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2" r:id="rId2"/>
  </p:sldMasterIdLst>
  <p:notesMasterIdLst>
    <p:notesMasterId r:id="rId48"/>
  </p:notesMasterIdLst>
  <p:sldIdLst>
    <p:sldId id="256" r:id="rId3"/>
    <p:sldId id="257" r:id="rId4"/>
    <p:sldId id="304" r:id="rId5"/>
    <p:sldId id="258" r:id="rId6"/>
    <p:sldId id="260" r:id="rId7"/>
    <p:sldId id="287" r:id="rId8"/>
    <p:sldId id="318" r:id="rId9"/>
    <p:sldId id="319" r:id="rId10"/>
    <p:sldId id="262" r:id="rId11"/>
    <p:sldId id="300" r:id="rId12"/>
    <p:sldId id="295" r:id="rId13"/>
    <p:sldId id="301" r:id="rId14"/>
    <p:sldId id="296" r:id="rId15"/>
    <p:sldId id="293" r:id="rId16"/>
    <p:sldId id="329" r:id="rId17"/>
    <p:sldId id="331" r:id="rId18"/>
    <p:sldId id="332" r:id="rId19"/>
    <p:sldId id="288" r:id="rId20"/>
    <p:sldId id="302" r:id="rId21"/>
    <p:sldId id="320" r:id="rId22"/>
    <p:sldId id="269" r:id="rId23"/>
    <p:sldId id="271" r:id="rId24"/>
    <p:sldId id="322" r:id="rId25"/>
    <p:sldId id="333" r:id="rId26"/>
    <p:sldId id="272" r:id="rId27"/>
    <p:sldId id="310" r:id="rId28"/>
    <p:sldId id="344" r:id="rId29"/>
    <p:sldId id="305" r:id="rId30"/>
    <p:sldId id="306" r:id="rId31"/>
    <p:sldId id="342" r:id="rId32"/>
    <p:sldId id="343" r:id="rId33"/>
    <p:sldId id="334" r:id="rId34"/>
    <p:sldId id="339" r:id="rId35"/>
    <p:sldId id="340" r:id="rId36"/>
    <p:sldId id="325" r:id="rId37"/>
    <p:sldId id="338" r:id="rId38"/>
    <p:sldId id="280" r:id="rId39"/>
    <p:sldId id="313" r:id="rId40"/>
    <p:sldId id="324" r:id="rId41"/>
    <p:sldId id="327" r:id="rId42"/>
    <p:sldId id="323" r:id="rId43"/>
    <p:sldId id="285" r:id="rId44"/>
    <p:sldId id="286" r:id="rId45"/>
    <p:sldId id="345" r:id="rId46"/>
    <p:sldId id="346" r:id="rId47"/>
  </p:sldIdLst>
  <p:sldSz cx="12192000" cy="6858000"/>
  <p:notesSz cx="6858000" cy="9144000"/>
  <p:embeddedFontLst>
    <p:embeddedFont>
      <p:font typeface="Cambria Math" panose="02040503050406030204" pitchFamily="18" charset="0"/>
      <p:regular r:id="rId49"/>
    </p:embeddedFont>
    <p:embeddedFont>
      <p:font typeface="Lato" panose="020F0502020204030203" pitchFamily="34" charset="0"/>
      <p:regular r:id="rId50"/>
      <p:bold r:id="rId51"/>
      <p:italic r:id="rId52"/>
      <p:boldItalic r:id="rId53"/>
    </p:embeddedFont>
    <p:embeddedFont>
      <p:font typeface="Lato Black" panose="020F0502020204030203" pitchFamily="34" charset="0"/>
      <p:bold r:id="rId54"/>
      <p:boldItalic r:id="rId55"/>
    </p:embeddedFont>
    <p:embeddedFont>
      <p:font typeface="Montserrat" panose="00000500000000000000" pitchFamily="2" charset="0"/>
      <p:regular r:id="rId56"/>
      <p:bold r:id="rId57"/>
      <p:italic r:id="rId58"/>
      <p:boldItalic r:id="rId5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523">
          <p15:clr>
            <a:srgbClr val="A4A3A4"/>
          </p15:clr>
        </p15:guide>
        <p15:guide id="4" orient="horz" pos="1176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0" roundtripDataSignature="AMtx7mgmEGJKcVhWLHsin6L6CbCjCJUlT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1515"/>
    <a:srgbClr val="FF9933"/>
    <a:srgbClr val="FF6600"/>
    <a:srgbClr val="CC6600"/>
    <a:srgbClr val="0066CC"/>
    <a:srgbClr val="FFFFFF"/>
    <a:srgbClr val="C55A11"/>
    <a:srgbClr val="2F5597"/>
    <a:srgbClr val="0033CC"/>
    <a:srgbClr val="0D6D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7" d="100"/>
          <a:sy n="67" d="100"/>
        </p:scale>
        <p:origin x="1267" y="571"/>
      </p:cViewPr>
      <p:guideLst>
        <p:guide orient="horz" pos="2160"/>
        <p:guide pos="3840"/>
        <p:guide pos="523"/>
        <p:guide orient="horz" pos="11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8.fntdata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customschemas.google.com/relationships/presentationmetadata" Target="metadata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f55441d267_0_2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Novel accelerating schemes – drivers with transverse and longitudinal sizes comparable or shorter than the plasma wavelength at solid densities (0.1um)</a:t>
            </a:r>
            <a:endParaRPr/>
          </a:p>
        </p:txBody>
      </p:sp>
      <p:sp>
        <p:nvSpPr>
          <p:cNvPr id="305" name="Google Shape;305;g3f55441d267_0_2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>
          <a:extLst>
            <a:ext uri="{FF2B5EF4-FFF2-40B4-BE49-F238E27FC236}">
              <a16:creationId xmlns:a16="http://schemas.microsoft.com/office/drawing/2014/main" id="{E4AB1689-CFA3-CC61-287E-04053211B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f55441d267_0_273:notes">
            <a:extLst>
              <a:ext uri="{FF2B5EF4-FFF2-40B4-BE49-F238E27FC236}">
                <a16:creationId xmlns:a16="http://schemas.microsoft.com/office/drawing/2014/main" id="{A45DAB2D-51E8-CDC6-C75F-852DFB4A045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Novel accelerating schemes – drivers with transverse and longitudinal sizes comparable or shorter than the plasma wavelength at solid densities (0.1um)</a:t>
            </a:r>
            <a:endParaRPr/>
          </a:p>
        </p:txBody>
      </p:sp>
      <p:sp>
        <p:nvSpPr>
          <p:cNvPr id="305" name="Google Shape;305;g3f55441d267_0_273:notes">
            <a:extLst>
              <a:ext uri="{FF2B5EF4-FFF2-40B4-BE49-F238E27FC236}">
                <a16:creationId xmlns:a16="http://schemas.microsoft.com/office/drawing/2014/main" id="{D0F3693D-5B2C-E35B-4B5B-838CF1EF4F0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10852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3f55441d267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i="1" dirty="0">
                <a:latin typeface="Arial"/>
                <a:ea typeface="Arial"/>
                <a:cs typeface="Arial"/>
                <a:sym typeface="Arial"/>
              </a:rPr>
              <a:t>Atomic motion happens on femtosecond timescales. Our probe beams? Ten times slower. We're watching molecular dynamics through a blurry lens.</a:t>
            </a:r>
            <a:r>
              <a:rPr lang="en-US" sz="1100" dirty="0"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  <p:sp>
        <p:nvSpPr>
          <p:cNvPr id="331" name="Google Shape;331;g3f55441d26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US" dirty="0"/>
          </a:p>
        </p:txBody>
      </p:sp>
      <p:sp>
        <p:nvSpPr>
          <p:cNvPr id="369" name="Google Shape;369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>
          <a:extLst>
            <a:ext uri="{FF2B5EF4-FFF2-40B4-BE49-F238E27FC236}">
              <a16:creationId xmlns:a16="http://schemas.microsoft.com/office/drawing/2014/main" id="{1232D57E-5A57-2926-3ACB-74D8420E6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61:notes">
            <a:extLst>
              <a:ext uri="{FF2B5EF4-FFF2-40B4-BE49-F238E27FC236}">
                <a16:creationId xmlns:a16="http://schemas.microsoft.com/office/drawing/2014/main" id="{2AC82034-2199-8E78-B64C-6D297FD5748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US" dirty="0"/>
          </a:p>
        </p:txBody>
      </p:sp>
      <p:sp>
        <p:nvSpPr>
          <p:cNvPr id="369" name="Google Shape;369;p61:notes">
            <a:extLst>
              <a:ext uri="{FF2B5EF4-FFF2-40B4-BE49-F238E27FC236}">
                <a16:creationId xmlns:a16="http://schemas.microsoft.com/office/drawing/2014/main" id="{3B99BA8E-2B26-7D34-6695-5DE1973F6FD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61100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>
          <a:extLst>
            <a:ext uri="{FF2B5EF4-FFF2-40B4-BE49-F238E27FC236}">
              <a16:creationId xmlns:a16="http://schemas.microsoft.com/office/drawing/2014/main" id="{88407646-3B22-806D-7634-F2A439884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f55441d267_0_273:notes">
            <a:extLst>
              <a:ext uri="{FF2B5EF4-FFF2-40B4-BE49-F238E27FC236}">
                <a16:creationId xmlns:a16="http://schemas.microsoft.com/office/drawing/2014/main" id="{588CC719-F27A-15D9-D059-5CD34BC2837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05" name="Google Shape;305;g3f55441d267_0_273:notes">
            <a:extLst>
              <a:ext uri="{FF2B5EF4-FFF2-40B4-BE49-F238E27FC236}">
                <a16:creationId xmlns:a16="http://schemas.microsoft.com/office/drawing/2014/main" id="{67D6F740-A8DC-0096-B795-F530DCE70EB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04061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>
          <a:extLst>
            <a:ext uri="{FF2B5EF4-FFF2-40B4-BE49-F238E27FC236}">
              <a16:creationId xmlns:a16="http://schemas.microsoft.com/office/drawing/2014/main" id="{95920D45-1855-511C-3A16-C3CE6981E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f55441d267_0_273:notes">
            <a:extLst>
              <a:ext uri="{FF2B5EF4-FFF2-40B4-BE49-F238E27FC236}">
                <a16:creationId xmlns:a16="http://schemas.microsoft.com/office/drawing/2014/main" id="{ACBC5DFB-769C-2477-8AA1-F8590EFCB56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05" name="Google Shape;305;g3f55441d267_0_273:notes">
            <a:extLst>
              <a:ext uri="{FF2B5EF4-FFF2-40B4-BE49-F238E27FC236}">
                <a16:creationId xmlns:a16="http://schemas.microsoft.com/office/drawing/2014/main" id="{8C34406B-7820-97FF-5AC3-649CD813350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046989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Say in words what chirp is in MeV/mm</a:t>
            </a:r>
            <a:endParaRPr dirty="0"/>
          </a:p>
        </p:txBody>
      </p:sp>
      <p:sp>
        <p:nvSpPr>
          <p:cNvPr id="410" name="Google Shape;410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>
          <a:extLst>
            <a:ext uri="{FF2B5EF4-FFF2-40B4-BE49-F238E27FC236}">
              <a16:creationId xmlns:a16="http://schemas.microsoft.com/office/drawing/2014/main" id="{006A6081-1D5C-2740-93AE-12AE7CF39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1:notes">
            <a:extLst>
              <a:ext uri="{FF2B5EF4-FFF2-40B4-BE49-F238E27FC236}">
                <a16:creationId xmlns:a16="http://schemas.microsoft.com/office/drawing/2014/main" id="{7F208039-4946-285A-EE2E-25DA88E0374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" name="Google Shape;410;p41:notes">
            <a:extLst>
              <a:ext uri="{FF2B5EF4-FFF2-40B4-BE49-F238E27FC236}">
                <a16:creationId xmlns:a16="http://schemas.microsoft.com/office/drawing/2014/main" id="{64F21DA0-EC5C-9521-0F1A-493C7CE7CEB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021723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>
          <a:extLst>
            <a:ext uri="{FF2B5EF4-FFF2-40B4-BE49-F238E27FC236}">
              <a16:creationId xmlns:a16="http://schemas.microsoft.com/office/drawing/2014/main" id="{3C277AE3-4321-4692-5CC7-84841EB06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1:notes">
            <a:extLst>
              <a:ext uri="{FF2B5EF4-FFF2-40B4-BE49-F238E27FC236}">
                <a16:creationId xmlns:a16="http://schemas.microsoft.com/office/drawing/2014/main" id="{C8CED7A5-9C06-379D-88DA-55FBF8AF649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b="0" i="0" u="none" strike="noStrike" cap="none" dirty="0">
                <a:solidFill>
                  <a:srgbClr val="3A5E9C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Rotate image so moves left to right</a:t>
            </a:r>
            <a:endParaRPr lang="en-US" sz="1200" b="0" i="0" u="none" strike="noStrike" cap="none" dirty="0">
              <a:solidFill>
                <a:srgbClr val="3A5E9C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10" name="Google Shape;410;p41:notes">
            <a:extLst>
              <a:ext uri="{FF2B5EF4-FFF2-40B4-BE49-F238E27FC236}">
                <a16:creationId xmlns:a16="http://schemas.microsoft.com/office/drawing/2014/main" id="{A2FA1E14-4D2F-2BF7-DBBE-586E69AEB5C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09296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>
          <a:extLst>
            <a:ext uri="{FF2B5EF4-FFF2-40B4-BE49-F238E27FC236}">
              <a16:creationId xmlns:a16="http://schemas.microsoft.com/office/drawing/2014/main" id="{42FFDB77-4F1C-B06B-FA77-5BE1B6E17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1:notes">
            <a:extLst>
              <a:ext uri="{FF2B5EF4-FFF2-40B4-BE49-F238E27FC236}">
                <a16:creationId xmlns:a16="http://schemas.microsoft.com/office/drawing/2014/main" id="{24AF0662-4FE0-4CAE-8819-0A8F785BA98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" name="Google Shape;410;p41:notes">
            <a:extLst>
              <a:ext uri="{FF2B5EF4-FFF2-40B4-BE49-F238E27FC236}">
                <a16:creationId xmlns:a16="http://schemas.microsoft.com/office/drawing/2014/main" id="{B214E26A-BA5E-B10A-7B36-86719ED389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38776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>
          <a:extLst>
            <a:ext uri="{FF2B5EF4-FFF2-40B4-BE49-F238E27FC236}">
              <a16:creationId xmlns:a16="http://schemas.microsoft.com/office/drawing/2014/main" id="{ECDA5227-1947-E7DE-6B77-78BDCDD64B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1:notes">
            <a:extLst>
              <a:ext uri="{FF2B5EF4-FFF2-40B4-BE49-F238E27FC236}">
                <a16:creationId xmlns:a16="http://schemas.microsoft.com/office/drawing/2014/main" id="{FB61BCA1-7FA5-93CC-106A-2249ED649BF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" name="Google Shape;410;p41:notes">
            <a:extLst>
              <a:ext uri="{FF2B5EF4-FFF2-40B4-BE49-F238E27FC236}">
                <a16:creationId xmlns:a16="http://schemas.microsoft.com/office/drawing/2014/main" id="{722224FD-3A3E-6773-40F9-FBA45AEA03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81135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>
          <a:extLst>
            <a:ext uri="{FF2B5EF4-FFF2-40B4-BE49-F238E27FC236}">
              <a16:creationId xmlns:a16="http://schemas.microsoft.com/office/drawing/2014/main" id="{91306868-1F5B-922F-8C43-27118CB4F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1:notes">
            <a:extLst>
              <a:ext uri="{FF2B5EF4-FFF2-40B4-BE49-F238E27FC236}">
                <a16:creationId xmlns:a16="http://schemas.microsoft.com/office/drawing/2014/main" id="{7F06DFD9-EB5F-11BA-9BE4-FF3CF040F7F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" name="Google Shape;410;p41:notes">
            <a:extLst>
              <a:ext uri="{FF2B5EF4-FFF2-40B4-BE49-F238E27FC236}">
                <a16:creationId xmlns:a16="http://schemas.microsoft.com/office/drawing/2014/main" id="{078FF3FB-F595-BEAE-4F05-3C812B38581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726942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:a16="http://schemas.microsoft.com/office/drawing/2014/main" id="{58702F68-51EA-7DBB-E9B4-F65620371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3f55441d267_0_119:notes">
            <a:extLst>
              <a:ext uri="{FF2B5EF4-FFF2-40B4-BE49-F238E27FC236}">
                <a16:creationId xmlns:a16="http://schemas.microsoft.com/office/drawing/2014/main" id="{EBC9566A-F70B-61A0-283D-7F5D6120D08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3f55441d267_0_119:notes">
            <a:extLst>
              <a:ext uri="{FF2B5EF4-FFF2-40B4-BE49-F238E27FC236}">
                <a16:creationId xmlns:a16="http://schemas.microsoft.com/office/drawing/2014/main" id="{B9964D6D-205B-06B3-315F-ECC76043779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3" name="Google Shape;643;g3f55441d267_0_119:notes">
            <a:extLst>
              <a:ext uri="{FF2B5EF4-FFF2-40B4-BE49-F238E27FC236}">
                <a16:creationId xmlns:a16="http://schemas.microsoft.com/office/drawing/2014/main" id="{7B90BA22-C58C-C7F6-0CB8-5891D77BA58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09773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:a16="http://schemas.microsoft.com/office/drawing/2014/main" id="{2163F15F-D974-B8E1-748F-6A8C9E0E2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3f55441d267_0_119:notes">
            <a:extLst>
              <a:ext uri="{FF2B5EF4-FFF2-40B4-BE49-F238E27FC236}">
                <a16:creationId xmlns:a16="http://schemas.microsoft.com/office/drawing/2014/main" id="{3B132572-2740-2F83-9A60-EB947F8870B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3f55441d267_0_119:notes">
            <a:extLst>
              <a:ext uri="{FF2B5EF4-FFF2-40B4-BE49-F238E27FC236}">
                <a16:creationId xmlns:a16="http://schemas.microsoft.com/office/drawing/2014/main" id="{675ECFE4-A806-877F-CC37-C68BD7748C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3" name="Google Shape;643;g3f55441d267_0_119:notes">
            <a:extLst>
              <a:ext uri="{FF2B5EF4-FFF2-40B4-BE49-F238E27FC236}">
                <a16:creationId xmlns:a16="http://schemas.microsoft.com/office/drawing/2014/main" id="{AE1E5F5F-B989-FB26-4B35-D32F65971D6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17451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:a16="http://schemas.microsoft.com/office/drawing/2014/main" id="{CBF32890-0692-5EE6-7F74-2042E14CFC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3f55441d267_0_119:notes">
            <a:extLst>
              <a:ext uri="{FF2B5EF4-FFF2-40B4-BE49-F238E27FC236}">
                <a16:creationId xmlns:a16="http://schemas.microsoft.com/office/drawing/2014/main" id="{224F887D-D3A5-DD5E-57D0-A44E1132976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3f55441d267_0_119:notes">
            <a:extLst>
              <a:ext uri="{FF2B5EF4-FFF2-40B4-BE49-F238E27FC236}">
                <a16:creationId xmlns:a16="http://schemas.microsoft.com/office/drawing/2014/main" id="{06D616ED-58EE-EBAC-78B7-10A65D54EF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3" name="Google Shape;643;g3f55441d267_0_119:notes">
            <a:extLst>
              <a:ext uri="{FF2B5EF4-FFF2-40B4-BE49-F238E27FC236}">
                <a16:creationId xmlns:a16="http://schemas.microsoft.com/office/drawing/2014/main" id="{C0E5ADE8-89C3-1A2D-E158-F63B796A2ED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3517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>
          <a:extLst>
            <a:ext uri="{FF2B5EF4-FFF2-40B4-BE49-F238E27FC236}">
              <a16:creationId xmlns:a16="http://schemas.microsoft.com/office/drawing/2014/main" id="{BC7C3C21-8871-A697-0096-4AEF8888D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61:notes">
            <a:extLst>
              <a:ext uri="{FF2B5EF4-FFF2-40B4-BE49-F238E27FC236}">
                <a16:creationId xmlns:a16="http://schemas.microsoft.com/office/drawing/2014/main" id="{DCCEEF69-FB5A-005E-63C1-AE8AD9688E8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US" dirty="0"/>
          </a:p>
        </p:txBody>
      </p:sp>
      <p:sp>
        <p:nvSpPr>
          <p:cNvPr id="369" name="Google Shape;369;p61:notes">
            <a:extLst>
              <a:ext uri="{FF2B5EF4-FFF2-40B4-BE49-F238E27FC236}">
                <a16:creationId xmlns:a16="http://schemas.microsoft.com/office/drawing/2014/main" id="{21BD6DF1-20DE-F322-4B44-15573FCDC59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085011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>
          <a:extLst>
            <a:ext uri="{FF2B5EF4-FFF2-40B4-BE49-F238E27FC236}">
              <a16:creationId xmlns:a16="http://schemas.microsoft.com/office/drawing/2014/main" id="{6190EB9E-8A44-9423-155F-1F9F52DA4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3f55441d267_0_0:notes">
            <a:extLst>
              <a:ext uri="{FF2B5EF4-FFF2-40B4-BE49-F238E27FC236}">
                <a16:creationId xmlns:a16="http://schemas.microsoft.com/office/drawing/2014/main" id="{AA176305-79D9-AFA0-5F3A-3D5D688FB5F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31" name="Google Shape;331;g3f55441d267_0_0:notes">
            <a:extLst>
              <a:ext uri="{FF2B5EF4-FFF2-40B4-BE49-F238E27FC236}">
                <a16:creationId xmlns:a16="http://schemas.microsoft.com/office/drawing/2014/main" id="{1D2FB4FC-EEDF-8B02-F684-E907C3141ED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633395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>
          <a:extLst>
            <a:ext uri="{FF2B5EF4-FFF2-40B4-BE49-F238E27FC236}">
              <a16:creationId xmlns:a16="http://schemas.microsoft.com/office/drawing/2014/main" id="{880278F1-4180-321C-3E0D-31DB2C6C7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f55441d267_0_273:notes">
            <a:extLst>
              <a:ext uri="{FF2B5EF4-FFF2-40B4-BE49-F238E27FC236}">
                <a16:creationId xmlns:a16="http://schemas.microsoft.com/office/drawing/2014/main" id="{D8E92201-A83D-1ACB-7CAC-6C2E5B57A3D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05" name="Google Shape;305;g3f55441d267_0_273:notes">
            <a:extLst>
              <a:ext uri="{FF2B5EF4-FFF2-40B4-BE49-F238E27FC236}">
                <a16:creationId xmlns:a16="http://schemas.microsoft.com/office/drawing/2014/main" id="{0BD0A2C3-6AAE-299A-08A5-332C956F9D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447714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g3f55441d267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0" name="Google Shape;680;g3f55441d267_0_1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Bunch duration rms</a:t>
            </a:r>
            <a:endParaRPr dirty="0"/>
          </a:p>
        </p:txBody>
      </p:sp>
      <p:sp>
        <p:nvSpPr>
          <p:cNvPr id="681" name="Google Shape;681;g3f55441d267_0_1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f55441d267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f55441d267_0_1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8" name="Google Shape;698;g3f55441d267_0_15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>
          <a:extLst>
            <a:ext uri="{FF2B5EF4-FFF2-40B4-BE49-F238E27FC236}">
              <a16:creationId xmlns:a16="http://schemas.microsoft.com/office/drawing/2014/main" id="{8E92914F-138A-A833-A983-122B34B7D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3f55441d267_0_165:notes">
            <a:extLst>
              <a:ext uri="{FF2B5EF4-FFF2-40B4-BE49-F238E27FC236}">
                <a16:creationId xmlns:a16="http://schemas.microsoft.com/office/drawing/2014/main" id="{CB5E9373-328E-E43A-2D79-C8E0DD3C2C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8" name="Google Shape;708;g3f55441d267_0_165:notes">
            <a:extLst>
              <a:ext uri="{FF2B5EF4-FFF2-40B4-BE49-F238E27FC236}">
                <a16:creationId xmlns:a16="http://schemas.microsoft.com/office/drawing/2014/main" id="{9F94BE97-C49B-F5EB-2CDA-7E626DC8515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dirty="0">
                <a:solidFill>
                  <a:srgbClr val="3A5E9C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Previous SPARC result (write but don’t say)</a:t>
            </a:r>
            <a:endParaRPr lang="en-US" sz="1200" b="0" i="0" u="none" strike="noStrike" cap="none" dirty="0">
              <a:solidFill>
                <a:srgbClr val="3A5E9C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09" name="Google Shape;709;g3f55441d267_0_165:notes">
            <a:extLst>
              <a:ext uri="{FF2B5EF4-FFF2-40B4-BE49-F238E27FC236}">
                <a16:creationId xmlns:a16="http://schemas.microsoft.com/office/drawing/2014/main" id="{9A8DF832-118A-D387-5F43-321E4BFDF6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134276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>
          <a:extLst>
            <a:ext uri="{FF2B5EF4-FFF2-40B4-BE49-F238E27FC236}">
              <a16:creationId xmlns:a16="http://schemas.microsoft.com/office/drawing/2014/main" id="{46DCA4A8-51AB-8FBA-62EE-C15324588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3f55441d267_0_165:notes">
            <a:extLst>
              <a:ext uri="{FF2B5EF4-FFF2-40B4-BE49-F238E27FC236}">
                <a16:creationId xmlns:a16="http://schemas.microsoft.com/office/drawing/2014/main" id="{EEC4DD65-E385-245A-9B1F-478E76658ED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8" name="Google Shape;708;g3f55441d267_0_165:notes">
            <a:extLst>
              <a:ext uri="{FF2B5EF4-FFF2-40B4-BE49-F238E27FC236}">
                <a16:creationId xmlns:a16="http://schemas.microsoft.com/office/drawing/2014/main" id="{19B6B3B5-A1E2-1F1C-2EA8-27C97D8476F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9" name="Google Shape;709;g3f55441d267_0_165:notes">
            <a:extLst>
              <a:ext uri="{FF2B5EF4-FFF2-40B4-BE49-F238E27FC236}">
                <a16:creationId xmlns:a16="http://schemas.microsoft.com/office/drawing/2014/main" id="{9EB12743-0B4C-45CE-C5F7-7E15C0C18E9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221554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3f55441d267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8" name="Google Shape;708;g3f55441d267_0_1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Made complicated by the fact that the witness energy decreases… densities = 1e15, 1e16</a:t>
            </a:r>
            <a:endParaRPr dirty="0"/>
          </a:p>
        </p:txBody>
      </p:sp>
      <p:sp>
        <p:nvSpPr>
          <p:cNvPr id="709" name="Google Shape;709;g3f55441d267_0_16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>
          <a:extLst>
            <a:ext uri="{FF2B5EF4-FFF2-40B4-BE49-F238E27FC236}">
              <a16:creationId xmlns:a16="http://schemas.microsoft.com/office/drawing/2014/main" id="{008B4F2B-7B87-A8E3-0C17-993EBC457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3f55441d267_0_165:notes">
            <a:extLst>
              <a:ext uri="{FF2B5EF4-FFF2-40B4-BE49-F238E27FC236}">
                <a16:creationId xmlns:a16="http://schemas.microsoft.com/office/drawing/2014/main" id="{26FFA11A-F111-EFE9-2C15-EFB5EF0843B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8" name="Google Shape;708;g3f55441d267_0_165:notes">
            <a:extLst>
              <a:ext uri="{FF2B5EF4-FFF2-40B4-BE49-F238E27FC236}">
                <a16:creationId xmlns:a16="http://schemas.microsoft.com/office/drawing/2014/main" id="{7FD7CBEE-7723-8A68-0755-2A035A543C6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9" name="Google Shape;709;g3f55441d267_0_165:notes">
            <a:extLst>
              <a:ext uri="{FF2B5EF4-FFF2-40B4-BE49-F238E27FC236}">
                <a16:creationId xmlns:a16="http://schemas.microsoft.com/office/drawing/2014/main" id="{E4D67624-DE00-3FAD-0B91-925C1454D92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81043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>
          <a:extLst>
            <a:ext uri="{FF2B5EF4-FFF2-40B4-BE49-F238E27FC236}">
              <a16:creationId xmlns:a16="http://schemas.microsoft.com/office/drawing/2014/main" id="{AB869614-1A57-25AA-3C10-7699C50C5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3f55441d267_0_165:notes">
            <a:extLst>
              <a:ext uri="{FF2B5EF4-FFF2-40B4-BE49-F238E27FC236}">
                <a16:creationId xmlns:a16="http://schemas.microsoft.com/office/drawing/2014/main" id="{0623A223-579C-E6BF-12B2-E3C40B8E73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8" name="Google Shape;708;g3f55441d267_0_165:notes">
            <a:extLst>
              <a:ext uri="{FF2B5EF4-FFF2-40B4-BE49-F238E27FC236}">
                <a16:creationId xmlns:a16="http://schemas.microsoft.com/office/drawing/2014/main" id="{49AB8803-7CF2-C8A6-FC9D-DC152508825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9" name="Google Shape;709;g3f55441d267_0_165:notes">
            <a:extLst>
              <a:ext uri="{FF2B5EF4-FFF2-40B4-BE49-F238E27FC236}">
                <a16:creationId xmlns:a16="http://schemas.microsoft.com/office/drawing/2014/main" id="{97C275A6-B933-0EEC-A288-EA751B2DE8F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017107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A4FC5B23-5CB3-7BE3-FC8C-EB847085B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F5535BF5-5C2A-A76F-7650-F2D3EE5343D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5C1A5E27-CBF0-2680-8126-8F93E5BF159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BE40DEF1-ABDE-1EA2-CE19-D2A57E3BE7E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74263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5A262805-5570-11F2-A15C-EA60116D9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EEA5A327-8251-E8A5-7D52-8BF97AE9F66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2AFB07CA-E9C8-CAD8-C30E-179C462233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Higher resolution TCAV image</a:t>
            </a:r>
            <a:endParaRPr dirty="0"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F12F24FD-EEB6-4B53-8EB0-5B4FFC09816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88136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FD9C19B2-A9DE-BB55-65E4-8A388496B7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AA40B44A-DAE7-2681-8182-581730AC85A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1368FC41-DEDE-9B3B-DAE3-5DBF4B57B43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Higher resolution TCAV image</a:t>
            </a:r>
            <a:endParaRPr dirty="0"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57577422-25B9-31A1-1BBF-5926C746A25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6400822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91AA9FEE-1728-299C-FBEB-107E6E07D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6E6DCAAC-FDC1-0AC0-6D9D-99435E6B61B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FA53921F-C892-C472-511A-D2B1E4A373E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Higher resolution TCAV image</a:t>
            </a:r>
            <a:endParaRPr dirty="0"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37E33E91-F01F-E841-1C4F-2177A046FEA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2210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D56FC513-0548-DCC5-ADBB-7CE6FBADF4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7F42860E-1CAB-25BF-A1AE-6ED7BBB79A5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281F0CE6-7DD5-3029-BAAB-57C6A29398E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Add simulations of phase space, remake CHER plot</a:t>
            </a:r>
            <a:endParaRPr dirty="0"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0E24A13D-1042-2742-4806-D3B3E36F6C9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832367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4229B890-C7A1-FF3F-1559-6BEAC4008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13A8483C-9852-E523-60A1-F90DDC64D90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2729ED87-6171-924B-40EF-95349E14C00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Add simulations of phase space</a:t>
            </a:r>
            <a:endParaRPr dirty="0"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D82E0B5E-6B49-E311-6D0A-9D49EE76246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6419888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322F714D-2C92-12DD-5941-AA09DE105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5E88449C-ACB4-BE3F-0399-1A58F3C592C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54D4E329-8F1D-F26C-F937-B8CDAC3B9A7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Add simulations of phase space</a:t>
            </a:r>
            <a:endParaRPr dirty="0"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DF033F5F-8C1E-E6D4-578E-C1C78AE9FE4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41220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8A68292A-235C-6CAE-877E-F86AD324E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40AA5838-34BE-4E00-2DFB-B60FF668ED9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0372F5DA-D0E7-1F81-A509-A26E09CA3C6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B0415016-4699-624A-9803-3D147D52C3D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6552317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2">
          <a:extLst>
            <a:ext uri="{FF2B5EF4-FFF2-40B4-BE49-F238E27FC236}">
              <a16:creationId xmlns:a16="http://schemas.microsoft.com/office/drawing/2014/main" id="{EFCA519E-DF8A-1F39-6C98-F4484E2E38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g3f55441d267_0_197:notes">
            <a:extLst>
              <a:ext uri="{FF2B5EF4-FFF2-40B4-BE49-F238E27FC236}">
                <a16:creationId xmlns:a16="http://schemas.microsoft.com/office/drawing/2014/main" id="{2CB27A20-291F-ED09-EA54-D84F9A7DC87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4" name="Google Shape;734;g3f55441d267_0_197:notes">
            <a:extLst>
              <a:ext uri="{FF2B5EF4-FFF2-40B4-BE49-F238E27FC236}">
                <a16:creationId xmlns:a16="http://schemas.microsoft.com/office/drawing/2014/main" id="{C60F62C8-F096-7D01-CA2B-5B9D8AE298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g3f55441d267_0_197:notes">
            <a:extLst>
              <a:ext uri="{FF2B5EF4-FFF2-40B4-BE49-F238E27FC236}">
                <a16:creationId xmlns:a16="http://schemas.microsoft.com/office/drawing/2014/main" id="{E12FB3A5-94C5-F086-7303-1E7070BA8C8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573831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3f55441d267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3f55441d267_0_2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85" name="Google Shape;785;g3f55441d267_0_2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>
          <a:extLst>
            <a:ext uri="{FF2B5EF4-FFF2-40B4-BE49-F238E27FC236}">
              <a16:creationId xmlns:a16="http://schemas.microsoft.com/office/drawing/2014/main" id="{8BC228B6-38EA-EC70-8375-F7B2B28ED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3f55441d267_0_243:notes">
            <a:extLst>
              <a:ext uri="{FF2B5EF4-FFF2-40B4-BE49-F238E27FC236}">
                <a16:creationId xmlns:a16="http://schemas.microsoft.com/office/drawing/2014/main" id="{0BB91333-9683-77DD-1987-389A226ECC8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g3f55441d267_0_243:notes">
            <a:extLst>
              <a:ext uri="{FF2B5EF4-FFF2-40B4-BE49-F238E27FC236}">
                <a16:creationId xmlns:a16="http://schemas.microsoft.com/office/drawing/2014/main" id="{B3813E30-CA43-94D9-8D4E-FAD7FFBFBA7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85" name="Google Shape;785;g3f55441d267_0_243:notes">
            <a:extLst>
              <a:ext uri="{FF2B5EF4-FFF2-40B4-BE49-F238E27FC236}">
                <a16:creationId xmlns:a16="http://schemas.microsoft.com/office/drawing/2014/main" id="{33A1B666-3E4E-6628-7645-9634E7873F9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19199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>
          <a:extLst>
            <a:ext uri="{FF2B5EF4-FFF2-40B4-BE49-F238E27FC236}">
              <a16:creationId xmlns:a16="http://schemas.microsoft.com/office/drawing/2014/main" id="{701EFD91-8367-B8D0-8FB1-CC1B09008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f55441d267_0_273:notes">
            <a:extLst>
              <a:ext uri="{FF2B5EF4-FFF2-40B4-BE49-F238E27FC236}">
                <a16:creationId xmlns:a16="http://schemas.microsoft.com/office/drawing/2014/main" id="{04BC4039-3B1E-9408-E613-9B0FFEBEB9D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05" name="Google Shape;305;g3f55441d267_0_273:notes">
            <a:extLst>
              <a:ext uri="{FF2B5EF4-FFF2-40B4-BE49-F238E27FC236}">
                <a16:creationId xmlns:a16="http://schemas.microsoft.com/office/drawing/2014/main" id="{4B8BE4C8-3CA5-F220-826A-F50405127A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5162873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5">
          <a:extLst>
            <a:ext uri="{FF2B5EF4-FFF2-40B4-BE49-F238E27FC236}">
              <a16:creationId xmlns:a16="http://schemas.microsoft.com/office/drawing/2014/main" id="{C9DC5F8B-3511-B47E-76CB-FA36EDF0A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Google Shape;806;g3f55441d267_0_265:notes">
            <a:extLst>
              <a:ext uri="{FF2B5EF4-FFF2-40B4-BE49-F238E27FC236}">
                <a16:creationId xmlns:a16="http://schemas.microsoft.com/office/drawing/2014/main" id="{0069B945-5C9E-1349-6C59-331168B0960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7" name="Google Shape;807;g3f55441d267_0_265:notes">
            <a:extLst>
              <a:ext uri="{FF2B5EF4-FFF2-40B4-BE49-F238E27FC236}">
                <a16:creationId xmlns:a16="http://schemas.microsoft.com/office/drawing/2014/main" id="{927E6C0D-1264-A8D8-BA7B-DF373E27C51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1200" dirty="0"/>
              <a:t>Simulating 100 TW laser pulse with 17 fs duration and 15 um spot size propagating through a 0.7 cm plasma with density 2e18 cm</a:t>
            </a:r>
            <a:r>
              <a:rPr lang="en-US" sz="1200" baseline="30000" dirty="0"/>
              <a:t>-3</a:t>
            </a:r>
          </a:p>
          <a:p>
            <a:pPr algn="ctr">
              <a:lnSpc>
                <a:spcPct val="120000"/>
              </a:lnSpc>
            </a:pPr>
            <a:r>
              <a:rPr lang="en-US" sz="1200" dirty="0">
                <a:sym typeface="Wingdings" panose="05000000000000000000" pitchFamily="2" charset="2"/>
              </a:rPr>
              <a:t>  1 GeV beam with 60 MeV/um chirp</a:t>
            </a:r>
            <a:endParaRPr lang="en-US" sz="12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08" name="Google Shape;808;g3f55441d267_0_265:notes">
            <a:extLst>
              <a:ext uri="{FF2B5EF4-FFF2-40B4-BE49-F238E27FC236}">
                <a16:creationId xmlns:a16="http://schemas.microsoft.com/office/drawing/2014/main" id="{FD6877FB-19E3-4A54-1CCD-633B0E40DF7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8064842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5">
          <a:extLst>
            <a:ext uri="{FF2B5EF4-FFF2-40B4-BE49-F238E27FC236}">
              <a16:creationId xmlns:a16="http://schemas.microsoft.com/office/drawing/2014/main" id="{0C36CEF6-F0D9-415A-FABC-AB3C82B6A8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Google Shape;806;g3f55441d267_0_265:notes">
            <a:extLst>
              <a:ext uri="{FF2B5EF4-FFF2-40B4-BE49-F238E27FC236}">
                <a16:creationId xmlns:a16="http://schemas.microsoft.com/office/drawing/2014/main" id="{EB4F2F9C-6BE6-497F-CFD5-1D9A137B798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7" name="Google Shape;807;g3f55441d267_0_265:notes">
            <a:extLst>
              <a:ext uri="{FF2B5EF4-FFF2-40B4-BE49-F238E27FC236}">
                <a16:creationId xmlns:a16="http://schemas.microsoft.com/office/drawing/2014/main" id="{3079B276-5B05-07D9-E97B-0EB1DF4862E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08" name="Google Shape;808;g3f55441d267_0_265:notes">
            <a:extLst>
              <a:ext uri="{FF2B5EF4-FFF2-40B4-BE49-F238E27FC236}">
                <a16:creationId xmlns:a16="http://schemas.microsoft.com/office/drawing/2014/main" id="{82AC1C8D-883E-C374-4A10-42EBE9D0016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2572580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31" name="Google Shape;831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p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53" name="Google Shape;853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9">
          <a:extLst>
            <a:ext uri="{FF2B5EF4-FFF2-40B4-BE49-F238E27FC236}">
              <a16:creationId xmlns:a16="http://schemas.microsoft.com/office/drawing/2014/main" id="{2C6C221E-868D-D287-6C33-DED07D637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56:notes">
            <a:extLst>
              <a:ext uri="{FF2B5EF4-FFF2-40B4-BE49-F238E27FC236}">
                <a16:creationId xmlns:a16="http://schemas.microsoft.com/office/drawing/2014/main" id="{D8D50AA3-5E6F-D951-D4D6-0CD2674DEC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31" name="Google Shape;831;p56:notes">
            <a:extLst>
              <a:ext uri="{FF2B5EF4-FFF2-40B4-BE49-F238E27FC236}">
                <a16:creationId xmlns:a16="http://schemas.microsoft.com/office/drawing/2014/main" id="{8CBECDB0-BD2D-82C5-88D5-6CF6CFF0D76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9814012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9">
          <a:extLst>
            <a:ext uri="{FF2B5EF4-FFF2-40B4-BE49-F238E27FC236}">
              <a16:creationId xmlns:a16="http://schemas.microsoft.com/office/drawing/2014/main" id="{A8D9D48F-DCB0-A864-A3D8-29ECA1312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56:notes">
            <a:extLst>
              <a:ext uri="{FF2B5EF4-FFF2-40B4-BE49-F238E27FC236}">
                <a16:creationId xmlns:a16="http://schemas.microsoft.com/office/drawing/2014/main" id="{22297B20-BFC1-A0ED-28DA-97C9637309D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31" name="Google Shape;831;p56:notes">
            <a:extLst>
              <a:ext uri="{FF2B5EF4-FFF2-40B4-BE49-F238E27FC236}">
                <a16:creationId xmlns:a16="http://schemas.microsoft.com/office/drawing/2014/main" id="{A2C7A83D-D767-52AC-AF3D-8891729D60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43693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6 - Printable">
  <p:cSld name="Title Slide - Option 6 - Printable">
    <p:bg>
      <p:bgPr>
        <a:solidFill>
          <a:schemeClr val="lt1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2"/>
          <p:cNvSpPr txBox="1">
            <a:spLocks noGrp="1"/>
          </p:cNvSpPr>
          <p:nvPr>
            <p:ph type="body" idx="1"/>
          </p:nvPr>
        </p:nvSpPr>
        <p:spPr>
          <a:xfrm>
            <a:off x="800099" y="487442"/>
            <a:ext cx="5947565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Lato"/>
              <a:buNone/>
              <a:defRPr sz="4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2"/>
          <p:cNvSpPr txBox="1">
            <a:spLocks noGrp="1"/>
          </p:cNvSpPr>
          <p:nvPr>
            <p:ph type="body" idx="2"/>
          </p:nvPr>
        </p:nvSpPr>
        <p:spPr>
          <a:xfrm>
            <a:off x="800100" y="2903265"/>
            <a:ext cx="5947562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2800"/>
              <a:buFont typeface="Lato"/>
              <a:buNone/>
              <a:defRPr sz="2800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Google Shape;15;p12"/>
          <p:cNvSpPr txBox="1">
            <a:spLocks noGrp="1"/>
          </p:cNvSpPr>
          <p:nvPr>
            <p:ph type="body" idx="3"/>
          </p:nvPr>
        </p:nvSpPr>
        <p:spPr>
          <a:xfrm>
            <a:off x="800100" y="4413375"/>
            <a:ext cx="5947564" cy="374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" name="Google Shape;16;p12"/>
          <p:cNvSpPr txBox="1">
            <a:spLocks noGrp="1"/>
          </p:cNvSpPr>
          <p:nvPr>
            <p:ph type="body" idx="4"/>
          </p:nvPr>
        </p:nvSpPr>
        <p:spPr>
          <a:xfrm>
            <a:off x="800097" y="4806484"/>
            <a:ext cx="5947565" cy="37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Lato Black"/>
              <a:buNone/>
              <a:defRPr sz="1200" b="1" i="0">
                <a:solidFill>
                  <a:srgbClr val="3F3F3F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7" name="Google Shape;17;p12"/>
          <p:cNvCxnSpPr/>
          <p:nvPr/>
        </p:nvCxnSpPr>
        <p:spPr>
          <a:xfrm>
            <a:off x="0" y="4191000"/>
            <a:ext cx="7340828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18" name="Google Shape;18;p12"/>
          <p:cNvCxnSpPr/>
          <p:nvPr/>
        </p:nvCxnSpPr>
        <p:spPr>
          <a:xfrm>
            <a:off x="0" y="5868971"/>
            <a:ext cx="12192000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19" name="Google Shape;19;p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2"/>
          <p:cNvSpPr>
            <a:spLocks noGrp="1"/>
          </p:cNvSpPr>
          <p:nvPr>
            <p:ph type="pic" idx="5"/>
          </p:nvPr>
        </p:nvSpPr>
        <p:spPr>
          <a:xfrm>
            <a:off x="7340826" y="0"/>
            <a:ext cx="4851173" cy="5868988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632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orient="horz" pos="3696">
          <p15:clr>
            <a:srgbClr val="FBAE40"/>
          </p15:clr>
        </p15:guide>
        <p15:guide id="4" orient="horz" pos="26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1">
  <p:cSld name="Title Slide - Option 1">
    <p:bg>
      <p:bgPr>
        <a:gradFill>
          <a:gsLst>
            <a:gs pos="0">
              <a:srgbClr val="E04F39"/>
            </a:gs>
            <a:gs pos="15000">
              <a:srgbClr val="E04F39"/>
            </a:gs>
            <a:gs pos="50000">
              <a:srgbClr val="AF2D24"/>
            </a:gs>
            <a:gs pos="100000">
              <a:srgbClr val="8C1515"/>
            </a:gs>
          </a:gsLst>
          <a:lin ang="8100000" scaled="0"/>
        </a:gra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1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15"/>
          <p:cNvSpPr txBox="1">
            <a:spLocks noGrp="1"/>
          </p:cNvSpPr>
          <p:nvPr>
            <p:ph type="body" idx="1"/>
          </p:nvPr>
        </p:nvSpPr>
        <p:spPr>
          <a:xfrm>
            <a:off x="800100" y="647701"/>
            <a:ext cx="7563494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>
                <a:solidFill>
                  <a:schemeClr val="lt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body" idx="2"/>
          </p:nvPr>
        </p:nvSpPr>
        <p:spPr>
          <a:xfrm>
            <a:off x="800099" y="2931546"/>
            <a:ext cx="7563495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Lato"/>
              <a:buNone/>
              <a:defRPr sz="2800">
                <a:solidFill>
                  <a:schemeClr val="lt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15"/>
          <p:cNvSpPr txBox="1">
            <a:spLocks noGrp="1"/>
          </p:cNvSpPr>
          <p:nvPr>
            <p:ph type="body" idx="3"/>
          </p:nvPr>
        </p:nvSpPr>
        <p:spPr>
          <a:xfrm>
            <a:off x="800100" y="3941112"/>
            <a:ext cx="7563494" cy="363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ato"/>
              <a:buNone/>
              <a:defRPr sz="1800">
                <a:solidFill>
                  <a:schemeClr val="lt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body" idx="4"/>
          </p:nvPr>
        </p:nvSpPr>
        <p:spPr>
          <a:xfrm>
            <a:off x="800100" y="4306401"/>
            <a:ext cx="5199706" cy="295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1600" b="1" i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8" name="Google Shape;2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0" name="Google Shape;30;p15"/>
          <p:cNvCxnSpPr/>
          <p:nvPr/>
        </p:nvCxnSpPr>
        <p:spPr>
          <a:xfrm>
            <a:off x="800100" y="3762332"/>
            <a:ext cx="10553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2">
  <p:cSld name="Title Slide - Option 2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16" descr="A picture containing ocean floor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16"/>
          <p:cNvSpPr txBox="1">
            <a:spLocks noGrp="1"/>
          </p:cNvSpPr>
          <p:nvPr>
            <p:ph type="body" idx="1"/>
          </p:nvPr>
        </p:nvSpPr>
        <p:spPr>
          <a:xfrm>
            <a:off x="800100" y="647701"/>
            <a:ext cx="7563494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>
                <a:solidFill>
                  <a:schemeClr val="lt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body" idx="2"/>
          </p:nvPr>
        </p:nvSpPr>
        <p:spPr>
          <a:xfrm>
            <a:off x="800099" y="2931546"/>
            <a:ext cx="7563495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D4D1D1"/>
              </a:buClr>
              <a:buSzPts val="2800"/>
              <a:buFont typeface="Lato"/>
              <a:buNone/>
              <a:defRPr sz="2800">
                <a:solidFill>
                  <a:srgbClr val="D4D1D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body" idx="3"/>
          </p:nvPr>
        </p:nvSpPr>
        <p:spPr>
          <a:xfrm>
            <a:off x="800100" y="3941112"/>
            <a:ext cx="7563494" cy="363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ato"/>
              <a:buNone/>
              <a:defRPr sz="1800">
                <a:solidFill>
                  <a:schemeClr val="lt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6"/>
          <p:cNvSpPr txBox="1">
            <a:spLocks noGrp="1"/>
          </p:cNvSpPr>
          <p:nvPr>
            <p:ph type="body" idx="4"/>
          </p:nvPr>
        </p:nvSpPr>
        <p:spPr>
          <a:xfrm>
            <a:off x="800100" y="4306401"/>
            <a:ext cx="5199706" cy="295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D4D1D1"/>
              </a:buClr>
              <a:buSzPts val="1600"/>
              <a:buFont typeface="Lato"/>
              <a:buNone/>
              <a:defRPr sz="1600" b="1" i="0">
                <a:solidFill>
                  <a:srgbClr val="D4D1D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7" name="Google Shape;37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9" name="Google Shape;39;p16"/>
          <p:cNvCxnSpPr/>
          <p:nvPr/>
        </p:nvCxnSpPr>
        <p:spPr>
          <a:xfrm>
            <a:off x="800100" y="3762332"/>
            <a:ext cx="10553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 - Option 3">
  <p:cSld name="1_Title Slide - Option 3"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7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0CECE"/>
          </a:solidFill>
          <a:ln>
            <a:noFill/>
          </a:ln>
        </p:spPr>
      </p:sp>
      <p:sp>
        <p:nvSpPr>
          <p:cNvPr id="42" name="Google Shape;42;p17"/>
          <p:cNvSpPr txBox="1">
            <a:spLocks noGrp="1"/>
          </p:cNvSpPr>
          <p:nvPr>
            <p:ph type="body" idx="1"/>
          </p:nvPr>
        </p:nvSpPr>
        <p:spPr>
          <a:xfrm>
            <a:off x="800100" y="647701"/>
            <a:ext cx="7563494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>
                <a:solidFill>
                  <a:schemeClr val="lt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body" idx="3"/>
          </p:nvPr>
        </p:nvSpPr>
        <p:spPr>
          <a:xfrm>
            <a:off x="800099" y="2931546"/>
            <a:ext cx="7563495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Lato"/>
              <a:buNone/>
              <a:defRPr sz="2800">
                <a:solidFill>
                  <a:schemeClr val="lt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body" idx="4"/>
          </p:nvPr>
        </p:nvSpPr>
        <p:spPr>
          <a:xfrm>
            <a:off x="800100" y="3941112"/>
            <a:ext cx="7563494" cy="363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ato"/>
              <a:buNone/>
              <a:defRPr sz="1800">
                <a:solidFill>
                  <a:schemeClr val="lt1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7"/>
          <p:cNvSpPr txBox="1">
            <a:spLocks noGrp="1"/>
          </p:cNvSpPr>
          <p:nvPr>
            <p:ph type="body" idx="5"/>
          </p:nvPr>
        </p:nvSpPr>
        <p:spPr>
          <a:xfrm>
            <a:off x="800099" y="4306401"/>
            <a:ext cx="7563493" cy="295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Lato"/>
              <a:buNone/>
              <a:defRPr sz="1600" b="1" i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body" idx="6"/>
          </p:nvPr>
        </p:nvSpPr>
        <p:spPr>
          <a:xfrm>
            <a:off x="9347200" y="6156325"/>
            <a:ext cx="2006600" cy="336550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body" idx="7"/>
          </p:nvPr>
        </p:nvSpPr>
        <p:spPr>
          <a:xfrm>
            <a:off x="800099" y="3740943"/>
            <a:ext cx="10553701" cy="4571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body" idx="8"/>
          </p:nvPr>
        </p:nvSpPr>
        <p:spPr>
          <a:xfrm>
            <a:off x="759144" y="6156325"/>
            <a:ext cx="1734820" cy="322263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4A">
  <p:cSld name="Title Slide - Option 4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8"/>
          <p:cNvSpPr txBox="1">
            <a:spLocks noGrp="1"/>
          </p:cNvSpPr>
          <p:nvPr>
            <p:ph type="body" idx="1"/>
          </p:nvPr>
        </p:nvSpPr>
        <p:spPr>
          <a:xfrm>
            <a:off x="800100" y="638271"/>
            <a:ext cx="6449112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4800"/>
              <a:buFont typeface="Lato"/>
              <a:buNone/>
              <a:defRPr sz="4800" b="1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51" name="Google Shape;51;p18"/>
          <p:cNvCxnSpPr/>
          <p:nvPr/>
        </p:nvCxnSpPr>
        <p:spPr>
          <a:xfrm>
            <a:off x="0" y="5868971"/>
            <a:ext cx="12192000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52" name="Google Shape;52;p18"/>
          <p:cNvSpPr txBox="1">
            <a:spLocks noGrp="1"/>
          </p:cNvSpPr>
          <p:nvPr>
            <p:ph type="body" idx="2"/>
          </p:nvPr>
        </p:nvSpPr>
        <p:spPr>
          <a:xfrm>
            <a:off x="800100" y="2903265"/>
            <a:ext cx="6553200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Lato"/>
              <a:buNone/>
              <a:defRPr sz="2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body" idx="3"/>
          </p:nvPr>
        </p:nvSpPr>
        <p:spPr>
          <a:xfrm>
            <a:off x="800100" y="3836713"/>
            <a:ext cx="6553200" cy="41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8"/>
          <p:cNvSpPr txBox="1">
            <a:spLocks noGrp="1"/>
          </p:cNvSpPr>
          <p:nvPr>
            <p:ph type="body" idx="4"/>
          </p:nvPr>
        </p:nvSpPr>
        <p:spPr>
          <a:xfrm>
            <a:off x="800100" y="4260940"/>
            <a:ext cx="6553200" cy="416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5" name="Google Shape;55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632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orient="horz" pos="3696">
          <p15:clr>
            <a:srgbClr val="FBAE40"/>
          </p15:clr>
        </p15:guide>
        <p15:guide id="4" orient="horz" pos="26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4B">
  <p:cSld name="Title Slide - Option 4B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9"/>
          <p:cNvSpPr txBox="1">
            <a:spLocks noGrp="1"/>
          </p:cNvSpPr>
          <p:nvPr>
            <p:ph type="body" idx="1"/>
          </p:nvPr>
        </p:nvSpPr>
        <p:spPr>
          <a:xfrm>
            <a:off x="800100" y="638271"/>
            <a:ext cx="6449112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4800"/>
              <a:buFont typeface="Lato"/>
              <a:buNone/>
              <a:defRPr sz="4800" b="1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60" name="Google Shape;60;p19"/>
          <p:cNvCxnSpPr/>
          <p:nvPr/>
        </p:nvCxnSpPr>
        <p:spPr>
          <a:xfrm>
            <a:off x="0" y="5868971"/>
            <a:ext cx="12192000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61" name="Google Shape;61;p19"/>
          <p:cNvSpPr txBox="1">
            <a:spLocks noGrp="1"/>
          </p:cNvSpPr>
          <p:nvPr>
            <p:ph type="body" idx="2"/>
          </p:nvPr>
        </p:nvSpPr>
        <p:spPr>
          <a:xfrm>
            <a:off x="800100" y="2903265"/>
            <a:ext cx="6553200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Lato"/>
              <a:buNone/>
              <a:defRPr sz="2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9"/>
          <p:cNvSpPr txBox="1">
            <a:spLocks noGrp="1"/>
          </p:cNvSpPr>
          <p:nvPr>
            <p:ph type="body" idx="3"/>
          </p:nvPr>
        </p:nvSpPr>
        <p:spPr>
          <a:xfrm>
            <a:off x="800100" y="3836713"/>
            <a:ext cx="6553200" cy="41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body" idx="4"/>
          </p:nvPr>
        </p:nvSpPr>
        <p:spPr>
          <a:xfrm>
            <a:off x="800100" y="4260940"/>
            <a:ext cx="6553200" cy="416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4" name="Google Shape;64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632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orient="horz" pos="3696">
          <p15:clr>
            <a:srgbClr val="FBAE40"/>
          </p15:clr>
        </p15:guide>
        <p15:guide id="4" orient="horz" pos="26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4C">
  <p:cSld name="Title Slide - Option 4C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20"/>
          <p:cNvSpPr txBox="1">
            <a:spLocks noGrp="1"/>
          </p:cNvSpPr>
          <p:nvPr>
            <p:ph type="body" idx="1"/>
          </p:nvPr>
        </p:nvSpPr>
        <p:spPr>
          <a:xfrm>
            <a:off x="800100" y="638271"/>
            <a:ext cx="6449112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4800"/>
              <a:buFont typeface="Lato"/>
              <a:buNone/>
              <a:defRPr sz="4800" b="1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68" name="Google Shape;68;p20"/>
          <p:cNvCxnSpPr/>
          <p:nvPr/>
        </p:nvCxnSpPr>
        <p:spPr>
          <a:xfrm>
            <a:off x="0" y="5868971"/>
            <a:ext cx="12192000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69" name="Google Shape;69;p20"/>
          <p:cNvSpPr txBox="1">
            <a:spLocks noGrp="1"/>
          </p:cNvSpPr>
          <p:nvPr>
            <p:ph type="body" idx="2"/>
          </p:nvPr>
        </p:nvSpPr>
        <p:spPr>
          <a:xfrm>
            <a:off x="800100" y="2903265"/>
            <a:ext cx="6553200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Lato"/>
              <a:buNone/>
              <a:defRPr sz="2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3"/>
          </p:nvPr>
        </p:nvSpPr>
        <p:spPr>
          <a:xfrm>
            <a:off x="800100" y="3836713"/>
            <a:ext cx="6553200" cy="41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body" idx="4"/>
          </p:nvPr>
        </p:nvSpPr>
        <p:spPr>
          <a:xfrm>
            <a:off x="800100" y="4260940"/>
            <a:ext cx="6553200" cy="416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2" name="Google Shape;72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632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orient="horz" pos="3696">
          <p15:clr>
            <a:srgbClr val="FBAE40"/>
          </p15:clr>
        </p15:guide>
        <p15:guide id="4" orient="horz" pos="26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5">
  <p:cSld name="Title Slide - Option 5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>
            <a:off x="800099" y="647700"/>
            <a:ext cx="7013041" cy="2199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Lato"/>
              <a:buNone/>
              <a:defRPr sz="4800" b="1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body" idx="2"/>
          </p:nvPr>
        </p:nvSpPr>
        <p:spPr>
          <a:xfrm>
            <a:off x="800100" y="2884411"/>
            <a:ext cx="7013040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2800"/>
              <a:buFont typeface="Lato"/>
              <a:buNone/>
              <a:defRPr sz="2800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3"/>
          </p:nvPr>
        </p:nvSpPr>
        <p:spPr>
          <a:xfrm>
            <a:off x="800099" y="3845860"/>
            <a:ext cx="7013041" cy="395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body" idx="4"/>
          </p:nvPr>
        </p:nvSpPr>
        <p:spPr>
          <a:xfrm>
            <a:off x="800098" y="4241336"/>
            <a:ext cx="7013041" cy="395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1800"/>
              <a:buFont typeface="Lato"/>
              <a:buNone/>
              <a:defRPr sz="1800" b="0" i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8" name="Google Shape;7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95982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6">
  <p:cSld name="Title Slide - Option 6">
    <p:bg>
      <p:bgPr>
        <a:solidFill>
          <a:srgbClr val="D4D1D1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2"/>
          <p:cNvSpPr txBox="1">
            <a:spLocks noGrp="1"/>
          </p:cNvSpPr>
          <p:nvPr>
            <p:ph type="body" idx="1"/>
          </p:nvPr>
        </p:nvSpPr>
        <p:spPr>
          <a:xfrm>
            <a:off x="800099" y="487442"/>
            <a:ext cx="6210301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Lato"/>
              <a:buNone/>
              <a:defRPr sz="4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body" idx="2"/>
          </p:nvPr>
        </p:nvSpPr>
        <p:spPr>
          <a:xfrm>
            <a:off x="800100" y="2903265"/>
            <a:ext cx="5947562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2800"/>
              <a:buFont typeface="Lato"/>
              <a:buNone/>
              <a:defRPr sz="2800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body" idx="3"/>
          </p:nvPr>
        </p:nvSpPr>
        <p:spPr>
          <a:xfrm>
            <a:off x="800100" y="4413375"/>
            <a:ext cx="5947564" cy="374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4" name="Google Shape;84;p22"/>
          <p:cNvSpPr txBox="1">
            <a:spLocks noGrp="1"/>
          </p:cNvSpPr>
          <p:nvPr>
            <p:ph type="body" idx="4"/>
          </p:nvPr>
        </p:nvSpPr>
        <p:spPr>
          <a:xfrm>
            <a:off x="800097" y="4806484"/>
            <a:ext cx="5947565" cy="37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Lato Black"/>
              <a:buNone/>
              <a:defRPr sz="1200" b="1" i="0">
                <a:solidFill>
                  <a:srgbClr val="3F3F3F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85" name="Google Shape;85;p22"/>
          <p:cNvCxnSpPr/>
          <p:nvPr/>
        </p:nvCxnSpPr>
        <p:spPr>
          <a:xfrm>
            <a:off x="0" y="4191000"/>
            <a:ext cx="7340828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86" name="Google Shape;86;p22"/>
          <p:cNvCxnSpPr/>
          <p:nvPr/>
        </p:nvCxnSpPr>
        <p:spPr>
          <a:xfrm>
            <a:off x="0" y="5868971"/>
            <a:ext cx="12192000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87" name="Google Shape;87;p2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22"/>
          <p:cNvSpPr>
            <a:spLocks noGrp="1"/>
          </p:cNvSpPr>
          <p:nvPr>
            <p:ph type="pic" idx="5"/>
          </p:nvPr>
        </p:nvSpPr>
        <p:spPr>
          <a:xfrm>
            <a:off x="7340826" y="0"/>
            <a:ext cx="4851173" cy="5868988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632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orient="horz" pos="3696">
          <p15:clr>
            <a:srgbClr val="FBAE40"/>
          </p15:clr>
        </p15:guide>
        <p15:guide id="4" orient="horz" pos="26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4A - Printable">
  <p:cSld name="Title Slide - Option 4A - Printab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800100" y="638271"/>
            <a:ext cx="6449112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4800"/>
              <a:buFont typeface="Lato"/>
              <a:buNone/>
              <a:defRPr sz="4800" b="1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2" name="Google Shape;92;p23"/>
          <p:cNvCxnSpPr/>
          <p:nvPr/>
        </p:nvCxnSpPr>
        <p:spPr>
          <a:xfrm>
            <a:off x="0" y="5868971"/>
            <a:ext cx="12192000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93" name="Google Shape;93;p23"/>
          <p:cNvSpPr txBox="1">
            <a:spLocks noGrp="1"/>
          </p:cNvSpPr>
          <p:nvPr>
            <p:ph type="body" idx="2"/>
          </p:nvPr>
        </p:nvSpPr>
        <p:spPr>
          <a:xfrm>
            <a:off x="800100" y="2903265"/>
            <a:ext cx="6553200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Lato"/>
              <a:buNone/>
              <a:defRPr sz="2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23"/>
          <p:cNvSpPr txBox="1">
            <a:spLocks noGrp="1"/>
          </p:cNvSpPr>
          <p:nvPr>
            <p:ph type="body" idx="3"/>
          </p:nvPr>
        </p:nvSpPr>
        <p:spPr>
          <a:xfrm>
            <a:off x="800100" y="3836713"/>
            <a:ext cx="6553200" cy="41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3"/>
          <p:cNvSpPr txBox="1">
            <a:spLocks noGrp="1"/>
          </p:cNvSpPr>
          <p:nvPr>
            <p:ph type="body" idx="4"/>
          </p:nvPr>
        </p:nvSpPr>
        <p:spPr>
          <a:xfrm>
            <a:off x="800100" y="4260940"/>
            <a:ext cx="6553200" cy="416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96" name="Google Shape;96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632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orient="horz" pos="3696">
          <p15:clr>
            <a:srgbClr val="FBAE40"/>
          </p15:clr>
        </p15:guide>
        <p15:guide id="4" orient="horz" pos="26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 - Option 4B - Printable">
  <p:cSld name="Title Slide - Option 4B - Printab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4"/>
          <p:cNvSpPr txBox="1">
            <a:spLocks noGrp="1"/>
          </p:cNvSpPr>
          <p:nvPr>
            <p:ph type="body" idx="1"/>
          </p:nvPr>
        </p:nvSpPr>
        <p:spPr>
          <a:xfrm>
            <a:off x="800100" y="638271"/>
            <a:ext cx="6449112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4800"/>
              <a:buFont typeface="Lato"/>
              <a:buNone/>
              <a:defRPr sz="4800" b="1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01" name="Google Shape;101;p24"/>
          <p:cNvCxnSpPr/>
          <p:nvPr/>
        </p:nvCxnSpPr>
        <p:spPr>
          <a:xfrm>
            <a:off x="0" y="5868971"/>
            <a:ext cx="12192000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02" name="Google Shape;102;p24"/>
          <p:cNvSpPr txBox="1">
            <a:spLocks noGrp="1"/>
          </p:cNvSpPr>
          <p:nvPr>
            <p:ph type="body" idx="2"/>
          </p:nvPr>
        </p:nvSpPr>
        <p:spPr>
          <a:xfrm>
            <a:off x="800100" y="2903265"/>
            <a:ext cx="6553200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Lato"/>
              <a:buNone/>
              <a:defRPr sz="2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24"/>
          <p:cNvSpPr txBox="1">
            <a:spLocks noGrp="1"/>
          </p:cNvSpPr>
          <p:nvPr>
            <p:ph type="body" idx="3"/>
          </p:nvPr>
        </p:nvSpPr>
        <p:spPr>
          <a:xfrm>
            <a:off x="800100" y="3836713"/>
            <a:ext cx="6553200" cy="41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24"/>
          <p:cNvSpPr txBox="1">
            <a:spLocks noGrp="1"/>
          </p:cNvSpPr>
          <p:nvPr>
            <p:ph type="body" idx="4"/>
          </p:nvPr>
        </p:nvSpPr>
        <p:spPr>
          <a:xfrm>
            <a:off x="800100" y="4260940"/>
            <a:ext cx="6553200" cy="416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05" name="Google Shape;105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632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orient="horz" pos="3696">
          <p15:clr>
            <a:srgbClr val="FBAE40"/>
          </p15:clr>
        </p15:guide>
        <p15:guide id="4" orient="horz" pos="2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Title Slide - Option 4C - Printable">
  <p:cSld name="1_Title Slide - Option 4C - Printab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786" y="6147835"/>
            <a:ext cx="1734821" cy="331193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>
            <a:spLocks noGrp="1"/>
          </p:cNvSpPr>
          <p:nvPr>
            <p:ph type="body" idx="1"/>
          </p:nvPr>
        </p:nvSpPr>
        <p:spPr>
          <a:xfrm>
            <a:off x="800100" y="638271"/>
            <a:ext cx="6449112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C1515"/>
              </a:buClr>
              <a:buSzPts val="4800"/>
              <a:buFont typeface="Lato"/>
              <a:buNone/>
              <a:defRPr sz="4800" b="1">
                <a:solidFill>
                  <a:srgbClr val="8C1515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09" name="Google Shape;109;p25"/>
          <p:cNvCxnSpPr/>
          <p:nvPr/>
        </p:nvCxnSpPr>
        <p:spPr>
          <a:xfrm>
            <a:off x="0" y="5868971"/>
            <a:ext cx="12192000" cy="0"/>
          </a:xfrm>
          <a:prstGeom prst="straightConnector1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10" name="Google Shape;110;p25"/>
          <p:cNvSpPr txBox="1">
            <a:spLocks noGrp="1"/>
          </p:cNvSpPr>
          <p:nvPr>
            <p:ph type="body" idx="2"/>
          </p:nvPr>
        </p:nvSpPr>
        <p:spPr>
          <a:xfrm>
            <a:off x="800100" y="2903265"/>
            <a:ext cx="6553200" cy="505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Lato"/>
              <a:buNone/>
              <a:defRPr sz="2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5"/>
          <p:cNvSpPr txBox="1">
            <a:spLocks noGrp="1"/>
          </p:cNvSpPr>
          <p:nvPr>
            <p:ph type="body" idx="3"/>
          </p:nvPr>
        </p:nvSpPr>
        <p:spPr>
          <a:xfrm>
            <a:off x="800100" y="3836713"/>
            <a:ext cx="6553200" cy="416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chemeClr val="lt1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chemeClr val="lt1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25"/>
          <p:cNvSpPr txBox="1">
            <a:spLocks noGrp="1"/>
          </p:cNvSpPr>
          <p:nvPr>
            <p:ph type="body" idx="4"/>
          </p:nvPr>
        </p:nvSpPr>
        <p:spPr>
          <a:xfrm>
            <a:off x="800100" y="4260940"/>
            <a:ext cx="6553200" cy="416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  <a:defRPr sz="18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00B0F0"/>
                </a:solidFill>
              </a:defRPr>
            </a:lvl2pPr>
            <a:lvl3pPr marL="1371600" lvl="2" indent="-3403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00B0F0"/>
                </a:solidFill>
              </a:defRPr>
            </a:lvl3pPr>
            <a:lvl4pPr marL="1828800" lvl="3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4pPr>
            <a:lvl5pPr marL="2286000" lvl="4" indent="-328168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00B0F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3" name="Google Shape;113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46869" y="6156021"/>
            <a:ext cx="2022942" cy="3371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632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orient="horz" pos="3696">
          <p15:clr>
            <a:srgbClr val="FBAE40"/>
          </p15:clr>
        </p15:guide>
        <p15:guide id="4" orient="horz" pos="26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Layout">
  <p:cSld name="Blank Layout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6"/>
          <p:cNvSpPr txBox="1">
            <a:spLocks noGrp="1"/>
          </p:cNvSpPr>
          <p:nvPr>
            <p:ph type="body" idx="1"/>
          </p:nvPr>
        </p:nvSpPr>
        <p:spPr>
          <a:xfrm>
            <a:off x="838200" y="1819275"/>
            <a:ext cx="10515600" cy="4560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- 1 Column">
  <p:cSld name="Text Slide - 1 Column">
    <p:bg>
      <p:bgPr>
        <a:solidFill>
          <a:schemeClr val="lt1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4"/>
          <p:cNvSpPr txBox="1">
            <a:spLocks noGrp="1"/>
          </p:cNvSpPr>
          <p:nvPr>
            <p:ph type="body" idx="1"/>
          </p:nvPr>
        </p:nvSpPr>
        <p:spPr>
          <a:xfrm>
            <a:off x="800100" y="1110216"/>
            <a:ext cx="10553700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14"/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26" name="Google Shape;126;p14"/>
          <p:cNvCxnSpPr/>
          <p:nvPr/>
        </p:nvCxnSpPr>
        <p:spPr>
          <a:xfrm>
            <a:off x="800100" y="927135"/>
            <a:ext cx="10553700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27" name="Google Shape;127;p14"/>
          <p:cNvSpPr txBox="1">
            <a:spLocks noGrp="1"/>
          </p:cNvSpPr>
          <p:nvPr>
            <p:ph type="body" idx="2"/>
          </p:nvPr>
        </p:nvSpPr>
        <p:spPr>
          <a:xfrm>
            <a:off x="800100" y="1605068"/>
            <a:ext cx="10553700" cy="4452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3F3F3F"/>
                </a:solidFill>
              </a:defRPr>
            </a:lvl2pPr>
            <a:lvl3pPr marL="1371600" lvl="2" indent="-34036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3F3F3F"/>
                </a:solidFill>
              </a:defRPr>
            </a:lvl3pPr>
            <a:lvl4pPr marL="1828800" lvl="3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3F3F3F"/>
                </a:solidFill>
              </a:defRPr>
            </a:lvl4pPr>
            <a:lvl5pPr marL="2286000" lvl="4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8" name="Google Shape;128;p14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4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Section Break - Printable">
  <p:cSld name="1_Section Break - Printab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4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8C151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32" name="Google Shape;132;p54"/>
          <p:cNvCxnSpPr/>
          <p:nvPr/>
        </p:nvCxnSpPr>
        <p:spPr>
          <a:xfrm>
            <a:off x="800100" y="2522007"/>
            <a:ext cx="10553700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3" name="Google Shape;133;p54"/>
          <p:cNvSpPr txBox="1">
            <a:spLocks noGrp="1"/>
          </p:cNvSpPr>
          <p:nvPr>
            <p:ph type="body" idx="1"/>
          </p:nvPr>
        </p:nvSpPr>
        <p:spPr>
          <a:xfrm>
            <a:off x="800100" y="1273091"/>
            <a:ext cx="1460711" cy="124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60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/>
            </a:lvl2pPr>
            <a:lvl3pPr marL="1371600" lvl="2" indent="-34036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/>
            </a:lvl3pPr>
            <a:lvl4pPr marL="1828800" lvl="3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/>
            </a:lvl4pPr>
            <a:lvl5pPr marL="2286000" lvl="4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4" name="Google Shape;134;p54"/>
          <p:cNvSpPr/>
          <p:nvPr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352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54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- Option 1">
  <p:cSld name="Agenda - Option 1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7"/>
          <p:cNvSpPr txBox="1">
            <a:spLocks noGrp="1"/>
          </p:cNvSpPr>
          <p:nvPr>
            <p:ph type="title"/>
          </p:nvPr>
        </p:nvSpPr>
        <p:spPr>
          <a:xfrm>
            <a:off x="800100" y="636586"/>
            <a:ext cx="3411930" cy="1116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27"/>
          <p:cNvSpPr txBox="1">
            <a:spLocks noGrp="1"/>
          </p:cNvSpPr>
          <p:nvPr>
            <p:ph type="body" idx="1"/>
          </p:nvPr>
        </p:nvSpPr>
        <p:spPr>
          <a:xfrm>
            <a:off x="4403687" y="723007"/>
            <a:ext cx="3384626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9" name="Google Shape;139;p27"/>
          <p:cNvSpPr txBox="1">
            <a:spLocks noGrp="1"/>
          </p:cNvSpPr>
          <p:nvPr>
            <p:ph type="body" idx="2"/>
          </p:nvPr>
        </p:nvSpPr>
        <p:spPr>
          <a:xfrm>
            <a:off x="4403687" y="2270224"/>
            <a:ext cx="3384626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0" name="Google Shape;140;p27"/>
          <p:cNvSpPr txBox="1">
            <a:spLocks noGrp="1"/>
          </p:cNvSpPr>
          <p:nvPr>
            <p:ph type="body" idx="3"/>
          </p:nvPr>
        </p:nvSpPr>
        <p:spPr>
          <a:xfrm>
            <a:off x="4403687" y="3798312"/>
            <a:ext cx="3384626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1" name="Google Shape;141;p27"/>
          <p:cNvSpPr txBox="1">
            <a:spLocks noGrp="1"/>
          </p:cNvSpPr>
          <p:nvPr>
            <p:ph type="body" idx="4"/>
          </p:nvPr>
        </p:nvSpPr>
        <p:spPr>
          <a:xfrm>
            <a:off x="7979932" y="711892"/>
            <a:ext cx="3384626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2" name="Google Shape;142;p27"/>
          <p:cNvSpPr txBox="1">
            <a:spLocks noGrp="1"/>
          </p:cNvSpPr>
          <p:nvPr>
            <p:ph type="body" idx="5"/>
          </p:nvPr>
        </p:nvSpPr>
        <p:spPr>
          <a:xfrm>
            <a:off x="7979932" y="2259109"/>
            <a:ext cx="3384626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27"/>
          <p:cNvSpPr txBox="1">
            <a:spLocks noGrp="1"/>
          </p:cNvSpPr>
          <p:nvPr>
            <p:ph type="body" idx="6"/>
          </p:nvPr>
        </p:nvSpPr>
        <p:spPr>
          <a:xfrm>
            <a:off x="7979932" y="3787197"/>
            <a:ext cx="3384626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27"/>
          <p:cNvSpPr txBox="1">
            <a:spLocks noGrp="1"/>
          </p:cNvSpPr>
          <p:nvPr>
            <p:ph type="body" idx="7"/>
          </p:nvPr>
        </p:nvSpPr>
        <p:spPr>
          <a:xfrm>
            <a:off x="4403725" y="1136987"/>
            <a:ext cx="3384588" cy="1116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5" name="Google Shape;145;p27"/>
          <p:cNvSpPr txBox="1">
            <a:spLocks noGrp="1"/>
          </p:cNvSpPr>
          <p:nvPr>
            <p:ph type="body" idx="8"/>
          </p:nvPr>
        </p:nvSpPr>
        <p:spPr>
          <a:xfrm>
            <a:off x="4403725" y="2686682"/>
            <a:ext cx="3384588" cy="1116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6" name="Google Shape;146;p27"/>
          <p:cNvSpPr txBox="1">
            <a:spLocks noGrp="1"/>
          </p:cNvSpPr>
          <p:nvPr>
            <p:ph type="body" idx="9"/>
          </p:nvPr>
        </p:nvSpPr>
        <p:spPr>
          <a:xfrm>
            <a:off x="4403687" y="4218136"/>
            <a:ext cx="3384588" cy="1116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7" name="Google Shape;147;p27"/>
          <p:cNvSpPr txBox="1">
            <a:spLocks noGrp="1"/>
          </p:cNvSpPr>
          <p:nvPr>
            <p:ph type="body" idx="13"/>
          </p:nvPr>
        </p:nvSpPr>
        <p:spPr>
          <a:xfrm>
            <a:off x="7979970" y="1115645"/>
            <a:ext cx="3384588" cy="1116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27"/>
          <p:cNvSpPr txBox="1">
            <a:spLocks noGrp="1"/>
          </p:cNvSpPr>
          <p:nvPr>
            <p:ph type="body" idx="14"/>
          </p:nvPr>
        </p:nvSpPr>
        <p:spPr>
          <a:xfrm>
            <a:off x="7979970" y="2665340"/>
            <a:ext cx="3384588" cy="1116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9" name="Google Shape;149;p27"/>
          <p:cNvSpPr txBox="1">
            <a:spLocks noGrp="1"/>
          </p:cNvSpPr>
          <p:nvPr>
            <p:ph type="body" idx="15"/>
          </p:nvPr>
        </p:nvSpPr>
        <p:spPr>
          <a:xfrm>
            <a:off x="7979932" y="4196794"/>
            <a:ext cx="3384588" cy="1116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50" name="Google Shape;150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11652"/>
            <a:ext cx="12192000" cy="209223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7"/>
          <p:cNvSpPr/>
          <p:nvPr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313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27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7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8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- Option 2">
  <p:cSld name="Agenda - Option 2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8"/>
          <p:cNvSpPr txBox="1">
            <a:spLocks noGrp="1"/>
          </p:cNvSpPr>
          <p:nvPr>
            <p:ph type="body" idx="1"/>
          </p:nvPr>
        </p:nvSpPr>
        <p:spPr>
          <a:xfrm>
            <a:off x="4383050" y="723007"/>
            <a:ext cx="1712950" cy="325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body" idx="2"/>
          </p:nvPr>
        </p:nvSpPr>
        <p:spPr>
          <a:xfrm>
            <a:off x="6096001" y="722981"/>
            <a:ext cx="5295899" cy="325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SzPts val="1600"/>
              <a:buFont typeface="Lato"/>
              <a:buNone/>
              <a:defRPr sz="1600" b="1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body" idx="3"/>
          </p:nvPr>
        </p:nvSpPr>
        <p:spPr>
          <a:xfrm>
            <a:off x="6096001" y="1048833"/>
            <a:ext cx="5295899" cy="37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6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body" idx="4"/>
          </p:nvPr>
        </p:nvSpPr>
        <p:spPr>
          <a:xfrm>
            <a:off x="4383050" y="1520675"/>
            <a:ext cx="1712950" cy="325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28"/>
          <p:cNvSpPr txBox="1">
            <a:spLocks noGrp="1"/>
          </p:cNvSpPr>
          <p:nvPr>
            <p:ph type="body" idx="5"/>
          </p:nvPr>
        </p:nvSpPr>
        <p:spPr>
          <a:xfrm>
            <a:off x="6096001" y="1520649"/>
            <a:ext cx="5295899" cy="325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SzPts val="1600"/>
              <a:buFont typeface="Lato"/>
              <a:buNone/>
              <a:defRPr sz="1600" b="1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0" name="Google Shape;160;p28"/>
          <p:cNvSpPr txBox="1">
            <a:spLocks noGrp="1"/>
          </p:cNvSpPr>
          <p:nvPr>
            <p:ph type="body" idx="6"/>
          </p:nvPr>
        </p:nvSpPr>
        <p:spPr>
          <a:xfrm>
            <a:off x="6096001" y="1846501"/>
            <a:ext cx="5295899" cy="37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6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1" name="Google Shape;161;p28"/>
          <p:cNvSpPr txBox="1">
            <a:spLocks noGrp="1"/>
          </p:cNvSpPr>
          <p:nvPr>
            <p:ph type="body" idx="7"/>
          </p:nvPr>
        </p:nvSpPr>
        <p:spPr>
          <a:xfrm>
            <a:off x="4383050" y="2324828"/>
            <a:ext cx="1712950" cy="325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62" name="Google Shape;162;p28"/>
          <p:cNvSpPr txBox="1">
            <a:spLocks noGrp="1"/>
          </p:cNvSpPr>
          <p:nvPr>
            <p:ph type="body" idx="8"/>
          </p:nvPr>
        </p:nvSpPr>
        <p:spPr>
          <a:xfrm>
            <a:off x="6096001" y="2324802"/>
            <a:ext cx="5295899" cy="325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SzPts val="1600"/>
              <a:buFont typeface="Lato"/>
              <a:buNone/>
              <a:defRPr sz="1600" b="1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3" name="Google Shape;163;p28"/>
          <p:cNvSpPr txBox="1">
            <a:spLocks noGrp="1"/>
          </p:cNvSpPr>
          <p:nvPr>
            <p:ph type="body" idx="9"/>
          </p:nvPr>
        </p:nvSpPr>
        <p:spPr>
          <a:xfrm>
            <a:off x="6096001" y="2650654"/>
            <a:ext cx="5295899" cy="37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6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4" name="Google Shape;164;p28"/>
          <p:cNvSpPr txBox="1">
            <a:spLocks noGrp="1"/>
          </p:cNvSpPr>
          <p:nvPr>
            <p:ph type="body" idx="13"/>
          </p:nvPr>
        </p:nvSpPr>
        <p:spPr>
          <a:xfrm>
            <a:off x="4383050" y="3135454"/>
            <a:ext cx="1712950" cy="325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65" name="Google Shape;165;p28"/>
          <p:cNvSpPr txBox="1">
            <a:spLocks noGrp="1"/>
          </p:cNvSpPr>
          <p:nvPr>
            <p:ph type="body" idx="14"/>
          </p:nvPr>
        </p:nvSpPr>
        <p:spPr>
          <a:xfrm>
            <a:off x="6096001" y="3135428"/>
            <a:ext cx="5295899" cy="325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SzPts val="1600"/>
              <a:buFont typeface="Lato"/>
              <a:buNone/>
              <a:defRPr sz="1600" b="1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6" name="Google Shape;166;p28"/>
          <p:cNvSpPr txBox="1">
            <a:spLocks noGrp="1"/>
          </p:cNvSpPr>
          <p:nvPr>
            <p:ph type="body" idx="15"/>
          </p:nvPr>
        </p:nvSpPr>
        <p:spPr>
          <a:xfrm>
            <a:off x="6096001" y="3461280"/>
            <a:ext cx="5295899" cy="37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6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7" name="Google Shape;167;p28"/>
          <p:cNvSpPr txBox="1">
            <a:spLocks noGrp="1"/>
          </p:cNvSpPr>
          <p:nvPr>
            <p:ph type="body" idx="16"/>
          </p:nvPr>
        </p:nvSpPr>
        <p:spPr>
          <a:xfrm>
            <a:off x="4383050" y="3946105"/>
            <a:ext cx="1712950" cy="325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68" name="Google Shape;168;p28"/>
          <p:cNvSpPr txBox="1">
            <a:spLocks noGrp="1"/>
          </p:cNvSpPr>
          <p:nvPr>
            <p:ph type="body" idx="17"/>
          </p:nvPr>
        </p:nvSpPr>
        <p:spPr>
          <a:xfrm>
            <a:off x="6096001" y="3946079"/>
            <a:ext cx="5295899" cy="325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SzPts val="1600"/>
              <a:buFont typeface="Lato"/>
              <a:buNone/>
              <a:defRPr sz="1600" b="1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9" name="Google Shape;169;p28"/>
          <p:cNvSpPr txBox="1">
            <a:spLocks noGrp="1"/>
          </p:cNvSpPr>
          <p:nvPr>
            <p:ph type="body" idx="18"/>
          </p:nvPr>
        </p:nvSpPr>
        <p:spPr>
          <a:xfrm>
            <a:off x="6096001" y="4271931"/>
            <a:ext cx="5295899" cy="37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6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0" name="Google Shape;170;p28"/>
          <p:cNvSpPr txBox="1">
            <a:spLocks noGrp="1"/>
          </p:cNvSpPr>
          <p:nvPr>
            <p:ph type="body" idx="19"/>
          </p:nvPr>
        </p:nvSpPr>
        <p:spPr>
          <a:xfrm>
            <a:off x="4383050" y="4756743"/>
            <a:ext cx="1712950" cy="325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71" name="Google Shape;171;p28"/>
          <p:cNvSpPr txBox="1">
            <a:spLocks noGrp="1"/>
          </p:cNvSpPr>
          <p:nvPr>
            <p:ph type="body" idx="20"/>
          </p:nvPr>
        </p:nvSpPr>
        <p:spPr>
          <a:xfrm>
            <a:off x="6096001" y="4756717"/>
            <a:ext cx="5295899" cy="325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SzPts val="1600"/>
              <a:buFont typeface="Lato"/>
              <a:buNone/>
              <a:defRPr sz="1600" b="1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2" name="Google Shape;172;p28"/>
          <p:cNvSpPr txBox="1">
            <a:spLocks noGrp="1"/>
          </p:cNvSpPr>
          <p:nvPr>
            <p:ph type="body" idx="21"/>
          </p:nvPr>
        </p:nvSpPr>
        <p:spPr>
          <a:xfrm>
            <a:off x="6096001" y="5082569"/>
            <a:ext cx="5295899" cy="37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35714"/>
              </a:lnSpc>
              <a:spcBef>
                <a:spcPts val="6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3" name="Google Shape;173;p28"/>
          <p:cNvSpPr txBox="1">
            <a:spLocks noGrp="1"/>
          </p:cNvSpPr>
          <p:nvPr>
            <p:ph type="title"/>
          </p:nvPr>
        </p:nvSpPr>
        <p:spPr>
          <a:xfrm>
            <a:off x="800100" y="636586"/>
            <a:ext cx="3411930" cy="1116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174" name="Google Shape;174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11652"/>
            <a:ext cx="12192000" cy="209223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8"/>
          <p:cNvSpPr/>
          <p:nvPr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313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8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28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- Option 3">
  <p:cSld name="Agenda - Option 3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9"/>
          <p:cNvSpPr txBox="1">
            <a:spLocks noGrp="1"/>
          </p:cNvSpPr>
          <p:nvPr>
            <p:ph type="title"/>
          </p:nvPr>
        </p:nvSpPr>
        <p:spPr>
          <a:xfrm>
            <a:off x="800100" y="636586"/>
            <a:ext cx="10551391" cy="804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600"/>
              <a:buFont typeface="Lato"/>
              <a:buNone/>
              <a:defRPr sz="3600" b="0" i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29"/>
          <p:cNvSpPr txBox="1">
            <a:spLocks noGrp="1"/>
          </p:cNvSpPr>
          <p:nvPr>
            <p:ph type="subTitle" idx="1"/>
          </p:nvPr>
        </p:nvSpPr>
        <p:spPr>
          <a:xfrm>
            <a:off x="800100" y="1649637"/>
            <a:ext cx="3367809" cy="325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R="0" lvl="0" algn="l">
              <a:lnSpc>
                <a:spcPct val="128571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1400"/>
              <a:buFont typeface="Arial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2240"/>
              <a:buNone/>
              <a:defRPr sz="20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cxnSp>
        <p:nvCxnSpPr>
          <p:cNvPr id="181" name="Google Shape;181;p29"/>
          <p:cNvCxnSpPr/>
          <p:nvPr/>
        </p:nvCxnSpPr>
        <p:spPr>
          <a:xfrm>
            <a:off x="800100" y="1975489"/>
            <a:ext cx="10569864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82" name="Google Shape;182;p29"/>
          <p:cNvSpPr txBox="1">
            <a:spLocks noGrp="1"/>
          </p:cNvSpPr>
          <p:nvPr>
            <p:ph type="body" idx="2"/>
          </p:nvPr>
        </p:nvSpPr>
        <p:spPr>
          <a:xfrm>
            <a:off x="4412095" y="1649638"/>
            <a:ext cx="3367810" cy="325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3" name="Google Shape;183;p29"/>
          <p:cNvSpPr txBox="1">
            <a:spLocks noGrp="1"/>
          </p:cNvSpPr>
          <p:nvPr>
            <p:ph type="body" idx="3"/>
          </p:nvPr>
        </p:nvSpPr>
        <p:spPr>
          <a:xfrm>
            <a:off x="8024090" y="1649638"/>
            <a:ext cx="3345873" cy="325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4" name="Google Shape;184;p29"/>
          <p:cNvSpPr txBox="1">
            <a:spLocks noGrp="1"/>
          </p:cNvSpPr>
          <p:nvPr>
            <p:ph type="body" idx="4"/>
          </p:nvPr>
        </p:nvSpPr>
        <p:spPr>
          <a:xfrm>
            <a:off x="793614" y="2122841"/>
            <a:ext cx="3367809" cy="561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5" name="Google Shape;185;p29"/>
          <p:cNvSpPr txBox="1">
            <a:spLocks noGrp="1"/>
          </p:cNvSpPr>
          <p:nvPr>
            <p:ph type="body" idx="5"/>
          </p:nvPr>
        </p:nvSpPr>
        <p:spPr>
          <a:xfrm>
            <a:off x="793614" y="2684332"/>
            <a:ext cx="3367809" cy="748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6" name="Google Shape;186;p29"/>
          <p:cNvSpPr txBox="1">
            <a:spLocks noGrp="1"/>
          </p:cNvSpPr>
          <p:nvPr>
            <p:ph type="body" idx="6"/>
          </p:nvPr>
        </p:nvSpPr>
        <p:spPr>
          <a:xfrm>
            <a:off x="4412095" y="2122841"/>
            <a:ext cx="3367809" cy="561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7" name="Google Shape;187;p29"/>
          <p:cNvSpPr txBox="1">
            <a:spLocks noGrp="1"/>
          </p:cNvSpPr>
          <p:nvPr>
            <p:ph type="body" idx="7"/>
          </p:nvPr>
        </p:nvSpPr>
        <p:spPr>
          <a:xfrm>
            <a:off x="4412095" y="2684332"/>
            <a:ext cx="3367809" cy="748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8" name="Google Shape;188;p29"/>
          <p:cNvSpPr txBox="1">
            <a:spLocks noGrp="1"/>
          </p:cNvSpPr>
          <p:nvPr>
            <p:ph type="body" idx="8"/>
          </p:nvPr>
        </p:nvSpPr>
        <p:spPr>
          <a:xfrm>
            <a:off x="8030577" y="2122841"/>
            <a:ext cx="3317674" cy="561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9" name="Google Shape;189;p29"/>
          <p:cNvSpPr txBox="1">
            <a:spLocks noGrp="1"/>
          </p:cNvSpPr>
          <p:nvPr>
            <p:ph type="body" idx="9"/>
          </p:nvPr>
        </p:nvSpPr>
        <p:spPr>
          <a:xfrm>
            <a:off x="8030577" y="2684332"/>
            <a:ext cx="3317674" cy="748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0" name="Google Shape;190;p29"/>
          <p:cNvSpPr txBox="1">
            <a:spLocks noGrp="1"/>
          </p:cNvSpPr>
          <p:nvPr>
            <p:ph type="body" idx="13"/>
          </p:nvPr>
        </p:nvSpPr>
        <p:spPr>
          <a:xfrm>
            <a:off x="4412095" y="3822149"/>
            <a:ext cx="3389674" cy="325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91" name="Google Shape;191;p29"/>
          <p:cNvSpPr txBox="1">
            <a:spLocks noGrp="1"/>
          </p:cNvSpPr>
          <p:nvPr>
            <p:ph type="body" idx="14"/>
          </p:nvPr>
        </p:nvSpPr>
        <p:spPr>
          <a:xfrm>
            <a:off x="8030577" y="3822149"/>
            <a:ext cx="3317673" cy="325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92" name="Google Shape;192;p29"/>
          <p:cNvSpPr txBox="1">
            <a:spLocks noGrp="1"/>
          </p:cNvSpPr>
          <p:nvPr>
            <p:ph type="body" idx="15"/>
          </p:nvPr>
        </p:nvSpPr>
        <p:spPr>
          <a:xfrm>
            <a:off x="793614" y="4295352"/>
            <a:ext cx="3361323" cy="561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3" name="Google Shape;193;p29"/>
          <p:cNvSpPr txBox="1">
            <a:spLocks noGrp="1"/>
          </p:cNvSpPr>
          <p:nvPr>
            <p:ph type="body" idx="16"/>
          </p:nvPr>
        </p:nvSpPr>
        <p:spPr>
          <a:xfrm>
            <a:off x="793614" y="4856843"/>
            <a:ext cx="3361323" cy="748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4" name="Google Shape;194;p29"/>
          <p:cNvSpPr txBox="1">
            <a:spLocks noGrp="1"/>
          </p:cNvSpPr>
          <p:nvPr>
            <p:ph type="body" idx="17"/>
          </p:nvPr>
        </p:nvSpPr>
        <p:spPr>
          <a:xfrm>
            <a:off x="4412095" y="4295352"/>
            <a:ext cx="3389674" cy="561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5" name="Google Shape;195;p29"/>
          <p:cNvSpPr txBox="1">
            <a:spLocks noGrp="1"/>
          </p:cNvSpPr>
          <p:nvPr>
            <p:ph type="body" idx="18"/>
          </p:nvPr>
        </p:nvSpPr>
        <p:spPr>
          <a:xfrm>
            <a:off x="4412095" y="4856843"/>
            <a:ext cx="3389674" cy="748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6" name="Google Shape;196;p29"/>
          <p:cNvSpPr txBox="1">
            <a:spLocks noGrp="1"/>
          </p:cNvSpPr>
          <p:nvPr>
            <p:ph type="body" idx="19"/>
          </p:nvPr>
        </p:nvSpPr>
        <p:spPr>
          <a:xfrm>
            <a:off x="8030577" y="4295352"/>
            <a:ext cx="3317673" cy="561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42857"/>
              </a:lnSpc>
              <a:spcBef>
                <a:spcPts val="500"/>
              </a:spcBef>
              <a:spcAft>
                <a:spcPts val="0"/>
              </a:spcAft>
              <a:buSzPts val="1568"/>
              <a:buNone/>
              <a:defRPr sz="1400" b="0" i="1"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7" name="Google Shape;197;p29"/>
          <p:cNvSpPr txBox="1">
            <a:spLocks noGrp="1"/>
          </p:cNvSpPr>
          <p:nvPr>
            <p:ph type="body" idx="20"/>
          </p:nvPr>
        </p:nvSpPr>
        <p:spPr>
          <a:xfrm>
            <a:off x="8030577" y="4856843"/>
            <a:ext cx="3317673" cy="748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0" i="0">
                <a:latin typeface="Lato"/>
                <a:ea typeface="Lato"/>
                <a:cs typeface="Lato"/>
                <a:sym typeface="Lato"/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8" name="Google Shape;198;p29"/>
          <p:cNvSpPr txBox="1">
            <a:spLocks noGrp="1"/>
          </p:cNvSpPr>
          <p:nvPr>
            <p:ph type="body" idx="21"/>
          </p:nvPr>
        </p:nvSpPr>
        <p:spPr>
          <a:xfrm>
            <a:off x="800100" y="3822149"/>
            <a:ext cx="3361323" cy="325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 b="1" i="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pic>
        <p:nvPicPr>
          <p:cNvPr id="199" name="Google Shape;199;p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11652"/>
            <a:ext cx="12192000" cy="209223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9"/>
          <p:cNvSpPr/>
          <p:nvPr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313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1" name="Google Shape;201;p29"/>
          <p:cNvCxnSpPr/>
          <p:nvPr/>
        </p:nvCxnSpPr>
        <p:spPr>
          <a:xfrm>
            <a:off x="800100" y="4155271"/>
            <a:ext cx="10569864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02" name="Google Shape;202;p29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9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Break - Image">
  <p:cSld name="Section Break - Image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30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ato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07" name="Google Shape;207;p30"/>
          <p:cNvCxnSpPr/>
          <p:nvPr/>
        </p:nvCxnSpPr>
        <p:spPr>
          <a:xfrm>
            <a:off x="800100" y="2522007"/>
            <a:ext cx="10553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08" name="Google Shape;208;p30"/>
          <p:cNvSpPr txBox="1">
            <a:spLocks noGrp="1"/>
          </p:cNvSpPr>
          <p:nvPr>
            <p:ph type="body" idx="1"/>
          </p:nvPr>
        </p:nvSpPr>
        <p:spPr>
          <a:xfrm>
            <a:off x="800100" y="1273091"/>
            <a:ext cx="1460711" cy="124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6000"/>
              <a:buFont typeface="Lato"/>
              <a:buNone/>
              <a:defRPr sz="6000">
                <a:solidFill>
                  <a:schemeClr val="lt1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09" name="Google Shape;20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670" y="6361842"/>
            <a:ext cx="643152" cy="212519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30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Break - Red">
  <p:cSld name="Section Break - Red">
    <p:bg>
      <p:bgPr>
        <a:gradFill>
          <a:gsLst>
            <a:gs pos="0">
              <a:srgbClr val="E04F39"/>
            </a:gs>
            <a:gs pos="15000">
              <a:srgbClr val="E04F39"/>
            </a:gs>
            <a:gs pos="50000">
              <a:srgbClr val="AF2D24"/>
            </a:gs>
            <a:gs pos="100000">
              <a:srgbClr val="8C1515"/>
            </a:gs>
          </a:gsLst>
          <a:lin ang="8100000" scaled="0"/>
        </a:gradFill>
        <a:effectLst/>
      </p:bgPr>
    </p:bg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31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ato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14" name="Google Shape;214;p31"/>
          <p:cNvCxnSpPr/>
          <p:nvPr/>
        </p:nvCxnSpPr>
        <p:spPr>
          <a:xfrm>
            <a:off x="800100" y="2522007"/>
            <a:ext cx="10553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15" name="Google Shape;215;p31"/>
          <p:cNvSpPr txBox="1">
            <a:spLocks noGrp="1"/>
          </p:cNvSpPr>
          <p:nvPr>
            <p:ph type="body" idx="1"/>
          </p:nvPr>
        </p:nvSpPr>
        <p:spPr>
          <a:xfrm>
            <a:off x="800100" y="1273091"/>
            <a:ext cx="1460711" cy="124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6000"/>
              <a:buFont typeface="Lato"/>
              <a:buNone/>
              <a:defRPr sz="6000">
                <a:solidFill>
                  <a:schemeClr val="lt1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16" name="Google Shape;21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670" y="6361842"/>
            <a:ext cx="643152" cy="212519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31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Break - Blue">
  <p:cSld name="Section Break - Blue">
    <p:bg>
      <p:bgPr>
        <a:gradFill>
          <a:gsLst>
            <a:gs pos="0">
              <a:srgbClr val="1AA4BC"/>
            </a:gs>
            <a:gs pos="50000">
              <a:srgbClr val="006983"/>
            </a:gs>
            <a:gs pos="100000">
              <a:srgbClr val="013948"/>
            </a:gs>
          </a:gsLst>
          <a:lin ang="8100000" scaled="0"/>
        </a:grad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32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ato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21" name="Google Shape;221;p32"/>
          <p:cNvCxnSpPr/>
          <p:nvPr/>
        </p:nvCxnSpPr>
        <p:spPr>
          <a:xfrm>
            <a:off x="800100" y="2522007"/>
            <a:ext cx="10553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22" name="Google Shape;222;p32"/>
          <p:cNvSpPr txBox="1">
            <a:spLocks noGrp="1"/>
          </p:cNvSpPr>
          <p:nvPr>
            <p:ph type="body" idx="1"/>
          </p:nvPr>
        </p:nvSpPr>
        <p:spPr>
          <a:xfrm>
            <a:off x="800100" y="1273091"/>
            <a:ext cx="1460711" cy="124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6000"/>
              <a:buFont typeface="Lato"/>
              <a:buNone/>
              <a:defRPr sz="6000">
                <a:solidFill>
                  <a:schemeClr val="lt1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3" name="Google Shape;223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670" y="6361842"/>
            <a:ext cx="643152" cy="212519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2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Break - Purple">
  <p:cSld name="Section Break - Purple">
    <p:bg>
      <p:bgPr>
        <a:gradFill>
          <a:gsLst>
            <a:gs pos="0">
              <a:srgbClr val="B6B1A9"/>
            </a:gs>
            <a:gs pos="50000">
              <a:srgbClr val="877F7A"/>
            </a:gs>
            <a:gs pos="100000">
              <a:srgbClr val="544948"/>
            </a:gs>
          </a:gsLst>
          <a:lin ang="8100000" scaled="0"/>
        </a:grad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Google Shape;226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33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ato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28" name="Google Shape;228;p33"/>
          <p:cNvCxnSpPr/>
          <p:nvPr/>
        </p:nvCxnSpPr>
        <p:spPr>
          <a:xfrm>
            <a:off x="800100" y="2522007"/>
            <a:ext cx="10553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29" name="Google Shape;229;p33"/>
          <p:cNvSpPr txBox="1">
            <a:spLocks noGrp="1"/>
          </p:cNvSpPr>
          <p:nvPr>
            <p:ph type="body" idx="1"/>
          </p:nvPr>
        </p:nvSpPr>
        <p:spPr>
          <a:xfrm>
            <a:off x="800100" y="1273091"/>
            <a:ext cx="1460711" cy="124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6000"/>
              <a:buFont typeface="Lato"/>
              <a:buNone/>
              <a:defRPr sz="6000">
                <a:solidFill>
                  <a:schemeClr val="lt1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30" name="Google Shape;230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670" y="6361842"/>
            <a:ext cx="643152" cy="212519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33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Break - Orange">
  <p:cSld name="Section Break - Orange">
    <p:bg>
      <p:bgPr>
        <a:gradFill>
          <a:gsLst>
            <a:gs pos="0">
              <a:srgbClr val="FEDD5C"/>
            </a:gs>
            <a:gs pos="38000">
              <a:srgbClr val="F4B12F"/>
            </a:gs>
            <a:gs pos="78000">
              <a:srgbClr val="E98300"/>
            </a:gs>
            <a:gs pos="100000">
              <a:srgbClr val="E98300"/>
            </a:gs>
          </a:gsLst>
          <a:lin ang="8100000" scaled="0"/>
        </a:gradFill>
        <a:effectLst/>
      </p:bgPr>
    </p:bg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34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ato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35" name="Google Shape;235;p34"/>
          <p:cNvCxnSpPr/>
          <p:nvPr/>
        </p:nvCxnSpPr>
        <p:spPr>
          <a:xfrm>
            <a:off x="800100" y="2522007"/>
            <a:ext cx="10553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36" name="Google Shape;236;p34"/>
          <p:cNvSpPr txBox="1">
            <a:spLocks noGrp="1"/>
          </p:cNvSpPr>
          <p:nvPr>
            <p:ph type="body" idx="1"/>
          </p:nvPr>
        </p:nvSpPr>
        <p:spPr>
          <a:xfrm>
            <a:off x="800100" y="1273091"/>
            <a:ext cx="1460711" cy="124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6000"/>
              <a:buFont typeface="Lato"/>
              <a:buNone/>
              <a:defRPr sz="6000">
                <a:solidFill>
                  <a:schemeClr val="lt1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37" name="Google Shape;237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670" y="6361842"/>
            <a:ext cx="643152" cy="212519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34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Break - Green">
  <p:cSld name="Section Break - Green">
    <p:bg>
      <p:bgPr>
        <a:gradFill>
          <a:gsLst>
            <a:gs pos="0">
              <a:srgbClr val="8AC751"/>
            </a:gs>
            <a:gs pos="50000">
              <a:srgbClr val="59B06D"/>
            </a:gs>
            <a:gs pos="100000">
              <a:srgbClr val="279989"/>
            </a:gs>
          </a:gsLst>
          <a:lin ang="8100000" scaled="0"/>
        </a:gradFill>
        <a:effectLst/>
      </p:bgPr>
    </p:bg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35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ato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42" name="Google Shape;242;p35"/>
          <p:cNvCxnSpPr/>
          <p:nvPr/>
        </p:nvCxnSpPr>
        <p:spPr>
          <a:xfrm>
            <a:off x="800100" y="2522007"/>
            <a:ext cx="10553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43" name="Google Shape;243;p35"/>
          <p:cNvSpPr txBox="1">
            <a:spLocks noGrp="1"/>
          </p:cNvSpPr>
          <p:nvPr>
            <p:ph type="body" idx="1"/>
          </p:nvPr>
        </p:nvSpPr>
        <p:spPr>
          <a:xfrm>
            <a:off x="800100" y="1273091"/>
            <a:ext cx="1460711" cy="124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6000"/>
              <a:buFont typeface="Lato"/>
              <a:buNone/>
              <a:defRPr sz="6000">
                <a:solidFill>
                  <a:schemeClr val="lt1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4" name="Google Shape;244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670" y="6361842"/>
            <a:ext cx="643152" cy="212519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35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Break - Printable">
  <p:cSld name="Section Break - Printab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6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600"/>
              <a:buFont typeface="Lato"/>
              <a:buNone/>
              <a:defRPr>
                <a:solidFill>
                  <a:srgbClr val="8C151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48" name="Google Shape;248;p36"/>
          <p:cNvCxnSpPr/>
          <p:nvPr/>
        </p:nvCxnSpPr>
        <p:spPr>
          <a:xfrm>
            <a:off x="800100" y="2522007"/>
            <a:ext cx="10553700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49" name="Google Shape;249;p36"/>
          <p:cNvSpPr txBox="1">
            <a:spLocks noGrp="1"/>
          </p:cNvSpPr>
          <p:nvPr>
            <p:ph type="body" idx="1"/>
          </p:nvPr>
        </p:nvSpPr>
        <p:spPr>
          <a:xfrm>
            <a:off x="800100" y="1273091"/>
            <a:ext cx="1460711" cy="124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6000"/>
              <a:buFont typeface="Lato"/>
              <a:buNone/>
              <a:defRPr sz="6000"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0" name="Google Shape;250;p36"/>
          <p:cNvSpPr/>
          <p:nvPr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313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6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- 2 Column">
  <p:cSld name="Text Slide - 2 Column">
    <p:bg>
      <p:bgPr>
        <a:solidFill>
          <a:schemeClr val="lt1"/>
        </a:solidFill>
        <a:effectLst/>
      </p:bgPr>
    </p:bg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7"/>
          <p:cNvSpPr txBox="1">
            <a:spLocks noGrp="1"/>
          </p:cNvSpPr>
          <p:nvPr>
            <p:ph type="body" idx="1"/>
          </p:nvPr>
        </p:nvSpPr>
        <p:spPr>
          <a:xfrm>
            <a:off x="800100" y="1602938"/>
            <a:ext cx="5157788" cy="4454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3F3F3F"/>
                </a:solidFill>
              </a:defRPr>
            </a:lvl2pPr>
            <a:lvl3pPr marL="1371600" lvl="2" indent="-34036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3F3F3F"/>
                </a:solidFill>
              </a:defRPr>
            </a:lvl3pPr>
            <a:lvl4pPr marL="1828800" lvl="3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3F3F3F"/>
                </a:solidFill>
              </a:defRPr>
            </a:lvl4pPr>
            <a:lvl5pPr marL="2286000" lvl="4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4" name="Google Shape;254;p37"/>
          <p:cNvSpPr txBox="1">
            <a:spLocks noGrp="1"/>
          </p:cNvSpPr>
          <p:nvPr>
            <p:ph type="body" idx="2"/>
          </p:nvPr>
        </p:nvSpPr>
        <p:spPr>
          <a:xfrm>
            <a:off x="6229939" y="1602938"/>
            <a:ext cx="5157788" cy="44549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3F3F3F"/>
                </a:solidFill>
              </a:defRPr>
            </a:lvl2pPr>
            <a:lvl3pPr marL="1371600" lvl="2" indent="-34036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3F3F3F"/>
                </a:solidFill>
              </a:defRPr>
            </a:lvl3pPr>
            <a:lvl4pPr marL="1828800" lvl="3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3F3F3F"/>
                </a:solidFill>
              </a:defRPr>
            </a:lvl4pPr>
            <a:lvl5pPr marL="2286000" lvl="4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5" name="Google Shape;255;p37"/>
          <p:cNvSpPr txBox="1">
            <a:spLocks noGrp="1"/>
          </p:cNvSpPr>
          <p:nvPr>
            <p:ph type="body" idx="3"/>
          </p:nvPr>
        </p:nvSpPr>
        <p:spPr>
          <a:xfrm>
            <a:off x="794904" y="1107621"/>
            <a:ext cx="5164831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6" name="Google Shape;256;p37"/>
          <p:cNvSpPr txBox="1">
            <a:spLocks noGrp="1"/>
          </p:cNvSpPr>
          <p:nvPr>
            <p:ph type="body" idx="4"/>
          </p:nvPr>
        </p:nvSpPr>
        <p:spPr>
          <a:xfrm>
            <a:off x="6234170" y="1107621"/>
            <a:ext cx="5162925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7" name="Google Shape;257;p37"/>
          <p:cNvSpPr txBox="1">
            <a:spLocks noGrp="1"/>
          </p:cNvSpPr>
          <p:nvPr>
            <p:ph type="title"/>
          </p:nvPr>
        </p:nvSpPr>
        <p:spPr>
          <a:xfrm>
            <a:off x="800099" y="266701"/>
            <a:ext cx="10596995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58" name="Google Shape;258;p37"/>
          <p:cNvCxnSpPr/>
          <p:nvPr/>
        </p:nvCxnSpPr>
        <p:spPr>
          <a:xfrm>
            <a:off x="800100" y="927135"/>
            <a:ext cx="10553700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259" name="Google Shape;259;p37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0" name="Google Shape;260;p37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7176">
          <p15:clr>
            <a:srgbClr val="FBAE40"/>
          </p15:clr>
        </p15:guide>
        <p15:guide id="2" orient="horz" pos="888">
          <p15:clr>
            <a:srgbClr val="FBAE40"/>
          </p15:clr>
        </p15:guide>
        <p15:guide id="3" orient="horz" pos="3816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Slide - One Image">
  <p:cSld name="Photo Slide - One Image">
    <p:bg>
      <p:bgPr>
        <a:solidFill>
          <a:schemeClr val="lt1"/>
        </a:solidFill>
        <a:effectLst/>
      </p:bgPr>
    </p:bg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8"/>
          <p:cNvSpPr>
            <a:spLocks noGrp="1"/>
          </p:cNvSpPr>
          <p:nvPr>
            <p:ph type="pic" idx="2"/>
          </p:nvPr>
        </p:nvSpPr>
        <p:spPr>
          <a:xfrm>
            <a:off x="800100" y="1107621"/>
            <a:ext cx="6929879" cy="4950264"/>
          </a:xfrm>
          <a:prstGeom prst="rect">
            <a:avLst/>
          </a:prstGeom>
          <a:noFill/>
          <a:ln>
            <a:noFill/>
          </a:ln>
        </p:spPr>
      </p:sp>
      <p:sp>
        <p:nvSpPr>
          <p:cNvPr id="263" name="Google Shape;263;p38"/>
          <p:cNvSpPr txBox="1">
            <a:spLocks noGrp="1"/>
          </p:cNvSpPr>
          <p:nvPr>
            <p:ph type="body" idx="1"/>
          </p:nvPr>
        </p:nvSpPr>
        <p:spPr>
          <a:xfrm>
            <a:off x="7980362" y="1107621"/>
            <a:ext cx="3373438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4" name="Google Shape;264;p38"/>
          <p:cNvSpPr txBox="1">
            <a:spLocks noGrp="1"/>
          </p:cNvSpPr>
          <p:nvPr>
            <p:ph type="body" idx="3"/>
          </p:nvPr>
        </p:nvSpPr>
        <p:spPr>
          <a:xfrm>
            <a:off x="7980363" y="1602470"/>
            <a:ext cx="3373437" cy="4455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>
                <a:solidFill>
                  <a:srgbClr val="3F3F3F"/>
                </a:solidFill>
              </a:defRPr>
            </a:lvl1pPr>
            <a:lvl2pPr marL="914400" lvl="1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>
                <a:solidFill>
                  <a:srgbClr val="3F3F3F"/>
                </a:solidFill>
              </a:defRPr>
            </a:lvl2pPr>
            <a:lvl3pPr marL="1371600" lvl="2" indent="-34036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>
                <a:solidFill>
                  <a:srgbClr val="3F3F3F"/>
                </a:solidFill>
              </a:defRPr>
            </a:lvl3pPr>
            <a:lvl4pPr marL="1828800" lvl="3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3F3F3F"/>
                </a:solidFill>
              </a:defRPr>
            </a:lvl4pPr>
            <a:lvl5pPr marL="2286000" lvl="4" indent="-328168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68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5" name="Google Shape;265;p38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38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67" name="Google Shape;267;p38"/>
          <p:cNvSpPr txBox="1">
            <a:spLocks noGrp="1"/>
          </p:cNvSpPr>
          <p:nvPr>
            <p:ph type="title"/>
          </p:nvPr>
        </p:nvSpPr>
        <p:spPr>
          <a:xfrm>
            <a:off x="800099" y="266701"/>
            <a:ext cx="10596995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68" name="Google Shape;268;p38"/>
          <p:cNvCxnSpPr/>
          <p:nvPr/>
        </p:nvCxnSpPr>
        <p:spPr>
          <a:xfrm>
            <a:off x="800100" y="927135"/>
            <a:ext cx="10553700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Slide - 2 Images">
  <p:cSld name="Photo Slide - 2 Images">
    <p:bg>
      <p:bgPr>
        <a:solidFill>
          <a:schemeClr val="lt1"/>
        </a:solidFill>
        <a:effectLst/>
      </p:bgPr>
    </p:bg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9"/>
          <p:cNvSpPr>
            <a:spLocks noGrp="1"/>
          </p:cNvSpPr>
          <p:nvPr>
            <p:ph type="pic" idx="2"/>
          </p:nvPr>
        </p:nvSpPr>
        <p:spPr>
          <a:xfrm>
            <a:off x="800100" y="1107622"/>
            <a:ext cx="5143050" cy="3190048"/>
          </a:xfrm>
          <a:prstGeom prst="rect">
            <a:avLst/>
          </a:prstGeom>
          <a:noFill/>
          <a:ln>
            <a:noFill/>
          </a:ln>
        </p:spPr>
      </p:sp>
      <p:sp>
        <p:nvSpPr>
          <p:cNvPr id="271" name="Google Shape;271;p39"/>
          <p:cNvSpPr>
            <a:spLocks noGrp="1"/>
          </p:cNvSpPr>
          <p:nvPr>
            <p:ph type="pic" idx="3"/>
          </p:nvPr>
        </p:nvSpPr>
        <p:spPr>
          <a:xfrm>
            <a:off x="6229939" y="1107620"/>
            <a:ext cx="5123861" cy="3190049"/>
          </a:xfrm>
          <a:prstGeom prst="rect">
            <a:avLst/>
          </a:prstGeom>
          <a:noFill/>
          <a:ln>
            <a:noFill/>
          </a:ln>
        </p:spPr>
      </p:sp>
      <p:sp>
        <p:nvSpPr>
          <p:cNvPr id="272" name="Google Shape;272;p39"/>
          <p:cNvSpPr txBox="1">
            <a:spLocks noGrp="1"/>
          </p:cNvSpPr>
          <p:nvPr>
            <p:ph type="body" idx="1"/>
          </p:nvPr>
        </p:nvSpPr>
        <p:spPr>
          <a:xfrm>
            <a:off x="800100" y="4955452"/>
            <a:ext cx="5143050" cy="1102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3" name="Google Shape;273;p39"/>
          <p:cNvSpPr txBox="1">
            <a:spLocks noGrp="1"/>
          </p:cNvSpPr>
          <p:nvPr>
            <p:ph type="body" idx="4"/>
          </p:nvPr>
        </p:nvSpPr>
        <p:spPr>
          <a:xfrm>
            <a:off x="800100" y="4482939"/>
            <a:ext cx="5143050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4" name="Google Shape;274;p39"/>
          <p:cNvSpPr txBox="1">
            <a:spLocks noGrp="1"/>
          </p:cNvSpPr>
          <p:nvPr>
            <p:ph type="body" idx="5"/>
          </p:nvPr>
        </p:nvSpPr>
        <p:spPr>
          <a:xfrm>
            <a:off x="6237422" y="4955452"/>
            <a:ext cx="5143050" cy="1102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5" name="Google Shape;275;p39"/>
          <p:cNvSpPr txBox="1">
            <a:spLocks noGrp="1"/>
          </p:cNvSpPr>
          <p:nvPr>
            <p:ph type="body" idx="6"/>
          </p:nvPr>
        </p:nvSpPr>
        <p:spPr>
          <a:xfrm>
            <a:off x="6237422" y="4482939"/>
            <a:ext cx="5143050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6" name="Google Shape;276;p39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7" name="Google Shape;277;p39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8" name="Google Shape;278;p39"/>
          <p:cNvSpPr txBox="1">
            <a:spLocks noGrp="1"/>
          </p:cNvSpPr>
          <p:nvPr>
            <p:ph type="title"/>
          </p:nvPr>
        </p:nvSpPr>
        <p:spPr>
          <a:xfrm>
            <a:off x="800099" y="266701"/>
            <a:ext cx="10596995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79" name="Google Shape;279;p39"/>
          <p:cNvCxnSpPr/>
          <p:nvPr/>
        </p:nvCxnSpPr>
        <p:spPr>
          <a:xfrm>
            <a:off x="800100" y="927135"/>
            <a:ext cx="10553700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Slide - 3 Columns">
  <p:cSld name="Content Slide - 3 Columns">
    <p:bg>
      <p:bgPr>
        <a:solidFill>
          <a:schemeClr val="lt1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0"/>
          <p:cNvSpPr txBox="1">
            <a:spLocks noGrp="1"/>
          </p:cNvSpPr>
          <p:nvPr>
            <p:ph type="body" idx="1"/>
          </p:nvPr>
        </p:nvSpPr>
        <p:spPr>
          <a:xfrm>
            <a:off x="800100" y="1107622"/>
            <a:ext cx="3367810" cy="28146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 sz="1600">
                <a:solidFill>
                  <a:srgbClr val="544948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2pPr>
            <a:lvl3pPr marL="1371600" lvl="2" indent="-34036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3pPr>
            <a:lvl4pPr marL="1828800" lvl="3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4pPr>
            <a:lvl5pPr marL="2286000" lvl="4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82" name="Google Shape;282;p40"/>
          <p:cNvSpPr txBox="1">
            <a:spLocks noGrp="1"/>
          </p:cNvSpPr>
          <p:nvPr>
            <p:ph type="body" idx="2"/>
          </p:nvPr>
        </p:nvSpPr>
        <p:spPr>
          <a:xfrm>
            <a:off x="800099" y="4601585"/>
            <a:ext cx="3367810" cy="145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3" name="Google Shape;283;p40"/>
          <p:cNvSpPr txBox="1">
            <a:spLocks noGrp="1"/>
          </p:cNvSpPr>
          <p:nvPr>
            <p:ph type="body" idx="3"/>
          </p:nvPr>
        </p:nvSpPr>
        <p:spPr>
          <a:xfrm>
            <a:off x="800099" y="4104388"/>
            <a:ext cx="3367810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4" name="Google Shape;284;p40"/>
          <p:cNvSpPr txBox="1">
            <a:spLocks noGrp="1"/>
          </p:cNvSpPr>
          <p:nvPr>
            <p:ph type="body" idx="4"/>
          </p:nvPr>
        </p:nvSpPr>
        <p:spPr>
          <a:xfrm>
            <a:off x="4412095" y="1107622"/>
            <a:ext cx="3367810" cy="28146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 sz="1600">
                <a:solidFill>
                  <a:srgbClr val="544948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2pPr>
            <a:lvl3pPr marL="1371600" lvl="2" indent="-34036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3pPr>
            <a:lvl4pPr marL="1828800" lvl="3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4pPr>
            <a:lvl5pPr marL="2286000" lvl="4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85" name="Google Shape;285;p40"/>
          <p:cNvSpPr txBox="1">
            <a:spLocks noGrp="1"/>
          </p:cNvSpPr>
          <p:nvPr>
            <p:ph type="body" idx="5"/>
          </p:nvPr>
        </p:nvSpPr>
        <p:spPr>
          <a:xfrm>
            <a:off x="4412094" y="4601585"/>
            <a:ext cx="3367810" cy="145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6" name="Google Shape;286;p40"/>
          <p:cNvSpPr txBox="1">
            <a:spLocks noGrp="1"/>
          </p:cNvSpPr>
          <p:nvPr>
            <p:ph type="body" idx="6"/>
          </p:nvPr>
        </p:nvSpPr>
        <p:spPr>
          <a:xfrm>
            <a:off x="4412094" y="4104388"/>
            <a:ext cx="3367810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7" name="Google Shape;287;p40"/>
          <p:cNvSpPr txBox="1">
            <a:spLocks noGrp="1"/>
          </p:cNvSpPr>
          <p:nvPr>
            <p:ph type="body" idx="7"/>
          </p:nvPr>
        </p:nvSpPr>
        <p:spPr>
          <a:xfrm>
            <a:off x="8003707" y="1107622"/>
            <a:ext cx="3367810" cy="28146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Font typeface="Lato"/>
              <a:buNone/>
              <a:defRPr sz="1600">
                <a:solidFill>
                  <a:srgbClr val="544948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2pPr>
            <a:lvl3pPr marL="1371600" lvl="2" indent="-34036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3pPr>
            <a:lvl4pPr marL="1828800" lvl="3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4pPr>
            <a:lvl5pPr marL="2286000" lvl="4" indent="-34239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92"/>
              <a:buChar char="•"/>
              <a:defRPr sz="16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88" name="Google Shape;288;p40"/>
          <p:cNvSpPr txBox="1">
            <a:spLocks noGrp="1"/>
          </p:cNvSpPr>
          <p:nvPr>
            <p:ph type="body" idx="8"/>
          </p:nvPr>
        </p:nvSpPr>
        <p:spPr>
          <a:xfrm>
            <a:off x="8003706" y="4601585"/>
            <a:ext cx="3367810" cy="145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Lato"/>
              <a:buNone/>
              <a:defRPr sz="1400">
                <a:solidFill>
                  <a:srgbClr val="3F3F3F"/>
                </a:solidFill>
              </a:defRPr>
            </a:lvl1pPr>
            <a:lvl2pPr marL="914400" lvl="1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9" name="Google Shape;289;p40"/>
          <p:cNvSpPr txBox="1">
            <a:spLocks noGrp="1"/>
          </p:cNvSpPr>
          <p:nvPr>
            <p:ph type="body" idx="9"/>
          </p:nvPr>
        </p:nvSpPr>
        <p:spPr>
          <a:xfrm>
            <a:off x="8003706" y="4104388"/>
            <a:ext cx="3367810" cy="398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ato"/>
              <a:buNone/>
              <a:defRPr sz="2000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7084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40"/>
              <a:buChar char="•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•"/>
              <a:defRPr/>
            </a:lvl3pPr>
            <a:lvl4pPr marL="1828800" lvl="3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4pPr>
            <a:lvl5pPr marL="2286000" lvl="4" indent="-356616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16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0" name="Google Shape;290;p40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1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1" name="Google Shape;291;p40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92" name="Google Shape;292;p40"/>
          <p:cNvSpPr txBox="1">
            <a:spLocks noGrp="1"/>
          </p:cNvSpPr>
          <p:nvPr>
            <p:ph type="title"/>
          </p:nvPr>
        </p:nvSpPr>
        <p:spPr>
          <a:xfrm>
            <a:off x="800099" y="266701"/>
            <a:ext cx="10596995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93" name="Google Shape;293;p40"/>
          <p:cNvCxnSpPr/>
          <p:nvPr/>
        </p:nvCxnSpPr>
        <p:spPr>
          <a:xfrm>
            <a:off x="800100" y="927135"/>
            <a:ext cx="10553700" cy="0"/>
          </a:xfrm>
          <a:prstGeom prst="straightConnector1">
            <a:avLst/>
          </a:prstGeom>
          <a:noFill/>
          <a:ln w="9525" cap="flat" cmpd="sng">
            <a:solidFill>
              <a:srgbClr val="8C1515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15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00100" y="636586"/>
            <a:ext cx="10553700" cy="1074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4800"/>
              <a:buFont typeface="Lato"/>
              <a:buNone/>
              <a:defRPr sz="48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00100" y="1998482"/>
            <a:ext cx="10553700" cy="3996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Lato"/>
              <a:buNone/>
              <a:defRPr sz="16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42392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792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403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76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28168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568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28168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568"/>
              <a:buFont typeface="Arial"/>
              <a:buChar char="•"/>
              <a:defRPr sz="1400" b="0" i="1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88">
          <p15:clr>
            <a:srgbClr val="F26B43"/>
          </p15:clr>
        </p15:guide>
        <p15:guide id="2" orient="horz" pos="408">
          <p15:clr>
            <a:srgbClr val="F26B43"/>
          </p15:clr>
        </p15:guide>
        <p15:guide id="3" orient="horz" pos="1104">
          <p15:clr>
            <a:srgbClr val="F26B43"/>
          </p15:clr>
        </p15:guide>
        <p15:guide id="4" orient="horz" pos="1464">
          <p15:clr>
            <a:srgbClr val="F26B43"/>
          </p15:clr>
        </p15:guide>
        <p15:guide id="5" pos="3840">
          <p15:clr>
            <a:srgbClr val="F26B43"/>
          </p15:clr>
        </p15:guide>
        <p15:guide id="6" pos="504">
          <p15:clr>
            <a:srgbClr val="F26B43"/>
          </p15:clr>
        </p15:guide>
        <p15:guide id="7" pos="7152">
          <p15:clr>
            <a:srgbClr val="F26B43"/>
          </p15:clr>
        </p15:guide>
        <p15:guide id="8" orient="horz" pos="3984">
          <p15:clr>
            <a:srgbClr val="F26B43"/>
          </p15:clr>
        </p15:guide>
        <p15:guide id="9" orient="horz" pos="4128">
          <p15:clr>
            <a:srgbClr val="F26B43"/>
          </p15:clr>
        </p15:guide>
        <p15:guide id="10" orient="horz" pos="3816">
          <p15:clr>
            <a:srgbClr val="F26B43"/>
          </p15:clr>
        </p15:guide>
        <p15:guide id="11" pos="43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3"/>
          <p:cNvSpPr txBox="1">
            <a:spLocks noGrp="1"/>
          </p:cNvSpPr>
          <p:nvPr>
            <p:ph type="title"/>
          </p:nvPr>
        </p:nvSpPr>
        <p:spPr>
          <a:xfrm>
            <a:off x="800100" y="636586"/>
            <a:ext cx="10553700" cy="1074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600"/>
              <a:buFont typeface="Lato"/>
              <a:buNone/>
              <a:defRPr sz="36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9" name="Google Shape;119;p13"/>
          <p:cNvSpPr txBox="1">
            <a:spLocks noGrp="1"/>
          </p:cNvSpPr>
          <p:nvPr>
            <p:ph type="body" idx="1"/>
          </p:nvPr>
        </p:nvSpPr>
        <p:spPr>
          <a:xfrm>
            <a:off x="800100" y="1998482"/>
            <a:ext cx="10553700" cy="3996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1600"/>
              <a:buFont typeface="Lato"/>
              <a:buNone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4239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792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4036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76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2816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568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2816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568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13"/>
          <p:cNvSpPr txBox="1">
            <a:spLocks noGrp="1"/>
          </p:cNvSpPr>
          <p:nvPr>
            <p:ph type="ftr" idx="11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13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0" i="0" u="none" strike="noStrike" cap="non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22" name="Google Shape;122;p13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788670" y="6361842"/>
            <a:ext cx="643152" cy="212519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1.svg"/><Relationship Id="rId4" Type="http://schemas.openxmlformats.org/officeDocument/2006/relationships/image" Target="../media/image30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png"/><Relationship Id="rId5" Type="http://schemas.microsoft.com/office/2007/relationships/hdphoto" Target="../media/hdphoto1.wdp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2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png"/><Relationship Id="rId5" Type="http://schemas.microsoft.com/office/2007/relationships/hdphoto" Target="../media/hdphoto1.wdp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6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7.svg"/><Relationship Id="rId4" Type="http://schemas.openxmlformats.org/officeDocument/2006/relationships/image" Target="../media/image46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microsoft.com/office/2007/relationships/hdphoto" Target="../media/hdphoto1.wdp"/><Relationship Id="rId5" Type="http://schemas.openxmlformats.org/officeDocument/2006/relationships/image" Target="../media/image34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49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9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2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8.svg"/><Relationship Id="rId4" Type="http://schemas.openxmlformats.org/officeDocument/2006/relationships/image" Target="../media/image49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2.png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2.png"/><Relationship Id="rId5" Type="http://schemas.openxmlformats.org/officeDocument/2006/relationships/image" Target="../media/image61.jpeg"/><Relationship Id="rId4" Type="http://schemas.openxmlformats.org/officeDocument/2006/relationships/image" Target="../media/image6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6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6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6.sv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2.png"/><Relationship Id="rId5" Type="http://schemas.openxmlformats.org/officeDocument/2006/relationships/image" Target="../media/image61.jpeg"/><Relationship Id="rId4" Type="http://schemas.openxmlformats.org/officeDocument/2006/relationships/image" Target="../media/image6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67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69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2.png"/><Relationship Id="rId5" Type="http://schemas.openxmlformats.org/officeDocument/2006/relationships/image" Target="../media/image61.jpeg"/><Relationship Id="rId4" Type="http://schemas.openxmlformats.org/officeDocument/2006/relationships/image" Target="../media/image6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svg"/><Relationship Id="rId7" Type="http://schemas.openxmlformats.org/officeDocument/2006/relationships/image" Target="../media/image64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4.svg"/><Relationship Id="rId4" Type="http://schemas.openxmlformats.org/officeDocument/2006/relationships/image" Target="../media/image73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png"/><Relationship Id="rId5" Type="http://schemas.microsoft.com/office/2007/relationships/hdphoto" Target="../media/hdphoto1.wdp"/><Relationship Id="rId4" Type="http://schemas.openxmlformats.org/officeDocument/2006/relationships/image" Target="../media/image3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sv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9.jpg"/><Relationship Id="rId5" Type="http://schemas.microsoft.com/office/2007/relationships/hdphoto" Target="../media/hdphoto2.wdp"/><Relationship Id="rId4" Type="http://schemas.openxmlformats.org/officeDocument/2006/relationships/image" Target="../media/image7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"/>
          <p:cNvSpPr txBox="1">
            <a:spLocks noGrp="1"/>
          </p:cNvSpPr>
          <p:nvPr>
            <p:ph type="body" idx="1"/>
          </p:nvPr>
        </p:nvSpPr>
        <p:spPr>
          <a:xfrm>
            <a:off x="800099" y="647264"/>
            <a:ext cx="6237515" cy="2246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Lato"/>
              <a:buNone/>
            </a:pPr>
            <a:r>
              <a:rPr lang="en-US"/>
              <a:t>Plasma-based compression of electron beams</a:t>
            </a:r>
            <a:endParaRPr/>
          </a:p>
        </p:txBody>
      </p:sp>
      <p:sp>
        <p:nvSpPr>
          <p:cNvPr id="299" name="Google Shape;299;p1"/>
          <p:cNvSpPr txBox="1">
            <a:spLocks noGrp="1"/>
          </p:cNvSpPr>
          <p:nvPr>
            <p:ph type="body" idx="3"/>
          </p:nvPr>
        </p:nvSpPr>
        <p:spPr>
          <a:xfrm>
            <a:off x="800100" y="4413375"/>
            <a:ext cx="5947500" cy="13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</a:pPr>
            <a:r>
              <a:rPr lang="en-US" dirty="0"/>
              <a:t>Kelly Swanson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</a:pPr>
            <a:r>
              <a:rPr lang="en-US" dirty="0"/>
              <a:t>R. Hessami, J. Park, A. Marinelli,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ato"/>
              <a:buNone/>
            </a:pPr>
            <a:r>
              <a:rPr lang="en-US" dirty="0"/>
              <a:t>M. J. Hogan, B. O’Shea, C. Emma</a:t>
            </a:r>
            <a:endParaRPr dirty="0"/>
          </a:p>
        </p:txBody>
      </p:sp>
      <p:sp>
        <p:nvSpPr>
          <p:cNvPr id="300" name="Google Shape;300;p1"/>
          <p:cNvSpPr txBox="1">
            <a:spLocks noGrp="1"/>
          </p:cNvSpPr>
          <p:nvPr>
            <p:ph type="body" idx="4"/>
          </p:nvPr>
        </p:nvSpPr>
        <p:spPr>
          <a:xfrm>
            <a:off x="800099" y="3875653"/>
            <a:ext cx="5947500" cy="3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Lato Black"/>
              <a:buNone/>
            </a:pPr>
            <a:r>
              <a:rPr lang="en-US"/>
              <a:t>Thursday, July 30, 2026</a:t>
            </a:r>
            <a:endParaRPr/>
          </a:p>
        </p:txBody>
      </p:sp>
      <p:pic>
        <p:nvPicPr>
          <p:cNvPr id="301" name="Google Shape;301;p1" descr="A picture containing text, indoor, warehouse, subway&#10;&#10;Description automatically generated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7340600" y="0"/>
            <a:ext cx="4851400" cy="5864225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1"/>
          <p:cNvSpPr txBox="1"/>
          <p:nvPr/>
        </p:nvSpPr>
        <p:spPr>
          <a:xfrm>
            <a:off x="2670175" y="5980668"/>
            <a:ext cx="610235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404040"/>
                </a:solidFill>
                <a:latin typeface="Arial"/>
                <a:ea typeface="Arial"/>
                <a:cs typeface="Arial"/>
                <a:sym typeface="Arial"/>
              </a:rPr>
              <a:t>This work was supported by the U.S. Department of Energy under contract number DE-AC01-76SF00515. C. Emma and K. K. Swanson acknowledge support from the Department of Energy Early Career Research Program.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7F8DF3E-F424-95AF-D3AC-E0C07233244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333" b="10169"/>
          <a:stretch>
            <a:fillRect/>
          </a:stretch>
        </p:blipFill>
        <p:spPr>
          <a:xfrm>
            <a:off x="8009851" y="2914649"/>
            <a:ext cx="3274681" cy="3340101"/>
          </a:xfrm>
          <a:prstGeom prst="roundRect">
            <a:avLst/>
          </a:prstGeom>
        </p:spPr>
      </p:pic>
      <p:sp>
        <p:nvSpPr>
          <p:cNvPr id="2" name="Google Shape;645;g3f55441d267_0_119">
            <a:extLst>
              <a:ext uri="{FF2B5EF4-FFF2-40B4-BE49-F238E27FC236}">
                <a16:creationId xmlns:a16="http://schemas.microsoft.com/office/drawing/2014/main" id="{00524628-5A2A-1F47-F1AA-03864AA041B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23900" y="1535665"/>
            <a:ext cx="7061200" cy="3226835"/>
          </a:xfrm>
          <a:prstGeom prst="rect">
            <a:avLst/>
          </a:prstGeom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</a:pPr>
            <a:r>
              <a:rPr lang="en-US" dirty="0"/>
              <a:t>This work was made possible by: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The FACET-II Advanced Accelerator Research Department, Beam Physics and Operations, and Test Facilities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The FACET-II Scientific User program, particularly E338, E300, E304 collaborations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Mario Galletti, Livio Verra, Riccardo Pompili, and all the  operations staff at SPARC</a:t>
            </a:r>
            <a:endParaRPr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AB86D4C-8420-693A-865E-BE778D2F928F}"/>
              </a:ext>
            </a:extLst>
          </p:cNvPr>
          <p:cNvSpPr/>
          <p:nvPr/>
        </p:nvSpPr>
        <p:spPr>
          <a:xfrm>
            <a:off x="730250" y="850900"/>
            <a:ext cx="1072515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20F70F-4B36-ACEC-0260-2CD7915C60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918"/>
          <a:stretch>
            <a:fillRect/>
          </a:stretch>
        </p:blipFill>
        <p:spPr>
          <a:xfrm>
            <a:off x="8045450" y="787945"/>
            <a:ext cx="3149600" cy="2057047"/>
          </a:xfrm>
          <a:prstGeom prst="round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533204-5B8A-647A-3D14-91FE74FAF33B}"/>
              </a:ext>
            </a:extLst>
          </p:cNvPr>
          <p:cNvSpPr txBox="1"/>
          <p:nvPr/>
        </p:nvSpPr>
        <p:spPr>
          <a:xfrm>
            <a:off x="8204200" y="495300"/>
            <a:ext cx="752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SPARC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80C9FF-09E6-ADA0-34E4-49D46220F857}"/>
              </a:ext>
            </a:extLst>
          </p:cNvPr>
          <p:cNvSpPr txBox="1"/>
          <p:nvPr/>
        </p:nvSpPr>
        <p:spPr>
          <a:xfrm>
            <a:off x="8274050" y="6242050"/>
            <a:ext cx="9044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FACET-II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>
          <a:extLst>
            <a:ext uri="{FF2B5EF4-FFF2-40B4-BE49-F238E27FC236}">
              <a16:creationId xmlns:a16="http://schemas.microsoft.com/office/drawing/2014/main" id="{7C3A3AFB-EC5E-5680-27DF-6EBB905678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g3f55441d267_0_273" descr="A diagram of a plant&#10;&#10;Description automatically generated">
            <a:extLst>
              <a:ext uri="{FF2B5EF4-FFF2-40B4-BE49-F238E27FC236}">
                <a16:creationId xmlns:a16="http://schemas.microsoft.com/office/drawing/2014/main" id="{B0D2A709-1449-7F06-6BE2-129AC7B0F53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152" b="18152"/>
          <a:stretch>
            <a:fillRect/>
          </a:stretch>
        </p:blipFill>
        <p:spPr>
          <a:xfrm>
            <a:off x="2592495" y="1642188"/>
            <a:ext cx="2268753" cy="2034074"/>
          </a:xfrm>
          <a:prstGeom prst="round2SameRect">
            <a:avLst/>
          </a:prstGeom>
          <a:noFill/>
          <a:ln>
            <a:noFill/>
          </a:ln>
        </p:spPr>
      </p:pic>
      <p:pic>
        <p:nvPicPr>
          <p:cNvPr id="307" name="Google Shape;307;g3f55441d267_0_273" descr="A diagram of a graph&#10;&#10;Description automatically generated">
            <a:extLst>
              <a:ext uri="{FF2B5EF4-FFF2-40B4-BE49-F238E27FC236}">
                <a16:creationId xmlns:a16="http://schemas.microsoft.com/office/drawing/2014/main" id="{E19C375A-5194-464A-7BE9-B44C31128A6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01618" y="1709090"/>
            <a:ext cx="2282022" cy="1990012"/>
          </a:xfrm>
          <a:prstGeom prst="round2SameRect">
            <a:avLst/>
          </a:prstGeom>
          <a:noFill/>
          <a:ln>
            <a:noFill/>
          </a:ln>
        </p:spPr>
      </p:pic>
      <p:sp>
        <p:nvSpPr>
          <p:cNvPr id="308" name="Google Shape;308;g3f55441d267_0_273">
            <a:extLst>
              <a:ext uri="{FF2B5EF4-FFF2-40B4-BE49-F238E27FC236}">
                <a16:creationId xmlns:a16="http://schemas.microsoft.com/office/drawing/2014/main" id="{FF85A9E7-04E0-1495-6490-F5351067F925}"/>
              </a:ext>
            </a:extLst>
          </p:cNvPr>
          <p:cNvSpPr/>
          <p:nvPr/>
        </p:nvSpPr>
        <p:spPr>
          <a:xfrm>
            <a:off x="196450" y="1628413"/>
            <a:ext cx="2273400" cy="30915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4581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09" name="Google Shape;309;g3f55441d267_0_273">
            <a:extLst>
              <a:ext uri="{FF2B5EF4-FFF2-40B4-BE49-F238E27FC236}">
                <a16:creationId xmlns:a16="http://schemas.microsoft.com/office/drawing/2014/main" id="{770AA8EA-B3EE-C3FD-B800-77BEABE581E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/>
              <a:t>Extreme beams unlock unprecedented opportunities</a:t>
            </a:r>
            <a:endParaRPr/>
          </a:p>
        </p:txBody>
      </p:sp>
      <p:sp>
        <p:nvSpPr>
          <p:cNvPr id="310" name="Google Shape;310;g3f55441d267_0_273">
            <a:extLst>
              <a:ext uri="{FF2B5EF4-FFF2-40B4-BE49-F238E27FC236}">
                <a16:creationId xmlns:a16="http://schemas.microsoft.com/office/drawing/2014/main" id="{65FF0389-D97A-CC4F-6E08-39DB53116AA8}"/>
              </a:ext>
            </a:extLst>
          </p:cNvPr>
          <p:cNvSpPr/>
          <p:nvPr/>
        </p:nvSpPr>
        <p:spPr>
          <a:xfrm>
            <a:off x="2577850" y="1628413"/>
            <a:ext cx="2273400" cy="3091500"/>
          </a:xfrm>
          <a:prstGeom prst="roundRect">
            <a:avLst/>
          </a:prstGeom>
          <a:noFill/>
          <a:ln w="28575" cap="flat" cmpd="sng">
            <a:solidFill>
              <a:srgbClr val="2F55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11" name="Google Shape;311;g3f55441d267_0_273">
            <a:extLst>
              <a:ext uri="{FF2B5EF4-FFF2-40B4-BE49-F238E27FC236}">
                <a16:creationId xmlns:a16="http://schemas.microsoft.com/office/drawing/2014/main" id="{5514A1A4-B25E-6FF9-02AB-2F99FC30EA9D}"/>
              </a:ext>
            </a:extLst>
          </p:cNvPr>
          <p:cNvSpPr/>
          <p:nvPr/>
        </p:nvSpPr>
        <p:spPr>
          <a:xfrm>
            <a:off x="4959275" y="1628413"/>
            <a:ext cx="2273400" cy="30915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3D85C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CC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12" name="Google Shape;312;g3f55441d267_0_273">
            <a:extLst>
              <a:ext uri="{FF2B5EF4-FFF2-40B4-BE49-F238E27FC236}">
                <a16:creationId xmlns:a16="http://schemas.microsoft.com/office/drawing/2014/main" id="{2A912637-7389-4FD0-A815-A9BED4264EE2}"/>
              </a:ext>
            </a:extLst>
          </p:cNvPr>
          <p:cNvSpPr/>
          <p:nvPr/>
        </p:nvSpPr>
        <p:spPr>
          <a:xfrm>
            <a:off x="7340700" y="1628413"/>
            <a:ext cx="2273400" cy="30915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674E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13" name="Google Shape;313;g3f55441d267_0_273">
            <a:extLst>
              <a:ext uri="{FF2B5EF4-FFF2-40B4-BE49-F238E27FC236}">
                <a16:creationId xmlns:a16="http://schemas.microsoft.com/office/drawing/2014/main" id="{9E292F7F-7DB3-CEC4-1619-66348A8B41DD}"/>
              </a:ext>
            </a:extLst>
          </p:cNvPr>
          <p:cNvSpPr/>
          <p:nvPr/>
        </p:nvSpPr>
        <p:spPr>
          <a:xfrm>
            <a:off x="9722125" y="1628413"/>
            <a:ext cx="2273400" cy="30915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14" name="Google Shape;314;g3f55441d267_0_273" descr="A graph of a normalized energy&#10;&#10;Description automatically generated with medium confidence">
            <a:extLst>
              <a:ext uri="{FF2B5EF4-FFF2-40B4-BE49-F238E27FC236}">
                <a16:creationId xmlns:a16="http://schemas.microsoft.com/office/drawing/2014/main" id="{4345AF5F-21F3-47D6-C01F-9185224C50F9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1058" y="1896900"/>
            <a:ext cx="2190900" cy="1576179"/>
          </a:xfrm>
          <a:prstGeom prst="round2SameRect">
            <a:avLst>
              <a:gd name="adj1" fmla="val 16667"/>
              <a:gd name="adj2" fmla="val 0"/>
            </a:avLst>
          </a:prstGeom>
          <a:noFill/>
          <a:ln>
            <a:noFill/>
          </a:ln>
        </p:spPr>
      </p:pic>
      <p:sp>
        <p:nvSpPr>
          <p:cNvPr id="315" name="Google Shape;315;g3f55441d267_0_273">
            <a:extLst>
              <a:ext uri="{FF2B5EF4-FFF2-40B4-BE49-F238E27FC236}">
                <a16:creationId xmlns:a16="http://schemas.microsoft.com/office/drawing/2014/main" id="{7BC7F936-CDB4-3F7A-5DF8-D16956B28365}"/>
              </a:ext>
            </a:extLst>
          </p:cNvPr>
          <p:cNvSpPr txBox="1"/>
          <p:nvPr/>
        </p:nvSpPr>
        <p:spPr>
          <a:xfrm>
            <a:off x="222391" y="3592297"/>
            <a:ext cx="21909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 dirty="0">
                <a:solidFill>
                  <a:srgbClr val="45818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Attosecond Light Sources</a:t>
            </a:r>
            <a:endParaRPr sz="1800" b="1" i="1" dirty="0">
              <a:solidFill>
                <a:srgbClr val="45818E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Lato"/>
            </a:endParaRPr>
          </a:p>
        </p:txBody>
      </p:sp>
      <p:sp>
        <p:nvSpPr>
          <p:cNvPr id="316" name="Google Shape;316;g3f55441d267_0_273">
            <a:extLst>
              <a:ext uri="{FF2B5EF4-FFF2-40B4-BE49-F238E27FC236}">
                <a16:creationId xmlns:a16="http://schemas.microsoft.com/office/drawing/2014/main" id="{DD9AFEC5-7022-F0B2-97FE-3CB336597D69}"/>
              </a:ext>
            </a:extLst>
          </p:cNvPr>
          <p:cNvSpPr txBox="1"/>
          <p:nvPr/>
        </p:nvSpPr>
        <p:spPr>
          <a:xfrm>
            <a:off x="271095" y="4308721"/>
            <a:ext cx="2190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Emma et al., APL Photonics. 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076197 (2021)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g3f55441d267_0_273">
            <a:extLst>
              <a:ext uri="{FF2B5EF4-FFF2-40B4-BE49-F238E27FC236}">
                <a16:creationId xmlns:a16="http://schemas.microsoft.com/office/drawing/2014/main" id="{7BB91F2E-11B2-7AC2-7534-1AD134657CCA}"/>
              </a:ext>
            </a:extLst>
          </p:cNvPr>
          <p:cNvSpPr txBox="1"/>
          <p:nvPr/>
        </p:nvSpPr>
        <p:spPr>
          <a:xfrm>
            <a:off x="2623492" y="3717338"/>
            <a:ext cx="2190900" cy="6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60"/>
              <a:buFont typeface="Arial"/>
              <a:buNone/>
            </a:pPr>
            <a:r>
              <a:rPr lang="en-US" sz="1800" b="1" i="1" u="none" strike="noStrike" cap="none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Laboratory Astrophysics</a:t>
            </a:r>
            <a:endParaRPr sz="1800" b="1" i="1" u="none" strike="noStrike" cap="none" dirty="0">
              <a:solidFill>
                <a:schemeClr val="accent1">
                  <a:lumMod val="7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Arial"/>
            </a:endParaRPr>
          </a:p>
        </p:txBody>
      </p:sp>
      <p:sp>
        <p:nvSpPr>
          <p:cNvPr id="319" name="Google Shape;319;g3f55441d267_0_273">
            <a:extLst>
              <a:ext uri="{FF2B5EF4-FFF2-40B4-BE49-F238E27FC236}">
                <a16:creationId xmlns:a16="http://schemas.microsoft.com/office/drawing/2014/main" id="{EE5430AC-07D5-185B-8ABD-AB9D9A6C7E2A}"/>
              </a:ext>
            </a:extLst>
          </p:cNvPr>
          <p:cNvSpPr txBox="1"/>
          <p:nvPr/>
        </p:nvSpPr>
        <p:spPr>
          <a:xfrm>
            <a:off x="2665050" y="4279225"/>
            <a:ext cx="2103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Macchi, Pegoraro, Nature Photonics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12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314 (2018)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g3f55441d267_0_273">
            <a:extLst>
              <a:ext uri="{FF2B5EF4-FFF2-40B4-BE49-F238E27FC236}">
                <a16:creationId xmlns:a16="http://schemas.microsoft.com/office/drawing/2014/main" id="{D7892180-2786-1B6E-E771-917E5808E6CE}"/>
              </a:ext>
            </a:extLst>
          </p:cNvPr>
          <p:cNvSpPr txBox="1"/>
          <p:nvPr/>
        </p:nvSpPr>
        <p:spPr>
          <a:xfrm>
            <a:off x="4931304" y="3737540"/>
            <a:ext cx="2273400" cy="4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60"/>
              <a:buFont typeface="Arial"/>
              <a:buNone/>
            </a:pPr>
            <a:r>
              <a:rPr lang="en-US" sz="1800" b="1" i="1" u="none" strike="noStrike" cap="none" dirty="0">
                <a:solidFill>
                  <a:srgbClr val="3C78D8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TeV/m Advanced Accelerators</a:t>
            </a:r>
            <a:endParaRPr sz="1800" b="1" i="1" u="none" strike="noStrike" cap="none" dirty="0">
              <a:solidFill>
                <a:srgbClr val="3C78D8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Arial"/>
            </a:endParaRPr>
          </a:p>
        </p:txBody>
      </p:sp>
      <p:sp>
        <p:nvSpPr>
          <p:cNvPr id="321" name="Google Shape;321;g3f55441d267_0_273">
            <a:extLst>
              <a:ext uri="{FF2B5EF4-FFF2-40B4-BE49-F238E27FC236}">
                <a16:creationId xmlns:a16="http://schemas.microsoft.com/office/drawing/2014/main" id="{486365D8-566A-1A18-3E78-12469502BF9C}"/>
              </a:ext>
            </a:extLst>
          </p:cNvPr>
          <p:cNvSpPr txBox="1"/>
          <p:nvPr/>
        </p:nvSpPr>
        <p:spPr>
          <a:xfrm>
            <a:off x="5053513" y="4297886"/>
            <a:ext cx="2103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Rosenzweig et al., NIMA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653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11 (2011)</a:t>
            </a:r>
            <a:endParaRPr sz="9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g3f55441d267_0_273">
            <a:extLst>
              <a:ext uri="{FF2B5EF4-FFF2-40B4-BE49-F238E27FC236}">
                <a16:creationId xmlns:a16="http://schemas.microsoft.com/office/drawing/2014/main" id="{EF651471-708D-CF57-0DA8-D2E821CFC1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5280150"/>
            <a:ext cx="12192000" cy="750600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sz="2000" dirty="0">
                <a:solidFill>
                  <a:schemeClr val="bg1"/>
                </a:solidFill>
              </a:rPr>
              <a:t>Dense electron beams with ultrashort durations and high peak currents are of interest to 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many applications but remain a challenge to generate.</a:t>
            </a:r>
            <a:endParaRPr sz="2000" dirty="0">
              <a:solidFill>
                <a:schemeClr val="bg1"/>
              </a:solidFill>
            </a:endParaRPr>
          </a:p>
        </p:txBody>
      </p:sp>
      <p:pic>
        <p:nvPicPr>
          <p:cNvPr id="323" name="Google Shape;323;g3f55441d267_0_273" descr="A diagram of a physics experiment&#10;&#10;Description automatically generated">
            <a:extLst>
              <a:ext uri="{FF2B5EF4-FFF2-40B4-BE49-F238E27FC236}">
                <a16:creationId xmlns:a16="http://schemas.microsoft.com/office/drawing/2014/main" id="{5E34B48D-70D6-2081-9B29-30B05F60D57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16294" y="1881816"/>
            <a:ext cx="2103574" cy="1644539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g3f55441d267_0_273">
            <a:extLst>
              <a:ext uri="{FF2B5EF4-FFF2-40B4-BE49-F238E27FC236}">
                <a16:creationId xmlns:a16="http://schemas.microsoft.com/office/drawing/2014/main" id="{C02E16B2-8228-EF98-514F-A238CCE6DEC8}"/>
              </a:ext>
            </a:extLst>
          </p:cNvPr>
          <p:cNvSpPr txBox="1"/>
          <p:nvPr/>
        </p:nvSpPr>
        <p:spPr>
          <a:xfrm>
            <a:off x="7687131" y="3813803"/>
            <a:ext cx="1850100" cy="4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60"/>
              <a:buFont typeface="Arial"/>
              <a:buNone/>
            </a:pPr>
            <a:r>
              <a:rPr lang="en-US" sz="1800" b="1" i="1" u="none" strike="noStrike" cap="none" dirty="0">
                <a:solidFill>
                  <a:srgbClr val="674EA7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Strong field QED</a:t>
            </a:r>
            <a:endParaRPr sz="1800" b="1" i="1" u="none" strike="noStrike" cap="none" dirty="0">
              <a:solidFill>
                <a:srgbClr val="674EA7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Arial"/>
            </a:endParaRPr>
          </a:p>
        </p:txBody>
      </p:sp>
      <p:sp>
        <p:nvSpPr>
          <p:cNvPr id="325" name="Google Shape;325;g3f55441d267_0_273">
            <a:extLst>
              <a:ext uri="{FF2B5EF4-FFF2-40B4-BE49-F238E27FC236}">
                <a16:creationId xmlns:a16="http://schemas.microsoft.com/office/drawing/2014/main" id="{D292DCEC-AA13-D506-9737-2B4AACC0B5F2}"/>
              </a:ext>
            </a:extLst>
          </p:cNvPr>
          <p:cNvSpPr txBox="1"/>
          <p:nvPr/>
        </p:nvSpPr>
        <p:spPr>
          <a:xfrm>
            <a:off x="7414913" y="4260626"/>
            <a:ext cx="2190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Matheron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et al., Communications Physics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141 (2023)</a:t>
            </a:r>
            <a:endParaRPr sz="9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6" name="Google Shape;326;g3f55441d267_0_273" descr="A diagram of a magnetic field&#10;&#10;Description automatically generated">
            <a:extLst>
              <a:ext uri="{FF2B5EF4-FFF2-40B4-BE49-F238E27FC236}">
                <a16:creationId xmlns:a16="http://schemas.microsoft.com/office/drawing/2014/main" id="{235B6800-5D83-9C66-F787-11FD4D4E91E4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 l="16597"/>
          <a:stretch/>
        </p:blipFill>
        <p:spPr>
          <a:xfrm>
            <a:off x="9825843" y="1915553"/>
            <a:ext cx="2103599" cy="144556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g3f55441d267_0_273">
            <a:extLst>
              <a:ext uri="{FF2B5EF4-FFF2-40B4-BE49-F238E27FC236}">
                <a16:creationId xmlns:a16="http://schemas.microsoft.com/office/drawing/2014/main" id="{95EB354B-8B86-793D-201F-239803770B33}"/>
              </a:ext>
            </a:extLst>
          </p:cNvPr>
          <p:cNvSpPr txBox="1"/>
          <p:nvPr/>
        </p:nvSpPr>
        <p:spPr>
          <a:xfrm>
            <a:off x="9816367" y="4288567"/>
            <a:ext cx="21036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Cesar et al., </a:t>
            </a:r>
            <a:r>
              <a:rPr lang="en-US" sz="900" b="0" i="0" u="none" strike="noStrike" cap="none" dirty="0" err="1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Optica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1 (2023)</a:t>
            </a:r>
            <a:endParaRPr sz="9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g3f55441d267_0_273">
            <a:extLst>
              <a:ext uri="{FF2B5EF4-FFF2-40B4-BE49-F238E27FC236}">
                <a16:creationId xmlns:a16="http://schemas.microsoft.com/office/drawing/2014/main" id="{5AE5F07E-C622-61FC-C899-E3552A04E9AA}"/>
              </a:ext>
            </a:extLst>
          </p:cNvPr>
          <p:cNvSpPr txBox="1"/>
          <p:nvPr/>
        </p:nvSpPr>
        <p:spPr>
          <a:xfrm>
            <a:off x="9699178" y="3648293"/>
            <a:ext cx="2273400" cy="4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60"/>
              <a:buFont typeface="Arial"/>
              <a:buNone/>
            </a:pPr>
            <a:r>
              <a:rPr lang="en-US" sz="1800" b="1" i="1" u="none" strike="noStrike" cap="none" dirty="0">
                <a:solidFill>
                  <a:srgbClr val="A64D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Ultrafast Quantum Dynamics</a:t>
            </a:r>
            <a:endParaRPr sz="1800" b="1" i="1" u="none" strike="noStrike" cap="none" dirty="0">
              <a:solidFill>
                <a:srgbClr val="A64D79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Arial"/>
            </a:endParaRPr>
          </a:p>
        </p:txBody>
      </p:sp>
      <p:sp>
        <p:nvSpPr>
          <p:cNvPr id="3" name="Google Shape;325;g3f55441d267_0_273">
            <a:extLst>
              <a:ext uri="{FF2B5EF4-FFF2-40B4-BE49-F238E27FC236}">
                <a16:creationId xmlns:a16="http://schemas.microsoft.com/office/drawing/2014/main" id="{799FF766-26A4-3EBB-A32C-536060E554DC}"/>
              </a:ext>
            </a:extLst>
          </p:cNvPr>
          <p:cNvSpPr txBox="1"/>
          <p:nvPr/>
        </p:nvSpPr>
        <p:spPr>
          <a:xfrm>
            <a:off x="10001100" y="6529692"/>
            <a:ext cx="2190900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11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QED = quantum electrodynamics</a:t>
            </a:r>
            <a:endParaRPr sz="11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8126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f55441d267_0_0"/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dirty="0"/>
              <a:t>Single attosecond pulses exhibit trade-offs between energy and wavelength, limiting attosecond science</a:t>
            </a:r>
            <a:endParaRPr dirty="0"/>
          </a:p>
        </p:txBody>
      </p:sp>
      <p:sp>
        <p:nvSpPr>
          <p:cNvPr id="334" name="Google Shape;334;g3f55441d267_0_0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335" name="Google Shape;335;g3f55441d267_0_0"/>
          <p:cNvSpPr txBox="1">
            <a:spLocks noGrp="1"/>
          </p:cNvSpPr>
          <p:nvPr>
            <p:ph type="title"/>
          </p:nvPr>
        </p:nvSpPr>
        <p:spPr>
          <a:xfrm>
            <a:off x="0" y="6063620"/>
            <a:ext cx="12192000" cy="493934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sz="2000" dirty="0">
                <a:solidFill>
                  <a:schemeClr val="lt1"/>
                </a:solidFill>
              </a:rPr>
              <a:t>Ultrashort, high current bunches can help fill the gap between HHG and XFELs.</a:t>
            </a:r>
            <a:endParaRPr sz="2000" dirty="0">
              <a:solidFill>
                <a:schemeClr val="lt1"/>
              </a:solidFill>
            </a:endParaRPr>
          </a:p>
        </p:txBody>
      </p:sp>
      <p:grpSp>
        <p:nvGrpSpPr>
          <p:cNvPr id="339" name="Google Shape;339;g3f55441d267_0_0"/>
          <p:cNvGrpSpPr/>
          <p:nvPr/>
        </p:nvGrpSpPr>
        <p:grpSpPr>
          <a:xfrm>
            <a:off x="4125469" y="1034003"/>
            <a:ext cx="4177594" cy="4492584"/>
            <a:chOff x="7362871" y="1011371"/>
            <a:chExt cx="4676586" cy="5029199"/>
          </a:xfrm>
        </p:grpSpPr>
        <p:grpSp>
          <p:nvGrpSpPr>
            <p:cNvPr id="340" name="Google Shape;340;g3f55441d267_0_0"/>
            <p:cNvGrpSpPr/>
            <p:nvPr/>
          </p:nvGrpSpPr>
          <p:grpSpPr>
            <a:xfrm>
              <a:off x="7362871" y="1011371"/>
              <a:ext cx="4659143" cy="5029199"/>
              <a:chOff x="7362871" y="1011371"/>
              <a:chExt cx="4659143" cy="5029199"/>
            </a:xfrm>
          </p:grpSpPr>
          <p:pic>
            <p:nvPicPr>
              <p:cNvPr id="341" name="Google Shape;341;g3f55441d267_0_0" descr="A picture containing text, diagram, plot, line&#10;&#10;Description automatically generated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7362871" y="1011371"/>
                <a:ext cx="4659143" cy="5029199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42" name="Google Shape;342;g3f55441d267_0_0"/>
              <p:cNvSpPr/>
              <p:nvPr/>
            </p:nvSpPr>
            <p:spPr>
              <a:xfrm>
                <a:off x="8016043" y="3525971"/>
                <a:ext cx="1752600" cy="2036700"/>
              </a:xfrm>
              <a:prstGeom prst="ellipse">
                <a:avLst/>
              </a:prstGeom>
              <a:solidFill>
                <a:srgbClr val="70AD47">
                  <a:alpha val="10590"/>
                </a:srgbClr>
              </a:solidFill>
              <a:ln>
                <a:noFill/>
              </a:ln>
              <a:effectLst>
                <a:outerShdw blurRad="45382" dist="34036" dir="5400000" algn="t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81675" tIns="40825" rIns="81675" bIns="4082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8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" name="Google Shape;343;g3f55441d267_0_0"/>
              <p:cNvSpPr txBox="1"/>
              <p:nvPr/>
            </p:nvSpPr>
            <p:spPr>
              <a:xfrm>
                <a:off x="8409678" y="4343400"/>
                <a:ext cx="965400" cy="585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81675" tIns="40825" rIns="81675" bIns="40825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59" b="1">
                    <a:solidFill>
                      <a:srgbClr val="27895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HHG</a:t>
                </a:r>
                <a:endParaRPr sz="1251"/>
              </a:p>
            </p:txBody>
          </p:sp>
        </p:grpSp>
        <p:sp>
          <p:nvSpPr>
            <p:cNvPr id="344" name="Google Shape;344;g3f55441d267_0_0"/>
            <p:cNvSpPr txBox="1"/>
            <p:nvPr/>
          </p:nvSpPr>
          <p:spPr>
            <a:xfrm>
              <a:off x="11066257" y="2401256"/>
              <a:ext cx="973200" cy="58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1675" tIns="40825" rIns="81675" bIns="4082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59" b="1">
                  <a:solidFill>
                    <a:srgbClr val="1E4E79"/>
                  </a:solidFill>
                  <a:latin typeface="Calibri"/>
                  <a:ea typeface="Calibri"/>
                  <a:cs typeface="Calibri"/>
                  <a:sym typeface="Calibri"/>
                </a:rPr>
                <a:t>XFEL</a:t>
              </a:r>
              <a:endParaRPr sz="1251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C250DCA-1BB9-9EE7-EFE3-B3013EEFDC04}"/>
              </a:ext>
            </a:extLst>
          </p:cNvPr>
          <p:cNvGrpSpPr/>
          <p:nvPr/>
        </p:nvGrpSpPr>
        <p:grpSpPr>
          <a:xfrm>
            <a:off x="223935" y="4376058"/>
            <a:ext cx="4068147" cy="1399592"/>
            <a:chOff x="345233" y="4086809"/>
            <a:chExt cx="4068147" cy="1399592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86C94CD5-A491-6F60-91CE-1692C224978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06927" y="4169796"/>
              <a:ext cx="3965198" cy="1235703"/>
            </a:xfrm>
            <a:prstGeom prst="rect">
              <a:avLst/>
            </a:prstGeom>
          </p:spPr>
        </p:pic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3C9AC118-4C34-1109-F6ED-50BD700A54D4}"/>
                </a:ext>
              </a:extLst>
            </p:cNvPr>
            <p:cNvSpPr/>
            <p:nvPr/>
          </p:nvSpPr>
          <p:spPr>
            <a:xfrm>
              <a:off x="345233" y="4086809"/>
              <a:ext cx="4068147" cy="1399592"/>
            </a:xfrm>
            <a:prstGeom prst="roundRect">
              <a:avLst/>
            </a:prstGeom>
            <a:noFill/>
            <a:ln w="19050">
              <a:solidFill>
                <a:srgbClr val="27895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Google Shape;337;g3f55441d267_0_0">
            <a:extLst>
              <a:ext uri="{FF2B5EF4-FFF2-40B4-BE49-F238E27FC236}">
                <a16:creationId xmlns:a16="http://schemas.microsoft.com/office/drawing/2014/main" id="{4B9970DF-19C3-F92E-DC63-985C4D2C7C63}"/>
              </a:ext>
            </a:extLst>
          </p:cNvPr>
          <p:cNvSpPr txBox="1"/>
          <p:nvPr/>
        </p:nvSpPr>
        <p:spPr>
          <a:xfrm>
            <a:off x="-76463" y="4051372"/>
            <a:ext cx="4535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b="1" dirty="0">
                <a:solidFill>
                  <a:srgbClr val="278956"/>
                </a:solidFill>
                <a:latin typeface="Lato"/>
                <a:ea typeface="Lato"/>
                <a:cs typeface="Lato"/>
                <a:sym typeface="Lato"/>
              </a:rPr>
              <a:t>High harmonic generation</a:t>
            </a:r>
            <a:endParaRPr sz="1800" b="1" i="0" u="none" strike="noStrike" cap="none" dirty="0">
              <a:solidFill>
                <a:srgbClr val="27895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29E91B1-9B62-D76F-04DC-AA897EEC3B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91913" y="1548881"/>
            <a:ext cx="3064501" cy="1070688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F7AE607-003E-2031-68DC-AC317B5E4FEB}"/>
              </a:ext>
            </a:extLst>
          </p:cNvPr>
          <p:cNvSpPr/>
          <p:nvPr/>
        </p:nvSpPr>
        <p:spPr>
          <a:xfrm>
            <a:off x="8602824" y="1393372"/>
            <a:ext cx="3486539" cy="1399592"/>
          </a:xfrm>
          <a:prstGeom prst="roundRect">
            <a:avLst/>
          </a:prstGeom>
          <a:noFill/>
          <a:ln w="19050">
            <a:solidFill>
              <a:srgbClr val="1E4E7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E4E79"/>
              </a:solidFill>
            </a:endParaRPr>
          </a:p>
        </p:txBody>
      </p:sp>
      <p:sp>
        <p:nvSpPr>
          <p:cNvPr id="14" name="Google Shape;337;g3f55441d267_0_0">
            <a:extLst>
              <a:ext uri="{FF2B5EF4-FFF2-40B4-BE49-F238E27FC236}">
                <a16:creationId xmlns:a16="http://schemas.microsoft.com/office/drawing/2014/main" id="{E03BBB4B-6A26-E1D2-4BD4-1924636E7E47}"/>
              </a:ext>
            </a:extLst>
          </p:cNvPr>
          <p:cNvSpPr txBox="1"/>
          <p:nvPr/>
        </p:nvSpPr>
        <p:spPr>
          <a:xfrm>
            <a:off x="8103374" y="1050025"/>
            <a:ext cx="4535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b="1" dirty="0">
                <a:solidFill>
                  <a:srgbClr val="1E4E79"/>
                </a:solidFill>
                <a:latin typeface="Lato"/>
                <a:ea typeface="Lato"/>
                <a:cs typeface="Lato"/>
                <a:sym typeface="Lato"/>
              </a:rPr>
              <a:t>X-ray Free Electron Laser</a:t>
            </a:r>
            <a:endParaRPr sz="1800" b="1" i="0" u="none" strike="noStrike" cap="none" dirty="0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316;g3f55441d267_0_273">
            <a:extLst>
              <a:ext uri="{FF2B5EF4-FFF2-40B4-BE49-F238E27FC236}">
                <a16:creationId xmlns:a16="http://schemas.microsoft.com/office/drawing/2014/main" id="{1440EC59-3D25-9C47-011D-E8C03B1C6754}"/>
              </a:ext>
            </a:extLst>
          </p:cNvPr>
          <p:cNvSpPr txBox="1"/>
          <p:nvPr/>
        </p:nvSpPr>
        <p:spPr>
          <a:xfrm>
            <a:off x="4958355" y="5591955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Duris, et al., Nat. Photonics </a:t>
            </a:r>
            <a:r>
              <a:rPr lang="en-US" sz="900" b="1" dirty="0">
                <a:solidFill>
                  <a:schemeClr val="bg1">
                    <a:lumMod val="65000"/>
                  </a:schemeClr>
                </a:solidFill>
              </a:rPr>
              <a:t>14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, 30-36 (2020)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316;g3f55441d267_0_273">
            <a:extLst>
              <a:ext uri="{FF2B5EF4-FFF2-40B4-BE49-F238E27FC236}">
                <a16:creationId xmlns:a16="http://schemas.microsoft.com/office/drawing/2014/main" id="{DE28DD37-B30D-EB8C-D3D1-EEEEF599EA63}"/>
              </a:ext>
            </a:extLst>
          </p:cNvPr>
          <p:cNvSpPr txBox="1"/>
          <p:nvPr/>
        </p:nvSpPr>
        <p:spPr>
          <a:xfrm>
            <a:off x="189505" y="5782455"/>
            <a:ext cx="406499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Royal Swedish Academy of Science, Nobel Price in Physics (2023)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BF55E8AE-3D87-3E76-11F8-4426264F500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0399"/>
          <a:stretch>
            <a:fillRect/>
          </a:stretch>
        </p:blipFill>
        <p:spPr>
          <a:xfrm>
            <a:off x="2313993" y="1427584"/>
            <a:ext cx="7464385" cy="4777273"/>
          </a:xfrm>
          <a:prstGeom prst="rect">
            <a:avLst/>
          </a:prstGeom>
        </p:spPr>
      </p:pic>
      <p:sp>
        <p:nvSpPr>
          <p:cNvPr id="372" name="Google Shape;372;p61"/>
          <p:cNvSpPr txBox="1">
            <a:spLocks noGrp="1"/>
          </p:cNvSpPr>
          <p:nvPr>
            <p:ph type="title"/>
          </p:nvPr>
        </p:nvSpPr>
        <p:spPr>
          <a:xfrm>
            <a:off x="399495" y="266701"/>
            <a:ext cx="1165923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 fontScale="90000"/>
          </a:bodyPr>
          <a:lstStyle/>
          <a:p>
            <a:pPr lvl="0">
              <a:buSzPts val="3556"/>
            </a:pPr>
            <a:r>
              <a:rPr lang="en-US" dirty="0"/>
              <a:t>Advanced compression techniques enable electron beams with 1 </a:t>
            </a:r>
            <a:r>
              <a:rPr lang="en-US" dirty="0" err="1"/>
              <a:t>μm</a:t>
            </a:r>
            <a:r>
              <a:rPr lang="en-US" dirty="0"/>
              <a:t> bunch lengths and 100 kA peak currents</a:t>
            </a:r>
            <a:endParaRPr dirty="0"/>
          </a:p>
        </p:txBody>
      </p:sp>
      <p:sp>
        <p:nvSpPr>
          <p:cNvPr id="373" name="Google Shape;373;p61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88754B-7D47-1871-60BF-CF0DD8E04C5F}"/>
              </a:ext>
            </a:extLst>
          </p:cNvPr>
          <p:cNvSpPr/>
          <p:nvPr/>
        </p:nvSpPr>
        <p:spPr>
          <a:xfrm>
            <a:off x="3368351" y="1604865"/>
            <a:ext cx="2397967" cy="3825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Google Shape;316;g3f55441d267_0_273">
            <a:extLst>
              <a:ext uri="{FF2B5EF4-FFF2-40B4-BE49-F238E27FC236}">
                <a16:creationId xmlns:a16="http://schemas.microsoft.com/office/drawing/2014/main" id="{67338CB3-A025-726F-6A4A-D8BE18B79242}"/>
              </a:ext>
            </a:extLst>
          </p:cNvPr>
          <p:cNvSpPr txBox="1"/>
          <p:nvPr/>
        </p:nvSpPr>
        <p:spPr>
          <a:xfrm>
            <a:off x="2791457" y="1288896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Swanson, et al., PRAB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29</a:t>
            </a:r>
            <a:r>
              <a:rPr lang="en-US" sz="90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052802 (2026)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>
          <a:extLst>
            <a:ext uri="{FF2B5EF4-FFF2-40B4-BE49-F238E27FC236}">
              <a16:creationId xmlns:a16="http://schemas.microsoft.com/office/drawing/2014/main" id="{BD8D6CCE-2A03-B27D-9874-9A01D263FE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BDD29FB-DE1F-7FDA-E732-BEE01F239C0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0399"/>
          <a:stretch>
            <a:fillRect/>
          </a:stretch>
        </p:blipFill>
        <p:spPr>
          <a:xfrm>
            <a:off x="2313993" y="1427584"/>
            <a:ext cx="7464385" cy="4777273"/>
          </a:xfrm>
          <a:prstGeom prst="rect">
            <a:avLst/>
          </a:prstGeom>
        </p:spPr>
      </p:pic>
      <p:sp>
        <p:nvSpPr>
          <p:cNvPr id="372" name="Google Shape;372;p61">
            <a:extLst>
              <a:ext uri="{FF2B5EF4-FFF2-40B4-BE49-F238E27FC236}">
                <a16:creationId xmlns:a16="http://schemas.microsoft.com/office/drawing/2014/main" id="{0553CD8E-9C4C-5CD0-82E1-E79884CBB75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99495" y="266701"/>
            <a:ext cx="1165923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 fontScale="90000"/>
          </a:bodyPr>
          <a:lstStyle/>
          <a:p>
            <a:pPr lvl="0">
              <a:buSzPts val="3556"/>
            </a:pPr>
            <a:r>
              <a:rPr lang="en-US" dirty="0"/>
              <a:t>Advanced compression techniques enable electron beams with 1 </a:t>
            </a:r>
            <a:r>
              <a:rPr lang="en-US" dirty="0" err="1"/>
              <a:t>μm</a:t>
            </a:r>
            <a:r>
              <a:rPr lang="en-US" dirty="0"/>
              <a:t> bunch lengths and 100 kA peak currents</a:t>
            </a:r>
            <a:endParaRPr dirty="0"/>
          </a:p>
        </p:txBody>
      </p:sp>
      <p:sp>
        <p:nvSpPr>
          <p:cNvPr id="373" name="Google Shape;373;p61">
            <a:extLst>
              <a:ext uri="{FF2B5EF4-FFF2-40B4-BE49-F238E27FC236}">
                <a16:creationId xmlns:a16="http://schemas.microsoft.com/office/drawing/2014/main" id="{0FF57E59-8B00-E6B1-76D1-3D095E44853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4A098-9E8E-A183-4E35-5BEF14A3A33A}"/>
              </a:ext>
            </a:extLst>
          </p:cNvPr>
          <p:cNvSpPr/>
          <p:nvPr/>
        </p:nvSpPr>
        <p:spPr>
          <a:xfrm>
            <a:off x="3368351" y="1604865"/>
            <a:ext cx="2397967" cy="3825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Google Shape;394;g3f55441d267_0_98">
            <a:extLst>
              <a:ext uri="{FF2B5EF4-FFF2-40B4-BE49-F238E27FC236}">
                <a16:creationId xmlns:a16="http://schemas.microsoft.com/office/drawing/2014/main" id="{951BFD2B-69E5-2769-A8CD-72C8B93CFB6A}"/>
              </a:ext>
            </a:extLst>
          </p:cNvPr>
          <p:cNvSpPr/>
          <p:nvPr/>
        </p:nvSpPr>
        <p:spPr>
          <a:xfrm rot="7422979">
            <a:off x="5682637" y="716752"/>
            <a:ext cx="856399" cy="5730376"/>
          </a:xfrm>
          <a:prstGeom prst="downArrow">
            <a:avLst>
              <a:gd name="adj1" fmla="val 50000"/>
              <a:gd name="adj2" fmla="val 94226"/>
            </a:avLst>
          </a:prstGeom>
          <a:solidFill>
            <a:srgbClr val="FFFFFF">
              <a:alpha val="24710"/>
            </a:srgbClr>
          </a:solidFill>
          <a:ln w="25400" cap="flat" cmpd="sng">
            <a:solidFill>
              <a:srgbClr val="C00000">
                <a:alpha val="3569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316;g3f55441d267_0_273">
            <a:extLst>
              <a:ext uri="{FF2B5EF4-FFF2-40B4-BE49-F238E27FC236}">
                <a16:creationId xmlns:a16="http://schemas.microsoft.com/office/drawing/2014/main" id="{492FAF07-7DDC-818A-F333-C920BAE20B9A}"/>
              </a:ext>
            </a:extLst>
          </p:cNvPr>
          <p:cNvSpPr txBox="1"/>
          <p:nvPr/>
        </p:nvSpPr>
        <p:spPr>
          <a:xfrm>
            <a:off x="2791457" y="1288896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Swanson, et al., PRAB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29</a:t>
            </a:r>
            <a:r>
              <a:rPr lang="en-US" sz="90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052802 (2026)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1873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>
          <a:extLst>
            <a:ext uri="{FF2B5EF4-FFF2-40B4-BE49-F238E27FC236}">
              <a16:creationId xmlns:a16="http://schemas.microsoft.com/office/drawing/2014/main" id="{15897DE2-48C6-30E5-D7EC-E8C27FA8B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2;p41">
            <a:extLst>
              <a:ext uri="{FF2B5EF4-FFF2-40B4-BE49-F238E27FC236}">
                <a16:creationId xmlns:a16="http://schemas.microsoft.com/office/drawing/2014/main" id="{FCB587C2-0CA6-5119-BCB8-DB1CC27A647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608666" y="3122868"/>
            <a:ext cx="3344334" cy="53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 sz="2600" dirty="0">
                <a:solidFill>
                  <a:schemeClr val="tx1"/>
                </a:solidFill>
              </a:rPr>
              <a:t>Theory</a:t>
            </a:r>
            <a:endParaRPr sz="2600" dirty="0">
              <a:solidFill>
                <a:schemeClr val="tx1"/>
              </a:solidFill>
            </a:endParaRPr>
          </a:p>
        </p:txBody>
      </p:sp>
      <p:sp>
        <p:nvSpPr>
          <p:cNvPr id="3" name="Google Shape;412;p41">
            <a:extLst>
              <a:ext uri="{FF2B5EF4-FFF2-40B4-BE49-F238E27FC236}">
                <a16:creationId xmlns:a16="http://schemas.microsoft.com/office/drawing/2014/main" id="{6C4B688E-D750-2BC0-0B05-9074AF6CE032}"/>
              </a:ext>
            </a:extLst>
          </p:cNvPr>
          <p:cNvSpPr txBox="1">
            <a:spLocks/>
          </p:cNvSpPr>
          <p:nvPr/>
        </p:nvSpPr>
        <p:spPr>
          <a:xfrm>
            <a:off x="5081336" y="3113955"/>
            <a:ext cx="403860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2600" dirty="0">
                <a:solidFill>
                  <a:schemeClr val="tx1"/>
                </a:solidFill>
              </a:rPr>
              <a:t>Experiments</a:t>
            </a:r>
          </a:p>
        </p:txBody>
      </p:sp>
      <p:sp>
        <p:nvSpPr>
          <p:cNvPr id="5" name="Google Shape;412;p41">
            <a:extLst>
              <a:ext uri="{FF2B5EF4-FFF2-40B4-BE49-F238E27FC236}">
                <a16:creationId xmlns:a16="http://schemas.microsoft.com/office/drawing/2014/main" id="{3B4D922E-F8F9-B4B2-719F-109A04D4BE13}"/>
              </a:ext>
            </a:extLst>
          </p:cNvPr>
          <p:cNvSpPr txBox="1">
            <a:spLocks/>
          </p:cNvSpPr>
          <p:nvPr/>
        </p:nvSpPr>
        <p:spPr>
          <a:xfrm>
            <a:off x="7886920" y="3098358"/>
            <a:ext cx="403860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2600" dirty="0">
                <a:solidFill>
                  <a:schemeClr val="tx1"/>
                </a:solidFill>
              </a:rPr>
              <a:t>Next steps</a:t>
            </a:r>
          </a:p>
        </p:txBody>
      </p:sp>
      <p:sp>
        <p:nvSpPr>
          <p:cNvPr id="12" name="Google Shape;412;p41">
            <a:extLst>
              <a:ext uri="{FF2B5EF4-FFF2-40B4-BE49-F238E27FC236}">
                <a16:creationId xmlns:a16="http://schemas.microsoft.com/office/drawing/2014/main" id="{69073EC9-446D-35CF-BEC0-6E39B3209C09}"/>
              </a:ext>
            </a:extLst>
          </p:cNvPr>
          <p:cNvSpPr txBox="1">
            <a:spLocks/>
          </p:cNvSpPr>
          <p:nvPr/>
        </p:nvSpPr>
        <p:spPr>
          <a:xfrm>
            <a:off x="3082758" y="2338143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rgbClr val="8C1515"/>
                </a:solidFill>
              </a:rPr>
              <a:t>1</a:t>
            </a:r>
          </a:p>
        </p:txBody>
      </p:sp>
      <p:sp>
        <p:nvSpPr>
          <p:cNvPr id="14" name="Google Shape;412;p41">
            <a:extLst>
              <a:ext uri="{FF2B5EF4-FFF2-40B4-BE49-F238E27FC236}">
                <a16:creationId xmlns:a16="http://schemas.microsoft.com/office/drawing/2014/main" id="{FF23D53B-54A9-DD26-CEBE-8267468DABA6}"/>
              </a:ext>
            </a:extLst>
          </p:cNvPr>
          <p:cNvSpPr txBox="1">
            <a:spLocks/>
          </p:cNvSpPr>
          <p:nvPr/>
        </p:nvSpPr>
        <p:spPr>
          <a:xfrm>
            <a:off x="5905276" y="2320765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rgbClr val="2F5597"/>
                </a:solidFill>
              </a:rPr>
              <a:t>2</a:t>
            </a:r>
          </a:p>
        </p:txBody>
      </p:sp>
      <p:sp>
        <p:nvSpPr>
          <p:cNvPr id="16" name="Google Shape;412;p41">
            <a:extLst>
              <a:ext uri="{FF2B5EF4-FFF2-40B4-BE49-F238E27FC236}">
                <a16:creationId xmlns:a16="http://schemas.microsoft.com/office/drawing/2014/main" id="{13D75744-DA16-C3D9-67F2-9B0D605E0424}"/>
              </a:ext>
            </a:extLst>
          </p:cNvPr>
          <p:cNvSpPr txBox="1">
            <a:spLocks/>
          </p:cNvSpPr>
          <p:nvPr/>
        </p:nvSpPr>
        <p:spPr>
          <a:xfrm>
            <a:off x="8585645" y="2320317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rgbClr val="CC6600"/>
                </a:solidFill>
              </a:rPr>
              <a:t>3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831CC4E-C38D-DF71-E6E4-F89280CBB1EC}"/>
              </a:ext>
            </a:extLst>
          </p:cNvPr>
          <p:cNvCxnSpPr>
            <a:cxnSpLocks/>
          </p:cNvCxnSpPr>
          <p:nvPr/>
        </p:nvCxnSpPr>
        <p:spPr>
          <a:xfrm>
            <a:off x="2243666" y="3090333"/>
            <a:ext cx="2006600" cy="0"/>
          </a:xfrm>
          <a:prstGeom prst="line">
            <a:avLst/>
          </a:prstGeom>
          <a:ln w="2857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BE36BB3-32D3-9EB4-C38D-CD10AE77A61A}"/>
              </a:ext>
            </a:extLst>
          </p:cNvPr>
          <p:cNvCxnSpPr/>
          <p:nvPr/>
        </p:nvCxnSpPr>
        <p:spPr>
          <a:xfrm>
            <a:off x="5020733" y="3081866"/>
            <a:ext cx="2006600" cy="0"/>
          </a:xfrm>
          <a:prstGeom prst="line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60A2053-ACE3-7806-8F6E-AF164AEA5483}"/>
              </a:ext>
            </a:extLst>
          </p:cNvPr>
          <p:cNvCxnSpPr/>
          <p:nvPr/>
        </p:nvCxnSpPr>
        <p:spPr>
          <a:xfrm>
            <a:off x="7696200" y="3056465"/>
            <a:ext cx="2006600" cy="0"/>
          </a:xfrm>
          <a:prstGeom prst="line">
            <a:avLst/>
          </a:prstGeom>
          <a:ln w="28575">
            <a:solidFill>
              <a:srgbClr val="CC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Google Shape;333;g3f55441d267_0_0">
            <a:extLst>
              <a:ext uri="{FF2B5EF4-FFF2-40B4-BE49-F238E27FC236}">
                <a16:creationId xmlns:a16="http://schemas.microsoft.com/office/drawing/2014/main" id="{481A1364-33D8-F6ED-2EFB-956C4149B0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dirty="0"/>
              <a:t>Plasma-based compression</a:t>
            </a:r>
            <a:endParaRPr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6B052E5-C078-AB17-AE38-BB0A003F29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300" b="65872"/>
          <a:stretch>
            <a:fillRect/>
          </a:stretch>
        </p:blipFill>
        <p:spPr>
          <a:xfrm>
            <a:off x="2480733" y="3616129"/>
            <a:ext cx="1765246" cy="1376647"/>
          </a:xfrm>
          <a:prstGeom prst="rect">
            <a:avLst/>
          </a:prstGeom>
        </p:spPr>
      </p:pic>
      <p:pic>
        <p:nvPicPr>
          <p:cNvPr id="31" name="Picture 4">
            <a:extLst>
              <a:ext uri="{FF2B5EF4-FFF2-40B4-BE49-F238E27FC236}">
                <a16:creationId xmlns:a16="http://schemas.microsoft.com/office/drawing/2014/main" id="{759D3988-9591-344D-B2BF-937D48F34E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880"/>
          <a:stretch>
            <a:fillRect/>
          </a:stretch>
        </p:blipFill>
        <p:spPr bwMode="auto">
          <a:xfrm>
            <a:off x="4845482" y="3742265"/>
            <a:ext cx="2382951" cy="107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D9F73F9-01B0-10ED-348C-23C15CDDB2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6956" y="3619038"/>
            <a:ext cx="2172777" cy="119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743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>
          <a:extLst>
            <a:ext uri="{FF2B5EF4-FFF2-40B4-BE49-F238E27FC236}">
              <a16:creationId xmlns:a16="http://schemas.microsoft.com/office/drawing/2014/main" id="{C3F5280B-5482-6186-9B71-8BA218236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2;p41">
            <a:extLst>
              <a:ext uri="{FF2B5EF4-FFF2-40B4-BE49-F238E27FC236}">
                <a16:creationId xmlns:a16="http://schemas.microsoft.com/office/drawing/2014/main" id="{9919FC4F-28C9-D2E5-B619-A8B759A501C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608666" y="3122868"/>
            <a:ext cx="3344334" cy="53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 sz="2600" dirty="0">
                <a:solidFill>
                  <a:schemeClr val="tx1"/>
                </a:solidFill>
              </a:rPr>
              <a:t>Theory</a:t>
            </a:r>
            <a:endParaRPr sz="2600" dirty="0">
              <a:solidFill>
                <a:schemeClr val="tx1"/>
              </a:solidFill>
            </a:endParaRPr>
          </a:p>
        </p:txBody>
      </p:sp>
      <p:sp>
        <p:nvSpPr>
          <p:cNvPr id="3" name="Google Shape;412;p41">
            <a:extLst>
              <a:ext uri="{FF2B5EF4-FFF2-40B4-BE49-F238E27FC236}">
                <a16:creationId xmlns:a16="http://schemas.microsoft.com/office/drawing/2014/main" id="{5B847190-EAED-0EFA-9DA3-4EFAC0C69F4A}"/>
              </a:ext>
            </a:extLst>
          </p:cNvPr>
          <p:cNvSpPr txBox="1">
            <a:spLocks/>
          </p:cNvSpPr>
          <p:nvPr/>
        </p:nvSpPr>
        <p:spPr>
          <a:xfrm>
            <a:off x="5081336" y="3113955"/>
            <a:ext cx="403860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2600" dirty="0">
                <a:solidFill>
                  <a:schemeClr val="bg1">
                    <a:lumMod val="65000"/>
                  </a:schemeClr>
                </a:solidFill>
              </a:rPr>
              <a:t>Experiments</a:t>
            </a:r>
          </a:p>
        </p:txBody>
      </p:sp>
      <p:sp>
        <p:nvSpPr>
          <p:cNvPr id="5" name="Google Shape;412;p41">
            <a:extLst>
              <a:ext uri="{FF2B5EF4-FFF2-40B4-BE49-F238E27FC236}">
                <a16:creationId xmlns:a16="http://schemas.microsoft.com/office/drawing/2014/main" id="{8C6F7EC9-7BC1-8AEA-0CE5-ABF98BCC1FD9}"/>
              </a:ext>
            </a:extLst>
          </p:cNvPr>
          <p:cNvSpPr txBox="1">
            <a:spLocks/>
          </p:cNvSpPr>
          <p:nvPr/>
        </p:nvSpPr>
        <p:spPr>
          <a:xfrm>
            <a:off x="7886920" y="3098358"/>
            <a:ext cx="403860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2600" dirty="0">
                <a:solidFill>
                  <a:schemeClr val="bg1">
                    <a:lumMod val="65000"/>
                  </a:schemeClr>
                </a:solidFill>
              </a:rPr>
              <a:t>Next steps</a:t>
            </a:r>
          </a:p>
        </p:txBody>
      </p:sp>
      <p:sp>
        <p:nvSpPr>
          <p:cNvPr id="12" name="Google Shape;412;p41">
            <a:extLst>
              <a:ext uri="{FF2B5EF4-FFF2-40B4-BE49-F238E27FC236}">
                <a16:creationId xmlns:a16="http://schemas.microsoft.com/office/drawing/2014/main" id="{008454FF-F537-F203-0120-E4C0834AAE4F}"/>
              </a:ext>
            </a:extLst>
          </p:cNvPr>
          <p:cNvSpPr txBox="1">
            <a:spLocks/>
          </p:cNvSpPr>
          <p:nvPr/>
        </p:nvSpPr>
        <p:spPr>
          <a:xfrm>
            <a:off x="3082758" y="2338143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rgbClr val="8C1515"/>
                </a:solidFill>
              </a:rPr>
              <a:t>1</a:t>
            </a:r>
          </a:p>
        </p:txBody>
      </p:sp>
      <p:sp>
        <p:nvSpPr>
          <p:cNvPr id="14" name="Google Shape;412;p41">
            <a:extLst>
              <a:ext uri="{FF2B5EF4-FFF2-40B4-BE49-F238E27FC236}">
                <a16:creationId xmlns:a16="http://schemas.microsoft.com/office/drawing/2014/main" id="{A3C38FBE-9420-C07A-556B-5F7F87EFE81B}"/>
              </a:ext>
            </a:extLst>
          </p:cNvPr>
          <p:cNvSpPr txBox="1">
            <a:spLocks/>
          </p:cNvSpPr>
          <p:nvPr/>
        </p:nvSpPr>
        <p:spPr>
          <a:xfrm>
            <a:off x="5905276" y="2320765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chemeClr val="bg1">
                    <a:lumMod val="65000"/>
                  </a:schemeClr>
                </a:solidFill>
              </a:rPr>
              <a:t>2</a:t>
            </a:r>
          </a:p>
        </p:txBody>
      </p:sp>
      <p:sp>
        <p:nvSpPr>
          <p:cNvPr id="16" name="Google Shape;412;p41">
            <a:extLst>
              <a:ext uri="{FF2B5EF4-FFF2-40B4-BE49-F238E27FC236}">
                <a16:creationId xmlns:a16="http://schemas.microsoft.com/office/drawing/2014/main" id="{4A33B866-690E-7663-1D15-27ECA6654744}"/>
              </a:ext>
            </a:extLst>
          </p:cNvPr>
          <p:cNvSpPr txBox="1">
            <a:spLocks/>
          </p:cNvSpPr>
          <p:nvPr/>
        </p:nvSpPr>
        <p:spPr>
          <a:xfrm>
            <a:off x="8585645" y="2320317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chemeClr val="bg1">
                    <a:lumMod val="65000"/>
                  </a:schemeClr>
                </a:solidFill>
              </a:rPr>
              <a:t>3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45EDD3B-5C57-BEB6-A70A-20C3B14203D0}"/>
              </a:ext>
            </a:extLst>
          </p:cNvPr>
          <p:cNvCxnSpPr>
            <a:cxnSpLocks/>
          </p:cNvCxnSpPr>
          <p:nvPr/>
        </p:nvCxnSpPr>
        <p:spPr>
          <a:xfrm>
            <a:off x="2243666" y="3090333"/>
            <a:ext cx="2006600" cy="0"/>
          </a:xfrm>
          <a:prstGeom prst="line">
            <a:avLst/>
          </a:prstGeom>
          <a:ln w="2857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F18B78F-9082-A8A1-2C1B-59EAED93D457}"/>
              </a:ext>
            </a:extLst>
          </p:cNvPr>
          <p:cNvCxnSpPr/>
          <p:nvPr/>
        </p:nvCxnSpPr>
        <p:spPr>
          <a:xfrm>
            <a:off x="5020733" y="3081866"/>
            <a:ext cx="200660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BB5FB54-4539-EFD1-04AA-FB46C90C4FB1}"/>
              </a:ext>
            </a:extLst>
          </p:cNvPr>
          <p:cNvCxnSpPr/>
          <p:nvPr/>
        </p:nvCxnSpPr>
        <p:spPr>
          <a:xfrm>
            <a:off x="7696200" y="3056465"/>
            <a:ext cx="200660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Google Shape;333;g3f55441d267_0_0">
            <a:extLst>
              <a:ext uri="{FF2B5EF4-FFF2-40B4-BE49-F238E27FC236}">
                <a16:creationId xmlns:a16="http://schemas.microsoft.com/office/drawing/2014/main" id="{1ED64031-58C0-6C83-AF31-6CFCB9421E0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dirty="0"/>
              <a:t>Plasma-based compression</a:t>
            </a:r>
            <a:endParaRPr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FB0CCE4-5191-6550-410F-91B6B557E7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300" b="65872"/>
          <a:stretch>
            <a:fillRect/>
          </a:stretch>
        </p:blipFill>
        <p:spPr>
          <a:xfrm>
            <a:off x="2480733" y="3616129"/>
            <a:ext cx="1765246" cy="1376647"/>
          </a:xfrm>
          <a:prstGeom prst="rect">
            <a:avLst/>
          </a:prstGeom>
        </p:spPr>
      </p:pic>
      <p:pic>
        <p:nvPicPr>
          <p:cNvPr id="31" name="Picture 4">
            <a:extLst>
              <a:ext uri="{FF2B5EF4-FFF2-40B4-BE49-F238E27FC236}">
                <a16:creationId xmlns:a16="http://schemas.microsoft.com/office/drawing/2014/main" id="{D1C00085-619E-B6D8-2CBA-5E1DBBCA39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880"/>
          <a:stretch>
            <a:fillRect/>
          </a:stretch>
        </p:blipFill>
        <p:spPr bwMode="auto">
          <a:xfrm>
            <a:off x="4845482" y="3742265"/>
            <a:ext cx="2382951" cy="107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55FF1FE-A32A-8C88-1150-DB0C1F3CD22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46956" y="3619038"/>
            <a:ext cx="2172777" cy="1199311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A5DEF743-6CEC-6CE8-9032-43BAD11E89EE}"/>
              </a:ext>
            </a:extLst>
          </p:cNvPr>
          <p:cNvGrpSpPr/>
          <p:nvPr/>
        </p:nvGrpSpPr>
        <p:grpSpPr>
          <a:xfrm>
            <a:off x="4648743" y="1652181"/>
            <a:ext cx="6552035" cy="4308352"/>
            <a:chOff x="2313993" y="1296581"/>
            <a:chExt cx="7464385" cy="490827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650C0AB-ECAD-A445-2884-0B5D97EC5A3A}"/>
                </a:ext>
              </a:extLst>
            </p:cNvPr>
            <p:cNvSpPr/>
            <p:nvPr/>
          </p:nvSpPr>
          <p:spPr>
            <a:xfrm>
              <a:off x="3403076" y="1583702"/>
              <a:ext cx="2384982" cy="3582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62E6EE6-FEDC-F120-66F9-F241D4BF5191}"/>
                </a:ext>
              </a:extLst>
            </p:cNvPr>
            <p:cNvGrpSpPr/>
            <p:nvPr/>
          </p:nvGrpSpPr>
          <p:grpSpPr>
            <a:xfrm>
              <a:off x="2313993" y="1427584"/>
              <a:ext cx="7464385" cy="4777273"/>
              <a:chOff x="2313993" y="1427584"/>
              <a:chExt cx="7464385" cy="4777273"/>
            </a:xfrm>
          </p:grpSpPr>
          <p:pic>
            <p:nvPicPr>
              <p:cNvPr id="11" name="Graphic 10">
                <a:extLst>
                  <a:ext uri="{FF2B5EF4-FFF2-40B4-BE49-F238E27FC236}">
                    <a16:creationId xmlns:a16="http://schemas.microsoft.com/office/drawing/2014/main" id="{2523F486-CD36-1721-EF16-1DFB2A0F77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rcRect t="10399"/>
              <a:stretch>
                <a:fillRect/>
              </a:stretch>
            </p:blipFill>
            <p:spPr>
              <a:xfrm>
                <a:off x="2313993" y="1427584"/>
                <a:ext cx="7464385" cy="4777273"/>
              </a:xfrm>
              <a:prstGeom prst="rect">
                <a:avLst/>
              </a:prstGeom>
            </p:spPr>
          </p:pic>
          <p:sp>
            <p:nvSpPr>
              <p:cNvPr id="13" name="Right Triangle 12">
                <a:extLst>
                  <a:ext uri="{FF2B5EF4-FFF2-40B4-BE49-F238E27FC236}">
                    <a16:creationId xmlns:a16="http://schemas.microsoft.com/office/drawing/2014/main" id="{B56BD520-85BA-B29B-8812-B8CB4C82041A}"/>
                  </a:ext>
                </a:extLst>
              </p:cNvPr>
              <p:cNvSpPr/>
              <p:nvPr/>
            </p:nvSpPr>
            <p:spPr>
              <a:xfrm rot="5400000">
                <a:off x="3632725" y="1333409"/>
                <a:ext cx="2438145" cy="2955961"/>
              </a:xfrm>
              <a:prstGeom prst="rtTriangle">
                <a:avLst/>
              </a:pr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15000">
                    <a:schemeClr val="accent1">
                      <a:shade val="67500"/>
                      <a:satMod val="115000"/>
                    </a:schemeClr>
                  </a:gs>
                  <a:gs pos="51000">
                    <a:schemeClr val="bg1"/>
                  </a:gs>
                </a:gsLst>
                <a:lin ang="19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3F0CBBD-6241-4727-9E74-E727C36EFB1B}"/>
                  </a:ext>
                </a:extLst>
              </p:cNvPr>
              <p:cNvSpPr txBox="1"/>
              <p:nvPr/>
            </p:nvSpPr>
            <p:spPr>
              <a:xfrm>
                <a:off x="3612561" y="1802265"/>
                <a:ext cx="261802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Plasma-based compression</a:t>
                </a:r>
              </a:p>
            </p:txBody>
          </p:sp>
        </p:grpSp>
        <p:sp>
          <p:nvSpPr>
            <p:cNvPr id="8" name="Google Shape;316;g3f55441d267_0_273">
              <a:extLst>
                <a:ext uri="{FF2B5EF4-FFF2-40B4-BE49-F238E27FC236}">
                  <a16:creationId xmlns:a16="http://schemas.microsoft.com/office/drawing/2014/main" id="{08EE3547-9E68-050C-C485-5748E2372782}"/>
                </a:ext>
              </a:extLst>
            </p:cNvPr>
            <p:cNvSpPr txBox="1"/>
            <p:nvPr/>
          </p:nvSpPr>
          <p:spPr>
            <a:xfrm>
              <a:off x="4658677" y="1296581"/>
              <a:ext cx="2986935" cy="2307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rPr lang="en-US" sz="900" b="0" i="0" u="none" strike="noStrike" cap="none" dirty="0">
                  <a:solidFill>
                    <a:schemeClr val="bg1">
                      <a:lumMod val="65000"/>
                    </a:schemeClr>
                  </a:solidFill>
                  <a:latin typeface="Arial"/>
                  <a:ea typeface="Arial"/>
                  <a:cs typeface="Arial"/>
                  <a:sym typeface="Arial"/>
                </a:rPr>
                <a:t>Swanson, et al., PRAB </a:t>
              </a:r>
              <a:r>
                <a:rPr lang="en-US" sz="900" b="1" i="0" u="none" strike="noStrike" cap="none" dirty="0">
                  <a:solidFill>
                    <a:schemeClr val="bg1">
                      <a:lumMod val="65000"/>
                    </a:schemeClr>
                  </a:solidFill>
                  <a:latin typeface="Arial"/>
                  <a:ea typeface="Arial"/>
                  <a:cs typeface="Arial"/>
                  <a:sym typeface="Arial"/>
                </a:rPr>
                <a:t>29</a:t>
              </a:r>
              <a:r>
                <a:rPr lang="en-US" sz="900" i="0" u="none" strike="noStrike" cap="none" dirty="0">
                  <a:solidFill>
                    <a:schemeClr val="bg1">
                      <a:lumMod val="65000"/>
                    </a:schemeClr>
                  </a:solidFill>
                  <a:latin typeface="Arial"/>
                  <a:ea typeface="Arial"/>
                  <a:cs typeface="Arial"/>
                  <a:sym typeface="Arial"/>
                </a:rPr>
                <a:t>, 052802 (2026)</a:t>
              </a:r>
              <a:r>
                <a:rPr lang="en-US" sz="900" b="0" i="0" u="none" strike="noStrike" cap="none" dirty="0">
                  <a:solidFill>
                    <a:schemeClr val="bg1">
                      <a:lumMod val="65000"/>
                    </a:schemeClr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sz="14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2421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1"/>
          <p:cNvSpPr txBox="1">
            <a:spLocks noGrp="1"/>
          </p:cNvSpPr>
          <p:nvPr>
            <p:ph type="title"/>
          </p:nvPr>
        </p:nvSpPr>
        <p:spPr>
          <a:xfrm>
            <a:off x="538842" y="266701"/>
            <a:ext cx="1114153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ct val="111111"/>
              <a:buFont typeface="Lato"/>
              <a:buNone/>
            </a:pPr>
            <a:r>
              <a:rPr lang="en-US" dirty="0"/>
              <a:t>Short, high-peak current bunches can be generated by manipulating the beam’s longitudinal phase space</a:t>
            </a:r>
            <a:endParaRPr dirty="0"/>
          </a:p>
        </p:txBody>
      </p:sp>
      <p:sp>
        <p:nvSpPr>
          <p:cNvPr id="414" name="Google Shape;414;p41"/>
          <p:cNvSpPr txBox="1">
            <a:spLocks noGrp="1"/>
          </p:cNvSpPr>
          <p:nvPr>
            <p:ph type="sldNum" idx="12"/>
          </p:nvPr>
        </p:nvSpPr>
        <p:spPr>
          <a:xfrm>
            <a:off x="8643258" y="629371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grpSp>
        <p:nvGrpSpPr>
          <p:cNvPr id="470" name="Group 469">
            <a:extLst>
              <a:ext uri="{FF2B5EF4-FFF2-40B4-BE49-F238E27FC236}">
                <a16:creationId xmlns:a16="http://schemas.microsoft.com/office/drawing/2014/main" id="{289F449A-EA9F-B7B2-BD02-037FA785A262}"/>
              </a:ext>
            </a:extLst>
          </p:cNvPr>
          <p:cNvGrpSpPr/>
          <p:nvPr/>
        </p:nvGrpSpPr>
        <p:grpSpPr>
          <a:xfrm>
            <a:off x="1114657" y="1323401"/>
            <a:ext cx="9167679" cy="3276592"/>
            <a:chOff x="853399" y="1444698"/>
            <a:chExt cx="10306013" cy="3816988"/>
          </a:xfrm>
        </p:grpSpPr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57F543FE-AE64-8C81-4C2D-DBC55602D344}"/>
                </a:ext>
              </a:extLst>
            </p:cNvPr>
            <p:cNvCxnSpPr>
              <a:cxnSpLocks/>
            </p:cNvCxnSpPr>
            <p:nvPr/>
          </p:nvCxnSpPr>
          <p:spPr>
            <a:xfrm>
              <a:off x="9677376" y="4010773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66D3A3AE-C959-1449-3E34-E76F65F8184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87104" y="3490199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F3146F0-7B85-3810-E402-BD1398CAF31E}"/>
                </a:ext>
              </a:extLst>
            </p:cNvPr>
            <p:cNvSpPr/>
            <p:nvPr/>
          </p:nvSpPr>
          <p:spPr>
            <a:xfrm>
              <a:off x="7654106" y="285329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wo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6F71068-893D-B3E5-05B6-4F91EFB24DDB}"/>
                </a:ext>
              </a:extLst>
            </p:cNvPr>
            <p:cNvCxnSpPr>
              <a:cxnSpLocks/>
              <a:stCxn id="28" idx="0"/>
            </p:cNvCxnSpPr>
            <p:nvPr/>
          </p:nvCxnSpPr>
          <p:spPr>
            <a:xfrm flipH="1">
              <a:off x="6112859" y="2924870"/>
              <a:ext cx="1424873" cy="401313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9077DE9A-8081-4930-5920-2050FD1813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53853" y="2619690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7C020E8B-2F91-C163-C29E-C00BCDCCF748}"/>
                </a:ext>
              </a:extLst>
            </p:cNvPr>
            <p:cNvCxnSpPr>
              <a:cxnSpLocks/>
            </p:cNvCxnSpPr>
            <p:nvPr/>
          </p:nvCxnSpPr>
          <p:spPr>
            <a:xfrm>
              <a:off x="1044125" y="3140264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Circle: Hollow 20">
              <a:extLst>
                <a:ext uri="{FF2B5EF4-FFF2-40B4-BE49-F238E27FC236}">
                  <a16:creationId xmlns:a16="http://schemas.microsoft.com/office/drawing/2014/main" id="{7399EF03-0482-845C-595B-CC127F15882F}"/>
                </a:ext>
              </a:extLst>
            </p:cNvPr>
            <p:cNvSpPr/>
            <p:nvPr/>
          </p:nvSpPr>
          <p:spPr>
            <a:xfrm rot="356317">
              <a:off x="5632139" y="3171970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Circle: Hollow 21">
              <a:extLst>
                <a:ext uri="{FF2B5EF4-FFF2-40B4-BE49-F238E27FC236}">
                  <a16:creationId xmlns:a16="http://schemas.microsoft.com/office/drawing/2014/main" id="{AE4F8AAC-CC0E-2BD4-8E27-6F4345B62539}"/>
                </a:ext>
              </a:extLst>
            </p:cNvPr>
            <p:cNvSpPr/>
            <p:nvPr/>
          </p:nvSpPr>
          <p:spPr>
            <a:xfrm rot="356317">
              <a:off x="5322774" y="3250680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9758D86-5D78-4D54-1892-3A8CB7E546E7}"/>
                </a:ext>
              </a:extLst>
            </p:cNvPr>
            <p:cNvSpPr/>
            <p:nvPr/>
          </p:nvSpPr>
          <p:spPr>
            <a:xfrm>
              <a:off x="3074905" y="3979249"/>
              <a:ext cx="517784" cy="304394"/>
            </a:xfrm>
            <a:prstGeom prst="rect">
              <a:avLst/>
            </a:prstGeom>
            <a:solidFill>
              <a:schemeClr val="bg1">
                <a:lumMod val="65000"/>
                <a:alpha val="8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woPt" dir="t"/>
            </a:scene3d>
            <a:sp3d extrusionH="635000" prstMaterial="clear">
              <a:extrusionClr>
                <a:schemeClr val="tx2">
                  <a:lumMod val="25000"/>
                  <a:lumOff val="75000"/>
                </a:schemeClr>
              </a:extrusionClr>
              <a:contourClr>
                <a:schemeClr val="tx2">
                  <a:lumMod val="25000"/>
                  <a:lumOff val="75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Circle: Hollow 23">
              <a:extLst>
                <a:ext uri="{FF2B5EF4-FFF2-40B4-BE49-F238E27FC236}">
                  <a16:creationId xmlns:a16="http://schemas.microsoft.com/office/drawing/2014/main" id="{0FCB7948-A66C-71A2-F394-71FCA2945F24}"/>
                </a:ext>
              </a:extLst>
            </p:cNvPr>
            <p:cNvSpPr/>
            <p:nvPr/>
          </p:nvSpPr>
          <p:spPr>
            <a:xfrm rot="356317">
              <a:off x="5006679" y="3337419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608CF8B-EE77-6C2A-66B0-5677F3E2CCEC}"/>
                </a:ext>
              </a:extLst>
            </p:cNvPr>
            <p:cNvSpPr/>
            <p:nvPr/>
          </p:nvSpPr>
          <p:spPr>
            <a:xfrm>
              <a:off x="8820604" y="2140267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4ACA15A-8B20-3A65-4657-2DAC48E15CFE}"/>
                </a:ext>
              </a:extLst>
            </p:cNvPr>
            <p:cNvSpPr/>
            <p:nvPr/>
          </p:nvSpPr>
          <p:spPr>
            <a:xfrm>
              <a:off x="8004775" y="2365847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3A25B43-A938-1D0C-F100-1CBBB305D989}"/>
                </a:ext>
              </a:extLst>
            </p:cNvPr>
            <p:cNvSpPr/>
            <p:nvPr/>
          </p:nvSpPr>
          <p:spPr>
            <a:xfrm>
              <a:off x="9607032" y="2301428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DA7E8EB-231B-1BB7-5C24-C3EEE9474ADC}"/>
                </a:ext>
              </a:extLst>
            </p:cNvPr>
            <p:cNvSpPr/>
            <p:nvPr/>
          </p:nvSpPr>
          <p:spPr>
            <a:xfrm rot="21333852">
              <a:off x="7512016" y="2277613"/>
              <a:ext cx="2177980" cy="566005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437286"/>
                <a:gd name="connsiteY0" fmla="*/ 355126 h 355126"/>
                <a:gd name="connsiteX1" fmla="*/ 74222 w 2437286"/>
                <a:gd name="connsiteY1" fmla="*/ 262707 h 355126"/>
                <a:gd name="connsiteX2" fmla="*/ 253094 w 2437286"/>
                <a:gd name="connsiteY2" fmla="*/ 214232 h 355126"/>
                <a:gd name="connsiteX3" fmla="*/ 1106571 w 2437286"/>
                <a:gd name="connsiteY3" fmla="*/ 32975 h 355126"/>
                <a:gd name="connsiteX4" fmla="*/ 1270412 w 2437286"/>
                <a:gd name="connsiteY4" fmla="*/ 1383 h 355126"/>
                <a:gd name="connsiteX5" fmla="*/ 1435801 w 2437286"/>
                <a:gd name="connsiteY5" fmla="*/ 31466 h 355126"/>
                <a:gd name="connsiteX6" fmla="*/ 2437286 w 2437286"/>
                <a:gd name="connsiteY6" fmla="*/ 246204 h 355126"/>
                <a:gd name="connsiteX0" fmla="*/ 0 w 2893237"/>
                <a:gd name="connsiteY0" fmla="*/ 748351 h 748351"/>
                <a:gd name="connsiteX1" fmla="*/ 530173 w 2893237"/>
                <a:gd name="connsiteY1" fmla="*/ 262707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7497 w 2893237"/>
                <a:gd name="connsiteY2" fmla="*/ 235370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14523"/>
                <a:gd name="connsiteY0" fmla="*/ 747421 h 747421"/>
                <a:gd name="connsiteX1" fmla="*/ 563200 w 2814523"/>
                <a:gd name="connsiteY1" fmla="*/ 291069 h 747421"/>
                <a:gd name="connsiteX2" fmla="*/ 707497 w 2814523"/>
                <a:gd name="connsiteY2" fmla="*/ 234440 h 747421"/>
                <a:gd name="connsiteX3" fmla="*/ 1562522 w 2814523"/>
                <a:gd name="connsiteY3" fmla="*/ 32045 h 747421"/>
                <a:gd name="connsiteX4" fmla="*/ 1726363 w 2814523"/>
                <a:gd name="connsiteY4" fmla="*/ 453 h 747421"/>
                <a:gd name="connsiteX5" fmla="*/ 1891752 w 2814523"/>
                <a:gd name="connsiteY5" fmla="*/ 30536 h 747421"/>
                <a:gd name="connsiteX6" fmla="*/ 2814524 w 2814523"/>
                <a:gd name="connsiteY6" fmla="*/ 153747 h 747421"/>
                <a:gd name="connsiteX0" fmla="*/ 0 w 2814524"/>
                <a:gd name="connsiteY0" fmla="*/ 747421 h 747421"/>
                <a:gd name="connsiteX1" fmla="*/ 504381 w 2814524"/>
                <a:gd name="connsiteY1" fmla="*/ 339408 h 747421"/>
                <a:gd name="connsiteX2" fmla="*/ 707497 w 2814524"/>
                <a:gd name="connsiteY2" fmla="*/ 234440 h 747421"/>
                <a:gd name="connsiteX3" fmla="*/ 1562522 w 2814524"/>
                <a:gd name="connsiteY3" fmla="*/ 32045 h 747421"/>
                <a:gd name="connsiteX4" fmla="*/ 1726363 w 2814524"/>
                <a:gd name="connsiteY4" fmla="*/ 453 h 747421"/>
                <a:gd name="connsiteX5" fmla="*/ 1891752 w 2814524"/>
                <a:gd name="connsiteY5" fmla="*/ 30536 h 747421"/>
                <a:gd name="connsiteX6" fmla="*/ 2814524 w 2814524"/>
                <a:gd name="connsiteY6" fmla="*/ 153747 h 747421"/>
                <a:gd name="connsiteX0" fmla="*/ 0 w 2814524"/>
                <a:gd name="connsiteY0" fmla="*/ 747148 h 747148"/>
                <a:gd name="connsiteX1" fmla="*/ 504381 w 2814524"/>
                <a:gd name="connsiteY1" fmla="*/ 339135 h 747148"/>
                <a:gd name="connsiteX2" fmla="*/ 758608 w 2814524"/>
                <a:gd name="connsiteY2" fmla="*/ 222413 h 747148"/>
                <a:gd name="connsiteX3" fmla="*/ 1562522 w 2814524"/>
                <a:gd name="connsiteY3" fmla="*/ 31772 h 747148"/>
                <a:gd name="connsiteX4" fmla="*/ 1726363 w 2814524"/>
                <a:gd name="connsiteY4" fmla="*/ 180 h 747148"/>
                <a:gd name="connsiteX5" fmla="*/ 1891752 w 2814524"/>
                <a:gd name="connsiteY5" fmla="*/ 30263 h 747148"/>
                <a:gd name="connsiteX6" fmla="*/ 2814524 w 2814524"/>
                <a:gd name="connsiteY6" fmla="*/ 153474 h 747148"/>
                <a:gd name="connsiteX0" fmla="*/ 0 w 2814524"/>
                <a:gd name="connsiteY0" fmla="*/ 747100 h 747100"/>
                <a:gd name="connsiteX1" fmla="*/ 504381 w 2814524"/>
                <a:gd name="connsiteY1" fmla="*/ 339087 h 747100"/>
                <a:gd name="connsiteX2" fmla="*/ 758608 w 2814524"/>
                <a:gd name="connsiteY2" fmla="*/ 222365 h 747100"/>
                <a:gd name="connsiteX3" fmla="*/ 1562522 w 2814524"/>
                <a:gd name="connsiteY3" fmla="*/ 31724 h 747100"/>
                <a:gd name="connsiteX4" fmla="*/ 1726363 w 2814524"/>
                <a:gd name="connsiteY4" fmla="*/ 132 h 747100"/>
                <a:gd name="connsiteX5" fmla="*/ 1917114 w 2814524"/>
                <a:gd name="connsiteY5" fmla="*/ 26981 h 747100"/>
                <a:gd name="connsiteX6" fmla="*/ 2814524 w 2814524"/>
                <a:gd name="connsiteY6" fmla="*/ 153426 h 747100"/>
                <a:gd name="connsiteX0" fmla="*/ 0 w 2814524"/>
                <a:gd name="connsiteY0" fmla="*/ 748152 h 748152"/>
                <a:gd name="connsiteX1" fmla="*/ 504381 w 2814524"/>
                <a:gd name="connsiteY1" fmla="*/ 340139 h 748152"/>
                <a:gd name="connsiteX2" fmla="*/ 758608 w 2814524"/>
                <a:gd name="connsiteY2" fmla="*/ 223417 h 748152"/>
                <a:gd name="connsiteX3" fmla="*/ 1572900 w 2814524"/>
                <a:gd name="connsiteY3" fmla="*/ 28311 h 748152"/>
                <a:gd name="connsiteX4" fmla="*/ 1726363 w 2814524"/>
                <a:gd name="connsiteY4" fmla="*/ 1184 h 748152"/>
                <a:gd name="connsiteX5" fmla="*/ 1917114 w 2814524"/>
                <a:gd name="connsiteY5" fmla="*/ 28033 h 748152"/>
                <a:gd name="connsiteX6" fmla="*/ 2814524 w 2814524"/>
                <a:gd name="connsiteY6" fmla="*/ 154478 h 748152"/>
                <a:gd name="connsiteX0" fmla="*/ 0 w 2814524"/>
                <a:gd name="connsiteY0" fmla="*/ 748828 h 748828"/>
                <a:gd name="connsiteX1" fmla="*/ 504381 w 2814524"/>
                <a:gd name="connsiteY1" fmla="*/ 340815 h 748828"/>
                <a:gd name="connsiteX2" fmla="*/ 766946 w 2814524"/>
                <a:gd name="connsiteY2" fmla="*/ 239839 h 748828"/>
                <a:gd name="connsiteX3" fmla="*/ 1572900 w 2814524"/>
                <a:gd name="connsiteY3" fmla="*/ 28987 h 748828"/>
                <a:gd name="connsiteX4" fmla="*/ 1726363 w 2814524"/>
                <a:gd name="connsiteY4" fmla="*/ 1860 h 748828"/>
                <a:gd name="connsiteX5" fmla="*/ 1917114 w 2814524"/>
                <a:gd name="connsiteY5" fmla="*/ 28709 h 748828"/>
                <a:gd name="connsiteX6" fmla="*/ 2814524 w 2814524"/>
                <a:gd name="connsiteY6" fmla="*/ 155154 h 748828"/>
                <a:gd name="connsiteX0" fmla="*/ 0 w 2814524"/>
                <a:gd name="connsiteY0" fmla="*/ 748828 h 748828"/>
                <a:gd name="connsiteX1" fmla="*/ 457900 w 2814524"/>
                <a:gd name="connsiteY1" fmla="*/ 392234 h 748828"/>
                <a:gd name="connsiteX2" fmla="*/ 766946 w 2814524"/>
                <a:gd name="connsiteY2" fmla="*/ 239839 h 748828"/>
                <a:gd name="connsiteX3" fmla="*/ 1572900 w 2814524"/>
                <a:gd name="connsiteY3" fmla="*/ 28987 h 748828"/>
                <a:gd name="connsiteX4" fmla="*/ 1726363 w 2814524"/>
                <a:gd name="connsiteY4" fmla="*/ 1860 h 748828"/>
                <a:gd name="connsiteX5" fmla="*/ 1917114 w 2814524"/>
                <a:gd name="connsiteY5" fmla="*/ 28709 h 748828"/>
                <a:gd name="connsiteX6" fmla="*/ 2814524 w 2814524"/>
                <a:gd name="connsiteY6" fmla="*/ 155154 h 748828"/>
                <a:gd name="connsiteX0" fmla="*/ 0 w 2814524"/>
                <a:gd name="connsiteY0" fmla="*/ 741361 h 741361"/>
                <a:gd name="connsiteX1" fmla="*/ 457900 w 2814524"/>
                <a:gd name="connsiteY1" fmla="*/ 384767 h 741361"/>
                <a:gd name="connsiteX2" fmla="*/ 766946 w 2814524"/>
                <a:gd name="connsiteY2" fmla="*/ 232372 h 741361"/>
                <a:gd name="connsiteX3" fmla="*/ 1572900 w 2814524"/>
                <a:gd name="connsiteY3" fmla="*/ 21520 h 741361"/>
                <a:gd name="connsiteX4" fmla="*/ 1917114 w 2814524"/>
                <a:gd name="connsiteY4" fmla="*/ 21242 h 741361"/>
                <a:gd name="connsiteX5" fmla="*/ 2814524 w 2814524"/>
                <a:gd name="connsiteY5" fmla="*/ 147687 h 741361"/>
                <a:gd name="connsiteX0" fmla="*/ 0 w 2814524"/>
                <a:gd name="connsiteY0" fmla="*/ 732797 h 732797"/>
                <a:gd name="connsiteX1" fmla="*/ 457900 w 2814524"/>
                <a:gd name="connsiteY1" fmla="*/ 376203 h 732797"/>
                <a:gd name="connsiteX2" fmla="*/ 766946 w 2814524"/>
                <a:gd name="connsiteY2" fmla="*/ 223808 h 732797"/>
                <a:gd name="connsiteX3" fmla="*/ 1576519 w 2814524"/>
                <a:gd name="connsiteY3" fmla="*/ 28317 h 732797"/>
                <a:gd name="connsiteX4" fmla="*/ 1917114 w 2814524"/>
                <a:gd name="connsiteY4" fmla="*/ 12678 h 732797"/>
                <a:gd name="connsiteX5" fmla="*/ 2814524 w 2814524"/>
                <a:gd name="connsiteY5" fmla="*/ 139123 h 732797"/>
                <a:gd name="connsiteX0" fmla="*/ 0 w 2814524"/>
                <a:gd name="connsiteY0" fmla="*/ 727017 h 727017"/>
                <a:gd name="connsiteX1" fmla="*/ 457900 w 2814524"/>
                <a:gd name="connsiteY1" fmla="*/ 370423 h 727017"/>
                <a:gd name="connsiteX2" fmla="*/ 766946 w 2814524"/>
                <a:gd name="connsiteY2" fmla="*/ 218028 h 727017"/>
                <a:gd name="connsiteX3" fmla="*/ 1576519 w 2814524"/>
                <a:gd name="connsiteY3" fmla="*/ 22537 h 727017"/>
                <a:gd name="connsiteX4" fmla="*/ 1973357 w 2814524"/>
                <a:gd name="connsiteY4" fmla="*/ 16536 h 727017"/>
                <a:gd name="connsiteX5" fmla="*/ 2814524 w 2814524"/>
                <a:gd name="connsiteY5" fmla="*/ 133343 h 727017"/>
                <a:gd name="connsiteX0" fmla="*/ 0 w 2814524"/>
                <a:gd name="connsiteY0" fmla="*/ 727017 h 727017"/>
                <a:gd name="connsiteX1" fmla="*/ 457900 w 2814524"/>
                <a:gd name="connsiteY1" fmla="*/ 370423 h 727017"/>
                <a:gd name="connsiteX2" fmla="*/ 766946 w 2814524"/>
                <a:gd name="connsiteY2" fmla="*/ 218028 h 727017"/>
                <a:gd name="connsiteX3" fmla="*/ 1576519 w 2814524"/>
                <a:gd name="connsiteY3" fmla="*/ 22537 h 727017"/>
                <a:gd name="connsiteX4" fmla="*/ 1973357 w 2814524"/>
                <a:gd name="connsiteY4" fmla="*/ 16536 h 727017"/>
                <a:gd name="connsiteX5" fmla="*/ 2814524 w 2814524"/>
                <a:gd name="connsiteY5" fmla="*/ 133343 h 727017"/>
                <a:gd name="connsiteX0" fmla="*/ 0 w 2814524"/>
                <a:gd name="connsiteY0" fmla="*/ 733189 h 733189"/>
                <a:gd name="connsiteX1" fmla="*/ 457900 w 2814524"/>
                <a:gd name="connsiteY1" fmla="*/ 376595 h 733189"/>
                <a:gd name="connsiteX2" fmla="*/ 766946 w 2814524"/>
                <a:gd name="connsiteY2" fmla="*/ 224200 h 733189"/>
                <a:gd name="connsiteX3" fmla="*/ 1576519 w 2814524"/>
                <a:gd name="connsiteY3" fmla="*/ 28709 h 733189"/>
                <a:gd name="connsiteX4" fmla="*/ 1973357 w 2814524"/>
                <a:gd name="connsiteY4" fmla="*/ 22708 h 733189"/>
                <a:gd name="connsiteX5" fmla="*/ 2814524 w 2814524"/>
                <a:gd name="connsiteY5" fmla="*/ 139515 h 733189"/>
                <a:gd name="connsiteX0" fmla="*/ 0 w 2775335"/>
                <a:gd name="connsiteY0" fmla="*/ 732815 h 732815"/>
                <a:gd name="connsiteX1" fmla="*/ 457900 w 2775335"/>
                <a:gd name="connsiteY1" fmla="*/ 376221 h 732815"/>
                <a:gd name="connsiteX2" fmla="*/ 766946 w 2775335"/>
                <a:gd name="connsiteY2" fmla="*/ 223826 h 732815"/>
                <a:gd name="connsiteX3" fmla="*/ 1576519 w 2775335"/>
                <a:gd name="connsiteY3" fmla="*/ 28335 h 732815"/>
                <a:gd name="connsiteX4" fmla="*/ 1973357 w 2775335"/>
                <a:gd name="connsiteY4" fmla="*/ 22334 h 732815"/>
                <a:gd name="connsiteX5" fmla="*/ 2775335 w 2775335"/>
                <a:gd name="connsiteY5" fmla="*/ 132105 h 732815"/>
                <a:gd name="connsiteX0" fmla="*/ 0 w 2747725"/>
                <a:gd name="connsiteY0" fmla="*/ 735726 h 735726"/>
                <a:gd name="connsiteX1" fmla="*/ 457900 w 2747725"/>
                <a:gd name="connsiteY1" fmla="*/ 379132 h 735726"/>
                <a:gd name="connsiteX2" fmla="*/ 766946 w 2747725"/>
                <a:gd name="connsiteY2" fmla="*/ 226737 h 735726"/>
                <a:gd name="connsiteX3" fmla="*/ 1576519 w 2747725"/>
                <a:gd name="connsiteY3" fmla="*/ 31246 h 735726"/>
                <a:gd name="connsiteX4" fmla="*/ 1973357 w 2747725"/>
                <a:gd name="connsiteY4" fmla="*/ 25245 h 735726"/>
                <a:gd name="connsiteX5" fmla="*/ 2747725 w 2747725"/>
                <a:gd name="connsiteY5" fmla="*/ 187534 h 735726"/>
                <a:gd name="connsiteX0" fmla="*/ 0 w 2747725"/>
                <a:gd name="connsiteY0" fmla="*/ 722366 h 722366"/>
                <a:gd name="connsiteX1" fmla="*/ 457900 w 2747725"/>
                <a:gd name="connsiteY1" fmla="*/ 365772 h 722366"/>
                <a:gd name="connsiteX2" fmla="*/ 766946 w 2747725"/>
                <a:gd name="connsiteY2" fmla="*/ 213377 h 722366"/>
                <a:gd name="connsiteX3" fmla="*/ 1576519 w 2747725"/>
                <a:gd name="connsiteY3" fmla="*/ 17886 h 722366"/>
                <a:gd name="connsiteX4" fmla="*/ 1955474 w 2747725"/>
                <a:gd name="connsiteY4" fmla="*/ 26603 h 722366"/>
                <a:gd name="connsiteX5" fmla="*/ 2747725 w 2747725"/>
                <a:gd name="connsiteY5" fmla="*/ 174174 h 722366"/>
                <a:gd name="connsiteX0" fmla="*/ 0 w 2747725"/>
                <a:gd name="connsiteY0" fmla="*/ 711069 h 711069"/>
                <a:gd name="connsiteX1" fmla="*/ 457900 w 2747725"/>
                <a:gd name="connsiteY1" fmla="*/ 354475 h 711069"/>
                <a:gd name="connsiteX2" fmla="*/ 766946 w 2747725"/>
                <a:gd name="connsiteY2" fmla="*/ 202080 h 711069"/>
                <a:gd name="connsiteX3" fmla="*/ 1574974 w 2747725"/>
                <a:gd name="connsiteY3" fmla="*/ 25736 h 711069"/>
                <a:gd name="connsiteX4" fmla="*/ 1955474 w 2747725"/>
                <a:gd name="connsiteY4" fmla="*/ 15306 h 711069"/>
                <a:gd name="connsiteX5" fmla="*/ 2747725 w 2747725"/>
                <a:gd name="connsiteY5" fmla="*/ 162877 h 711069"/>
                <a:gd name="connsiteX0" fmla="*/ 0 w 2747725"/>
                <a:gd name="connsiteY0" fmla="*/ 704315 h 704315"/>
                <a:gd name="connsiteX1" fmla="*/ 457900 w 2747725"/>
                <a:gd name="connsiteY1" fmla="*/ 347721 h 704315"/>
                <a:gd name="connsiteX2" fmla="*/ 766946 w 2747725"/>
                <a:gd name="connsiteY2" fmla="*/ 195326 h 704315"/>
                <a:gd name="connsiteX3" fmla="*/ 1574974 w 2747725"/>
                <a:gd name="connsiteY3" fmla="*/ 18982 h 704315"/>
                <a:gd name="connsiteX4" fmla="*/ 1941168 w 2747725"/>
                <a:gd name="connsiteY4" fmla="*/ 20326 h 704315"/>
                <a:gd name="connsiteX5" fmla="*/ 2747725 w 2747725"/>
                <a:gd name="connsiteY5" fmla="*/ 156123 h 704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47725" h="704315">
                  <a:moveTo>
                    <a:pt x="0" y="704315"/>
                  </a:moveTo>
                  <a:cubicBezTo>
                    <a:pt x="86830" y="625445"/>
                    <a:pt x="330076" y="432552"/>
                    <a:pt x="457900" y="347721"/>
                  </a:cubicBezTo>
                  <a:cubicBezTo>
                    <a:pt x="585724" y="262890"/>
                    <a:pt x="580767" y="250116"/>
                    <a:pt x="766946" y="195326"/>
                  </a:cubicBezTo>
                  <a:cubicBezTo>
                    <a:pt x="953125" y="140536"/>
                    <a:pt x="1379270" y="48149"/>
                    <a:pt x="1574974" y="18982"/>
                  </a:cubicBezTo>
                  <a:cubicBezTo>
                    <a:pt x="1770678" y="-10185"/>
                    <a:pt x="1745710" y="-2531"/>
                    <a:pt x="1941168" y="20326"/>
                  </a:cubicBezTo>
                  <a:cubicBezTo>
                    <a:pt x="2136627" y="43183"/>
                    <a:pt x="2448588" y="113975"/>
                    <a:pt x="2747725" y="156123"/>
                  </a:cubicBezTo>
                </a:path>
              </a:pathLst>
            </a:custGeom>
            <a:noFill/>
            <a:ln w="28575">
              <a:solidFill>
                <a:srgbClr val="EB5F6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03CC5A2-761D-9A2B-3CD0-3EF73E32754B}"/>
                </a:ext>
              </a:extLst>
            </p:cNvPr>
            <p:cNvSpPr/>
            <p:nvPr/>
          </p:nvSpPr>
          <p:spPr>
            <a:xfrm rot="21333852">
              <a:off x="7493400" y="2199512"/>
              <a:ext cx="2209302" cy="643041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437286"/>
                <a:gd name="connsiteY0" fmla="*/ 355126 h 355126"/>
                <a:gd name="connsiteX1" fmla="*/ 74222 w 2437286"/>
                <a:gd name="connsiteY1" fmla="*/ 262707 h 355126"/>
                <a:gd name="connsiteX2" fmla="*/ 253094 w 2437286"/>
                <a:gd name="connsiteY2" fmla="*/ 214232 h 355126"/>
                <a:gd name="connsiteX3" fmla="*/ 1106571 w 2437286"/>
                <a:gd name="connsiteY3" fmla="*/ 32975 h 355126"/>
                <a:gd name="connsiteX4" fmla="*/ 1270412 w 2437286"/>
                <a:gd name="connsiteY4" fmla="*/ 1383 h 355126"/>
                <a:gd name="connsiteX5" fmla="*/ 1435801 w 2437286"/>
                <a:gd name="connsiteY5" fmla="*/ 31466 h 355126"/>
                <a:gd name="connsiteX6" fmla="*/ 2437286 w 2437286"/>
                <a:gd name="connsiteY6" fmla="*/ 246204 h 355126"/>
                <a:gd name="connsiteX0" fmla="*/ 0 w 2893237"/>
                <a:gd name="connsiteY0" fmla="*/ 748351 h 748351"/>
                <a:gd name="connsiteX1" fmla="*/ 530173 w 2893237"/>
                <a:gd name="connsiteY1" fmla="*/ 262707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7497 w 2893237"/>
                <a:gd name="connsiteY2" fmla="*/ 235370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14523"/>
                <a:gd name="connsiteY0" fmla="*/ 747421 h 747421"/>
                <a:gd name="connsiteX1" fmla="*/ 563200 w 2814523"/>
                <a:gd name="connsiteY1" fmla="*/ 291069 h 747421"/>
                <a:gd name="connsiteX2" fmla="*/ 707497 w 2814523"/>
                <a:gd name="connsiteY2" fmla="*/ 234440 h 747421"/>
                <a:gd name="connsiteX3" fmla="*/ 1562522 w 2814523"/>
                <a:gd name="connsiteY3" fmla="*/ 32045 h 747421"/>
                <a:gd name="connsiteX4" fmla="*/ 1726363 w 2814523"/>
                <a:gd name="connsiteY4" fmla="*/ 453 h 747421"/>
                <a:gd name="connsiteX5" fmla="*/ 1891752 w 2814523"/>
                <a:gd name="connsiteY5" fmla="*/ 30536 h 747421"/>
                <a:gd name="connsiteX6" fmla="*/ 2814524 w 2814523"/>
                <a:gd name="connsiteY6" fmla="*/ 153747 h 747421"/>
                <a:gd name="connsiteX0" fmla="*/ 0 w 2814524"/>
                <a:gd name="connsiteY0" fmla="*/ 747421 h 747421"/>
                <a:gd name="connsiteX1" fmla="*/ 504381 w 2814524"/>
                <a:gd name="connsiteY1" fmla="*/ 339408 h 747421"/>
                <a:gd name="connsiteX2" fmla="*/ 707497 w 2814524"/>
                <a:gd name="connsiteY2" fmla="*/ 234440 h 747421"/>
                <a:gd name="connsiteX3" fmla="*/ 1562522 w 2814524"/>
                <a:gd name="connsiteY3" fmla="*/ 32045 h 747421"/>
                <a:gd name="connsiteX4" fmla="*/ 1726363 w 2814524"/>
                <a:gd name="connsiteY4" fmla="*/ 453 h 747421"/>
                <a:gd name="connsiteX5" fmla="*/ 1891752 w 2814524"/>
                <a:gd name="connsiteY5" fmla="*/ 30536 h 747421"/>
                <a:gd name="connsiteX6" fmla="*/ 2814524 w 2814524"/>
                <a:gd name="connsiteY6" fmla="*/ 153747 h 747421"/>
                <a:gd name="connsiteX0" fmla="*/ 0 w 2814524"/>
                <a:gd name="connsiteY0" fmla="*/ 747148 h 747148"/>
                <a:gd name="connsiteX1" fmla="*/ 504381 w 2814524"/>
                <a:gd name="connsiteY1" fmla="*/ 339135 h 747148"/>
                <a:gd name="connsiteX2" fmla="*/ 758608 w 2814524"/>
                <a:gd name="connsiteY2" fmla="*/ 222413 h 747148"/>
                <a:gd name="connsiteX3" fmla="*/ 1562522 w 2814524"/>
                <a:gd name="connsiteY3" fmla="*/ 31772 h 747148"/>
                <a:gd name="connsiteX4" fmla="*/ 1726363 w 2814524"/>
                <a:gd name="connsiteY4" fmla="*/ 180 h 747148"/>
                <a:gd name="connsiteX5" fmla="*/ 1891752 w 2814524"/>
                <a:gd name="connsiteY5" fmla="*/ 30263 h 747148"/>
                <a:gd name="connsiteX6" fmla="*/ 2814524 w 2814524"/>
                <a:gd name="connsiteY6" fmla="*/ 153474 h 747148"/>
                <a:gd name="connsiteX0" fmla="*/ 0 w 2814524"/>
                <a:gd name="connsiteY0" fmla="*/ 747100 h 747100"/>
                <a:gd name="connsiteX1" fmla="*/ 504381 w 2814524"/>
                <a:gd name="connsiteY1" fmla="*/ 339087 h 747100"/>
                <a:gd name="connsiteX2" fmla="*/ 758608 w 2814524"/>
                <a:gd name="connsiteY2" fmla="*/ 222365 h 747100"/>
                <a:gd name="connsiteX3" fmla="*/ 1562522 w 2814524"/>
                <a:gd name="connsiteY3" fmla="*/ 31724 h 747100"/>
                <a:gd name="connsiteX4" fmla="*/ 1726363 w 2814524"/>
                <a:gd name="connsiteY4" fmla="*/ 132 h 747100"/>
                <a:gd name="connsiteX5" fmla="*/ 1917114 w 2814524"/>
                <a:gd name="connsiteY5" fmla="*/ 26981 h 747100"/>
                <a:gd name="connsiteX6" fmla="*/ 2814524 w 2814524"/>
                <a:gd name="connsiteY6" fmla="*/ 153426 h 747100"/>
                <a:gd name="connsiteX0" fmla="*/ 0 w 2814524"/>
                <a:gd name="connsiteY0" fmla="*/ 748152 h 748152"/>
                <a:gd name="connsiteX1" fmla="*/ 504381 w 2814524"/>
                <a:gd name="connsiteY1" fmla="*/ 340139 h 748152"/>
                <a:gd name="connsiteX2" fmla="*/ 758608 w 2814524"/>
                <a:gd name="connsiteY2" fmla="*/ 223417 h 748152"/>
                <a:gd name="connsiteX3" fmla="*/ 1572900 w 2814524"/>
                <a:gd name="connsiteY3" fmla="*/ 28311 h 748152"/>
                <a:gd name="connsiteX4" fmla="*/ 1726363 w 2814524"/>
                <a:gd name="connsiteY4" fmla="*/ 1184 h 748152"/>
                <a:gd name="connsiteX5" fmla="*/ 1917114 w 2814524"/>
                <a:gd name="connsiteY5" fmla="*/ 28033 h 748152"/>
                <a:gd name="connsiteX6" fmla="*/ 2814524 w 2814524"/>
                <a:gd name="connsiteY6" fmla="*/ 154478 h 748152"/>
                <a:gd name="connsiteX0" fmla="*/ 0 w 2814524"/>
                <a:gd name="connsiteY0" fmla="*/ 746969 h 746969"/>
                <a:gd name="connsiteX1" fmla="*/ 504381 w 2814524"/>
                <a:gd name="connsiteY1" fmla="*/ 338956 h 746969"/>
                <a:gd name="connsiteX2" fmla="*/ 743278 w 2814524"/>
                <a:gd name="connsiteY2" fmla="*/ 157175 h 746969"/>
                <a:gd name="connsiteX3" fmla="*/ 1572900 w 2814524"/>
                <a:gd name="connsiteY3" fmla="*/ 27128 h 746969"/>
                <a:gd name="connsiteX4" fmla="*/ 1726363 w 2814524"/>
                <a:gd name="connsiteY4" fmla="*/ 1 h 746969"/>
                <a:gd name="connsiteX5" fmla="*/ 1917114 w 2814524"/>
                <a:gd name="connsiteY5" fmla="*/ 26850 h 746969"/>
                <a:gd name="connsiteX6" fmla="*/ 2814524 w 2814524"/>
                <a:gd name="connsiteY6" fmla="*/ 153295 h 746969"/>
                <a:gd name="connsiteX0" fmla="*/ 0 w 2814524"/>
                <a:gd name="connsiteY0" fmla="*/ 775558 h 775558"/>
                <a:gd name="connsiteX1" fmla="*/ 504381 w 2814524"/>
                <a:gd name="connsiteY1" fmla="*/ 367545 h 775558"/>
                <a:gd name="connsiteX2" fmla="*/ 743278 w 2814524"/>
                <a:gd name="connsiteY2" fmla="*/ 185764 h 775558"/>
                <a:gd name="connsiteX3" fmla="*/ 1541810 w 2814524"/>
                <a:gd name="connsiteY3" fmla="*/ 0 h 775558"/>
                <a:gd name="connsiteX4" fmla="*/ 1726363 w 2814524"/>
                <a:gd name="connsiteY4" fmla="*/ 28590 h 775558"/>
                <a:gd name="connsiteX5" fmla="*/ 1917114 w 2814524"/>
                <a:gd name="connsiteY5" fmla="*/ 55439 h 775558"/>
                <a:gd name="connsiteX6" fmla="*/ 2814524 w 2814524"/>
                <a:gd name="connsiteY6" fmla="*/ 181884 h 775558"/>
                <a:gd name="connsiteX0" fmla="*/ 0 w 2814524"/>
                <a:gd name="connsiteY0" fmla="*/ 775558 h 775558"/>
                <a:gd name="connsiteX1" fmla="*/ 447542 w 2814524"/>
                <a:gd name="connsiteY1" fmla="*/ 320346 h 775558"/>
                <a:gd name="connsiteX2" fmla="*/ 743278 w 2814524"/>
                <a:gd name="connsiteY2" fmla="*/ 185764 h 775558"/>
                <a:gd name="connsiteX3" fmla="*/ 1541810 w 2814524"/>
                <a:gd name="connsiteY3" fmla="*/ 0 h 775558"/>
                <a:gd name="connsiteX4" fmla="*/ 1726363 w 2814524"/>
                <a:gd name="connsiteY4" fmla="*/ 28590 h 775558"/>
                <a:gd name="connsiteX5" fmla="*/ 1917114 w 2814524"/>
                <a:gd name="connsiteY5" fmla="*/ 55439 h 775558"/>
                <a:gd name="connsiteX6" fmla="*/ 2814524 w 2814524"/>
                <a:gd name="connsiteY6" fmla="*/ 181884 h 775558"/>
                <a:gd name="connsiteX0" fmla="*/ 0 w 2814524"/>
                <a:gd name="connsiteY0" fmla="*/ 781165 h 781165"/>
                <a:gd name="connsiteX1" fmla="*/ 447542 w 2814524"/>
                <a:gd name="connsiteY1" fmla="*/ 325953 h 781165"/>
                <a:gd name="connsiteX2" fmla="*/ 740996 w 2814524"/>
                <a:gd name="connsiteY2" fmla="*/ 153966 h 781165"/>
                <a:gd name="connsiteX3" fmla="*/ 1541810 w 2814524"/>
                <a:gd name="connsiteY3" fmla="*/ 5607 h 781165"/>
                <a:gd name="connsiteX4" fmla="*/ 1726363 w 2814524"/>
                <a:gd name="connsiteY4" fmla="*/ 34197 h 781165"/>
                <a:gd name="connsiteX5" fmla="*/ 1917114 w 2814524"/>
                <a:gd name="connsiteY5" fmla="*/ 61046 h 781165"/>
                <a:gd name="connsiteX6" fmla="*/ 2814524 w 2814524"/>
                <a:gd name="connsiteY6" fmla="*/ 187491 h 781165"/>
                <a:gd name="connsiteX0" fmla="*/ 0 w 2814524"/>
                <a:gd name="connsiteY0" fmla="*/ 807117 h 807117"/>
                <a:gd name="connsiteX1" fmla="*/ 447542 w 2814524"/>
                <a:gd name="connsiteY1" fmla="*/ 351905 h 807117"/>
                <a:gd name="connsiteX2" fmla="*/ 740996 w 2814524"/>
                <a:gd name="connsiteY2" fmla="*/ 179918 h 807117"/>
                <a:gd name="connsiteX3" fmla="*/ 1528763 w 2814524"/>
                <a:gd name="connsiteY3" fmla="*/ 3905 h 807117"/>
                <a:gd name="connsiteX4" fmla="*/ 1726363 w 2814524"/>
                <a:gd name="connsiteY4" fmla="*/ 60149 h 807117"/>
                <a:gd name="connsiteX5" fmla="*/ 1917114 w 2814524"/>
                <a:gd name="connsiteY5" fmla="*/ 86998 h 807117"/>
                <a:gd name="connsiteX6" fmla="*/ 2814524 w 2814524"/>
                <a:gd name="connsiteY6" fmla="*/ 213443 h 807117"/>
                <a:gd name="connsiteX0" fmla="*/ 0 w 2814524"/>
                <a:gd name="connsiteY0" fmla="*/ 806545 h 806545"/>
                <a:gd name="connsiteX1" fmla="*/ 447542 w 2814524"/>
                <a:gd name="connsiteY1" fmla="*/ 351333 h 806545"/>
                <a:gd name="connsiteX2" fmla="*/ 740996 w 2814524"/>
                <a:gd name="connsiteY2" fmla="*/ 179346 h 806545"/>
                <a:gd name="connsiteX3" fmla="*/ 1528763 w 2814524"/>
                <a:gd name="connsiteY3" fmla="*/ 3333 h 806545"/>
                <a:gd name="connsiteX4" fmla="*/ 1726363 w 2814524"/>
                <a:gd name="connsiteY4" fmla="*/ 59577 h 806545"/>
                <a:gd name="connsiteX5" fmla="*/ 1938299 w 2814524"/>
                <a:gd name="connsiteY5" fmla="*/ 3100 h 806545"/>
                <a:gd name="connsiteX6" fmla="*/ 2814524 w 2814524"/>
                <a:gd name="connsiteY6" fmla="*/ 212871 h 806545"/>
                <a:gd name="connsiteX0" fmla="*/ 0 w 2814524"/>
                <a:gd name="connsiteY0" fmla="*/ 845333 h 845333"/>
                <a:gd name="connsiteX1" fmla="*/ 447542 w 2814524"/>
                <a:gd name="connsiteY1" fmla="*/ 390121 h 845333"/>
                <a:gd name="connsiteX2" fmla="*/ 740996 w 2814524"/>
                <a:gd name="connsiteY2" fmla="*/ 218134 h 845333"/>
                <a:gd name="connsiteX3" fmla="*/ 1528763 w 2814524"/>
                <a:gd name="connsiteY3" fmla="*/ 42121 h 845333"/>
                <a:gd name="connsiteX4" fmla="*/ 1758700 w 2814524"/>
                <a:gd name="connsiteY4" fmla="*/ 2 h 845333"/>
                <a:gd name="connsiteX5" fmla="*/ 1938299 w 2814524"/>
                <a:gd name="connsiteY5" fmla="*/ 41888 h 845333"/>
                <a:gd name="connsiteX6" fmla="*/ 2814524 w 2814524"/>
                <a:gd name="connsiteY6" fmla="*/ 251659 h 845333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40996 w 2814524"/>
                <a:gd name="connsiteY2" fmla="*/ 21821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37165 w 2814524"/>
                <a:gd name="connsiteY1" fmla="*/ 394662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28382 h 828382"/>
                <a:gd name="connsiteX1" fmla="*/ 437165 w 2814524"/>
                <a:gd name="connsiteY1" fmla="*/ 377634 h 828382"/>
                <a:gd name="connsiteX2" fmla="*/ 726011 w 2814524"/>
                <a:gd name="connsiteY2" fmla="*/ 199953 h 828382"/>
                <a:gd name="connsiteX3" fmla="*/ 1528763 w 2814524"/>
                <a:gd name="connsiteY3" fmla="*/ 25170 h 828382"/>
                <a:gd name="connsiteX4" fmla="*/ 1983641 w 2814524"/>
                <a:gd name="connsiteY4" fmla="*/ 23341 h 828382"/>
                <a:gd name="connsiteX5" fmla="*/ 2814524 w 2814524"/>
                <a:gd name="connsiteY5" fmla="*/ 234708 h 828382"/>
                <a:gd name="connsiteX0" fmla="*/ 0 w 2814524"/>
                <a:gd name="connsiteY0" fmla="*/ 846623 h 846623"/>
                <a:gd name="connsiteX1" fmla="*/ 437165 w 2814524"/>
                <a:gd name="connsiteY1" fmla="*/ 395875 h 846623"/>
                <a:gd name="connsiteX2" fmla="*/ 726011 w 2814524"/>
                <a:gd name="connsiteY2" fmla="*/ 218194 h 846623"/>
                <a:gd name="connsiteX3" fmla="*/ 1611523 w 2814524"/>
                <a:gd name="connsiteY3" fmla="*/ 15055 h 846623"/>
                <a:gd name="connsiteX4" fmla="*/ 1983641 w 2814524"/>
                <a:gd name="connsiteY4" fmla="*/ 41582 h 846623"/>
                <a:gd name="connsiteX5" fmla="*/ 2814524 w 2814524"/>
                <a:gd name="connsiteY5" fmla="*/ 252949 h 846623"/>
                <a:gd name="connsiteX0" fmla="*/ 0 w 2814524"/>
                <a:gd name="connsiteY0" fmla="*/ 847473 h 847473"/>
                <a:gd name="connsiteX1" fmla="*/ 437165 w 2814524"/>
                <a:gd name="connsiteY1" fmla="*/ 396725 h 847473"/>
                <a:gd name="connsiteX2" fmla="*/ 726011 w 2814524"/>
                <a:gd name="connsiteY2" fmla="*/ 219044 h 847473"/>
                <a:gd name="connsiteX3" fmla="*/ 1659062 w 2814524"/>
                <a:gd name="connsiteY3" fmla="*/ 14786 h 847473"/>
                <a:gd name="connsiteX4" fmla="*/ 1983641 w 2814524"/>
                <a:gd name="connsiteY4" fmla="*/ 42432 h 847473"/>
                <a:gd name="connsiteX5" fmla="*/ 2814524 w 2814524"/>
                <a:gd name="connsiteY5" fmla="*/ 253799 h 847473"/>
                <a:gd name="connsiteX0" fmla="*/ 0 w 2814524"/>
                <a:gd name="connsiteY0" fmla="*/ 832327 h 832327"/>
                <a:gd name="connsiteX1" fmla="*/ 437165 w 2814524"/>
                <a:gd name="connsiteY1" fmla="*/ 381579 h 832327"/>
                <a:gd name="connsiteX2" fmla="*/ 726011 w 2814524"/>
                <a:gd name="connsiteY2" fmla="*/ 203898 h 832327"/>
                <a:gd name="connsiteX3" fmla="*/ 1685903 w 2814524"/>
                <a:gd name="connsiteY3" fmla="*/ 21929 h 832327"/>
                <a:gd name="connsiteX4" fmla="*/ 1983641 w 2814524"/>
                <a:gd name="connsiteY4" fmla="*/ 27286 h 832327"/>
                <a:gd name="connsiteX5" fmla="*/ 2814524 w 2814524"/>
                <a:gd name="connsiteY5" fmla="*/ 238653 h 832327"/>
                <a:gd name="connsiteX0" fmla="*/ 0 w 2814524"/>
                <a:gd name="connsiteY0" fmla="*/ 841795 h 841795"/>
                <a:gd name="connsiteX1" fmla="*/ 437165 w 2814524"/>
                <a:gd name="connsiteY1" fmla="*/ 391047 h 841795"/>
                <a:gd name="connsiteX2" fmla="*/ 726011 w 2814524"/>
                <a:gd name="connsiteY2" fmla="*/ 213366 h 841795"/>
                <a:gd name="connsiteX3" fmla="*/ 1691720 w 2814524"/>
                <a:gd name="connsiteY3" fmla="*/ 16811 h 841795"/>
                <a:gd name="connsiteX4" fmla="*/ 1983641 w 2814524"/>
                <a:gd name="connsiteY4" fmla="*/ 36754 h 841795"/>
                <a:gd name="connsiteX5" fmla="*/ 2814524 w 2814524"/>
                <a:gd name="connsiteY5" fmla="*/ 248121 h 841795"/>
                <a:gd name="connsiteX0" fmla="*/ 0 w 2814524"/>
                <a:gd name="connsiteY0" fmla="*/ 848109 h 848109"/>
                <a:gd name="connsiteX1" fmla="*/ 437165 w 2814524"/>
                <a:gd name="connsiteY1" fmla="*/ 397361 h 848109"/>
                <a:gd name="connsiteX2" fmla="*/ 726011 w 2814524"/>
                <a:gd name="connsiteY2" fmla="*/ 219680 h 848109"/>
                <a:gd name="connsiteX3" fmla="*/ 1691720 w 2814524"/>
                <a:gd name="connsiteY3" fmla="*/ 23125 h 848109"/>
                <a:gd name="connsiteX4" fmla="*/ 2003607 w 2814524"/>
                <a:gd name="connsiteY4" fmla="*/ 29644 h 848109"/>
                <a:gd name="connsiteX5" fmla="*/ 2814524 w 2814524"/>
                <a:gd name="connsiteY5" fmla="*/ 254435 h 848109"/>
                <a:gd name="connsiteX0" fmla="*/ 0 w 2814524"/>
                <a:gd name="connsiteY0" fmla="*/ 850902 h 850902"/>
                <a:gd name="connsiteX1" fmla="*/ 437165 w 2814524"/>
                <a:gd name="connsiteY1" fmla="*/ 400154 h 850902"/>
                <a:gd name="connsiteX2" fmla="*/ 726011 w 2814524"/>
                <a:gd name="connsiteY2" fmla="*/ 222473 h 850902"/>
                <a:gd name="connsiteX3" fmla="*/ 1691720 w 2814524"/>
                <a:gd name="connsiteY3" fmla="*/ 25918 h 850902"/>
                <a:gd name="connsiteX4" fmla="*/ 1942282 w 2814524"/>
                <a:gd name="connsiteY4" fmla="*/ 27404 h 850902"/>
                <a:gd name="connsiteX5" fmla="*/ 2814524 w 2814524"/>
                <a:gd name="connsiteY5" fmla="*/ 257228 h 850902"/>
                <a:gd name="connsiteX0" fmla="*/ 0 w 2814524"/>
                <a:gd name="connsiteY0" fmla="*/ 844873 h 844873"/>
                <a:gd name="connsiteX1" fmla="*/ 437165 w 2814524"/>
                <a:gd name="connsiteY1" fmla="*/ 394125 h 844873"/>
                <a:gd name="connsiteX2" fmla="*/ 726011 w 2814524"/>
                <a:gd name="connsiteY2" fmla="*/ 216444 h 844873"/>
                <a:gd name="connsiteX3" fmla="*/ 1595909 w 2814524"/>
                <a:gd name="connsiteY3" fmla="*/ 32110 h 844873"/>
                <a:gd name="connsiteX4" fmla="*/ 1942282 w 2814524"/>
                <a:gd name="connsiteY4" fmla="*/ 21375 h 844873"/>
                <a:gd name="connsiteX5" fmla="*/ 2814524 w 2814524"/>
                <a:gd name="connsiteY5" fmla="*/ 251199 h 844873"/>
                <a:gd name="connsiteX0" fmla="*/ 0 w 2814524"/>
                <a:gd name="connsiteY0" fmla="*/ 843721 h 843721"/>
                <a:gd name="connsiteX1" fmla="*/ 437165 w 2814524"/>
                <a:gd name="connsiteY1" fmla="*/ 392973 h 843721"/>
                <a:gd name="connsiteX2" fmla="*/ 803684 w 2814524"/>
                <a:gd name="connsiteY2" fmla="*/ 191540 h 843721"/>
                <a:gd name="connsiteX3" fmla="*/ 1595909 w 2814524"/>
                <a:gd name="connsiteY3" fmla="*/ 30958 h 843721"/>
                <a:gd name="connsiteX4" fmla="*/ 1942282 w 2814524"/>
                <a:gd name="connsiteY4" fmla="*/ 20223 h 843721"/>
                <a:gd name="connsiteX5" fmla="*/ 2814524 w 2814524"/>
                <a:gd name="connsiteY5" fmla="*/ 250047 h 843721"/>
                <a:gd name="connsiteX0" fmla="*/ 0 w 2814524"/>
                <a:gd name="connsiteY0" fmla="*/ 845163 h 845163"/>
                <a:gd name="connsiteX1" fmla="*/ 437165 w 2814524"/>
                <a:gd name="connsiteY1" fmla="*/ 394415 h 845163"/>
                <a:gd name="connsiteX2" fmla="*/ 796772 w 2814524"/>
                <a:gd name="connsiteY2" fmla="*/ 222543 h 845163"/>
                <a:gd name="connsiteX3" fmla="*/ 1595909 w 2814524"/>
                <a:gd name="connsiteY3" fmla="*/ 32400 h 845163"/>
                <a:gd name="connsiteX4" fmla="*/ 1942282 w 2814524"/>
                <a:gd name="connsiteY4" fmla="*/ 21665 h 845163"/>
                <a:gd name="connsiteX5" fmla="*/ 2814524 w 2814524"/>
                <a:gd name="connsiteY5" fmla="*/ 251489 h 845163"/>
                <a:gd name="connsiteX0" fmla="*/ 0 w 2814524"/>
                <a:gd name="connsiteY0" fmla="*/ 833744 h 833744"/>
                <a:gd name="connsiteX1" fmla="*/ 437165 w 2814524"/>
                <a:gd name="connsiteY1" fmla="*/ 382996 h 833744"/>
                <a:gd name="connsiteX2" fmla="*/ 796772 w 2814524"/>
                <a:gd name="connsiteY2" fmla="*/ 211124 h 833744"/>
                <a:gd name="connsiteX3" fmla="*/ 1595909 w 2814524"/>
                <a:gd name="connsiteY3" fmla="*/ 20981 h 833744"/>
                <a:gd name="connsiteX4" fmla="*/ 1931383 w 2814524"/>
                <a:gd name="connsiteY4" fmla="*/ 29437 h 833744"/>
                <a:gd name="connsiteX5" fmla="*/ 2814524 w 2814524"/>
                <a:gd name="connsiteY5" fmla="*/ 240070 h 833744"/>
                <a:gd name="connsiteX0" fmla="*/ 0 w 2811799"/>
                <a:gd name="connsiteY0" fmla="*/ 835813 h 835813"/>
                <a:gd name="connsiteX1" fmla="*/ 437165 w 2811799"/>
                <a:gd name="connsiteY1" fmla="*/ 385065 h 835813"/>
                <a:gd name="connsiteX2" fmla="*/ 796772 w 2811799"/>
                <a:gd name="connsiteY2" fmla="*/ 213193 h 835813"/>
                <a:gd name="connsiteX3" fmla="*/ 1595909 w 2811799"/>
                <a:gd name="connsiteY3" fmla="*/ 23050 h 835813"/>
                <a:gd name="connsiteX4" fmla="*/ 1931383 w 2811799"/>
                <a:gd name="connsiteY4" fmla="*/ 31506 h 835813"/>
                <a:gd name="connsiteX5" fmla="*/ 2811799 w 2811799"/>
                <a:gd name="connsiteY5" fmla="*/ 277361 h 835813"/>
                <a:gd name="connsiteX0" fmla="*/ 0 w 2811799"/>
                <a:gd name="connsiteY0" fmla="*/ 835617 h 835617"/>
                <a:gd name="connsiteX1" fmla="*/ 437165 w 2811799"/>
                <a:gd name="connsiteY1" fmla="*/ 384869 h 835617"/>
                <a:gd name="connsiteX2" fmla="*/ 757242 w 2811799"/>
                <a:gd name="connsiteY2" fmla="*/ 209923 h 835617"/>
                <a:gd name="connsiteX3" fmla="*/ 1595909 w 2811799"/>
                <a:gd name="connsiteY3" fmla="*/ 22854 h 835617"/>
                <a:gd name="connsiteX4" fmla="*/ 1931383 w 2811799"/>
                <a:gd name="connsiteY4" fmla="*/ 31310 h 835617"/>
                <a:gd name="connsiteX5" fmla="*/ 2811799 w 2811799"/>
                <a:gd name="connsiteY5" fmla="*/ 277165 h 835617"/>
                <a:gd name="connsiteX0" fmla="*/ 0 w 2811799"/>
                <a:gd name="connsiteY0" fmla="*/ 835617 h 835617"/>
                <a:gd name="connsiteX1" fmla="*/ 437165 w 2811799"/>
                <a:gd name="connsiteY1" fmla="*/ 384869 h 835617"/>
                <a:gd name="connsiteX2" fmla="*/ 757242 w 2811799"/>
                <a:gd name="connsiteY2" fmla="*/ 209923 h 835617"/>
                <a:gd name="connsiteX3" fmla="*/ 1595909 w 2811799"/>
                <a:gd name="connsiteY3" fmla="*/ 22854 h 835617"/>
                <a:gd name="connsiteX4" fmla="*/ 1931383 w 2811799"/>
                <a:gd name="connsiteY4" fmla="*/ 31310 h 835617"/>
                <a:gd name="connsiteX5" fmla="*/ 2811799 w 2811799"/>
                <a:gd name="connsiteY5" fmla="*/ 277165 h 835617"/>
                <a:gd name="connsiteX0" fmla="*/ 0 w 2811799"/>
                <a:gd name="connsiteY0" fmla="*/ 838316 h 838316"/>
                <a:gd name="connsiteX1" fmla="*/ 437165 w 2811799"/>
                <a:gd name="connsiteY1" fmla="*/ 387568 h 838316"/>
                <a:gd name="connsiteX2" fmla="*/ 757242 w 2811799"/>
                <a:gd name="connsiteY2" fmla="*/ 212622 h 838316"/>
                <a:gd name="connsiteX3" fmla="*/ 1595909 w 2811799"/>
                <a:gd name="connsiteY3" fmla="*/ 25553 h 838316"/>
                <a:gd name="connsiteX4" fmla="*/ 1931383 w 2811799"/>
                <a:gd name="connsiteY4" fmla="*/ 34009 h 838316"/>
                <a:gd name="connsiteX5" fmla="*/ 2811799 w 2811799"/>
                <a:gd name="connsiteY5" fmla="*/ 279864 h 838316"/>
                <a:gd name="connsiteX0" fmla="*/ 0 w 2811799"/>
                <a:gd name="connsiteY0" fmla="*/ 834856 h 834856"/>
                <a:gd name="connsiteX1" fmla="*/ 437165 w 2811799"/>
                <a:gd name="connsiteY1" fmla="*/ 384108 h 834856"/>
                <a:gd name="connsiteX2" fmla="*/ 743725 w 2811799"/>
                <a:gd name="connsiteY2" fmla="*/ 197257 h 834856"/>
                <a:gd name="connsiteX3" fmla="*/ 1595909 w 2811799"/>
                <a:gd name="connsiteY3" fmla="*/ 22093 h 834856"/>
                <a:gd name="connsiteX4" fmla="*/ 1931383 w 2811799"/>
                <a:gd name="connsiteY4" fmla="*/ 30549 h 834856"/>
                <a:gd name="connsiteX5" fmla="*/ 2811799 w 2811799"/>
                <a:gd name="connsiteY5" fmla="*/ 276404 h 834856"/>
                <a:gd name="connsiteX0" fmla="*/ 0 w 2811799"/>
                <a:gd name="connsiteY0" fmla="*/ 834856 h 834856"/>
                <a:gd name="connsiteX1" fmla="*/ 437165 w 2811799"/>
                <a:gd name="connsiteY1" fmla="*/ 384108 h 834856"/>
                <a:gd name="connsiteX2" fmla="*/ 743725 w 2811799"/>
                <a:gd name="connsiteY2" fmla="*/ 197257 h 834856"/>
                <a:gd name="connsiteX3" fmla="*/ 1595909 w 2811799"/>
                <a:gd name="connsiteY3" fmla="*/ 22093 h 834856"/>
                <a:gd name="connsiteX4" fmla="*/ 1931383 w 2811799"/>
                <a:gd name="connsiteY4" fmla="*/ 30549 h 834856"/>
                <a:gd name="connsiteX5" fmla="*/ 2811799 w 2811799"/>
                <a:gd name="connsiteY5" fmla="*/ 276404 h 834856"/>
                <a:gd name="connsiteX0" fmla="*/ 0 w 2787241"/>
                <a:gd name="connsiteY0" fmla="*/ 834298 h 834298"/>
                <a:gd name="connsiteX1" fmla="*/ 437165 w 2787241"/>
                <a:gd name="connsiteY1" fmla="*/ 383550 h 834298"/>
                <a:gd name="connsiteX2" fmla="*/ 743725 w 2787241"/>
                <a:gd name="connsiteY2" fmla="*/ 196699 h 834298"/>
                <a:gd name="connsiteX3" fmla="*/ 1595909 w 2787241"/>
                <a:gd name="connsiteY3" fmla="*/ 21535 h 834298"/>
                <a:gd name="connsiteX4" fmla="*/ 1931383 w 2787241"/>
                <a:gd name="connsiteY4" fmla="*/ 29991 h 834298"/>
                <a:gd name="connsiteX5" fmla="*/ 2787241 w 2787241"/>
                <a:gd name="connsiteY5" fmla="*/ 266701 h 834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87241" h="834298">
                  <a:moveTo>
                    <a:pt x="0" y="834298"/>
                  </a:moveTo>
                  <a:cubicBezTo>
                    <a:pt x="86830" y="755428"/>
                    <a:pt x="313211" y="489817"/>
                    <a:pt x="437165" y="383550"/>
                  </a:cubicBezTo>
                  <a:cubicBezTo>
                    <a:pt x="561119" y="277284"/>
                    <a:pt x="549142" y="236288"/>
                    <a:pt x="743725" y="196699"/>
                  </a:cubicBezTo>
                  <a:cubicBezTo>
                    <a:pt x="938821" y="157006"/>
                    <a:pt x="1397966" y="49320"/>
                    <a:pt x="1595909" y="21535"/>
                  </a:cubicBezTo>
                  <a:cubicBezTo>
                    <a:pt x="1793852" y="-6250"/>
                    <a:pt x="1732828" y="-10870"/>
                    <a:pt x="1931383" y="29991"/>
                  </a:cubicBezTo>
                  <a:cubicBezTo>
                    <a:pt x="2129938" y="70852"/>
                    <a:pt x="2510280" y="196245"/>
                    <a:pt x="2787241" y="266701"/>
                  </a:cubicBezTo>
                </a:path>
              </a:pathLst>
            </a:custGeom>
            <a:noFill/>
            <a:ln w="28575">
              <a:solidFill>
                <a:srgbClr val="91D54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8ACE99B-3B79-8859-C5D9-4A8895F0297A}"/>
                </a:ext>
              </a:extLst>
            </p:cNvPr>
            <p:cNvSpPr/>
            <p:nvPr/>
          </p:nvSpPr>
          <p:spPr>
            <a:xfrm>
              <a:off x="7525888" y="2111179"/>
              <a:ext cx="2234095" cy="808641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595004 w 2779196"/>
                <a:gd name="connsiteY2" fmla="*/ 214232 h 813647"/>
                <a:gd name="connsiteX3" fmla="*/ 1448481 w 2779196"/>
                <a:gd name="connsiteY3" fmla="*/ 32975 h 813647"/>
                <a:gd name="connsiteX4" fmla="*/ 1612322 w 2779196"/>
                <a:gd name="connsiteY4" fmla="*/ 1383 h 813647"/>
                <a:gd name="connsiteX5" fmla="*/ 1777711 w 2779196"/>
                <a:gd name="connsiteY5" fmla="*/ 31466 h 813647"/>
                <a:gd name="connsiteX6" fmla="*/ 2779196 w 2779196"/>
                <a:gd name="connsiteY6" fmla="*/ 246204 h 813647"/>
                <a:gd name="connsiteX0" fmla="*/ 0 w 2779196"/>
                <a:gd name="connsiteY0" fmla="*/ 806269 h 806269"/>
                <a:gd name="connsiteX1" fmla="*/ 341910 w 2779196"/>
                <a:gd name="connsiteY1" fmla="*/ 347748 h 806269"/>
                <a:gd name="connsiteX2" fmla="*/ 595004 w 2779196"/>
                <a:gd name="connsiteY2" fmla="*/ 206854 h 806269"/>
                <a:gd name="connsiteX3" fmla="*/ 1448481 w 2779196"/>
                <a:gd name="connsiteY3" fmla="*/ 25597 h 806269"/>
                <a:gd name="connsiteX4" fmla="*/ 1777711 w 2779196"/>
                <a:gd name="connsiteY4" fmla="*/ 24088 h 806269"/>
                <a:gd name="connsiteX5" fmla="*/ 2779196 w 2779196"/>
                <a:gd name="connsiteY5" fmla="*/ 238826 h 806269"/>
                <a:gd name="connsiteX0" fmla="*/ 0 w 2779196"/>
                <a:gd name="connsiteY0" fmla="*/ 799258 h 799258"/>
                <a:gd name="connsiteX1" fmla="*/ 341910 w 2779196"/>
                <a:gd name="connsiteY1" fmla="*/ 340737 h 799258"/>
                <a:gd name="connsiteX2" fmla="*/ 595004 w 2779196"/>
                <a:gd name="connsiteY2" fmla="*/ 199843 h 799258"/>
                <a:gd name="connsiteX3" fmla="*/ 1448481 w 2779196"/>
                <a:gd name="connsiteY3" fmla="*/ 18586 h 799258"/>
                <a:gd name="connsiteX4" fmla="*/ 1795331 w 2779196"/>
                <a:gd name="connsiteY4" fmla="*/ 30013 h 799258"/>
                <a:gd name="connsiteX5" fmla="*/ 2779196 w 2779196"/>
                <a:gd name="connsiteY5" fmla="*/ 231815 h 799258"/>
                <a:gd name="connsiteX0" fmla="*/ 0 w 2779196"/>
                <a:gd name="connsiteY0" fmla="*/ 799258 h 799258"/>
                <a:gd name="connsiteX1" fmla="*/ 350721 w 2779196"/>
                <a:gd name="connsiteY1" fmla="*/ 356908 h 799258"/>
                <a:gd name="connsiteX2" fmla="*/ 595004 w 2779196"/>
                <a:gd name="connsiteY2" fmla="*/ 199843 h 799258"/>
                <a:gd name="connsiteX3" fmla="*/ 1448481 w 2779196"/>
                <a:gd name="connsiteY3" fmla="*/ 18586 h 799258"/>
                <a:gd name="connsiteX4" fmla="*/ 1795331 w 2779196"/>
                <a:gd name="connsiteY4" fmla="*/ 30013 h 799258"/>
                <a:gd name="connsiteX5" fmla="*/ 2779196 w 2779196"/>
                <a:gd name="connsiteY5" fmla="*/ 231815 h 799258"/>
                <a:gd name="connsiteX0" fmla="*/ 0 w 2779196"/>
                <a:gd name="connsiteY0" fmla="*/ 799258 h 799258"/>
                <a:gd name="connsiteX1" fmla="*/ 204053 w 2779196"/>
                <a:gd name="connsiteY1" fmla="*/ 516663 h 799258"/>
                <a:gd name="connsiteX2" fmla="*/ 350721 w 2779196"/>
                <a:gd name="connsiteY2" fmla="*/ 356908 h 799258"/>
                <a:gd name="connsiteX3" fmla="*/ 595004 w 2779196"/>
                <a:gd name="connsiteY3" fmla="*/ 199843 h 799258"/>
                <a:gd name="connsiteX4" fmla="*/ 1448481 w 2779196"/>
                <a:gd name="connsiteY4" fmla="*/ 18586 h 799258"/>
                <a:gd name="connsiteX5" fmla="*/ 1795331 w 2779196"/>
                <a:gd name="connsiteY5" fmla="*/ 30013 h 799258"/>
                <a:gd name="connsiteX6" fmla="*/ 2779196 w 2779196"/>
                <a:gd name="connsiteY6" fmla="*/ 231815 h 799258"/>
                <a:gd name="connsiteX0" fmla="*/ 14775 w 2793971"/>
                <a:gd name="connsiteY0" fmla="*/ 799258 h 812797"/>
                <a:gd name="connsiteX1" fmla="*/ 20901 w 2793971"/>
                <a:gd name="connsiteY1" fmla="*/ 786141 h 812797"/>
                <a:gd name="connsiteX2" fmla="*/ 365496 w 2793971"/>
                <a:gd name="connsiteY2" fmla="*/ 356908 h 812797"/>
                <a:gd name="connsiteX3" fmla="*/ 609779 w 2793971"/>
                <a:gd name="connsiteY3" fmla="*/ 199843 h 812797"/>
                <a:gd name="connsiteX4" fmla="*/ 1463256 w 2793971"/>
                <a:gd name="connsiteY4" fmla="*/ 18586 h 812797"/>
                <a:gd name="connsiteX5" fmla="*/ 1810106 w 2793971"/>
                <a:gd name="connsiteY5" fmla="*/ 30013 h 812797"/>
                <a:gd name="connsiteX6" fmla="*/ 2793971 w 2793971"/>
                <a:gd name="connsiteY6" fmla="*/ 231815 h 812797"/>
                <a:gd name="connsiteX0" fmla="*/ 0 w 3283008"/>
                <a:gd name="connsiteY0" fmla="*/ 923429 h 923429"/>
                <a:gd name="connsiteX1" fmla="*/ 509938 w 3283008"/>
                <a:gd name="connsiteY1" fmla="*/ 786141 h 923429"/>
                <a:gd name="connsiteX2" fmla="*/ 854533 w 3283008"/>
                <a:gd name="connsiteY2" fmla="*/ 356908 h 923429"/>
                <a:gd name="connsiteX3" fmla="*/ 1098816 w 3283008"/>
                <a:gd name="connsiteY3" fmla="*/ 199843 h 923429"/>
                <a:gd name="connsiteX4" fmla="*/ 1952293 w 3283008"/>
                <a:gd name="connsiteY4" fmla="*/ 18586 h 923429"/>
                <a:gd name="connsiteX5" fmla="*/ 2299143 w 3283008"/>
                <a:gd name="connsiteY5" fmla="*/ 30013 h 923429"/>
                <a:gd name="connsiteX6" fmla="*/ 3283008 w 3283008"/>
                <a:gd name="connsiteY6" fmla="*/ 231815 h 923429"/>
                <a:gd name="connsiteX0" fmla="*/ 701599 w 3984607"/>
                <a:gd name="connsiteY0" fmla="*/ 923429 h 1072273"/>
                <a:gd name="connsiteX1" fmla="*/ 1211537 w 3984607"/>
                <a:gd name="connsiteY1" fmla="*/ 786141 h 1072273"/>
                <a:gd name="connsiteX2" fmla="*/ 1556132 w 3984607"/>
                <a:gd name="connsiteY2" fmla="*/ 356908 h 1072273"/>
                <a:gd name="connsiteX3" fmla="*/ 1800415 w 3984607"/>
                <a:gd name="connsiteY3" fmla="*/ 199843 h 1072273"/>
                <a:gd name="connsiteX4" fmla="*/ 2653892 w 3984607"/>
                <a:gd name="connsiteY4" fmla="*/ 18586 h 1072273"/>
                <a:gd name="connsiteX5" fmla="*/ 3000742 w 3984607"/>
                <a:gd name="connsiteY5" fmla="*/ 30013 h 1072273"/>
                <a:gd name="connsiteX6" fmla="*/ 3984607 w 3984607"/>
                <a:gd name="connsiteY6" fmla="*/ 231815 h 1072273"/>
                <a:gd name="connsiteX0" fmla="*/ 419973 w 6074495"/>
                <a:gd name="connsiteY0" fmla="*/ 1414830 h 1502884"/>
                <a:gd name="connsiteX1" fmla="*/ 3301425 w 6074495"/>
                <a:gd name="connsiteY1" fmla="*/ 786141 h 1502884"/>
                <a:gd name="connsiteX2" fmla="*/ 3646020 w 6074495"/>
                <a:gd name="connsiteY2" fmla="*/ 356908 h 1502884"/>
                <a:gd name="connsiteX3" fmla="*/ 3890303 w 6074495"/>
                <a:gd name="connsiteY3" fmla="*/ 199843 h 1502884"/>
                <a:gd name="connsiteX4" fmla="*/ 4743780 w 6074495"/>
                <a:gd name="connsiteY4" fmla="*/ 18586 h 1502884"/>
                <a:gd name="connsiteX5" fmla="*/ 5090630 w 6074495"/>
                <a:gd name="connsiteY5" fmla="*/ 30013 h 1502884"/>
                <a:gd name="connsiteX6" fmla="*/ 6074495 w 6074495"/>
                <a:gd name="connsiteY6" fmla="*/ 231815 h 1502884"/>
                <a:gd name="connsiteX0" fmla="*/ 321442 w 7778891"/>
                <a:gd name="connsiteY0" fmla="*/ 1792628 h 1859488"/>
                <a:gd name="connsiteX1" fmla="*/ 5005821 w 7778891"/>
                <a:gd name="connsiteY1" fmla="*/ 786141 h 1859488"/>
                <a:gd name="connsiteX2" fmla="*/ 5350416 w 7778891"/>
                <a:gd name="connsiteY2" fmla="*/ 356908 h 1859488"/>
                <a:gd name="connsiteX3" fmla="*/ 5594699 w 7778891"/>
                <a:gd name="connsiteY3" fmla="*/ 199843 h 1859488"/>
                <a:gd name="connsiteX4" fmla="*/ 6448176 w 7778891"/>
                <a:gd name="connsiteY4" fmla="*/ 18586 h 1859488"/>
                <a:gd name="connsiteX5" fmla="*/ 6795026 w 7778891"/>
                <a:gd name="connsiteY5" fmla="*/ 30013 h 1859488"/>
                <a:gd name="connsiteX6" fmla="*/ 7778891 w 7778891"/>
                <a:gd name="connsiteY6" fmla="*/ 231815 h 1859488"/>
                <a:gd name="connsiteX0" fmla="*/ 14 w 7457463"/>
                <a:gd name="connsiteY0" fmla="*/ 1792628 h 1792635"/>
                <a:gd name="connsiteX1" fmla="*/ 4684393 w 7457463"/>
                <a:gd name="connsiteY1" fmla="*/ 786141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709583 w 7457463"/>
                <a:gd name="connsiteY1" fmla="*/ 751796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73597 w 7457463"/>
                <a:gd name="connsiteY1" fmla="*/ 780856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6933 h 1796940"/>
                <a:gd name="connsiteX1" fmla="*/ 4684393 w 7457463"/>
                <a:gd name="connsiteY1" fmla="*/ 801012 h 1796940"/>
                <a:gd name="connsiteX2" fmla="*/ 5028988 w 7457463"/>
                <a:gd name="connsiteY2" fmla="*/ 361213 h 1796940"/>
                <a:gd name="connsiteX3" fmla="*/ 5273271 w 7457463"/>
                <a:gd name="connsiteY3" fmla="*/ 204148 h 1796940"/>
                <a:gd name="connsiteX4" fmla="*/ 6126748 w 7457463"/>
                <a:gd name="connsiteY4" fmla="*/ 22891 h 1796940"/>
                <a:gd name="connsiteX5" fmla="*/ 6473598 w 7457463"/>
                <a:gd name="connsiteY5" fmla="*/ 34318 h 1796940"/>
                <a:gd name="connsiteX6" fmla="*/ 7457463 w 7457463"/>
                <a:gd name="connsiteY6" fmla="*/ 236120 h 1796940"/>
                <a:gd name="connsiteX0" fmla="*/ 14 w 7482288"/>
                <a:gd name="connsiteY0" fmla="*/ 1796933 h 1796940"/>
                <a:gd name="connsiteX1" fmla="*/ 4684393 w 7482288"/>
                <a:gd name="connsiteY1" fmla="*/ 801012 h 1796940"/>
                <a:gd name="connsiteX2" fmla="*/ 5028988 w 7482288"/>
                <a:gd name="connsiteY2" fmla="*/ 361213 h 1796940"/>
                <a:gd name="connsiteX3" fmla="*/ 5273271 w 7482288"/>
                <a:gd name="connsiteY3" fmla="*/ 204148 h 1796940"/>
                <a:gd name="connsiteX4" fmla="*/ 6126748 w 7482288"/>
                <a:gd name="connsiteY4" fmla="*/ 22891 h 1796940"/>
                <a:gd name="connsiteX5" fmla="*/ 6473598 w 7482288"/>
                <a:gd name="connsiteY5" fmla="*/ 34318 h 1796940"/>
                <a:gd name="connsiteX6" fmla="*/ 7390586 w 7482288"/>
                <a:gd name="connsiteY6" fmla="*/ 216750 h 1796940"/>
                <a:gd name="connsiteX7" fmla="*/ 7457463 w 7482288"/>
                <a:gd name="connsiteY7" fmla="*/ 236120 h 1796940"/>
                <a:gd name="connsiteX0" fmla="*/ 14 w 7523648"/>
                <a:gd name="connsiteY0" fmla="*/ 1796757 h 1796764"/>
                <a:gd name="connsiteX1" fmla="*/ 4684393 w 7523648"/>
                <a:gd name="connsiteY1" fmla="*/ 800836 h 1796764"/>
                <a:gd name="connsiteX2" fmla="*/ 5028988 w 7523648"/>
                <a:gd name="connsiteY2" fmla="*/ 361037 h 1796764"/>
                <a:gd name="connsiteX3" fmla="*/ 5273271 w 7523648"/>
                <a:gd name="connsiteY3" fmla="*/ 203972 h 1796764"/>
                <a:gd name="connsiteX4" fmla="*/ 6126748 w 7523648"/>
                <a:gd name="connsiteY4" fmla="*/ 22715 h 1796764"/>
                <a:gd name="connsiteX5" fmla="*/ 6473598 w 7523648"/>
                <a:gd name="connsiteY5" fmla="*/ 34142 h 1796764"/>
                <a:gd name="connsiteX6" fmla="*/ 7451763 w 7523648"/>
                <a:gd name="connsiteY6" fmla="*/ 232427 h 1796764"/>
                <a:gd name="connsiteX7" fmla="*/ 7457463 w 7523648"/>
                <a:gd name="connsiteY7" fmla="*/ 235944 h 1796764"/>
                <a:gd name="connsiteX0" fmla="*/ 14 w 7594214"/>
                <a:gd name="connsiteY0" fmla="*/ 1796757 h 1796764"/>
                <a:gd name="connsiteX1" fmla="*/ 4684393 w 7594214"/>
                <a:gd name="connsiteY1" fmla="*/ 800836 h 1796764"/>
                <a:gd name="connsiteX2" fmla="*/ 5028988 w 7594214"/>
                <a:gd name="connsiteY2" fmla="*/ 361037 h 1796764"/>
                <a:gd name="connsiteX3" fmla="*/ 5273271 w 7594214"/>
                <a:gd name="connsiteY3" fmla="*/ 203972 h 1796764"/>
                <a:gd name="connsiteX4" fmla="*/ 6126748 w 7594214"/>
                <a:gd name="connsiteY4" fmla="*/ 22715 h 1796764"/>
                <a:gd name="connsiteX5" fmla="*/ 6473598 w 7594214"/>
                <a:gd name="connsiteY5" fmla="*/ 34142 h 1796764"/>
                <a:gd name="connsiteX6" fmla="*/ 7451763 w 7594214"/>
                <a:gd name="connsiteY6" fmla="*/ 232427 h 1796764"/>
                <a:gd name="connsiteX7" fmla="*/ 7594214 w 7594214"/>
                <a:gd name="connsiteY7" fmla="*/ 191031 h 1796764"/>
                <a:gd name="connsiteX0" fmla="*/ 14 w 8770975"/>
                <a:gd name="connsiteY0" fmla="*/ 1859376 h 1859383"/>
                <a:gd name="connsiteX1" fmla="*/ 4684393 w 8770975"/>
                <a:gd name="connsiteY1" fmla="*/ 863455 h 1859383"/>
                <a:gd name="connsiteX2" fmla="*/ 5028988 w 8770975"/>
                <a:gd name="connsiteY2" fmla="*/ 423656 h 1859383"/>
                <a:gd name="connsiteX3" fmla="*/ 5273271 w 8770975"/>
                <a:gd name="connsiteY3" fmla="*/ 266591 h 1859383"/>
                <a:gd name="connsiteX4" fmla="*/ 6126748 w 8770975"/>
                <a:gd name="connsiteY4" fmla="*/ 85334 h 1859383"/>
                <a:gd name="connsiteX5" fmla="*/ 6473598 w 8770975"/>
                <a:gd name="connsiteY5" fmla="*/ 96761 h 1859383"/>
                <a:gd name="connsiteX6" fmla="*/ 7451763 w 8770975"/>
                <a:gd name="connsiteY6" fmla="*/ 295046 h 1859383"/>
                <a:gd name="connsiteX7" fmla="*/ 8770975 w 8770975"/>
                <a:gd name="connsiteY7" fmla="*/ 23 h 1859383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04980 w 8770975"/>
                <a:gd name="connsiteY6" fmla="*/ 281813 h 1859360"/>
                <a:gd name="connsiteX7" fmla="*/ 8770975 w 8770975"/>
                <a:gd name="connsiteY7" fmla="*/ 0 h 1859360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19376 w 8770975"/>
                <a:gd name="connsiteY6" fmla="*/ 287096 h 1859360"/>
                <a:gd name="connsiteX7" fmla="*/ 8770975 w 8770975"/>
                <a:gd name="connsiteY7" fmla="*/ 0 h 1859360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19376 w 8770975"/>
                <a:gd name="connsiteY6" fmla="*/ 287096 h 1859360"/>
                <a:gd name="connsiteX7" fmla="*/ 8770975 w 8770975"/>
                <a:gd name="connsiteY7" fmla="*/ 0 h 1859360"/>
                <a:gd name="connsiteX0" fmla="*/ 445 w 4342658"/>
                <a:gd name="connsiteY0" fmla="*/ 913647 h 914669"/>
                <a:gd name="connsiteX1" fmla="*/ 256076 w 4342658"/>
                <a:gd name="connsiteY1" fmla="*/ 863432 h 914669"/>
                <a:gd name="connsiteX2" fmla="*/ 600671 w 4342658"/>
                <a:gd name="connsiteY2" fmla="*/ 423633 h 914669"/>
                <a:gd name="connsiteX3" fmla="*/ 844954 w 4342658"/>
                <a:gd name="connsiteY3" fmla="*/ 266568 h 914669"/>
                <a:gd name="connsiteX4" fmla="*/ 1698431 w 4342658"/>
                <a:gd name="connsiteY4" fmla="*/ 85311 h 914669"/>
                <a:gd name="connsiteX5" fmla="*/ 2045281 w 4342658"/>
                <a:gd name="connsiteY5" fmla="*/ 96738 h 914669"/>
                <a:gd name="connsiteX6" fmla="*/ 2991059 w 4342658"/>
                <a:gd name="connsiteY6" fmla="*/ 287096 h 914669"/>
                <a:gd name="connsiteX7" fmla="*/ 4342658 w 4342658"/>
                <a:gd name="connsiteY7" fmla="*/ 0 h 914669"/>
                <a:gd name="connsiteX0" fmla="*/ 3939 w 4207754"/>
                <a:gd name="connsiteY0" fmla="*/ 894108 h 899904"/>
                <a:gd name="connsiteX1" fmla="*/ 121172 w 4207754"/>
                <a:gd name="connsiteY1" fmla="*/ 863432 h 899904"/>
                <a:gd name="connsiteX2" fmla="*/ 465767 w 4207754"/>
                <a:gd name="connsiteY2" fmla="*/ 423633 h 899904"/>
                <a:gd name="connsiteX3" fmla="*/ 710050 w 4207754"/>
                <a:gd name="connsiteY3" fmla="*/ 266568 h 899904"/>
                <a:gd name="connsiteX4" fmla="*/ 1563527 w 4207754"/>
                <a:gd name="connsiteY4" fmla="*/ 85311 h 899904"/>
                <a:gd name="connsiteX5" fmla="*/ 1910377 w 4207754"/>
                <a:gd name="connsiteY5" fmla="*/ 96738 h 899904"/>
                <a:gd name="connsiteX6" fmla="*/ 2856155 w 4207754"/>
                <a:gd name="connsiteY6" fmla="*/ 287096 h 899904"/>
                <a:gd name="connsiteX7" fmla="*/ 4207754 w 4207754"/>
                <a:gd name="connsiteY7" fmla="*/ 0 h 899904"/>
                <a:gd name="connsiteX0" fmla="*/ 897 w 4269948"/>
                <a:gd name="connsiteY0" fmla="*/ 912068 h 913249"/>
                <a:gd name="connsiteX1" fmla="*/ 183366 w 4269948"/>
                <a:gd name="connsiteY1" fmla="*/ 863432 h 913249"/>
                <a:gd name="connsiteX2" fmla="*/ 527961 w 4269948"/>
                <a:gd name="connsiteY2" fmla="*/ 423633 h 913249"/>
                <a:gd name="connsiteX3" fmla="*/ 772244 w 4269948"/>
                <a:gd name="connsiteY3" fmla="*/ 266568 h 913249"/>
                <a:gd name="connsiteX4" fmla="*/ 1625721 w 4269948"/>
                <a:gd name="connsiteY4" fmla="*/ 85311 h 913249"/>
                <a:gd name="connsiteX5" fmla="*/ 1972571 w 4269948"/>
                <a:gd name="connsiteY5" fmla="*/ 96738 h 913249"/>
                <a:gd name="connsiteX6" fmla="*/ 2918349 w 4269948"/>
                <a:gd name="connsiteY6" fmla="*/ 287096 h 913249"/>
                <a:gd name="connsiteX7" fmla="*/ 4269948 w 4269948"/>
                <a:gd name="connsiteY7" fmla="*/ 0 h 913249"/>
                <a:gd name="connsiteX0" fmla="*/ 361 w 4375418"/>
                <a:gd name="connsiteY0" fmla="*/ 926036 h 926461"/>
                <a:gd name="connsiteX1" fmla="*/ 288836 w 4375418"/>
                <a:gd name="connsiteY1" fmla="*/ 863432 h 926461"/>
                <a:gd name="connsiteX2" fmla="*/ 633431 w 4375418"/>
                <a:gd name="connsiteY2" fmla="*/ 423633 h 926461"/>
                <a:gd name="connsiteX3" fmla="*/ 877714 w 4375418"/>
                <a:gd name="connsiteY3" fmla="*/ 266568 h 926461"/>
                <a:gd name="connsiteX4" fmla="*/ 1731191 w 4375418"/>
                <a:gd name="connsiteY4" fmla="*/ 85311 h 926461"/>
                <a:gd name="connsiteX5" fmla="*/ 2078041 w 4375418"/>
                <a:gd name="connsiteY5" fmla="*/ 96738 h 926461"/>
                <a:gd name="connsiteX6" fmla="*/ 3023819 w 4375418"/>
                <a:gd name="connsiteY6" fmla="*/ 287096 h 926461"/>
                <a:gd name="connsiteX7" fmla="*/ 4375418 w 4375418"/>
                <a:gd name="connsiteY7" fmla="*/ 0 h 926461"/>
                <a:gd name="connsiteX0" fmla="*/ 672 w 4294185"/>
                <a:gd name="connsiteY0" fmla="*/ 912067 h 913248"/>
                <a:gd name="connsiteX1" fmla="*/ 207603 w 4294185"/>
                <a:gd name="connsiteY1" fmla="*/ 863432 h 913248"/>
                <a:gd name="connsiteX2" fmla="*/ 552198 w 4294185"/>
                <a:gd name="connsiteY2" fmla="*/ 423633 h 913248"/>
                <a:gd name="connsiteX3" fmla="*/ 796481 w 4294185"/>
                <a:gd name="connsiteY3" fmla="*/ 266568 h 913248"/>
                <a:gd name="connsiteX4" fmla="*/ 1649958 w 4294185"/>
                <a:gd name="connsiteY4" fmla="*/ 85311 h 913248"/>
                <a:gd name="connsiteX5" fmla="*/ 1996808 w 4294185"/>
                <a:gd name="connsiteY5" fmla="*/ 96738 h 913248"/>
                <a:gd name="connsiteX6" fmla="*/ 2942586 w 4294185"/>
                <a:gd name="connsiteY6" fmla="*/ 287096 h 913248"/>
                <a:gd name="connsiteX7" fmla="*/ 4294185 w 4294185"/>
                <a:gd name="connsiteY7" fmla="*/ 0 h 913248"/>
                <a:gd name="connsiteX0" fmla="*/ 13757 w 4179518"/>
                <a:gd name="connsiteY0" fmla="*/ 886125 h 895688"/>
                <a:gd name="connsiteX1" fmla="*/ 92936 w 4179518"/>
                <a:gd name="connsiteY1" fmla="*/ 863432 h 895688"/>
                <a:gd name="connsiteX2" fmla="*/ 437531 w 4179518"/>
                <a:gd name="connsiteY2" fmla="*/ 423633 h 895688"/>
                <a:gd name="connsiteX3" fmla="*/ 681814 w 4179518"/>
                <a:gd name="connsiteY3" fmla="*/ 266568 h 895688"/>
                <a:gd name="connsiteX4" fmla="*/ 1535291 w 4179518"/>
                <a:gd name="connsiteY4" fmla="*/ 85311 h 895688"/>
                <a:gd name="connsiteX5" fmla="*/ 1882141 w 4179518"/>
                <a:gd name="connsiteY5" fmla="*/ 96738 h 895688"/>
                <a:gd name="connsiteX6" fmla="*/ 2827919 w 4179518"/>
                <a:gd name="connsiteY6" fmla="*/ 287096 h 895688"/>
                <a:gd name="connsiteX7" fmla="*/ 4179518 w 4179518"/>
                <a:gd name="connsiteY7" fmla="*/ 0 h 895688"/>
                <a:gd name="connsiteX0" fmla="*/ 13757 w 2952464"/>
                <a:gd name="connsiteY0" fmla="*/ 823135 h 832698"/>
                <a:gd name="connsiteX1" fmla="*/ 92936 w 2952464"/>
                <a:gd name="connsiteY1" fmla="*/ 800442 h 832698"/>
                <a:gd name="connsiteX2" fmla="*/ 437531 w 2952464"/>
                <a:gd name="connsiteY2" fmla="*/ 360643 h 832698"/>
                <a:gd name="connsiteX3" fmla="*/ 681814 w 2952464"/>
                <a:gd name="connsiteY3" fmla="*/ 203578 h 832698"/>
                <a:gd name="connsiteX4" fmla="*/ 1535291 w 2952464"/>
                <a:gd name="connsiteY4" fmla="*/ 22321 h 832698"/>
                <a:gd name="connsiteX5" fmla="*/ 1882141 w 2952464"/>
                <a:gd name="connsiteY5" fmla="*/ 33748 h 832698"/>
                <a:gd name="connsiteX6" fmla="*/ 2827919 w 2952464"/>
                <a:gd name="connsiteY6" fmla="*/ 224106 h 832698"/>
                <a:gd name="connsiteX7" fmla="*/ 2952464 w 2952464"/>
                <a:gd name="connsiteY7" fmla="*/ 191746 h 832698"/>
                <a:gd name="connsiteX0" fmla="*/ 13757 w 2911457"/>
                <a:gd name="connsiteY0" fmla="*/ 823135 h 832698"/>
                <a:gd name="connsiteX1" fmla="*/ 92936 w 2911457"/>
                <a:gd name="connsiteY1" fmla="*/ 800442 h 832698"/>
                <a:gd name="connsiteX2" fmla="*/ 437531 w 2911457"/>
                <a:gd name="connsiteY2" fmla="*/ 360643 h 832698"/>
                <a:gd name="connsiteX3" fmla="*/ 681814 w 2911457"/>
                <a:gd name="connsiteY3" fmla="*/ 203578 h 832698"/>
                <a:gd name="connsiteX4" fmla="*/ 1535291 w 2911457"/>
                <a:gd name="connsiteY4" fmla="*/ 22321 h 832698"/>
                <a:gd name="connsiteX5" fmla="*/ 1882141 w 2911457"/>
                <a:gd name="connsiteY5" fmla="*/ 33748 h 832698"/>
                <a:gd name="connsiteX6" fmla="*/ 2827919 w 2911457"/>
                <a:gd name="connsiteY6" fmla="*/ 224106 h 832698"/>
                <a:gd name="connsiteX7" fmla="*/ 2911457 w 2911457"/>
                <a:gd name="connsiteY7" fmla="*/ 205640 h 832698"/>
                <a:gd name="connsiteX0" fmla="*/ 13757 w 2911457"/>
                <a:gd name="connsiteY0" fmla="*/ 820507 h 830070"/>
                <a:gd name="connsiteX1" fmla="*/ 92936 w 2911457"/>
                <a:gd name="connsiteY1" fmla="*/ 797814 h 830070"/>
                <a:gd name="connsiteX2" fmla="*/ 437531 w 2911457"/>
                <a:gd name="connsiteY2" fmla="*/ 358015 h 830070"/>
                <a:gd name="connsiteX3" fmla="*/ 701788 w 2911457"/>
                <a:gd name="connsiteY3" fmla="*/ 225390 h 830070"/>
                <a:gd name="connsiteX4" fmla="*/ 1535291 w 2911457"/>
                <a:gd name="connsiteY4" fmla="*/ 19693 h 830070"/>
                <a:gd name="connsiteX5" fmla="*/ 1882141 w 2911457"/>
                <a:gd name="connsiteY5" fmla="*/ 31120 h 830070"/>
                <a:gd name="connsiteX6" fmla="*/ 2827919 w 2911457"/>
                <a:gd name="connsiteY6" fmla="*/ 221478 h 830070"/>
                <a:gd name="connsiteX7" fmla="*/ 2911457 w 2911457"/>
                <a:gd name="connsiteY7" fmla="*/ 203012 h 830070"/>
                <a:gd name="connsiteX0" fmla="*/ 13757 w 2911457"/>
                <a:gd name="connsiteY0" fmla="*/ 805871 h 815434"/>
                <a:gd name="connsiteX1" fmla="*/ 92936 w 2911457"/>
                <a:gd name="connsiteY1" fmla="*/ 783178 h 815434"/>
                <a:gd name="connsiteX2" fmla="*/ 437531 w 2911457"/>
                <a:gd name="connsiteY2" fmla="*/ 343379 h 815434"/>
                <a:gd name="connsiteX3" fmla="*/ 701788 w 2911457"/>
                <a:gd name="connsiteY3" fmla="*/ 210754 h 815434"/>
                <a:gd name="connsiteX4" fmla="*/ 1525305 w 2911457"/>
                <a:gd name="connsiteY4" fmla="*/ 31941 h 815434"/>
                <a:gd name="connsiteX5" fmla="*/ 1882141 w 2911457"/>
                <a:gd name="connsiteY5" fmla="*/ 16484 h 815434"/>
                <a:gd name="connsiteX6" fmla="*/ 2827919 w 2911457"/>
                <a:gd name="connsiteY6" fmla="*/ 206842 h 815434"/>
                <a:gd name="connsiteX7" fmla="*/ 2911457 w 2911457"/>
                <a:gd name="connsiteY7" fmla="*/ 188376 h 815434"/>
                <a:gd name="connsiteX0" fmla="*/ 13757 w 2911457"/>
                <a:gd name="connsiteY0" fmla="*/ 805871 h 815434"/>
                <a:gd name="connsiteX1" fmla="*/ 92936 w 2911457"/>
                <a:gd name="connsiteY1" fmla="*/ 783178 h 815434"/>
                <a:gd name="connsiteX2" fmla="*/ 450847 w 2911457"/>
                <a:gd name="connsiteY2" fmla="*/ 345824 h 815434"/>
                <a:gd name="connsiteX3" fmla="*/ 701788 w 2911457"/>
                <a:gd name="connsiteY3" fmla="*/ 210754 h 815434"/>
                <a:gd name="connsiteX4" fmla="*/ 1525305 w 2911457"/>
                <a:gd name="connsiteY4" fmla="*/ 31941 h 815434"/>
                <a:gd name="connsiteX5" fmla="*/ 1882141 w 2911457"/>
                <a:gd name="connsiteY5" fmla="*/ 16484 h 815434"/>
                <a:gd name="connsiteX6" fmla="*/ 2827919 w 2911457"/>
                <a:gd name="connsiteY6" fmla="*/ 206842 h 815434"/>
                <a:gd name="connsiteX7" fmla="*/ 2911457 w 2911457"/>
                <a:gd name="connsiteY7" fmla="*/ 188376 h 815434"/>
                <a:gd name="connsiteX0" fmla="*/ 13757 w 2911457"/>
                <a:gd name="connsiteY0" fmla="*/ 797902 h 807465"/>
                <a:gd name="connsiteX1" fmla="*/ 92936 w 2911457"/>
                <a:gd name="connsiteY1" fmla="*/ 775209 h 807465"/>
                <a:gd name="connsiteX2" fmla="*/ 450847 w 2911457"/>
                <a:gd name="connsiteY2" fmla="*/ 337855 h 807465"/>
                <a:gd name="connsiteX3" fmla="*/ 701788 w 2911457"/>
                <a:gd name="connsiteY3" fmla="*/ 202785 h 807465"/>
                <a:gd name="connsiteX4" fmla="*/ 1525305 w 2911457"/>
                <a:gd name="connsiteY4" fmla="*/ 23972 h 807465"/>
                <a:gd name="connsiteX5" fmla="*/ 1895457 w 2911457"/>
                <a:gd name="connsiteY5" fmla="*/ 20736 h 807465"/>
                <a:gd name="connsiteX6" fmla="*/ 2827919 w 2911457"/>
                <a:gd name="connsiteY6" fmla="*/ 198873 h 807465"/>
                <a:gd name="connsiteX7" fmla="*/ 2911457 w 2911457"/>
                <a:gd name="connsiteY7" fmla="*/ 180407 h 807465"/>
                <a:gd name="connsiteX0" fmla="*/ 13757 w 2911457"/>
                <a:gd name="connsiteY0" fmla="*/ 791246 h 800809"/>
                <a:gd name="connsiteX1" fmla="*/ 92936 w 2911457"/>
                <a:gd name="connsiteY1" fmla="*/ 768553 h 800809"/>
                <a:gd name="connsiteX2" fmla="*/ 450847 w 2911457"/>
                <a:gd name="connsiteY2" fmla="*/ 331199 h 800809"/>
                <a:gd name="connsiteX3" fmla="*/ 701788 w 2911457"/>
                <a:gd name="connsiteY3" fmla="*/ 196129 h 800809"/>
                <a:gd name="connsiteX4" fmla="*/ 1498673 w 2911457"/>
                <a:gd name="connsiteY4" fmla="*/ 31980 h 800809"/>
                <a:gd name="connsiteX5" fmla="*/ 1895457 w 2911457"/>
                <a:gd name="connsiteY5" fmla="*/ 14080 h 800809"/>
                <a:gd name="connsiteX6" fmla="*/ 2827919 w 2911457"/>
                <a:gd name="connsiteY6" fmla="*/ 192217 h 800809"/>
                <a:gd name="connsiteX7" fmla="*/ 2911457 w 2911457"/>
                <a:gd name="connsiteY7" fmla="*/ 173751 h 800809"/>
                <a:gd name="connsiteX0" fmla="*/ 13757 w 2911457"/>
                <a:gd name="connsiteY0" fmla="*/ 791039 h 800602"/>
                <a:gd name="connsiteX1" fmla="*/ 92936 w 2911457"/>
                <a:gd name="connsiteY1" fmla="*/ 768346 h 800602"/>
                <a:gd name="connsiteX2" fmla="*/ 450847 w 2911457"/>
                <a:gd name="connsiteY2" fmla="*/ 330992 h 800602"/>
                <a:gd name="connsiteX3" fmla="*/ 721763 w 2911457"/>
                <a:gd name="connsiteY3" fmla="*/ 191034 h 800602"/>
                <a:gd name="connsiteX4" fmla="*/ 1498673 w 2911457"/>
                <a:gd name="connsiteY4" fmla="*/ 31773 h 800602"/>
                <a:gd name="connsiteX5" fmla="*/ 1895457 w 2911457"/>
                <a:gd name="connsiteY5" fmla="*/ 13873 h 800602"/>
                <a:gd name="connsiteX6" fmla="*/ 2827919 w 2911457"/>
                <a:gd name="connsiteY6" fmla="*/ 192010 h 800602"/>
                <a:gd name="connsiteX7" fmla="*/ 2911457 w 2911457"/>
                <a:gd name="connsiteY7" fmla="*/ 173544 h 800602"/>
                <a:gd name="connsiteX0" fmla="*/ 13757 w 2911457"/>
                <a:gd name="connsiteY0" fmla="*/ 791039 h 800602"/>
                <a:gd name="connsiteX1" fmla="*/ 92936 w 2911457"/>
                <a:gd name="connsiteY1" fmla="*/ 768346 h 800602"/>
                <a:gd name="connsiteX2" fmla="*/ 450847 w 2911457"/>
                <a:gd name="connsiteY2" fmla="*/ 330992 h 800602"/>
                <a:gd name="connsiteX3" fmla="*/ 721763 w 2911457"/>
                <a:gd name="connsiteY3" fmla="*/ 191034 h 800602"/>
                <a:gd name="connsiteX4" fmla="*/ 1498673 w 2911457"/>
                <a:gd name="connsiteY4" fmla="*/ 31773 h 800602"/>
                <a:gd name="connsiteX5" fmla="*/ 1895457 w 2911457"/>
                <a:gd name="connsiteY5" fmla="*/ 13873 h 800602"/>
                <a:gd name="connsiteX6" fmla="*/ 2827919 w 2911457"/>
                <a:gd name="connsiteY6" fmla="*/ 192010 h 800602"/>
                <a:gd name="connsiteX7" fmla="*/ 2911457 w 2911457"/>
                <a:gd name="connsiteY7" fmla="*/ 173544 h 800602"/>
                <a:gd name="connsiteX0" fmla="*/ 0 w 2818521"/>
                <a:gd name="connsiteY0" fmla="*/ 768346 h 768346"/>
                <a:gd name="connsiteX1" fmla="*/ 357911 w 2818521"/>
                <a:gd name="connsiteY1" fmla="*/ 330992 h 768346"/>
                <a:gd name="connsiteX2" fmla="*/ 628827 w 2818521"/>
                <a:gd name="connsiteY2" fmla="*/ 191034 h 768346"/>
                <a:gd name="connsiteX3" fmla="*/ 1405737 w 2818521"/>
                <a:gd name="connsiteY3" fmla="*/ 31773 h 768346"/>
                <a:gd name="connsiteX4" fmla="*/ 1802521 w 2818521"/>
                <a:gd name="connsiteY4" fmla="*/ 13873 h 768346"/>
                <a:gd name="connsiteX5" fmla="*/ 2734983 w 2818521"/>
                <a:gd name="connsiteY5" fmla="*/ 192010 h 768346"/>
                <a:gd name="connsiteX6" fmla="*/ 2818521 w 2818521"/>
                <a:gd name="connsiteY6" fmla="*/ 173544 h 768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18521" h="768346">
                  <a:moveTo>
                    <a:pt x="0" y="768346"/>
                  </a:moveTo>
                  <a:cubicBezTo>
                    <a:pt x="58454" y="694621"/>
                    <a:pt x="253106" y="427211"/>
                    <a:pt x="357911" y="330992"/>
                  </a:cubicBezTo>
                  <a:cubicBezTo>
                    <a:pt x="462716" y="234773"/>
                    <a:pt x="451493" y="230252"/>
                    <a:pt x="628827" y="191034"/>
                  </a:cubicBezTo>
                  <a:cubicBezTo>
                    <a:pt x="810123" y="150940"/>
                    <a:pt x="1210121" y="61300"/>
                    <a:pt x="1405737" y="31773"/>
                  </a:cubicBezTo>
                  <a:cubicBezTo>
                    <a:pt x="1601353" y="2246"/>
                    <a:pt x="1580980" y="-12833"/>
                    <a:pt x="1802521" y="13873"/>
                  </a:cubicBezTo>
                  <a:cubicBezTo>
                    <a:pt x="2024062" y="40579"/>
                    <a:pt x="2567407" y="166302"/>
                    <a:pt x="2734983" y="192010"/>
                  </a:cubicBezTo>
                  <a:lnTo>
                    <a:pt x="2818521" y="173544"/>
                  </a:lnTo>
                </a:path>
              </a:pathLst>
            </a:cu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00B0F0"/>
                </a:solidFill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521947D-287E-057F-FE03-1DE7ED8260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86440" y="1952565"/>
              <a:ext cx="1239856" cy="366697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11AA69F-82FF-CB84-DEC4-D81D25B5EF43}"/>
                </a:ext>
              </a:extLst>
            </p:cNvPr>
            <p:cNvSpPr/>
            <p:nvPr/>
          </p:nvSpPr>
          <p:spPr>
            <a:xfrm>
              <a:off x="8820604" y="188101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00E7D56-3C38-03C2-08DB-29D6DF09CB68}"/>
                </a:ext>
              </a:extLst>
            </p:cNvPr>
            <p:cNvSpPr/>
            <p:nvPr/>
          </p:nvSpPr>
          <p:spPr>
            <a:xfrm>
              <a:off x="9607032" y="2042176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B75465-0D3D-CC01-98D8-A556829E1F58}"/>
                </a:ext>
              </a:extLst>
            </p:cNvPr>
            <p:cNvSpPr/>
            <p:nvPr/>
          </p:nvSpPr>
          <p:spPr>
            <a:xfrm>
              <a:off x="8004775" y="210659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FDF42E9-BFFB-42A9-E5D7-B4E28F5360A6}"/>
                </a:ext>
              </a:extLst>
            </p:cNvPr>
            <p:cNvSpPr/>
            <p:nvPr/>
          </p:nvSpPr>
          <p:spPr>
            <a:xfrm>
              <a:off x="7654106" y="2594043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4FCE4A6C-E648-168F-D930-F6B650134DA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4327" y="4255416"/>
              <a:ext cx="1930041" cy="561725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Flowchart: Connector 36">
              <a:extLst>
                <a:ext uri="{FF2B5EF4-FFF2-40B4-BE49-F238E27FC236}">
                  <a16:creationId xmlns:a16="http://schemas.microsoft.com/office/drawing/2014/main" id="{DBA36859-7C19-3E83-8561-77B349021F0E}"/>
                </a:ext>
              </a:extLst>
            </p:cNvPr>
            <p:cNvSpPr/>
            <p:nvPr/>
          </p:nvSpPr>
          <p:spPr>
            <a:xfrm rot="20777231">
              <a:off x="1569137" y="4521309"/>
              <a:ext cx="335433" cy="148062"/>
            </a:xfrm>
            <a:prstGeom prst="flowChartConnector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D7B4E09-648A-2508-C241-45709C87F68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11517" y="3387008"/>
              <a:ext cx="153467" cy="43765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FD9A0AC0-9FCD-FB10-98BB-800C52BE2D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04295" y="3471614"/>
              <a:ext cx="155789" cy="4555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D3478937-5030-4751-4956-59C963EEE7F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88836" y="3560157"/>
              <a:ext cx="1851427" cy="529939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8D2191ED-2235-CD41-00EC-54C8BD81B8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47333" y="4364967"/>
              <a:ext cx="191740" cy="60743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FB727DE-AA98-9C31-B3DF-6C1553B6BECB}"/>
                </a:ext>
              </a:extLst>
            </p:cNvPr>
            <p:cNvSpPr txBox="1"/>
            <p:nvPr/>
          </p:nvSpPr>
          <p:spPr>
            <a:xfrm>
              <a:off x="2948681" y="4553800"/>
              <a:ext cx="202491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Radiofrequency </a:t>
              </a:r>
            </a:p>
            <a:p>
              <a:pPr algn="ctr"/>
              <a:r>
                <a: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cavity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A01AE1B2-EC02-3539-254E-A3A57A18216A}"/>
                </a:ext>
              </a:extLst>
            </p:cNvPr>
            <p:cNvSpPr txBox="1"/>
            <p:nvPr/>
          </p:nvSpPr>
          <p:spPr>
            <a:xfrm>
              <a:off x="5893681" y="3695677"/>
              <a:ext cx="226857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Quadrupole triplet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2CD9B7E-714C-3B3F-C220-BB083A5FD3B2}"/>
                </a:ext>
              </a:extLst>
            </p:cNvPr>
            <p:cNvSpPr txBox="1"/>
            <p:nvPr/>
          </p:nvSpPr>
          <p:spPr>
            <a:xfrm>
              <a:off x="7247017" y="1520132"/>
              <a:ext cx="1123631" cy="3986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Chicane</a:t>
              </a: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961600FC-DE89-0E6B-9C74-5AF3EE24E12F}"/>
                </a:ext>
              </a:extLst>
            </p:cNvPr>
            <p:cNvSpPr/>
            <p:nvPr/>
          </p:nvSpPr>
          <p:spPr>
            <a:xfrm>
              <a:off x="1251360" y="3075137"/>
              <a:ext cx="754748" cy="152007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F26199A3-71D6-D897-55CC-85509D4B952D}"/>
                </a:ext>
              </a:extLst>
            </p:cNvPr>
            <p:cNvCxnSpPr>
              <a:cxnSpLocks/>
            </p:cNvCxnSpPr>
            <p:nvPr/>
          </p:nvCxnSpPr>
          <p:spPr>
            <a:xfrm>
              <a:off x="4272337" y="3158695"/>
              <a:ext cx="0" cy="707875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2B95944-93FE-1E7A-F030-B703211D8D2C}"/>
                </a:ext>
              </a:extLst>
            </p:cNvPr>
            <p:cNvSpPr/>
            <p:nvPr/>
          </p:nvSpPr>
          <p:spPr>
            <a:xfrm>
              <a:off x="853399" y="2226291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0FAAE9FD-C91D-F6DB-9465-2AD014833D38}"/>
                </a:ext>
              </a:extLst>
            </p:cNvPr>
            <p:cNvCxnSpPr>
              <a:cxnSpLocks/>
            </p:cNvCxnSpPr>
            <p:nvPr/>
          </p:nvCxnSpPr>
          <p:spPr>
            <a:xfrm>
              <a:off x="1725056" y="3937519"/>
              <a:ext cx="0" cy="649224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87370B87-E87C-55AA-8083-519BEF4CF44C}"/>
                </a:ext>
              </a:extLst>
            </p:cNvPr>
            <p:cNvCxnSpPr>
              <a:cxnSpLocks/>
              <a:stCxn id="62" idx="0"/>
            </p:cNvCxnSpPr>
            <p:nvPr/>
          </p:nvCxnSpPr>
          <p:spPr>
            <a:xfrm flipV="1">
              <a:off x="10313611" y="2138797"/>
              <a:ext cx="0" cy="930457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51FCC71-7331-3402-86CF-F2E85469DAB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02540" y="4082944"/>
              <a:ext cx="605619" cy="178342"/>
            </a:xfrm>
            <a:prstGeom prst="line">
              <a:avLst/>
            </a:prstGeom>
            <a:ln w="38100">
              <a:solidFill>
                <a:srgbClr val="7030A0">
                  <a:alpha val="30196"/>
                </a:srgbClr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64D97BDB-738F-3C1F-809A-E7528F79E165}"/>
                </a:ext>
              </a:extLst>
            </p:cNvPr>
            <p:cNvSpPr txBox="1"/>
            <p:nvPr/>
          </p:nvSpPr>
          <p:spPr>
            <a:xfrm>
              <a:off x="2193333" y="2977983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EEBDDC3-8D9A-CE8A-9902-E58F4A4FBABF}"/>
                </a:ext>
              </a:extLst>
            </p:cNvPr>
            <p:cNvSpPr txBox="1"/>
            <p:nvPr/>
          </p:nvSpPr>
          <p:spPr>
            <a:xfrm>
              <a:off x="1463781" y="2276390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AD08BA1-ED77-A9C3-B624-52567A1819D5}"/>
                </a:ext>
              </a:extLst>
            </p:cNvPr>
            <p:cNvSpPr/>
            <p:nvPr/>
          </p:nvSpPr>
          <p:spPr>
            <a:xfrm rot="5400000">
              <a:off x="9972707" y="3952927"/>
              <a:ext cx="626846" cy="150328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80232301-4CC6-7DCF-7B6D-5824DFC96D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73794" y="1838096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1ED0FB1C-06E9-E08B-DD42-4E9A749599A8}"/>
                </a:ext>
              </a:extLst>
            </p:cNvPr>
            <p:cNvCxnSpPr>
              <a:cxnSpLocks/>
            </p:cNvCxnSpPr>
            <p:nvPr/>
          </p:nvCxnSpPr>
          <p:spPr>
            <a:xfrm>
              <a:off x="3664066" y="2358670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DAD3445A-ADF5-0A62-853D-60483B930C24}"/>
                </a:ext>
              </a:extLst>
            </p:cNvPr>
            <p:cNvSpPr/>
            <p:nvPr/>
          </p:nvSpPr>
          <p:spPr>
            <a:xfrm>
              <a:off x="3445080" y="1444698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BE0B5CF5-151F-799D-DA26-118D3496D7E1}"/>
                </a:ext>
              </a:extLst>
            </p:cNvPr>
            <p:cNvSpPr txBox="1"/>
            <p:nvPr/>
          </p:nvSpPr>
          <p:spPr>
            <a:xfrm>
              <a:off x="4813274" y="2196389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6AA62E7C-036A-100F-368F-BF37CD505424}"/>
                </a:ext>
              </a:extLst>
            </p:cNvPr>
            <p:cNvSpPr txBox="1"/>
            <p:nvPr/>
          </p:nvSpPr>
          <p:spPr>
            <a:xfrm>
              <a:off x="4083721" y="1494795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DC273329-6894-BFA0-D3AB-06C6BC765845}"/>
                </a:ext>
              </a:extLst>
            </p:cNvPr>
            <p:cNvSpPr/>
            <p:nvPr/>
          </p:nvSpPr>
          <p:spPr>
            <a:xfrm rot="2567197">
              <a:off x="3855958" y="2308456"/>
              <a:ext cx="845856" cy="144572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27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07FBD878-E13F-FE1F-996D-2309880FFA03}"/>
                </a:ext>
              </a:extLst>
            </p:cNvPr>
            <p:cNvSpPr/>
            <p:nvPr/>
          </p:nvSpPr>
          <p:spPr>
            <a:xfrm>
              <a:off x="9467810" y="3069254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DAE50DC2-1907-37DA-0406-8FB0DDD69303}"/>
                </a:ext>
              </a:extLst>
            </p:cNvPr>
            <p:cNvSpPr txBox="1"/>
            <p:nvPr/>
          </p:nvSpPr>
          <p:spPr>
            <a:xfrm>
              <a:off x="10826584" y="3848492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466" name="TextBox 465">
              <a:extLst>
                <a:ext uri="{FF2B5EF4-FFF2-40B4-BE49-F238E27FC236}">
                  <a16:creationId xmlns:a16="http://schemas.microsoft.com/office/drawing/2014/main" id="{266600AA-6777-B0DC-E7CB-739CB806E9D7}"/>
                </a:ext>
              </a:extLst>
            </p:cNvPr>
            <p:cNvSpPr txBox="1"/>
            <p:nvPr/>
          </p:nvSpPr>
          <p:spPr>
            <a:xfrm>
              <a:off x="10097031" y="3146899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</p:grpSp>
      <p:sp>
        <p:nvSpPr>
          <p:cNvPr id="469" name="Google Shape;412;p41">
            <a:extLst>
              <a:ext uri="{FF2B5EF4-FFF2-40B4-BE49-F238E27FC236}">
                <a16:creationId xmlns:a16="http://schemas.microsoft.com/office/drawing/2014/main" id="{3B13B277-B313-5445-A6C0-C39E5BCB6C0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0" y="5857602"/>
            <a:ext cx="12192000" cy="841777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 dirty="0">
                <a:solidFill>
                  <a:schemeClr val="bg1"/>
                </a:solidFill>
              </a:rPr>
              <a:t>A (nearly) linear energy variation imprinted onto the bunch by an RF cavity combined with path length differences in a magnetic chicane result in compression.</a:t>
            </a:r>
            <a:endParaRPr dirty="0">
              <a:solidFill>
                <a:schemeClr val="bg1"/>
              </a:solidFill>
            </a:endParaRPr>
          </a:p>
        </p:txBody>
      </p:sp>
      <p:grpSp>
        <p:nvGrpSpPr>
          <p:cNvPr id="471" name="Group 470">
            <a:extLst>
              <a:ext uri="{FF2B5EF4-FFF2-40B4-BE49-F238E27FC236}">
                <a16:creationId xmlns:a16="http://schemas.microsoft.com/office/drawing/2014/main" id="{0711D3AA-A51A-D911-35C1-0D2275237EA3}"/>
              </a:ext>
            </a:extLst>
          </p:cNvPr>
          <p:cNvGrpSpPr/>
          <p:nvPr/>
        </p:nvGrpSpPr>
        <p:grpSpPr>
          <a:xfrm>
            <a:off x="4187677" y="4376059"/>
            <a:ext cx="2446388" cy="1183772"/>
            <a:chOff x="2474710" y="3060936"/>
            <a:chExt cx="1939662" cy="996664"/>
          </a:xfrm>
        </p:grpSpPr>
        <p:cxnSp>
          <p:nvCxnSpPr>
            <p:cNvPr id="472" name="Google Shape;416;p41">
              <a:extLst>
                <a:ext uri="{FF2B5EF4-FFF2-40B4-BE49-F238E27FC236}">
                  <a16:creationId xmlns:a16="http://schemas.microsoft.com/office/drawing/2014/main" id="{28F3BFED-712A-4D84-EB38-9ED9E0EBC132}"/>
                </a:ext>
              </a:extLst>
            </p:cNvPr>
            <p:cNvCxnSpPr/>
            <p:nvPr/>
          </p:nvCxnSpPr>
          <p:spPr>
            <a:xfrm>
              <a:off x="2620111" y="3685588"/>
              <a:ext cx="1509059" cy="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473" name="Google Shape;420;p41">
              <a:extLst>
                <a:ext uri="{FF2B5EF4-FFF2-40B4-BE49-F238E27FC236}">
                  <a16:creationId xmlns:a16="http://schemas.microsoft.com/office/drawing/2014/main" id="{FF09334E-FAD9-DBB9-D849-65F7710328CE}"/>
                </a:ext>
              </a:extLst>
            </p:cNvPr>
            <p:cNvCxnSpPr/>
            <p:nvPr/>
          </p:nvCxnSpPr>
          <p:spPr>
            <a:xfrm rot="10800000">
              <a:off x="2682574" y="3351163"/>
              <a:ext cx="0" cy="706437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474" name="Google Shape;421;p41">
              <a:extLst>
                <a:ext uri="{FF2B5EF4-FFF2-40B4-BE49-F238E27FC236}">
                  <a16:creationId xmlns:a16="http://schemas.microsoft.com/office/drawing/2014/main" id="{BE889961-725D-2093-CA49-7334B5BCE272}"/>
                </a:ext>
              </a:extLst>
            </p:cNvPr>
            <p:cNvSpPr txBox="1"/>
            <p:nvPr/>
          </p:nvSpPr>
          <p:spPr>
            <a:xfrm>
              <a:off x="4066811" y="3481014"/>
              <a:ext cx="347561" cy="3627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lang="en-US" sz="1600" b="0" i="0" u="none" strike="noStrike" cap="none" dirty="0">
                  <a:solidFill>
                    <a:schemeClr val="dk1"/>
                  </a:solidFill>
                  <a:latin typeface="Lato"/>
                  <a:ea typeface="Lato"/>
                  <a:cs typeface="Lato"/>
                  <a:sym typeface="Lato"/>
                </a:rPr>
                <a:t>φ</a:t>
              </a:r>
              <a:endParaRPr sz="1600" b="0" i="0" u="none" strike="noStrike" cap="none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475" name="Google Shape;460;p41">
              <a:extLst>
                <a:ext uri="{FF2B5EF4-FFF2-40B4-BE49-F238E27FC236}">
                  <a16:creationId xmlns:a16="http://schemas.microsoft.com/office/drawing/2014/main" id="{F3095E50-3275-6FC8-EC47-4F0F88A9B9CF}"/>
                </a:ext>
              </a:extLst>
            </p:cNvPr>
            <p:cNvSpPr txBox="1"/>
            <p:nvPr/>
          </p:nvSpPr>
          <p:spPr>
            <a:xfrm>
              <a:off x="2474710" y="3060936"/>
              <a:ext cx="387000" cy="3627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lang="en-US" sz="1600" b="0" i="0" u="none" strike="noStrike" cap="none" dirty="0">
                  <a:solidFill>
                    <a:schemeClr val="dk1"/>
                  </a:solidFill>
                  <a:latin typeface="Lato"/>
                  <a:ea typeface="Lato"/>
                  <a:cs typeface="Lato"/>
                  <a:sym typeface="Lato"/>
                </a:rPr>
                <a:t>E</a:t>
              </a:r>
              <a:endParaRPr sz="1600" b="0" i="0" u="none" strike="noStrike" cap="none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476" name="Google Shape;461;p41">
              <a:extLst>
                <a:ext uri="{FF2B5EF4-FFF2-40B4-BE49-F238E27FC236}">
                  <a16:creationId xmlns:a16="http://schemas.microsoft.com/office/drawing/2014/main" id="{5581BD7F-9912-076E-15A5-8ECC3238DCD2}"/>
                </a:ext>
              </a:extLst>
            </p:cNvPr>
            <p:cNvSpPr/>
            <p:nvPr/>
          </p:nvSpPr>
          <p:spPr>
            <a:xfrm>
              <a:off x="2677364" y="3319280"/>
              <a:ext cx="1307531" cy="721041"/>
            </a:xfrm>
            <a:custGeom>
              <a:avLst/>
              <a:gdLst/>
              <a:ahLst/>
              <a:cxnLst/>
              <a:rect l="l" t="t" r="r" b="b"/>
              <a:pathLst>
                <a:path w="64392" h="32630" extrusionOk="0">
                  <a:moveTo>
                    <a:pt x="0" y="17036"/>
                  </a:moveTo>
                  <a:cubicBezTo>
                    <a:pt x="3316" y="19566"/>
                    <a:pt x="12129" y="35010"/>
                    <a:pt x="19894" y="32218"/>
                  </a:cubicBezTo>
                  <a:cubicBezTo>
                    <a:pt x="27660" y="29426"/>
                    <a:pt x="39177" y="2553"/>
                    <a:pt x="46593" y="284"/>
                  </a:cubicBezTo>
                  <a:cubicBezTo>
                    <a:pt x="54009" y="-1984"/>
                    <a:pt x="61426" y="15553"/>
                    <a:pt x="64392" y="18607"/>
                  </a:cubicBezTo>
                </a:path>
              </a:pathLst>
            </a:cu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62;p41">
              <a:extLst>
                <a:ext uri="{FF2B5EF4-FFF2-40B4-BE49-F238E27FC236}">
                  <a16:creationId xmlns:a16="http://schemas.microsoft.com/office/drawing/2014/main" id="{37847072-9F11-D291-FE94-7D798F1F164C}"/>
                </a:ext>
              </a:extLst>
            </p:cNvPr>
            <p:cNvSpPr/>
            <p:nvPr/>
          </p:nvSpPr>
          <p:spPr>
            <a:xfrm>
              <a:off x="3214623" y="3639932"/>
              <a:ext cx="320034" cy="9464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cxnSp>
        <p:nvCxnSpPr>
          <p:cNvPr id="479" name="Straight Arrow Connector 478">
            <a:extLst>
              <a:ext uri="{FF2B5EF4-FFF2-40B4-BE49-F238E27FC236}">
                <a16:creationId xmlns:a16="http://schemas.microsoft.com/office/drawing/2014/main" id="{494A499F-B993-ABB1-7B8E-AC98CA978CAA}"/>
              </a:ext>
            </a:extLst>
          </p:cNvPr>
          <p:cNvCxnSpPr>
            <a:cxnSpLocks/>
          </p:cNvCxnSpPr>
          <p:nvPr/>
        </p:nvCxnSpPr>
        <p:spPr>
          <a:xfrm>
            <a:off x="3956180" y="1763486"/>
            <a:ext cx="587828" cy="541175"/>
          </a:xfrm>
          <a:prstGeom prst="straightConnector1">
            <a:avLst/>
          </a:prstGeom>
          <a:ln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" name="TextBox 480">
            <a:extLst>
              <a:ext uri="{FF2B5EF4-FFF2-40B4-BE49-F238E27FC236}">
                <a16:creationId xmlns:a16="http://schemas.microsoft.com/office/drawing/2014/main" id="{EA740BA9-D3F6-FC1F-DF49-66CC7D16668C}"/>
              </a:ext>
            </a:extLst>
          </p:cNvPr>
          <p:cNvSpPr txBox="1"/>
          <p:nvPr/>
        </p:nvSpPr>
        <p:spPr>
          <a:xfrm>
            <a:off x="4181892" y="1645638"/>
            <a:ext cx="11336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C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Chirp (</a:t>
            </a:r>
            <a:r>
              <a:rPr lang="en-US" sz="2000" i="1" dirty="0">
                <a:solidFill>
                  <a:srgbClr val="C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h)</a:t>
            </a:r>
          </a:p>
        </p:txBody>
      </p:sp>
      <p:sp>
        <p:nvSpPr>
          <p:cNvPr id="483" name="TextBox 482">
            <a:extLst>
              <a:ext uri="{FF2B5EF4-FFF2-40B4-BE49-F238E27FC236}">
                <a16:creationId xmlns:a16="http://schemas.microsoft.com/office/drawing/2014/main" id="{24896E31-CF52-6E86-B397-47E80F92DEA4}"/>
              </a:ext>
            </a:extLst>
          </p:cNvPr>
          <p:cNvSpPr txBox="1"/>
          <p:nvPr/>
        </p:nvSpPr>
        <p:spPr>
          <a:xfrm>
            <a:off x="8400089" y="1134047"/>
            <a:ext cx="543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C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</a:t>
            </a:r>
            <a:r>
              <a:rPr lang="en-US" sz="2000" baseline="-25000" dirty="0">
                <a:solidFill>
                  <a:srgbClr val="C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56</a:t>
            </a:r>
          </a:p>
        </p:txBody>
      </p:sp>
      <p:sp>
        <p:nvSpPr>
          <p:cNvPr id="485" name="TextBox 484">
            <a:extLst>
              <a:ext uri="{FF2B5EF4-FFF2-40B4-BE49-F238E27FC236}">
                <a16:creationId xmlns:a16="http://schemas.microsoft.com/office/drawing/2014/main" id="{C69C1A91-A68A-4287-DAB7-39CC5DF11DC9}"/>
              </a:ext>
            </a:extLst>
          </p:cNvPr>
          <p:cNvSpPr txBox="1"/>
          <p:nvPr/>
        </p:nvSpPr>
        <p:spPr>
          <a:xfrm>
            <a:off x="7319211" y="4468187"/>
            <a:ext cx="40366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8C151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Fully compressed when R</a:t>
            </a:r>
            <a:r>
              <a:rPr lang="en-US" sz="2000" baseline="-25000" dirty="0">
                <a:solidFill>
                  <a:srgbClr val="8C151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56</a:t>
            </a:r>
            <a:r>
              <a:rPr lang="en-US" sz="2000" dirty="0">
                <a:solidFill>
                  <a:srgbClr val="8C151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~ 1/|</a:t>
            </a:r>
            <a:r>
              <a:rPr lang="en-US" sz="2000" i="1" dirty="0">
                <a:solidFill>
                  <a:srgbClr val="8C151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h|</a:t>
            </a:r>
          </a:p>
        </p:txBody>
      </p:sp>
      <p:sp>
        <p:nvSpPr>
          <p:cNvPr id="488" name="TextBox 487">
            <a:extLst>
              <a:ext uri="{FF2B5EF4-FFF2-40B4-BE49-F238E27FC236}">
                <a16:creationId xmlns:a16="http://schemas.microsoft.com/office/drawing/2014/main" id="{8361D309-3B95-3BF7-D46D-97058B62B7D6}"/>
              </a:ext>
            </a:extLst>
          </p:cNvPr>
          <p:cNvSpPr txBox="1"/>
          <p:nvPr/>
        </p:nvSpPr>
        <p:spPr>
          <a:xfrm>
            <a:off x="8416551" y="5311053"/>
            <a:ext cx="16802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i="1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</a:t>
            </a:r>
            <a:r>
              <a:rPr lang="en-US" sz="2000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= </a:t>
            </a:r>
            <a:r>
              <a:rPr lang="en-US" sz="2000" i="1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</a:t>
            </a:r>
            <a:r>
              <a:rPr lang="en-US" sz="2000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(%/mm)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B996F0D-2476-BAC3-02EE-9FCB29E754CD}"/>
                  </a:ext>
                </a:extLst>
              </p:cNvPr>
              <p:cNvSpPr txBox="1"/>
              <p:nvPr/>
            </p:nvSpPr>
            <p:spPr>
              <a:xfrm>
                <a:off x="8471647" y="4906255"/>
                <a:ext cx="1565300" cy="332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rgbClr val="8C1515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56</m:t>
                          </m:r>
                        </m:sub>
                      </m:sSub>
                      <m:sSub>
                        <m:sSubPr>
                          <m:ctrlP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sz="2000" dirty="0">
                  <a:solidFill>
                    <a:srgbClr val="8C1515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B996F0D-2476-BAC3-02EE-9FCB29E754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1647" y="4906255"/>
                <a:ext cx="1565300" cy="332399"/>
              </a:xfrm>
              <a:prstGeom prst="rect">
                <a:avLst/>
              </a:prstGeom>
              <a:blipFill>
                <a:blip r:embed="rId3"/>
                <a:stretch>
                  <a:fillRect l="-1563" r="-1172" b="-25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" grpId="0"/>
      <p:bldP spid="483" grpId="0"/>
      <p:bldP spid="485" grpId="0"/>
      <p:bldP spid="488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>
          <a:extLst>
            <a:ext uri="{FF2B5EF4-FFF2-40B4-BE49-F238E27FC236}">
              <a16:creationId xmlns:a16="http://schemas.microsoft.com/office/drawing/2014/main" id="{6A716EA3-8843-7F09-15C2-D72FC6608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1">
            <a:extLst>
              <a:ext uri="{FF2B5EF4-FFF2-40B4-BE49-F238E27FC236}">
                <a16:creationId xmlns:a16="http://schemas.microsoft.com/office/drawing/2014/main" id="{6B913C34-9F9A-195D-BA7D-4EB665382B0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8842" y="266701"/>
            <a:ext cx="1114153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lvl="0">
              <a:buSzPct val="111111"/>
            </a:pPr>
            <a:r>
              <a:rPr lang="en-US" dirty="0"/>
              <a:t>Coherent synchrotron radiation in the chicane becomes more significant as bunches get shorter</a:t>
            </a:r>
            <a:endParaRPr dirty="0"/>
          </a:p>
        </p:txBody>
      </p:sp>
      <p:sp>
        <p:nvSpPr>
          <p:cNvPr id="414" name="Google Shape;414;p41">
            <a:extLst>
              <a:ext uri="{FF2B5EF4-FFF2-40B4-BE49-F238E27FC236}">
                <a16:creationId xmlns:a16="http://schemas.microsoft.com/office/drawing/2014/main" id="{15947999-02B7-657A-1E03-82DF41E5563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43258" y="629371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grpSp>
        <p:nvGrpSpPr>
          <p:cNvPr id="470" name="Group 469">
            <a:extLst>
              <a:ext uri="{FF2B5EF4-FFF2-40B4-BE49-F238E27FC236}">
                <a16:creationId xmlns:a16="http://schemas.microsoft.com/office/drawing/2014/main" id="{A87AEE4C-B9EE-BBE0-8343-842DF0366907}"/>
              </a:ext>
            </a:extLst>
          </p:cNvPr>
          <p:cNvGrpSpPr/>
          <p:nvPr/>
        </p:nvGrpSpPr>
        <p:grpSpPr>
          <a:xfrm>
            <a:off x="1114657" y="1323401"/>
            <a:ext cx="8960312" cy="2894984"/>
            <a:chOff x="853399" y="1444698"/>
            <a:chExt cx="10072897" cy="337244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CBA173B-B4A0-FC3D-0022-D01CAEEF2FB2}"/>
                </a:ext>
              </a:extLst>
            </p:cNvPr>
            <p:cNvSpPr/>
            <p:nvPr/>
          </p:nvSpPr>
          <p:spPr>
            <a:xfrm>
              <a:off x="7654106" y="285329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wo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DC56358-76FB-9721-7591-1B095BFBBECD}"/>
                </a:ext>
              </a:extLst>
            </p:cNvPr>
            <p:cNvCxnSpPr>
              <a:cxnSpLocks/>
              <a:stCxn id="28" idx="0"/>
            </p:cNvCxnSpPr>
            <p:nvPr/>
          </p:nvCxnSpPr>
          <p:spPr>
            <a:xfrm flipH="1">
              <a:off x="6112859" y="2924870"/>
              <a:ext cx="1424873" cy="401313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054A6726-889E-79FC-C95F-7F6A9AB1D0D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53853" y="2619690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E8A0F70B-F68D-E81D-CC80-7DB42A0149DF}"/>
                </a:ext>
              </a:extLst>
            </p:cNvPr>
            <p:cNvCxnSpPr>
              <a:cxnSpLocks/>
            </p:cNvCxnSpPr>
            <p:nvPr/>
          </p:nvCxnSpPr>
          <p:spPr>
            <a:xfrm>
              <a:off x="1044125" y="3140264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Circle: Hollow 20">
              <a:extLst>
                <a:ext uri="{FF2B5EF4-FFF2-40B4-BE49-F238E27FC236}">
                  <a16:creationId xmlns:a16="http://schemas.microsoft.com/office/drawing/2014/main" id="{22E367CE-D0A5-E194-E90A-DA7CD915DD4A}"/>
                </a:ext>
              </a:extLst>
            </p:cNvPr>
            <p:cNvSpPr/>
            <p:nvPr/>
          </p:nvSpPr>
          <p:spPr>
            <a:xfrm rot="356317">
              <a:off x="5632139" y="3171970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Circle: Hollow 21">
              <a:extLst>
                <a:ext uri="{FF2B5EF4-FFF2-40B4-BE49-F238E27FC236}">
                  <a16:creationId xmlns:a16="http://schemas.microsoft.com/office/drawing/2014/main" id="{77A5FBCA-2189-5B1D-1B1F-FC2264B7876E}"/>
                </a:ext>
              </a:extLst>
            </p:cNvPr>
            <p:cNvSpPr/>
            <p:nvPr/>
          </p:nvSpPr>
          <p:spPr>
            <a:xfrm rot="356317">
              <a:off x="5322774" y="3250680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B418455-DF58-EEDA-39E5-BE2C596C8BF5}"/>
                </a:ext>
              </a:extLst>
            </p:cNvPr>
            <p:cNvSpPr/>
            <p:nvPr/>
          </p:nvSpPr>
          <p:spPr>
            <a:xfrm>
              <a:off x="3074905" y="3979249"/>
              <a:ext cx="517784" cy="304394"/>
            </a:xfrm>
            <a:prstGeom prst="rect">
              <a:avLst/>
            </a:prstGeom>
            <a:solidFill>
              <a:schemeClr val="bg1">
                <a:lumMod val="65000"/>
                <a:alpha val="8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woPt" dir="t"/>
            </a:scene3d>
            <a:sp3d extrusionH="635000" prstMaterial="clear">
              <a:extrusionClr>
                <a:schemeClr val="tx2">
                  <a:lumMod val="25000"/>
                  <a:lumOff val="75000"/>
                </a:schemeClr>
              </a:extrusionClr>
              <a:contourClr>
                <a:schemeClr val="tx2">
                  <a:lumMod val="25000"/>
                  <a:lumOff val="75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Circle: Hollow 23">
              <a:extLst>
                <a:ext uri="{FF2B5EF4-FFF2-40B4-BE49-F238E27FC236}">
                  <a16:creationId xmlns:a16="http://schemas.microsoft.com/office/drawing/2014/main" id="{F12AEBBE-9A9D-996E-4967-874BFB66DF2B}"/>
                </a:ext>
              </a:extLst>
            </p:cNvPr>
            <p:cNvSpPr/>
            <p:nvPr/>
          </p:nvSpPr>
          <p:spPr>
            <a:xfrm rot="356317">
              <a:off x="5006679" y="3337419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C8BB1A8-B450-2AF6-FF92-C86516B739B5}"/>
                </a:ext>
              </a:extLst>
            </p:cNvPr>
            <p:cNvSpPr/>
            <p:nvPr/>
          </p:nvSpPr>
          <p:spPr>
            <a:xfrm>
              <a:off x="8820604" y="2140267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8B666CC-8548-32C8-8CE2-A91A9B8FE831}"/>
                </a:ext>
              </a:extLst>
            </p:cNvPr>
            <p:cNvSpPr/>
            <p:nvPr/>
          </p:nvSpPr>
          <p:spPr>
            <a:xfrm>
              <a:off x="8004775" y="2365847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FA13903-F542-2772-EBC0-FBA7DE8472E9}"/>
                </a:ext>
              </a:extLst>
            </p:cNvPr>
            <p:cNvSpPr/>
            <p:nvPr/>
          </p:nvSpPr>
          <p:spPr>
            <a:xfrm>
              <a:off x="9607032" y="2301428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E83937A-8971-27C0-D9B6-B8B3DF8C7274}"/>
                </a:ext>
              </a:extLst>
            </p:cNvPr>
            <p:cNvSpPr/>
            <p:nvPr/>
          </p:nvSpPr>
          <p:spPr>
            <a:xfrm rot="21333852">
              <a:off x="7512016" y="2277613"/>
              <a:ext cx="2177980" cy="566005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437286"/>
                <a:gd name="connsiteY0" fmla="*/ 355126 h 355126"/>
                <a:gd name="connsiteX1" fmla="*/ 74222 w 2437286"/>
                <a:gd name="connsiteY1" fmla="*/ 262707 h 355126"/>
                <a:gd name="connsiteX2" fmla="*/ 253094 w 2437286"/>
                <a:gd name="connsiteY2" fmla="*/ 214232 h 355126"/>
                <a:gd name="connsiteX3" fmla="*/ 1106571 w 2437286"/>
                <a:gd name="connsiteY3" fmla="*/ 32975 h 355126"/>
                <a:gd name="connsiteX4" fmla="*/ 1270412 w 2437286"/>
                <a:gd name="connsiteY4" fmla="*/ 1383 h 355126"/>
                <a:gd name="connsiteX5" fmla="*/ 1435801 w 2437286"/>
                <a:gd name="connsiteY5" fmla="*/ 31466 h 355126"/>
                <a:gd name="connsiteX6" fmla="*/ 2437286 w 2437286"/>
                <a:gd name="connsiteY6" fmla="*/ 246204 h 355126"/>
                <a:gd name="connsiteX0" fmla="*/ 0 w 2893237"/>
                <a:gd name="connsiteY0" fmla="*/ 748351 h 748351"/>
                <a:gd name="connsiteX1" fmla="*/ 530173 w 2893237"/>
                <a:gd name="connsiteY1" fmla="*/ 262707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7497 w 2893237"/>
                <a:gd name="connsiteY2" fmla="*/ 235370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14523"/>
                <a:gd name="connsiteY0" fmla="*/ 747421 h 747421"/>
                <a:gd name="connsiteX1" fmla="*/ 563200 w 2814523"/>
                <a:gd name="connsiteY1" fmla="*/ 291069 h 747421"/>
                <a:gd name="connsiteX2" fmla="*/ 707497 w 2814523"/>
                <a:gd name="connsiteY2" fmla="*/ 234440 h 747421"/>
                <a:gd name="connsiteX3" fmla="*/ 1562522 w 2814523"/>
                <a:gd name="connsiteY3" fmla="*/ 32045 h 747421"/>
                <a:gd name="connsiteX4" fmla="*/ 1726363 w 2814523"/>
                <a:gd name="connsiteY4" fmla="*/ 453 h 747421"/>
                <a:gd name="connsiteX5" fmla="*/ 1891752 w 2814523"/>
                <a:gd name="connsiteY5" fmla="*/ 30536 h 747421"/>
                <a:gd name="connsiteX6" fmla="*/ 2814524 w 2814523"/>
                <a:gd name="connsiteY6" fmla="*/ 153747 h 747421"/>
                <a:gd name="connsiteX0" fmla="*/ 0 w 2814524"/>
                <a:gd name="connsiteY0" fmla="*/ 747421 h 747421"/>
                <a:gd name="connsiteX1" fmla="*/ 504381 w 2814524"/>
                <a:gd name="connsiteY1" fmla="*/ 339408 h 747421"/>
                <a:gd name="connsiteX2" fmla="*/ 707497 w 2814524"/>
                <a:gd name="connsiteY2" fmla="*/ 234440 h 747421"/>
                <a:gd name="connsiteX3" fmla="*/ 1562522 w 2814524"/>
                <a:gd name="connsiteY3" fmla="*/ 32045 h 747421"/>
                <a:gd name="connsiteX4" fmla="*/ 1726363 w 2814524"/>
                <a:gd name="connsiteY4" fmla="*/ 453 h 747421"/>
                <a:gd name="connsiteX5" fmla="*/ 1891752 w 2814524"/>
                <a:gd name="connsiteY5" fmla="*/ 30536 h 747421"/>
                <a:gd name="connsiteX6" fmla="*/ 2814524 w 2814524"/>
                <a:gd name="connsiteY6" fmla="*/ 153747 h 747421"/>
                <a:gd name="connsiteX0" fmla="*/ 0 w 2814524"/>
                <a:gd name="connsiteY0" fmla="*/ 747148 h 747148"/>
                <a:gd name="connsiteX1" fmla="*/ 504381 w 2814524"/>
                <a:gd name="connsiteY1" fmla="*/ 339135 h 747148"/>
                <a:gd name="connsiteX2" fmla="*/ 758608 w 2814524"/>
                <a:gd name="connsiteY2" fmla="*/ 222413 h 747148"/>
                <a:gd name="connsiteX3" fmla="*/ 1562522 w 2814524"/>
                <a:gd name="connsiteY3" fmla="*/ 31772 h 747148"/>
                <a:gd name="connsiteX4" fmla="*/ 1726363 w 2814524"/>
                <a:gd name="connsiteY4" fmla="*/ 180 h 747148"/>
                <a:gd name="connsiteX5" fmla="*/ 1891752 w 2814524"/>
                <a:gd name="connsiteY5" fmla="*/ 30263 h 747148"/>
                <a:gd name="connsiteX6" fmla="*/ 2814524 w 2814524"/>
                <a:gd name="connsiteY6" fmla="*/ 153474 h 747148"/>
                <a:gd name="connsiteX0" fmla="*/ 0 w 2814524"/>
                <a:gd name="connsiteY0" fmla="*/ 747100 h 747100"/>
                <a:gd name="connsiteX1" fmla="*/ 504381 w 2814524"/>
                <a:gd name="connsiteY1" fmla="*/ 339087 h 747100"/>
                <a:gd name="connsiteX2" fmla="*/ 758608 w 2814524"/>
                <a:gd name="connsiteY2" fmla="*/ 222365 h 747100"/>
                <a:gd name="connsiteX3" fmla="*/ 1562522 w 2814524"/>
                <a:gd name="connsiteY3" fmla="*/ 31724 h 747100"/>
                <a:gd name="connsiteX4" fmla="*/ 1726363 w 2814524"/>
                <a:gd name="connsiteY4" fmla="*/ 132 h 747100"/>
                <a:gd name="connsiteX5" fmla="*/ 1917114 w 2814524"/>
                <a:gd name="connsiteY5" fmla="*/ 26981 h 747100"/>
                <a:gd name="connsiteX6" fmla="*/ 2814524 w 2814524"/>
                <a:gd name="connsiteY6" fmla="*/ 153426 h 747100"/>
                <a:gd name="connsiteX0" fmla="*/ 0 w 2814524"/>
                <a:gd name="connsiteY0" fmla="*/ 748152 h 748152"/>
                <a:gd name="connsiteX1" fmla="*/ 504381 w 2814524"/>
                <a:gd name="connsiteY1" fmla="*/ 340139 h 748152"/>
                <a:gd name="connsiteX2" fmla="*/ 758608 w 2814524"/>
                <a:gd name="connsiteY2" fmla="*/ 223417 h 748152"/>
                <a:gd name="connsiteX3" fmla="*/ 1572900 w 2814524"/>
                <a:gd name="connsiteY3" fmla="*/ 28311 h 748152"/>
                <a:gd name="connsiteX4" fmla="*/ 1726363 w 2814524"/>
                <a:gd name="connsiteY4" fmla="*/ 1184 h 748152"/>
                <a:gd name="connsiteX5" fmla="*/ 1917114 w 2814524"/>
                <a:gd name="connsiteY5" fmla="*/ 28033 h 748152"/>
                <a:gd name="connsiteX6" fmla="*/ 2814524 w 2814524"/>
                <a:gd name="connsiteY6" fmla="*/ 154478 h 748152"/>
                <a:gd name="connsiteX0" fmla="*/ 0 w 2814524"/>
                <a:gd name="connsiteY0" fmla="*/ 748828 h 748828"/>
                <a:gd name="connsiteX1" fmla="*/ 504381 w 2814524"/>
                <a:gd name="connsiteY1" fmla="*/ 340815 h 748828"/>
                <a:gd name="connsiteX2" fmla="*/ 766946 w 2814524"/>
                <a:gd name="connsiteY2" fmla="*/ 239839 h 748828"/>
                <a:gd name="connsiteX3" fmla="*/ 1572900 w 2814524"/>
                <a:gd name="connsiteY3" fmla="*/ 28987 h 748828"/>
                <a:gd name="connsiteX4" fmla="*/ 1726363 w 2814524"/>
                <a:gd name="connsiteY4" fmla="*/ 1860 h 748828"/>
                <a:gd name="connsiteX5" fmla="*/ 1917114 w 2814524"/>
                <a:gd name="connsiteY5" fmla="*/ 28709 h 748828"/>
                <a:gd name="connsiteX6" fmla="*/ 2814524 w 2814524"/>
                <a:gd name="connsiteY6" fmla="*/ 155154 h 748828"/>
                <a:gd name="connsiteX0" fmla="*/ 0 w 2814524"/>
                <a:gd name="connsiteY0" fmla="*/ 748828 h 748828"/>
                <a:gd name="connsiteX1" fmla="*/ 457900 w 2814524"/>
                <a:gd name="connsiteY1" fmla="*/ 392234 h 748828"/>
                <a:gd name="connsiteX2" fmla="*/ 766946 w 2814524"/>
                <a:gd name="connsiteY2" fmla="*/ 239839 h 748828"/>
                <a:gd name="connsiteX3" fmla="*/ 1572900 w 2814524"/>
                <a:gd name="connsiteY3" fmla="*/ 28987 h 748828"/>
                <a:gd name="connsiteX4" fmla="*/ 1726363 w 2814524"/>
                <a:gd name="connsiteY4" fmla="*/ 1860 h 748828"/>
                <a:gd name="connsiteX5" fmla="*/ 1917114 w 2814524"/>
                <a:gd name="connsiteY5" fmla="*/ 28709 h 748828"/>
                <a:gd name="connsiteX6" fmla="*/ 2814524 w 2814524"/>
                <a:gd name="connsiteY6" fmla="*/ 155154 h 748828"/>
                <a:gd name="connsiteX0" fmla="*/ 0 w 2814524"/>
                <a:gd name="connsiteY0" fmla="*/ 741361 h 741361"/>
                <a:gd name="connsiteX1" fmla="*/ 457900 w 2814524"/>
                <a:gd name="connsiteY1" fmla="*/ 384767 h 741361"/>
                <a:gd name="connsiteX2" fmla="*/ 766946 w 2814524"/>
                <a:gd name="connsiteY2" fmla="*/ 232372 h 741361"/>
                <a:gd name="connsiteX3" fmla="*/ 1572900 w 2814524"/>
                <a:gd name="connsiteY3" fmla="*/ 21520 h 741361"/>
                <a:gd name="connsiteX4" fmla="*/ 1917114 w 2814524"/>
                <a:gd name="connsiteY4" fmla="*/ 21242 h 741361"/>
                <a:gd name="connsiteX5" fmla="*/ 2814524 w 2814524"/>
                <a:gd name="connsiteY5" fmla="*/ 147687 h 741361"/>
                <a:gd name="connsiteX0" fmla="*/ 0 w 2814524"/>
                <a:gd name="connsiteY0" fmla="*/ 732797 h 732797"/>
                <a:gd name="connsiteX1" fmla="*/ 457900 w 2814524"/>
                <a:gd name="connsiteY1" fmla="*/ 376203 h 732797"/>
                <a:gd name="connsiteX2" fmla="*/ 766946 w 2814524"/>
                <a:gd name="connsiteY2" fmla="*/ 223808 h 732797"/>
                <a:gd name="connsiteX3" fmla="*/ 1576519 w 2814524"/>
                <a:gd name="connsiteY3" fmla="*/ 28317 h 732797"/>
                <a:gd name="connsiteX4" fmla="*/ 1917114 w 2814524"/>
                <a:gd name="connsiteY4" fmla="*/ 12678 h 732797"/>
                <a:gd name="connsiteX5" fmla="*/ 2814524 w 2814524"/>
                <a:gd name="connsiteY5" fmla="*/ 139123 h 732797"/>
                <a:gd name="connsiteX0" fmla="*/ 0 w 2814524"/>
                <a:gd name="connsiteY0" fmla="*/ 727017 h 727017"/>
                <a:gd name="connsiteX1" fmla="*/ 457900 w 2814524"/>
                <a:gd name="connsiteY1" fmla="*/ 370423 h 727017"/>
                <a:gd name="connsiteX2" fmla="*/ 766946 w 2814524"/>
                <a:gd name="connsiteY2" fmla="*/ 218028 h 727017"/>
                <a:gd name="connsiteX3" fmla="*/ 1576519 w 2814524"/>
                <a:gd name="connsiteY3" fmla="*/ 22537 h 727017"/>
                <a:gd name="connsiteX4" fmla="*/ 1973357 w 2814524"/>
                <a:gd name="connsiteY4" fmla="*/ 16536 h 727017"/>
                <a:gd name="connsiteX5" fmla="*/ 2814524 w 2814524"/>
                <a:gd name="connsiteY5" fmla="*/ 133343 h 727017"/>
                <a:gd name="connsiteX0" fmla="*/ 0 w 2814524"/>
                <a:gd name="connsiteY0" fmla="*/ 727017 h 727017"/>
                <a:gd name="connsiteX1" fmla="*/ 457900 w 2814524"/>
                <a:gd name="connsiteY1" fmla="*/ 370423 h 727017"/>
                <a:gd name="connsiteX2" fmla="*/ 766946 w 2814524"/>
                <a:gd name="connsiteY2" fmla="*/ 218028 h 727017"/>
                <a:gd name="connsiteX3" fmla="*/ 1576519 w 2814524"/>
                <a:gd name="connsiteY3" fmla="*/ 22537 h 727017"/>
                <a:gd name="connsiteX4" fmla="*/ 1973357 w 2814524"/>
                <a:gd name="connsiteY4" fmla="*/ 16536 h 727017"/>
                <a:gd name="connsiteX5" fmla="*/ 2814524 w 2814524"/>
                <a:gd name="connsiteY5" fmla="*/ 133343 h 727017"/>
                <a:gd name="connsiteX0" fmla="*/ 0 w 2814524"/>
                <a:gd name="connsiteY0" fmla="*/ 733189 h 733189"/>
                <a:gd name="connsiteX1" fmla="*/ 457900 w 2814524"/>
                <a:gd name="connsiteY1" fmla="*/ 376595 h 733189"/>
                <a:gd name="connsiteX2" fmla="*/ 766946 w 2814524"/>
                <a:gd name="connsiteY2" fmla="*/ 224200 h 733189"/>
                <a:gd name="connsiteX3" fmla="*/ 1576519 w 2814524"/>
                <a:gd name="connsiteY3" fmla="*/ 28709 h 733189"/>
                <a:gd name="connsiteX4" fmla="*/ 1973357 w 2814524"/>
                <a:gd name="connsiteY4" fmla="*/ 22708 h 733189"/>
                <a:gd name="connsiteX5" fmla="*/ 2814524 w 2814524"/>
                <a:gd name="connsiteY5" fmla="*/ 139515 h 733189"/>
                <a:gd name="connsiteX0" fmla="*/ 0 w 2775335"/>
                <a:gd name="connsiteY0" fmla="*/ 732815 h 732815"/>
                <a:gd name="connsiteX1" fmla="*/ 457900 w 2775335"/>
                <a:gd name="connsiteY1" fmla="*/ 376221 h 732815"/>
                <a:gd name="connsiteX2" fmla="*/ 766946 w 2775335"/>
                <a:gd name="connsiteY2" fmla="*/ 223826 h 732815"/>
                <a:gd name="connsiteX3" fmla="*/ 1576519 w 2775335"/>
                <a:gd name="connsiteY3" fmla="*/ 28335 h 732815"/>
                <a:gd name="connsiteX4" fmla="*/ 1973357 w 2775335"/>
                <a:gd name="connsiteY4" fmla="*/ 22334 h 732815"/>
                <a:gd name="connsiteX5" fmla="*/ 2775335 w 2775335"/>
                <a:gd name="connsiteY5" fmla="*/ 132105 h 732815"/>
                <a:gd name="connsiteX0" fmla="*/ 0 w 2747725"/>
                <a:gd name="connsiteY0" fmla="*/ 735726 h 735726"/>
                <a:gd name="connsiteX1" fmla="*/ 457900 w 2747725"/>
                <a:gd name="connsiteY1" fmla="*/ 379132 h 735726"/>
                <a:gd name="connsiteX2" fmla="*/ 766946 w 2747725"/>
                <a:gd name="connsiteY2" fmla="*/ 226737 h 735726"/>
                <a:gd name="connsiteX3" fmla="*/ 1576519 w 2747725"/>
                <a:gd name="connsiteY3" fmla="*/ 31246 h 735726"/>
                <a:gd name="connsiteX4" fmla="*/ 1973357 w 2747725"/>
                <a:gd name="connsiteY4" fmla="*/ 25245 h 735726"/>
                <a:gd name="connsiteX5" fmla="*/ 2747725 w 2747725"/>
                <a:gd name="connsiteY5" fmla="*/ 187534 h 735726"/>
                <a:gd name="connsiteX0" fmla="*/ 0 w 2747725"/>
                <a:gd name="connsiteY0" fmla="*/ 722366 h 722366"/>
                <a:gd name="connsiteX1" fmla="*/ 457900 w 2747725"/>
                <a:gd name="connsiteY1" fmla="*/ 365772 h 722366"/>
                <a:gd name="connsiteX2" fmla="*/ 766946 w 2747725"/>
                <a:gd name="connsiteY2" fmla="*/ 213377 h 722366"/>
                <a:gd name="connsiteX3" fmla="*/ 1576519 w 2747725"/>
                <a:gd name="connsiteY3" fmla="*/ 17886 h 722366"/>
                <a:gd name="connsiteX4" fmla="*/ 1955474 w 2747725"/>
                <a:gd name="connsiteY4" fmla="*/ 26603 h 722366"/>
                <a:gd name="connsiteX5" fmla="*/ 2747725 w 2747725"/>
                <a:gd name="connsiteY5" fmla="*/ 174174 h 722366"/>
                <a:gd name="connsiteX0" fmla="*/ 0 w 2747725"/>
                <a:gd name="connsiteY0" fmla="*/ 711069 h 711069"/>
                <a:gd name="connsiteX1" fmla="*/ 457900 w 2747725"/>
                <a:gd name="connsiteY1" fmla="*/ 354475 h 711069"/>
                <a:gd name="connsiteX2" fmla="*/ 766946 w 2747725"/>
                <a:gd name="connsiteY2" fmla="*/ 202080 h 711069"/>
                <a:gd name="connsiteX3" fmla="*/ 1574974 w 2747725"/>
                <a:gd name="connsiteY3" fmla="*/ 25736 h 711069"/>
                <a:gd name="connsiteX4" fmla="*/ 1955474 w 2747725"/>
                <a:gd name="connsiteY4" fmla="*/ 15306 h 711069"/>
                <a:gd name="connsiteX5" fmla="*/ 2747725 w 2747725"/>
                <a:gd name="connsiteY5" fmla="*/ 162877 h 711069"/>
                <a:gd name="connsiteX0" fmla="*/ 0 w 2747725"/>
                <a:gd name="connsiteY0" fmla="*/ 704315 h 704315"/>
                <a:gd name="connsiteX1" fmla="*/ 457900 w 2747725"/>
                <a:gd name="connsiteY1" fmla="*/ 347721 h 704315"/>
                <a:gd name="connsiteX2" fmla="*/ 766946 w 2747725"/>
                <a:gd name="connsiteY2" fmla="*/ 195326 h 704315"/>
                <a:gd name="connsiteX3" fmla="*/ 1574974 w 2747725"/>
                <a:gd name="connsiteY3" fmla="*/ 18982 h 704315"/>
                <a:gd name="connsiteX4" fmla="*/ 1941168 w 2747725"/>
                <a:gd name="connsiteY4" fmla="*/ 20326 h 704315"/>
                <a:gd name="connsiteX5" fmla="*/ 2747725 w 2747725"/>
                <a:gd name="connsiteY5" fmla="*/ 156123 h 704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47725" h="704315">
                  <a:moveTo>
                    <a:pt x="0" y="704315"/>
                  </a:moveTo>
                  <a:cubicBezTo>
                    <a:pt x="86830" y="625445"/>
                    <a:pt x="330076" y="432552"/>
                    <a:pt x="457900" y="347721"/>
                  </a:cubicBezTo>
                  <a:cubicBezTo>
                    <a:pt x="585724" y="262890"/>
                    <a:pt x="580767" y="250116"/>
                    <a:pt x="766946" y="195326"/>
                  </a:cubicBezTo>
                  <a:cubicBezTo>
                    <a:pt x="953125" y="140536"/>
                    <a:pt x="1379270" y="48149"/>
                    <a:pt x="1574974" y="18982"/>
                  </a:cubicBezTo>
                  <a:cubicBezTo>
                    <a:pt x="1770678" y="-10185"/>
                    <a:pt x="1745710" y="-2531"/>
                    <a:pt x="1941168" y="20326"/>
                  </a:cubicBezTo>
                  <a:cubicBezTo>
                    <a:pt x="2136627" y="43183"/>
                    <a:pt x="2448588" y="113975"/>
                    <a:pt x="2747725" y="156123"/>
                  </a:cubicBezTo>
                </a:path>
              </a:pathLst>
            </a:custGeom>
            <a:noFill/>
            <a:ln w="28575">
              <a:solidFill>
                <a:srgbClr val="EB5F6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EB30D27-96E0-3C48-9D50-25C52EAFF6F7}"/>
                </a:ext>
              </a:extLst>
            </p:cNvPr>
            <p:cNvSpPr/>
            <p:nvPr/>
          </p:nvSpPr>
          <p:spPr>
            <a:xfrm rot="21333852">
              <a:off x="7493400" y="2199512"/>
              <a:ext cx="2209302" cy="643041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437286"/>
                <a:gd name="connsiteY0" fmla="*/ 355126 h 355126"/>
                <a:gd name="connsiteX1" fmla="*/ 74222 w 2437286"/>
                <a:gd name="connsiteY1" fmla="*/ 262707 h 355126"/>
                <a:gd name="connsiteX2" fmla="*/ 253094 w 2437286"/>
                <a:gd name="connsiteY2" fmla="*/ 214232 h 355126"/>
                <a:gd name="connsiteX3" fmla="*/ 1106571 w 2437286"/>
                <a:gd name="connsiteY3" fmla="*/ 32975 h 355126"/>
                <a:gd name="connsiteX4" fmla="*/ 1270412 w 2437286"/>
                <a:gd name="connsiteY4" fmla="*/ 1383 h 355126"/>
                <a:gd name="connsiteX5" fmla="*/ 1435801 w 2437286"/>
                <a:gd name="connsiteY5" fmla="*/ 31466 h 355126"/>
                <a:gd name="connsiteX6" fmla="*/ 2437286 w 2437286"/>
                <a:gd name="connsiteY6" fmla="*/ 246204 h 355126"/>
                <a:gd name="connsiteX0" fmla="*/ 0 w 2893237"/>
                <a:gd name="connsiteY0" fmla="*/ 748351 h 748351"/>
                <a:gd name="connsiteX1" fmla="*/ 530173 w 2893237"/>
                <a:gd name="connsiteY1" fmla="*/ 262707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7497 w 2893237"/>
                <a:gd name="connsiteY2" fmla="*/ 235370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14523"/>
                <a:gd name="connsiteY0" fmla="*/ 747421 h 747421"/>
                <a:gd name="connsiteX1" fmla="*/ 563200 w 2814523"/>
                <a:gd name="connsiteY1" fmla="*/ 291069 h 747421"/>
                <a:gd name="connsiteX2" fmla="*/ 707497 w 2814523"/>
                <a:gd name="connsiteY2" fmla="*/ 234440 h 747421"/>
                <a:gd name="connsiteX3" fmla="*/ 1562522 w 2814523"/>
                <a:gd name="connsiteY3" fmla="*/ 32045 h 747421"/>
                <a:gd name="connsiteX4" fmla="*/ 1726363 w 2814523"/>
                <a:gd name="connsiteY4" fmla="*/ 453 h 747421"/>
                <a:gd name="connsiteX5" fmla="*/ 1891752 w 2814523"/>
                <a:gd name="connsiteY5" fmla="*/ 30536 h 747421"/>
                <a:gd name="connsiteX6" fmla="*/ 2814524 w 2814523"/>
                <a:gd name="connsiteY6" fmla="*/ 153747 h 747421"/>
                <a:gd name="connsiteX0" fmla="*/ 0 w 2814524"/>
                <a:gd name="connsiteY0" fmla="*/ 747421 h 747421"/>
                <a:gd name="connsiteX1" fmla="*/ 504381 w 2814524"/>
                <a:gd name="connsiteY1" fmla="*/ 339408 h 747421"/>
                <a:gd name="connsiteX2" fmla="*/ 707497 w 2814524"/>
                <a:gd name="connsiteY2" fmla="*/ 234440 h 747421"/>
                <a:gd name="connsiteX3" fmla="*/ 1562522 w 2814524"/>
                <a:gd name="connsiteY3" fmla="*/ 32045 h 747421"/>
                <a:gd name="connsiteX4" fmla="*/ 1726363 w 2814524"/>
                <a:gd name="connsiteY4" fmla="*/ 453 h 747421"/>
                <a:gd name="connsiteX5" fmla="*/ 1891752 w 2814524"/>
                <a:gd name="connsiteY5" fmla="*/ 30536 h 747421"/>
                <a:gd name="connsiteX6" fmla="*/ 2814524 w 2814524"/>
                <a:gd name="connsiteY6" fmla="*/ 153747 h 747421"/>
                <a:gd name="connsiteX0" fmla="*/ 0 w 2814524"/>
                <a:gd name="connsiteY0" fmla="*/ 747148 h 747148"/>
                <a:gd name="connsiteX1" fmla="*/ 504381 w 2814524"/>
                <a:gd name="connsiteY1" fmla="*/ 339135 h 747148"/>
                <a:gd name="connsiteX2" fmla="*/ 758608 w 2814524"/>
                <a:gd name="connsiteY2" fmla="*/ 222413 h 747148"/>
                <a:gd name="connsiteX3" fmla="*/ 1562522 w 2814524"/>
                <a:gd name="connsiteY3" fmla="*/ 31772 h 747148"/>
                <a:gd name="connsiteX4" fmla="*/ 1726363 w 2814524"/>
                <a:gd name="connsiteY4" fmla="*/ 180 h 747148"/>
                <a:gd name="connsiteX5" fmla="*/ 1891752 w 2814524"/>
                <a:gd name="connsiteY5" fmla="*/ 30263 h 747148"/>
                <a:gd name="connsiteX6" fmla="*/ 2814524 w 2814524"/>
                <a:gd name="connsiteY6" fmla="*/ 153474 h 747148"/>
                <a:gd name="connsiteX0" fmla="*/ 0 w 2814524"/>
                <a:gd name="connsiteY0" fmla="*/ 747100 h 747100"/>
                <a:gd name="connsiteX1" fmla="*/ 504381 w 2814524"/>
                <a:gd name="connsiteY1" fmla="*/ 339087 h 747100"/>
                <a:gd name="connsiteX2" fmla="*/ 758608 w 2814524"/>
                <a:gd name="connsiteY2" fmla="*/ 222365 h 747100"/>
                <a:gd name="connsiteX3" fmla="*/ 1562522 w 2814524"/>
                <a:gd name="connsiteY3" fmla="*/ 31724 h 747100"/>
                <a:gd name="connsiteX4" fmla="*/ 1726363 w 2814524"/>
                <a:gd name="connsiteY4" fmla="*/ 132 h 747100"/>
                <a:gd name="connsiteX5" fmla="*/ 1917114 w 2814524"/>
                <a:gd name="connsiteY5" fmla="*/ 26981 h 747100"/>
                <a:gd name="connsiteX6" fmla="*/ 2814524 w 2814524"/>
                <a:gd name="connsiteY6" fmla="*/ 153426 h 747100"/>
                <a:gd name="connsiteX0" fmla="*/ 0 w 2814524"/>
                <a:gd name="connsiteY0" fmla="*/ 748152 h 748152"/>
                <a:gd name="connsiteX1" fmla="*/ 504381 w 2814524"/>
                <a:gd name="connsiteY1" fmla="*/ 340139 h 748152"/>
                <a:gd name="connsiteX2" fmla="*/ 758608 w 2814524"/>
                <a:gd name="connsiteY2" fmla="*/ 223417 h 748152"/>
                <a:gd name="connsiteX3" fmla="*/ 1572900 w 2814524"/>
                <a:gd name="connsiteY3" fmla="*/ 28311 h 748152"/>
                <a:gd name="connsiteX4" fmla="*/ 1726363 w 2814524"/>
                <a:gd name="connsiteY4" fmla="*/ 1184 h 748152"/>
                <a:gd name="connsiteX5" fmla="*/ 1917114 w 2814524"/>
                <a:gd name="connsiteY5" fmla="*/ 28033 h 748152"/>
                <a:gd name="connsiteX6" fmla="*/ 2814524 w 2814524"/>
                <a:gd name="connsiteY6" fmla="*/ 154478 h 748152"/>
                <a:gd name="connsiteX0" fmla="*/ 0 w 2814524"/>
                <a:gd name="connsiteY0" fmla="*/ 746969 h 746969"/>
                <a:gd name="connsiteX1" fmla="*/ 504381 w 2814524"/>
                <a:gd name="connsiteY1" fmla="*/ 338956 h 746969"/>
                <a:gd name="connsiteX2" fmla="*/ 743278 w 2814524"/>
                <a:gd name="connsiteY2" fmla="*/ 157175 h 746969"/>
                <a:gd name="connsiteX3" fmla="*/ 1572900 w 2814524"/>
                <a:gd name="connsiteY3" fmla="*/ 27128 h 746969"/>
                <a:gd name="connsiteX4" fmla="*/ 1726363 w 2814524"/>
                <a:gd name="connsiteY4" fmla="*/ 1 h 746969"/>
                <a:gd name="connsiteX5" fmla="*/ 1917114 w 2814524"/>
                <a:gd name="connsiteY5" fmla="*/ 26850 h 746969"/>
                <a:gd name="connsiteX6" fmla="*/ 2814524 w 2814524"/>
                <a:gd name="connsiteY6" fmla="*/ 153295 h 746969"/>
                <a:gd name="connsiteX0" fmla="*/ 0 w 2814524"/>
                <a:gd name="connsiteY0" fmla="*/ 775558 h 775558"/>
                <a:gd name="connsiteX1" fmla="*/ 504381 w 2814524"/>
                <a:gd name="connsiteY1" fmla="*/ 367545 h 775558"/>
                <a:gd name="connsiteX2" fmla="*/ 743278 w 2814524"/>
                <a:gd name="connsiteY2" fmla="*/ 185764 h 775558"/>
                <a:gd name="connsiteX3" fmla="*/ 1541810 w 2814524"/>
                <a:gd name="connsiteY3" fmla="*/ 0 h 775558"/>
                <a:gd name="connsiteX4" fmla="*/ 1726363 w 2814524"/>
                <a:gd name="connsiteY4" fmla="*/ 28590 h 775558"/>
                <a:gd name="connsiteX5" fmla="*/ 1917114 w 2814524"/>
                <a:gd name="connsiteY5" fmla="*/ 55439 h 775558"/>
                <a:gd name="connsiteX6" fmla="*/ 2814524 w 2814524"/>
                <a:gd name="connsiteY6" fmla="*/ 181884 h 775558"/>
                <a:gd name="connsiteX0" fmla="*/ 0 w 2814524"/>
                <a:gd name="connsiteY0" fmla="*/ 775558 h 775558"/>
                <a:gd name="connsiteX1" fmla="*/ 447542 w 2814524"/>
                <a:gd name="connsiteY1" fmla="*/ 320346 h 775558"/>
                <a:gd name="connsiteX2" fmla="*/ 743278 w 2814524"/>
                <a:gd name="connsiteY2" fmla="*/ 185764 h 775558"/>
                <a:gd name="connsiteX3" fmla="*/ 1541810 w 2814524"/>
                <a:gd name="connsiteY3" fmla="*/ 0 h 775558"/>
                <a:gd name="connsiteX4" fmla="*/ 1726363 w 2814524"/>
                <a:gd name="connsiteY4" fmla="*/ 28590 h 775558"/>
                <a:gd name="connsiteX5" fmla="*/ 1917114 w 2814524"/>
                <a:gd name="connsiteY5" fmla="*/ 55439 h 775558"/>
                <a:gd name="connsiteX6" fmla="*/ 2814524 w 2814524"/>
                <a:gd name="connsiteY6" fmla="*/ 181884 h 775558"/>
                <a:gd name="connsiteX0" fmla="*/ 0 w 2814524"/>
                <a:gd name="connsiteY0" fmla="*/ 781165 h 781165"/>
                <a:gd name="connsiteX1" fmla="*/ 447542 w 2814524"/>
                <a:gd name="connsiteY1" fmla="*/ 325953 h 781165"/>
                <a:gd name="connsiteX2" fmla="*/ 740996 w 2814524"/>
                <a:gd name="connsiteY2" fmla="*/ 153966 h 781165"/>
                <a:gd name="connsiteX3" fmla="*/ 1541810 w 2814524"/>
                <a:gd name="connsiteY3" fmla="*/ 5607 h 781165"/>
                <a:gd name="connsiteX4" fmla="*/ 1726363 w 2814524"/>
                <a:gd name="connsiteY4" fmla="*/ 34197 h 781165"/>
                <a:gd name="connsiteX5" fmla="*/ 1917114 w 2814524"/>
                <a:gd name="connsiteY5" fmla="*/ 61046 h 781165"/>
                <a:gd name="connsiteX6" fmla="*/ 2814524 w 2814524"/>
                <a:gd name="connsiteY6" fmla="*/ 187491 h 781165"/>
                <a:gd name="connsiteX0" fmla="*/ 0 w 2814524"/>
                <a:gd name="connsiteY0" fmla="*/ 807117 h 807117"/>
                <a:gd name="connsiteX1" fmla="*/ 447542 w 2814524"/>
                <a:gd name="connsiteY1" fmla="*/ 351905 h 807117"/>
                <a:gd name="connsiteX2" fmla="*/ 740996 w 2814524"/>
                <a:gd name="connsiteY2" fmla="*/ 179918 h 807117"/>
                <a:gd name="connsiteX3" fmla="*/ 1528763 w 2814524"/>
                <a:gd name="connsiteY3" fmla="*/ 3905 h 807117"/>
                <a:gd name="connsiteX4" fmla="*/ 1726363 w 2814524"/>
                <a:gd name="connsiteY4" fmla="*/ 60149 h 807117"/>
                <a:gd name="connsiteX5" fmla="*/ 1917114 w 2814524"/>
                <a:gd name="connsiteY5" fmla="*/ 86998 h 807117"/>
                <a:gd name="connsiteX6" fmla="*/ 2814524 w 2814524"/>
                <a:gd name="connsiteY6" fmla="*/ 213443 h 807117"/>
                <a:gd name="connsiteX0" fmla="*/ 0 w 2814524"/>
                <a:gd name="connsiteY0" fmla="*/ 806545 h 806545"/>
                <a:gd name="connsiteX1" fmla="*/ 447542 w 2814524"/>
                <a:gd name="connsiteY1" fmla="*/ 351333 h 806545"/>
                <a:gd name="connsiteX2" fmla="*/ 740996 w 2814524"/>
                <a:gd name="connsiteY2" fmla="*/ 179346 h 806545"/>
                <a:gd name="connsiteX3" fmla="*/ 1528763 w 2814524"/>
                <a:gd name="connsiteY3" fmla="*/ 3333 h 806545"/>
                <a:gd name="connsiteX4" fmla="*/ 1726363 w 2814524"/>
                <a:gd name="connsiteY4" fmla="*/ 59577 h 806545"/>
                <a:gd name="connsiteX5" fmla="*/ 1938299 w 2814524"/>
                <a:gd name="connsiteY5" fmla="*/ 3100 h 806545"/>
                <a:gd name="connsiteX6" fmla="*/ 2814524 w 2814524"/>
                <a:gd name="connsiteY6" fmla="*/ 212871 h 806545"/>
                <a:gd name="connsiteX0" fmla="*/ 0 w 2814524"/>
                <a:gd name="connsiteY0" fmla="*/ 845333 h 845333"/>
                <a:gd name="connsiteX1" fmla="*/ 447542 w 2814524"/>
                <a:gd name="connsiteY1" fmla="*/ 390121 h 845333"/>
                <a:gd name="connsiteX2" fmla="*/ 740996 w 2814524"/>
                <a:gd name="connsiteY2" fmla="*/ 218134 h 845333"/>
                <a:gd name="connsiteX3" fmla="*/ 1528763 w 2814524"/>
                <a:gd name="connsiteY3" fmla="*/ 42121 h 845333"/>
                <a:gd name="connsiteX4" fmla="*/ 1758700 w 2814524"/>
                <a:gd name="connsiteY4" fmla="*/ 2 h 845333"/>
                <a:gd name="connsiteX5" fmla="*/ 1938299 w 2814524"/>
                <a:gd name="connsiteY5" fmla="*/ 41888 h 845333"/>
                <a:gd name="connsiteX6" fmla="*/ 2814524 w 2814524"/>
                <a:gd name="connsiteY6" fmla="*/ 251659 h 845333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40996 w 2814524"/>
                <a:gd name="connsiteY2" fmla="*/ 21821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37165 w 2814524"/>
                <a:gd name="connsiteY1" fmla="*/ 394662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28382 h 828382"/>
                <a:gd name="connsiteX1" fmla="*/ 437165 w 2814524"/>
                <a:gd name="connsiteY1" fmla="*/ 377634 h 828382"/>
                <a:gd name="connsiteX2" fmla="*/ 726011 w 2814524"/>
                <a:gd name="connsiteY2" fmla="*/ 199953 h 828382"/>
                <a:gd name="connsiteX3" fmla="*/ 1528763 w 2814524"/>
                <a:gd name="connsiteY3" fmla="*/ 25170 h 828382"/>
                <a:gd name="connsiteX4" fmla="*/ 1983641 w 2814524"/>
                <a:gd name="connsiteY4" fmla="*/ 23341 h 828382"/>
                <a:gd name="connsiteX5" fmla="*/ 2814524 w 2814524"/>
                <a:gd name="connsiteY5" fmla="*/ 234708 h 828382"/>
                <a:gd name="connsiteX0" fmla="*/ 0 w 2814524"/>
                <a:gd name="connsiteY0" fmla="*/ 846623 h 846623"/>
                <a:gd name="connsiteX1" fmla="*/ 437165 w 2814524"/>
                <a:gd name="connsiteY1" fmla="*/ 395875 h 846623"/>
                <a:gd name="connsiteX2" fmla="*/ 726011 w 2814524"/>
                <a:gd name="connsiteY2" fmla="*/ 218194 h 846623"/>
                <a:gd name="connsiteX3" fmla="*/ 1611523 w 2814524"/>
                <a:gd name="connsiteY3" fmla="*/ 15055 h 846623"/>
                <a:gd name="connsiteX4" fmla="*/ 1983641 w 2814524"/>
                <a:gd name="connsiteY4" fmla="*/ 41582 h 846623"/>
                <a:gd name="connsiteX5" fmla="*/ 2814524 w 2814524"/>
                <a:gd name="connsiteY5" fmla="*/ 252949 h 846623"/>
                <a:gd name="connsiteX0" fmla="*/ 0 w 2814524"/>
                <a:gd name="connsiteY0" fmla="*/ 847473 h 847473"/>
                <a:gd name="connsiteX1" fmla="*/ 437165 w 2814524"/>
                <a:gd name="connsiteY1" fmla="*/ 396725 h 847473"/>
                <a:gd name="connsiteX2" fmla="*/ 726011 w 2814524"/>
                <a:gd name="connsiteY2" fmla="*/ 219044 h 847473"/>
                <a:gd name="connsiteX3" fmla="*/ 1659062 w 2814524"/>
                <a:gd name="connsiteY3" fmla="*/ 14786 h 847473"/>
                <a:gd name="connsiteX4" fmla="*/ 1983641 w 2814524"/>
                <a:gd name="connsiteY4" fmla="*/ 42432 h 847473"/>
                <a:gd name="connsiteX5" fmla="*/ 2814524 w 2814524"/>
                <a:gd name="connsiteY5" fmla="*/ 253799 h 847473"/>
                <a:gd name="connsiteX0" fmla="*/ 0 w 2814524"/>
                <a:gd name="connsiteY0" fmla="*/ 832327 h 832327"/>
                <a:gd name="connsiteX1" fmla="*/ 437165 w 2814524"/>
                <a:gd name="connsiteY1" fmla="*/ 381579 h 832327"/>
                <a:gd name="connsiteX2" fmla="*/ 726011 w 2814524"/>
                <a:gd name="connsiteY2" fmla="*/ 203898 h 832327"/>
                <a:gd name="connsiteX3" fmla="*/ 1685903 w 2814524"/>
                <a:gd name="connsiteY3" fmla="*/ 21929 h 832327"/>
                <a:gd name="connsiteX4" fmla="*/ 1983641 w 2814524"/>
                <a:gd name="connsiteY4" fmla="*/ 27286 h 832327"/>
                <a:gd name="connsiteX5" fmla="*/ 2814524 w 2814524"/>
                <a:gd name="connsiteY5" fmla="*/ 238653 h 832327"/>
                <a:gd name="connsiteX0" fmla="*/ 0 w 2814524"/>
                <a:gd name="connsiteY0" fmla="*/ 841795 h 841795"/>
                <a:gd name="connsiteX1" fmla="*/ 437165 w 2814524"/>
                <a:gd name="connsiteY1" fmla="*/ 391047 h 841795"/>
                <a:gd name="connsiteX2" fmla="*/ 726011 w 2814524"/>
                <a:gd name="connsiteY2" fmla="*/ 213366 h 841795"/>
                <a:gd name="connsiteX3" fmla="*/ 1691720 w 2814524"/>
                <a:gd name="connsiteY3" fmla="*/ 16811 h 841795"/>
                <a:gd name="connsiteX4" fmla="*/ 1983641 w 2814524"/>
                <a:gd name="connsiteY4" fmla="*/ 36754 h 841795"/>
                <a:gd name="connsiteX5" fmla="*/ 2814524 w 2814524"/>
                <a:gd name="connsiteY5" fmla="*/ 248121 h 841795"/>
                <a:gd name="connsiteX0" fmla="*/ 0 w 2814524"/>
                <a:gd name="connsiteY0" fmla="*/ 848109 h 848109"/>
                <a:gd name="connsiteX1" fmla="*/ 437165 w 2814524"/>
                <a:gd name="connsiteY1" fmla="*/ 397361 h 848109"/>
                <a:gd name="connsiteX2" fmla="*/ 726011 w 2814524"/>
                <a:gd name="connsiteY2" fmla="*/ 219680 h 848109"/>
                <a:gd name="connsiteX3" fmla="*/ 1691720 w 2814524"/>
                <a:gd name="connsiteY3" fmla="*/ 23125 h 848109"/>
                <a:gd name="connsiteX4" fmla="*/ 2003607 w 2814524"/>
                <a:gd name="connsiteY4" fmla="*/ 29644 h 848109"/>
                <a:gd name="connsiteX5" fmla="*/ 2814524 w 2814524"/>
                <a:gd name="connsiteY5" fmla="*/ 254435 h 848109"/>
                <a:gd name="connsiteX0" fmla="*/ 0 w 2814524"/>
                <a:gd name="connsiteY0" fmla="*/ 850902 h 850902"/>
                <a:gd name="connsiteX1" fmla="*/ 437165 w 2814524"/>
                <a:gd name="connsiteY1" fmla="*/ 400154 h 850902"/>
                <a:gd name="connsiteX2" fmla="*/ 726011 w 2814524"/>
                <a:gd name="connsiteY2" fmla="*/ 222473 h 850902"/>
                <a:gd name="connsiteX3" fmla="*/ 1691720 w 2814524"/>
                <a:gd name="connsiteY3" fmla="*/ 25918 h 850902"/>
                <a:gd name="connsiteX4" fmla="*/ 1942282 w 2814524"/>
                <a:gd name="connsiteY4" fmla="*/ 27404 h 850902"/>
                <a:gd name="connsiteX5" fmla="*/ 2814524 w 2814524"/>
                <a:gd name="connsiteY5" fmla="*/ 257228 h 850902"/>
                <a:gd name="connsiteX0" fmla="*/ 0 w 2814524"/>
                <a:gd name="connsiteY0" fmla="*/ 844873 h 844873"/>
                <a:gd name="connsiteX1" fmla="*/ 437165 w 2814524"/>
                <a:gd name="connsiteY1" fmla="*/ 394125 h 844873"/>
                <a:gd name="connsiteX2" fmla="*/ 726011 w 2814524"/>
                <a:gd name="connsiteY2" fmla="*/ 216444 h 844873"/>
                <a:gd name="connsiteX3" fmla="*/ 1595909 w 2814524"/>
                <a:gd name="connsiteY3" fmla="*/ 32110 h 844873"/>
                <a:gd name="connsiteX4" fmla="*/ 1942282 w 2814524"/>
                <a:gd name="connsiteY4" fmla="*/ 21375 h 844873"/>
                <a:gd name="connsiteX5" fmla="*/ 2814524 w 2814524"/>
                <a:gd name="connsiteY5" fmla="*/ 251199 h 844873"/>
                <a:gd name="connsiteX0" fmla="*/ 0 w 2814524"/>
                <a:gd name="connsiteY0" fmla="*/ 843721 h 843721"/>
                <a:gd name="connsiteX1" fmla="*/ 437165 w 2814524"/>
                <a:gd name="connsiteY1" fmla="*/ 392973 h 843721"/>
                <a:gd name="connsiteX2" fmla="*/ 803684 w 2814524"/>
                <a:gd name="connsiteY2" fmla="*/ 191540 h 843721"/>
                <a:gd name="connsiteX3" fmla="*/ 1595909 w 2814524"/>
                <a:gd name="connsiteY3" fmla="*/ 30958 h 843721"/>
                <a:gd name="connsiteX4" fmla="*/ 1942282 w 2814524"/>
                <a:gd name="connsiteY4" fmla="*/ 20223 h 843721"/>
                <a:gd name="connsiteX5" fmla="*/ 2814524 w 2814524"/>
                <a:gd name="connsiteY5" fmla="*/ 250047 h 843721"/>
                <a:gd name="connsiteX0" fmla="*/ 0 w 2814524"/>
                <a:gd name="connsiteY0" fmla="*/ 845163 h 845163"/>
                <a:gd name="connsiteX1" fmla="*/ 437165 w 2814524"/>
                <a:gd name="connsiteY1" fmla="*/ 394415 h 845163"/>
                <a:gd name="connsiteX2" fmla="*/ 796772 w 2814524"/>
                <a:gd name="connsiteY2" fmla="*/ 222543 h 845163"/>
                <a:gd name="connsiteX3" fmla="*/ 1595909 w 2814524"/>
                <a:gd name="connsiteY3" fmla="*/ 32400 h 845163"/>
                <a:gd name="connsiteX4" fmla="*/ 1942282 w 2814524"/>
                <a:gd name="connsiteY4" fmla="*/ 21665 h 845163"/>
                <a:gd name="connsiteX5" fmla="*/ 2814524 w 2814524"/>
                <a:gd name="connsiteY5" fmla="*/ 251489 h 845163"/>
                <a:gd name="connsiteX0" fmla="*/ 0 w 2814524"/>
                <a:gd name="connsiteY0" fmla="*/ 833744 h 833744"/>
                <a:gd name="connsiteX1" fmla="*/ 437165 w 2814524"/>
                <a:gd name="connsiteY1" fmla="*/ 382996 h 833744"/>
                <a:gd name="connsiteX2" fmla="*/ 796772 w 2814524"/>
                <a:gd name="connsiteY2" fmla="*/ 211124 h 833744"/>
                <a:gd name="connsiteX3" fmla="*/ 1595909 w 2814524"/>
                <a:gd name="connsiteY3" fmla="*/ 20981 h 833744"/>
                <a:gd name="connsiteX4" fmla="*/ 1931383 w 2814524"/>
                <a:gd name="connsiteY4" fmla="*/ 29437 h 833744"/>
                <a:gd name="connsiteX5" fmla="*/ 2814524 w 2814524"/>
                <a:gd name="connsiteY5" fmla="*/ 240070 h 833744"/>
                <a:gd name="connsiteX0" fmla="*/ 0 w 2811799"/>
                <a:gd name="connsiteY0" fmla="*/ 835813 h 835813"/>
                <a:gd name="connsiteX1" fmla="*/ 437165 w 2811799"/>
                <a:gd name="connsiteY1" fmla="*/ 385065 h 835813"/>
                <a:gd name="connsiteX2" fmla="*/ 796772 w 2811799"/>
                <a:gd name="connsiteY2" fmla="*/ 213193 h 835813"/>
                <a:gd name="connsiteX3" fmla="*/ 1595909 w 2811799"/>
                <a:gd name="connsiteY3" fmla="*/ 23050 h 835813"/>
                <a:gd name="connsiteX4" fmla="*/ 1931383 w 2811799"/>
                <a:gd name="connsiteY4" fmla="*/ 31506 h 835813"/>
                <a:gd name="connsiteX5" fmla="*/ 2811799 w 2811799"/>
                <a:gd name="connsiteY5" fmla="*/ 277361 h 835813"/>
                <a:gd name="connsiteX0" fmla="*/ 0 w 2811799"/>
                <a:gd name="connsiteY0" fmla="*/ 835617 h 835617"/>
                <a:gd name="connsiteX1" fmla="*/ 437165 w 2811799"/>
                <a:gd name="connsiteY1" fmla="*/ 384869 h 835617"/>
                <a:gd name="connsiteX2" fmla="*/ 757242 w 2811799"/>
                <a:gd name="connsiteY2" fmla="*/ 209923 h 835617"/>
                <a:gd name="connsiteX3" fmla="*/ 1595909 w 2811799"/>
                <a:gd name="connsiteY3" fmla="*/ 22854 h 835617"/>
                <a:gd name="connsiteX4" fmla="*/ 1931383 w 2811799"/>
                <a:gd name="connsiteY4" fmla="*/ 31310 h 835617"/>
                <a:gd name="connsiteX5" fmla="*/ 2811799 w 2811799"/>
                <a:gd name="connsiteY5" fmla="*/ 277165 h 835617"/>
                <a:gd name="connsiteX0" fmla="*/ 0 w 2811799"/>
                <a:gd name="connsiteY0" fmla="*/ 835617 h 835617"/>
                <a:gd name="connsiteX1" fmla="*/ 437165 w 2811799"/>
                <a:gd name="connsiteY1" fmla="*/ 384869 h 835617"/>
                <a:gd name="connsiteX2" fmla="*/ 757242 w 2811799"/>
                <a:gd name="connsiteY2" fmla="*/ 209923 h 835617"/>
                <a:gd name="connsiteX3" fmla="*/ 1595909 w 2811799"/>
                <a:gd name="connsiteY3" fmla="*/ 22854 h 835617"/>
                <a:gd name="connsiteX4" fmla="*/ 1931383 w 2811799"/>
                <a:gd name="connsiteY4" fmla="*/ 31310 h 835617"/>
                <a:gd name="connsiteX5" fmla="*/ 2811799 w 2811799"/>
                <a:gd name="connsiteY5" fmla="*/ 277165 h 835617"/>
                <a:gd name="connsiteX0" fmla="*/ 0 w 2811799"/>
                <a:gd name="connsiteY0" fmla="*/ 838316 h 838316"/>
                <a:gd name="connsiteX1" fmla="*/ 437165 w 2811799"/>
                <a:gd name="connsiteY1" fmla="*/ 387568 h 838316"/>
                <a:gd name="connsiteX2" fmla="*/ 757242 w 2811799"/>
                <a:gd name="connsiteY2" fmla="*/ 212622 h 838316"/>
                <a:gd name="connsiteX3" fmla="*/ 1595909 w 2811799"/>
                <a:gd name="connsiteY3" fmla="*/ 25553 h 838316"/>
                <a:gd name="connsiteX4" fmla="*/ 1931383 w 2811799"/>
                <a:gd name="connsiteY4" fmla="*/ 34009 h 838316"/>
                <a:gd name="connsiteX5" fmla="*/ 2811799 w 2811799"/>
                <a:gd name="connsiteY5" fmla="*/ 279864 h 838316"/>
                <a:gd name="connsiteX0" fmla="*/ 0 w 2811799"/>
                <a:gd name="connsiteY0" fmla="*/ 834856 h 834856"/>
                <a:gd name="connsiteX1" fmla="*/ 437165 w 2811799"/>
                <a:gd name="connsiteY1" fmla="*/ 384108 h 834856"/>
                <a:gd name="connsiteX2" fmla="*/ 743725 w 2811799"/>
                <a:gd name="connsiteY2" fmla="*/ 197257 h 834856"/>
                <a:gd name="connsiteX3" fmla="*/ 1595909 w 2811799"/>
                <a:gd name="connsiteY3" fmla="*/ 22093 h 834856"/>
                <a:gd name="connsiteX4" fmla="*/ 1931383 w 2811799"/>
                <a:gd name="connsiteY4" fmla="*/ 30549 h 834856"/>
                <a:gd name="connsiteX5" fmla="*/ 2811799 w 2811799"/>
                <a:gd name="connsiteY5" fmla="*/ 276404 h 834856"/>
                <a:gd name="connsiteX0" fmla="*/ 0 w 2811799"/>
                <a:gd name="connsiteY0" fmla="*/ 834856 h 834856"/>
                <a:gd name="connsiteX1" fmla="*/ 437165 w 2811799"/>
                <a:gd name="connsiteY1" fmla="*/ 384108 h 834856"/>
                <a:gd name="connsiteX2" fmla="*/ 743725 w 2811799"/>
                <a:gd name="connsiteY2" fmla="*/ 197257 h 834856"/>
                <a:gd name="connsiteX3" fmla="*/ 1595909 w 2811799"/>
                <a:gd name="connsiteY3" fmla="*/ 22093 h 834856"/>
                <a:gd name="connsiteX4" fmla="*/ 1931383 w 2811799"/>
                <a:gd name="connsiteY4" fmla="*/ 30549 h 834856"/>
                <a:gd name="connsiteX5" fmla="*/ 2811799 w 2811799"/>
                <a:gd name="connsiteY5" fmla="*/ 276404 h 834856"/>
                <a:gd name="connsiteX0" fmla="*/ 0 w 2787241"/>
                <a:gd name="connsiteY0" fmla="*/ 834298 h 834298"/>
                <a:gd name="connsiteX1" fmla="*/ 437165 w 2787241"/>
                <a:gd name="connsiteY1" fmla="*/ 383550 h 834298"/>
                <a:gd name="connsiteX2" fmla="*/ 743725 w 2787241"/>
                <a:gd name="connsiteY2" fmla="*/ 196699 h 834298"/>
                <a:gd name="connsiteX3" fmla="*/ 1595909 w 2787241"/>
                <a:gd name="connsiteY3" fmla="*/ 21535 h 834298"/>
                <a:gd name="connsiteX4" fmla="*/ 1931383 w 2787241"/>
                <a:gd name="connsiteY4" fmla="*/ 29991 h 834298"/>
                <a:gd name="connsiteX5" fmla="*/ 2787241 w 2787241"/>
                <a:gd name="connsiteY5" fmla="*/ 266701 h 834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87241" h="834298">
                  <a:moveTo>
                    <a:pt x="0" y="834298"/>
                  </a:moveTo>
                  <a:cubicBezTo>
                    <a:pt x="86830" y="755428"/>
                    <a:pt x="313211" y="489817"/>
                    <a:pt x="437165" y="383550"/>
                  </a:cubicBezTo>
                  <a:cubicBezTo>
                    <a:pt x="561119" y="277284"/>
                    <a:pt x="549142" y="236288"/>
                    <a:pt x="743725" y="196699"/>
                  </a:cubicBezTo>
                  <a:cubicBezTo>
                    <a:pt x="938821" y="157006"/>
                    <a:pt x="1397966" y="49320"/>
                    <a:pt x="1595909" y="21535"/>
                  </a:cubicBezTo>
                  <a:cubicBezTo>
                    <a:pt x="1793852" y="-6250"/>
                    <a:pt x="1732828" y="-10870"/>
                    <a:pt x="1931383" y="29991"/>
                  </a:cubicBezTo>
                  <a:cubicBezTo>
                    <a:pt x="2129938" y="70852"/>
                    <a:pt x="2510280" y="196245"/>
                    <a:pt x="2787241" y="266701"/>
                  </a:cubicBezTo>
                </a:path>
              </a:pathLst>
            </a:custGeom>
            <a:noFill/>
            <a:ln w="28575">
              <a:solidFill>
                <a:srgbClr val="91D54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B69151E-6FA1-3D50-0284-A413C7746ACC}"/>
                </a:ext>
              </a:extLst>
            </p:cNvPr>
            <p:cNvSpPr/>
            <p:nvPr/>
          </p:nvSpPr>
          <p:spPr>
            <a:xfrm>
              <a:off x="7525888" y="2111179"/>
              <a:ext cx="2234095" cy="808641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595004 w 2779196"/>
                <a:gd name="connsiteY2" fmla="*/ 214232 h 813647"/>
                <a:gd name="connsiteX3" fmla="*/ 1448481 w 2779196"/>
                <a:gd name="connsiteY3" fmla="*/ 32975 h 813647"/>
                <a:gd name="connsiteX4" fmla="*/ 1612322 w 2779196"/>
                <a:gd name="connsiteY4" fmla="*/ 1383 h 813647"/>
                <a:gd name="connsiteX5" fmla="*/ 1777711 w 2779196"/>
                <a:gd name="connsiteY5" fmla="*/ 31466 h 813647"/>
                <a:gd name="connsiteX6" fmla="*/ 2779196 w 2779196"/>
                <a:gd name="connsiteY6" fmla="*/ 246204 h 813647"/>
                <a:gd name="connsiteX0" fmla="*/ 0 w 2779196"/>
                <a:gd name="connsiteY0" fmla="*/ 806269 h 806269"/>
                <a:gd name="connsiteX1" fmla="*/ 341910 w 2779196"/>
                <a:gd name="connsiteY1" fmla="*/ 347748 h 806269"/>
                <a:gd name="connsiteX2" fmla="*/ 595004 w 2779196"/>
                <a:gd name="connsiteY2" fmla="*/ 206854 h 806269"/>
                <a:gd name="connsiteX3" fmla="*/ 1448481 w 2779196"/>
                <a:gd name="connsiteY3" fmla="*/ 25597 h 806269"/>
                <a:gd name="connsiteX4" fmla="*/ 1777711 w 2779196"/>
                <a:gd name="connsiteY4" fmla="*/ 24088 h 806269"/>
                <a:gd name="connsiteX5" fmla="*/ 2779196 w 2779196"/>
                <a:gd name="connsiteY5" fmla="*/ 238826 h 806269"/>
                <a:gd name="connsiteX0" fmla="*/ 0 w 2779196"/>
                <a:gd name="connsiteY0" fmla="*/ 799258 h 799258"/>
                <a:gd name="connsiteX1" fmla="*/ 341910 w 2779196"/>
                <a:gd name="connsiteY1" fmla="*/ 340737 h 799258"/>
                <a:gd name="connsiteX2" fmla="*/ 595004 w 2779196"/>
                <a:gd name="connsiteY2" fmla="*/ 199843 h 799258"/>
                <a:gd name="connsiteX3" fmla="*/ 1448481 w 2779196"/>
                <a:gd name="connsiteY3" fmla="*/ 18586 h 799258"/>
                <a:gd name="connsiteX4" fmla="*/ 1795331 w 2779196"/>
                <a:gd name="connsiteY4" fmla="*/ 30013 h 799258"/>
                <a:gd name="connsiteX5" fmla="*/ 2779196 w 2779196"/>
                <a:gd name="connsiteY5" fmla="*/ 231815 h 799258"/>
                <a:gd name="connsiteX0" fmla="*/ 0 w 2779196"/>
                <a:gd name="connsiteY0" fmla="*/ 799258 h 799258"/>
                <a:gd name="connsiteX1" fmla="*/ 350721 w 2779196"/>
                <a:gd name="connsiteY1" fmla="*/ 356908 h 799258"/>
                <a:gd name="connsiteX2" fmla="*/ 595004 w 2779196"/>
                <a:gd name="connsiteY2" fmla="*/ 199843 h 799258"/>
                <a:gd name="connsiteX3" fmla="*/ 1448481 w 2779196"/>
                <a:gd name="connsiteY3" fmla="*/ 18586 h 799258"/>
                <a:gd name="connsiteX4" fmla="*/ 1795331 w 2779196"/>
                <a:gd name="connsiteY4" fmla="*/ 30013 h 799258"/>
                <a:gd name="connsiteX5" fmla="*/ 2779196 w 2779196"/>
                <a:gd name="connsiteY5" fmla="*/ 231815 h 799258"/>
                <a:gd name="connsiteX0" fmla="*/ 0 w 2779196"/>
                <a:gd name="connsiteY0" fmla="*/ 799258 h 799258"/>
                <a:gd name="connsiteX1" fmla="*/ 204053 w 2779196"/>
                <a:gd name="connsiteY1" fmla="*/ 516663 h 799258"/>
                <a:gd name="connsiteX2" fmla="*/ 350721 w 2779196"/>
                <a:gd name="connsiteY2" fmla="*/ 356908 h 799258"/>
                <a:gd name="connsiteX3" fmla="*/ 595004 w 2779196"/>
                <a:gd name="connsiteY3" fmla="*/ 199843 h 799258"/>
                <a:gd name="connsiteX4" fmla="*/ 1448481 w 2779196"/>
                <a:gd name="connsiteY4" fmla="*/ 18586 h 799258"/>
                <a:gd name="connsiteX5" fmla="*/ 1795331 w 2779196"/>
                <a:gd name="connsiteY5" fmla="*/ 30013 h 799258"/>
                <a:gd name="connsiteX6" fmla="*/ 2779196 w 2779196"/>
                <a:gd name="connsiteY6" fmla="*/ 231815 h 799258"/>
                <a:gd name="connsiteX0" fmla="*/ 14775 w 2793971"/>
                <a:gd name="connsiteY0" fmla="*/ 799258 h 812797"/>
                <a:gd name="connsiteX1" fmla="*/ 20901 w 2793971"/>
                <a:gd name="connsiteY1" fmla="*/ 786141 h 812797"/>
                <a:gd name="connsiteX2" fmla="*/ 365496 w 2793971"/>
                <a:gd name="connsiteY2" fmla="*/ 356908 h 812797"/>
                <a:gd name="connsiteX3" fmla="*/ 609779 w 2793971"/>
                <a:gd name="connsiteY3" fmla="*/ 199843 h 812797"/>
                <a:gd name="connsiteX4" fmla="*/ 1463256 w 2793971"/>
                <a:gd name="connsiteY4" fmla="*/ 18586 h 812797"/>
                <a:gd name="connsiteX5" fmla="*/ 1810106 w 2793971"/>
                <a:gd name="connsiteY5" fmla="*/ 30013 h 812797"/>
                <a:gd name="connsiteX6" fmla="*/ 2793971 w 2793971"/>
                <a:gd name="connsiteY6" fmla="*/ 231815 h 812797"/>
                <a:gd name="connsiteX0" fmla="*/ 0 w 3283008"/>
                <a:gd name="connsiteY0" fmla="*/ 923429 h 923429"/>
                <a:gd name="connsiteX1" fmla="*/ 509938 w 3283008"/>
                <a:gd name="connsiteY1" fmla="*/ 786141 h 923429"/>
                <a:gd name="connsiteX2" fmla="*/ 854533 w 3283008"/>
                <a:gd name="connsiteY2" fmla="*/ 356908 h 923429"/>
                <a:gd name="connsiteX3" fmla="*/ 1098816 w 3283008"/>
                <a:gd name="connsiteY3" fmla="*/ 199843 h 923429"/>
                <a:gd name="connsiteX4" fmla="*/ 1952293 w 3283008"/>
                <a:gd name="connsiteY4" fmla="*/ 18586 h 923429"/>
                <a:gd name="connsiteX5" fmla="*/ 2299143 w 3283008"/>
                <a:gd name="connsiteY5" fmla="*/ 30013 h 923429"/>
                <a:gd name="connsiteX6" fmla="*/ 3283008 w 3283008"/>
                <a:gd name="connsiteY6" fmla="*/ 231815 h 923429"/>
                <a:gd name="connsiteX0" fmla="*/ 701599 w 3984607"/>
                <a:gd name="connsiteY0" fmla="*/ 923429 h 1072273"/>
                <a:gd name="connsiteX1" fmla="*/ 1211537 w 3984607"/>
                <a:gd name="connsiteY1" fmla="*/ 786141 h 1072273"/>
                <a:gd name="connsiteX2" fmla="*/ 1556132 w 3984607"/>
                <a:gd name="connsiteY2" fmla="*/ 356908 h 1072273"/>
                <a:gd name="connsiteX3" fmla="*/ 1800415 w 3984607"/>
                <a:gd name="connsiteY3" fmla="*/ 199843 h 1072273"/>
                <a:gd name="connsiteX4" fmla="*/ 2653892 w 3984607"/>
                <a:gd name="connsiteY4" fmla="*/ 18586 h 1072273"/>
                <a:gd name="connsiteX5" fmla="*/ 3000742 w 3984607"/>
                <a:gd name="connsiteY5" fmla="*/ 30013 h 1072273"/>
                <a:gd name="connsiteX6" fmla="*/ 3984607 w 3984607"/>
                <a:gd name="connsiteY6" fmla="*/ 231815 h 1072273"/>
                <a:gd name="connsiteX0" fmla="*/ 419973 w 6074495"/>
                <a:gd name="connsiteY0" fmla="*/ 1414830 h 1502884"/>
                <a:gd name="connsiteX1" fmla="*/ 3301425 w 6074495"/>
                <a:gd name="connsiteY1" fmla="*/ 786141 h 1502884"/>
                <a:gd name="connsiteX2" fmla="*/ 3646020 w 6074495"/>
                <a:gd name="connsiteY2" fmla="*/ 356908 h 1502884"/>
                <a:gd name="connsiteX3" fmla="*/ 3890303 w 6074495"/>
                <a:gd name="connsiteY3" fmla="*/ 199843 h 1502884"/>
                <a:gd name="connsiteX4" fmla="*/ 4743780 w 6074495"/>
                <a:gd name="connsiteY4" fmla="*/ 18586 h 1502884"/>
                <a:gd name="connsiteX5" fmla="*/ 5090630 w 6074495"/>
                <a:gd name="connsiteY5" fmla="*/ 30013 h 1502884"/>
                <a:gd name="connsiteX6" fmla="*/ 6074495 w 6074495"/>
                <a:gd name="connsiteY6" fmla="*/ 231815 h 1502884"/>
                <a:gd name="connsiteX0" fmla="*/ 321442 w 7778891"/>
                <a:gd name="connsiteY0" fmla="*/ 1792628 h 1859488"/>
                <a:gd name="connsiteX1" fmla="*/ 5005821 w 7778891"/>
                <a:gd name="connsiteY1" fmla="*/ 786141 h 1859488"/>
                <a:gd name="connsiteX2" fmla="*/ 5350416 w 7778891"/>
                <a:gd name="connsiteY2" fmla="*/ 356908 h 1859488"/>
                <a:gd name="connsiteX3" fmla="*/ 5594699 w 7778891"/>
                <a:gd name="connsiteY3" fmla="*/ 199843 h 1859488"/>
                <a:gd name="connsiteX4" fmla="*/ 6448176 w 7778891"/>
                <a:gd name="connsiteY4" fmla="*/ 18586 h 1859488"/>
                <a:gd name="connsiteX5" fmla="*/ 6795026 w 7778891"/>
                <a:gd name="connsiteY5" fmla="*/ 30013 h 1859488"/>
                <a:gd name="connsiteX6" fmla="*/ 7778891 w 7778891"/>
                <a:gd name="connsiteY6" fmla="*/ 231815 h 1859488"/>
                <a:gd name="connsiteX0" fmla="*/ 14 w 7457463"/>
                <a:gd name="connsiteY0" fmla="*/ 1792628 h 1792635"/>
                <a:gd name="connsiteX1" fmla="*/ 4684393 w 7457463"/>
                <a:gd name="connsiteY1" fmla="*/ 786141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709583 w 7457463"/>
                <a:gd name="connsiteY1" fmla="*/ 751796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73597 w 7457463"/>
                <a:gd name="connsiteY1" fmla="*/ 780856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6933 h 1796940"/>
                <a:gd name="connsiteX1" fmla="*/ 4684393 w 7457463"/>
                <a:gd name="connsiteY1" fmla="*/ 801012 h 1796940"/>
                <a:gd name="connsiteX2" fmla="*/ 5028988 w 7457463"/>
                <a:gd name="connsiteY2" fmla="*/ 361213 h 1796940"/>
                <a:gd name="connsiteX3" fmla="*/ 5273271 w 7457463"/>
                <a:gd name="connsiteY3" fmla="*/ 204148 h 1796940"/>
                <a:gd name="connsiteX4" fmla="*/ 6126748 w 7457463"/>
                <a:gd name="connsiteY4" fmla="*/ 22891 h 1796940"/>
                <a:gd name="connsiteX5" fmla="*/ 6473598 w 7457463"/>
                <a:gd name="connsiteY5" fmla="*/ 34318 h 1796940"/>
                <a:gd name="connsiteX6" fmla="*/ 7457463 w 7457463"/>
                <a:gd name="connsiteY6" fmla="*/ 236120 h 1796940"/>
                <a:gd name="connsiteX0" fmla="*/ 14 w 7482288"/>
                <a:gd name="connsiteY0" fmla="*/ 1796933 h 1796940"/>
                <a:gd name="connsiteX1" fmla="*/ 4684393 w 7482288"/>
                <a:gd name="connsiteY1" fmla="*/ 801012 h 1796940"/>
                <a:gd name="connsiteX2" fmla="*/ 5028988 w 7482288"/>
                <a:gd name="connsiteY2" fmla="*/ 361213 h 1796940"/>
                <a:gd name="connsiteX3" fmla="*/ 5273271 w 7482288"/>
                <a:gd name="connsiteY3" fmla="*/ 204148 h 1796940"/>
                <a:gd name="connsiteX4" fmla="*/ 6126748 w 7482288"/>
                <a:gd name="connsiteY4" fmla="*/ 22891 h 1796940"/>
                <a:gd name="connsiteX5" fmla="*/ 6473598 w 7482288"/>
                <a:gd name="connsiteY5" fmla="*/ 34318 h 1796940"/>
                <a:gd name="connsiteX6" fmla="*/ 7390586 w 7482288"/>
                <a:gd name="connsiteY6" fmla="*/ 216750 h 1796940"/>
                <a:gd name="connsiteX7" fmla="*/ 7457463 w 7482288"/>
                <a:gd name="connsiteY7" fmla="*/ 236120 h 1796940"/>
                <a:gd name="connsiteX0" fmla="*/ 14 w 7523648"/>
                <a:gd name="connsiteY0" fmla="*/ 1796757 h 1796764"/>
                <a:gd name="connsiteX1" fmla="*/ 4684393 w 7523648"/>
                <a:gd name="connsiteY1" fmla="*/ 800836 h 1796764"/>
                <a:gd name="connsiteX2" fmla="*/ 5028988 w 7523648"/>
                <a:gd name="connsiteY2" fmla="*/ 361037 h 1796764"/>
                <a:gd name="connsiteX3" fmla="*/ 5273271 w 7523648"/>
                <a:gd name="connsiteY3" fmla="*/ 203972 h 1796764"/>
                <a:gd name="connsiteX4" fmla="*/ 6126748 w 7523648"/>
                <a:gd name="connsiteY4" fmla="*/ 22715 h 1796764"/>
                <a:gd name="connsiteX5" fmla="*/ 6473598 w 7523648"/>
                <a:gd name="connsiteY5" fmla="*/ 34142 h 1796764"/>
                <a:gd name="connsiteX6" fmla="*/ 7451763 w 7523648"/>
                <a:gd name="connsiteY6" fmla="*/ 232427 h 1796764"/>
                <a:gd name="connsiteX7" fmla="*/ 7457463 w 7523648"/>
                <a:gd name="connsiteY7" fmla="*/ 235944 h 1796764"/>
                <a:gd name="connsiteX0" fmla="*/ 14 w 7594214"/>
                <a:gd name="connsiteY0" fmla="*/ 1796757 h 1796764"/>
                <a:gd name="connsiteX1" fmla="*/ 4684393 w 7594214"/>
                <a:gd name="connsiteY1" fmla="*/ 800836 h 1796764"/>
                <a:gd name="connsiteX2" fmla="*/ 5028988 w 7594214"/>
                <a:gd name="connsiteY2" fmla="*/ 361037 h 1796764"/>
                <a:gd name="connsiteX3" fmla="*/ 5273271 w 7594214"/>
                <a:gd name="connsiteY3" fmla="*/ 203972 h 1796764"/>
                <a:gd name="connsiteX4" fmla="*/ 6126748 w 7594214"/>
                <a:gd name="connsiteY4" fmla="*/ 22715 h 1796764"/>
                <a:gd name="connsiteX5" fmla="*/ 6473598 w 7594214"/>
                <a:gd name="connsiteY5" fmla="*/ 34142 h 1796764"/>
                <a:gd name="connsiteX6" fmla="*/ 7451763 w 7594214"/>
                <a:gd name="connsiteY6" fmla="*/ 232427 h 1796764"/>
                <a:gd name="connsiteX7" fmla="*/ 7594214 w 7594214"/>
                <a:gd name="connsiteY7" fmla="*/ 191031 h 1796764"/>
                <a:gd name="connsiteX0" fmla="*/ 14 w 8770975"/>
                <a:gd name="connsiteY0" fmla="*/ 1859376 h 1859383"/>
                <a:gd name="connsiteX1" fmla="*/ 4684393 w 8770975"/>
                <a:gd name="connsiteY1" fmla="*/ 863455 h 1859383"/>
                <a:gd name="connsiteX2" fmla="*/ 5028988 w 8770975"/>
                <a:gd name="connsiteY2" fmla="*/ 423656 h 1859383"/>
                <a:gd name="connsiteX3" fmla="*/ 5273271 w 8770975"/>
                <a:gd name="connsiteY3" fmla="*/ 266591 h 1859383"/>
                <a:gd name="connsiteX4" fmla="*/ 6126748 w 8770975"/>
                <a:gd name="connsiteY4" fmla="*/ 85334 h 1859383"/>
                <a:gd name="connsiteX5" fmla="*/ 6473598 w 8770975"/>
                <a:gd name="connsiteY5" fmla="*/ 96761 h 1859383"/>
                <a:gd name="connsiteX6" fmla="*/ 7451763 w 8770975"/>
                <a:gd name="connsiteY6" fmla="*/ 295046 h 1859383"/>
                <a:gd name="connsiteX7" fmla="*/ 8770975 w 8770975"/>
                <a:gd name="connsiteY7" fmla="*/ 23 h 1859383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04980 w 8770975"/>
                <a:gd name="connsiteY6" fmla="*/ 281813 h 1859360"/>
                <a:gd name="connsiteX7" fmla="*/ 8770975 w 8770975"/>
                <a:gd name="connsiteY7" fmla="*/ 0 h 1859360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19376 w 8770975"/>
                <a:gd name="connsiteY6" fmla="*/ 287096 h 1859360"/>
                <a:gd name="connsiteX7" fmla="*/ 8770975 w 8770975"/>
                <a:gd name="connsiteY7" fmla="*/ 0 h 1859360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19376 w 8770975"/>
                <a:gd name="connsiteY6" fmla="*/ 287096 h 1859360"/>
                <a:gd name="connsiteX7" fmla="*/ 8770975 w 8770975"/>
                <a:gd name="connsiteY7" fmla="*/ 0 h 1859360"/>
                <a:gd name="connsiteX0" fmla="*/ 445 w 4342658"/>
                <a:gd name="connsiteY0" fmla="*/ 913647 h 914669"/>
                <a:gd name="connsiteX1" fmla="*/ 256076 w 4342658"/>
                <a:gd name="connsiteY1" fmla="*/ 863432 h 914669"/>
                <a:gd name="connsiteX2" fmla="*/ 600671 w 4342658"/>
                <a:gd name="connsiteY2" fmla="*/ 423633 h 914669"/>
                <a:gd name="connsiteX3" fmla="*/ 844954 w 4342658"/>
                <a:gd name="connsiteY3" fmla="*/ 266568 h 914669"/>
                <a:gd name="connsiteX4" fmla="*/ 1698431 w 4342658"/>
                <a:gd name="connsiteY4" fmla="*/ 85311 h 914669"/>
                <a:gd name="connsiteX5" fmla="*/ 2045281 w 4342658"/>
                <a:gd name="connsiteY5" fmla="*/ 96738 h 914669"/>
                <a:gd name="connsiteX6" fmla="*/ 2991059 w 4342658"/>
                <a:gd name="connsiteY6" fmla="*/ 287096 h 914669"/>
                <a:gd name="connsiteX7" fmla="*/ 4342658 w 4342658"/>
                <a:gd name="connsiteY7" fmla="*/ 0 h 914669"/>
                <a:gd name="connsiteX0" fmla="*/ 3939 w 4207754"/>
                <a:gd name="connsiteY0" fmla="*/ 894108 h 899904"/>
                <a:gd name="connsiteX1" fmla="*/ 121172 w 4207754"/>
                <a:gd name="connsiteY1" fmla="*/ 863432 h 899904"/>
                <a:gd name="connsiteX2" fmla="*/ 465767 w 4207754"/>
                <a:gd name="connsiteY2" fmla="*/ 423633 h 899904"/>
                <a:gd name="connsiteX3" fmla="*/ 710050 w 4207754"/>
                <a:gd name="connsiteY3" fmla="*/ 266568 h 899904"/>
                <a:gd name="connsiteX4" fmla="*/ 1563527 w 4207754"/>
                <a:gd name="connsiteY4" fmla="*/ 85311 h 899904"/>
                <a:gd name="connsiteX5" fmla="*/ 1910377 w 4207754"/>
                <a:gd name="connsiteY5" fmla="*/ 96738 h 899904"/>
                <a:gd name="connsiteX6" fmla="*/ 2856155 w 4207754"/>
                <a:gd name="connsiteY6" fmla="*/ 287096 h 899904"/>
                <a:gd name="connsiteX7" fmla="*/ 4207754 w 4207754"/>
                <a:gd name="connsiteY7" fmla="*/ 0 h 899904"/>
                <a:gd name="connsiteX0" fmla="*/ 897 w 4269948"/>
                <a:gd name="connsiteY0" fmla="*/ 912068 h 913249"/>
                <a:gd name="connsiteX1" fmla="*/ 183366 w 4269948"/>
                <a:gd name="connsiteY1" fmla="*/ 863432 h 913249"/>
                <a:gd name="connsiteX2" fmla="*/ 527961 w 4269948"/>
                <a:gd name="connsiteY2" fmla="*/ 423633 h 913249"/>
                <a:gd name="connsiteX3" fmla="*/ 772244 w 4269948"/>
                <a:gd name="connsiteY3" fmla="*/ 266568 h 913249"/>
                <a:gd name="connsiteX4" fmla="*/ 1625721 w 4269948"/>
                <a:gd name="connsiteY4" fmla="*/ 85311 h 913249"/>
                <a:gd name="connsiteX5" fmla="*/ 1972571 w 4269948"/>
                <a:gd name="connsiteY5" fmla="*/ 96738 h 913249"/>
                <a:gd name="connsiteX6" fmla="*/ 2918349 w 4269948"/>
                <a:gd name="connsiteY6" fmla="*/ 287096 h 913249"/>
                <a:gd name="connsiteX7" fmla="*/ 4269948 w 4269948"/>
                <a:gd name="connsiteY7" fmla="*/ 0 h 913249"/>
                <a:gd name="connsiteX0" fmla="*/ 361 w 4375418"/>
                <a:gd name="connsiteY0" fmla="*/ 926036 h 926461"/>
                <a:gd name="connsiteX1" fmla="*/ 288836 w 4375418"/>
                <a:gd name="connsiteY1" fmla="*/ 863432 h 926461"/>
                <a:gd name="connsiteX2" fmla="*/ 633431 w 4375418"/>
                <a:gd name="connsiteY2" fmla="*/ 423633 h 926461"/>
                <a:gd name="connsiteX3" fmla="*/ 877714 w 4375418"/>
                <a:gd name="connsiteY3" fmla="*/ 266568 h 926461"/>
                <a:gd name="connsiteX4" fmla="*/ 1731191 w 4375418"/>
                <a:gd name="connsiteY4" fmla="*/ 85311 h 926461"/>
                <a:gd name="connsiteX5" fmla="*/ 2078041 w 4375418"/>
                <a:gd name="connsiteY5" fmla="*/ 96738 h 926461"/>
                <a:gd name="connsiteX6" fmla="*/ 3023819 w 4375418"/>
                <a:gd name="connsiteY6" fmla="*/ 287096 h 926461"/>
                <a:gd name="connsiteX7" fmla="*/ 4375418 w 4375418"/>
                <a:gd name="connsiteY7" fmla="*/ 0 h 926461"/>
                <a:gd name="connsiteX0" fmla="*/ 672 w 4294185"/>
                <a:gd name="connsiteY0" fmla="*/ 912067 h 913248"/>
                <a:gd name="connsiteX1" fmla="*/ 207603 w 4294185"/>
                <a:gd name="connsiteY1" fmla="*/ 863432 h 913248"/>
                <a:gd name="connsiteX2" fmla="*/ 552198 w 4294185"/>
                <a:gd name="connsiteY2" fmla="*/ 423633 h 913248"/>
                <a:gd name="connsiteX3" fmla="*/ 796481 w 4294185"/>
                <a:gd name="connsiteY3" fmla="*/ 266568 h 913248"/>
                <a:gd name="connsiteX4" fmla="*/ 1649958 w 4294185"/>
                <a:gd name="connsiteY4" fmla="*/ 85311 h 913248"/>
                <a:gd name="connsiteX5" fmla="*/ 1996808 w 4294185"/>
                <a:gd name="connsiteY5" fmla="*/ 96738 h 913248"/>
                <a:gd name="connsiteX6" fmla="*/ 2942586 w 4294185"/>
                <a:gd name="connsiteY6" fmla="*/ 287096 h 913248"/>
                <a:gd name="connsiteX7" fmla="*/ 4294185 w 4294185"/>
                <a:gd name="connsiteY7" fmla="*/ 0 h 913248"/>
                <a:gd name="connsiteX0" fmla="*/ 13757 w 4179518"/>
                <a:gd name="connsiteY0" fmla="*/ 886125 h 895688"/>
                <a:gd name="connsiteX1" fmla="*/ 92936 w 4179518"/>
                <a:gd name="connsiteY1" fmla="*/ 863432 h 895688"/>
                <a:gd name="connsiteX2" fmla="*/ 437531 w 4179518"/>
                <a:gd name="connsiteY2" fmla="*/ 423633 h 895688"/>
                <a:gd name="connsiteX3" fmla="*/ 681814 w 4179518"/>
                <a:gd name="connsiteY3" fmla="*/ 266568 h 895688"/>
                <a:gd name="connsiteX4" fmla="*/ 1535291 w 4179518"/>
                <a:gd name="connsiteY4" fmla="*/ 85311 h 895688"/>
                <a:gd name="connsiteX5" fmla="*/ 1882141 w 4179518"/>
                <a:gd name="connsiteY5" fmla="*/ 96738 h 895688"/>
                <a:gd name="connsiteX6" fmla="*/ 2827919 w 4179518"/>
                <a:gd name="connsiteY6" fmla="*/ 287096 h 895688"/>
                <a:gd name="connsiteX7" fmla="*/ 4179518 w 4179518"/>
                <a:gd name="connsiteY7" fmla="*/ 0 h 895688"/>
                <a:gd name="connsiteX0" fmla="*/ 13757 w 2952464"/>
                <a:gd name="connsiteY0" fmla="*/ 823135 h 832698"/>
                <a:gd name="connsiteX1" fmla="*/ 92936 w 2952464"/>
                <a:gd name="connsiteY1" fmla="*/ 800442 h 832698"/>
                <a:gd name="connsiteX2" fmla="*/ 437531 w 2952464"/>
                <a:gd name="connsiteY2" fmla="*/ 360643 h 832698"/>
                <a:gd name="connsiteX3" fmla="*/ 681814 w 2952464"/>
                <a:gd name="connsiteY3" fmla="*/ 203578 h 832698"/>
                <a:gd name="connsiteX4" fmla="*/ 1535291 w 2952464"/>
                <a:gd name="connsiteY4" fmla="*/ 22321 h 832698"/>
                <a:gd name="connsiteX5" fmla="*/ 1882141 w 2952464"/>
                <a:gd name="connsiteY5" fmla="*/ 33748 h 832698"/>
                <a:gd name="connsiteX6" fmla="*/ 2827919 w 2952464"/>
                <a:gd name="connsiteY6" fmla="*/ 224106 h 832698"/>
                <a:gd name="connsiteX7" fmla="*/ 2952464 w 2952464"/>
                <a:gd name="connsiteY7" fmla="*/ 191746 h 832698"/>
                <a:gd name="connsiteX0" fmla="*/ 13757 w 2911457"/>
                <a:gd name="connsiteY0" fmla="*/ 823135 h 832698"/>
                <a:gd name="connsiteX1" fmla="*/ 92936 w 2911457"/>
                <a:gd name="connsiteY1" fmla="*/ 800442 h 832698"/>
                <a:gd name="connsiteX2" fmla="*/ 437531 w 2911457"/>
                <a:gd name="connsiteY2" fmla="*/ 360643 h 832698"/>
                <a:gd name="connsiteX3" fmla="*/ 681814 w 2911457"/>
                <a:gd name="connsiteY3" fmla="*/ 203578 h 832698"/>
                <a:gd name="connsiteX4" fmla="*/ 1535291 w 2911457"/>
                <a:gd name="connsiteY4" fmla="*/ 22321 h 832698"/>
                <a:gd name="connsiteX5" fmla="*/ 1882141 w 2911457"/>
                <a:gd name="connsiteY5" fmla="*/ 33748 h 832698"/>
                <a:gd name="connsiteX6" fmla="*/ 2827919 w 2911457"/>
                <a:gd name="connsiteY6" fmla="*/ 224106 h 832698"/>
                <a:gd name="connsiteX7" fmla="*/ 2911457 w 2911457"/>
                <a:gd name="connsiteY7" fmla="*/ 205640 h 832698"/>
                <a:gd name="connsiteX0" fmla="*/ 13757 w 2911457"/>
                <a:gd name="connsiteY0" fmla="*/ 820507 h 830070"/>
                <a:gd name="connsiteX1" fmla="*/ 92936 w 2911457"/>
                <a:gd name="connsiteY1" fmla="*/ 797814 h 830070"/>
                <a:gd name="connsiteX2" fmla="*/ 437531 w 2911457"/>
                <a:gd name="connsiteY2" fmla="*/ 358015 h 830070"/>
                <a:gd name="connsiteX3" fmla="*/ 701788 w 2911457"/>
                <a:gd name="connsiteY3" fmla="*/ 225390 h 830070"/>
                <a:gd name="connsiteX4" fmla="*/ 1535291 w 2911457"/>
                <a:gd name="connsiteY4" fmla="*/ 19693 h 830070"/>
                <a:gd name="connsiteX5" fmla="*/ 1882141 w 2911457"/>
                <a:gd name="connsiteY5" fmla="*/ 31120 h 830070"/>
                <a:gd name="connsiteX6" fmla="*/ 2827919 w 2911457"/>
                <a:gd name="connsiteY6" fmla="*/ 221478 h 830070"/>
                <a:gd name="connsiteX7" fmla="*/ 2911457 w 2911457"/>
                <a:gd name="connsiteY7" fmla="*/ 203012 h 830070"/>
                <a:gd name="connsiteX0" fmla="*/ 13757 w 2911457"/>
                <a:gd name="connsiteY0" fmla="*/ 805871 h 815434"/>
                <a:gd name="connsiteX1" fmla="*/ 92936 w 2911457"/>
                <a:gd name="connsiteY1" fmla="*/ 783178 h 815434"/>
                <a:gd name="connsiteX2" fmla="*/ 437531 w 2911457"/>
                <a:gd name="connsiteY2" fmla="*/ 343379 h 815434"/>
                <a:gd name="connsiteX3" fmla="*/ 701788 w 2911457"/>
                <a:gd name="connsiteY3" fmla="*/ 210754 h 815434"/>
                <a:gd name="connsiteX4" fmla="*/ 1525305 w 2911457"/>
                <a:gd name="connsiteY4" fmla="*/ 31941 h 815434"/>
                <a:gd name="connsiteX5" fmla="*/ 1882141 w 2911457"/>
                <a:gd name="connsiteY5" fmla="*/ 16484 h 815434"/>
                <a:gd name="connsiteX6" fmla="*/ 2827919 w 2911457"/>
                <a:gd name="connsiteY6" fmla="*/ 206842 h 815434"/>
                <a:gd name="connsiteX7" fmla="*/ 2911457 w 2911457"/>
                <a:gd name="connsiteY7" fmla="*/ 188376 h 815434"/>
                <a:gd name="connsiteX0" fmla="*/ 13757 w 2911457"/>
                <a:gd name="connsiteY0" fmla="*/ 805871 h 815434"/>
                <a:gd name="connsiteX1" fmla="*/ 92936 w 2911457"/>
                <a:gd name="connsiteY1" fmla="*/ 783178 h 815434"/>
                <a:gd name="connsiteX2" fmla="*/ 450847 w 2911457"/>
                <a:gd name="connsiteY2" fmla="*/ 345824 h 815434"/>
                <a:gd name="connsiteX3" fmla="*/ 701788 w 2911457"/>
                <a:gd name="connsiteY3" fmla="*/ 210754 h 815434"/>
                <a:gd name="connsiteX4" fmla="*/ 1525305 w 2911457"/>
                <a:gd name="connsiteY4" fmla="*/ 31941 h 815434"/>
                <a:gd name="connsiteX5" fmla="*/ 1882141 w 2911457"/>
                <a:gd name="connsiteY5" fmla="*/ 16484 h 815434"/>
                <a:gd name="connsiteX6" fmla="*/ 2827919 w 2911457"/>
                <a:gd name="connsiteY6" fmla="*/ 206842 h 815434"/>
                <a:gd name="connsiteX7" fmla="*/ 2911457 w 2911457"/>
                <a:gd name="connsiteY7" fmla="*/ 188376 h 815434"/>
                <a:gd name="connsiteX0" fmla="*/ 13757 w 2911457"/>
                <a:gd name="connsiteY0" fmla="*/ 797902 h 807465"/>
                <a:gd name="connsiteX1" fmla="*/ 92936 w 2911457"/>
                <a:gd name="connsiteY1" fmla="*/ 775209 h 807465"/>
                <a:gd name="connsiteX2" fmla="*/ 450847 w 2911457"/>
                <a:gd name="connsiteY2" fmla="*/ 337855 h 807465"/>
                <a:gd name="connsiteX3" fmla="*/ 701788 w 2911457"/>
                <a:gd name="connsiteY3" fmla="*/ 202785 h 807465"/>
                <a:gd name="connsiteX4" fmla="*/ 1525305 w 2911457"/>
                <a:gd name="connsiteY4" fmla="*/ 23972 h 807465"/>
                <a:gd name="connsiteX5" fmla="*/ 1895457 w 2911457"/>
                <a:gd name="connsiteY5" fmla="*/ 20736 h 807465"/>
                <a:gd name="connsiteX6" fmla="*/ 2827919 w 2911457"/>
                <a:gd name="connsiteY6" fmla="*/ 198873 h 807465"/>
                <a:gd name="connsiteX7" fmla="*/ 2911457 w 2911457"/>
                <a:gd name="connsiteY7" fmla="*/ 180407 h 807465"/>
                <a:gd name="connsiteX0" fmla="*/ 13757 w 2911457"/>
                <a:gd name="connsiteY0" fmla="*/ 791246 h 800809"/>
                <a:gd name="connsiteX1" fmla="*/ 92936 w 2911457"/>
                <a:gd name="connsiteY1" fmla="*/ 768553 h 800809"/>
                <a:gd name="connsiteX2" fmla="*/ 450847 w 2911457"/>
                <a:gd name="connsiteY2" fmla="*/ 331199 h 800809"/>
                <a:gd name="connsiteX3" fmla="*/ 701788 w 2911457"/>
                <a:gd name="connsiteY3" fmla="*/ 196129 h 800809"/>
                <a:gd name="connsiteX4" fmla="*/ 1498673 w 2911457"/>
                <a:gd name="connsiteY4" fmla="*/ 31980 h 800809"/>
                <a:gd name="connsiteX5" fmla="*/ 1895457 w 2911457"/>
                <a:gd name="connsiteY5" fmla="*/ 14080 h 800809"/>
                <a:gd name="connsiteX6" fmla="*/ 2827919 w 2911457"/>
                <a:gd name="connsiteY6" fmla="*/ 192217 h 800809"/>
                <a:gd name="connsiteX7" fmla="*/ 2911457 w 2911457"/>
                <a:gd name="connsiteY7" fmla="*/ 173751 h 800809"/>
                <a:gd name="connsiteX0" fmla="*/ 13757 w 2911457"/>
                <a:gd name="connsiteY0" fmla="*/ 791039 h 800602"/>
                <a:gd name="connsiteX1" fmla="*/ 92936 w 2911457"/>
                <a:gd name="connsiteY1" fmla="*/ 768346 h 800602"/>
                <a:gd name="connsiteX2" fmla="*/ 450847 w 2911457"/>
                <a:gd name="connsiteY2" fmla="*/ 330992 h 800602"/>
                <a:gd name="connsiteX3" fmla="*/ 721763 w 2911457"/>
                <a:gd name="connsiteY3" fmla="*/ 191034 h 800602"/>
                <a:gd name="connsiteX4" fmla="*/ 1498673 w 2911457"/>
                <a:gd name="connsiteY4" fmla="*/ 31773 h 800602"/>
                <a:gd name="connsiteX5" fmla="*/ 1895457 w 2911457"/>
                <a:gd name="connsiteY5" fmla="*/ 13873 h 800602"/>
                <a:gd name="connsiteX6" fmla="*/ 2827919 w 2911457"/>
                <a:gd name="connsiteY6" fmla="*/ 192010 h 800602"/>
                <a:gd name="connsiteX7" fmla="*/ 2911457 w 2911457"/>
                <a:gd name="connsiteY7" fmla="*/ 173544 h 800602"/>
                <a:gd name="connsiteX0" fmla="*/ 13757 w 2911457"/>
                <a:gd name="connsiteY0" fmla="*/ 791039 h 800602"/>
                <a:gd name="connsiteX1" fmla="*/ 92936 w 2911457"/>
                <a:gd name="connsiteY1" fmla="*/ 768346 h 800602"/>
                <a:gd name="connsiteX2" fmla="*/ 450847 w 2911457"/>
                <a:gd name="connsiteY2" fmla="*/ 330992 h 800602"/>
                <a:gd name="connsiteX3" fmla="*/ 721763 w 2911457"/>
                <a:gd name="connsiteY3" fmla="*/ 191034 h 800602"/>
                <a:gd name="connsiteX4" fmla="*/ 1498673 w 2911457"/>
                <a:gd name="connsiteY4" fmla="*/ 31773 h 800602"/>
                <a:gd name="connsiteX5" fmla="*/ 1895457 w 2911457"/>
                <a:gd name="connsiteY5" fmla="*/ 13873 h 800602"/>
                <a:gd name="connsiteX6" fmla="*/ 2827919 w 2911457"/>
                <a:gd name="connsiteY6" fmla="*/ 192010 h 800602"/>
                <a:gd name="connsiteX7" fmla="*/ 2911457 w 2911457"/>
                <a:gd name="connsiteY7" fmla="*/ 173544 h 800602"/>
                <a:gd name="connsiteX0" fmla="*/ 0 w 2818521"/>
                <a:gd name="connsiteY0" fmla="*/ 768346 h 768346"/>
                <a:gd name="connsiteX1" fmla="*/ 357911 w 2818521"/>
                <a:gd name="connsiteY1" fmla="*/ 330992 h 768346"/>
                <a:gd name="connsiteX2" fmla="*/ 628827 w 2818521"/>
                <a:gd name="connsiteY2" fmla="*/ 191034 h 768346"/>
                <a:gd name="connsiteX3" fmla="*/ 1405737 w 2818521"/>
                <a:gd name="connsiteY3" fmla="*/ 31773 h 768346"/>
                <a:gd name="connsiteX4" fmla="*/ 1802521 w 2818521"/>
                <a:gd name="connsiteY4" fmla="*/ 13873 h 768346"/>
                <a:gd name="connsiteX5" fmla="*/ 2734983 w 2818521"/>
                <a:gd name="connsiteY5" fmla="*/ 192010 h 768346"/>
                <a:gd name="connsiteX6" fmla="*/ 2818521 w 2818521"/>
                <a:gd name="connsiteY6" fmla="*/ 173544 h 768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18521" h="768346">
                  <a:moveTo>
                    <a:pt x="0" y="768346"/>
                  </a:moveTo>
                  <a:cubicBezTo>
                    <a:pt x="58454" y="694621"/>
                    <a:pt x="253106" y="427211"/>
                    <a:pt x="357911" y="330992"/>
                  </a:cubicBezTo>
                  <a:cubicBezTo>
                    <a:pt x="462716" y="234773"/>
                    <a:pt x="451493" y="230252"/>
                    <a:pt x="628827" y="191034"/>
                  </a:cubicBezTo>
                  <a:cubicBezTo>
                    <a:pt x="810123" y="150940"/>
                    <a:pt x="1210121" y="61300"/>
                    <a:pt x="1405737" y="31773"/>
                  </a:cubicBezTo>
                  <a:cubicBezTo>
                    <a:pt x="1601353" y="2246"/>
                    <a:pt x="1580980" y="-12833"/>
                    <a:pt x="1802521" y="13873"/>
                  </a:cubicBezTo>
                  <a:cubicBezTo>
                    <a:pt x="2024062" y="40579"/>
                    <a:pt x="2567407" y="166302"/>
                    <a:pt x="2734983" y="192010"/>
                  </a:cubicBezTo>
                  <a:lnTo>
                    <a:pt x="2818521" y="173544"/>
                  </a:lnTo>
                </a:path>
              </a:pathLst>
            </a:cu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00B0F0"/>
                </a:solidFill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30B2F6E-1D9A-718F-2415-D36D7D34B05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86440" y="1952565"/>
              <a:ext cx="1239856" cy="366697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884600C-CF9D-991C-81EF-78519D6AC456}"/>
                </a:ext>
              </a:extLst>
            </p:cNvPr>
            <p:cNvSpPr/>
            <p:nvPr/>
          </p:nvSpPr>
          <p:spPr>
            <a:xfrm>
              <a:off x="8820604" y="188101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F90EB58-8E14-DB7D-D93D-5B30D752ADD4}"/>
                </a:ext>
              </a:extLst>
            </p:cNvPr>
            <p:cNvSpPr/>
            <p:nvPr/>
          </p:nvSpPr>
          <p:spPr>
            <a:xfrm>
              <a:off x="9607032" y="2042176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89CC4D0-364F-48D5-6537-62DBEFE4B374}"/>
                </a:ext>
              </a:extLst>
            </p:cNvPr>
            <p:cNvSpPr/>
            <p:nvPr/>
          </p:nvSpPr>
          <p:spPr>
            <a:xfrm>
              <a:off x="8004775" y="210659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7B7B016-D8B4-1BCF-365B-F6078D02206E}"/>
                </a:ext>
              </a:extLst>
            </p:cNvPr>
            <p:cNvSpPr/>
            <p:nvPr/>
          </p:nvSpPr>
          <p:spPr>
            <a:xfrm>
              <a:off x="7654106" y="2594043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1BB29D2-FC7A-901A-9149-D639E958A5F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4327" y="4255416"/>
              <a:ext cx="1930041" cy="561725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Flowchart: Connector 36">
              <a:extLst>
                <a:ext uri="{FF2B5EF4-FFF2-40B4-BE49-F238E27FC236}">
                  <a16:creationId xmlns:a16="http://schemas.microsoft.com/office/drawing/2014/main" id="{8441D9BB-F0D3-8092-8740-05C91FC45174}"/>
                </a:ext>
              </a:extLst>
            </p:cNvPr>
            <p:cNvSpPr/>
            <p:nvPr/>
          </p:nvSpPr>
          <p:spPr>
            <a:xfrm rot="20777231">
              <a:off x="1569137" y="4521309"/>
              <a:ext cx="335433" cy="148062"/>
            </a:xfrm>
            <a:prstGeom prst="flowChartConnector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D9A4FB61-64B5-32D2-21D5-B463125F3B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11517" y="3387008"/>
              <a:ext cx="153467" cy="43765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7958E1E2-9CFA-1996-9F6A-22BDB9FC40D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04295" y="3471614"/>
              <a:ext cx="155789" cy="4555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E059678-16FA-2C83-86B0-EB6405CFFCD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88836" y="3560157"/>
              <a:ext cx="1851427" cy="529939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2C028EE8-19BC-B395-0B90-E22855E1E23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47333" y="4364967"/>
              <a:ext cx="191740" cy="60743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2B16445D-7999-A892-E9B5-3B584EB1C902}"/>
                </a:ext>
              </a:extLst>
            </p:cNvPr>
            <p:cNvSpPr/>
            <p:nvPr/>
          </p:nvSpPr>
          <p:spPr>
            <a:xfrm>
              <a:off x="1251360" y="3075137"/>
              <a:ext cx="754748" cy="152007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B198EDB6-845A-CA1B-6010-595949F9258C}"/>
                </a:ext>
              </a:extLst>
            </p:cNvPr>
            <p:cNvCxnSpPr>
              <a:cxnSpLocks/>
            </p:cNvCxnSpPr>
            <p:nvPr/>
          </p:nvCxnSpPr>
          <p:spPr>
            <a:xfrm>
              <a:off x="4272337" y="3158695"/>
              <a:ext cx="0" cy="707875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3319046-EFBF-ABDD-28BC-58A504EADE16}"/>
                </a:ext>
              </a:extLst>
            </p:cNvPr>
            <p:cNvSpPr/>
            <p:nvPr/>
          </p:nvSpPr>
          <p:spPr>
            <a:xfrm>
              <a:off x="853399" y="2226291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6E6DC2D-5B4A-61A7-7950-1AAC861668A3}"/>
                </a:ext>
              </a:extLst>
            </p:cNvPr>
            <p:cNvCxnSpPr>
              <a:cxnSpLocks/>
            </p:cNvCxnSpPr>
            <p:nvPr/>
          </p:nvCxnSpPr>
          <p:spPr>
            <a:xfrm>
              <a:off x="1725056" y="3937519"/>
              <a:ext cx="0" cy="649224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E760E7DE-B21F-027E-1CEE-4339C095E51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02540" y="4082944"/>
              <a:ext cx="605619" cy="178342"/>
            </a:xfrm>
            <a:prstGeom prst="line">
              <a:avLst/>
            </a:prstGeom>
            <a:ln w="38100">
              <a:solidFill>
                <a:srgbClr val="7030A0">
                  <a:alpha val="30196"/>
                </a:srgbClr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6D4C69FD-72E2-11F2-D343-B503A36D1D08}"/>
                </a:ext>
              </a:extLst>
            </p:cNvPr>
            <p:cNvSpPr txBox="1"/>
            <p:nvPr/>
          </p:nvSpPr>
          <p:spPr>
            <a:xfrm>
              <a:off x="2193333" y="2977983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3D486E9C-3AD9-9DE3-B1BD-95081BF58395}"/>
                </a:ext>
              </a:extLst>
            </p:cNvPr>
            <p:cNvSpPr txBox="1"/>
            <p:nvPr/>
          </p:nvSpPr>
          <p:spPr>
            <a:xfrm>
              <a:off x="1463781" y="2276390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E024520E-B553-B2E0-89A4-88BEE0CFB73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73794" y="1838096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7DF218A8-8A81-C137-7651-4C4332BD1F16}"/>
                </a:ext>
              </a:extLst>
            </p:cNvPr>
            <p:cNvCxnSpPr>
              <a:cxnSpLocks/>
            </p:cNvCxnSpPr>
            <p:nvPr/>
          </p:nvCxnSpPr>
          <p:spPr>
            <a:xfrm>
              <a:off x="3664066" y="2358670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227E48F7-3CAA-6931-88A7-43FCE129E771}"/>
                </a:ext>
              </a:extLst>
            </p:cNvPr>
            <p:cNvSpPr/>
            <p:nvPr/>
          </p:nvSpPr>
          <p:spPr>
            <a:xfrm>
              <a:off x="3445080" y="1444698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CDCFAFBD-64BD-37C7-26BD-092384A3172C}"/>
                </a:ext>
              </a:extLst>
            </p:cNvPr>
            <p:cNvSpPr txBox="1"/>
            <p:nvPr/>
          </p:nvSpPr>
          <p:spPr>
            <a:xfrm>
              <a:off x="4813274" y="2196389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CA7C26D3-997A-EC0A-2642-7BBE3879BFD2}"/>
                </a:ext>
              </a:extLst>
            </p:cNvPr>
            <p:cNvSpPr txBox="1"/>
            <p:nvPr/>
          </p:nvSpPr>
          <p:spPr>
            <a:xfrm>
              <a:off x="4083721" y="1494795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7F2D146E-0E7A-C181-10E8-53527C74336E}"/>
                </a:ext>
              </a:extLst>
            </p:cNvPr>
            <p:cNvSpPr/>
            <p:nvPr/>
          </p:nvSpPr>
          <p:spPr>
            <a:xfrm rot="2567197">
              <a:off x="3855958" y="2308456"/>
              <a:ext cx="845856" cy="144572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27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9" name="Google Shape;412;p41">
            <a:extLst>
              <a:ext uri="{FF2B5EF4-FFF2-40B4-BE49-F238E27FC236}">
                <a16:creationId xmlns:a16="http://schemas.microsoft.com/office/drawing/2014/main" id="{FD7B7FBD-506A-ED02-D5E7-B7203807DBD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0" y="5857602"/>
            <a:ext cx="12192000" cy="495072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ctr">
              <a:spcBef>
                <a:spcPts val="0"/>
              </a:spcBef>
            </a:pPr>
            <a:r>
              <a:rPr lang="en-US" dirty="0">
                <a:solidFill>
                  <a:schemeClr val="bg1"/>
                </a:solidFill>
              </a:rPr>
              <a:t>CSR degrades the beam quality and limits final bunch duration.</a:t>
            </a:r>
          </a:p>
        </p:txBody>
      </p:sp>
      <p:grpSp>
        <p:nvGrpSpPr>
          <p:cNvPr id="6" name="Google Shape;1211;p69">
            <a:extLst>
              <a:ext uri="{FF2B5EF4-FFF2-40B4-BE49-F238E27FC236}">
                <a16:creationId xmlns:a16="http://schemas.microsoft.com/office/drawing/2014/main" id="{13EF2601-E559-FA45-B65A-E7A80156F57C}"/>
              </a:ext>
            </a:extLst>
          </p:cNvPr>
          <p:cNvGrpSpPr/>
          <p:nvPr/>
        </p:nvGrpSpPr>
        <p:grpSpPr>
          <a:xfrm>
            <a:off x="4283173" y="3739903"/>
            <a:ext cx="4730505" cy="3538169"/>
            <a:chOff x="6018787" y="2971899"/>
            <a:chExt cx="5179804" cy="3874221"/>
          </a:xfrm>
        </p:grpSpPr>
        <p:sp>
          <p:nvSpPr>
            <p:cNvPr id="7" name="Google Shape;1212;p69">
              <a:extLst>
                <a:ext uri="{FF2B5EF4-FFF2-40B4-BE49-F238E27FC236}">
                  <a16:creationId xmlns:a16="http://schemas.microsoft.com/office/drawing/2014/main" id="{EABC1215-F361-65EA-9BC5-750F2C70E714}"/>
                </a:ext>
              </a:extLst>
            </p:cNvPr>
            <p:cNvSpPr/>
            <p:nvPr/>
          </p:nvSpPr>
          <p:spPr>
            <a:xfrm rot="565521">
              <a:off x="6018787" y="3087631"/>
              <a:ext cx="5179804" cy="3758489"/>
            </a:xfrm>
            <a:prstGeom prst="arc">
              <a:avLst>
                <a:gd name="adj1" fmla="val 13620779"/>
                <a:gd name="adj2" fmla="val 21120937"/>
              </a:avLst>
            </a:prstGeom>
            <a:noFill/>
            <a:ln w="28575" cap="flat" cmpd="sng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sm"/>
              <a:tailEnd type="triangle" w="med" len="med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8" name="Google Shape;1213;p69">
              <a:extLst>
                <a:ext uri="{FF2B5EF4-FFF2-40B4-BE49-F238E27FC236}">
                  <a16:creationId xmlns:a16="http://schemas.microsoft.com/office/drawing/2014/main" id="{4F536DE3-2749-D5DD-10B7-4CF61CE558C4}"/>
                </a:ext>
              </a:extLst>
            </p:cNvPr>
            <p:cNvGrpSpPr/>
            <p:nvPr/>
          </p:nvGrpSpPr>
          <p:grpSpPr>
            <a:xfrm>
              <a:off x="7329299" y="2971899"/>
              <a:ext cx="3456730" cy="1738526"/>
              <a:chOff x="7329299" y="2971899"/>
              <a:chExt cx="3456730" cy="1738526"/>
            </a:xfrm>
          </p:grpSpPr>
          <p:sp>
            <p:nvSpPr>
              <p:cNvPr id="9" name="Google Shape;1214;p69">
                <a:extLst>
                  <a:ext uri="{FF2B5EF4-FFF2-40B4-BE49-F238E27FC236}">
                    <a16:creationId xmlns:a16="http://schemas.microsoft.com/office/drawing/2014/main" id="{995AC671-1C5C-E52A-DAF6-73F5B4FEA90E}"/>
                  </a:ext>
                </a:extLst>
              </p:cNvPr>
              <p:cNvSpPr/>
              <p:nvPr/>
            </p:nvSpPr>
            <p:spPr>
              <a:xfrm rot="2977406">
                <a:off x="9903239" y="3877621"/>
                <a:ext cx="1421861" cy="243748"/>
              </a:xfrm>
              <a:prstGeom prst="ellipse">
                <a:avLst/>
              </a:prstGeom>
              <a:solidFill>
                <a:srgbClr val="8C151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" name="Google Shape;1215;p69">
                <a:extLst>
                  <a:ext uri="{FF2B5EF4-FFF2-40B4-BE49-F238E27FC236}">
                    <a16:creationId xmlns:a16="http://schemas.microsoft.com/office/drawing/2014/main" id="{E65F9AB7-560C-3338-18C2-FE2240587F10}"/>
                  </a:ext>
                </a:extLst>
              </p:cNvPr>
              <p:cNvSpPr/>
              <p:nvPr/>
            </p:nvSpPr>
            <p:spPr>
              <a:xfrm>
                <a:off x="7639050" y="2971899"/>
                <a:ext cx="1744772" cy="299104"/>
              </a:xfrm>
              <a:prstGeom prst="ellipse">
                <a:avLst/>
              </a:prstGeom>
              <a:solidFill>
                <a:srgbClr val="8C151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" name="Google Shape;1216;p69">
                <a:extLst>
                  <a:ext uri="{FF2B5EF4-FFF2-40B4-BE49-F238E27FC236}">
                    <a16:creationId xmlns:a16="http://schemas.microsoft.com/office/drawing/2014/main" id="{776D36C4-BA3B-A02A-1ACF-5E849D0CF896}"/>
                  </a:ext>
                </a:extLst>
              </p:cNvPr>
              <p:cNvSpPr/>
              <p:nvPr/>
            </p:nvSpPr>
            <p:spPr>
              <a:xfrm rot="884275">
                <a:off x="8402956" y="3339464"/>
                <a:ext cx="1969770" cy="67168"/>
              </a:xfrm>
              <a:custGeom>
                <a:avLst/>
                <a:gdLst/>
                <a:ahLst/>
                <a:cxnLst/>
                <a:rect l="l" t="t" r="r" b="b"/>
                <a:pathLst>
                  <a:path w="5139690" h="175261" extrusionOk="0">
                    <a:moveTo>
                      <a:pt x="0" y="30481"/>
                    </a:moveTo>
                    <a:cubicBezTo>
                      <a:pt x="95885" y="102236"/>
                      <a:pt x="191770" y="173991"/>
                      <a:pt x="304800" y="171451"/>
                    </a:cubicBezTo>
                    <a:cubicBezTo>
                      <a:pt x="417830" y="168911"/>
                      <a:pt x="551815" y="14606"/>
                      <a:pt x="678180" y="15241"/>
                    </a:cubicBezTo>
                    <a:cubicBezTo>
                      <a:pt x="804545" y="15876"/>
                      <a:pt x="929005" y="175261"/>
                      <a:pt x="1062990" y="175261"/>
                    </a:cubicBezTo>
                    <a:cubicBezTo>
                      <a:pt x="1196975" y="175261"/>
                      <a:pt x="1350010" y="15876"/>
                      <a:pt x="1482090" y="15241"/>
                    </a:cubicBezTo>
                    <a:cubicBezTo>
                      <a:pt x="1614170" y="14606"/>
                      <a:pt x="1729105" y="173991"/>
                      <a:pt x="1855470" y="171451"/>
                    </a:cubicBezTo>
                    <a:cubicBezTo>
                      <a:pt x="1981835" y="168911"/>
                      <a:pt x="2112010" y="636"/>
                      <a:pt x="2240280" y="1"/>
                    </a:cubicBezTo>
                    <a:cubicBezTo>
                      <a:pt x="2368550" y="-634"/>
                      <a:pt x="2493645" y="165736"/>
                      <a:pt x="2625090" y="167641"/>
                    </a:cubicBezTo>
                    <a:cubicBezTo>
                      <a:pt x="2756535" y="169546"/>
                      <a:pt x="2891155" y="10161"/>
                      <a:pt x="3028950" y="11431"/>
                    </a:cubicBezTo>
                    <a:cubicBezTo>
                      <a:pt x="3166745" y="12701"/>
                      <a:pt x="3325495" y="175261"/>
                      <a:pt x="3451860" y="175261"/>
                    </a:cubicBezTo>
                    <a:cubicBezTo>
                      <a:pt x="3578225" y="175261"/>
                      <a:pt x="3663315" y="13336"/>
                      <a:pt x="3787140" y="11431"/>
                    </a:cubicBezTo>
                    <a:cubicBezTo>
                      <a:pt x="3910965" y="9526"/>
                      <a:pt x="4060190" y="164466"/>
                      <a:pt x="4194810" y="163831"/>
                    </a:cubicBezTo>
                    <a:cubicBezTo>
                      <a:pt x="4329430" y="163196"/>
                      <a:pt x="4464050" y="10161"/>
                      <a:pt x="4594860" y="7621"/>
                    </a:cubicBezTo>
                    <a:cubicBezTo>
                      <a:pt x="4725670" y="5081"/>
                      <a:pt x="4888865" y="135256"/>
                      <a:pt x="4979670" y="148591"/>
                    </a:cubicBezTo>
                    <a:cubicBezTo>
                      <a:pt x="5070475" y="161926"/>
                      <a:pt x="5105082" y="124778"/>
                      <a:pt x="5139690" y="87631"/>
                    </a:cubicBezTo>
                  </a:path>
                </a:pathLst>
              </a:custGeom>
              <a:noFill/>
              <a:ln w="25400" cap="flat" cmpd="sng">
                <a:solidFill>
                  <a:srgbClr val="1C305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" name="Google Shape;1217;p69">
                <a:extLst>
                  <a:ext uri="{FF2B5EF4-FFF2-40B4-BE49-F238E27FC236}">
                    <a16:creationId xmlns:a16="http://schemas.microsoft.com/office/drawing/2014/main" id="{1A6A5BDA-8B5D-C899-8CEB-CFD2FE685B36}"/>
                  </a:ext>
                </a:extLst>
              </p:cNvPr>
              <p:cNvSpPr/>
              <p:nvPr/>
            </p:nvSpPr>
            <p:spPr>
              <a:xfrm>
                <a:off x="8444865" y="3103245"/>
                <a:ext cx="2305050" cy="1099553"/>
              </a:xfrm>
              <a:custGeom>
                <a:avLst/>
                <a:gdLst/>
                <a:ahLst/>
                <a:cxnLst/>
                <a:rect l="l" t="t" r="r" b="b"/>
                <a:pathLst>
                  <a:path w="2305050" h="1099553" extrusionOk="0">
                    <a:moveTo>
                      <a:pt x="0" y="0"/>
                    </a:moveTo>
                    <a:cubicBezTo>
                      <a:pt x="16510" y="37147"/>
                      <a:pt x="33020" y="74295"/>
                      <a:pt x="72390" y="87630"/>
                    </a:cubicBezTo>
                    <a:cubicBezTo>
                      <a:pt x="111760" y="100965"/>
                      <a:pt x="193040" y="58420"/>
                      <a:pt x="236220" y="80010"/>
                    </a:cubicBezTo>
                    <a:cubicBezTo>
                      <a:pt x="279400" y="101600"/>
                      <a:pt x="285115" y="194945"/>
                      <a:pt x="331470" y="217170"/>
                    </a:cubicBezTo>
                    <a:cubicBezTo>
                      <a:pt x="377825" y="239395"/>
                      <a:pt x="468630" y="194310"/>
                      <a:pt x="514350" y="213360"/>
                    </a:cubicBezTo>
                    <a:cubicBezTo>
                      <a:pt x="560070" y="232410"/>
                      <a:pt x="560070" y="311150"/>
                      <a:pt x="605790" y="331470"/>
                    </a:cubicBezTo>
                    <a:cubicBezTo>
                      <a:pt x="651510" y="351790"/>
                      <a:pt x="743585" y="314325"/>
                      <a:pt x="788670" y="335280"/>
                    </a:cubicBezTo>
                    <a:cubicBezTo>
                      <a:pt x="833755" y="356235"/>
                      <a:pt x="832485" y="436245"/>
                      <a:pt x="876300" y="457200"/>
                    </a:cubicBezTo>
                    <a:cubicBezTo>
                      <a:pt x="920115" y="478155"/>
                      <a:pt x="1002665" y="437515"/>
                      <a:pt x="1051560" y="461010"/>
                    </a:cubicBezTo>
                    <a:cubicBezTo>
                      <a:pt x="1100455" y="484505"/>
                      <a:pt x="1124585" y="578485"/>
                      <a:pt x="1169670" y="598170"/>
                    </a:cubicBezTo>
                    <a:cubicBezTo>
                      <a:pt x="1214755" y="617855"/>
                      <a:pt x="1278890" y="560705"/>
                      <a:pt x="1322070" y="579120"/>
                    </a:cubicBezTo>
                    <a:cubicBezTo>
                      <a:pt x="1365250" y="597535"/>
                      <a:pt x="1383030" y="685800"/>
                      <a:pt x="1428750" y="708660"/>
                    </a:cubicBezTo>
                    <a:cubicBezTo>
                      <a:pt x="1474470" y="731520"/>
                      <a:pt x="1548130" y="694690"/>
                      <a:pt x="1596390" y="716280"/>
                    </a:cubicBezTo>
                    <a:cubicBezTo>
                      <a:pt x="1644650" y="737870"/>
                      <a:pt x="1669415" y="817880"/>
                      <a:pt x="1718310" y="838200"/>
                    </a:cubicBezTo>
                    <a:cubicBezTo>
                      <a:pt x="1767205" y="858520"/>
                      <a:pt x="1849120" y="819150"/>
                      <a:pt x="1889760" y="838200"/>
                    </a:cubicBezTo>
                    <a:cubicBezTo>
                      <a:pt x="1930400" y="857250"/>
                      <a:pt x="1920240" y="930910"/>
                      <a:pt x="1962150" y="952500"/>
                    </a:cubicBezTo>
                    <a:cubicBezTo>
                      <a:pt x="2004060" y="974090"/>
                      <a:pt x="2095500" y="946150"/>
                      <a:pt x="2141220" y="967740"/>
                    </a:cubicBezTo>
                    <a:cubicBezTo>
                      <a:pt x="2186940" y="989330"/>
                      <a:pt x="2209165" y="1060450"/>
                      <a:pt x="2236470" y="1082040"/>
                    </a:cubicBezTo>
                    <a:cubicBezTo>
                      <a:pt x="2263775" y="1103630"/>
                      <a:pt x="2284412" y="1100455"/>
                      <a:pt x="2305050" y="1097280"/>
                    </a:cubicBezTo>
                  </a:path>
                </a:pathLst>
              </a:custGeom>
              <a:noFill/>
              <a:ln w="25400" cap="flat" cmpd="sng">
                <a:solidFill>
                  <a:srgbClr val="1C305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1218;p69">
                <a:extLst>
                  <a:ext uri="{FF2B5EF4-FFF2-40B4-BE49-F238E27FC236}">
                    <a16:creationId xmlns:a16="http://schemas.microsoft.com/office/drawing/2014/main" id="{E9226E76-D889-9B68-03FF-CD2236728828}"/>
                  </a:ext>
                </a:extLst>
              </p:cNvPr>
              <p:cNvSpPr/>
              <p:nvPr/>
            </p:nvSpPr>
            <p:spPr>
              <a:xfrm rot="161680">
                <a:off x="8428355" y="3136263"/>
                <a:ext cx="1969770" cy="67168"/>
              </a:xfrm>
              <a:custGeom>
                <a:avLst/>
                <a:gdLst/>
                <a:ahLst/>
                <a:cxnLst/>
                <a:rect l="l" t="t" r="r" b="b"/>
                <a:pathLst>
                  <a:path w="5139690" h="175261" extrusionOk="0">
                    <a:moveTo>
                      <a:pt x="0" y="30481"/>
                    </a:moveTo>
                    <a:cubicBezTo>
                      <a:pt x="95885" y="102236"/>
                      <a:pt x="191770" y="173991"/>
                      <a:pt x="304800" y="171451"/>
                    </a:cubicBezTo>
                    <a:cubicBezTo>
                      <a:pt x="417830" y="168911"/>
                      <a:pt x="551815" y="14606"/>
                      <a:pt x="678180" y="15241"/>
                    </a:cubicBezTo>
                    <a:cubicBezTo>
                      <a:pt x="804545" y="15876"/>
                      <a:pt x="929005" y="175261"/>
                      <a:pt x="1062990" y="175261"/>
                    </a:cubicBezTo>
                    <a:cubicBezTo>
                      <a:pt x="1196975" y="175261"/>
                      <a:pt x="1350010" y="15876"/>
                      <a:pt x="1482090" y="15241"/>
                    </a:cubicBezTo>
                    <a:cubicBezTo>
                      <a:pt x="1614170" y="14606"/>
                      <a:pt x="1729105" y="173991"/>
                      <a:pt x="1855470" y="171451"/>
                    </a:cubicBezTo>
                    <a:cubicBezTo>
                      <a:pt x="1981835" y="168911"/>
                      <a:pt x="2112010" y="636"/>
                      <a:pt x="2240280" y="1"/>
                    </a:cubicBezTo>
                    <a:cubicBezTo>
                      <a:pt x="2368550" y="-634"/>
                      <a:pt x="2493645" y="165736"/>
                      <a:pt x="2625090" y="167641"/>
                    </a:cubicBezTo>
                    <a:cubicBezTo>
                      <a:pt x="2756535" y="169546"/>
                      <a:pt x="2891155" y="10161"/>
                      <a:pt x="3028950" y="11431"/>
                    </a:cubicBezTo>
                    <a:cubicBezTo>
                      <a:pt x="3166745" y="12701"/>
                      <a:pt x="3325495" y="175261"/>
                      <a:pt x="3451860" y="175261"/>
                    </a:cubicBezTo>
                    <a:cubicBezTo>
                      <a:pt x="3578225" y="175261"/>
                      <a:pt x="3663315" y="13336"/>
                      <a:pt x="3787140" y="11431"/>
                    </a:cubicBezTo>
                    <a:cubicBezTo>
                      <a:pt x="3910965" y="9526"/>
                      <a:pt x="4060190" y="164466"/>
                      <a:pt x="4194810" y="163831"/>
                    </a:cubicBezTo>
                    <a:cubicBezTo>
                      <a:pt x="4329430" y="163196"/>
                      <a:pt x="4464050" y="10161"/>
                      <a:pt x="4594860" y="7621"/>
                    </a:cubicBezTo>
                    <a:cubicBezTo>
                      <a:pt x="4725670" y="5081"/>
                      <a:pt x="4888865" y="135256"/>
                      <a:pt x="4979670" y="148591"/>
                    </a:cubicBezTo>
                    <a:cubicBezTo>
                      <a:pt x="5070475" y="161926"/>
                      <a:pt x="5105082" y="124778"/>
                      <a:pt x="5139690" y="87631"/>
                    </a:cubicBezTo>
                  </a:path>
                </a:pathLst>
              </a:custGeom>
              <a:noFill/>
              <a:ln w="2540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14" name="Google Shape;1219;p69">
                <a:extLst>
                  <a:ext uri="{FF2B5EF4-FFF2-40B4-BE49-F238E27FC236}">
                    <a16:creationId xmlns:a16="http://schemas.microsoft.com/office/drawing/2014/main" id="{CD9503E3-4DE6-A425-4D3D-2DE0E1DB8C71}"/>
                  </a:ext>
                </a:extLst>
              </p:cNvPr>
              <p:cNvCxnSpPr/>
              <p:nvPr/>
            </p:nvCxnSpPr>
            <p:spPr>
              <a:xfrm>
                <a:off x="10335527" y="3229527"/>
                <a:ext cx="11853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triangle" w="med" len="med"/>
              </a:ln>
            </p:spPr>
          </p:cxnSp>
          <p:cxnSp>
            <p:nvCxnSpPr>
              <p:cNvPr id="38" name="Google Shape;1220;p69">
                <a:extLst>
                  <a:ext uri="{FF2B5EF4-FFF2-40B4-BE49-F238E27FC236}">
                    <a16:creationId xmlns:a16="http://schemas.microsoft.com/office/drawing/2014/main" id="{C67A5EA7-F54F-3AE2-30AE-0548B48910C0}"/>
                  </a:ext>
                </a:extLst>
              </p:cNvPr>
              <p:cNvCxnSpPr/>
              <p:nvPr/>
            </p:nvCxnSpPr>
            <p:spPr>
              <a:xfrm>
                <a:off x="10326366" y="3632512"/>
                <a:ext cx="86876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triangle" w="med" len="med"/>
              </a:ln>
            </p:spPr>
          </p:cxnSp>
          <p:cxnSp>
            <p:nvCxnSpPr>
              <p:cNvPr id="43" name="Google Shape;1221;p69">
                <a:extLst>
                  <a:ext uri="{FF2B5EF4-FFF2-40B4-BE49-F238E27FC236}">
                    <a16:creationId xmlns:a16="http://schemas.microsoft.com/office/drawing/2014/main" id="{AB3C2994-D2FE-2F11-E599-B070D0C27294}"/>
                  </a:ext>
                </a:extLst>
              </p:cNvPr>
              <p:cNvCxnSpPr/>
              <p:nvPr/>
            </p:nvCxnSpPr>
            <p:spPr>
              <a:xfrm>
                <a:off x="10722530" y="4202371"/>
                <a:ext cx="63499" cy="4233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triangle" w="med" len="med"/>
              </a:ln>
            </p:spPr>
          </p:cxnSp>
          <p:sp>
            <p:nvSpPr>
              <p:cNvPr id="448" name="Google Shape;1222;p69">
                <a:extLst>
                  <a:ext uri="{FF2B5EF4-FFF2-40B4-BE49-F238E27FC236}">
                    <a16:creationId xmlns:a16="http://schemas.microsoft.com/office/drawing/2014/main" id="{3E8497B1-AA17-B192-554A-115136E76E41}"/>
                  </a:ext>
                </a:extLst>
              </p:cNvPr>
              <p:cNvSpPr txBox="1"/>
              <p:nvPr/>
            </p:nvSpPr>
            <p:spPr>
              <a:xfrm>
                <a:off x="7329299" y="3626538"/>
                <a:ext cx="2426969" cy="6519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45700" rIns="91425" bIns="45700" anchor="t" anchorCtr="0">
                <a:noAutofit/>
              </a:bodyPr>
              <a:lstStyle/>
              <a:p>
                <a:pPr marL="0" marR="0" lvl="0" indent="0" algn="ctr" rtl="0">
                  <a:lnSpc>
                    <a:spcPct val="120000"/>
                  </a:lnSpc>
                  <a:spcBef>
                    <a:spcPts val="1000"/>
                  </a:spcBef>
                  <a:spcAft>
                    <a:spcPts val="0"/>
                  </a:spcAft>
                  <a:buClr>
                    <a:srgbClr val="B83A4B"/>
                  </a:buClr>
                  <a:buSzPts val="2000"/>
                  <a:buFont typeface="Lato"/>
                  <a:buNone/>
                </a:pPr>
                <a:r>
                  <a:rPr lang="en-US" sz="1400" b="0" i="0" u="none" strike="noStrike" cap="none" dirty="0">
                    <a:solidFill>
                      <a:srgbClr val="7F7F7F"/>
                    </a:solidFill>
                    <a:latin typeface="Lato"/>
                    <a:ea typeface="Lato"/>
                    <a:cs typeface="Lato"/>
                    <a:sym typeface="Lato"/>
                  </a:rPr>
                  <a:t>CSR interacting with other parts of the beam</a:t>
                </a:r>
                <a:endParaRPr sz="1400" b="0" i="0" u="none" strike="noStrike" cap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371B4A39-671D-D9C2-1C5F-F0C2152597CE}"/>
              </a:ext>
            </a:extLst>
          </p:cNvPr>
          <p:cNvCxnSpPr>
            <a:cxnSpLocks/>
          </p:cNvCxnSpPr>
          <p:nvPr/>
        </p:nvCxnSpPr>
        <p:spPr>
          <a:xfrm flipV="1">
            <a:off x="9529957" y="1919232"/>
            <a:ext cx="0" cy="795528"/>
          </a:xfrm>
          <a:prstGeom prst="line">
            <a:avLst/>
          </a:prstGeom>
          <a:ln w="12700" cap="rnd">
            <a:solidFill>
              <a:schemeClr val="tx1">
                <a:lumMod val="95000"/>
                <a:lumOff val="5000"/>
              </a:schemeClr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0" name="Rectangle 449">
            <a:extLst>
              <a:ext uri="{FF2B5EF4-FFF2-40B4-BE49-F238E27FC236}">
                <a16:creationId xmlns:a16="http://schemas.microsoft.com/office/drawing/2014/main" id="{316E3572-421F-CCF8-FAA9-EE49FBE08C7E}"/>
              </a:ext>
            </a:extLst>
          </p:cNvPr>
          <p:cNvSpPr/>
          <p:nvPr/>
        </p:nvSpPr>
        <p:spPr>
          <a:xfrm>
            <a:off x="8777576" y="2717957"/>
            <a:ext cx="2275905" cy="1512297"/>
          </a:xfrm>
          <a:prstGeom prst="rect">
            <a:avLst/>
          </a:prstGeom>
          <a:noFill/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D160B26-EB6E-7B33-4426-99B6DD27667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098" t="16664" r="11432" b="47485"/>
          <a:stretch>
            <a:fillRect/>
          </a:stretch>
        </p:blipFill>
        <p:spPr>
          <a:xfrm>
            <a:off x="8813195" y="2775473"/>
            <a:ext cx="2224152" cy="1382358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970D2DDF-FE47-8157-926B-9AB21EF2AC15}"/>
              </a:ext>
            </a:extLst>
          </p:cNvPr>
          <p:cNvSpPr txBox="1"/>
          <p:nvPr/>
        </p:nvSpPr>
        <p:spPr>
          <a:xfrm>
            <a:off x="9078109" y="4208867"/>
            <a:ext cx="174408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en-US" sz="900" b="0" i="0" u="none" strike="noStrike" dirty="0">
                <a:solidFill>
                  <a:schemeClr val="bg1">
                    <a:lumMod val="65000"/>
                  </a:schemeClr>
                </a:solidFill>
                <a:effectLst/>
                <a:latin typeface="Calibri" panose="020F0502020204030204" pitchFamily="34" charset="0"/>
              </a:rPr>
              <a:t>Lou, et al., Proc IPAC 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rPr>
              <a:t>(2021)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902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>
          <a:extLst>
            <a:ext uri="{FF2B5EF4-FFF2-40B4-BE49-F238E27FC236}">
              <a16:creationId xmlns:a16="http://schemas.microsoft.com/office/drawing/2014/main" id="{BA8E2722-5CA9-EC91-D1B1-7ABB788B9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1">
            <a:extLst>
              <a:ext uri="{FF2B5EF4-FFF2-40B4-BE49-F238E27FC236}">
                <a16:creationId xmlns:a16="http://schemas.microsoft.com/office/drawing/2014/main" id="{BA462E1F-C11D-5B96-FAA8-9D13F4F4AF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8842" y="266701"/>
            <a:ext cx="1114153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ct val="111111"/>
              <a:buFont typeface="Lato"/>
              <a:buNone/>
            </a:pPr>
            <a:r>
              <a:rPr lang="en-US" dirty="0"/>
              <a:t>The longitudinal electric field in a plasma wakefield accelerator can impart chirps orders of magnitude larger than RF cavities</a:t>
            </a:r>
            <a:endParaRPr dirty="0"/>
          </a:p>
        </p:txBody>
      </p:sp>
      <p:sp>
        <p:nvSpPr>
          <p:cNvPr id="414" name="Google Shape;414;p41">
            <a:extLst>
              <a:ext uri="{FF2B5EF4-FFF2-40B4-BE49-F238E27FC236}">
                <a16:creationId xmlns:a16="http://schemas.microsoft.com/office/drawing/2014/main" id="{D713FB63-AE63-F423-D181-297B41D787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43258" y="629371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grpSp>
        <p:nvGrpSpPr>
          <p:cNvPr id="470" name="Group 469">
            <a:extLst>
              <a:ext uri="{FF2B5EF4-FFF2-40B4-BE49-F238E27FC236}">
                <a16:creationId xmlns:a16="http://schemas.microsoft.com/office/drawing/2014/main" id="{320B6E52-8077-C8D9-3A77-63242C9431E6}"/>
              </a:ext>
            </a:extLst>
          </p:cNvPr>
          <p:cNvGrpSpPr/>
          <p:nvPr/>
        </p:nvGrpSpPr>
        <p:grpSpPr>
          <a:xfrm>
            <a:off x="1114657" y="1323401"/>
            <a:ext cx="9167679" cy="2947738"/>
            <a:chOff x="853399" y="1444698"/>
            <a:chExt cx="10306013" cy="3433898"/>
          </a:xfrm>
        </p:grpSpPr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A57FFE4-A439-F592-FDDA-FFE6D70F9C01}"/>
                </a:ext>
              </a:extLst>
            </p:cNvPr>
            <p:cNvCxnSpPr>
              <a:cxnSpLocks/>
            </p:cNvCxnSpPr>
            <p:nvPr/>
          </p:nvCxnSpPr>
          <p:spPr>
            <a:xfrm>
              <a:off x="9677376" y="4010773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AAE295B7-9ADE-9C2B-9A6D-520B993DB92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87104" y="3490199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21CBA8A-D229-D74C-89B7-42399F1C4600}"/>
                </a:ext>
              </a:extLst>
            </p:cNvPr>
            <p:cNvSpPr/>
            <p:nvPr/>
          </p:nvSpPr>
          <p:spPr>
            <a:xfrm>
              <a:off x="7654106" y="285329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wo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78E7945-A58D-A9A4-5E01-B79C2233E6B9}"/>
                </a:ext>
              </a:extLst>
            </p:cNvPr>
            <p:cNvCxnSpPr>
              <a:cxnSpLocks/>
              <a:stCxn id="28" idx="0"/>
            </p:cNvCxnSpPr>
            <p:nvPr/>
          </p:nvCxnSpPr>
          <p:spPr>
            <a:xfrm flipH="1">
              <a:off x="6112859" y="2924870"/>
              <a:ext cx="1424873" cy="401313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B6DAC936-0E1D-CD80-413C-8A9C80A373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53853" y="2619690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286E6325-7926-F66D-D937-2193008B8E4B}"/>
                </a:ext>
              </a:extLst>
            </p:cNvPr>
            <p:cNvCxnSpPr>
              <a:cxnSpLocks/>
            </p:cNvCxnSpPr>
            <p:nvPr/>
          </p:nvCxnSpPr>
          <p:spPr>
            <a:xfrm>
              <a:off x="1044125" y="3140264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Circle: Hollow 20">
              <a:extLst>
                <a:ext uri="{FF2B5EF4-FFF2-40B4-BE49-F238E27FC236}">
                  <a16:creationId xmlns:a16="http://schemas.microsoft.com/office/drawing/2014/main" id="{E58A297B-E842-FEB9-464F-574CDB16E176}"/>
                </a:ext>
              </a:extLst>
            </p:cNvPr>
            <p:cNvSpPr/>
            <p:nvPr/>
          </p:nvSpPr>
          <p:spPr>
            <a:xfrm rot="356317">
              <a:off x="5632139" y="3171970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Circle: Hollow 21">
              <a:extLst>
                <a:ext uri="{FF2B5EF4-FFF2-40B4-BE49-F238E27FC236}">
                  <a16:creationId xmlns:a16="http://schemas.microsoft.com/office/drawing/2014/main" id="{022BEB3B-80AA-8931-725C-4CD40912E164}"/>
                </a:ext>
              </a:extLst>
            </p:cNvPr>
            <p:cNvSpPr/>
            <p:nvPr/>
          </p:nvSpPr>
          <p:spPr>
            <a:xfrm rot="356317">
              <a:off x="5322774" y="3250680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768A08F-BA20-0815-FCD7-A4991E24E437}"/>
                </a:ext>
              </a:extLst>
            </p:cNvPr>
            <p:cNvSpPr/>
            <p:nvPr/>
          </p:nvSpPr>
          <p:spPr>
            <a:xfrm>
              <a:off x="3074905" y="3979249"/>
              <a:ext cx="517784" cy="304394"/>
            </a:xfrm>
            <a:prstGeom prst="rect">
              <a:avLst/>
            </a:prstGeom>
            <a:solidFill>
              <a:schemeClr val="bg1">
                <a:lumMod val="65000"/>
                <a:alpha val="8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woPt" dir="t"/>
            </a:scene3d>
            <a:sp3d extrusionH="635000" prstMaterial="clear">
              <a:extrusionClr>
                <a:schemeClr val="tx2">
                  <a:lumMod val="25000"/>
                  <a:lumOff val="75000"/>
                </a:schemeClr>
              </a:extrusionClr>
              <a:contourClr>
                <a:schemeClr val="tx2">
                  <a:lumMod val="25000"/>
                  <a:lumOff val="75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Circle: Hollow 23">
              <a:extLst>
                <a:ext uri="{FF2B5EF4-FFF2-40B4-BE49-F238E27FC236}">
                  <a16:creationId xmlns:a16="http://schemas.microsoft.com/office/drawing/2014/main" id="{BEDBE97B-E29D-BC78-DC7B-26C3A9B257A7}"/>
                </a:ext>
              </a:extLst>
            </p:cNvPr>
            <p:cNvSpPr/>
            <p:nvPr/>
          </p:nvSpPr>
          <p:spPr>
            <a:xfrm rot="356317">
              <a:off x="5006679" y="3337419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38EDC59-F3D9-3F0F-3BC1-C62CD9F10782}"/>
                </a:ext>
              </a:extLst>
            </p:cNvPr>
            <p:cNvSpPr/>
            <p:nvPr/>
          </p:nvSpPr>
          <p:spPr>
            <a:xfrm>
              <a:off x="8820604" y="2140267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72B6024-A9B7-2910-B657-5FFE4EA8A491}"/>
                </a:ext>
              </a:extLst>
            </p:cNvPr>
            <p:cNvSpPr/>
            <p:nvPr/>
          </p:nvSpPr>
          <p:spPr>
            <a:xfrm>
              <a:off x="8004775" y="2365847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26DC909-5B12-704E-48F6-E7138DC68EE5}"/>
                </a:ext>
              </a:extLst>
            </p:cNvPr>
            <p:cNvSpPr/>
            <p:nvPr/>
          </p:nvSpPr>
          <p:spPr>
            <a:xfrm>
              <a:off x="9607032" y="2301428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505F331-71E5-E730-6684-E160782883D7}"/>
                </a:ext>
              </a:extLst>
            </p:cNvPr>
            <p:cNvSpPr/>
            <p:nvPr/>
          </p:nvSpPr>
          <p:spPr>
            <a:xfrm rot="21333852">
              <a:off x="7512016" y="2277613"/>
              <a:ext cx="2177980" cy="566005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437286"/>
                <a:gd name="connsiteY0" fmla="*/ 355126 h 355126"/>
                <a:gd name="connsiteX1" fmla="*/ 74222 w 2437286"/>
                <a:gd name="connsiteY1" fmla="*/ 262707 h 355126"/>
                <a:gd name="connsiteX2" fmla="*/ 253094 w 2437286"/>
                <a:gd name="connsiteY2" fmla="*/ 214232 h 355126"/>
                <a:gd name="connsiteX3" fmla="*/ 1106571 w 2437286"/>
                <a:gd name="connsiteY3" fmla="*/ 32975 h 355126"/>
                <a:gd name="connsiteX4" fmla="*/ 1270412 w 2437286"/>
                <a:gd name="connsiteY4" fmla="*/ 1383 h 355126"/>
                <a:gd name="connsiteX5" fmla="*/ 1435801 w 2437286"/>
                <a:gd name="connsiteY5" fmla="*/ 31466 h 355126"/>
                <a:gd name="connsiteX6" fmla="*/ 2437286 w 2437286"/>
                <a:gd name="connsiteY6" fmla="*/ 246204 h 355126"/>
                <a:gd name="connsiteX0" fmla="*/ 0 w 2893237"/>
                <a:gd name="connsiteY0" fmla="*/ 748351 h 748351"/>
                <a:gd name="connsiteX1" fmla="*/ 530173 w 2893237"/>
                <a:gd name="connsiteY1" fmla="*/ 262707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7497 w 2893237"/>
                <a:gd name="connsiteY2" fmla="*/ 235370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14523"/>
                <a:gd name="connsiteY0" fmla="*/ 747421 h 747421"/>
                <a:gd name="connsiteX1" fmla="*/ 563200 w 2814523"/>
                <a:gd name="connsiteY1" fmla="*/ 291069 h 747421"/>
                <a:gd name="connsiteX2" fmla="*/ 707497 w 2814523"/>
                <a:gd name="connsiteY2" fmla="*/ 234440 h 747421"/>
                <a:gd name="connsiteX3" fmla="*/ 1562522 w 2814523"/>
                <a:gd name="connsiteY3" fmla="*/ 32045 h 747421"/>
                <a:gd name="connsiteX4" fmla="*/ 1726363 w 2814523"/>
                <a:gd name="connsiteY4" fmla="*/ 453 h 747421"/>
                <a:gd name="connsiteX5" fmla="*/ 1891752 w 2814523"/>
                <a:gd name="connsiteY5" fmla="*/ 30536 h 747421"/>
                <a:gd name="connsiteX6" fmla="*/ 2814524 w 2814523"/>
                <a:gd name="connsiteY6" fmla="*/ 153747 h 747421"/>
                <a:gd name="connsiteX0" fmla="*/ 0 w 2814524"/>
                <a:gd name="connsiteY0" fmla="*/ 747421 h 747421"/>
                <a:gd name="connsiteX1" fmla="*/ 504381 w 2814524"/>
                <a:gd name="connsiteY1" fmla="*/ 339408 h 747421"/>
                <a:gd name="connsiteX2" fmla="*/ 707497 w 2814524"/>
                <a:gd name="connsiteY2" fmla="*/ 234440 h 747421"/>
                <a:gd name="connsiteX3" fmla="*/ 1562522 w 2814524"/>
                <a:gd name="connsiteY3" fmla="*/ 32045 h 747421"/>
                <a:gd name="connsiteX4" fmla="*/ 1726363 w 2814524"/>
                <a:gd name="connsiteY4" fmla="*/ 453 h 747421"/>
                <a:gd name="connsiteX5" fmla="*/ 1891752 w 2814524"/>
                <a:gd name="connsiteY5" fmla="*/ 30536 h 747421"/>
                <a:gd name="connsiteX6" fmla="*/ 2814524 w 2814524"/>
                <a:gd name="connsiteY6" fmla="*/ 153747 h 747421"/>
                <a:gd name="connsiteX0" fmla="*/ 0 w 2814524"/>
                <a:gd name="connsiteY0" fmla="*/ 747148 h 747148"/>
                <a:gd name="connsiteX1" fmla="*/ 504381 w 2814524"/>
                <a:gd name="connsiteY1" fmla="*/ 339135 h 747148"/>
                <a:gd name="connsiteX2" fmla="*/ 758608 w 2814524"/>
                <a:gd name="connsiteY2" fmla="*/ 222413 h 747148"/>
                <a:gd name="connsiteX3" fmla="*/ 1562522 w 2814524"/>
                <a:gd name="connsiteY3" fmla="*/ 31772 h 747148"/>
                <a:gd name="connsiteX4" fmla="*/ 1726363 w 2814524"/>
                <a:gd name="connsiteY4" fmla="*/ 180 h 747148"/>
                <a:gd name="connsiteX5" fmla="*/ 1891752 w 2814524"/>
                <a:gd name="connsiteY5" fmla="*/ 30263 h 747148"/>
                <a:gd name="connsiteX6" fmla="*/ 2814524 w 2814524"/>
                <a:gd name="connsiteY6" fmla="*/ 153474 h 747148"/>
                <a:gd name="connsiteX0" fmla="*/ 0 w 2814524"/>
                <a:gd name="connsiteY0" fmla="*/ 747100 h 747100"/>
                <a:gd name="connsiteX1" fmla="*/ 504381 w 2814524"/>
                <a:gd name="connsiteY1" fmla="*/ 339087 h 747100"/>
                <a:gd name="connsiteX2" fmla="*/ 758608 w 2814524"/>
                <a:gd name="connsiteY2" fmla="*/ 222365 h 747100"/>
                <a:gd name="connsiteX3" fmla="*/ 1562522 w 2814524"/>
                <a:gd name="connsiteY3" fmla="*/ 31724 h 747100"/>
                <a:gd name="connsiteX4" fmla="*/ 1726363 w 2814524"/>
                <a:gd name="connsiteY4" fmla="*/ 132 h 747100"/>
                <a:gd name="connsiteX5" fmla="*/ 1917114 w 2814524"/>
                <a:gd name="connsiteY5" fmla="*/ 26981 h 747100"/>
                <a:gd name="connsiteX6" fmla="*/ 2814524 w 2814524"/>
                <a:gd name="connsiteY6" fmla="*/ 153426 h 747100"/>
                <a:gd name="connsiteX0" fmla="*/ 0 w 2814524"/>
                <a:gd name="connsiteY0" fmla="*/ 748152 h 748152"/>
                <a:gd name="connsiteX1" fmla="*/ 504381 w 2814524"/>
                <a:gd name="connsiteY1" fmla="*/ 340139 h 748152"/>
                <a:gd name="connsiteX2" fmla="*/ 758608 w 2814524"/>
                <a:gd name="connsiteY2" fmla="*/ 223417 h 748152"/>
                <a:gd name="connsiteX3" fmla="*/ 1572900 w 2814524"/>
                <a:gd name="connsiteY3" fmla="*/ 28311 h 748152"/>
                <a:gd name="connsiteX4" fmla="*/ 1726363 w 2814524"/>
                <a:gd name="connsiteY4" fmla="*/ 1184 h 748152"/>
                <a:gd name="connsiteX5" fmla="*/ 1917114 w 2814524"/>
                <a:gd name="connsiteY5" fmla="*/ 28033 h 748152"/>
                <a:gd name="connsiteX6" fmla="*/ 2814524 w 2814524"/>
                <a:gd name="connsiteY6" fmla="*/ 154478 h 748152"/>
                <a:gd name="connsiteX0" fmla="*/ 0 w 2814524"/>
                <a:gd name="connsiteY0" fmla="*/ 748828 h 748828"/>
                <a:gd name="connsiteX1" fmla="*/ 504381 w 2814524"/>
                <a:gd name="connsiteY1" fmla="*/ 340815 h 748828"/>
                <a:gd name="connsiteX2" fmla="*/ 766946 w 2814524"/>
                <a:gd name="connsiteY2" fmla="*/ 239839 h 748828"/>
                <a:gd name="connsiteX3" fmla="*/ 1572900 w 2814524"/>
                <a:gd name="connsiteY3" fmla="*/ 28987 h 748828"/>
                <a:gd name="connsiteX4" fmla="*/ 1726363 w 2814524"/>
                <a:gd name="connsiteY4" fmla="*/ 1860 h 748828"/>
                <a:gd name="connsiteX5" fmla="*/ 1917114 w 2814524"/>
                <a:gd name="connsiteY5" fmla="*/ 28709 h 748828"/>
                <a:gd name="connsiteX6" fmla="*/ 2814524 w 2814524"/>
                <a:gd name="connsiteY6" fmla="*/ 155154 h 748828"/>
                <a:gd name="connsiteX0" fmla="*/ 0 w 2814524"/>
                <a:gd name="connsiteY0" fmla="*/ 748828 h 748828"/>
                <a:gd name="connsiteX1" fmla="*/ 457900 w 2814524"/>
                <a:gd name="connsiteY1" fmla="*/ 392234 h 748828"/>
                <a:gd name="connsiteX2" fmla="*/ 766946 w 2814524"/>
                <a:gd name="connsiteY2" fmla="*/ 239839 h 748828"/>
                <a:gd name="connsiteX3" fmla="*/ 1572900 w 2814524"/>
                <a:gd name="connsiteY3" fmla="*/ 28987 h 748828"/>
                <a:gd name="connsiteX4" fmla="*/ 1726363 w 2814524"/>
                <a:gd name="connsiteY4" fmla="*/ 1860 h 748828"/>
                <a:gd name="connsiteX5" fmla="*/ 1917114 w 2814524"/>
                <a:gd name="connsiteY5" fmla="*/ 28709 h 748828"/>
                <a:gd name="connsiteX6" fmla="*/ 2814524 w 2814524"/>
                <a:gd name="connsiteY6" fmla="*/ 155154 h 748828"/>
                <a:gd name="connsiteX0" fmla="*/ 0 w 2814524"/>
                <a:gd name="connsiteY0" fmla="*/ 741361 h 741361"/>
                <a:gd name="connsiteX1" fmla="*/ 457900 w 2814524"/>
                <a:gd name="connsiteY1" fmla="*/ 384767 h 741361"/>
                <a:gd name="connsiteX2" fmla="*/ 766946 w 2814524"/>
                <a:gd name="connsiteY2" fmla="*/ 232372 h 741361"/>
                <a:gd name="connsiteX3" fmla="*/ 1572900 w 2814524"/>
                <a:gd name="connsiteY3" fmla="*/ 21520 h 741361"/>
                <a:gd name="connsiteX4" fmla="*/ 1917114 w 2814524"/>
                <a:gd name="connsiteY4" fmla="*/ 21242 h 741361"/>
                <a:gd name="connsiteX5" fmla="*/ 2814524 w 2814524"/>
                <a:gd name="connsiteY5" fmla="*/ 147687 h 741361"/>
                <a:gd name="connsiteX0" fmla="*/ 0 w 2814524"/>
                <a:gd name="connsiteY0" fmla="*/ 732797 h 732797"/>
                <a:gd name="connsiteX1" fmla="*/ 457900 w 2814524"/>
                <a:gd name="connsiteY1" fmla="*/ 376203 h 732797"/>
                <a:gd name="connsiteX2" fmla="*/ 766946 w 2814524"/>
                <a:gd name="connsiteY2" fmla="*/ 223808 h 732797"/>
                <a:gd name="connsiteX3" fmla="*/ 1576519 w 2814524"/>
                <a:gd name="connsiteY3" fmla="*/ 28317 h 732797"/>
                <a:gd name="connsiteX4" fmla="*/ 1917114 w 2814524"/>
                <a:gd name="connsiteY4" fmla="*/ 12678 h 732797"/>
                <a:gd name="connsiteX5" fmla="*/ 2814524 w 2814524"/>
                <a:gd name="connsiteY5" fmla="*/ 139123 h 732797"/>
                <a:gd name="connsiteX0" fmla="*/ 0 w 2814524"/>
                <a:gd name="connsiteY0" fmla="*/ 727017 h 727017"/>
                <a:gd name="connsiteX1" fmla="*/ 457900 w 2814524"/>
                <a:gd name="connsiteY1" fmla="*/ 370423 h 727017"/>
                <a:gd name="connsiteX2" fmla="*/ 766946 w 2814524"/>
                <a:gd name="connsiteY2" fmla="*/ 218028 h 727017"/>
                <a:gd name="connsiteX3" fmla="*/ 1576519 w 2814524"/>
                <a:gd name="connsiteY3" fmla="*/ 22537 h 727017"/>
                <a:gd name="connsiteX4" fmla="*/ 1973357 w 2814524"/>
                <a:gd name="connsiteY4" fmla="*/ 16536 h 727017"/>
                <a:gd name="connsiteX5" fmla="*/ 2814524 w 2814524"/>
                <a:gd name="connsiteY5" fmla="*/ 133343 h 727017"/>
                <a:gd name="connsiteX0" fmla="*/ 0 w 2814524"/>
                <a:gd name="connsiteY0" fmla="*/ 727017 h 727017"/>
                <a:gd name="connsiteX1" fmla="*/ 457900 w 2814524"/>
                <a:gd name="connsiteY1" fmla="*/ 370423 h 727017"/>
                <a:gd name="connsiteX2" fmla="*/ 766946 w 2814524"/>
                <a:gd name="connsiteY2" fmla="*/ 218028 h 727017"/>
                <a:gd name="connsiteX3" fmla="*/ 1576519 w 2814524"/>
                <a:gd name="connsiteY3" fmla="*/ 22537 h 727017"/>
                <a:gd name="connsiteX4" fmla="*/ 1973357 w 2814524"/>
                <a:gd name="connsiteY4" fmla="*/ 16536 h 727017"/>
                <a:gd name="connsiteX5" fmla="*/ 2814524 w 2814524"/>
                <a:gd name="connsiteY5" fmla="*/ 133343 h 727017"/>
                <a:gd name="connsiteX0" fmla="*/ 0 w 2814524"/>
                <a:gd name="connsiteY0" fmla="*/ 733189 h 733189"/>
                <a:gd name="connsiteX1" fmla="*/ 457900 w 2814524"/>
                <a:gd name="connsiteY1" fmla="*/ 376595 h 733189"/>
                <a:gd name="connsiteX2" fmla="*/ 766946 w 2814524"/>
                <a:gd name="connsiteY2" fmla="*/ 224200 h 733189"/>
                <a:gd name="connsiteX3" fmla="*/ 1576519 w 2814524"/>
                <a:gd name="connsiteY3" fmla="*/ 28709 h 733189"/>
                <a:gd name="connsiteX4" fmla="*/ 1973357 w 2814524"/>
                <a:gd name="connsiteY4" fmla="*/ 22708 h 733189"/>
                <a:gd name="connsiteX5" fmla="*/ 2814524 w 2814524"/>
                <a:gd name="connsiteY5" fmla="*/ 139515 h 733189"/>
                <a:gd name="connsiteX0" fmla="*/ 0 w 2775335"/>
                <a:gd name="connsiteY0" fmla="*/ 732815 h 732815"/>
                <a:gd name="connsiteX1" fmla="*/ 457900 w 2775335"/>
                <a:gd name="connsiteY1" fmla="*/ 376221 h 732815"/>
                <a:gd name="connsiteX2" fmla="*/ 766946 w 2775335"/>
                <a:gd name="connsiteY2" fmla="*/ 223826 h 732815"/>
                <a:gd name="connsiteX3" fmla="*/ 1576519 w 2775335"/>
                <a:gd name="connsiteY3" fmla="*/ 28335 h 732815"/>
                <a:gd name="connsiteX4" fmla="*/ 1973357 w 2775335"/>
                <a:gd name="connsiteY4" fmla="*/ 22334 h 732815"/>
                <a:gd name="connsiteX5" fmla="*/ 2775335 w 2775335"/>
                <a:gd name="connsiteY5" fmla="*/ 132105 h 732815"/>
                <a:gd name="connsiteX0" fmla="*/ 0 w 2747725"/>
                <a:gd name="connsiteY0" fmla="*/ 735726 h 735726"/>
                <a:gd name="connsiteX1" fmla="*/ 457900 w 2747725"/>
                <a:gd name="connsiteY1" fmla="*/ 379132 h 735726"/>
                <a:gd name="connsiteX2" fmla="*/ 766946 w 2747725"/>
                <a:gd name="connsiteY2" fmla="*/ 226737 h 735726"/>
                <a:gd name="connsiteX3" fmla="*/ 1576519 w 2747725"/>
                <a:gd name="connsiteY3" fmla="*/ 31246 h 735726"/>
                <a:gd name="connsiteX4" fmla="*/ 1973357 w 2747725"/>
                <a:gd name="connsiteY4" fmla="*/ 25245 h 735726"/>
                <a:gd name="connsiteX5" fmla="*/ 2747725 w 2747725"/>
                <a:gd name="connsiteY5" fmla="*/ 187534 h 735726"/>
                <a:gd name="connsiteX0" fmla="*/ 0 w 2747725"/>
                <a:gd name="connsiteY0" fmla="*/ 722366 h 722366"/>
                <a:gd name="connsiteX1" fmla="*/ 457900 w 2747725"/>
                <a:gd name="connsiteY1" fmla="*/ 365772 h 722366"/>
                <a:gd name="connsiteX2" fmla="*/ 766946 w 2747725"/>
                <a:gd name="connsiteY2" fmla="*/ 213377 h 722366"/>
                <a:gd name="connsiteX3" fmla="*/ 1576519 w 2747725"/>
                <a:gd name="connsiteY3" fmla="*/ 17886 h 722366"/>
                <a:gd name="connsiteX4" fmla="*/ 1955474 w 2747725"/>
                <a:gd name="connsiteY4" fmla="*/ 26603 h 722366"/>
                <a:gd name="connsiteX5" fmla="*/ 2747725 w 2747725"/>
                <a:gd name="connsiteY5" fmla="*/ 174174 h 722366"/>
                <a:gd name="connsiteX0" fmla="*/ 0 w 2747725"/>
                <a:gd name="connsiteY0" fmla="*/ 711069 h 711069"/>
                <a:gd name="connsiteX1" fmla="*/ 457900 w 2747725"/>
                <a:gd name="connsiteY1" fmla="*/ 354475 h 711069"/>
                <a:gd name="connsiteX2" fmla="*/ 766946 w 2747725"/>
                <a:gd name="connsiteY2" fmla="*/ 202080 h 711069"/>
                <a:gd name="connsiteX3" fmla="*/ 1574974 w 2747725"/>
                <a:gd name="connsiteY3" fmla="*/ 25736 h 711069"/>
                <a:gd name="connsiteX4" fmla="*/ 1955474 w 2747725"/>
                <a:gd name="connsiteY4" fmla="*/ 15306 h 711069"/>
                <a:gd name="connsiteX5" fmla="*/ 2747725 w 2747725"/>
                <a:gd name="connsiteY5" fmla="*/ 162877 h 711069"/>
                <a:gd name="connsiteX0" fmla="*/ 0 w 2747725"/>
                <a:gd name="connsiteY0" fmla="*/ 704315 h 704315"/>
                <a:gd name="connsiteX1" fmla="*/ 457900 w 2747725"/>
                <a:gd name="connsiteY1" fmla="*/ 347721 h 704315"/>
                <a:gd name="connsiteX2" fmla="*/ 766946 w 2747725"/>
                <a:gd name="connsiteY2" fmla="*/ 195326 h 704315"/>
                <a:gd name="connsiteX3" fmla="*/ 1574974 w 2747725"/>
                <a:gd name="connsiteY3" fmla="*/ 18982 h 704315"/>
                <a:gd name="connsiteX4" fmla="*/ 1941168 w 2747725"/>
                <a:gd name="connsiteY4" fmla="*/ 20326 h 704315"/>
                <a:gd name="connsiteX5" fmla="*/ 2747725 w 2747725"/>
                <a:gd name="connsiteY5" fmla="*/ 156123 h 704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47725" h="704315">
                  <a:moveTo>
                    <a:pt x="0" y="704315"/>
                  </a:moveTo>
                  <a:cubicBezTo>
                    <a:pt x="86830" y="625445"/>
                    <a:pt x="330076" y="432552"/>
                    <a:pt x="457900" y="347721"/>
                  </a:cubicBezTo>
                  <a:cubicBezTo>
                    <a:pt x="585724" y="262890"/>
                    <a:pt x="580767" y="250116"/>
                    <a:pt x="766946" y="195326"/>
                  </a:cubicBezTo>
                  <a:cubicBezTo>
                    <a:pt x="953125" y="140536"/>
                    <a:pt x="1379270" y="48149"/>
                    <a:pt x="1574974" y="18982"/>
                  </a:cubicBezTo>
                  <a:cubicBezTo>
                    <a:pt x="1770678" y="-10185"/>
                    <a:pt x="1745710" y="-2531"/>
                    <a:pt x="1941168" y="20326"/>
                  </a:cubicBezTo>
                  <a:cubicBezTo>
                    <a:pt x="2136627" y="43183"/>
                    <a:pt x="2448588" y="113975"/>
                    <a:pt x="2747725" y="156123"/>
                  </a:cubicBezTo>
                </a:path>
              </a:pathLst>
            </a:custGeom>
            <a:noFill/>
            <a:ln w="28575">
              <a:solidFill>
                <a:srgbClr val="EB5F6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3B9C669-3BE0-C69D-459E-9B86A6456C43}"/>
                </a:ext>
              </a:extLst>
            </p:cNvPr>
            <p:cNvSpPr/>
            <p:nvPr/>
          </p:nvSpPr>
          <p:spPr>
            <a:xfrm rot="21333852">
              <a:off x="7493400" y="2199512"/>
              <a:ext cx="2209302" cy="643041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437286"/>
                <a:gd name="connsiteY0" fmla="*/ 355126 h 355126"/>
                <a:gd name="connsiteX1" fmla="*/ 74222 w 2437286"/>
                <a:gd name="connsiteY1" fmla="*/ 262707 h 355126"/>
                <a:gd name="connsiteX2" fmla="*/ 253094 w 2437286"/>
                <a:gd name="connsiteY2" fmla="*/ 214232 h 355126"/>
                <a:gd name="connsiteX3" fmla="*/ 1106571 w 2437286"/>
                <a:gd name="connsiteY3" fmla="*/ 32975 h 355126"/>
                <a:gd name="connsiteX4" fmla="*/ 1270412 w 2437286"/>
                <a:gd name="connsiteY4" fmla="*/ 1383 h 355126"/>
                <a:gd name="connsiteX5" fmla="*/ 1435801 w 2437286"/>
                <a:gd name="connsiteY5" fmla="*/ 31466 h 355126"/>
                <a:gd name="connsiteX6" fmla="*/ 2437286 w 2437286"/>
                <a:gd name="connsiteY6" fmla="*/ 246204 h 355126"/>
                <a:gd name="connsiteX0" fmla="*/ 0 w 2893237"/>
                <a:gd name="connsiteY0" fmla="*/ 748351 h 748351"/>
                <a:gd name="connsiteX1" fmla="*/ 530173 w 2893237"/>
                <a:gd name="connsiteY1" fmla="*/ 262707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7497 w 2893237"/>
                <a:gd name="connsiteY2" fmla="*/ 235370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14523"/>
                <a:gd name="connsiteY0" fmla="*/ 747421 h 747421"/>
                <a:gd name="connsiteX1" fmla="*/ 563200 w 2814523"/>
                <a:gd name="connsiteY1" fmla="*/ 291069 h 747421"/>
                <a:gd name="connsiteX2" fmla="*/ 707497 w 2814523"/>
                <a:gd name="connsiteY2" fmla="*/ 234440 h 747421"/>
                <a:gd name="connsiteX3" fmla="*/ 1562522 w 2814523"/>
                <a:gd name="connsiteY3" fmla="*/ 32045 h 747421"/>
                <a:gd name="connsiteX4" fmla="*/ 1726363 w 2814523"/>
                <a:gd name="connsiteY4" fmla="*/ 453 h 747421"/>
                <a:gd name="connsiteX5" fmla="*/ 1891752 w 2814523"/>
                <a:gd name="connsiteY5" fmla="*/ 30536 h 747421"/>
                <a:gd name="connsiteX6" fmla="*/ 2814524 w 2814523"/>
                <a:gd name="connsiteY6" fmla="*/ 153747 h 747421"/>
                <a:gd name="connsiteX0" fmla="*/ 0 w 2814524"/>
                <a:gd name="connsiteY0" fmla="*/ 747421 h 747421"/>
                <a:gd name="connsiteX1" fmla="*/ 504381 w 2814524"/>
                <a:gd name="connsiteY1" fmla="*/ 339408 h 747421"/>
                <a:gd name="connsiteX2" fmla="*/ 707497 w 2814524"/>
                <a:gd name="connsiteY2" fmla="*/ 234440 h 747421"/>
                <a:gd name="connsiteX3" fmla="*/ 1562522 w 2814524"/>
                <a:gd name="connsiteY3" fmla="*/ 32045 h 747421"/>
                <a:gd name="connsiteX4" fmla="*/ 1726363 w 2814524"/>
                <a:gd name="connsiteY4" fmla="*/ 453 h 747421"/>
                <a:gd name="connsiteX5" fmla="*/ 1891752 w 2814524"/>
                <a:gd name="connsiteY5" fmla="*/ 30536 h 747421"/>
                <a:gd name="connsiteX6" fmla="*/ 2814524 w 2814524"/>
                <a:gd name="connsiteY6" fmla="*/ 153747 h 747421"/>
                <a:gd name="connsiteX0" fmla="*/ 0 w 2814524"/>
                <a:gd name="connsiteY0" fmla="*/ 747148 h 747148"/>
                <a:gd name="connsiteX1" fmla="*/ 504381 w 2814524"/>
                <a:gd name="connsiteY1" fmla="*/ 339135 h 747148"/>
                <a:gd name="connsiteX2" fmla="*/ 758608 w 2814524"/>
                <a:gd name="connsiteY2" fmla="*/ 222413 h 747148"/>
                <a:gd name="connsiteX3" fmla="*/ 1562522 w 2814524"/>
                <a:gd name="connsiteY3" fmla="*/ 31772 h 747148"/>
                <a:gd name="connsiteX4" fmla="*/ 1726363 w 2814524"/>
                <a:gd name="connsiteY4" fmla="*/ 180 h 747148"/>
                <a:gd name="connsiteX5" fmla="*/ 1891752 w 2814524"/>
                <a:gd name="connsiteY5" fmla="*/ 30263 h 747148"/>
                <a:gd name="connsiteX6" fmla="*/ 2814524 w 2814524"/>
                <a:gd name="connsiteY6" fmla="*/ 153474 h 747148"/>
                <a:gd name="connsiteX0" fmla="*/ 0 w 2814524"/>
                <a:gd name="connsiteY0" fmla="*/ 747100 h 747100"/>
                <a:gd name="connsiteX1" fmla="*/ 504381 w 2814524"/>
                <a:gd name="connsiteY1" fmla="*/ 339087 h 747100"/>
                <a:gd name="connsiteX2" fmla="*/ 758608 w 2814524"/>
                <a:gd name="connsiteY2" fmla="*/ 222365 h 747100"/>
                <a:gd name="connsiteX3" fmla="*/ 1562522 w 2814524"/>
                <a:gd name="connsiteY3" fmla="*/ 31724 h 747100"/>
                <a:gd name="connsiteX4" fmla="*/ 1726363 w 2814524"/>
                <a:gd name="connsiteY4" fmla="*/ 132 h 747100"/>
                <a:gd name="connsiteX5" fmla="*/ 1917114 w 2814524"/>
                <a:gd name="connsiteY5" fmla="*/ 26981 h 747100"/>
                <a:gd name="connsiteX6" fmla="*/ 2814524 w 2814524"/>
                <a:gd name="connsiteY6" fmla="*/ 153426 h 747100"/>
                <a:gd name="connsiteX0" fmla="*/ 0 w 2814524"/>
                <a:gd name="connsiteY0" fmla="*/ 748152 h 748152"/>
                <a:gd name="connsiteX1" fmla="*/ 504381 w 2814524"/>
                <a:gd name="connsiteY1" fmla="*/ 340139 h 748152"/>
                <a:gd name="connsiteX2" fmla="*/ 758608 w 2814524"/>
                <a:gd name="connsiteY2" fmla="*/ 223417 h 748152"/>
                <a:gd name="connsiteX3" fmla="*/ 1572900 w 2814524"/>
                <a:gd name="connsiteY3" fmla="*/ 28311 h 748152"/>
                <a:gd name="connsiteX4" fmla="*/ 1726363 w 2814524"/>
                <a:gd name="connsiteY4" fmla="*/ 1184 h 748152"/>
                <a:gd name="connsiteX5" fmla="*/ 1917114 w 2814524"/>
                <a:gd name="connsiteY5" fmla="*/ 28033 h 748152"/>
                <a:gd name="connsiteX6" fmla="*/ 2814524 w 2814524"/>
                <a:gd name="connsiteY6" fmla="*/ 154478 h 748152"/>
                <a:gd name="connsiteX0" fmla="*/ 0 w 2814524"/>
                <a:gd name="connsiteY0" fmla="*/ 746969 h 746969"/>
                <a:gd name="connsiteX1" fmla="*/ 504381 w 2814524"/>
                <a:gd name="connsiteY1" fmla="*/ 338956 h 746969"/>
                <a:gd name="connsiteX2" fmla="*/ 743278 w 2814524"/>
                <a:gd name="connsiteY2" fmla="*/ 157175 h 746969"/>
                <a:gd name="connsiteX3" fmla="*/ 1572900 w 2814524"/>
                <a:gd name="connsiteY3" fmla="*/ 27128 h 746969"/>
                <a:gd name="connsiteX4" fmla="*/ 1726363 w 2814524"/>
                <a:gd name="connsiteY4" fmla="*/ 1 h 746969"/>
                <a:gd name="connsiteX5" fmla="*/ 1917114 w 2814524"/>
                <a:gd name="connsiteY5" fmla="*/ 26850 h 746969"/>
                <a:gd name="connsiteX6" fmla="*/ 2814524 w 2814524"/>
                <a:gd name="connsiteY6" fmla="*/ 153295 h 746969"/>
                <a:gd name="connsiteX0" fmla="*/ 0 w 2814524"/>
                <a:gd name="connsiteY0" fmla="*/ 775558 h 775558"/>
                <a:gd name="connsiteX1" fmla="*/ 504381 w 2814524"/>
                <a:gd name="connsiteY1" fmla="*/ 367545 h 775558"/>
                <a:gd name="connsiteX2" fmla="*/ 743278 w 2814524"/>
                <a:gd name="connsiteY2" fmla="*/ 185764 h 775558"/>
                <a:gd name="connsiteX3" fmla="*/ 1541810 w 2814524"/>
                <a:gd name="connsiteY3" fmla="*/ 0 h 775558"/>
                <a:gd name="connsiteX4" fmla="*/ 1726363 w 2814524"/>
                <a:gd name="connsiteY4" fmla="*/ 28590 h 775558"/>
                <a:gd name="connsiteX5" fmla="*/ 1917114 w 2814524"/>
                <a:gd name="connsiteY5" fmla="*/ 55439 h 775558"/>
                <a:gd name="connsiteX6" fmla="*/ 2814524 w 2814524"/>
                <a:gd name="connsiteY6" fmla="*/ 181884 h 775558"/>
                <a:gd name="connsiteX0" fmla="*/ 0 w 2814524"/>
                <a:gd name="connsiteY0" fmla="*/ 775558 h 775558"/>
                <a:gd name="connsiteX1" fmla="*/ 447542 w 2814524"/>
                <a:gd name="connsiteY1" fmla="*/ 320346 h 775558"/>
                <a:gd name="connsiteX2" fmla="*/ 743278 w 2814524"/>
                <a:gd name="connsiteY2" fmla="*/ 185764 h 775558"/>
                <a:gd name="connsiteX3" fmla="*/ 1541810 w 2814524"/>
                <a:gd name="connsiteY3" fmla="*/ 0 h 775558"/>
                <a:gd name="connsiteX4" fmla="*/ 1726363 w 2814524"/>
                <a:gd name="connsiteY4" fmla="*/ 28590 h 775558"/>
                <a:gd name="connsiteX5" fmla="*/ 1917114 w 2814524"/>
                <a:gd name="connsiteY5" fmla="*/ 55439 h 775558"/>
                <a:gd name="connsiteX6" fmla="*/ 2814524 w 2814524"/>
                <a:gd name="connsiteY6" fmla="*/ 181884 h 775558"/>
                <a:gd name="connsiteX0" fmla="*/ 0 w 2814524"/>
                <a:gd name="connsiteY0" fmla="*/ 781165 h 781165"/>
                <a:gd name="connsiteX1" fmla="*/ 447542 w 2814524"/>
                <a:gd name="connsiteY1" fmla="*/ 325953 h 781165"/>
                <a:gd name="connsiteX2" fmla="*/ 740996 w 2814524"/>
                <a:gd name="connsiteY2" fmla="*/ 153966 h 781165"/>
                <a:gd name="connsiteX3" fmla="*/ 1541810 w 2814524"/>
                <a:gd name="connsiteY3" fmla="*/ 5607 h 781165"/>
                <a:gd name="connsiteX4" fmla="*/ 1726363 w 2814524"/>
                <a:gd name="connsiteY4" fmla="*/ 34197 h 781165"/>
                <a:gd name="connsiteX5" fmla="*/ 1917114 w 2814524"/>
                <a:gd name="connsiteY5" fmla="*/ 61046 h 781165"/>
                <a:gd name="connsiteX6" fmla="*/ 2814524 w 2814524"/>
                <a:gd name="connsiteY6" fmla="*/ 187491 h 781165"/>
                <a:gd name="connsiteX0" fmla="*/ 0 w 2814524"/>
                <a:gd name="connsiteY0" fmla="*/ 807117 h 807117"/>
                <a:gd name="connsiteX1" fmla="*/ 447542 w 2814524"/>
                <a:gd name="connsiteY1" fmla="*/ 351905 h 807117"/>
                <a:gd name="connsiteX2" fmla="*/ 740996 w 2814524"/>
                <a:gd name="connsiteY2" fmla="*/ 179918 h 807117"/>
                <a:gd name="connsiteX3" fmla="*/ 1528763 w 2814524"/>
                <a:gd name="connsiteY3" fmla="*/ 3905 h 807117"/>
                <a:gd name="connsiteX4" fmla="*/ 1726363 w 2814524"/>
                <a:gd name="connsiteY4" fmla="*/ 60149 h 807117"/>
                <a:gd name="connsiteX5" fmla="*/ 1917114 w 2814524"/>
                <a:gd name="connsiteY5" fmla="*/ 86998 h 807117"/>
                <a:gd name="connsiteX6" fmla="*/ 2814524 w 2814524"/>
                <a:gd name="connsiteY6" fmla="*/ 213443 h 807117"/>
                <a:gd name="connsiteX0" fmla="*/ 0 w 2814524"/>
                <a:gd name="connsiteY0" fmla="*/ 806545 h 806545"/>
                <a:gd name="connsiteX1" fmla="*/ 447542 w 2814524"/>
                <a:gd name="connsiteY1" fmla="*/ 351333 h 806545"/>
                <a:gd name="connsiteX2" fmla="*/ 740996 w 2814524"/>
                <a:gd name="connsiteY2" fmla="*/ 179346 h 806545"/>
                <a:gd name="connsiteX3" fmla="*/ 1528763 w 2814524"/>
                <a:gd name="connsiteY3" fmla="*/ 3333 h 806545"/>
                <a:gd name="connsiteX4" fmla="*/ 1726363 w 2814524"/>
                <a:gd name="connsiteY4" fmla="*/ 59577 h 806545"/>
                <a:gd name="connsiteX5" fmla="*/ 1938299 w 2814524"/>
                <a:gd name="connsiteY5" fmla="*/ 3100 h 806545"/>
                <a:gd name="connsiteX6" fmla="*/ 2814524 w 2814524"/>
                <a:gd name="connsiteY6" fmla="*/ 212871 h 806545"/>
                <a:gd name="connsiteX0" fmla="*/ 0 w 2814524"/>
                <a:gd name="connsiteY0" fmla="*/ 845333 h 845333"/>
                <a:gd name="connsiteX1" fmla="*/ 447542 w 2814524"/>
                <a:gd name="connsiteY1" fmla="*/ 390121 h 845333"/>
                <a:gd name="connsiteX2" fmla="*/ 740996 w 2814524"/>
                <a:gd name="connsiteY2" fmla="*/ 218134 h 845333"/>
                <a:gd name="connsiteX3" fmla="*/ 1528763 w 2814524"/>
                <a:gd name="connsiteY3" fmla="*/ 42121 h 845333"/>
                <a:gd name="connsiteX4" fmla="*/ 1758700 w 2814524"/>
                <a:gd name="connsiteY4" fmla="*/ 2 h 845333"/>
                <a:gd name="connsiteX5" fmla="*/ 1938299 w 2814524"/>
                <a:gd name="connsiteY5" fmla="*/ 41888 h 845333"/>
                <a:gd name="connsiteX6" fmla="*/ 2814524 w 2814524"/>
                <a:gd name="connsiteY6" fmla="*/ 251659 h 845333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40996 w 2814524"/>
                <a:gd name="connsiteY2" fmla="*/ 21821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37165 w 2814524"/>
                <a:gd name="connsiteY1" fmla="*/ 394662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28382 h 828382"/>
                <a:gd name="connsiteX1" fmla="*/ 437165 w 2814524"/>
                <a:gd name="connsiteY1" fmla="*/ 377634 h 828382"/>
                <a:gd name="connsiteX2" fmla="*/ 726011 w 2814524"/>
                <a:gd name="connsiteY2" fmla="*/ 199953 h 828382"/>
                <a:gd name="connsiteX3" fmla="*/ 1528763 w 2814524"/>
                <a:gd name="connsiteY3" fmla="*/ 25170 h 828382"/>
                <a:gd name="connsiteX4" fmla="*/ 1983641 w 2814524"/>
                <a:gd name="connsiteY4" fmla="*/ 23341 h 828382"/>
                <a:gd name="connsiteX5" fmla="*/ 2814524 w 2814524"/>
                <a:gd name="connsiteY5" fmla="*/ 234708 h 828382"/>
                <a:gd name="connsiteX0" fmla="*/ 0 w 2814524"/>
                <a:gd name="connsiteY0" fmla="*/ 846623 h 846623"/>
                <a:gd name="connsiteX1" fmla="*/ 437165 w 2814524"/>
                <a:gd name="connsiteY1" fmla="*/ 395875 h 846623"/>
                <a:gd name="connsiteX2" fmla="*/ 726011 w 2814524"/>
                <a:gd name="connsiteY2" fmla="*/ 218194 h 846623"/>
                <a:gd name="connsiteX3" fmla="*/ 1611523 w 2814524"/>
                <a:gd name="connsiteY3" fmla="*/ 15055 h 846623"/>
                <a:gd name="connsiteX4" fmla="*/ 1983641 w 2814524"/>
                <a:gd name="connsiteY4" fmla="*/ 41582 h 846623"/>
                <a:gd name="connsiteX5" fmla="*/ 2814524 w 2814524"/>
                <a:gd name="connsiteY5" fmla="*/ 252949 h 846623"/>
                <a:gd name="connsiteX0" fmla="*/ 0 w 2814524"/>
                <a:gd name="connsiteY0" fmla="*/ 847473 h 847473"/>
                <a:gd name="connsiteX1" fmla="*/ 437165 w 2814524"/>
                <a:gd name="connsiteY1" fmla="*/ 396725 h 847473"/>
                <a:gd name="connsiteX2" fmla="*/ 726011 w 2814524"/>
                <a:gd name="connsiteY2" fmla="*/ 219044 h 847473"/>
                <a:gd name="connsiteX3" fmla="*/ 1659062 w 2814524"/>
                <a:gd name="connsiteY3" fmla="*/ 14786 h 847473"/>
                <a:gd name="connsiteX4" fmla="*/ 1983641 w 2814524"/>
                <a:gd name="connsiteY4" fmla="*/ 42432 h 847473"/>
                <a:gd name="connsiteX5" fmla="*/ 2814524 w 2814524"/>
                <a:gd name="connsiteY5" fmla="*/ 253799 h 847473"/>
                <a:gd name="connsiteX0" fmla="*/ 0 w 2814524"/>
                <a:gd name="connsiteY0" fmla="*/ 832327 h 832327"/>
                <a:gd name="connsiteX1" fmla="*/ 437165 w 2814524"/>
                <a:gd name="connsiteY1" fmla="*/ 381579 h 832327"/>
                <a:gd name="connsiteX2" fmla="*/ 726011 w 2814524"/>
                <a:gd name="connsiteY2" fmla="*/ 203898 h 832327"/>
                <a:gd name="connsiteX3" fmla="*/ 1685903 w 2814524"/>
                <a:gd name="connsiteY3" fmla="*/ 21929 h 832327"/>
                <a:gd name="connsiteX4" fmla="*/ 1983641 w 2814524"/>
                <a:gd name="connsiteY4" fmla="*/ 27286 h 832327"/>
                <a:gd name="connsiteX5" fmla="*/ 2814524 w 2814524"/>
                <a:gd name="connsiteY5" fmla="*/ 238653 h 832327"/>
                <a:gd name="connsiteX0" fmla="*/ 0 w 2814524"/>
                <a:gd name="connsiteY0" fmla="*/ 841795 h 841795"/>
                <a:gd name="connsiteX1" fmla="*/ 437165 w 2814524"/>
                <a:gd name="connsiteY1" fmla="*/ 391047 h 841795"/>
                <a:gd name="connsiteX2" fmla="*/ 726011 w 2814524"/>
                <a:gd name="connsiteY2" fmla="*/ 213366 h 841795"/>
                <a:gd name="connsiteX3" fmla="*/ 1691720 w 2814524"/>
                <a:gd name="connsiteY3" fmla="*/ 16811 h 841795"/>
                <a:gd name="connsiteX4" fmla="*/ 1983641 w 2814524"/>
                <a:gd name="connsiteY4" fmla="*/ 36754 h 841795"/>
                <a:gd name="connsiteX5" fmla="*/ 2814524 w 2814524"/>
                <a:gd name="connsiteY5" fmla="*/ 248121 h 841795"/>
                <a:gd name="connsiteX0" fmla="*/ 0 w 2814524"/>
                <a:gd name="connsiteY0" fmla="*/ 848109 h 848109"/>
                <a:gd name="connsiteX1" fmla="*/ 437165 w 2814524"/>
                <a:gd name="connsiteY1" fmla="*/ 397361 h 848109"/>
                <a:gd name="connsiteX2" fmla="*/ 726011 w 2814524"/>
                <a:gd name="connsiteY2" fmla="*/ 219680 h 848109"/>
                <a:gd name="connsiteX3" fmla="*/ 1691720 w 2814524"/>
                <a:gd name="connsiteY3" fmla="*/ 23125 h 848109"/>
                <a:gd name="connsiteX4" fmla="*/ 2003607 w 2814524"/>
                <a:gd name="connsiteY4" fmla="*/ 29644 h 848109"/>
                <a:gd name="connsiteX5" fmla="*/ 2814524 w 2814524"/>
                <a:gd name="connsiteY5" fmla="*/ 254435 h 848109"/>
                <a:gd name="connsiteX0" fmla="*/ 0 w 2814524"/>
                <a:gd name="connsiteY0" fmla="*/ 850902 h 850902"/>
                <a:gd name="connsiteX1" fmla="*/ 437165 w 2814524"/>
                <a:gd name="connsiteY1" fmla="*/ 400154 h 850902"/>
                <a:gd name="connsiteX2" fmla="*/ 726011 w 2814524"/>
                <a:gd name="connsiteY2" fmla="*/ 222473 h 850902"/>
                <a:gd name="connsiteX3" fmla="*/ 1691720 w 2814524"/>
                <a:gd name="connsiteY3" fmla="*/ 25918 h 850902"/>
                <a:gd name="connsiteX4" fmla="*/ 1942282 w 2814524"/>
                <a:gd name="connsiteY4" fmla="*/ 27404 h 850902"/>
                <a:gd name="connsiteX5" fmla="*/ 2814524 w 2814524"/>
                <a:gd name="connsiteY5" fmla="*/ 257228 h 850902"/>
                <a:gd name="connsiteX0" fmla="*/ 0 w 2814524"/>
                <a:gd name="connsiteY0" fmla="*/ 844873 h 844873"/>
                <a:gd name="connsiteX1" fmla="*/ 437165 w 2814524"/>
                <a:gd name="connsiteY1" fmla="*/ 394125 h 844873"/>
                <a:gd name="connsiteX2" fmla="*/ 726011 w 2814524"/>
                <a:gd name="connsiteY2" fmla="*/ 216444 h 844873"/>
                <a:gd name="connsiteX3" fmla="*/ 1595909 w 2814524"/>
                <a:gd name="connsiteY3" fmla="*/ 32110 h 844873"/>
                <a:gd name="connsiteX4" fmla="*/ 1942282 w 2814524"/>
                <a:gd name="connsiteY4" fmla="*/ 21375 h 844873"/>
                <a:gd name="connsiteX5" fmla="*/ 2814524 w 2814524"/>
                <a:gd name="connsiteY5" fmla="*/ 251199 h 844873"/>
                <a:gd name="connsiteX0" fmla="*/ 0 w 2814524"/>
                <a:gd name="connsiteY0" fmla="*/ 843721 h 843721"/>
                <a:gd name="connsiteX1" fmla="*/ 437165 w 2814524"/>
                <a:gd name="connsiteY1" fmla="*/ 392973 h 843721"/>
                <a:gd name="connsiteX2" fmla="*/ 803684 w 2814524"/>
                <a:gd name="connsiteY2" fmla="*/ 191540 h 843721"/>
                <a:gd name="connsiteX3" fmla="*/ 1595909 w 2814524"/>
                <a:gd name="connsiteY3" fmla="*/ 30958 h 843721"/>
                <a:gd name="connsiteX4" fmla="*/ 1942282 w 2814524"/>
                <a:gd name="connsiteY4" fmla="*/ 20223 h 843721"/>
                <a:gd name="connsiteX5" fmla="*/ 2814524 w 2814524"/>
                <a:gd name="connsiteY5" fmla="*/ 250047 h 843721"/>
                <a:gd name="connsiteX0" fmla="*/ 0 w 2814524"/>
                <a:gd name="connsiteY0" fmla="*/ 845163 h 845163"/>
                <a:gd name="connsiteX1" fmla="*/ 437165 w 2814524"/>
                <a:gd name="connsiteY1" fmla="*/ 394415 h 845163"/>
                <a:gd name="connsiteX2" fmla="*/ 796772 w 2814524"/>
                <a:gd name="connsiteY2" fmla="*/ 222543 h 845163"/>
                <a:gd name="connsiteX3" fmla="*/ 1595909 w 2814524"/>
                <a:gd name="connsiteY3" fmla="*/ 32400 h 845163"/>
                <a:gd name="connsiteX4" fmla="*/ 1942282 w 2814524"/>
                <a:gd name="connsiteY4" fmla="*/ 21665 h 845163"/>
                <a:gd name="connsiteX5" fmla="*/ 2814524 w 2814524"/>
                <a:gd name="connsiteY5" fmla="*/ 251489 h 845163"/>
                <a:gd name="connsiteX0" fmla="*/ 0 w 2814524"/>
                <a:gd name="connsiteY0" fmla="*/ 833744 h 833744"/>
                <a:gd name="connsiteX1" fmla="*/ 437165 w 2814524"/>
                <a:gd name="connsiteY1" fmla="*/ 382996 h 833744"/>
                <a:gd name="connsiteX2" fmla="*/ 796772 w 2814524"/>
                <a:gd name="connsiteY2" fmla="*/ 211124 h 833744"/>
                <a:gd name="connsiteX3" fmla="*/ 1595909 w 2814524"/>
                <a:gd name="connsiteY3" fmla="*/ 20981 h 833744"/>
                <a:gd name="connsiteX4" fmla="*/ 1931383 w 2814524"/>
                <a:gd name="connsiteY4" fmla="*/ 29437 h 833744"/>
                <a:gd name="connsiteX5" fmla="*/ 2814524 w 2814524"/>
                <a:gd name="connsiteY5" fmla="*/ 240070 h 833744"/>
                <a:gd name="connsiteX0" fmla="*/ 0 w 2811799"/>
                <a:gd name="connsiteY0" fmla="*/ 835813 h 835813"/>
                <a:gd name="connsiteX1" fmla="*/ 437165 w 2811799"/>
                <a:gd name="connsiteY1" fmla="*/ 385065 h 835813"/>
                <a:gd name="connsiteX2" fmla="*/ 796772 w 2811799"/>
                <a:gd name="connsiteY2" fmla="*/ 213193 h 835813"/>
                <a:gd name="connsiteX3" fmla="*/ 1595909 w 2811799"/>
                <a:gd name="connsiteY3" fmla="*/ 23050 h 835813"/>
                <a:gd name="connsiteX4" fmla="*/ 1931383 w 2811799"/>
                <a:gd name="connsiteY4" fmla="*/ 31506 h 835813"/>
                <a:gd name="connsiteX5" fmla="*/ 2811799 w 2811799"/>
                <a:gd name="connsiteY5" fmla="*/ 277361 h 835813"/>
                <a:gd name="connsiteX0" fmla="*/ 0 w 2811799"/>
                <a:gd name="connsiteY0" fmla="*/ 835617 h 835617"/>
                <a:gd name="connsiteX1" fmla="*/ 437165 w 2811799"/>
                <a:gd name="connsiteY1" fmla="*/ 384869 h 835617"/>
                <a:gd name="connsiteX2" fmla="*/ 757242 w 2811799"/>
                <a:gd name="connsiteY2" fmla="*/ 209923 h 835617"/>
                <a:gd name="connsiteX3" fmla="*/ 1595909 w 2811799"/>
                <a:gd name="connsiteY3" fmla="*/ 22854 h 835617"/>
                <a:gd name="connsiteX4" fmla="*/ 1931383 w 2811799"/>
                <a:gd name="connsiteY4" fmla="*/ 31310 h 835617"/>
                <a:gd name="connsiteX5" fmla="*/ 2811799 w 2811799"/>
                <a:gd name="connsiteY5" fmla="*/ 277165 h 835617"/>
                <a:gd name="connsiteX0" fmla="*/ 0 w 2811799"/>
                <a:gd name="connsiteY0" fmla="*/ 835617 h 835617"/>
                <a:gd name="connsiteX1" fmla="*/ 437165 w 2811799"/>
                <a:gd name="connsiteY1" fmla="*/ 384869 h 835617"/>
                <a:gd name="connsiteX2" fmla="*/ 757242 w 2811799"/>
                <a:gd name="connsiteY2" fmla="*/ 209923 h 835617"/>
                <a:gd name="connsiteX3" fmla="*/ 1595909 w 2811799"/>
                <a:gd name="connsiteY3" fmla="*/ 22854 h 835617"/>
                <a:gd name="connsiteX4" fmla="*/ 1931383 w 2811799"/>
                <a:gd name="connsiteY4" fmla="*/ 31310 h 835617"/>
                <a:gd name="connsiteX5" fmla="*/ 2811799 w 2811799"/>
                <a:gd name="connsiteY5" fmla="*/ 277165 h 835617"/>
                <a:gd name="connsiteX0" fmla="*/ 0 w 2811799"/>
                <a:gd name="connsiteY0" fmla="*/ 838316 h 838316"/>
                <a:gd name="connsiteX1" fmla="*/ 437165 w 2811799"/>
                <a:gd name="connsiteY1" fmla="*/ 387568 h 838316"/>
                <a:gd name="connsiteX2" fmla="*/ 757242 w 2811799"/>
                <a:gd name="connsiteY2" fmla="*/ 212622 h 838316"/>
                <a:gd name="connsiteX3" fmla="*/ 1595909 w 2811799"/>
                <a:gd name="connsiteY3" fmla="*/ 25553 h 838316"/>
                <a:gd name="connsiteX4" fmla="*/ 1931383 w 2811799"/>
                <a:gd name="connsiteY4" fmla="*/ 34009 h 838316"/>
                <a:gd name="connsiteX5" fmla="*/ 2811799 w 2811799"/>
                <a:gd name="connsiteY5" fmla="*/ 279864 h 838316"/>
                <a:gd name="connsiteX0" fmla="*/ 0 w 2811799"/>
                <a:gd name="connsiteY0" fmla="*/ 834856 h 834856"/>
                <a:gd name="connsiteX1" fmla="*/ 437165 w 2811799"/>
                <a:gd name="connsiteY1" fmla="*/ 384108 h 834856"/>
                <a:gd name="connsiteX2" fmla="*/ 743725 w 2811799"/>
                <a:gd name="connsiteY2" fmla="*/ 197257 h 834856"/>
                <a:gd name="connsiteX3" fmla="*/ 1595909 w 2811799"/>
                <a:gd name="connsiteY3" fmla="*/ 22093 h 834856"/>
                <a:gd name="connsiteX4" fmla="*/ 1931383 w 2811799"/>
                <a:gd name="connsiteY4" fmla="*/ 30549 h 834856"/>
                <a:gd name="connsiteX5" fmla="*/ 2811799 w 2811799"/>
                <a:gd name="connsiteY5" fmla="*/ 276404 h 834856"/>
                <a:gd name="connsiteX0" fmla="*/ 0 w 2811799"/>
                <a:gd name="connsiteY0" fmla="*/ 834856 h 834856"/>
                <a:gd name="connsiteX1" fmla="*/ 437165 w 2811799"/>
                <a:gd name="connsiteY1" fmla="*/ 384108 h 834856"/>
                <a:gd name="connsiteX2" fmla="*/ 743725 w 2811799"/>
                <a:gd name="connsiteY2" fmla="*/ 197257 h 834856"/>
                <a:gd name="connsiteX3" fmla="*/ 1595909 w 2811799"/>
                <a:gd name="connsiteY3" fmla="*/ 22093 h 834856"/>
                <a:gd name="connsiteX4" fmla="*/ 1931383 w 2811799"/>
                <a:gd name="connsiteY4" fmla="*/ 30549 h 834856"/>
                <a:gd name="connsiteX5" fmla="*/ 2811799 w 2811799"/>
                <a:gd name="connsiteY5" fmla="*/ 276404 h 834856"/>
                <a:gd name="connsiteX0" fmla="*/ 0 w 2787241"/>
                <a:gd name="connsiteY0" fmla="*/ 834298 h 834298"/>
                <a:gd name="connsiteX1" fmla="*/ 437165 w 2787241"/>
                <a:gd name="connsiteY1" fmla="*/ 383550 h 834298"/>
                <a:gd name="connsiteX2" fmla="*/ 743725 w 2787241"/>
                <a:gd name="connsiteY2" fmla="*/ 196699 h 834298"/>
                <a:gd name="connsiteX3" fmla="*/ 1595909 w 2787241"/>
                <a:gd name="connsiteY3" fmla="*/ 21535 h 834298"/>
                <a:gd name="connsiteX4" fmla="*/ 1931383 w 2787241"/>
                <a:gd name="connsiteY4" fmla="*/ 29991 h 834298"/>
                <a:gd name="connsiteX5" fmla="*/ 2787241 w 2787241"/>
                <a:gd name="connsiteY5" fmla="*/ 266701 h 834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87241" h="834298">
                  <a:moveTo>
                    <a:pt x="0" y="834298"/>
                  </a:moveTo>
                  <a:cubicBezTo>
                    <a:pt x="86830" y="755428"/>
                    <a:pt x="313211" y="489817"/>
                    <a:pt x="437165" y="383550"/>
                  </a:cubicBezTo>
                  <a:cubicBezTo>
                    <a:pt x="561119" y="277284"/>
                    <a:pt x="549142" y="236288"/>
                    <a:pt x="743725" y="196699"/>
                  </a:cubicBezTo>
                  <a:cubicBezTo>
                    <a:pt x="938821" y="157006"/>
                    <a:pt x="1397966" y="49320"/>
                    <a:pt x="1595909" y="21535"/>
                  </a:cubicBezTo>
                  <a:cubicBezTo>
                    <a:pt x="1793852" y="-6250"/>
                    <a:pt x="1732828" y="-10870"/>
                    <a:pt x="1931383" y="29991"/>
                  </a:cubicBezTo>
                  <a:cubicBezTo>
                    <a:pt x="2129938" y="70852"/>
                    <a:pt x="2510280" y="196245"/>
                    <a:pt x="2787241" y="266701"/>
                  </a:cubicBezTo>
                </a:path>
              </a:pathLst>
            </a:custGeom>
            <a:noFill/>
            <a:ln w="28575">
              <a:solidFill>
                <a:srgbClr val="91D54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F8574DB-E761-4AFC-5EE1-2793ADA032EB}"/>
                </a:ext>
              </a:extLst>
            </p:cNvPr>
            <p:cNvSpPr/>
            <p:nvPr/>
          </p:nvSpPr>
          <p:spPr>
            <a:xfrm>
              <a:off x="7525888" y="2111179"/>
              <a:ext cx="2234095" cy="808641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595004 w 2779196"/>
                <a:gd name="connsiteY2" fmla="*/ 214232 h 813647"/>
                <a:gd name="connsiteX3" fmla="*/ 1448481 w 2779196"/>
                <a:gd name="connsiteY3" fmla="*/ 32975 h 813647"/>
                <a:gd name="connsiteX4" fmla="*/ 1612322 w 2779196"/>
                <a:gd name="connsiteY4" fmla="*/ 1383 h 813647"/>
                <a:gd name="connsiteX5" fmla="*/ 1777711 w 2779196"/>
                <a:gd name="connsiteY5" fmla="*/ 31466 h 813647"/>
                <a:gd name="connsiteX6" fmla="*/ 2779196 w 2779196"/>
                <a:gd name="connsiteY6" fmla="*/ 246204 h 813647"/>
                <a:gd name="connsiteX0" fmla="*/ 0 w 2779196"/>
                <a:gd name="connsiteY0" fmla="*/ 806269 h 806269"/>
                <a:gd name="connsiteX1" fmla="*/ 341910 w 2779196"/>
                <a:gd name="connsiteY1" fmla="*/ 347748 h 806269"/>
                <a:gd name="connsiteX2" fmla="*/ 595004 w 2779196"/>
                <a:gd name="connsiteY2" fmla="*/ 206854 h 806269"/>
                <a:gd name="connsiteX3" fmla="*/ 1448481 w 2779196"/>
                <a:gd name="connsiteY3" fmla="*/ 25597 h 806269"/>
                <a:gd name="connsiteX4" fmla="*/ 1777711 w 2779196"/>
                <a:gd name="connsiteY4" fmla="*/ 24088 h 806269"/>
                <a:gd name="connsiteX5" fmla="*/ 2779196 w 2779196"/>
                <a:gd name="connsiteY5" fmla="*/ 238826 h 806269"/>
                <a:gd name="connsiteX0" fmla="*/ 0 w 2779196"/>
                <a:gd name="connsiteY0" fmla="*/ 799258 h 799258"/>
                <a:gd name="connsiteX1" fmla="*/ 341910 w 2779196"/>
                <a:gd name="connsiteY1" fmla="*/ 340737 h 799258"/>
                <a:gd name="connsiteX2" fmla="*/ 595004 w 2779196"/>
                <a:gd name="connsiteY2" fmla="*/ 199843 h 799258"/>
                <a:gd name="connsiteX3" fmla="*/ 1448481 w 2779196"/>
                <a:gd name="connsiteY3" fmla="*/ 18586 h 799258"/>
                <a:gd name="connsiteX4" fmla="*/ 1795331 w 2779196"/>
                <a:gd name="connsiteY4" fmla="*/ 30013 h 799258"/>
                <a:gd name="connsiteX5" fmla="*/ 2779196 w 2779196"/>
                <a:gd name="connsiteY5" fmla="*/ 231815 h 799258"/>
                <a:gd name="connsiteX0" fmla="*/ 0 w 2779196"/>
                <a:gd name="connsiteY0" fmla="*/ 799258 h 799258"/>
                <a:gd name="connsiteX1" fmla="*/ 350721 w 2779196"/>
                <a:gd name="connsiteY1" fmla="*/ 356908 h 799258"/>
                <a:gd name="connsiteX2" fmla="*/ 595004 w 2779196"/>
                <a:gd name="connsiteY2" fmla="*/ 199843 h 799258"/>
                <a:gd name="connsiteX3" fmla="*/ 1448481 w 2779196"/>
                <a:gd name="connsiteY3" fmla="*/ 18586 h 799258"/>
                <a:gd name="connsiteX4" fmla="*/ 1795331 w 2779196"/>
                <a:gd name="connsiteY4" fmla="*/ 30013 h 799258"/>
                <a:gd name="connsiteX5" fmla="*/ 2779196 w 2779196"/>
                <a:gd name="connsiteY5" fmla="*/ 231815 h 799258"/>
                <a:gd name="connsiteX0" fmla="*/ 0 w 2779196"/>
                <a:gd name="connsiteY0" fmla="*/ 799258 h 799258"/>
                <a:gd name="connsiteX1" fmla="*/ 204053 w 2779196"/>
                <a:gd name="connsiteY1" fmla="*/ 516663 h 799258"/>
                <a:gd name="connsiteX2" fmla="*/ 350721 w 2779196"/>
                <a:gd name="connsiteY2" fmla="*/ 356908 h 799258"/>
                <a:gd name="connsiteX3" fmla="*/ 595004 w 2779196"/>
                <a:gd name="connsiteY3" fmla="*/ 199843 h 799258"/>
                <a:gd name="connsiteX4" fmla="*/ 1448481 w 2779196"/>
                <a:gd name="connsiteY4" fmla="*/ 18586 h 799258"/>
                <a:gd name="connsiteX5" fmla="*/ 1795331 w 2779196"/>
                <a:gd name="connsiteY5" fmla="*/ 30013 h 799258"/>
                <a:gd name="connsiteX6" fmla="*/ 2779196 w 2779196"/>
                <a:gd name="connsiteY6" fmla="*/ 231815 h 799258"/>
                <a:gd name="connsiteX0" fmla="*/ 14775 w 2793971"/>
                <a:gd name="connsiteY0" fmla="*/ 799258 h 812797"/>
                <a:gd name="connsiteX1" fmla="*/ 20901 w 2793971"/>
                <a:gd name="connsiteY1" fmla="*/ 786141 h 812797"/>
                <a:gd name="connsiteX2" fmla="*/ 365496 w 2793971"/>
                <a:gd name="connsiteY2" fmla="*/ 356908 h 812797"/>
                <a:gd name="connsiteX3" fmla="*/ 609779 w 2793971"/>
                <a:gd name="connsiteY3" fmla="*/ 199843 h 812797"/>
                <a:gd name="connsiteX4" fmla="*/ 1463256 w 2793971"/>
                <a:gd name="connsiteY4" fmla="*/ 18586 h 812797"/>
                <a:gd name="connsiteX5" fmla="*/ 1810106 w 2793971"/>
                <a:gd name="connsiteY5" fmla="*/ 30013 h 812797"/>
                <a:gd name="connsiteX6" fmla="*/ 2793971 w 2793971"/>
                <a:gd name="connsiteY6" fmla="*/ 231815 h 812797"/>
                <a:gd name="connsiteX0" fmla="*/ 0 w 3283008"/>
                <a:gd name="connsiteY0" fmla="*/ 923429 h 923429"/>
                <a:gd name="connsiteX1" fmla="*/ 509938 w 3283008"/>
                <a:gd name="connsiteY1" fmla="*/ 786141 h 923429"/>
                <a:gd name="connsiteX2" fmla="*/ 854533 w 3283008"/>
                <a:gd name="connsiteY2" fmla="*/ 356908 h 923429"/>
                <a:gd name="connsiteX3" fmla="*/ 1098816 w 3283008"/>
                <a:gd name="connsiteY3" fmla="*/ 199843 h 923429"/>
                <a:gd name="connsiteX4" fmla="*/ 1952293 w 3283008"/>
                <a:gd name="connsiteY4" fmla="*/ 18586 h 923429"/>
                <a:gd name="connsiteX5" fmla="*/ 2299143 w 3283008"/>
                <a:gd name="connsiteY5" fmla="*/ 30013 h 923429"/>
                <a:gd name="connsiteX6" fmla="*/ 3283008 w 3283008"/>
                <a:gd name="connsiteY6" fmla="*/ 231815 h 923429"/>
                <a:gd name="connsiteX0" fmla="*/ 701599 w 3984607"/>
                <a:gd name="connsiteY0" fmla="*/ 923429 h 1072273"/>
                <a:gd name="connsiteX1" fmla="*/ 1211537 w 3984607"/>
                <a:gd name="connsiteY1" fmla="*/ 786141 h 1072273"/>
                <a:gd name="connsiteX2" fmla="*/ 1556132 w 3984607"/>
                <a:gd name="connsiteY2" fmla="*/ 356908 h 1072273"/>
                <a:gd name="connsiteX3" fmla="*/ 1800415 w 3984607"/>
                <a:gd name="connsiteY3" fmla="*/ 199843 h 1072273"/>
                <a:gd name="connsiteX4" fmla="*/ 2653892 w 3984607"/>
                <a:gd name="connsiteY4" fmla="*/ 18586 h 1072273"/>
                <a:gd name="connsiteX5" fmla="*/ 3000742 w 3984607"/>
                <a:gd name="connsiteY5" fmla="*/ 30013 h 1072273"/>
                <a:gd name="connsiteX6" fmla="*/ 3984607 w 3984607"/>
                <a:gd name="connsiteY6" fmla="*/ 231815 h 1072273"/>
                <a:gd name="connsiteX0" fmla="*/ 419973 w 6074495"/>
                <a:gd name="connsiteY0" fmla="*/ 1414830 h 1502884"/>
                <a:gd name="connsiteX1" fmla="*/ 3301425 w 6074495"/>
                <a:gd name="connsiteY1" fmla="*/ 786141 h 1502884"/>
                <a:gd name="connsiteX2" fmla="*/ 3646020 w 6074495"/>
                <a:gd name="connsiteY2" fmla="*/ 356908 h 1502884"/>
                <a:gd name="connsiteX3" fmla="*/ 3890303 w 6074495"/>
                <a:gd name="connsiteY3" fmla="*/ 199843 h 1502884"/>
                <a:gd name="connsiteX4" fmla="*/ 4743780 w 6074495"/>
                <a:gd name="connsiteY4" fmla="*/ 18586 h 1502884"/>
                <a:gd name="connsiteX5" fmla="*/ 5090630 w 6074495"/>
                <a:gd name="connsiteY5" fmla="*/ 30013 h 1502884"/>
                <a:gd name="connsiteX6" fmla="*/ 6074495 w 6074495"/>
                <a:gd name="connsiteY6" fmla="*/ 231815 h 1502884"/>
                <a:gd name="connsiteX0" fmla="*/ 321442 w 7778891"/>
                <a:gd name="connsiteY0" fmla="*/ 1792628 h 1859488"/>
                <a:gd name="connsiteX1" fmla="*/ 5005821 w 7778891"/>
                <a:gd name="connsiteY1" fmla="*/ 786141 h 1859488"/>
                <a:gd name="connsiteX2" fmla="*/ 5350416 w 7778891"/>
                <a:gd name="connsiteY2" fmla="*/ 356908 h 1859488"/>
                <a:gd name="connsiteX3" fmla="*/ 5594699 w 7778891"/>
                <a:gd name="connsiteY3" fmla="*/ 199843 h 1859488"/>
                <a:gd name="connsiteX4" fmla="*/ 6448176 w 7778891"/>
                <a:gd name="connsiteY4" fmla="*/ 18586 h 1859488"/>
                <a:gd name="connsiteX5" fmla="*/ 6795026 w 7778891"/>
                <a:gd name="connsiteY5" fmla="*/ 30013 h 1859488"/>
                <a:gd name="connsiteX6" fmla="*/ 7778891 w 7778891"/>
                <a:gd name="connsiteY6" fmla="*/ 231815 h 1859488"/>
                <a:gd name="connsiteX0" fmla="*/ 14 w 7457463"/>
                <a:gd name="connsiteY0" fmla="*/ 1792628 h 1792635"/>
                <a:gd name="connsiteX1" fmla="*/ 4684393 w 7457463"/>
                <a:gd name="connsiteY1" fmla="*/ 786141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709583 w 7457463"/>
                <a:gd name="connsiteY1" fmla="*/ 751796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73597 w 7457463"/>
                <a:gd name="connsiteY1" fmla="*/ 780856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6933 h 1796940"/>
                <a:gd name="connsiteX1" fmla="*/ 4684393 w 7457463"/>
                <a:gd name="connsiteY1" fmla="*/ 801012 h 1796940"/>
                <a:gd name="connsiteX2" fmla="*/ 5028988 w 7457463"/>
                <a:gd name="connsiteY2" fmla="*/ 361213 h 1796940"/>
                <a:gd name="connsiteX3" fmla="*/ 5273271 w 7457463"/>
                <a:gd name="connsiteY3" fmla="*/ 204148 h 1796940"/>
                <a:gd name="connsiteX4" fmla="*/ 6126748 w 7457463"/>
                <a:gd name="connsiteY4" fmla="*/ 22891 h 1796940"/>
                <a:gd name="connsiteX5" fmla="*/ 6473598 w 7457463"/>
                <a:gd name="connsiteY5" fmla="*/ 34318 h 1796940"/>
                <a:gd name="connsiteX6" fmla="*/ 7457463 w 7457463"/>
                <a:gd name="connsiteY6" fmla="*/ 236120 h 1796940"/>
                <a:gd name="connsiteX0" fmla="*/ 14 w 7482288"/>
                <a:gd name="connsiteY0" fmla="*/ 1796933 h 1796940"/>
                <a:gd name="connsiteX1" fmla="*/ 4684393 w 7482288"/>
                <a:gd name="connsiteY1" fmla="*/ 801012 h 1796940"/>
                <a:gd name="connsiteX2" fmla="*/ 5028988 w 7482288"/>
                <a:gd name="connsiteY2" fmla="*/ 361213 h 1796940"/>
                <a:gd name="connsiteX3" fmla="*/ 5273271 w 7482288"/>
                <a:gd name="connsiteY3" fmla="*/ 204148 h 1796940"/>
                <a:gd name="connsiteX4" fmla="*/ 6126748 w 7482288"/>
                <a:gd name="connsiteY4" fmla="*/ 22891 h 1796940"/>
                <a:gd name="connsiteX5" fmla="*/ 6473598 w 7482288"/>
                <a:gd name="connsiteY5" fmla="*/ 34318 h 1796940"/>
                <a:gd name="connsiteX6" fmla="*/ 7390586 w 7482288"/>
                <a:gd name="connsiteY6" fmla="*/ 216750 h 1796940"/>
                <a:gd name="connsiteX7" fmla="*/ 7457463 w 7482288"/>
                <a:gd name="connsiteY7" fmla="*/ 236120 h 1796940"/>
                <a:gd name="connsiteX0" fmla="*/ 14 w 7523648"/>
                <a:gd name="connsiteY0" fmla="*/ 1796757 h 1796764"/>
                <a:gd name="connsiteX1" fmla="*/ 4684393 w 7523648"/>
                <a:gd name="connsiteY1" fmla="*/ 800836 h 1796764"/>
                <a:gd name="connsiteX2" fmla="*/ 5028988 w 7523648"/>
                <a:gd name="connsiteY2" fmla="*/ 361037 h 1796764"/>
                <a:gd name="connsiteX3" fmla="*/ 5273271 w 7523648"/>
                <a:gd name="connsiteY3" fmla="*/ 203972 h 1796764"/>
                <a:gd name="connsiteX4" fmla="*/ 6126748 w 7523648"/>
                <a:gd name="connsiteY4" fmla="*/ 22715 h 1796764"/>
                <a:gd name="connsiteX5" fmla="*/ 6473598 w 7523648"/>
                <a:gd name="connsiteY5" fmla="*/ 34142 h 1796764"/>
                <a:gd name="connsiteX6" fmla="*/ 7451763 w 7523648"/>
                <a:gd name="connsiteY6" fmla="*/ 232427 h 1796764"/>
                <a:gd name="connsiteX7" fmla="*/ 7457463 w 7523648"/>
                <a:gd name="connsiteY7" fmla="*/ 235944 h 1796764"/>
                <a:gd name="connsiteX0" fmla="*/ 14 w 7594214"/>
                <a:gd name="connsiteY0" fmla="*/ 1796757 h 1796764"/>
                <a:gd name="connsiteX1" fmla="*/ 4684393 w 7594214"/>
                <a:gd name="connsiteY1" fmla="*/ 800836 h 1796764"/>
                <a:gd name="connsiteX2" fmla="*/ 5028988 w 7594214"/>
                <a:gd name="connsiteY2" fmla="*/ 361037 h 1796764"/>
                <a:gd name="connsiteX3" fmla="*/ 5273271 w 7594214"/>
                <a:gd name="connsiteY3" fmla="*/ 203972 h 1796764"/>
                <a:gd name="connsiteX4" fmla="*/ 6126748 w 7594214"/>
                <a:gd name="connsiteY4" fmla="*/ 22715 h 1796764"/>
                <a:gd name="connsiteX5" fmla="*/ 6473598 w 7594214"/>
                <a:gd name="connsiteY5" fmla="*/ 34142 h 1796764"/>
                <a:gd name="connsiteX6" fmla="*/ 7451763 w 7594214"/>
                <a:gd name="connsiteY6" fmla="*/ 232427 h 1796764"/>
                <a:gd name="connsiteX7" fmla="*/ 7594214 w 7594214"/>
                <a:gd name="connsiteY7" fmla="*/ 191031 h 1796764"/>
                <a:gd name="connsiteX0" fmla="*/ 14 w 8770975"/>
                <a:gd name="connsiteY0" fmla="*/ 1859376 h 1859383"/>
                <a:gd name="connsiteX1" fmla="*/ 4684393 w 8770975"/>
                <a:gd name="connsiteY1" fmla="*/ 863455 h 1859383"/>
                <a:gd name="connsiteX2" fmla="*/ 5028988 w 8770975"/>
                <a:gd name="connsiteY2" fmla="*/ 423656 h 1859383"/>
                <a:gd name="connsiteX3" fmla="*/ 5273271 w 8770975"/>
                <a:gd name="connsiteY3" fmla="*/ 266591 h 1859383"/>
                <a:gd name="connsiteX4" fmla="*/ 6126748 w 8770975"/>
                <a:gd name="connsiteY4" fmla="*/ 85334 h 1859383"/>
                <a:gd name="connsiteX5" fmla="*/ 6473598 w 8770975"/>
                <a:gd name="connsiteY5" fmla="*/ 96761 h 1859383"/>
                <a:gd name="connsiteX6" fmla="*/ 7451763 w 8770975"/>
                <a:gd name="connsiteY6" fmla="*/ 295046 h 1859383"/>
                <a:gd name="connsiteX7" fmla="*/ 8770975 w 8770975"/>
                <a:gd name="connsiteY7" fmla="*/ 23 h 1859383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04980 w 8770975"/>
                <a:gd name="connsiteY6" fmla="*/ 281813 h 1859360"/>
                <a:gd name="connsiteX7" fmla="*/ 8770975 w 8770975"/>
                <a:gd name="connsiteY7" fmla="*/ 0 h 1859360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19376 w 8770975"/>
                <a:gd name="connsiteY6" fmla="*/ 287096 h 1859360"/>
                <a:gd name="connsiteX7" fmla="*/ 8770975 w 8770975"/>
                <a:gd name="connsiteY7" fmla="*/ 0 h 1859360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19376 w 8770975"/>
                <a:gd name="connsiteY6" fmla="*/ 287096 h 1859360"/>
                <a:gd name="connsiteX7" fmla="*/ 8770975 w 8770975"/>
                <a:gd name="connsiteY7" fmla="*/ 0 h 1859360"/>
                <a:gd name="connsiteX0" fmla="*/ 445 w 4342658"/>
                <a:gd name="connsiteY0" fmla="*/ 913647 h 914669"/>
                <a:gd name="connsiteX1" fmla="*/ 256076 w 4342658"/>
                <a:gd name="connsiteY1" fmla="*/ 863432 h 914669"/>
                <a:gd name="connsiteX2" fmla="*/ 600671 w 4342658"/>
                <a:gd name="connsiteY2" fmla="*/ 423633 h 914669"/>
                <a:gd name="connsiteX3" fmla="*/ 844954 w 4342658"/>
                <a:gd name="connsiteY3" fmla="*/ 266568 h 914669"/>
                <a:gd name="connsiteX4" fmla="*/ 1698431 w 4342658"/>
                <a:gd name="connsiteY4" fmla="*/ 85311 h 914669"/>
                <a:gd name="connsiteX5" fmla="*/ 2045281 w 4342658"/>
                <a:gd name="connsiteY5" fmla="*/ 96738 h 914669"/>
                <a:gd name="connsiteX6" fmla="*/ 2991059 w 4342658"/>
                <a:gd name="connsiteY6" fmla="*/ 287096 h 914669"/>
                <a:gd name="connsiteX7" fmla="*/ 4342658 w 4342658"/>
                <a:gd name="connsiteY7" fmla="*/ 0 h 914669"/>
                <a:gd name="connsiteX0" fmla="*/ 3939 w 4207754"/>
                <a:gd name="connsiteY0" fmla="*/ 894108 h 899904"/>
                <a:gd name="connsiteX1" fmla="*/ 121172 w 4207754"/>
                <a:gd name="connsiteY1" fmla="*/ 863432 h 899904"/>
                <a:gd name="connsiteX2" fmla="*/ 465767 w 4207754"/>
                <a:gd name="connsiteY2" fmla="*/ 423633 h 899904"/>
                <a:gd name="connsiteX3" fmla="*/ 710050 w 4207754"/>
                <a:gd name="connsiteY3" fmla="*/ 266568 h 899904"/>
                <a:gd name="connsiteX4" fmla="*/ 1563527 w 4207754"/>
                <a:gd name="connsiteY4" fmla="*/ 85311 h 899904"/>
                <a:gd name="connsiteX5" fmla="*/ 1910377 w 4207754"/>
                <a:gd name="connsiteY5" fmla="*/ 96738 h 899904"/>
                <a:gd name="connsiteX6" fmla="*/ 2856155 w 4207754"/>
                <a:gd name="connsiteY6" fmla="*/ 287096 h 899904"/>
                <a:gd name="connsiteX7" fmla="*/ 4207754 w 4207754"/>
                <a:gd name="connsiteY7" fmla="*/ 0 h 899904"/>
                <a:gd name="connsiteX0" fmla="*/ 897 w 4269948"/>
                <a:gd name="connsiteY0" fmla="*/ 912068 h 913249"/>
                <a:gd name="connsiteX1" fmla="*/ 183366 w 4269948"/>
                <a:gd name="connsiteY1" fmla="*/ 863432 h 913249"/>
                <a:gd name="connsiteX2" fmla="*/ 527961 w 4269948"/>
                <a:gd name="connsiteY2" fmla="*/ 423633 h 913249"/>
                <a:gd name="connsiteX3" fmla="*/ 772244 w 4269948"/>
                <a:gd name="connsiteY3" fmla="*/ 266568 h 913249"/>
                <a:gd name="connsiteX4" fmla="*/ 1625721 w 4269948"/>
                <a:gd name="connsiteY4" fmla="*/ 85311 h 913249"/>
                <a:gd name="connsiteX5" fmla="*/ 1972571 w 4269948"/>
                <a:gd name="connsiteY5" fmla="*/ 96738 h 913249"/>
                <a:gd name="connsiteX6" fmla="*/ 2918349 w 4269948"/>
                <a:gd name="connsiteY6" fmla="*/ 287096 h 913249"/>
                <a:gd name="connsiteX7" fmla="*/ 4269948 w 4269948"/>
                <a:gd name="connsiteY7" fmla="*/ 0 h 913249"/>
                <a:gd name="connsiteX0" fmla="*/ 361 w 4375418"/>
                <a:gd name="connsiteY0" fmla="*/ 926036 h 926461"/>
                <a:gd name="connsiteX1" fmla="*/ 288836 w 4375418"/>
                <a:gd name="connsiteY1" fmla="*/ 863432 h 926461"/>
                <a:gd name="connsiteX2" fmla="*/ 633431 w 4375418"/>
                <a:gd name="connsiteY2" fmla="*/ 423633 h 926461"/>
                <a:gd name="connsiteX3" fmla="*/ 877714 w 4375418"/>
                <a:gd name="connsiteY3" fmla="*/ 266568 h 926461"/>
                <a:gd name="connsiteX4" fmla="*/ 1731191 w 4375418"/>
                <a:gd name="connsiteY4" fmla="*/ 85311 h 926461"/>
                <a:gd name="connsiteX5" fmla="*/ 2078041 w 4375418"/>
                <a:gd name="connsiteY5" fmla="*/ 96738 h 926461"/>
                <a:gd name="connsiteX6" fmla="*/ 3023819 w 4375418"/>
                <a:gd name="connsiteY6" fmla="*/ 287096 h 926461"/>
                <a:gd name="connsiteX7" fmla="*/ 4375418 w 4375418"/>
                <a:gd name="connsiteY7" fmla="*/ 0 h 926461"/>
                <a:gd name="connsiteX0" fmla="*/ 672 w 4294185"/>
                <a:gd name="connsiteY0" fmla="*/ 912067 h 913248"/>
                <a:gd name="connsiteX1" fmla="*/ 207603 w 4294185"/>
                <a:gd name="connsiteY1" fmla="*/ 863432 h 913248"/>
                <a:gd name="connsiteX2" fmla="*/ 552198 w 4294185"/>
                <a:gd name="connsiteY2" fmla="*/ 423633 h 913248"/>
                <a:gd name="connsiteX3" fmla="*/ 796481 w 4294185"/>
                <a:gd name="connsiteY3" fmla="*/ 266568 h 913248"/>
                <a:gd name="connsiteX4" fmla="*/ 1649958 w 4294185"/>
                <a:gd name="connsiteY4" fmla="*/ 85311 h 913248"/>
                <a:gd name="connsiteX5" fmla="*/ 1996808 w 4294185"/>
                <a:gd name="connsiteY5" fmla="*/ 96738 h 913248"/>
                <a:gd name="connsiteX6" fmla="*/ 2942586 w 4294185"/>
                <a:gd name="connsiteY6" fmla="*/ 287096 h 913248"/>
                <a:gd name="connsiteX7" fmla="*/ 4294185 w 4294185"/>
                <a:gd name="connsiteY7" fmla="*/ 0 h 913248"/>
                <a:gd name="connsiteX0" fmla="*/ 13757 w 4179518"/>
                <a:gd name="connsiteY0" fmla="*/ 886125 h 895688"/>
                <a:gd name="connsiteX1" fmla="*/ 92936 w 4179518"/>
                <a:gd name="connsiteY1" fmla="*/ 863432 h 895688"/>
                <a:gd name="connsiteX2" fmla="*/ 437531 w 4179518"/>
                <a:gd name="connsiteY2" fmla="*/ 423633 h 895688"/>
                <a:gd name="connsiteX3" fmla="*/ 681814 w 4179518"/>
                <a:gd name="connsiteY3" fmla="*/ 266568 h 895688"/>
                <a:gd name="connsiteX4" fmla="*/ 1535291 w 4179518"/>
                <a:gd name="connsiteY4" fmla="*/ 85311 h 895688"/>
                <a:gd name="connsiteX5" fmla="*/ 1882141 w 4179518"/>
                <a:gd name="connsiteY5" fmla="*/ 96738 h 895688"/>
                <a:gd name="connsiteX6" fmla="*/ 2827919 w 4179518"/>
                <a:gd name="connsiteY6" fmla="*/ 287096 h 895688"/>
                <a:gd name="connsiteX7" fmla="*/ 4179518 w 4179518"/>
                <a:gd name="connsiteY7" fmla="*/ 0 h 895688"/>
                <a:gd name="connsiteX0" fmla="*/ 13757 w 2952464"/>
                <a:gd name="connsiteY0" fmla="*/ 823135 h 832698"/>
                <a:gd name="connsiteX1" fmla="*/ 92936 w 2952464"/>
                <a:gd name="connsiteY1" fmla="*/ 800442 h 832698"/>
                <a:gd name="connsiteX2" fmla="*/ 437531 w 2952464"/>
                <a:gd name="connsiteY2" fmla="*/ 360643 h 832698"/>
                <a:gd name="connsiteX3" fmla="*/ 681814 w 2952464"/>
                <a:gd name="connsiteY3" fmla="*/ 203578 h 832698"/>
                <a:gd name="connsiteX4" fmla="*/ 1535291 w 2952464"/>
                <a:gd name="connsiteY4" fmla="*/ 22321 h 832698"/>
                <a:gd name="connsiteX5" fmla="*/ 1882141 w 2952464"/>
                <a:gd name="connsiteY5" fmla="*/ 33748 h 832698"/>
                <a:gd name="connsiteX6" fmla="*/ 2827919 w 2952464"/>
                <a:gd name="connsiteY6" fmla="*/ 224106 h 832698"/>
                <a:gd name="connsiteX7" fmla="*/ 2952464 w 2952464"/>
                <a:gd name="connsiteY7" fmla="*/ 191746 h 832698"/>
                <a:gd name="connsiteX0" fmla="*/ 13757 w 2911457"/>
                <a:gd name="connsiteY0" fmla="*/ 823135 h 832698"/>
                <a:gd name="connsiteX1" fmla="*/ 92936 w 2911457"/>
                <a:gd name="connsiteY1" fmla="*/ 800442 h 832698"/>
                <a:gd name="connsiteX2" fmla="*/ 437531 w 2911457"/>
                <a:gd name="connsiteY2" fmla="*/ 360643 h 832698"/>
                <a:gd name="connsiteX3" fmla="*/ 681814 w 2911457"/>
                <a:gd name="connsiteY3" fmla="*/ 203578 h 832698"/>
                <a:gd name="connsiteX4" fmla="*/ 1535291 w 2911457"/>
                <a:gd name="connsiteY4" fmla="*/ 22321 h 832698"/>
                <a:gd name="connsiteX5" fmla="*/ 1882141 w 2911457"/>
                <a:gd name="connsiteY5" fmla="*/ 33748 h 832698"/>
                <a:gd name="connsiteX6" fmla="*/ 2827919 w 2911457"/>
                <a:gd name="connsiteY6" fmla="*/ 224106 h 832698"/>
                <a:gd name="connsiteX7" fmla="*/ 2911457 w 2911457"/>
                <a:gd name="connsiteY7" fmla="*/ 205640 h 832698"/>
                <a:gd name="connsiteX0" fmla="*/ 13757 w 2911457"/>
                <a:gd name="connsiteY0" fmla="*/ 820507 h 830070"/>
                <a:gd name="connsiteX1" fmla="*/ 92936 w 2911457"/>
                <a:gd name="connsiteY1" fmla="*/ 797814 h 830070"/>
                <a:gd name="connsiteX2" fmla="*/ 437531 w 2911457"/>
                <a:gd name="connsiteY2" fmla="*/ 358015 h 830070"/>
                <a:gd name="connsiteX3" fmla="*/ 701788 w 2911457"/>
                <a:gd name="connsiteY3" fmla="*/ 225390 h 830070"/>
                <a:gd name="connsiteX4" fmla="*/ 1535291 w 2911457"/>
                <a:gd name="connsiteY4" fmla="*/ 19693 h 830070"/>
                <a:gd name="connsiteX5" fmla="*/ 1882141 w 2911457"/>
                <a:gd name="connsiteY5" fmla="*/ 31120 h 830070"/>
                <a:gd name="connsiteX6" fmla="*/ 2827919 w 2911457"/>
                <a:gd name="connsiteY6" fmla="*/ 221478 h 830070"/>
                <a:gd name="connsiteX7" fmla="*/ 2911457 w 2911457"/>
                <a:gd name="connsiteY7" fmla="*/ 203012 h 830070"/>
                <a:gd name="connsiteX0" fmla="*/ 13757 w 2911457"/>
                <a:gd name="connsiteY0" fmla="*/ 805871 h 815434"/>
                <a:gd name="connsiteX1" fmla="*/ 92936 w 2911457"/>
                <a:gd name="connsiteY1" fmla="*/ 783178 h 815434"/>
                <a:gd name="connsiteX2" fmla="*/ 437531 w 2911457"/>
                <a:gd name="connsiteY2" fmla="*/ 343379 h 815434"/>
                <a:gd name="connsiteX3" fmla="*/ 701788 w 2911457"/>
                <a:gd name="connsiteY3" fmla="*/ 210754 h 815434"/>
                <a:gd name="connsiteX4" fmla="*/ 1525305 w 2911457"/>
                <a:gd name="connsiteY4" fmla="*/ 31941 h 815434"/>
                <a:gd name="connsiteX5" fmla="*/ 1882141 w 2911457"/>
                <a:gd name="connsiteY5" fmla="*/ 16484 h 815434"/>
                <a:gd name="connsiteX6" fmla="*/ 2827919 w 2911457"/>
                <a:gd name="connsiteY6" fmla="*/ 206842 h 815434"/>
                <a:gd name="connsiteX7" fmla="*/ 2911457 w 2911457"/>
                <a:gd name="connsiteY7" fmla="*/ 188376 h 815434"/>
                <a:gd name="connsiteX0" fmla="*/ 13757 w 2911457"/>
                <a:gd name="connsiteY0" fmla="*/ 805871 h 815434"/>
                <a:gd name="connsiteX1" fmla="*/ 92936 w 2911457"/>
                <a:gd name="connsiteY1" fmla="*/ 783178 h 815434"/>
                <a:gd name="connsiteX2" fmla="*/ 450847 w 2911457"/>
                <a:gd name="connsiteY2" fmla="*/ 345824 h 815434"/>
                <a:gd name="connsiteX3" fmla="*/ 701788 w 2911457"/>
                <a:gd name="connsiteY3" fmla="*/ 210754 h 815434"/>
                <a:gd name="connsiteX4" fmla="*/ 1525305 w 2911457"/>
                <a:gd name="connsiteY4" fmla="*/ 31941 h 815434"/>
                <a:gd name="connsiteX5" fmla="*/ 1882141 w 2911457"/>
                <a:gd name="connsiteY5" fmla="*/ 16484 h 815434"/>
                <a:gd name="connsiteX6" fmla="*/ 2827919 w 2911457"/>
                <a:gd name="connsiteY6" fmla="*/ 206842 h 815434"/>
                <a:gd name="connsiteX7" fmla="*/ 2911457 w 2911457"/>
                <a:gd name="connsiteY7" fmla="*/ 188376 h 815434"/>
                <a:gd name="connsiteX0" fmla="*/ 13757 w 2911457"/>
                <a:gd name="connsiteY0" fmla="*/ 797902 h 807465"/>
                <a:gd name="connsiteX1" fmla="*/ 92936 w 2911457"/>
                <a:gd name="connsiteY1" fmla="*/ 775209 h 807465"/>
                <a:gd name="connsiteX2" fmla="*/ 450847 w 2911457"/>
                <a:gd name="connsiteY2" fmla="*/ 337855 h 807465"/>
                <a:gd name="connsiteX3" fmla="*/ 701788 w 2911457"/>
                <a:gd name="connsiteY3" fmla="*/ 202785 h 807465"/>
                <a:gd name="connsiteX4" fmla="*/ 1525305 w 2911457"/>
                <a:gd name="connsiteY4" fmla="*/ 23972 h 807465"/>
                <a:gd name="connsiteX5" fmla="*/ 1895457 w 2911457"/>
                <a:gd name="connsiteY5" fmla="*/ 20736 h 807465"/>
                <a:gd name="connsiteX6" fmla="*/ 2827919 w 2911457"/>
                <a:gd name="connsiteY6" fmla="*/ 198873 h 807465"/>
                <a:gd name="connsiteX7" fmla="*/ 2911457 w 2911457"/>
                <a:gd name="connsiteY7" fmla="*/ 180407 h 807465"/>
                <a:gd name="connsiteX0" fmla="*/ 13757 w 2911457"/>
                <a:gd name="connsiteY0" fmla="*/ 791246 h 800809"/>
                <a:gd name="connsiteX1" fmla="*/ 92936 w 2911457"/>
                <a:gd name="connsiteY1" fmla="*/ 768553 h 800809"/>
                <a:gd name="connsiteX2" fmla="*/ 450847 w 2911457"/>
                <a:gd name="connsiteY2" fmla="*/ 331199 h 800809"/>
                <a:gd name="connsiteX3" fmla="*/ 701788 w 2911457"/>
                <a:gd name="connsiteY3" fmla="*/ 196129 h 800809"/>
                <a:gd name="connsiteX4" fmla="*/ 1498673 w 2911457"/>
                <a:gd name="connsiteY4" fmla="*/ 31980 h 800809"/>
                <a:gd name="connsiteX5" fmla="*/ 1895457 w 2911457"/>
                <a:gd name="connsiteY5" fmla="*/ 14080 h 800809"/>
                <a:gd name="connsiteX6" fmla="*/ 2827919 w 2911457"/>
                <a:gd name="connsiteY6" fmla="*/ 192217 h 800809"/>
                <a:gd name="connsiteX7" fmla="*/ 2911457 w 2911457"/>
                <a:gd name="connsiteY7" fmla="*/ 173751 h 800809"/>
                <a:gd name="connsiteX0" fmla="*/ 13757 w 2911457"/>
                <a:gd name="connsiteY0" fmla="*/ 791039 h 800602"/>
                <a:gd name="connsiteX1" fmla="*/ 92936 w 2911457"/>
                <a:gd name="connsiteY1" fmla="*/ 768346 h 800602"/>
                <a:gd name="connsiteX2" fmla="*/ 450847 w 2911457"/>
                <a:gd name="connsiteY2" fmla="*/ 330992 h 800602"/>
                <a:gd name="connsiteX3" fmla="*/ 721763 w 2911457"/>
                <a:gd name="connsiteY3" fmla="*/ 191034 h 800602"/>
                <a:gd name="connsiteX4" fmla="*/ 1498673 w 2911457"/>
                <a:gd name="connsiteY4" fmla="*/ 31773 h 800602"/>
                <a:gd name="connsiteX5" fmla="*/ 1895457 w 2911457"/>
                <a:gd name="connsiteY5" fmla="*/ 13873 h 800602"/>
                <a:gd name="connsiteX6" fmla="*/ 2827919 w 2911457"/>
                <a:gd name="connsiteY6" fmla="*/ 192010 h 800602"/>
                <a:gd name="connsiteX7" fmla="*/ 2911457 w 2911457"/>
                <a:gd name="connsiteY7" fmla="*/ 173544 h 800602"/>
                <a:gd name="connsiteX0" fmla="*/ 13757 w 2911457"/>
                <a:gd name="connsiteY0" fmla="*/ 791039 h 800602"/>
                <a:gd name="connsiteX1" fmla="*/ 92936 w 2911457"/>
                <a:gd name="connsiteY1" fmla="*/ 768346 h 800602"/>
                <a:gd name="connsiteX2" fmla="*/ 450847 w 2911457"/>
                <a:gd name="connsiteY2" fmla="*/ 330992 h 800602"/>
                <a:gd name="connsiteX3" fmla="*/ 721763 w 2911457"/>
                <a:gd name="connsiteY3" fmla="*/ 191034 h 800602"/>
                <a:gd name="connsiteX4" fmla="*/ 1498673 w 2911457"/>
                <a:gd name="connsiteY4" fmla="*/ 31773 h 800602"/>
                <a:gd name="connsiteX5" fmla="*/ 1895457 w 2911457"/>
                <a:gd name="connsiteY5" fmla="*/ 13873 h 800602"/>
                <a:gd name="connsiteX6" fmla="*/ 2827919 w 2911457"/>
                <a:gd name="connsiteY6" fmla="*/ 192010 h 800602"/>
                <a:gd name="connsiteX7" fmla="*/ 2911457 w 2911457"/>
                <a:gd name="connsiteY7" fmla="*/ 173544 h 800602"/>
                <a:gd name="connsiteX0" fmla="*/ 0 w 2818521"/>
                <a:gd name="connsiteY0" fmla="*/ 768346 h 768346"/>
                <a:gd name="connsiteX1" fmla="*/ 357911 w 2818521"/>
                <a:gd name="connsiteY1" fmla="*/ 330992 h 768346"/>
                <a:gd name="connsiteX2" fmla="*/ 628827 w 2818521"/>
                <a:gd name="connsiteY2" fmla="*/ 191034 h 768346"/>
                <a:gd name="connsiteX3" fmla="*/ 1405737 w 2818521"/>
                <a:gd name="connsiteY3" fmla="*/ 31773 h 768346"/>
                <a:gd name="connsiteX4" fmla="*/ 1802521 w 2818521"/>
                <a:gd name="connsiteY4" fmla="*/ 13873 h 768346"/>
                <a:gd name="connsiteX5" fmla="*/ 2734983 w 2818521"/>
                <a:gd name="connsiteY5" fmla="*/ 192010 h 768346"/>
                <a:gd name="connsiteX6" fmla="*/ 2818521 w 2818521"/>
                <a:gd name="connsiteY6" fmla="*/ 173544 h 768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18521" h="768346">
                  <a:moveTo>
                    <a:pt x="0" y="768346"/>
                  </a:moveTo>
                  <a:cubicBezTo>
                    <a:pt x="58454" y="694621"/>
                    <a:pt x="253106" y="427211"/>
                    <a:pt x="357911" y="330992"/>
                  </a:cubicBezTo>
                  <a:cubicBezTo>
                    <a:pt x="462716" y="234773"/>
                    <a:pt x="451493" y="230252"/>
                    <a:pt x="628827" y="191034"/>
                  </a:cubicBezTo>
                  <a:cubicBezTo>
                    <a:pt x="810123" y="150940"/>
                    <a:pt x="1210121" y="61300"/>
                    <a:pt x="1405737" y="31773"/>
                  </a:cubicBezTo>
                  <a:cubicBezTo>
                    <a:pt x="1601353" y="2246"/>
                    <a:pt x="1580980" y="-12833"/>
                    <a:pt x="1802521" y="13873"/>
                  </a:cubicBezTo>
                  <a:cubicBezTo>
                    <a:pt x="2024062" y="40579"/>
                    <a:pt x="2567407" y="166302"/>
                    <a:pt x="2734983" y="192010"/>
                  </a:cubicBezTo>
                  <a:lnTo>
                    <a:pt x="2818521" y="173544"/>
                  </a:lnTo>
                </a:path>
              </a:pathLst>
            </a:cu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00B0F0"/>
                </a:solidFill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C7C2232E-5211-3ADE-AFC4-30949DC4844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86440" y="1952565"/>
              <a:ext cx="1239856" cy="366697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91297F6-CD9E-9E39-1297-49B0EE8795C9}"/>
                </a:ext>
              </a:extLst>
            </p:cNvPr>
            <p:cNvSpPr/>
            <p:nvPr/>
          </p:nvSpPr>
          <p:spPr>
            <a:xfrm>
              <a:off x="8820604" y="188101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F2AE4F6-97E5-E1ED-BC5D-0F8481648B73}"/>
                </a:ext>
              </a:extLst>
            </p:cNvPr>
            <p:cNvSpPr/>
            <p:nvPr/>
          </p:nvSpPr>
          <p:spPr>
            <a:xfrm>
              <a:off x="9607032" y="2042176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FDBE02E-3641-15CB-1AF7-8D88E260EB8D}"/>
                </a:ext>
              </a:extLst>
            </p:cNvPr>
            <p:cNvSpPr/>
            <p:nvPr/>
          </p:nvSpPr>
          <p:spPr>
            <a:xfrm>
              <a:off x="8004775" y="210659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19101A8-1B28-7781-A96C-90BF6DDB26F7}"/>
                </a:ext>
              </a:extLst>
            </p:cNvPr>
            <p:cNvSpPr/>
            <p:nvPr/>
          </p:nvSpPr>
          <p:spPr>
            <a:xfrm>
              <a:off x="7654106" y="2594043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9BF5404D-DD7A-EECF-328E-64C6247EC3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4327" y="4255416"/>
              <a:ext cx="1930041" cy="561725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Flowchart: Connector 36">
              <a:extLst>
                <a:ext uri="{FF2B5EF4-FFF2-40B4-BE49-F238E27FC236}">
                  <a16:creationId xmlns:a16="http://schemas.microsoft.com/office/drawing/2014/main" id="{EC8C5FE5-4BEF-01B8-3303-A9F6CC8376C3}"/>
                </a:ext>
              </a:extLst>
            </p:cNvPr>
            <p:cNvSpPr/>
            <p:nvPr/>
          </p:nvSpPr>
          <p:spPr>
            <a:xfrm rot="20777231">
              <a:off x="1569137" y="4521309"/>
              <a:ext cx="335433" cy="148062"/>
            </a:xfrm>
            <a:prstGeom prst="flowChartConnector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1F965186-A205-8941-4997-BE92B28CA83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11517" y="3387008"/>
              <a:ext cx="153467" cy="43765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AC9FB669-C4DD-BFEE-95A0-476D39DEB41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04295" y="3471614"/>
              <a:ext cx="155789" cy="4555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C922A5ED-166B-3CA1-0F52-CA14160092E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88836" y="3560157"/>
              <a:ext cx="1851427" cy="529939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81CF09AB-E543-DA25-8EF4-9C0CBAEDE3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47333" y="4364967"/>
              <a:ext cx="191740" cy="60743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B9F940A-7BFA-8D9C-26B5-A3E8CD997090}"/>
                </a:ext>
              </a:extLst>
            </p:cNvPr>
            <p:cNvSpPr txBox="1"/>
            <p:nvPr/>
          </p:nvSpPr>
          <p:spPr>
            <a:xfrm>
              <a:off x="3236414" y="4412497"/>
              <a:ext cx="2393477" cy="4660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Plasma wakefield</a:t>
              </a: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D666CA77-359D-3018-EDB2-138818041B44}"/>
                </a:ext>
              </a:extLst>
            </p:cNvPr>
            <p:cNvSpPr/>
            <p:nvPr/>
          </p:nvSpPr>
          <p:spPr>
            <a:xfrm>
              <a:off x="1251360" y="3075137"/>
              <a:ext cx="754748" cy="152007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3917F04D-2F60-B114-35DC-15ADA43F0A3E}"/>
                </a:ext>
              </a:extLst>
            </p:cNvPr>
            <p:cNvCxnSpPr>
              <a:cxnSpLocks/>
            </p:cNvCxnSpPr>
            <p:nvPr/>
          </p:nvCxnSpPr>
          <p:spPr>
            <a:xfrm>
              <a:off x="4272337" y="3158695"/>
              <a:ext cx="0" cy="707875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6C9676AF-3B94-596F-FF4B-BCBA4DDAB147}"/>
                </a:ext>
              </a:extLst>
            </p:cNvPr>
            <p:cNvSpPr/>
            <p:nvPr/>
          </p:nvSpPr>
          <p:spPr>
            <a:xfrm>
              <a:off x="853399" y="2226291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69D15B57-78BA-C1FB-BE8D-25794E794C11}"/>
                </a:ext>
              </a:extLst>
            </p:cNvPr>
            <p:cNvCxnSpPr>
              <a:cxnSpLocks/>
            </p:cNvCxnSpPr>
            <p:nvPr/>
          </p:nvCxnSpPr>
          <p:spPr>
            <a:xfrm>
              <a:off x="1725056" y="3937519"/>
              <a:ext cx="0" cy="649224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445CF65D-E916-40C1-E631-778E896309CE}"/>
                </a:ext>
              </a:extLst>
            </p:cNvPr>
            <p:cNvCxnSpPr>
              <a:cxnSpLocks/>
              <a:stCxn id="62" idx="0"/>
            </p:cNvCxnSpPr>
            <p:nvPr/>
          </p:nvCxnSpPr>
          <p:spPr>
            <a:xfrm flipV="1">
              <a:off x="10313611" y="2138797"/>
              <a:ext cx="0" cy="930457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A1DD9583-78D8-9A92-A154-633BB507D5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02540" y="4082944"/>
              <a:ext cx="605619" cy="178342"/>
            </a:xfrm>
            <a:prstGeom prst="line">
              <a:avLst/>
            </a:prstGeom>
            <a:ln w="38100">
              <a:solidFill>
                <a:srgbClr val="7030A0">
                  <a:alpha val="30196"/>
                </a:srgbClr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392CED1-EA2C-6325-A4A9-4E4BAD249660}"/>
                </a:ext>
              </a:extLst>
            </p:cNvPr>
            <p:cNvSpPr txBox="1"/>
            <p:nvPr/>
          </p:nvSpPr>
          <p:spPr>
            <a:xfrm>
              <a:off x="2193333" y="2977983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86AE778-B898-12E1-C01C-BAC2E2A53E1C}"/>
                </a:ext>
              </a:extLst>
            </p:cNvPr>
            <p:cNvSpPr txBox="1"/>
            <p:nvPr/>
          </p:nvSpPr>
          <p:spPr>
            <a:xfrm>
              <a:off x="1463781" y="2276390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142F38FD-31ED-01AB-B981-28CE8D1B8E18}"/>
                </a:ext>
              </a:extLst>
            </p:cNvPr>
            <p:cNvSpPr/>
            <p:nvPr/>
          </p:nvSpPr>
          <p:spPr>
            <a:xfrm rot="5400000">
              <a:off x="9972707" y="3952927"/>
              <a:ext cx="626846" cy="150328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D055B06C-BF3C-AB74-D172-02D4004DED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73794" y="1838096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EB0D3D03-61BF-C835-66EF-C6EE9EDD1356}"/>
                </a:ext>
              </a:extLst>
            </p:cNvPr>
            <p:cNvCxnSpPr>
              <a:cxnSpLocks/>
            </p:cNvCxnSpPr>
            <p:nvPr/>
          </p:nvCxnSpPr>
          <p:spPr>
            <a:xfrm>
              <a:off x="3664066" y="2358670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3A995D0-44D9-2007-2144-0A9E8A26602A}"/>
                </a:ext>
              </a:extLst>
            </p:cNvPr>
            <p:cNvSpPr/>
            <p:nvPr/>
          </p:nvSpPr>
          <p:spPr>
            <a:xfrm>
              <a:off x="3445080" y="1444698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78035AEE-743C-FA5F-334E-CD7F0E8135DF}"/>
                </a:ext>
              </a:extLst>
            </p:cNvPr>
            <p:cNvSpPr txBox="1"/>
            <p:nvPr/>
          </p:nvSpPr>
          <p:spPr>
            <a:xfrm>
              <a:off x="4813274" y="2196389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096D3BC-42F0-F22B-BE91-95E146038EDB}"/>
                </a:ext>
              </a:extLst>
            </p:cNvPr>
            <p:cNvSpPr txBox="1"/>
            <p:nvPr/>
          </p:nvSpPr>
          <p:spPr>
            <a:xfrm>
              <a:off x="4083721" y="1494795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A3059904-B0DD-848D-799C-BBC4FCF05371}"/>
                </a:ext>
              </a:extLst>
            </p:cNvPr>
            <p:cNvSpPr/>
            <p:nvPr/>
          </p:nvSpPr>
          <p:spPr>
            <a:xfrm rot="2567197">
              <a:off x="3855958" y="2308456"/>
              <a:ext cx="845856" cy="144572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27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7979163-04B4-D1B2-37EB-F45048CA2F95}"/>
                </a:ext>
              </a:extLst>
            </p:cNvPr>
            <p:cNvSpPr/>
            <p:nvPr/>
          </p:nvSpPr>
          <p:spPr>
            <a:xfrm>
              <a:off x="9467810" y="3069254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4C9E488-BAF6-DC97-5001-11AD0E0F3A6B}"/>
                </a:ext>
              </a:extLst>
            </p:cNvPr>
            <p:cNvSpPr txBox="1"/>
            <p:nvPr/>
          </p:nvSpPr>
          <p:spPr>
            <a:xfrm>
              <a:off x="10826584" y="3848492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466" name="TextBox 465">
              <a:extLst>
                <a:ext uri="{FF2B5EF4-FFF2-40B4-BE49-F238E27FC236}">
                  <a16:creationId xmlns:a16="http://schemas.microsoft.com/office/drawing/2014/main" id="{3CF7F393-0A4F-E646-B667-60B6C41D4217}"/>
                </a:ext>
              </a:extLst>
            </p:cNvPr>
            <p:cNvSpPr txBox="1"/>
            <p:nvPr/>
          </p:nvSpPr>
          <p:spPr>
            <a:xfrm>
              <a:off x="10097031" y="3146899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</p:grpSp>
      <p:sp>
        <p:nvSpPr>
          <p:cNvPr id="469" name="Google Shape;412;p41">
            <a:extLst>
              <a:ext uri="{FF2B5EF4-FFF2-40B4-BE49-F238E27FC236}">
                <a16:creationId xmlns:a16="http://schemas.microsoft.com/office/drawing/2014/main" id="{9281D659-A91C-02EC-EF46-2E35CA41E0E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0" y="5878285"/>
            <a:ext cx="12192000" cy="503852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0" rIns="91425" bIns="91440" anchor="b" anchorCtr="0">
            <a:noAutofit/>
          </a:bodyPr>
          <a:lstStyle/>
          <a:p>
            <a:pPr marL="0" lvl="0" indent="0" algn="ctr">
              <a:lnSpc>
                <a:spcPct val="100000"/>
              </a:lnSpc>
              <a:buClr>
                <a:srgbClr val="000000"/>
              </a:buClr>
            </a:pPr>
            <a:r>
              <a:rPr lang="en-US" dirty="0">
                <a:solidFill>
                  <a:schemeClr val="lt1"/>
                </a:solidFill>
              </a:rPr>
              <a:t>Chirps x1000 larger possible in a plasma wakefield (%/um) compared with RF cavity (%/mm).</a:t>
            </a:r>
            <a:endParaRPr lang="en-US" dirty="0"/>
          </a:p>
        </p:txBody>
      </p:sp>
      <p:pic>
        <p:nvPicPr>
          <p:cNvPr id="2" name="Google Shape;866;p9">
            <a:extLst>
              <a:ext uri="{FF2B5EF4-FFF2-40B4-BE49-F238E27FC236}">
                <a16:creationId xmlns:a16="http://schemas.microsoft.com/office/drawing/2014/main" id="{A26FD481-4E12-8B81-A853-87DF4523D68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17629" y="4194111"/>
            <a:ext cx="3864427" cy="165618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91095E-8F28-5E45-97A4-88E766D0F6B7}"/>
              </a:ext>
            </a:extLst>
          </p:cNvPr>
          <p:cNvSpPr txBox="1"/>
          <p:nvPr/>
        </p:nvSpPr>
        <p:spPr>
          <a:xfrm>
            <a:off x="6634752" y="4667240"/>
            <a:ext cx="16049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i="1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</a:t>
            </a:r>
            <a:r>
              <a:rPr lang="en-US" sz="2000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= </a:t>
            </a:r>
            <a:r>
              <a:rPr lang="en-US" sz="2000" i="1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</a:t>
            </a:r>
            <a:r>
              <a:rPr lang="en-US" sz="2000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(%/um)</a:t>
            </a:r>
          </a:p>
        </p:txBody>
      </p:sp>
      <p:sp>
        <p:nvSpPr>
          <p:cNvPr id="5" name="Google Shape;584;p42">
            <a:extLst>
              <a:ext uri="{FF2B5EF4-FFF2-40B4-BE49-F238E27FC236}">
                <a16:creationId xmlns:a16="http://schemas.microsoft.com/office/drawing/2014/main" id="{A09172B9-7B3F-F1F0-9964-2A039664BAEB}"/>
              </a:ext>
            </a:extLst>
          </p:cNvPr>
          <p:cNvSpPr txBox="1"/>
          <p:nvPr/>
        </p:nvSpPr>
        <p:spPr>
          <a:xfrm>
            <a:off x="3019540" y="4306482"/>
            <a:ext cx="1266300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100" b="0" i="0" u="none" strike="noStrike" cap="none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Beam direction</a:t>
            </a:r>
            <a:endParaRPr sz="11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CED2914-38AA-6800-0C18-A03AFAB8439D}"/>
              </a:ext>
            </a:extLst>
          </p:cNvPr>
          <p:cNvCxnSpPr/>
          <p:nvPr/>
        </p:nvCxnSpPr>
        <p:spPr>
          <a:xfrm flipH="1">
            <a:off x="3079506" y="4567704"/>
            <a:ext cx="41645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1242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>
          <a:extLst>
            <a:ext uri="{FF2B5EF4-FFF2-40B4-BE49-F238E27FC236}">
              <a16:creationId xmlns:a16="http://schemas.microsoft.com/office/drawing/2014/main" id="{A1E1FAEB-3DAF-3FE8-090F-35BB8C460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1">
            <a:extLst>
              <a:ext uri="{FF2B5EF4-FFF2-40B4-BE49-F238E27FC236}">
                <a16:creationId xmlns:a16="http://schemas.microsoft.com/office/drawing/2014/main" id="{E81A1E24-FA80-21A0-CECC-B3C614A63A7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8842" y="266701"/>
            <a:ext cx="1114153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ct val="111111"/>
              <a:buFont typeface="Lato"/>
              <a:buNone/>
            </a:pPr>
            <a:r>
              <a:rPr lang="en-US" dirty="0"/>
              <a:t>Larger chirps reduce the CSR limitations compared to conventional compression schemes </a:t>
            </a:r>
            <a:endParaRPr dirty="0"/>
          </a:p>
        </p:txBody>
      </p:sp>
      <p:sp>
        <p:nvSpPr>
          <p:cNvPr id="414" name="Google Shape;414;p41">
            <a:extLst>
              <a:ext uri="{FF2B5EF4-FFF2-40B4-BE49-F238E27FC236}">
                <a16:creationId xmlns:a16="http://schemas.microsoft.com/office/drawing/2014/main" id="{6C5C9262-C6A4-30CA-58F3-C28154A20DE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43258" y="629371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grpSp>
        <p:nvGrpSpPr>
          <p:cNvPr id="470" name="Group 469">
            <a:extLst>
              <a:ext uri="{FF2B5EF4-FFF2-40B4-BE49-F238E27FC236}">
                <a16:creationId xmlns:a16="http://schemas.microsoft.com/office/drawing/2014/main" id="{2E283778-13DB-5123-1C55-3BB341F4DAA0}"/>
              </a:ext>
            </a:extLst>
          </p:cNvPr>
          <p:cNvGrpSpPr/>
          <p:nvPr/>
        </p:nvGrpSpPr>
        <p:grpSpPr>
          <a:xfrm>
            <a:off x="1114657" y="1323401"/>
            <a:ext cx="9167679" cy="2947738"/>
            <a:chOff x="853399" y="1444698"/>
            <a:chExt cx="10306013" cy="3433898"/>
          </a:xfrm>
        </p:grpSpPr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9A7A215F-2E09-E5DB-DEF9-E0A2182A79D4}"/>
                </a:ext>
              </a:extLst>
            </p:cNvPr>
            <p:cNvCxnSpPr>
              <a:cxnSpLocks/>
            </p:cNvCxnSpPr>
            <p:nvPr/>
          </p:nvCxnSpPr>
          <p:spPr>
            <a:xfrm>
              <a:off x="9677376" y="4010773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2CA525AF-A05A-634F-7843-1A6C0FB355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87104" y="3490199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88DA36F-5D47-3299-BA34-FC4826795BEE}"/>
                </a:ext>
              </a:extLst>
            </p:cNvPr>
            <p:cNvSpPr/>
            <p:nvPr/>
          </p:nvSpPr>
          <p:spPr>
            <a:xfrm>
              <a:off x="7654106" y="285329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wo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84013CD-DAE8-7BE6-2761-A423F91F3EA5}"/>
                </a:ext>
              </a:extLst>
            </p:cNvPr>
            <p:cNvCxnSpPr>
              <a:cxnSpLocks/>
              <a:stCxn id="28" idx="0"/>
            </p:cNvCxnSpPr>
            <p:nvPr/>
          </p:nvCxnSpPr>
          <p:spPr>
            <a:xfrm flipH="1">
              <a:off x="6112859" y="2924870"/>
              <a:ext cx="1424873" cy="401313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1349A9CF-457C-977D-3E0D-BD18E5DBF54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53853" y="2619690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BA446A9D-85B5-73A8-D96C-943A44A44136}"/>
                </a:ext>
              </a:extLst>
            </p:cNvPr>
            <p:cNvCxnSpPr>
              <a:cxnSpLocks/>
            </p:cNvCxnSpPr>
            <p:nvPr/>
          </p:nvCxnSpPr>
          <p:spPr>
            <a:xfrm>
              <a:off x="1044125" y="3140264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Circle: Hollow 20">
              <a:extLst>
                <a:ext uri="{FF2B5EF4-FFF2-40B4-BE49-F238E27FC236}">
                  <a16:creationId xmlns:a16="http://schemas.microsoft.com/office/drawing/2014/main" id="{EE483CC0-CCA4-8BA6-8C44-D7B4C01075E8}"/>
                </a:ext>
              </a:extLst>
            </p:cNvPr>
            <p:cNvSpPr/>
            <p:nvPr/>
          </p:nvSpPr>
          <p:spPr>
            <a:xfrm rot="356317">
              <a:off x="5632139" y="3171970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Circle: Hollow 21">
              <a:extLst>
                <a:ext uri="{FF2B5EF4-FFF2-40B4-BE49-F238E27FC236}">
                  <a16:creationId xmlns:a16="http://schemas.microsoft.com/office/drawing/2014/main" id="{EBA73B93-9D60-7963-03E7-E10542830983}"/>
                </a:ext>
              </a:extLst>
            </p:cNvPr>
            <p:cNvSpPr/>
            <p:nvPr/>
          </p:nvSpPr>
          <p:spPr>
            <a:xfrm rot="356317">
              <a:off x="5322774" y="3250680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7CFC018-3783-FEC1-7FED-23AA95B96CFD}"/>
                </a:ext>
              </a:extLst>
            </p:cNvPr>
            <p:cNvSpPr/>
            <p:nvPr/>
          </p:nvSpPr>
          <p:spPr>
            <a:xfrm>
              <a:off x="3074905" y="3979249"/>
              <a:ext cx="517784" cy="304394"/>
            </a:xfrm>
            <a:prstGeom prst="rect">
              <a:avLst/>
            </a:prstGeom>
            <a:solidFill>
              <a:schemeClr val="bg1">
                <a:lumMod val="65000"/>
                <a:alpha val="8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woPt" dir="t"/>
            </a:scene3d>
            <a:sp3d extrusionH="635000" prstMaterial="clear">
              <a:extrusionClr>
                <a:schemeClr val="tx2">
                  <a:lumMod val="25000"/>
                  <a:lumOff val="75000"/>
                </a:schemeClr>
              </a:extrusionClr>
              <a:contourClr>
                <a:schemeClr val="tx2">
                  <a:lumMod val="25000"/>
                  <a:lumOff val="75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Circle: Hollow 23">
              <a:extLst>
                <a:ext uri="{FF2B5EF4-FFF2-40B4-BE49-F238E27FC236}">
                  <a16:creationId xmlns:a16="http://schemas.microsoft.com/office/drawing/2014/main" id="{0CB99FE1-1A60-BC56-8252-BEAE51D18CBC}"/>
                </a:ext>
              </a:extLst>
            </p:cNvPr>
            <p:cNvSpPr/>
            <p:nvPr/>
          </p:nvSpPr>
          <p:spPr>
            <a:xfrm rot="356317">
              <a:off x="5006679" y="3337419"/>
              <a:ext cx="517780" cy="490301"/>
            </a:xfrm>
            <a:prstGeom prst="donu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>
                <a:rot lat="1200000" lon="3000000" rev="0"/>
              </a:camera>
              <a:lightRig rig="twoPt" dir="t"/>
            </a:scene3d>
            <a:sp3d extrusionH="127000">
              <a:extrusionClr>
                <a:schemeClr val="bg1">
                  <a:lumMod val="65000"/>
                </a:schemeClr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44AF118-90A8-83C6-FE65-22B74B4ACC9C}"/>
                </a:ext>
              </a:extLst>
            </p:cNvPr>
            <p:cNvSpPr/>
            <p:nvPr/>
          </p:nvSpPr>
          <p:spPr>
            <a:xfrm>
              <a:off x="8820604" y="2140267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BE43010-2441-3528-DA14-223E0D64F798}"/>
                </a:ext>
              </a:extLst>
            </p:cNvPr>
            <p:cNvSpPr/>
            <p:nvPr/>
          </p:nvSpPr>
          <p:spPr>
            <a:xfrm>
              <a:off x="8004775" y="2365847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CE1EB9E-C110-0FA8-09FB-55FE1B53BC59}"/>
                </a:ext>
              </a:extLst>
            </p:cNvPr>
            <p:cNvSpPr/>
            <p:nvPr/>
          </p:nvSpPr>
          <p:spPr>
            <a:xfrm>
              <a:off x="9607032" y="2301428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6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446A837-1757-7DC1-6480-6398CE7CFE2D}"/>
                </a:ext>
              </a:extLst>
            </p:cNvPr>
            <p:cNvSpPr/>
            <p:nvPr/>
          </p:nvSpPr>
          <p:spPr>
            <a:xfrm rot="21333852">
              <a:off x="7512016" y="2277613"/>
              <a:ext cx="2177980" cy="566005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437286"/>
                <a:gd name="connsiteY0" fmla="*/ 355126 h 355126"/>
                <a:gd name="connsiteX1" fmla="*/ 74222 w 2437286"/>
                <a:gd name="connsiteY1" fmla="*/ 262707 h 355126"/>
                <a:gd name="connsiteX2" fmla="*/ 253094 w 2437286"/>
                <a:gd name="connsiteY2" fmla="*/ 214232 h 355126"/>
                <a:gd name="connsiteX3" fmla="*/ 1106571 w 2437286"/>
                <a:gd name="connsiteY3" fmla="*/ 32975 h 355126"/>
                <a:gd name="connsiteX4" fmla="*/ 1270412 w 2437286"/>
                <a:gd name="connsiteY4" fmla="*/ 1383 h 355126"/>
                <a:gd name="connsiteX5" fmla="*/ 1435801 w 2437286"/>
                <a:gd name="connsiteY5" fmla="*/ 31466 h 355126"/>
                <a:gd name="connsiteX6" fmla="*/ 2437286 w 2437286"/>
                <a:gd name="connsiteY6" fmla="*/ 246204 h 355126"/>
                <a:gd name="connsiteX0" fmla="*/ 0 w 2893237"/>
                <a:gd name="connsiteY0" fmla="*/ 748351 h 748351"/>
                <a:gd name="connsiteX1" fmla="*/ 530173 w 2893237"/>
                <a:gd name="connsiteY1" fmla="*/ 262707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7497 w 2893237"/>
                <a:gd name="connsiteY2" fmla="*/ 235370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14523"/>
                <a:gd name="connsiteY0" fmla="*/ 747421 h 747421"/>
                <a:gd name="connsiteX1" fmla="*/ 563200 w 2814523"/>
                <a:gd name="connsiteY1" fmla="*/ 291069 h 747421"/>
                <a:gd name="connsiteX2" fmla="*/ 707497 w 2814523"/>
                <a:gd name="connsiteY2" fmla="*/ 234440 h 747421"/>
                <a:gd name="connsiteX3" fmla="*/ 1562522 w 2814523"/>
                <a:gd name="connsiteY3" fmla="*/ 32045 h 747421"/>
                <a:gd name="connsiteX4" fmla="*/ 1726363 w 2814523"/>
                <a:gd name="connsiteY4" fmla="*/ 453 h 747421"/>
                <a:gd name="connsiteX5" fmla="*/ 1891752 w 2814523"/>
                <a:gd name="connsiteY5" fmla="*/ 30536 h 747421"/>
                <a:gd name="connsiteX6" fmla="*/ 2814524 w 2814523"/>
                <a:gd name="connsiteY6" fmla="*/ 153747 h 747421"/>
                <a:gd name="connsiteX0" fmla="*/ 0 w 2814524"/>
                <a:gd name="connsiteY0" fmla="*/ 747421 h 747421"/>
                <a:gd name="connsiteX1" fmla="*/ 504381 w 2814524"/>
                <a:gd name="connsiteY1" fmla="*/ 339408 h 747421"/>
                <a:gd name="connsiteX2" fmla="*/ 707497 w 2814524"/>
                <a:gd name="connsiteY2" fmla="*/ 234440 h 747421"/>
                <a:gd name="connsiteX3" fmla="*/ 1562522 w 2814524"/>
                <a:gd name="connsiteY3" fmla="*/ 32045 h 747421"/>
                <a:gd name="connsiteX4" fmla="*/ 1726363 w 2814524"/>
                <a:gd name="connsiteY4" fmla="*/ 453 h 747421"/>
                <a:gd name="connsiteX5" fmla="*/ 1891752 w 2814524"/>
                <a:gd name="connsiteY5" fmla="*/ 30536 h 747421"/>
                <a:gd name="connsiteX6" fmla="*/ 2814524 w 2814524"/>
                <a:gd name="connsiteY6" fmla="*/ 153747 h 747421"/>
                <a:gd name="connsiteX0" fmla="*/ 0 w 2814524"/>
                <a:gd name="connsiteY0" fmla="*/ 747148 h 747148"/>
                <a:gd name="connsiteX1" fmla="*/ 504381 w 2814524"/>
                <a:gd name="connsiteY1" fmla="*/ 339135 h 747148"/>
                <a:gd name="connsiteX2" fmla="*/ 758608 w 2814524"/>
                <a:gd name="connsiteY2" fmla="*/ 222413 h 747148"/>
                <a:gd name="connsiteX3" fmla="*/ 1562522 w 2814524"/>
                <a:gd name="connsiteY3" fmla="*/ 31772 h 747148"/>
                <a:gd name="connsiteX4" fmla="*/ 1726363 w 2814524"/>
                <a:gd name="connsiteY4" fmla="*/ 180 h 747148"/>
                <a:gd name="connsiteX5" fmla="*/ 1891752 w 2814524"/>
                <a:gd name="connsiteY5" fmla="*/ 30263 h 747148"/>
                <a:gd name="connsiteX6" fmla="*/ 2814524 w 2814524"/>
                <a:gd name="connsiteY6" fmla="*/ 153474 h 747148"/>
                <a:gd name="connsiteX0" fmla="*/ 0 w 2814524"/>
                <a:gd name="connsiteY0" fmla="*/ 747100 h 747100"/>
                <a:gd name="connsiteX1" fmla="*/ 504381 w 2814524"/>
                <a:gd name="connsiteY1" fmla="*/ 339087 h 747100"/>
                <a:gd name="connsiteX2" fmla="*/ 758608 w 2814524"/>
                <a:gd name="connsiteY2" fmla="*/ 222365 h 747100"/>
                <a:gd name="connsiteX3" fmla="*/ 1562522 w 2814524"/>
                <a:gd name="connsiteY3" fmla="*/ 31724 h 747100"/>
                <a:gd name="connsiteX4" fmla="*/ 1726363 w 2814524"/>
                <a:gd name="connsiteY4" fmla="*/ 132 h 747100"/>
                <a:gd name="connsiteX5" fmla="*/ 1917114 w 2814524"/>
                <a:gd name="connsiteY5" fmla="*/ 26981 h 747100"/>
                <a:gd name="connsiteX6" fmla="*/ 2814524 w 2814524"/>
                <a:gd name="connsiteY6" fmla="*/ 153426 h 747100"/>
                <a:gd name="connsiteX0" fmla="*/ 0 w 2814524"/>
                <a:gd name="connsiteY0" fmla="*/ 748152 h 748152"/>
                <a:gd name="connsiteX1" fmla="*/ 504381 w 2814524"/>
                <a:gd name="connsiteY1" fmla="*/ 340139 h 748152"/>
                <a:gd name="connsiteX2" fmla="*/ 758608 w 2814524"/>
                <a:gd name="connsiteY2" fmla="*/ 223417 h 748152"/>
                <a:gd name="connsiteX3" fmla="*/ 1572900 w 2814524"/>
                <a:gd name="connsiteY3" fmla="*/ 28311 h 748152"/>
                <a:gd name="connsiteX4" fmla="*/ 1726363 w 2814524"/>
                <a:gd name="connsiteY4" fmla="*/ 1184 h 748152"/>
                <a:gd name="connsiteX5" fmla="*/ 1917114 w 2814524"/>
                <a:gd name="connsiteY5" fmla="*/ 28033 h 748152"/>
                <a:gd name="connsiteX6" fmla="*/ 2814524 w 2814524"/>
                <a:gd name="connsiteY6" fmla="*/ 154478 h 748152"/>
                <a:gd name="connsiteX0" fmla="*/ 0 w 2814524"/>
                <a:gd name="connsiteY0" fmla="*/ 748828 h 748828"/>
                <a:gd name="connsiteX1" fmla="*/ 504381 w 2814524"/>
                <a:gd name="connsiteY1" fmla="*/ 340815 h 748828"/>
                <a:gd name="connsiteX2" fmla="*/ 766946 w 2814524"/>
                <a:gd name="connsiteY2" fmla="*/ 239839 h 748828"/>
                <a:gd name="connsiteX3" fmla="*/ 1572900 w 2814524"/>
                <a:gd name="connsiteY3" fmla="*/ 28987 h 748828"/>
                <a:gd name="connsiteX4" fmla="*/ 1726363 w 2814524"/>
                <a:gd name="connsiteY4" fmla="*/ 1860 h 748828"/>
                <a:gd name="connsiteX5" fmla="*/ 1917114 w 2814524"/>
                <a:gd name="connsiteY5" fmla="*/ 28709 h 748828"/>
                <a:gd name="connsiteX6" fmla="*/ 2814524 w 2814524"/>
                <a:gd name="connsiteY6" fmla="*/ 155154 h 748828"/>
                <a:gd name="connsiteX0" fmla="*/ 0 w 2814524"/>
                <a:gd name="connsiteY0" fmla="*/ 748828 h 748828"/>
                <a:gd name="connsiteX1" fmla="*/ 457900 w 2814524"/>
                <a:gd name="connsiteY1" fmla="*/ 392234 h 748828"/>
                <a:gd name="connsiteX2" fmla="*/ 766946 w 2814524"/>
                <a:gd name="connsiteY2" fmla="*/ 239839 h 748828"/>
                <a:gd name="connsiteX3" fmla="*/ 1572900 w 2814524"/>
                <a:gd name="connsiteY3" fmla="*/ 28987 h 748828"/>
                <a:gd name="connsiteX4" fmla="*/ 1726363 w 2814524"/>
                <a:gd name="connsiteY4" fmla="*/ 1860 h 748828"/>
                <a:gd name="connsiteX5" fmla="*/ 1917114 w 2814524"/>
                <a:gd name="connsiteY5" fmla="*/ 28709 h 748828"/>
                <a:gd name="connsiteX6" fmla="*/ 2814524 w 2814524"/>
                <a:gd name="connsiteY6" fmla="*/ 155154 h 748828"/>
                <a:gd name="connsiteX0" fmla="*/ 0 w 2814524"/>
                <a:gd name="connsiteY0" fmla="*/ 741361 h 741361"/>
                <a:gd name="connsiteX1" fmla="*/ 457900 w 2814524"/>
                <a:gd name="connsiteY1" fmla="*/ 384767 h 741361"/>
                <a:gd name="connsiteX2" fmla="*/ 766946 w 2814524"/>
                <a:gd name="connsiteY2" fmla="*/ 232372 h 741361"/>
                <a:gd name="connsiteX3" fmla="*/ 1572900 w 2814524"/>
                <a:gd name="connsiteY3" fmla="*/ 21520 h 741361"/>
                <a:gd name="connsiteX4" fmla="*/ 1917114 w 2814524"/>
                <a:gd name="connsiteY4" fmla="*/ 21242 h 741361"/>
                <a:gd name="connsiteX5" fmla="*/ 2814524 w 2814524"/>
                <a:gd name="connsiteY5" fmla="*/ 147687 h 741361"/>
                <a:gd name="connsiteX0" fmla="*/ 0 w 2814524"/>
                <a:gd name="connsiteY0" fmla="*/ 732797 h 732797"/>
                <a:gd name="connsiteX1" fmla="*/ 457900 w 2814524"/>
                <a:gd name="connsiteY1" fmla="*/ 376203 h 732797"/>
                <a:gd name="connsiteX2" fmla="*/ 766946 w 2814524"/>
                <a:gd name="connsiteY2" fmla="*/ 223808 h 732797"/>
                <a:gd name="connsiteX3" fmla="*/ 1576519 w 2814524"/>
                <a:gd name="connsiteY3" fmla="*/ 28317 h 732797"/>
                <a:gd name="connsiteX4" fmla="*/ 1917114 w 2814524"/>
                <a:gd name="connsiteY4" fmla="*/ 12678 h 732797"/>
                <a:gd name="connsiteX5" fmla="*/ 2814524 w 2814524"/>
                <a:gd name="connsiteY5" fmla="*/ 139123 h 732797"/>
                <a:gd name="connsiteX0" fmla="*/ 0 w 2814524"/>
                <a:gd name="connsiteY0" fmla="*/ 727017 h 727017"/>
                <a:gd name="connsiteX1" fmla="*/ 457900 w 2814524"/>
                <a:gd name="connsiteY1" fmla="*/ 370423 h 727017"/>
                <a:gd name="connsiteX2" fmla="*/ 766946 w 2814524"/>
                <a:gd name="connsiteY2" fmla="*/ 218028 h 727017"/>
                <a:gd name="connsiteX3" fmla="*/ 1576519 w 2814524"/>
                <a:gd name="connsiteY3" fmla="*/ 22537 h 727017"/>
                <a:gd name="connsiteX4" fmla="*/ 1973357 w 2814524"/>
                <a:gd name="connsiteY4" fmla="*/ 16536 h 727017"/>
                <a:gd name="connsiteX5" fmla="*/ 2814524 w 2814524"/>
                <a:gd name="connsiteY5" fmla="*/ 133343 h 727017"/>
                <a:gd name="connsiteX0" fmla="*/ 0 w 2814524"/>
                <a:gd name="connsiteY0" fmla="*/ 727017 h 727017"/>
                <a:gd name="connsiteX1" fmla="*/ 457900 w 2814524"/>
                <a:gd name="connsiteY1" fmla="*/ 370423 h 727017"/>
                <a:gd name="connsiteX2" fmla="*/ 766946 w 2814524"/>
                <a:gd name="connsiteY2" fmla="*/ 218028 h 727017"/>
                <a:gd name="connsiteX3" fmla="*/ 1576519 w 2814524"/>
                <a:gd name="connsiteY3" fmla="*/ 22537 h 727017"/>
                <a:gd name="connsiteX4" fmla="*/ 1973357 w 2814524"/>
                <a:gd name="connsiteY4" fmla="*/ 16536 h 727017"/>
                <a:gd name="connsiteX5" fmla="*/ 2814524 w 2814524"/>
                <a:gd name="connsiteY5" fmla="*/ 133343 h 727017"/>
                <a:gd name="connsiteX0" fmla="*/ 0 w 2814524"/>
                <a:gd name="connsiteY0" fmla="*/ 733189 h 733189"/>
                <a:gd name="connsiteX1" fmla="*/ 457900 w 2814524"/>
                <a:gd name="connsiteY1" fmla="*/ 376595 h 733189"/>
                <a:gd name="connsiteX2" fmla="*/ 766946 w 2814524"/>
                <a:gd name="connsiteY2" fmla="*/ 224200 h 733189"/>
                <a:gd name="connsiteX3" fmla="*/ 1576519 w 2814524"/>
                <a:gd name="connsiteY3" fmla="*/ 28709 h 733189"/>
                <a:gd name="connsiteX4" fmla="*/ 1973357 w 2814524"/>
                <a:gd name="connsiteY4" fmla="*/ 22708 h 733189"/>
                <a:gd name="connsiteX5" fmla="*/ 2814524 w 2814524"/>
                <a:gd name="connsiteY5" fmla="*/ 139515 h 733189"/>
                <a:gd name="connsiteX0" fmla="*/ 0 w 2775335"/>
                <a:gd name="connsiteY0" fmla="*/ 732815 h 732815"/>
                <a:gd name="connsiteX1" fmla="*/ 457900 w 2775335"/>
                <a:gd name="connsiteY1" fmla="*/ 376221 h 732815"/>
                <a:gd name="connsiteX2" fmla="*/ 766946 w 2775335"/>
                <a:gd name="connsiteY2" fmla="*/ 223826 h 732815"/>
                <a:gd name="connsiteX3" fmla="*/ 1576519 w 2775335"/>
                <a:gd name="connsiteY3" fmla="*/ 28335 h 732815"/>
                <a:gd name="connsiteX4" fmla="*/ 1973357 w 2775335"/>
                <a:gd name="connsiteY4" fmla="*/ 22334 h 732815"/>
                <a:gd name="connsiteX5" fmla="*/ 2775335 w 2775335"/>
                <a:gd name="connsiteY5" fmla="*/ 132105 h 732815"/>
                <a:gd name="connsiteX0" fmla="*/ 0 w 2747725"/>
                <a:gd name="connsiteY0" fmla="*/ 735726 h 735726"/>
                <a:gd name="connsiteX1" fmla="*/ 457900 w 2747725"/>
                <a:gd name="connsiteY1" fmla="*/ 379132 h 735726"/>
                <a:gd name="connsiteX2" fmla="*/ 766946 w 2747725"/>
                <a:gd name="connsiteY2" fmla="*/ 226737 h 735726"/>
                <a:gd name="connsiteX3" fmla="*/ 1576519 w 2747725"/>
                <a:gd name="connsiteY3" fmla="*/ 31246 h 735726"/>
                <a:gd name="connsiteX4" fmla="*/ 1973357 w 2747725"/>
                <a:gd name="connsiteY4" fmla="*/ 25245 h 735726"/>
                <a:gd name="connsiteX5" fmla="*/ 2747725 w 2747725"/>
                <a:gd name="connsiteY5" fmla="*/ 187534 h 735726"/>
                <a:gd name="connsiteX0" fmla="*/ 0 w 2747725"/>
                <a:gd name="connsiteY0" fmla="*/ 722366 h 722366"/>
                <a:gd name="connsiteX1" fmla="*/ 457900 w 2747725"/>
                <a:gd name="connsiteY1" fmla="*/ 365772 h 722366"/>
                <a:gd name="connsiteX2" fmla="*/ 766946 w 2747725"/>
                <a:gd name="connsiteY2" fmla="*/ 213377 h 722366"/>
                <a:gd name="connsiteX3" fmla="*/ 1576519 w 2747725"/>
                <a:gd name="connsiteY3" fmla="*/ 17886 h 722366"/>
                <a:gd name="connsiteX4" fmla="*/ 1955474 w 2747725"/>
                <a:gd name="connsiteY4" fmla="*/ 26603 h 722366"/>
                <a:gd name="connsiteX5" fmla="*/ 2747725 w 2747725"/>
                <a:gd name="connsiteY5" fmla="*/ 174174 h 722366"/>
                <a:gd name="connsiteX0" fmla="*/ 0 w 2747725"/>
                <a:gd name="connsiteY0" fmla="*/ 711069 h 711069"/>
                <a:gd name="connsiteX1" fmla="*/ 457900 w 2747725"/>
                <a:gd name="connsiteY1" fmla="*/ 354475 h 711069"/>
                <a:gd name="connsiteX2" fmla="*/ 766946 w 2747725"/>
                <a:gd name="connsiteY2" fmla="*/ 202080 h 711069"/>
                <a:gd name="connsiteX3" fmla="*/ 1574974 w 2747725"/>
                <a:gd name="connsiteY3" fmla="*/ 25736 h 711069"/>
                <a:gd name="connsiteX4" fmla="*/ 1955474 w 2747725"/>
                <a:gd name="connsiteY4" fmla="*/ 15306 h 711069"/>
                <a:gd name="connsiteX5" fmla="*/ 2747725 w 2747725"/>
                <a:gd name="connsiteY5" fmla="*/ 162877 h 711069"/>
                <a:gd name="connsiteX0" fmla="*/ 0 w 2747725"/>
                <a:gd name="connsiteY0" fmla="*/ 704315 h 704315"/>
                <a:gd name="connsiteX1" fmla="*/ 457900 w 2747725"/>
                <a:gd name="connsiteY1" fmla="*/ 347721 h 704315"/>
                <a:gd name="connsiteX2" fmla="*/ 766946 w 2747725"/>
                <a:gd name="connsiteY2" fmla="*/ 195326 h 704315"/>
                <a:gd name="connsiteX3" fmla="*/ 1574974 w 2747725"/>
                <a:gd name="connsiteY3" fmla="*/ 18982 h 704315"/>
                <a:gd name="connsiteX4" fmla="*/ 1941168 w 2747725"/>
                <a:gd name="connsiteY4" fmla="*/ 20326 h 704315"/>
                <a:gd name="connsiteX5" fmla="*/ 2747725 w 2747725"/>
                <a:gd name="connsiteY5" fmla="*/ 156123 h 704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47725" h="704315">
                  <a:moveTo>
                    <a:pt x="0" y="704315"/>
                  </a:moveTo>
                  <a:cubicBezTo>
                    <a:pt x="86830" y="625445"/>
                    <a:pt x="330076" y="432552"/>
                    <a:pt x="457900" y="347721"/>
                  </a:cubicBezTo>
                  <a:cubicBezTo>
                    <a:pt x="585724" y="262890"/>
                    <a:pt x="580767" y="250116"/>
                    <a:pt x="766946" y="195326"/>
                  </a:cubicBezTo>
                  <a:cubicBezTo>
                    <a:pt x="953125" y="140536"/>
                    <a:pt x="1379270" y="48149"/>
                    <a:pt x="1574974" y="18982"/>
                  </a:cubicBezTo>
                  <a:cubicBezTo>
                    <a:pt x="1770678" y="-10185"/>
                    <a:pt x="1745710" y="-2531"/>
                    <a:pt x="1941168" y="20326"/>
                  </a:cubicBezTo>
                  <a:cubicBezTo>
                    <a:pt x="2136627" y="43183"/>
                    <a:pt x="2448588" y="113975"/>
                    <a:pt x="2747725" y="156123"/>
                  </a:cubicBezTo>
                </a:path>
              </a:pathLst>
            </a:custGeom>
            <a:noFill/>
            <a:ln w="28575">
              <a:solidFill>
                <a:srgbClr val="EB5F6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A54F76F3-7D97-F78B-5F7D-D7B238FCA1BF}"/>
                </a:ext>
              </a:extLst>
            </p:cNvPr>
            <p:cNvSpPr/>
            <p:nvPr/>
          </p:nvSpPr>
          <p:spPr>
            <a:xfrm rot="21333852">
              <a:off x="7493400" y="2199512"/>
              <a:ext cx="2209302" cy="643041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884046"/>
                <a:gd name="connsiteY0" fmla="*/ 735925 h 735925"/>
                <a:gd name="connsiteX1" fmla="*/ 446760 w 2884046"/>
                <a:gd name="connsiteY1" fmla="*/ 355126 h 735925"/>
                <a:gd name="connsiteX2" fmla="*/ 520982 w 2884046"/>
                <a:gd name="connsiteY2" fmla="*/ 262707 h 735925"/>
                <a:gd name="connsiteX3" fmla="*/ 699854 w 2884046"/>
                <a:gd name="connsiteY3" fmla="*/ 214232 h 735925"/>
                <a:gd name="connsiteX4" fmla="*/ 1553331 w 2884046"/>
                <a:gd name="connsiteY4" fmla="*/ 32975 h 735925"/>
                <a:gd name="connsiteX5" fmla="*/ 1717172 w 2884046"/>
                <a:gd name="connsiteY5" fmla="*/ 1383 h 735925"/>
                <a:gd name="connsiteX6" fmla="*/ 1882561 w 2884046"/>
                <a:gd name="connsiteY6" fmla="*/ 31466 h 735925"/>
                <a:gd name="connsiteX7" fmla="*/ 2884046 w 2884046"/>
                <a:gd name="connsiteY7" fmla="*/ 246204 h 735925"/>
                <a:gd name="connsiteX0" fmla="*/ 0 w 2437286"/>
                <a:gd name="connsiteY0" fmla="*/ 355126 h 355126"/>
                <a:gd name="connsiteX1" fmla="*/ 74222 w 2437286"/>
                <a:gd name="connsiteY1" fmla="*/ 262707 h 355126"/>
                <a:gd name="connsiteX2" fmla="*/ 253094 w 2437286"/>
                <a:gd name="connsiteY2" fmla="*/ 214232 h 355126"/>
                <a:gd name="connsiteX3" fmla="*/ 1106571 w 2437286"/>
                <a:gd name="connsiteY3" fmla="*/ 32975 h 355126"/>
                <a:gd name="connsiteX4" fmla="*/ 1270412 w 2437286"/>
                <a:gd name="connsiteY4" fmla="*/ 1383 h 355126"/>
                <a:gd name="connsiteX5" fmla="*/ 1435801 w 2437286"/>
                <a:gd name="connsiteY5" fmla="*/ 31466 h 355126"/>
                <a:gd name="connsiteX6" fmla="*/ 2437286 w 2437286"/>
                <a:gd name="connsiteY6" fmla="*/ 246204 h 355126"/>
                <a:gd name="connsiteX0" fmla="*/ 0 w 2893237"/>
                <a:gd name="connsiteY0" fmla="*/ 748351 h 748351"/>
                <a:gd name="connsiteX1" fmla="*/ 530173 w 2893237"/>
                <a:gd name="connsiteY1" fmla="*/ 262707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9045 w 2893237"/>
                <a:gd name="connsiteY2" fmla="*/ 214232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93237"/>
                <a:gd name="connsiteY0" fmla="*/ 748351 h 748351"/>
                <a:gd name="connsiteX1" fmla="*/ 563200 w 2893237"/>
                <a:gd name="connsiteY1" fmla="*/ 291999 h 748351"/>
                <a:gd name="connsiteX2" fmla="*/ 707497 w 2893237"/>
                <a:gd name="connsiteY2" fmla="*/ 235370 h 748351"/>
                <a:gd name="connsiteX3" fmla="*/ 1562522 w 2893237"/>
                <a:gd name="connsiteY3" fmla="*/ 32975 h 748351"/>
                <a:gd name="connsiteX4" fmla="*/ 1726363 w 2893237"/>
                <a:gd name="connsiteY4" fmla="*/ 1383 h 748351"/>
                <a:gd name="connsiteX5" fmla="*/ 1891752 w 2893237"/>
                <a:gd name="connsiteY5" fmla="*/ 31466 h 748351"/>
                <a:gd name="connsiteX6" fmla="*/ 2893237 w 2893237"/>
                <a:gd name="connsiteY6" fmla="*/ 246204 h 748351"/>
                <a:gd name="connsiteX0" fmla="*/ 0 w 2814523"/>
                <a:gd name="connsiteY0" fmla="*/ 747421 h 747421"/>
                <a:gd name="connsiteX1" fmla="*/ 563200 w 2814523"/>
                <a:gd name="connsiteY1" fmla="*/ 291069 h 747421"/>
                <a:gd name="connsiteX2" fmla="*/ 707497 w 2814523"/>
                <a:gd name="connsiteY2" fmla="*/ 234440 h 747421"/>
                <a:gd name="connsiteX3" fmla="*/ 1562522 w 2814523"/>
                <a:gd name="connsiteY3" fmla="*/ 32045 h 747421"/>
                <a:gd name="connsiteX4" fmla="*/ 1726363 w 2814523"/>
                <a:gd name="connsiteY4" fmla="*/ 453 h 747421"/>
                <a:gd name="connsiteX5" fmla="*/ 1891752 w 2814523"/>
                <a:gd name="connsiteY5" fmla="*/ 30536 h 747421"/>
                <a:gd name="connsiteX6" fmla="*/ 2814524 w 2814523"/>
                <a:gd name="connsiteY6" fmla="*/ 153747 h 747421"/>
                <a:gd name="connsiteX0" fmla="*/ 0 w 2814524"/>
                <a:gd name="connsiteY0" fmla="*/ 747421 h 747421"/>
                <a:gd name="connsiteX1" fmla="*/ 504381 w 2814524"/>
                <a:gd name="connsiteY1" fmla="*/ 339408 h 747421"/>
                <a:gd name="connsiteX2" fmla="*/ 707497 w 2814524"/>
                <a:gd name="connsiteY2" fmla="*/ 234440 h 747421"/>
                <a:gd name="connsiteX3" fmla="*/ 1562522 w 2814524"/>
                <a:gd name="connsiteY3" fmla="*/ 32045 h 747421"/>
                <a:gd name="connsiteX4" fmla="*/ 1726363 w 2814524"/>
                <a:gd name="connsiteY4" fmla="*/ 453 h 747421"/>
                <a:gd name="connsiteX5" fmla="*/ 1891752 w 2814524"/>
                <a:gd name="connsiteY5" fmla="*/ 30536 h 747421"/>
                <a:gd name="connsiteX6" fmla="*/ 2814524 w 2814524"/>
                <a:gd name="connsiteY6" fmla="*/ 153747 h 747421"/>
                <a:gd name="connsiteX0" fmla="*/ 0 w 2814524"/>
                <a:gd name="connsiteY0" fmla="*/ 747148 h 747148"/>
                <a:gd name="connsiteX1" fmla="*/ 504381 w 2814524"/>
                <a:gd name="connsiteY1" fmla="*/ 339135 h 747148"/>
                <a:gd name="connsiteX2" fmla="*/ 758608 w 2814524"/>
                <a:gd name="connsiteY2" fmla="*/ 222413 h 747148"/>
                <a:gd name="connsiteX3" fmla="*/ 1562522 w 2814524"/>
                <a:gd name="connsiteY3" fmla="*/ 31772 h 747148"/>
                <a:gd name="connsiteX4" fmla="*/ 1726363 w 2814524"/>
                <a:gd name="connsiteY4" fmla="*/ 180 h 747148"/>
                <a:gd name="connsiteX5" fmla="*/ 1891752 w 2814524"/>
                <a:gd name="connsiteY5" fmla="*/ 30263 h 747148"/>
                <a:gd name="connsiteX6" fmla="*/ 2814524 w 2814524"/>
                <a:gd name="connsiteY6" fmla="*/ 153474 h 747148"/>
                <a:gd name="connsiteX0" fmla="*/ 0 w 2814524"/>
                <a:gd name="connsiteY0" fmla="*/ 747100 h 747100"/>
                <a:gd name="connsiteX1" fmla="*/ 504381 w 2814524"/>
                <a:gd name="connsiteY1" fmla="*/ 339087 h 747100"/>
                <a:gd name="connsiteX2" fmla="*/ 758608 w 2814524"/>
                <a:gd name="connsiteY2" fmla="*/ 222365 h 747100"/>
                <a:gd name="connsiteX3" fmla="*/ 1562522 w 2814524"/>
                <a:gd name="connsiteY3" fmla="*/ 31724 h 747100"/>
                <a:gd name="connsiteX4" fmla="*/ 1726363 w 2814524"/>
                <a:gd name="connsiteY4" fmla="*/ 132 h 747100"/>
                <a:gd name="connsiteX5" fmla="*/ 1917114 w 2814524"/>
                <a:gd name="connsiteY5" fmla="*/ 26981 h 747100"/>
                <a:gd name="connsiteX6" fmla="*/ 2814524 w 2814524"/>
                <a:gd name="connsiteY6" fmla="*/ 153426 h 747100"/>
                <a:gd name="connsiteX0" fmla="*/ 0 w 2814524"/>
                <a:gd name="connsiteY0" fmla="*/ 748152 h 748152"/>
                <a:gd name="connsiteX1" fmla="*/ 504381 w 2814524"/>
                <a:gd name="connsiteY1" fmla="*/ 340139 h 748152"/>
                <a:gd name="connsiteX2" fmla="*/ 758608 w 2814524"/>
                <a:gd name="connsiteY2" fmla="*/ 223417 h 748152"/>
                <a:gd name="connsiteX3" fmla="*/ 1572900 w 2814524"/>
                <a:gd name="connsiteY3" fmla="*/ 28311 h 748152"/>
                <a:gd name="connsiteX4" fmla="*/ 1726363 w 2814524"/>
                <a:gd name="connsiteY4" fmla="*/ 1184 h 748152"/>
                <a:gd name="connsiteX5" fmla="*/ 1917114 w 2814524"/>
                <a:gd name="connsiteY5" fmla="*/ 28033 h 748152"/>
                <a:gd name="connsiteX6" fmla="*/ 2814524 w 2814524"/>
                <a:gd name="connsiteY6" fmla="*/ 154478 h 748152"/>
                <a:gd name="connsiteX0" fmla="*/ 0 w 2814524"/>
                <a:gd name="connsiteY0" fmla="*/ 746969 h 746969"/>
                <a:gd name="connsiteX1" fmla="*/ 504381 w 2814524"/>
                <a:gd name="connsiteY1" fmla="*/ 338956 h 746969"/>
                <a:gd name="connsiteX2" fmla="*/ 743278 w 2814524"/>
                <a:gd name="connsiteY2" fmla="*/ 157175 h 746969"/>
                <a:gd name="connsiteX3" fmla="*/ 1572900 w 2814524"/>
                <a:gd name="connsiteY3" fmla="*/ 27128 h 746969"/>
                <a:gd name="connsiteX4" fmla="*/ 1726363 w 2814524"/>
                <a:gd name="connsiteY4" fmla="*/ 1 h 746969"/>
                <a:gd name="connsiteX5" fmla="*/ 1917114 w 2814524"/>
                <a:gd name="connsiteY5" fmla="*/ 26850 h 746969"/>
                <a:gd name="connsiteX6" fmla="*/ 2814524 w 2814524"/>
                <a:gd name="connsiteY6" fmla="*/ 153295 h 746969"/>
                <a:gd name="connsiteX0" fmla="*/ 0 w 2814524"/>
                <a:gd name="connsiteY0" fmla="*/ 775558 h 775558"/>
                <a:gd name="connsiteX1" fmla="*/ 504381 w 2814524"/>
                <a:gd name="connsiteY1" fmla="*/ 367545 h 775558"/>
                <a:gd name="connsiteX2" fmla="*/ 743278 w 2814524"/>
                <a:gd name="connsiteY2" fmla="*/ 185764 h 775558"/>
                <a:gd name="connsiteX3" fmla="*/ 1541810 w 2814524"/>
                <a:gd name="connsiteY3" fmla="*/ 0 h 775558"/>
                <a:gd name="connsiteX4" fmla="*/ 1726363 w 2814524"/>
                <a:gd name="connsiteY4" fmla="*/ 28590 h 775558"/>
                <a:gd name="connsiteX5" fmla="*/ 1917114 w 2814524"/>
                <a:gd name="connsiteY5" fmla="*/ 55439 h 775558"/>
                <a:gd name="connsiteX6" fmla="*/ 2814524 w 2814524"/>
                <a:gd name="connsiteY6" fmla="*/ 181884 h 775558"/>
                <a:gd name="connsiteX0" fmla="*/ 0 w 2814524"/>
                <a:gd name="connsiteY0" fmla="*/ 775558 h 775558"/>
                <a:gd name="connsiteX1" fmla="*/ 447542 w 2814524"/>
                <a:gd name="connsiteY1" fmla="*/ 320346 h 775558"/>
                <a:gd name="connsiteX2" fmla="*/ 743278 w 2814524"/>
                <a:gd name="connsiteY2" fmla="*/ 185764 h 775558"/>
                <a:gd name="connsiteX3" fmla="*/ 1541810 w 2814524"/>
                <a:gd name="connsiteY3" fmla="*/ 0 h 775558"/>
                <a:gd name="connsiteX4" fmla="*/ 1726363 w 2814524"/>
                <a:gd name="connsiteY4" fmla="*/ 28590 h 775558"/>
                <a:gd name="connsiteX5" fmla="*/ 1917114 w 2814524"/>
                <a:gd name="connsiteY5" fmla="*/ 55439 h 775558"/>
                <a:gd name="connsiteX6" fmla="*/ 2814524 w 2814524"/>
                <a:gd name="connsiteY6" fmla="*/ 181884 h 775558"/>
                <a:gd name="connsiteX0" fmla="*/ 0 w 2814524"/>
                <a:gd name="connsiteY0" fmla="*/ 781165 h 781165"/>
                <a:gd name="connsiteX1" fmla="*/ 447542 w 2814524"/>
                <a:gd name="connsiteY1" fmla="*/ 325953 h 781165"/>
                <a:gd name="connsiteX2" fmla="*/ 740996 w 2814524"/>
                <a:gd name="connsiteY2" fmla="*/ 153966 h 781165"/>
                <a:gd name="connsiteX3" fmla="*/ 1541810 w 2814524"/>
                <a:gd name="connsiteY3" fmla="*/ 5607 h 781165"/>
                <a:gd name="connsiteX4" fmla="*/ 1726363 w 2814524"/>
                <a:gd name="connsiteY4" fmla="*/ 34197 h 781165"/>
                <a:gd name="connsiteX5" fmla="*/ 1917114 w 2814524"/>
                <a:gd name="connsiteY5" fmla="*/ 61046 h 781165"/>
                <a:gd name="connsiteX6" fmla="*/ 2814524 w 2814524"/>
                <a:gd name="connsiteY6" fmla="*/ 187491 h 781165"/>
                <a:gd name="connsiteX0" fmla="*/ 0 w 2814524"/>
                <a:gd name="connsiteY0" fmla="*/ 807117 h 807117"/>
                <a:gd name="connsiteX1" fmla="*/ 447542 w 2814524"/>
                <a:gd name="connsiteY1" fmla="*/ 351905 h 807117"/>
                <a:gd name="connsiteX2" fmla="*/ 740996 w 2814524"/>
                <a:gd name="connsiteY2" fmla="*/ 179918 h 807117"/>
                <a:gd name="connsiteX3" fmla="*/ 1528763 w 2814524"/>
                <a:gd name="connsiteY3" fmla="*/ 3905 h 807117"/>
                <a:gd name="connsiteX4" fmla="*/ 1726363 w 2814524"/>
                <a:gd name="connsiteY4" fmla="*/ 60149 h 807117"/>
                <a:gd name="connsiteX5" fmla="*/ 1917114 w 2814524"/>
                <a:gd name="connsiteY5" fmla="*/ 86998 h 807117"/>
                <a:gd name="connsiteX6" fmla="*/ 2814524 w 2814524"/>
                <a:gd name="connsiteY6" fmla="*/ 213443 h 807117"/>
                <a:gd name="connsiteX0" fmla="*/ 0 w 2814524"/>
                <a:gd name="connsiteY0" fmla="*/ 806545 h 806545"/>
                <a:gd name="connsiteX1" fmla="*/ 447542 w 2814524"/>
                <a:gd name="connsiteY1" fmla="*/ 351333 h 806545"/>
                <a:gd name="connsiteX2" fmla="*/ 740996 w 2814524"/>
                <a:gd name="connsiteY2" fmla="*/ 179346 h 806545"/>
                <a:gd name="connsiteX3" fmla="*/ 1528763 w 2814524"/>
                <a:gd name="connsiteY3" fmla="*/ 3333 h 806545"/>
                <a:gd name="connsiteX4" fmla="*/ 1726363 w 2814524"/>
                <a:gd name="connsiteY4" fmla="*/ 59577 h 806545"/>
                <a:gd name="connsiteX5" fmla="*/ 1938299 w 2814524"/>
                <a:gd name="connsiteY5" fmla="*/ 3100 h 806545"/>
                <a:gd name="connsiteX6" fmla="*/ 2814524 w 2814524"/>
                <a:gd name="connsiteY6" fmla="*/ 212871 h 806545"/>
                <a:gd name="connsiteX0" fmla="*/ 0 w 2814524"/>
                <a:gd name="connsiteY0" fmla="*/ 845333 h 845333"/>
                <a:gd name="connsiteX1" fmla="*/ 447542 w 2814524"/>
                <a:gd name="connsiteY1" fmla="*/ 390121 h 845333"/>
                <a:gd name="connsiteX2" fmla="*/ 740996 w 2814524"/>
                <a:gd name="connsiteY2" fmla="*/ 218134 h 845333"/>
                <a:gd name="connsiteX3" fmla="*/ 1528763 w 2814524"/>
                <a:gd name="connsiteY3" fmla="*/ 42121 h 845333"/>
                <a:gd name="connsiteX4" fmla="*/ 1758700 w 2814524"/>
                <a:gd name="connsiteY4" fmla="*/ 2 h 845333"/>
                <a:gd name="connsiteX5" fmla="*/ 1938299 w 2814524"/>
                <a:gd name="connsiteY5" fmla="*/ 41888 h 845333"/>
                <a:gd name="connsiteX6" fmla="*/ 2814524 w 2814524"/>
                <a:gd name="connsiteY6" fmla="*/ 251659 h 845333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40996 w 2814524"/>
                <a:gd name="connsiteY2" fmla="*/ 21821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47542 w 2814524"/>
                <a:gd name="connsiteY1" fmla="*/ 390198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45410 h 845410"/>
                <a:gd name="connsiteX1" fmla="*/ 437165 w 2814524"/>
                <a:gd name="connsiteY1" fmla="*/ 394662 h 845410"/>
                <a:gd name="connsiteX2" fmla="*/ 726011 w 2814524"/>
                <a:gd name="connsiteY2" fmla="*/ 216981 h 845410"/>
                <a:gd name="connsiteX3" fmla="*/ 1528763 w 2814524"/>
                <a:gd name="connsiteY3" fmla="*/ 42198 h 845410"/>
                <a:gd name="connsiteX4" fmla="*/ 1758700 w 2814524"/>
                <a:gd name="connsiteY4" fmla="*/ 79 h 845410"/>
                <a:gd name="connsiteX5" fmla="*/ 1983641 w 2814524"/>
                <a:gd name="connsiteY5" fmla="*/ 40369 h 845410"/>
                <a:gd name="connsiteX6" fmla="*/ 2814524 w 2814524"/>
                <a:gd name="connsiteY6" fmla="*/ 251736 h 845410"/>
                <a:gd name="connsiteX0" fmla="*/ 0 w 2814524"/>
                <a:gd name="connsiteY0" fmla="*/ 828382 h 828382"/>
                <a:gd name="connsiteX1" fmla="*/ 437165 w 2814524"/>
                <a:gd name="connsiteY1" fmla="*/ 377634 h 828382"/>
                <a:gd name="connsiteX2" fmla="*/ 726011 w 2814524"/>
                <a:gd name="connsiteY2" fmla="*/ 199953 h 828382"/>
                <a:gd name="connsiteX3" fmla="*/ 1528763 w 2814524"/>
                <a:gd name="connsiteY3" fmla="*/ 25170 h 828382"/>
                <a:gd name="connsiteX4" fmla="*/ 1983641 w 2814524"/>
                <a:gd name="connsiteY4" fmla="*/ 23341 h 828382"/>
                <a:gd name="connsiteX5" fmla="*/ 2814524 w 2814524"/>
                <a:gd name="connsiteY5" fmla="*/ 234708 h 828382"/>
                <a:gd name="connsiteX0" fmla="*/ 0 w 2814524"/>
                <a:gd name="connsiteY0" fmla="*/ 846623 h 846623"/>
                <a:gd name="connsiteX1" fmla="*/ 437165 w 2814524"/>
                <a:gd name="connsiteY1" fmla="*/ 395875 h 846623"/>
                <a:gd name="connsiteX2" fmla="*/ 726011 w 2814524"/>
                <a:gd name="connsiteY2" fmla="*/ 218194 h 846623"/>
                <a:gd name="connsiteX3" fmla="*/ 1611523 w 2814524"/>
                <a:gd name="connsiteY3" fmla="*/ 15055 h 846623"/>
                <a:gd name="connsiteX4" fmla="*/ 1983641 w 2814524"/>
                <a:gd name="connsiteY4" fmla="*/ 41582 h 846623"/>
                <a:gd name="connsiteX5" fmla="*/ 2814524 w 2814524"/>
                <a:gd name="connsiteY5" fmla="*/ 252949 h 846623"/>
                <a:gd name="connsiteX0" fmla="*/ 0 w 2814524"/>
                <a:gd name="connsiteY0" fmla="*/ 847473 h 847473"/>
                <a:gd name="connsiteX1" fmla="*/ 437165 w 2814524"/>
                <a:gd name="connsiteY1" fmla="*/ 396725 h 847473"/>
                <a:gd name="connsiteX2" fmla="*/ 726011 w 2814524"/>
                <a:gd name="connsiteY2" fmla="*/ 219044 h 847473"/>
                <a:gd name="connsiteX3" fmla="*/ 1659062 w 2814524"/>
                <a:gd name="connsiteY3" fmla="*/ 14786 h 847473"/>
                <a:gd name="connsiteX4" fmla="*/ 1983641 w 2814524"/>
                <a:gd name="connsiteY4" fmla="*/ 42432 h 847473"/>
                <a:gd name="connsiteX5" fmla="*/ 2814524 w 2814524"/>
                <a:gd name="connsiteY5" fmla="*/ 253799 h 847473"/>
                <a:gd name="connsiteX0" fmla="*/ 0 w 2814524"/>
                <a:gd name="connsiteY0" fmla="*/ 832327 h 832327"/>
                <a:gd name="connsiteX1" fmla="*/ 437165 w 2814524"/>
                <a:gd name="connsiteY1" fmla="*/ 381579 h 832327"/>
                <a:gd name="connsiteX2" fmla="*/ 726011 w 2814524"/>
                <a:gd name="connsiteY2" fmla="*/ 203898 h 832327"/>
                <a:gd name="connsiteX3" fmla="*/ 1685903 w 2814524"/>
                <a:gd name="connsiteY3" fmla="*/ 21929 h 832327"/>
                <a:gd name="connsiteX4" fmla="*/ 1983641 w 2814524"/>
                <a:gd name="connsiteY4" fmla="*/ 27286 h 832327"/>
                <a:gd name="connsiteX5" fmla="*/ 2814524 w 2814524"/>
                <a:gd name="connsiteY5" fmla="*/ 238653 h 832327"/>
                <a:gd name="connsiteX0" fmla="*/ 0 w 2814524"/>
                <a:gd name="connsiteY0" fmla="*/ 841795 h 841795"/>
                <a:gd name="connsiteX1" fmla="*/ 437165 w 2814524"/>
                <a:gd name="connsiteY1" fmla="*/ 391047 h 841795"/>
                <a:gd name="connsiteX2" fmla="*/ 726011 w 2814524"/>
                <a:gd name="connsiteY2" fmla="*/ 213366 h 841795"/>
                <a:gd name="connsiteX3" fmla="*/ 1691720 w 2814524"/>
                <a:gd name="connsiteY3" fmla="*/ 16811 h 841795"/>
                <a:gd name="connsiteX4" fmla="*/ 1983641 w 2814524"/>
                <a:gd name="connsiteY4" fmla="*/ 36754 h 841795"/>
                <a:gd name="connsiteX5" fmla="*/ 2814524 w 2814524"/>
                <a:gd name="connsiteY5" fmla="*/ 248121 h 841795"/>
                <a:gd name="connsiteX0" fmla="*/ 0 w 2814524"/>
                <a:gd name="connsiteY0" fmla="*/ 848109 h 848109"/>
                <a:gd name="connsiteX1" fmla="*/ 437165 w 2814524"/>
                <a:gd name="connsiteY1" fmla="*/ 397361 h 848109"/>
                <a:gd name="connsiteX2" fmla="*/ 726011 w 2814524"/>
                <a:gd name="connsiteY2" fmla="*/ 219680 h 848109"/>
                <a:gd name="connsiteX3" fmla="*/ 1691720 w 2814524"/>
                <a:gd name="connsiteY3" fmla="*/ 23125 h 848109"/>
                <a:gd name="connsiteX4" fmla="*/ 2003607 w 2814524"/>
                <a:gd name="connsiteY4" fmla="*/ 29644 h 848109"/>
                <a:gd name="connsiteX5" fmla="*/ 2814524 w 2814524"/>
                <a:gd name="connsiteY5" fmla="*/ 254435 h 848109"/>
                <a:gd name="connsiteX0" fmla="*/ 0 w 2814524"/>
                <a:gd name="connsiteY0" fmla="*/ 850902 h 850902"/>
                <a:gd name="connsiteX1" fmla="*/ 437165 w 2814524"/>
                <a:gd name="connsiteY1" fmla="*/ 400154 h 850902"/>
                <a:gd name="connsiteX2" fmla="*/ 726011 w 2814524"/>
                <a:gd name="connsiteY2" fmla="*/ 222473 h 850902"/>
                <a:gd name="connsiteX3" fmla="*/ 1691720 w 2814524"/>
                <a:gd name="connsiteY3" fmla="*/ 25918 h 850902"/>
                <a:gd name="connsiteX4" fmla="*/ 1942282 w 2814524"/>
                <a:gd name="connsiteY4" fmla="*/ 27404 h 850902"/>
                <a:gd name="connsiteX5" fmla="*/ 2814524 w 2814524"/>
                <a:gd name="connsiteY5" fmla="*/ 257228 h 850902"/>
                <a:gd name="connsiteX0" fmla="*/ 0 w 2814524"/>
                <a:gd name="connsiteY0" fmla="*/ 844873 h 844873"/>
                <a:gd name="connsiteX1" fmla="*/ 437165 w 2814524"/>
                <a:gd name="connsiteY1" fmla="*/ 394125 h 844873"/>
                <a:gd name="connsiteX2" fmla="*/ 726011 w 2814524"/>
                <a:gd name="connsiteY2" fmla="*/ 216444 h 844873"/>
                <a:gd name="connsiteX3" fmla="*/ 1595909 w 2814524"/>
                <a:gd name="connsiteY3" fmla="*/ 32110 h 844873"/>
                <a:gd name="connsiteX4" fmla="*/ 1942282 w 2814524"/>
                <a:gd name="connsiteY4" fmla="*/ 21375 h 844873"/>
                <a:gd name="connsiteX5" fmla="*/ 2814524 w 2814524"/>
                <a:gd name="connsiteY5" fmla="*/ 251199 h 844873"/>
                <a:gd name="connsiteX0" fmla="*/ 0 w 2814524"/>
                <a:gd name="connsiteY0" fmla="*/ 843721 h 843721"/>
                <a:gd name="connsiteX1" fmla="*/ 437165 w 2814524"/>
                <a:gd name="connsiteY1" fmla="*/ 392973 h 843721"/>
                <a:gd name="connsiteX2" fmla="*/ 803684 w 2814524"/>
                <a:gd name="connsiteY2" fmla="*/ 191540 h 843721"/>
                <a:gd name="connsiteX3" fmla="*/ 1595909 w 2814524"/>
                <a:gd name="connsiteY3" fmla="*/ 30958 h 843721"/>
                <a:gd name="connsiteX4" fmla="*/ 1942282 w 2814524"/>
                <a:gd name="connsiteY4" fmla="*/ 20223 h 843721"/>
                <a:gd name="connsiteX5" fmla="*/ 2814524 w 2814524"/>
                <a:gd name="connsiteY5" fmla="*/ 250047 h 843721"/>
                <a:gd name="connsiteX0" fmla="*/ 0 w 2814524"/>
                <a:gd name="connsiteY0" fmla="*/ 845163 h 845163"/>
                <a:gd name="connsiteX1" fmla="*/ 437165 w 2814524"/>
                <a:gd name="connsiteY1" fmla="*/ 394415 h 845163"/>
                <a:gd name="connsiteX2" fmla="*/ 796772 w 2814524"/>
                <a:gd name="connsiteY2" fmla="*/ 222543 h 845163"/>
                <a:gd name="connsiteX3" fmla="*/ 1595909 w 2814524"/>
                <a:gd name="connsiteY3" fmla="*/ 32400 h 845163"/>
                <a:gd name="connsiteX4" fmla="*/ 1942282 w 2814524"/>
                <a:gd name="connsiteY4" fmla="*/ 21665 h 845163"/>
                <a:gd name="connsiteX5" fmla="*/ 2814524 w 2814524"/>
                <a:gd name="connsiteY5" fmla="*/ 251489 h 845163"/>
                <a:gd name="connsiteX0" fmla="*/ 0 w 2814524"/>
                <a:gd name="connsiteY0" fmla="*/ 833744 h 833744"/>
                <a:gd name="connsiteX1" fmla="*/ 437165 w 2814524"/>
                <a:gd name="connsiteY1" fmla="*/ 382996 h 833744"/>
                <a:gd name="connsiteX2" fmla="*/ 796772 w 2814524"/>
                <a:gd name="connsiteY2" fmla="*/ 211124 h 833744"/>
                <a:gd name="connsiteX3" fmla="*/ 1595909 w 2814524"/>
                <a:gd name="connsiteY3" fmla="*/ 20981 h 833744"/>
                <a:gd name="connsiteX4" fmla="*/ 1931383 w 2814524"/>
                <a:gd name="connsiteY4" fmla="*/ 29437 h 833744"/>
                <a:gd name="connsiteX5" fmla="*/ 2814524 w 2814524"/>
                <a:gd name="connsiteY5" fmla="*/ 240070 h 833744"/>
                <a:gd name="connsiteX0" fmla="*/ 0 w 2811799"/>
                <a:gd name="connsiteY0" fmla="*/ 835813 h 835813"/>
                <a:gd name="connsiteX1" fmla="*/ 437165 w 2811799"/>
                <a:gd name="connsiteY1" fmla="*/ 385065 h 835813"/>
                <a:gd name="connsiteX2" fmla="*/ 796772 w 2811799"/>
                <a:gd name="connsiteY2" fmla="*/ 213193 h 835813"/>
                <a:gd name="connsiteX3" fmla="*/ 1595909 w 2811799"/>
                <a:gd name="connsiteY3" fmla="*/ 23050 h 835813"/>
                <a:gd name="connsiteX4" fmla="*/ 1931383 w 2811799"/>
                <a:gd name="connsiteY4" fmla="*/ 31506 h 835813"/>
                <a:gd name="connsiteX5" fmla="*/ 2811799 w 2811799"/>
                <a:gd name="connsiteY5" fmla="*/ 277361 h 835813"/>
                <a:gd name="connsiteX0" fmla="*/ 0 w 2811799"/>
                <a:gd name="connsiteY0" fmla="*/ 835617 h 835617"/>
                <a:gd name="connsiteX1" fmla="*/ 437165 w 2811799"/>
                <a:gd name="connsiteY1" fmla="*/ 384869 h 835617"/>
                <a:gd name="connsiteX2" fmla="*/ 757242 w 2811799"/>
                <a:gd name="connsiteY2" fmla="*/ 209923 h 835617"/>
                <a:gd name="connsiteX3" fmla="*/ 1595909 w 2811799"/>
                <a:gd name="connsiteY3" fmla="*/ 22854 h 835617"/>
                <a:gd name="connsiteX4" fmla="*/ 1931383 w 2811799"/>
                <a:gd name="connsiteY4" fmla="*/ 31310 h 835617"/>
                <a:gd name="connsiteX5" fmla="*/ 2811799 w 2811799"/>
                <a:gd name="connsiteY5" fmla="*/ 277165 h 835617"/>
                <a:gd name="connsiteX0" fmla="*/ 0 w 2811799"/>
                <a:gd name="connsiteY0" fmla="*/ 835617 h 835617"/>
                <a:gd name="connsiteX1" fmla="*/ 437165 w 2811799"/>
                <a:gd name="connsiteY1" fmla="*/ 384869 h 835617"/>
                <a:gd name="connsiteX2" fmla="*/ 757242 w 2811799"/>
                <a:gd name="connsiteY2" fmla="*/ 209923 h 835617"/>
                <a:gd name="connsiteX3" fmla="*/ 1595909 w 2811799"/>
                <a:gd name="connsiteY3" fmla="*/ 22854 h 835617"/>
                <a:gd name="connsiteX4" fmla="*/ 1931383 w 2811799"/>
                <a:gd name="connsiteY4" fmla="*/ 31310 h 835617"/>
                <a:gd name="connsiteX5" fmla="*/ 2811799 w 2811799"/>
                <a:gd name="connsiteY5" fmla="*/ 277165 h 835617"/>
                <a:gd name="connsiteX0" fmla="*/ 0 w 2811799"/>
                <a:gd name="connsiteY0" fmla="*/ 838316 h 838316"/>
                <a:gd name="connsiteX1" fmla="*/ 437165 w 2811799"/>
                <a:gd name="connsiteY1" fmla="*/ 387568 h 838316"/>
                <a:gd name="connsiteX2" fmla="*/ 757242 w 2811799"/>
                <a:gd name="connsiteY2" fmla="*/ 212622 h 838316"/>
                <a:gd name="connsiteX3" fmla="*/ 1595909 w 2811799"/>
                <a:gd name="connsiteY3" fmla="*/ 25553 h 838316"/>
                <a:gd name="connsiteX4" fmla="*/ 1931383 w 2811799"/>
                <a:gd name="connsiteY4" fmla="*/ 34009 h 838316"/>
                <a:gd name="connsiteX5" fmla="*/ 2811799 w 2811799"/>
                <a:gd name="connsiteY5" fmla="*/ 279864 h 838316"/>
                <a:gd name="connsiteX0" fmla="*/ 0 w 2811799"/>
                <a:gd name="connsiteY0" fmla="*/ 834856 h 834856"/>
                <a:gd name="connsiteX1" fmla="*/ 437165 w 2811799"/>
                <a:gd name="connsiteY1" fmla="*/ 384108 h 834856"/>
                <a:gd name="connsiteX2" fmla="*/ 743725 w 2811799"/>
                <a:gd name="connsiteY2" fmla="*/ 197257 h 834856"/>
                <a:gd name="connsiteX3" fmla="*/ 1595909 w 2811799"/>
                <a:gd name="connsiteY3" fmla="*/ 22093 h 834856"/>
                <a:gd name="connsiteX4" fmla="*/ 1931383 w 2811799"/>
                <a:gd name="connsiteY4" fmla="*/ 30549 h 834856"/>
                <a:gd name="connsiteX5" fmla="*/ 2811799 w 2811799"/>
                <a:gd name="connsiteY5" fmla="*/ 276404 h 834856"/>
                <a:gd name="connsiteX0" fmla="*/ 0 w 2811799"/>
                <a:gd name="connsiteY0" fmla="*/ 834856 h 834856"/>
                <a:gd name="connsiteX1" fmla="*/ 437165 w 2811799"/>
                <a:gd name="connsiteY1" fmla="*/ 384108 h 834856"/>
                <a:gd name="connsiteX2" fmla="*/ 743725 w 2811799"/>
                <a:gd name="connsiteY2" fmla="*/ 197257 h 834856"/>
                <a:gd name="connsiteX3" fmla="*/ 1595909 w 2811799"/>
                <a:gd name="connsiteY3" fmla="*/ 22093 h 834856"/>
                <a:gd name="connsiteX4" fmla="*/ 1931383 w 2811799"/>
                <a:gd name="connsiteY4" fmla="*/ 30549 h 834856"/>
                <a:gd name="connsiteX5" fmla="*/ 2811799 w 2811799"/>
                <a:gd name="connsiteY5" fmla="*/ 276404 h 834856"/>
                <a:gd name="connsiteX0" fmla="*/ 0 w 2787241"/>
                <a:gd name="connsiteY0" fmla="*/ 834298 h 834298"/>
                <a:gd name="connsiteX1" fmla="*/ 437165 w 2787241"/>
                <a:gd name="connsiteY1" fmla="*/ 383550 h 834298"/>
                <a:gd name="connsiteX2" fmla="*/ 743725 w 2787241"/>
                <a:gd name="connsiteY2" fmla="*/ 196699 h 834298"/>
                <a:gd name="connsiteX3" fmla="*/ 1595909 w 2787241"/>
                <a:gd name="connsiteY3" fmla="*/ 21535 h 834298"/>
                <a:gd name="connsiteX4" fmla="*/ 1931383 w 2787241"/>
                <a:gd name="connsiteY4" fmla="*/ 29991 h 834298"/>
                <a:gd name="connsiteX5" fmla="*/ 2787241 w 2787241"/>
                <a:gd name="connsiteY5" fmla="*/ 266701 h 834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87241" h="834298">
                  <a:moveTo>
                    <a:pt x="0" y="834298"/>
                  </a:moveTo>
                  <a:cubicBezTo>
                    <a:pt x="86830" y="755428"/>
                    <a:pt x="313211" y="489817"/>
                    <a:pt x="437165" y="383550"/>
                  </a:cubicBezTo>
                  <a:cubicBezTo>
                    <a:pt x="561119" y="277284"/>
                    <a:pt x="549142" y="236288"/>
                    <a:pt x="743725" y="196699"/>
                  </a:cubicBezTo>
                  <a:cubicBezTo>
                    <a:pt x="938821" y="157006"/>
                    <a:pt x="1397966" y="49320"/>
                    <a:pt x="1595909" y="21535"/>
                  </a:cubicBezTo>
                  <a:cubicBezTo>
                    <a:pt x="1793852" y="-6250"/>
                    <a:pt x="1732828" y="-10870"/>
                    <a:pt x="1931383" y="29991"/>
                  </a:cubicBezTo>
                  <a:cubicBezTo>
                    <a:pt x="2129938" y="70852"/>
                    <a:pt x="2510280" y="196245"/>
                    <a:pt x="2787241" y="266701"/>
                  </a:cubicBezTo>
                </a:path>
              </a:pathLst>
            </a:custGeom>
            <a:noFill/>
            <a:ln w="28575">
              <a:solidFill>
                <a:srgbClr val="91D54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C0E994A4-3C22-6D9B-7F35-CB1B0138265D}"/>
                </a:ext>
              </a:extLst>
            </p:cNvPr>
            <p:cNvSpPr/>
            <p:nvPr/>
          </p:nvSpPr>
          <p:spPr>
            <a:xfrm>
              <a:off x="7525888" y="2111179"/>
              <a:ext cx="2234095" cy="808641"/>
            </a:xfrm>
            <a:custGeom>
              <a:avLst/>
              <a:gdLst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295275 w 2628900"/>
                <a:gd name="connsiteY8" fmla="*/ 466779 h 885879"/>
                <a:gd name="connsiteX9" fmla="*/ 323850 w 2628900"/>
                <a:gd name="connsiteY9" fmla="*/ 447729 h 885879"/>
                <a:gd name="connsiteX10" fmla="*/ 352425 w 2628900"/>
                <a:gd name="connsiteY10" fmla="*/ 419154 h 885879"/>
                <a:gd name="connsiteX11" fmla="*/ 361950 w 2628900"/>
                <a:gd name="connsiteY11" fmla="*/ 390579 h 885879"/>
                <a:gd name="connsiteX12" fmla="*/ 476250 w 2628900"/>
                <a:gd name="connsiteY12" fmla="*/ 323904 h 885879"/>
                <a:gd name="connsiteX13" fmla="*/ 504825 w 2628900"/>
                <a:gd name="connsiteY13" fmla="*/ 304854 h 885879"/>
                <a:gd name="connsiteX14" fmla="*/ 638175 w 2628900"/>
                <a:gd name="connsiteY14" fmla="*/ 266754 h 885879"/>
                <a:gd name="connsiteX15" fmla="*/ 695325 w 2628900"/>
                <a:gd name="connsiteY15" fmla="*/ 247704 h 885879"/>
                <a:gd name="connsiteX16" fmla="*/ 790575 w 2628900"/>
                <a:gd name="connsiteY16" fmla="*/ 238179 h 885879"/>
                <a:gd name="connsiteX17" fmla="*/ 847725 w 2628900"/>
                <a:gd name="connsiteY17" fmla="*/ 228654 h 885879"/>
                <a:gd name="connsiteX18" fmla="*/ 942975 w 2628900"/>
                <a:gd name="connsiteY18" fmla="*/ 219129 h 885879"/>
                <a:gd name="connsiteX19" fmla="*/ 1047750 w 2628900"/>
                <a:gd name="connsiteY19" fmla="*/ 190554 h 885879"/>
                <a:gd name="connsiteX20" fmla="*/ 1076325 w 2628900"/>
                <a:gd name="connsiteY20" fmla="*/ 181029 h 885879"/>
                <a:gd name="connsiteX21" fmla="*/ 1114425 w 2628900"/>
                <a:gd name="connsiteY21" fmla="*/ 171504 h 885879"/>
                <a:gd name="connsiteX22" fmla="*/ 1219200 w 2628900"/>
                <a:gd name="connsiteY22" fmla="*/ 133404 h 885879"/>
                <a:gd name="connsiteX23" fmla="*/ 1247775 w 2628900"/>
                <a:gd name="connsiteY23" fmla="*/ 114354 h 885879"/>
                <a:gd name="connsiteX24" fmla="*/ 1314450 w 2628900"/>
                <a:gd name="connsiteY24" fmla="*/ 85779 h 885879"/>
                <a:gd name="connsiteX25" fmla="*/ 1400175 w 2628900"/>
                <a:gd name="connsiteY25" fmla="*/ 66729 h 885879"/>
                <a:gd name="connsiteX26" fmla="*/ 1457325 w 2628900"/>
                <a:gd name="connsiteY26" fmla="*/ 57204 h 885879"/>
                <a:gd name="connsiteX27" fmla="*/ 1590675 w 2628900"/>
                <a:gd name="connsiteY27" fmla="*/ 28629 h 885879"/>
                <a:gd name="connsiteX28" fmla="*/ 1685925 w 2628900"/>
                <a:gd name="connsiteY28" fmla="*/ 19104 h 885879"/>
                <a:gd name="connsiteX29" fmla="*/ 1724025 w 2628900"/>
                <a:gd name="connsiteY29" fmla="*/ 9579 h 885879"/>
                <a:gd name="connsiteX30" fmla="*/ 1752600 w 2628900"/>
                <a:gd name="connsiteY30" fmla="*/ 54 h 885879"/>
                <a:gd name="connsiteX31" fmla="*/ 1847850 w 2628900"/>
                <a:gd name="connsiteY31" fmla="*/ 19104 h 885879"/>
                <a:gd name="connsiteX32" fmla="*/ 1914525 w 2628900"/>
                <a:gd name="connsiteY32" fmla="*/ 28629 h 885879"/>
                <a:gd name="connsiteX33" fmla="*/ 1952625 w 2628900"/>
                <a:gd name="connsiteY33" fmla="*/ 38154 h 885879"/>
                <a:gd name="connsiteX34" fmla="*/ 2000250 w 2628900"/>
                <a:gd name="connsiteY34" fmla="*/ 47679 h 885879"/>
                <a:gd name="connsiteX35" fmla="*/ 2114550 w 2628900"/>
                <a:gd name="connsiteY35" fmla="*/ 76254 h 885879"/>
                <a:gd name="connsiteX36" fmla="*/ 2162175 w 2628900"/>
                <a:gd name="connsiteY36" fmla="*/ 95304 h 885879"/>
                <a:gd name="connsiteX37" fmla="*/ 2238375 w 2628900"/>
                <a:gd name="connsiteY37" fmla="*/ 114354 h 885879"/>
                <a:gd name="connsiteX38" fmla="*/ 2428875 w 2628900"/>
                <a:gd name="connsiteY38" fmla="*/ 152454 h 885879"/>
                <a:gd name="connsiteX39" fmla="*/ 2476500 w 2628900"/>
                <a:gd name="connsiteY39" fmla="*/ 171504 h 885879"/>
                <a:gd name="connsiteX40" fmla="*/ 2514600 w 2628900"/>
                <a:gd name="connsiteY40" fmla="*/ 181029 h 885879"/>
                <a:gd name="connsiteX41" fmla="*/ 2543175 w 2628900"/>
                <a:gd name="connsiteY41" fmla="*/ 190554 h 885879"/>
                <a:gd name="connsiteX42" fmla="*/ 2581275 w 2628900"/>
                <a:gd name="connsiteY42" fmla="*/ 200079 h 885879"/>
                <a:gd name="connsiteX43" fmla="*/ 2628900 w 2628900"/>
                <a:gd name="connsiteY43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285750 w 2628900"/>
                <a:gd name="connsiteY7" fmla="*/ 495354 h 885879"/>
                <a:gd name="connsiteX8" fmla="*/ 323850 w 2628900"/>
                <a:gd name="connsiteY8" fmla="*/ 447729 h 885879"/>
                <a:gd name="connsiteX9" fmla="*/ 352425 w 2628900"/>
                <a:gd name="connsiteY9" fmla="*/ 419154 h 885879"/>
                <a:gd name="connsiteX10" fmla="*/ 361950 w 2628900"/>
                <a:gd name="connsiteY10" fmla="*/ 390579 h 885879"/>
                <a:gd name="connsiteX11" fmla="*/ 476250 w 2628900"/>
                <a:gd name="connsiteY11" fmla="*/ 323904 h 885879"/>
                <a:gd name="connsiteX12" fmla="*/ 504825 w 2628900"/>
                <a:gd name="connsiteY12" fmla="*/ 304854 h 885879"/>
                <a:gd name="connsiteX13" fmla="*/ 638175 w 2628900"/>
                <a:gd name="connsiteY13" fmla="*/ 266754 h 885879"/>
                <a:gd name="connsiteX14" fmla="*/ 695325 w 2628900"/>
                <a:gd name="connsiteY14" fmla="*/ 247704 h 885879"/>
                <a:gd name="connsiteX15" fmla="*/ 790575 w 2628900"/>
                <a:gd name="connsiteY15" fmla="*/ 238179 h 885879"/>
                <a:gd name="connsiteX16" fmla="*/ 847725 w 2628900"/>
                <a:gd name="connsiteY16" fmla="*/ 228654 h 885879"/>
                <a:gd name="connsiteX17" fmla="*/ 942975 w 2628900"/>
                <a:gd name="connsiteY17" fmla="*/ 219129 h 885879"/>
                <a:gd name="connsiteX18" fmla="*/ 1047750 w 2628900"/>
                <a:gd name="connsiteY18" fmla="*/ 190554 h 885879"/>
                <a:gd name="connsiteX19" fmla="*/ 1076325 w 2628900"/>
                <a:gd name="connsiteY19" fmla="*/ 181029 h 885879"/>
                <a:gd name="connsiteX20" fmla="*/ 1114425 w 2628900"/>
                <a:gd name="connsiteY20" fmla="*/ 171504 h 885879"/>
                <a:gd name="connsiteX21" fmla="*/ 1219200 w 2628900"/>
                <a:gd name="connsiteY21" fmla="*/ 133404 h 885879"/>
                <a:gd name="connsiteX22" fmla="*/ 1247775 w 2628900"/>
                <a:gd name="connsiteY22" fmla="*/ 114354 h 885879"/>
                <a:gd name="connsiteX23" fmla="*/ 1314450 w 2628900"/>
                <a:gd name="connsiteY23" fmla="*/ 85779 h 885879"/>
                <a:gd name="connsiteX24" fmla="*/ 1400175 w 2628900"/>
                <a:gd name="connsiteY24" fmla="*/ 66729 h 885879"/>
                <a:gd name="connsiteX25" fmla="*/ 1457325 w 2628900"/>
                <a:gd name="connsiteY25" fmla="*/ 57204 h 885879"/>
                <a:gd name="connsiteX26" fmla="*/ 1590675 w 2628900"/>
                <a:gd name="connsiteY26" fmla="*/ 28629 h 885879"/>
                <a:gd name="connsiteX27" fmla="*/ 1685925 w 2628900"/>
                <a:gd name="connsiteY27" fmla="*/ 19104 h 885879"/>
                <a:gd name="connsiteX28" fmla="*/ 1724025 w 2628900"/>
                <a:gd name="connsiteY28" fmla="*/ 9579 h 885879"/>
                <a:gd name="connsiteX29" fmla="*/ 1752600 w 2628900"/>
                <a:gd name="connsiteY29" fmla="*/ 54 h 885879"/>
                <a:gd name="connsiteX30" fmla="*/ 1847850 w 2628900"/>
                <a:gd name="connsiteY30" fmla="*/ 19104 h 885879"/>
                <a:gd name="connsiteX31" fmla="*/ 1914525 w 2628900"/>
                <a:gd name="connsiteY31" fmla="*/ 28629 h 885879"/>
                <a:gd name="connsiteX32" fmla="*/ 1952625 w 2628900"/>
                <a:gd name="connsiteY32" fmla="*/ 38154 h 885879"/>
                <a:gd name="connsiteX33" fmla="*/ 2000250 w 2628900"/>
                <a:gd name="connsiteY33" fmla="*/ 47679 h 885879"/>
                <a:gd name="connsiteX34" fmla="*/ 2114550 w 2628900"/>
                <a:gd name="connsiteY34" fmla="*/ 76254 h 885879"/>
                <a:gd name="connsiteX35" fmla="*/ 2162175 w 2628900"/>
                <a:gd name="connsiteY35" fmla="*/ 95304 h 885879"/>
                <a:gd name="connsiteX36" fmla="*/ 2238375 w 2628900"/>
                <a:gd name="connsiteY36" fmla="*/ 114354 h 885879"/>
                <a:gd name="connsiteX37" fmla="*/ 2428875 w 2628900"/>
                <a:gd name="connsiteY37" fmla="*/ 152454 h 885879"/>
                <a:gd name="connsiteX38" fmla="*/ 2476500 w 2628900"/>
                <a:gd name="connsiteY38" fmla="*/ 171504 h 885879"/>
                <a:gd name="connsiteX39" fmla="*/ 2514600 w 2628900"/>
                <a:gd name="connsiteY39" fmla="*/ 181029 h 885879"/>
                <a:gd name="connsiteX40" fmla="*/ 2543175 w 2628900"/>
                <a:gd name="connsiteY40" fmla="*/ 190554 h 885879"/>
                <a:gd name="connsiteX41" fmla="*/ 2581275 w 2628900"/>
                <a:gd name="connsiteY41" fmla="*/ 200079 h 885879"/>
                <a:gd name="connsiteX42" fmla="*/ 2628900 w 2628900"/>
                <a:gd name="connsiteY42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247650 w 2628900"/>
                <a:gd name="connsiteY6" fmla="*/ 542979 h 885879"/>
                <a:gd name="connsiteX7" fmla="*/ 323850 w 2628900"/>
                <a:gd name="connsiteY7" fmla="*/ 447729 h 885879"/>
                <a:gd name="connsiteX8" fmla="*/ 352425 w 2628900"/>
                <a:gd name="connsiteY8" fmla="*/ 419154 h 885879"/>
                <a:gd name="connsiteX9" fmla="*/ 361950 w 2628900"/>
                <a:gd name="connsiteY9" fmla="*/ 390579 h 885879"/>
                <a:gd name="connsiteX10" fmla="*/ 476250 w 2628900"/>
                <a:gd name="connsiteY10" fmla="*/ 323904 h 885879"/>
                <a:gd name="connsiteX11" fmla="*/ 504825 w 2628900"/>
                <a:gd name="connsiteY11" fmla="*/ 304854 h 885879"/>
                <a:gd name="connsiteX12" fmla="*/ 638175 w 2628900"/>
                <a:gd name="connsiteY12" fmla="*/ 266754 h 885879"/>
                <a:gd name="connsiteX13" fmla="*/ 695325 w 2628900"/>
                <a:gd name="connsiteY13" fmla="*/ 247704 h 885879"/>
                <a:gd name="connsiteX14" fmla="*/ 790575 w 2628900"/>
                <a:gd name="connsiteY14" fmla="*/ 238179 h 885879"/>
                <a:gd name="connsiteX15" fmla="*/ 847725 w 2628900"/>
                <a:gd name="connsiteY15" fmla="*/ 228654 h 885879"/>
                <a:gd name="connsiteX16" fmla="*/ 942975 w 2628900"/>
                <a:gd name="connsiteY16" fmla="*/ 219129 h 885879"/>
                <a:gd name="connsiteX17" fmla="*/ 1047750 w 2628900"/>
                <a:gd name="connsiteY17" fmla="*/ 190554 h 885879"/>
                <a:gd name="connsiteX18" fmla="*/ 1076325 w 2628900"/>
                <a:gd name="connsiteY18" fmla="*/ 181029 h 885879"/>
                <a:gd name="connsiteX19" fmla="*/ 1114425 w 2628900"/>
                <a:gd name="connsiteY19" fmla="*/ 171504 h 885879"/>
                <a:gd name="connsiteX20" fmla="*/ 1219200 w 2628900"/>
                <a:gd name="connsiteY20" fmla="*/ 133404 h 885879"/>
                <a:gd name="connsiteX21" fmla="*/ 1247775 w 2628900"/>
                <a:gd name="connsiteY21" fmla="*/ 114354 h 885879"/>
                <a:gd name="connsiteX22" fmla="*/ 1314450 w 2628900"/>
                <a:gd name="connsiteY22" fmla="*/ 85779 h 885879"/>
                <a:gd name="connsiteX23" fmla="*/ 1400175 w 2628900"/>
                <a:gd name="connsiteY23" fmla="*/ 66729 h 885879"/>
                <a:gd name="connsiteX24" fmla="*/ 1457325 w 2628900"/>
                <a:gd name="connsiteY24" fmla="*/ 57204 h 885879"/>
                <a:gd name="connsiteX25" fmla="*/ 1590675 w 2628900"/>
                <a:gd name="connsiteY25" fmla="*/ 28629 h 885879"/>
                <a:gd name="connsiteX26" fmla="*/ 1685925 w 2628900"/>
                <a:gd name="connsiteY26" fmla="*/ 19104 h 885879"/>
                <a:gd name="connsiteX27" fmla="*/ 1724025 w 2628900"/>
                <a:gd name="connsiteY27" fmla="*/ 9579 h 885879"/>
                <a:gd name="connsiteX28" fmla="*/ 1752600 w 2628900"/>
                <a:gd name="connsiteY28" fmla="*/ 54 h 885879"/>
                <a:gd name="connsiteX29" fmla="*/ 1847850 w 2628900"/>
                <a:gd name="connsiteY29" fmla="*/ 19104 h 885879"/>
                <a:gd name="connsiteX30" fmla="*/ 1914525 w 2628900"/>
                <a:gd name="connsiteY30" fmla="*/ 28629 h 885879"/>
                <a:gd name="connsiteX31" fmla="*/ 1952625 w 2628900"/>
                <a:gd name="connsiteY31" fmla="*/ 38154 h 885879"/>
                <a:gd name="connsiteX32" fmla="*/ 2000250 w 2628900"/>
                <a:gd name="connsiteY32" fmla="*/ 47679 h 885879"/>
                <a:gd name="connsiteX33" fmla="*/ 2114550 w 2628900"/>
                <a:gd name="connsiteY33" fmla="*/ 76254 h 885879"/>
                <a:gd name="connsiteX34" fmla="*/ 2162175 w 2628900"/>
                <a:gd name="connsiteY34" fmla="*/ 95304 h 885879"/>
                <a:gd name="connsiteX35" fmla="*/ 2238375 w 2628900"/>
                <a:gd name="connsiteY35" fmla="*/ 114354 h 885879"/>
                <a:gd name="connsiteX36" fmla="*/ 2428875 w 2628900"/>
                <a:gd name="connsiteY36" fmla="*/ 152454 h 885879"/>
                <a:gd name="connsiteX37" fmla="*/ 2476500 w 2628900"/>
                <a:gd name="connsiteY37" fmla="*/ 171504 h 885879"/>
                <a:gd name="connsiteX38" fmla="*/ 2514600 w 2628900"/>
                <a:gd name="connsiteY38" fmla="*/ 181029 h 885879"/>
                <a:gd name="connsiteX39" fmla="*/ 2543175 w 2628900"/>
                <a:gd name="connsiteY39" fmla="*/ 190554 h 885879"/>
                <a:gd name="connsiteX40" fmla="*/ 2581275 w 2628900"/>
                <a:gd name="connsiteY40" fmla="*/ 200079 h 885879"/>
                <a:gd name="connsiteX41" fmla="*/ 2628900 w 2628900"/>
                <a:gd name="connsiteY41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219075 w 2628900"/>
                <a:gd name="connsiteY5" fmla="*/ 571554 h 885879"/>
                <a:gd name="connsiteX6" fmla="*/ 323850 w 2628900"/>
                <a:gd name="connsiteY6" fmla="*/ 447729 h 885879"/>
                <a:gd name="connsiteX7" fmla="*/ 352425 w 2628900"/>
                <a:gd name="connsiteY7" fmla="*/ 419154 h 885879"/>
                <a:gd name="connsiteX8" fmla="*/ 361950 w 2628900"/>
                <a:gd name="connsiteY8" fmla="*/ 390579 h 885879"/>
                <a:gd name="connsiteX9" fmla="*/ 476250 w 2628900"/>
                <a:gd name="connsiteY9" fmla="*/ 323904 h 885879"/>
                <a:gd name="connsiteX10" fmla="*/ 504825 w 2628900"/>
                <a:gd name="connsiteY10" fmla="*/ 304854 h 885879"/>
                <a:gd name="connsiteX11" fmla="*/ 638175 w 2628900"/>
                <a:gd name="connsiteY11" fmla="*/ 266754 h 885879"/>
                <a:gd name="connsiteX12" fmla="*/ 695325 w 2628900"/>
                <a:gd name="connsiteY12" fmla="*/ 247704 h 885879"/>
                <a:gd name="connsiteX13" fmla="*/ 790575 w 2628900"/>
                <a:gd name="connsiteY13" fmla="*/ 238179 h 885879"/>
                <a:gd name="connsiteX14" fmla="*/ 847725 w 2628900"/>
                <a:gd name="connsiteY14" fmla="*/ 228654 h 885879"/>
                <a:gd name="connsiteX15" fmla="*/ 942975 w 2628900"/>
                <a:gd name="connsiteY15" fmla="*/ 219129 h 885879"/>
                <a:gd name="connsiteX16" fmla="*/ 1047750 w 2628900"/>
                <a:gd name="connsiteY16" fmla="*/ 190554 h 885879"/>
                <a:gd name="connsiteX17" fmla="*/ 1076325 w 2628900"/>
                <a:gd name="connsiteY17" fmla="*/ 181029 h 885879"/>
                <a:gd name="connsiteX18" fmla="*/ 1114425 w 2628900"/>
                <a:gd name="connsiteY18" fmla="*/ 171504 h 885879"/>
                <a:gd name="connsiteX19" fmla="*/ 1219200 w 2628900"/>
                <a:gd name="connsiteY19" fmla="*/ 133404 h 885879"/>
                <a:gd name="connsiteX20" fmla="*/ 1247775 w 2628900"/>
                <a:gd name="connsiteY20" fmla="*/ 114354 h 885879"/>
                <a:gd name="connsiteX21" fmla="*/ 1314450 w 2628900"/>
                <a:gd name="connsiteY21" fmla="*/ 85779 h 885879"/>
                <a:gd name="connsiteX22" fmla="*/ 1400175 w 2628900"/>
                <a:gd name="connsiteY22" fmla="*/ 66729 h 885879"/>
                <a:gd name="connsiteX23" fmla="*/ 1457325 w 2628900"/>
                <a:gd name="connsiteY23" fmla="*/ 57204 h 885879"/>
                <a:gd name="connsiteX24" fmla="*/ 1590675 w 2628900"/>
                <a:gd name="connsiteY24" fmla="*/ 28629 h 885879"/>
                <a:gd name="connsiteX25" fmla="*/ 1685925 w 2628900"/>
                <a:gd name="connsiteY25" fmla="*/ 19104 h 885879"/>
                <a:gd name="connsiteX26" fmla="*/ 1724025 w 2628900"/>
                <a:gd name="connsiteY26" fmla="*/ 9579 h 885879"/>
                <a:gd name="connsiteX27" fmla="*/ 1752600 w 2628900"/>
                <a:gd name="connsiteY27" fmla="*/ 54 h 885879"/>
                <a:gd name="connsiteX28" fmla="*/ 1847850 w 2628900"/>
                <a:gd name="connsiteY28" fmla="*/ 19104 h 885879"/>
                <a:gd name="connsiteX29" fmla="*/ 1914525 w 2628900"/>
                <a:gd name="connsiteY29" fmla="*/ 28629 h 885879"/>
                <a:gd name="connsiteX30" fmla="*/ 1952625 w 2628900"/>
                <a:gd name="connsiteY30" fmla="*/ 38154 h 885879"/>
                <a:gd name="connsiteX31" fmla="*/ 2000250 w 2628900"/>
                <a:gd name="connsiteY31" fmla="*/ 47679 h 885879"/>
                <a:gd name="connsiteX32" fmla="*/ 2114550 w 2628900"/>
                <a:gd name="connsiteY32" fmla="*/ 76254 h 885879"/>
                <a:gd name="connsiteX33" fmla="*/ 2162175 w 2628900"/>
                <a:gd name="connsiteY33" fmla="*/ 95304 h 885879"/>
                <a:gd name="connsiteX34" fmla="*/ 2238375 w 2628900"/>
                <a:gd name="connsiteY34" fmla="*/ 114354 h 885879"/>
                <a:gd name="connsiteX35" fmla="*/ 2428875 w 2628900"/>
                <a:gd name="connsiteY35" fmla="*/ 152454 h 885879"/>
                <a:gd name="connsiteX36" fmla="*/ 2476500 w 2628900"/>
                <a:gd name="connsiteY36" fmla="*/ 171504 h 885879"/>
                <a:gd name="connsiteX37" fmla="*/ 2514600 w 2628900"/>
                <a:gd name="connsiteY37" fmla="*/ 181029 h 885879"/>
                <a:gd name="connsiteX38" fmla="*/ 2543175 w 2628900"/>
                <a:gd name="connsiteY38" fmla="*/ 190554 h 885879"/>
                <a:gd name="connsiteX39" fmla="*/ 2581275 w 2628900"/>
                <a:gd name="connsiteY39" fmla="*/ 200079 h 885879"/>
                <a:gd name="connsiteX40" fmla="*/ 2628900 w 2628900"/>
                <a:gd name="connsiteY40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171450 w 2628900"/>
                <a:gd name="connsiteY4" fmla="*/ 657279 h 885879"/>
                <a:gd name="connsiteX5" fmla="*/ 323850 w 2628900"/>
                <a:gd name="connsiteY5" fmla="*/ 447729 h 885879"/>
                <a:gd name="connsiteX6" fmla="*/ 352425 w 2628900"/>
                <a:gd name="connsiteY6" fmla="*/ 419154 h 885879"/>
                <a:gd name="connsiteX7" fmla="*/ 361950 w 2628900"/>
                <a:gd name="connsiteY7" fmla="*/ 390579 h 885879"/>
                <a:gd name="connsiteX8" fmla="*/ 476250 w 2628900"/>
                <a:gd name="connsiteY8" fmla="*/ 323904 h 885879"/>
                <a:gd name="connsiteX9" fmla="*/ 504825 w 2628900"/>
                <a:gd name="connsiteY9" fmla="*/ 304854 h 885879"/>
                <a:gd name="connsiteX10" fmla="*/ 638175 w 2628900"/>
                <a:gd name="connsiteY10" fmla="*/ 266754 h 885879"/>
                <a:gd name="connsiteX11" fmla="*/ 695325 w 2628900"/>
                <a:gd name="connsiteY11" fmla="*/ 247704 h 885879"/>
                <a:gd name="connsiteX12" fmla="*/ 790575 w 2628900"/>
                <a:gd name="connsiteY12" fmla="*/ 238179 h 885879"/>
                <a:gd name="connsiteX13" fmla="*/ 847725 w 2628900"/>
                <a:gd name="connsiteY13" fmla="*/ 228654 h 885879"/>
                <a:gd name="connsiteX14" fmla="*/ 942975 w 2628900"/>
                <a:gd name="connsiteY14" fmla="*/ 219129 h 885879"/>
                <a:gd name="connsiteX15" fmla="*/ 1047750 w 2628900"/>
                <a:gd name="connsiteY15" fmla="*/ 190554 h 885879"/>
                <a:gd name="connsiteX16" fmla="*/ 1076325 w 2628900"/>
                <a:gd name="connsiteY16" fmla="*/ 181029 h 885879"/>
                <a:gd name="connsiteX17" fmla="*/ 1114425 w 2628900"/>
                <a:gd name="connsiteY17" fmla="*/ 171504 h 885879"/>
                <a:gd name="connsiteX18" fmla="*/ 1219200 w 2628900"/>
                <a:gd name="connsiteY18" fmla="*/ 133404 h 885879"/>
                <a:gd name="connsiteX19" fmla="*/ 1247775 w 2628900"/>
                <a:gd name="connsiteY19" fmla="*/ 114354 h 885879"/>
                <a:gd name="connsiteX20" fmla="*/ 1314450 w 2628900"/>
                <a:gd name="connsiteY20" fmla="*/ 85779 h 885879"/>
                <a:gd name="connsiteX21" fmla="*/ 1400175 w 2628900"/>
                <a:gd name="connsiteY21" fmla="*/ 66729 h 885879"/>
                <a:gd name="connsiteX22" fmla="*/ 1457325 w 2628900"/>
                <a:gd name="connsiteY22" fmla="*/ 57204 h 885879"/>
                <a:gd name="connsiteX23" fmla="*/ 1590675 w 2628900"/>
                <a:gd name="connsiteY23" fmla="*/ 28629 h 885879"/>
                <a:gd name="connsiteX24" fmla="*/ 1685925 w 2628900"/>
                <a:gd name="connsiteY24" fmla="*/ 19104 h 885879"/>
                <a:gd name="connsiteX25" fmla="*/ 1724025 w 2628900"/>
                <a:gd name="connsiteY25" fmla="*/ 9579 h 885879"/>
                <a:gd name="connsiteX26" fmla="*/ 1752600 w 2628900"/>
                <a:gd name="connsiteY26" fmla="*/ 54 h 885879"/>
                <a:gd name="connsiteX27" fmla="*/ 1847850 w 2628900"/>
                <a:gd name="connsiteY27" fmla="*/ 19104 h 885879"/>
                <a:gd name="connsiteX28" fmla="*/ 1914525 w 2628900"/>
                <a:gd name="connsiteY28" fmla="*/ 28629 h 885879"/>
                <a:gd name="connsiteX29" fmla="*/ 1952625 w 2628900"/>
                <a:gd name="connsiteY29" fmla="*/ 38154 h 885879"/>
                <a:gd name="connsiteX30" fmla="*/ 2000250 w 2628900"/>
                <a:gd name="connsiteY30" fmla="*/ 47679 h 885879"/>
                <a:gd name="connsiteX31" fmla="*/ 2114550 w 2628900"/>
                <a:gd name="connsiteY31" fmla="*/ 76254 h 885879"/>
                <a:gd name="connsiteX32" fmla="*/ 2162175 w 2628900"/>
                <a:gd name="connsiteY32" fmla="*/ 95304 h 885879"/>
                <a:gd name="connsiteX33" fmla="*/ 2238375 w 2628900"/>
                <a:gd name="connsiteY33" fmla="*/ 114354 h 885879"/>
                <a:gd name="connsiteX34" fmla="*/ 2428875 w 2628900"/>
                <a:gd name="connsiteY34" fmla="*/ 152454 h 885879"/>
                <a:gd name="connsiteX35" fmla="*/ 2476500 w 2628900"/>
                <a:gd name="connsiteY35" fmla="*/ 171504 h 885879"/>
                <a:gd name="connsiteX36" fmla="*/ 2514600 w 2628900"/>
                <a:gd name="connsiteY36" fmla="*/ 181029 h 885879"/>
                <a:gd name="connsiteX37" fmla="*/ 2543175 w 2628900"/>
                <a:gd name="connsiteY37" fmla="*/ 190554 h 885879"/>
                <a:gd name="connsiteX38" fmla="*/ 2581275 w 2628900"/>
                <a:gd name="connsiteY38" fmla="*/ 200079 h 885879"/>
                <a:gd name="connsiteX39" fmla="*/ 2628900 w 2628900"/>
                <a:gd name="connsiteY39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133350 w 2628900"/>
                <a:gd name="connsiteY3" fmla="*/ 695379 h 885879"/>
                <a:gd name="connsiteX4" fmla="*/ 323850 w 2628900"/>
                <a:gd name="connsiteY4" fmla="*/ 447729 h 885879"/>
                <a:gd name="connsiteX5" fmla="*/ 352425 w 2628900"/>
                <a:gd name="connsiteY5" fmla="*/ 419154 h 885879"/>
                <a:gd name="connsiteX6" fmla="*/ 361950 w 2628900"/>
                <a:gd name="connsiteY6" fmla="*/ 390579 h 885879"/>
                <a:gd name="connsiteX7" fmla="*/ 476250 w 2628900"/>
                <a:gd name="connsiteY7" fmla="*/ 323904 h 885879"/>
                <a:gd name="connsiteX8" fmla="*/ 504825 w 2628900"/>
                <a:gd name="connsiteY8" fmla="*/ 304854 h 885879"/>
                <a:gd name="connsiteX9" fmla="*/ 638175 w 2628900"/>
                <a:gd name="connsiteY9" fmla="*/ 266754 h 885879"/>
                <a:gd name="connsiteX10" fmla="*/ 695325 w 2628900"/>
                <a:gd name="connsiteY10" fmla="*/ 247704 h 885879"/>
                <a:gd name="connsiteX11" fmla="*/ 790575 w 2628900"/>
                <a:gd name="connsiteY11" fmla="*/ 238179 h 885879"/>
                <a:gd name="connsiteX12" fmla="*/ 847725 w 2628900"/>
                <a:gd name="connsiteY12" fmla="*/ 228654 h 885879"/>
                <a:gd name="connsiteX13" fmla="*/ 942975 w 2628900"/>
                <a:gd name="connsiteY13" fmla="*/ 219129 h 885879"/>
                <a:gd name="connsiteX14" fmla="*/ 1047750 w 2628900"/>
                <a:gd name="connsiteY14" fmla="*/ 190554 h 885879"/>
                <a:gd name="connsiteX15" fmla="*/ 1076325 w 2628900"/>
                <a:gd name="connsiteY15" fmla="*/ 181029 h 885879"/>
                <a:gd name="connsiteX16" fmla="*/ 1114425 w 2628900"/>
                <a:gd name="connsiteY16" fmla="*/ 171504 h 885879"/>
                <a:gd name="connsiteX17" fmla="*/ 1219200 w 2628900"/>
                <a:gd name="connsiteY17" fmla="*/ 133404 h 885879"/>
                <a:gd name="connsiteX18" fmla="*/ 1247775 w 2628900"/>
                <a:gd name="connsiteY18" fmla="*/ 114354 h 885879"/>
                <a:gd name="connsiteX19" fmla="*/ 1314450 w 2628900"/>
                <a:gd name="connsiteY19" fmla="*/ 85779 h 885879"/>
                <a:gd name="connsiteX20" fmla="*/ 1400175 w 2628900"/>
                <a:gd name="connsiteY20" fmla="*/ 66729 h 885879"/>
                <a:gd name="connsiteX21" fmla="*/ 1457325 w 2628900"/>
                <a:gd name="connsiteY21" fmla="*/ 57204 h 885879"/>
                <a:gd name="connsiteX22" fmla="*/ 1590675 w 2628900"/>
                <a:gd name="connsiteY22" fmla="*/ 28629 h 885879"/>
                <a:gd name="connsiteX23" fmla="*/ 1685925 w 2628900"/>
                <a:gd name="connsiteY23" fmla="*/ 19104 h 885879"/>
                <a:gd name="connsiteX24" fmla="*/ 1724025 w 2628900"/>
                <a:gd name="connsiteY24" fmla="*/ 9579 h 885879"/>
                <a:gd name="connsiteX25" fmla="*/ 1752600 w 2628900"/>
                <a:gd name="connsiteY25" fmla="*/ 54 h 885879"/>
                <a:gd name="connsiteX26" fmla="*/ 1847850 w 2628900"/>
                <a:gd name="connsiteY26" fmla="*/ 19104 h 885879"/>
                <a:gd name="connsiteX27" fmla="*/ 1914525 w 2628900"/>
                <a:gd name="connsiteY27" fmla="*/ 28629 h 885879"/>
                <a:gd name="connsiteX28" fmla="*/ 1952625 w 2628900"/>
                <a:gd name="connsiteY28" fmla="*/ 38154 h 885879"/>
                <a:gd name="connsiteX29" fmla="*/ 2000250 w 2628900"/>
                <a:gd name="connsiteY29" fmla="*/ 47679 h 885879"/>
                <a:gd name="connsiteX30" fmla="*/ 2114550 w 2628900"/>
                <a:gd name="connsiteY30" fmla="*/ 76254 h 885879"/>
                <a:gd name="connsiteX31" fmla="*/ 2162175 w 2628900"/>
                <a:gd name="connsiteY31" fmla="*/ 95304 h 885879"/>
                <a:gd name="connsiteX32" fmla="*/ 2238375 w 2628900"/>
                <a:gd name="connsiteY32" fmla="*/ 114354 h 885879"/>
                <a:gd name="connsiteX33" fmla="*/ 2428875 w 2628900"/>
                <a:gd name="connsiteY33" fmla="*/ 152454 h 885879"/>
                <a:gd name="connsiteX34" fmla="*/ 2476500 w 2628900"/>
                <a:gd name="connsiteY34" fmla="*/ 171504 h 885879"/>
                <a:gd name="connsiteX35" fmla="*/ 2514600 w 2628900"/>
                <a:gd name="connsiteY35" fmla="*/ 181029 h 885879"/>
                <a:gd name="connsiteX36" fmla="*/ 2543175 w 2628900"/>
                <a:gd name="connsiteY36" fmla="*/ 190554 h 885879"/>
                <a:gd name="connsiteX37" fmla="*/ 2581275 w 2628900"/>
                <a:gd name="connsiteY37" fmla="*/ 200079 h 885879"/>
                <a:gd name="connsiteX38" fmla="*/ 2628900 w 2628900"/>
                <a:gd name="connsiteY38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114300 w 2628900"/>
                <a:gd name="connsiteY2" fmla="*/ 733479 h 885879"/>
                <a:gd name="connsiteX3" fmla="*/ 323850 w 2628900"/>
                <a:gd name="connsiteY3" fmla="*/ 447729 h 885879"/>
                <a:gd name="connsiteX4" fmla="*/ 352425 w 2628900"/>
                <a:gd name="connsiteY4" fmla="*/ 419154 h 885879"/>
                <a:gd name="connsiteX5" fmla="*/ 361950 w 2628900"/>
                <a:gd name="connsiteY5" fmla="*/ 390579 h 885879"/>
                <a:gd name="connsiteX6" fmla="*/ 476250 w 2628900"/>
                <a:gd name="connsiteY6" fmla="*/ 323904 h 885879"/>
                <a:gd name="connsiteX7" fmla="*/ 504825 w 2628900"/>
                <a:gd name="connsiteY7" fmla="*/ 304854 h 885879"/>
                <a:gd name="connsiteX8" fmla="*/ 638175 w 2628900"/>
                <a:gd name="connsiteY8" fmla="*/ 266754 h 885879"/>
                <a:gd name="connsiteX9" fmla="*/ 695325 w 2628900"/>
                <a:gd name="connsiteY9" fmla="*/ 247704 h 885879"/>
                <a:gd name="connsiteX10" fmla="*/ 790575 w 2628900"/>
                <a:gd name="connsiteY10" fmla="*/ 238179 h 885879"/>
                <a:gd name="connsiteX11" fmla="*/ 847725 w 2628900"/>
                <a:gd name="connsiteY11" fmla="*/ 228654 h 885879"/>
                <a:gd name="connsiteX12" fmla="*/ 942975 w 2628900"/>
                <a:gd name="connsiteY12" fmla="*/ 219129 h 885879"/>
                <a:gd name="connsiteX13" fmla="*/ 1047750 w 2628900"/>
                <a:gd name="connsiteY13" fmla="*/ 190554 h 885879"/>
                <a:gd name="connsiteX14" fmla="*/ 1076325 w 2628900"/>
                <a:gd name="connsiteY14" fmla="*/ 181029 h 885879"/>
                <a:gd name="connsiteX15" fmla="*/ 1114425 w 2628900"/>
                <a:gd name="connsiteY15" fmla="*/ 171504 h 885879"/>
                <a:gd name="connsiteX16" fmla="*/ 1219200 w 2628900"/>
                <a:gd name="connsiteY16" fmla="*/ 133404 h 885879"/>
                <a:gd name="connsiteX17" fmla="*/ 1247775 w 2628900"/>
                <a:gd name="connsiteY17" fmla="*/ 114354 h 885879"/>
                <a:gd name="connsiteX18" fmla="*/ 1314450 w 2628900"/>
                <a:gd name="connsiteY18" fmla="*/ 85779 h 885879"/>
                <a:gd name="connsiteX19" fmla="*/ 1400175 w 2628900"/>
                <a:gd name="connsiteY19" fmla="*/ 66729 h 885879"/>
                <a:gd name="connsiteX20" fmla="*/ 1457325 w 2628900"/>
                <a:gd name="connsiteY20" fmla="*/ 57204 h 885879"/>
                <a:gd name="connsiteX21" fmla="*/ 1590675 w 2628900"/>
                <a:gd name="connsiteY21" fmla="*/ 28629 h 885879"/>
                <a:gd name="connsiteX22" fmla="*/ 1685925 w 2628900"/>
                <a:gd name="connsiteY22" fmla="*/ 19104 h 885879"/>
                <a:gd name="connsiteX23" fmla="*/ 1724025 w 2628900"/>
                <a:gd name="connsiteY23" fmla="*/ 9579 h 885879"/>
                <a:gd name="connsiteX24" fmla="*/ 1752600 w 2628900"/>
                <a:gd name="connsiteY24" fmla="*/ 54 h 885879"/>
                <a:gd name="connsiteX25" fmla="*/ 1847850 w 2628900"/>
                <a:gd name="connsiteY25" fmla="*/ 19104 h 885879"/>
                <a:gd name="connsiteX26" fmla="*/ 1914525 w 2628900"/>
                <a:gd name="connsiteY26" fmla="*/ 28629 h 885879"/>
                <a:gd name="connsiteX27" fmla="*/ 1952625 w 2628900"/>
                <a:gd name="connsiteY27" fmla="*/ 38154 h 885879"/>
                <a:gd name="connsiteX28" fmla="*/ 2000250 w 2628900"/>
                <a:gd name="connsiteY28" fmla="*/ 47679 h 885879"/>
                <a:gd name="connsiteX29" fmla="*/ 2114550 w 2628900"/>
                <a:gd name="connsiteY29" fmla="*/ 76254 h 885879"/>
                <a:gd name="connsiteX30" fmla="*/ 2162175 w 2628900"/>
                <a:gd name="connsiteY30" fmla="*/ 95304 h 885879"/>
                <a:gd name="connsiteX31" fmla="*/ 2238375 w 2628900"/>
                <a:gd name="connsiteY31" fmla="*/ 114354 h 885879"/>
                <a:gd name="connsiteX32" fmla="*/ 2428875 w 2628900"/>
                <a:gd name="connsiteY32" fmla="*/ 152454 h 885879"/>
                <a:gd name="connsiteX33" fmla="*/ 2476500 w 2628900"/>
                <a:gd name="connsiteY33" fmla="*/ 171504 h 885879"/>
                <a:gd name="connsiteX34" fmla="*/ 2514600 w 2628900"/>
                <a:gd name="connsiteY34" fmla="*/ 181029 h 885879"/>
                <a:gd name="connsiteX35" fmla="*/ 2543175 w 2628900"/>
                <a:gd name="connsiteY35" fmla="*/ 190554 h 885879"/>
                <a:gd name="connsiteX36" fmla="*/ 2581275 w 2628900"/>
                <a:gd name="connsiteY36" fmla="*/ 200079 h 885879"/>
                <a:gd name="connsiteX37" fmla="*/ 2628900 w 2628900"/>
                <a:gd name="connsiteY37" fmla="*/ 219129 h 885879"/>
                <a:gd name="connsiteX0" fmla="*/ 0 w 2628900"/>
                <a:gd name="connsiteY0" fmla="*/ 885879 h 885879"/>
                <a:gd name="connsiteX1" fmla="*/ 57150 w 2628900"/>
                <a:gd name="connsiteY1" fmla="*/ 800154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628900"/>
                <a:gd name="connsiteY0" fmla="*/ 885879 h 885879"/>
                <a:gd name="connsiteX1" fmla="*/ 191060 w 2628900"/>
                <a:gd name="connsiteY1" fmla="*/ 638789 h 885879"/>
                <a:gd name="connsiteX2" fmla="*/ 323850 w 2628900"/>
                <a:gd name="connsiteY2" fmla="*/ 447729 h 885879"/>
                <a:gd name="connsiteX3" fmla="*/ 352425 w 2628900"/>
                <a:gd name="connsiteY3" fmla="*/ 419154 h 885879"/>
                <a:gd name="connsiteX4" fmla="*/ 361950 w 2628900"/>
                <a:gd name="connsiteY4" fmla="*/ 390579 h 885879"/>
                <a:gd name="connsiteX5" fmla="*/ 476250 w 2628900"/>
                <a:gd name="connsiteY5" fmla="*/ 323904 h 885879"/>
                <a:gd name="connsiteX6" fmla="*/ 504825 w 2628900"/>
                <a:gd name="connsiteY6" fmla="*/ 304854 h 885879"/>
                <a:gd name="connsiteX7" fmla="*/ 638175 w 2628900"/>
                <a:gd name="connsiteY7" fmla="*/ 266754 h 885879"/>
                <a:gd name="connsiteX8" fmla="*/ 695325 w 2628900"/>
                <a:gd name="connsiteY8" fmla="*/ 247704 h 885879"/>
                <a:gd name="connsiteX9" fmla="*/ 790575 w 2628900"/>
                <a:gd name="connsiteY9" fmla="*/ 238179 h 885879"/>
                <a:gd name="connsiteX10" fmla="*/ 847725 w 2628900"/>
                <a:gd name="connsiteY10" fmla="*/ 228654 h 885879"/>
                <a:gd name="connsiteX11" fmla="*/ 942975 w 2628900"/>
                <a:gd name="connsiteY11" fmla="*/ 219129 h 885879"/>
                <a:gd name="connsiteX12" fmla="*/ 1047750 w 2628900"/>
                <a:gd name="connsiteY12" fmla="*/ 190554 h 885879"/>
                <a:gd name="connsiteX13" fmla="*/ 1076325 w 2628900"/>
                <a:gd name="connsiteY13" fmla="*/ 181029 h 885879"/>
                <a:gd name="connsiteX14" fmla="*/ 1114425 w 2628900"/>
                <a:gd name="connsiteY14" fmla="*/ 171504 h 885879"/>
                <a:gd name="connsiteX15" fmla="*/ 1219200 w 2628900"/>
                <a:gd name="connsiteY15" fmla="*/ 133404 h 885879"/>
                <a:gd name="connsiteX16" fmla="*/ 1247775 w 2628900"/>
                <a:gd name="connsiteY16" fmla="*/ 114354 h 885879"/>
                <a:gd name="connsiteX17" fmla="*/ 1314450 w 2628900"/>
                <a:gd name="connsiteY17" fmla="*/ 85779 h 885879"/>
                <a:gd name="connsiteX18" fmla="*/ 1400175 w 2628900"/>
                <a:gd name="connsiteY18" fmla="*/ 66729 h 885879"/>
                <a:gd name="connsiteX19" fmla="*/ 1457325 w 2628900"/>
                <a:gd name="connsiteY19" fmla="*/ 57204 h 885879"/>
                <a:gd name="connsiteX20" fmla="*/ 1590675 w 2628900"/>
                <a:gd name="connsiteY20" fmla="*/ 28629 h 885879"/>
                <a:gd name="connsiteX21" fmla="*/ 1685925 w 2628900"/>
                <a:gd name="connsiteY21" fmla="*/ 19104 h 885879"/>
                <a:gd name="connsiteX22" fmla="*/ 1724025 w 2628900"/>
                <a:gd name="connsiteY22" fmla="*/ 9579 h 885879"/>
                <a:gd name="connsiteX23" fmla="*/ 1752600 w 2628900"/>
                <a:gd name="connsiteY23" fmla="*/ 54 h 885879"/>
                <a:gd name="connsiteX24" fmla="*/ 1847850 w 2628900"/>
                <a:gd name="connsiteY24" fmla="*/ 19104 h 885879"/>
                <a:gd name="connsiteX25" fmla="*/ 1914525 w 2628900"/>
                <a:gd name="connsiteY25" fmla="*/ 28629 h 885879"/>
                <a:gd name="connsiteX26" fmla="*/ 1952625 w 2628900"/>
                <a:gd name="connsiteY26" fmla="*/ 38154 h 885879"/>
                <a:gd name="connsiteX27" fmla="*/ 2000250 w 2628900"/>
                <a:gd name="connsiteY27" fmla="*/ 47679 h 885879"/>
                <a:gd name="connsiteX28" fmla="*/ 2114550 w 2628900"/>
                <a:gd name="connsiteY28" fmla="*/ 76254 h 885879"/>
                <a:gd name="connsiteX29" fmla="*/ 2162175 w 2628900"/>
                <a:gd name="connsiteY29" fmla="*/ 95304 h 885879"/>
                <a:gd name="connsiteX30" fmla="*/ 2238375 w 2628900"/>
                <a:gd name="connsiteY30" fmla="*/ 114354 h 885879"/>
                <a:gd name="connsiteX31" fmla="*/ 2428875 w 2628900"/>
                <a:gd name="connsiteY31" fmla="*/ 152454 h 885879"/>
                <a:gd name="connsiteX32" fmla="*/ 2476500 w 2628900"/>
                <a:gd name="connsiteY32" fmla="*/ 171504 h 885879"/>
                <a:gd name="connsiteX33" fmla="*/ 2514600 w 2628900"/>
                <a:gd name="connsiteY33" fmla="*/ 181029 h 885879"/>
                <a:gd name="connsiteX34" fmla="*/ 2543175 w 2628900"/>
                <a:gd name="connsiteY34" fmla="*/ 190554 h 885879"/>
                <a:gd name="connsiteX35" fmla="*/ 2581275 w 2628900"/>
                <a:gd name="connsiteY35" fmla="*/ 200079 h 885879"/>
                <a:gd name="connsiteX36" fmla="*/ 2628900 w 2628900"/>
                <a:gd name="connsiteY36" fmla="*/ 219129 h 885879"/>
                <a:gd name="connsiteX0" fmla="*/ 0 w 2628900"/>
                <a:gd name="connsiteY0" fmla="*/ 885879 h 885879"/>
                <a:gd name="connsiteX1" fmla="*/ 323850 w 2628900"/>
                <a:gd name="connsiteY1" fmla="*/ 447729 h 885879"/>
                <a:gd name="connsiteX2" fmla="*/ 352425 w 2628900"/>
                <a:gd name="connsiteY2" fmla="*/ 419154 h 885879"/>
                <a:gd name="connsiteX3" fmla="*/ 361950 w 2628900"/>
                <a:gd name="connsiteY3" fmla="*/ 390579 h 885879"/>
                <a:gd name="connsiteX4" fmla="*/ 476250 w 2628900"/>
                <a:gd name="connsiteY4" fmla="*/ 323904 h 885879"/>
                <a:gd name="connsiteX5" fmla="*/ 504825 w 2628900"/>
                <a:gd name="connsiteY5" fmla="*/ 304854 h 885879"/>
                <a:gd name="connsiteX6" fmla="*/ 638175 w 2628900"/>
                <a:gd name="connsiteY6" fmla="*/ 266754 h 885879"/>
                <a:gd name="connsiteX7" fmla="*/ 695325 w 2628900"/>
                <a:gd name="connsiteY7" fmla="*/ 247704 h 885879"/>
                <a:gd name="connsiteX8" fmla="*/ 790575 w 2628900"/>
                <a:gd name="connsiteY8" fmla="*/ 238179 h 885879"/>
                <a:gd name="connsiteX9" fmla="*/ 847725 w 2628900"/>
                <a:gd name="connsiteY9" fmla="*/ 228654 h 885879"/>
                <a:gd name="connsiteX10" fmla="*/ 942975 w 2628900"/>
                <a:gd name="connsiteY10" fmla="*/ 219129 h 885879"/>
                <a:gd name="connsiteX11" fmla="*/ 1047750 w 2628900"/>
                <a:gd name="connsiteY11" fmla="*/ 190554 h 885879"/>
                <a:gd name="connsiteX12" fmla="*/ 1076325 w 2628900"/>
                <a:gd name="connsiteY12" fmla="*/ 181029 h 885879"/>
                <a:gd name="connsiteX13" fmla="*/ 1114425 w 2628900"/>
                <a:gd name="connsiteY13" fmla="*/ 171504 h 885879"/>
                <a:gd name="connsiteX14" fmla="*/ 1219200 w 2628900"/>
                <a:gd name="connsiteY14" fmla="*/ 133404 h 885879"/>
                <a:gd name="connsiteX15" fmla="*/ 1247775 w 2628900"/>
                <a:gd name="connsiteY15" fmla="*/ 114354 h 885879"/>
                <a:gd name="connsiteX16" fmla="*/ 1314450 w 2628900"/>
                <a:gd name="connsiteY16" fmla="*/ 85779 h 885879"/>
                <a:gd name="connsiteX17" fmla="*/ 1400175 w 2628900"/>
                <a:gd name="connsiteY17" fmla="*/ 66729 h 885879"/>
                <a:gd name="connsiteX18" fmla="*/ 1457325 w 2628900"/>
                <a:gd name="connsiteY18" fmla="*/ 57204 h 885879"/>
                <a:gd name="connsiteX19" fmla="*/ 1590675 w 2628900"/>
                <a:gd name="connsiteY19" fmla="*/ 28629 h 885879"/>
                <a:gd name="connsiteX20" fmla="*/ 1685925 w 2628900"/>
                <a:gd name="connsiteY20" fmla="*/ 19104 h 885879"/>
                <a:gd name="connsiteX21" fmla="*/ 1724025 w 2628900"/>
                <a:gd name="connsiteY21" fmla="*/ 9579 h 885879"/>
                <a:gd name="connsiteX22" fmla="*/ 1752600 w 2628900"/>
                <a:gd name="connsiteY22" fmla="*/ 54 h 885879"/>
                <a:gd name="connsiteX23" fmla="*/ 1847850 w 2628900"/>
                <a:gd name="connsiteY23" fmla="*/ 19104 h 885879"/>
                <a:gd name="connsiteX24" fmla="*/ 1914525 w 2628900"/>
                <a:gd name="connsiteY24" fmla="*/ 28629 h 885879"/>
                <a:gd name="connsiteX25" fmla="*/ 1952625 w 2628900"/>
                <a:gd name="connsiteY25" fmla="*/ 38154 h 885879"/>
                <a:gd name="connsiteX26" fmla="*/ 2000250 w 2628900"/>
                <a:gd name="connsiteY26" fmla="*/ 47679 h 885879"/>
                <a:gd name="connsiteX27" fmla="*/ 2114550 w 2628900"/>
                <a:gd name="connsiteY27" fmla="*/ 76254 h 885879"/>
                <a:gd name="connsiteX28" fmla="*/ 2162175 w 2628900"/>
                <a:gd name="connsiteY28" fmla="*/ 95304 h 885879"/>
                <a:gd name="connsiteX29" fmla="*/ 2238375 w 2628900"/>
                <a:gd name="connsiteY29" fmla="*/ 114354 h 885879"/>
                <a:gd name="connsiteX30" fmla="*/ 2428875 w 2628900"/>
                <a:gd name="connsiteY30" fmla="*/ 152454 h 885879"/>
                <a:gd name="connsiteX31" fmla="*/ 2476500 w 2628900"/>
                <a:gd name="connsiteY31" fmla="*/ 171504 h 885879"/>
                <a:gd name="connsiteX32" fmla="*/ 2514600 w 2628900"/>
                <a:gd name="connsiteY32" fmla="*/ 181029 h 885879"/>
                <a:gd name="connsiteX33" fmla="*/ 2543175 w 2628900"/>
                <a:gd name="connsiteY33" fmla="*/ 190554 h 885879"/>
                <a:gd name="connsiteX34" fmla="*/ 2581275 w 2628900"/>
                <a:gd name="connsiteY34" fmla="*/ 200079 h 885879"/>
                <a:gd name="connsiteX35" fmla="*/ 2628900 w 2628900"/>
                <a:gd name="connsiteY35" fmla="*/ 219129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581275 w 2779196"/>
                <a:gd name="connsiteY34" fmla="*/ 200079 h 885879"/>
                <a:gd name="connsiteX35" fmla="*/ 2779196 w 2779196"/>
                <a:gd name="connsiteY35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543175 w 2779196"/>
                <a:gd name="connsiteY33" fmla="*/ 190554 h 885879"/>
                <a:gd name="connsiteX34" fmla="*/ 2779196 w 2779196"/>
                <a:gd name="connsiteY34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514600 w 2779196"/>
                <a:gd name="connsiteY32" fmla="*/ 181029 h 885879"/>
                <a:gd name="connsiteX33" fmla="*/ 2779196 w 2779196"/>
                <a:gd name="connsiteY33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476500 w 2779196"/>
                <a:gd name="connsiteY31" fmla="*/ 171504 h 885879"/>
                <a:gd name="connsiteX32" fmla="*/ 2779196 w 2779196"/>
                <a:gd name="connsiteY32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428875 w 2779196"/>
                <a:gd name="connsiteY30" fmla="*/ 152454 h 885879"/>
                <a:gd name="connsiteX31" fmla="*/ 2779196 w 2779196"/>
                <a:gd name="connsiteY31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238375 w 2779196"/>
                <a:gd name="connsiteY29" fmla="*/ 114354 h 885879"/>
                <a:gd name="connsiteX30" fmla="*/ 2779196 w 2779196"/>
                <a:gd name="connsiteY30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162175 w 2779196"/>
                <a:gd name="connsiteY28" fmla="*/ 95304 h 885879"/>
                <a:gd name="connsiteX29" fmla="*/ 2779196 w 2779196"/>
                <a:gd name="connsiteY29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114550 w 2779196"/>
                <a:gd name="connsiteY27" fmla="*/ 76254 h 885879"/>
                <a:gd name="connsiteX28" fmla="*/ 2779196 w 2779196"/>
                <a:gd name="connsiteY28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000250 w 2779196"/>
                <a:gd name="connsiteY26" fmla="*/ 47679 h 885879"/>
                <a:gd name="connsiteX27" fmla="*/ 2779196 w 2779196"/>
                <a:gd name="connsiteY27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52625 w 2779196"/>
                <a:gd name="connsiteY25" fmla="*/ 3815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914525 w 2779196"/>
                <a:gd name="connsiteY24" fmla="*/ 28629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5879 h 885879"/>
                <a:gd name="connsiteX1" fmla="*/ 323850 w 2779196"/>
                <a:gd name="connsiteY1" fmla="*/ 447729 h 885879"/>
                <a:gd name="connsiteX2" fmla="*/ 352425 w 2779196"/>
                <a:gd name="connsiteY2" fmla="*/ 419154 h 885879"/>
                <a:gd name="connsiteX3" fmla="*/ 361950 w 2779196"/>
                <a:gd name="connsiteY3" fmla="*/ 390579 h 885879"/>
                <a:gd name="connsiteX4" fmla="*/ 476250 w 2779196"/>
                <a:gd name="connsiteY4" fmla="*/ 323904 h 885879"/>
                <a:gd name="connsiteX5" fmla="*/ 504825 w 2779196"/>
                <a:gd name="connsiteY5" fmla="*/ 304854 h 885879"/>
                <a:gd name="connsiteX6" fmla="*/ 638175 w 2779196"/>
                <a:gd name="connsiteY6" fmla="*/ 266754 h 885879"/>
                <a:gd name="connsiteX7" fmla="*/ 695325 w 2779196"/>
                <a:gd name="connsiteY7" fmla="*/ 247704 h 885879"/>
                <a:gd name="connsiteX8" fmla="*/ 790575 w 2779196"/>
                <a:gd name="connsiteY8" fmla="*/ 238179 h 885879"/>
                <a:gd name="connsiteX9" fmla="*/ 847725 w 2779196"/>
                <a:gd name="connsiteY9" fmla="*/ 228654 h 885879"/>
                <a:gd name="connsiteX10" fmla="*/ 942975 w 2779196"/>
                <a:gd name="connsiteY10" fmla="*/ 219129 h 885879"/>
                <a:gd name="connsiteX11" fmla="*/ 1047750 w 2779196"/>
                <a:gd name="connsiteY11" fmla="*/ 190554 h 885879"/>
                <a:gd name="connsiteX12" fmla="*/ 1076325 w 2779196"/>
                <a:gd name="connsiteY12" fmla="*/ 181029 h 885879"/>
                <a:gd name="connsiteX13" fmla="*/ 1114425 w 2779196"/>
                <a:gd name="connsiteY13" fmla="*/ 171504 h 885879"/>
                <a:gd name="connsiteX14" fmla="*/ 1219200 w 2779196"/>
                <a:gd name="connsiteY14" fmla="*/ 133404 h 885879"/>
                <a:gd name="connsiteX15" fmla="*/ 1247775 w 2779196"/>
                <a:gd name="connsiteY15" fmla="*/ 114354 h 885879"/>
                <a:gd name="connsiteX16" fmla="*/ 1314450 w 2779196"/>
                <a:gd name="connsiteY16" fmla="*/ 85779 h 885879"/>
                <a:gd name="connsiteX17" fmla="*/ 1400175 w 2779196"/>
                <a:gd name="connsiteY17" fmla="*/ 66729 h 885879"/>
                <a:gd name="connsiteX18" fmla="*/ 1457325 w 2779196"/>
                <a:gd name="connsiteY18" fmla="*/ 57204 h 885879"/>
                <a:gd name="connsiteX19" fmla="*/ 1590675 w 2779196"/>
                <a:gd name="connsiteY19" fmla="*/ 28629 h 885879"/>
                <a:gd name="connsiteX20" fmla="*/ 1685925 w 2779196"/>
                <a:gd name="connsiteY20" fmla="*/ 19104 h 885879"/>
                <a:gd name="connsiteX21" fmla="*/ 1724025 w 2779196"/>
                <a:gd name="connsiteY21" fmla="*/ 9579 h 885879"/>
                <a:gd name="connsiteX22" fmla="*/ 1752600 w 2779196"/>
                <a:gd name="connsiteY22" fmla="*/ 54 h 885879"/>
                <a:gd name="connsiteX23" fmla="*/ 1847850 w 2779196"/>
                <a:gd name="connsiteY23" fmla="*/ 19104 h 885879"/>
                <a:gd name="connsiteX24" fmla="*/ 1779259 w 2779196"/>
                <a:gd name="connsiteY24" fmla="*/ 91155 h 885879"/>
                <a:gd name="connsiteX25" fmla="*/ 1902527 w 2779196"/>
                <a:gd name="connsiteY25" fmla="*/ 130104 h 885879"/>
                <a:gd name="connsiteX26" fmla="*/ 2779196 w 2779196"/>
                <a:gd name="connsiteY26" fmla="*/ 318436 h 885879"/>
                <a:gd name="connsiteX0" fmla="*/ 0 w 2779196"/>
                <a:gd name="connsiteY0" fmla="*/ 889798 h 889798"/>
                <a:gd name="connsiteX1" fmla="*/ 323850 w 2779196"/>
                <a:gd name="connsiteY1" fmla="*/ 451648 h 889798"/>
                <a:gd name="connsiteX2" fmla="*/ 352425 w 2779196"/>
                <a:gd name="connsiteY2" fmla="*/ 423073 h 889798"/>
                <a:gd name="connsiteX3" fmla="*/ 361950 w 2779196"/>
                <a:gd name="connsiteY3" fmla="*/ 394498 h 889798"/>
                <a:gd name="connsiteX4" fmla="*/ 476250 w 2779196"/>
                <a:gd name="connsiteY4" fmla="*/ 327823 h 889798"/>
                <a:gd name="connsiteX5" fmla="*/ 504825 w 2779196"/>
                <a:gd name="connsiteY5" fmla="*/ 308773 h 889798"/>
                <a:gd name="connsiteX6" fmla="*/ 638175 w 2779196"/>
                <a:gd name="connsiteY6" fmla="*/ 270673 h 889798"/>
                <a:gd name="connsiteX7" fmla="*/ 695325 w 2779196"/>
                <a:gd name="connsiteY7" fmla="*/ 251623 h 889798"/>
                <a:gd name="connsiteX8" fmla="*/ 790575 w 2779196"/>
                <a:gd name="connsiteY8" fmla="*/ 242098 h 889798"/>
                <a:gd name="connsiteX9" fmla="*/ 847725 w 2779196"/>
                <a:gd name="connsiteY9" fmla="*/ 232573 h 889798"/>
                <a:gd name="connsiteX10" fmla="*/ 942975 w 2779196"/>
                <a:gd name="connsiteY10" fmla="*/ 223048 h 889798"/>
                <a:gd name="connsiteX11" fmla="*/ 1047750 w 2779196"/>
                <a:gd name="connsiteY11" fmla="*/ 194473 h 889798"/>
                <a:gd name="connsiteX12" fmla="*/ 1076325 w 2779196"/>
                <a:gd name="connsiteY12" fmla="*/ 184948 h 889798"/>
                <a:gd name="connsiteX13" fmla="*/ 1114425 w 2779196"/>
                <a:gd name="connsiteY13" fmla="*/ 175423 h 889798"/>
                <a:gd name="connsiteX14" fmla="*/ 1219200 w 2779196"/>
                <a:gd name="connsiteY14" fmla="*/ 137323 h 889798"/>
                <a:gd name="connsiteX15" fmla="*/ 1247775 w 2779196"/>
                <a:gd name="connsiteY15" fmla="*/ 118273 h 889798"/>
                <a:gd name="connsiteX16" fmla="*/ 1314450 w 2779196"/>
                <a:gd name="connsiteY16" fmla="*/ 89698 h 889798"/>
                <a:gd name="connsiteX17" fmla="*/ 1400175 w 2779196"/>
                <a:gd name="connsiteY17" fmla="*/ 70648 h 889798"/>
                <a:gd name="connsiteX18" fmla="*/ 1457325 w 2779196"/>
                <a:gd name="connsiteY18" fmla="*/ 61123 h 889798"/>
                <a:gd name="connsiteX19" fmla="*/ 1590675 w 2779196"/>
                <a:gd name="connsiteY19" fmla="*/ 32548 h 889798"/>
                <a:gd name="connsiteX20" fmla="*/ 1685925 w 2779196"/>
                <a:gd name="connsiteY20" fmla="*/ 23023 h 889798"/>
                <a:gd name="connsiteX21" fmla="*/ 1724025 w 2779196"/>
                <a:gd name="connsiteY21" fmla="*/ 13498 h 889798"/>
                <a:gd name="connsiteX22" fmla="*/ 1752600 w 2779196"/>
                <a:gd name="connsiteY22" fmla="*/ 3973 h 889798"/>
                <a:gd name="connsiteX23" fmla="*/ 1697553 w 2779196"/>
                <a:gd name="connsiteY23" fmla="*/ 85549 h 889798"/>
                <a:gd name="connsiteX24" fmla="*/ 1779259 w 2779196"/>
                <a:gd name="connsiteY24" fmla="*/ 95074 h 889798"/>
                <a:gd name="connsiteX25" fmla="*/ 1902527 w 2779196"/>
                <a:gd name="connsiteY25" fmla="*/ 134023 h 889798"/>
                <a:gd name="connsiteX26" fmla="*/ 2779196 w 2779196"/>
                <a:gd name="connsiteY26" fmla="*/ 322355 h 889798"/>
                <a:gd name="connsiteX0" fmla="*/ 0 w 2779196"/>
                <a:gd name="connsiteY0" fmla="*/ 878639 h 878639"/>
                <a:gd name="connsiteX1" fmla="*/ 323850 w 2779196"/>
                <a:gd name="connsiteY1" fmla="*/ 440489 h 878639"/>
                <a:gd name="connsiteX2" fmla="*/ 352425 w 2779196"/>
                <a:gd name="connsiteY2" fmla="*/ 411914 h 878639"/>
                <a:gd name="connsiteX3" fmla="*/ 361950 w 2779196"/>
                <a:gd name="connsiteY3" fmla="*/ 383339 h 878639"/>
                <a:gd name="connsiteX4" fmla="*/ 476250 w 2779196"/>
                <a:gd name="connsiteY4" fmla="*/ 316664 h 878639"/>
                <a:gd name="connsiteX5" fmla="*/ 504825 w 2779196"/>
                <a:gd name="connsiteY5" fmla="*/ 297614 h 878639"/>
                <a:gd name="connsiteX6" fmla="*/ 638175 w 2779196"/>
                <a:gd name="connsiteY6" fmla="*/ 259514 h 878639"/>
                <a:gd name="connsiteX7" fmla="*/ 695325 w 2779196"/>
                <a:gd name="connsiteY7" fmla="*/ 240464 h 878639"/>
                <a:gd name="connsiteX8" fmla="*/ 790575 w 2779196"/>
                <a:gd name="connsiteY8" fmla="*/ 230939 h 878639"/>
                <a:gd name="connsiteX9" fmla="*/ 847725 w 2779196"/>
                <a:gd name="connsiteY9" fmla="*/ 221414 h 878639"/>
                <a:gd name="connsiteX10" fmla="*/ 942975 w 2779196"/>
                <a:gd name="connsiteY10" fmla="*/ 211889 h 878639"/>
                <a:gd name="connsiteX11" fmla="*/ 1047750 w 2779196"/>
                <a:gd name="connsiteY11" fmla="*/ 183314 h 878639"/>
                <a:gd name="connsiteX12" fmla="*/ 1076325 w 2779196"/>
                <a:gd name="connsiteY12" fmla="*/ 173789 h 878639"/>
                <a:gd name="connsiteX13" fmla="*/ 1114425 w 2779196"/>
                <a:gd name="connsiteY13" fmla="*/ 164264 h 878639"/>
                <a:gd name="connsiteX14" fmla="*/ 1219200 w 2779196"/>
                <a:gd name="connsiteY14" fmla="*/ 126164 h 878639"/>
                <a:gd name="connsiteX15" fmla="*/ 1247775 w 2779196"/>
                <a:gd name="connsiteY15" fmla="*/ 107114 h 878639"/>
                <a:gd name="connsiteX16" fmla="*/ 1314450 w 2779196"/>
                <a:gd name="connsiteY16" fmla="*/ 78539 h 878639"/>
                <a:gd name="connsiteX17" fmla="*/ 1400175 w 2779196"/>
                <a:gd name="connsiteY17" fmla="*/ 59489 h 878639"/>
                <a:gd name="connsiteX18" fmla="*/ 1457325 w 2779196"/>
                <a:gd name="connsiteY18" fmla="*/ 49964 h 878639"/>
                <a:gd name="connsiteX19" fmla="*/ 1590675 w 2779196"/>
                <a:gd name="connsiteY19" fmla="*/ 21389 h 878639"/>
                <a:gd name="connsiteX20" fmla="*/ 1685925 w 2779196"/>
                <a:gd name="connsiteY20" fmla="*/ 11864 h 878639"/>
                <a:gd name="connsiteX21" fmla="*/ 1724025 w 2779196"/>
                <a:gd name="connsiteY21" fmla="*/ 2339 h 878639"/>
                <a:gd name="connsiteX22" fmla="*/ 1597293 w 2779196"/>
                <a:gd name="connsiteY22" fmla="*/ 59018 h 878639"/>
                <a:gd name="connsiteX23" fmla="*/ 1697553 w 2779196"/>
                <a:gd name="connsiteY23" fmla="*/ 74390 h 878639"/>
                <a:gd name="connsiteX24" fmla="*/ 1779259 w 2779196"/>
                <a:gd name="connsiteY24" fmla="*/ 83915 h 878639"/>
                <a:gd name="connsiteX25" fmla="*/ 1902527 w 2779196"/>
                <a:gd name="connsiteY25" fmla="*/ 122864 h 878639"/>
                <a:gd name="connsiteX26" fmla="*/ 2779196 w 2779196"/>
                <a:gd name="connsiteY26" fmla="*/ 311196 h 878639"/>
                <a:gd name="connsiteX0" fmla="*/ 0 w 2779196"/>
                <a:gd name="connsiteY0" fmla="*/ 866880 h 866880"/>
                <a:gd name="connsiteX1" fmla="*/ 323850 w 2779196"/>
                <a:gd name="connsiteY1" fmla="*/ 428730 h 866880"/>
                <a:gd name="connsiteX2" fmla="*/ 352425 w 2779196"/>
                <a:gd name="connsiteY2" fmla="*/ 400155 h 866880"/>
                <a:gd name="connsiteX3" fmla="*/ 361950 w 2779196"/>
                <a:gd name="connsiteY3" fmla="*/ 371580 h 866880"/>
                <a:gd name="connsiteX4" fmla="*/ 476250 w 2779196"/>
                <a:gd name="connsiteY4" fmla="*/ 304905 h 866880"/>
                <a:gd name="connsiteX5" fmla="*/ 504825 w 2779196"/>
                <a:gd name="connsiteY5" fmla="*/ 285855 h 866880"/>
                <a:gd name="connsiteX6" fmla="*/ 638175 w 2779196"/>
                <a:gd name="connsiteY6" fmla="*/ 247755 h 866880"/>
                <a:gd name="connsiteX7" fmla="*/ 695325 w 2779196"/>
                <a:gd name="connsiteY7" fmla="*/ 228705 h 866880"/>
                <a:gd name="connsiteX8" fmla="*/ 790575 w 2779196"/>
                <a:gd name="connsiteY8" fmla="*/ 219180 h 866880"/>
                <a:gd name="connsiteX9" fmla="*/ 847725 w 2779196"/>
                <a:gd name="connsiteY9" fmla="*/ 209655 h 866880"/>
                <a:gd name="connsiteX10" fmla="*/ 942975 w 2779196"/>
                <a:gd name="connsiteY10" fmla="*/ 200130 h 866880"/>
                <a:gd name="connsiteX11" fmla="*/ 1047750 w 2779196"/>
                <a:gd name="connsiteY11" fmla="*/ 171555 h 866880"/>
                <a:gd name="connsiteX12" fmla="*/ 1076325 w 2779196"/>
                <a:gd name="connsiteY12" fmla="*/ 162030 h 866880"/>
                <a:gd name="connsiteX13" fmla="*/ 1114425 w 2779196"/>
                <a:gd name="connsiteY13" fmla="*/ 152505 h 866880"/>
                <a:gd name="connsiteX14" fmla="*/ 1219200 w 2779196"/>
                <a:gd name="connsiteY14" fmla="*/ 114405 h 866880"/>
                <a:gd name="connsiteX15" fmla="*/ 1247775 w 2779196"/>
                <a:gd name="connsiteY15" fmla="*/ 95355 h 866880"/>
                <a:gd name="connsiteX16" fmla="*/ 1314450 w 2779196"/>
                <a:gd name="connsiteY16" fmla="*/ 66780 h 866880"/>
                <a:gd name="connsiteX17" fmla="*/ 1400175 w 2779196"/>
                <a:gd name="connsiteY17" fmla="*/ 47730 h 866880"/>
                <a:gd name="connsiteX18" fmla="*/ 1457325 w 2779196"/>
                <a:gd name="connsiteY18" fmla="*/ 38205 h 866880"/>
                <a:gd name="connsiteX19" fmla="*/ 1590675 w 2779196"/>
                <a:gd name="connsiteY19" fmla="*/ 9630 h 866880"/>
                <a:gd name="connsiteX20" fmla="*/ 1685925 w 2779196"/>
                <a:gd name="connsiteY20" fmla="*/ 105 h 866880"/>
                <a:gd name="connsiteX21" fmla="*/ 1503590 w 2779196"/>
                <a:gd name="connsiteY21" fmla="*/ 75174 h 866880"/>
                <a:gd name="connsiteX22" fmla="*/ 1597293 w 2779196"/>
                <a:gd name="connsiteY22" fmla="*/ 47259 h 866880"/>
                <a:gd name="connsiteX23" fmla="*/ 1697553 w 2779196"/>
                <a:gd name="connsiteY23" fmla="*/ 62631 h 866880"/>
                <a:gd name="connsiteX24" fmla="*/ 1779259 w 2779196"/>
                <a:gd name="connsiteY24" fmla="*/ 72156 h 866880"/>
                <a:gd name="connsiteX25" fmla="*/ 1902527 w 2779196"/>
                <a:gd name="connsiteY25" fmla="*/ 111105 h 866880"/>
                <a:gd name="connsiteX26" fmla="*/ 2779196 w 2779196"/>
                <a:gd name="connsiteY26" fmla="*/ 299437 h 866880"/>
                <a:gd name="connsiteX0" fmla="*/ 0 w 2779196"/>
                <a:gd name="connsiteY0" fmla="*/ 857250 h 857250"/>
                <a:gd name="connsiteX1" fmla="*/ 323850 w 2779196"/>
                <a:gd name="connsiteY1" fmla="*/ 419100 h 857250"/>
                <a:gd name="connsiteX2" fmla="*/ 352425 w 2779196"/>
                <a:gd name="connsiteY2" fmla="*/ 390525 h 857250"/>
                <a:gd name="connsiteX3" fmla="*/ 361950 w 2779196"/>
                <a:gd name="connsiteY3" fmla="*/ 361950 h 857250"/>
                <a:gd name="connsiteX4" fmla="*/ 476250 w 2779196"/>
                <a:gd name="connsiteY4" fmla="*/ 295275 h 857250"/>
                <a:gd name="connsiteX5" fmla="*/ 504825 w 2779196"/>
                <a:gd name="connsiteY5" fmla="*/ 276225 h 857250"/>
                <a:gd name="connsiteX6" fmla="*/ 638175 w 2779196"/>
                <a:gd name="connsiteY6" fmla="*/ 238125 h 857250"/>
                <a:gd name="connsiteX7" fmla="*/ 695325 w 2779196"/>
                <a:gd name="connsiteY7" fmla="*/ 219075 h 857250"/>
                <a:gd name="connsiteX8" fmla="*/ 790575 w 2779196"/>
                <a:gd name="connsiteY8" fmla="*/ 209550 h 857250"/>
                <a:gd name="connsiteX9" fmla="*/ 847725 w 2779196"/>
                <a:gd name="connsiteY9" fmla="*/ 200025 h 857250"/>
                <a:gd name="connsiteX10" fmla="*/ 942975 w 2779196"/>
                <a:gd name="connsiteY10" fmla="*/ 190500 h 857250"/>
                <a:gd name="connsiteX11" fmla="*/ 1047750 w 2779196"/>
                <a:gd name="connsiteY11" fmla="*/ 161925 h 857250"/>
                <a:gd name="connsiteX12" fmla="*/ 1076325 w 2779196"/>
                <a:gd name="connsiteY12" fmla="*/ 152400 h 857250"/>
                <a:gd name="connsiteX13" fmla="*/ 1114425 w 2779196"/>
                <a:gd name="connsiteY13" fmla="*/ 142875 h 857250"/>
                <a:gd name="connsiteX14" fmla="*/ 1219200 w 2779196"/>
                <a:gd name="connsiteY14" fmla="*/ 104775 h 857250"/>
                <a:gd name="connsiteX15" fmla="*/ 1247775 w 2779196"/>
                <a:gd name="connsiteY15" fmla="*/ 85725 h 857250"/>
                <a:gd name="connsiteX16" fmla="*/ 1314450 w 2779196"/>
                <a:gd name="connsiteY16" fmla="*/ 57150 h 857250"/>
                <a:gd name="connsiteX17" fmla="*/ 1400175 w 2779196"/>
                <a:gd name="connsiteY17" fmla="*/ 38100 h 857250"/>
                <a:gd name="connsiteX18" fmla="*/ 1457325 w 2779196"/>
                <a:gd name="connsiteY18" fmla="*/ 28575 h 857250"/>
                <a:gd name="connsiteX19" fmla="*/ 1590675 w 2779196"/>
                <a:gd name="connsiteY19" fmla="*/ 0 h 857250"/>
                <a:gd name="connsiteX20" fmla="*/ 1503590 w 2779196"/>
                <a:gd name="connsiteY20" fmla="*/ 65544 h 857250"/>
                <a:gd name="connsiteX21" fmla="*/ 1597293 w 2779196"/>
                <a:gd name="connsiteY21" fmla="*/ 37629 h 857250"/>
                <a:gd name="connsiteX22" fmla="*/ 1697553 w 2779196"/>
                <a:gd name="connsiteY22" fmla="*/ 53001 h 857250"/>
                <a:gd name="connsiteX23" fmla="*/ 1779259 w 2779196"/>
                <a:gd name="connsiteY23" fmla="*/ 62526 h 857250"/>
                <a:gd name="connsiteX24" fmla="*/ 1902527 w 2779196"/>
                <a:gd name="connsiteY24" fmla="*/ 101475 h 857250"/>
                <a:gd name="connsiteX25" fmla="*/ 2779196 w 2779196"/>
                <a:gd name="connsiteY25" fmla="*/ 289807 h 857250"/>
                <a:gd name="connsiteX0" fmla="*/ 0 w 2779196"/>
                <a:gd name="connsiteY0" fmla="*/ 829799 h 829799"/>
                <a:gd name="connsiteX1" fmla="*/ 323850 w 2779196"/>
                <a:gd name="connsiteY1" fmla="*/ 391649 h 829799"/>
                <a:gd name="connsiteX2" fmla="*/ 352425 w 2779196"/>
                <a:gd name="connsiteY2" fmla="*/ 363074 h 829799"/>
                <a:gd name="connsiteX3" fmla="*/ 361950 w 2779196"/>
                <a:gd name="connsiteY3" fmla="*/ 334499 h 829799"/>
                <a:gd name="connsiteX4" fmla="*/ 476250 w 2779196"/>
                <a:gd name="connsiteY4" fmla="*/ 267824 h 829799"/>
                <a:gd name="connsiteX5" fmla="*/ 504825 w 2779196"/>
                <a:gd name="connsiteY5" fmla="*/ 248774 h 829799"/>
                <a:gd name="connsiteX6" fmla="*/ 638175 w 2779196"/>
                <a:gd name="connsiteY6" fmla="*/ 210674 h 829799"/>
                <a:gd name="connsiteX7" fmla="*/ 695325 w 2779196"/>
                <a:gd name="connsiteY7" fmla="*/ 191624 h 829799"/>
                <a:gd name="connsiteX8" fmla="*/ 790575 w 2779196"/>
                <a:gd name="connsiteY8" fmla="*/ 182099 h 829799"/>
                <a:gd name="connsiteX9" fmla="*/ 847725 w 2779196"/>
                <a:gd name="connsiteY9" fmla="*/ 172574 h 829799"/>
                <a:gd name="connsiteX10" fmla="*/ 942975 w 2779196"/>
                <a:gd name="connsiteY10" fmla="*/ 163049 h 829799"/>
                <a:gd name="connsiteX11" fmla="*/ 1047750 w 2779196"/>
                <a:gd name="connsiteY11" fmla="*/ 134474 h 829799"/>
                <a:gd name="connsiteX12" fmla="*/ 1076325 w 2779196"/>
                <a:gd name="connsiteY12" fmla="*/ 124949 h 829799"/>
                <a:gd name="connsiteX13" fmla="*/ 1114425 w 2779196"/>
                <a:gd name="connsiteY13" fmla="*/ 115424 h 829799"/>
                <a:gd name="connsiteX14" fmla="*/ 1219200 w 2779196"/>
                <a:gd name="connsiteY14" fmla="*/ 77324 h 829799"/>
                <a:gd name="connsiteX15" fmla="*/ 1247775 w 2779196"/>
                <a:gd name="connsiteY15" fmla="*/ 58274 h 829799"/>
                <a:gd name="connsiteX16" fmla="*/ 1314450 w 2779196"/>
                <a:gd name="connsiteY16" fmla="*/ 29699 h 829799"/>
                <a:gd name="connsiteX17" fmla="*/ 1400175 w 2779196"/>
                <a:gd name="connsiteY17" fmla="*/ 10649 h 829799"/>
                <a:gd name="connsiteX18" fmla="*/ 1457325 w 2779196"/>
                <a:gd name="connsiteY18" fmla="*/ 1124 h 829799"/>
                <a:gd name="connsiteX19" fmla="*/ 1503590 w 2779196"/>
                <a:gd name="connsiteY19" fmla="*/ 38093 h 829799"/>
                <a:gd name="connsiteX20" fmla="*/ 1597293 w 2779196"/>
                <a:gd name="connsiteY20" fmla="*/ 10178 h 829799"/>
                <a:gd name="connsiteX21" fmla="*/ 1697553 w 2779196"/>
                <a:gd name="connsiteY21" fmla="*/ 25550 h 829799"/>
                <a:gd name="connsiteX22" fmla="*/ 1779259 w 2779196"/>
                <a:gd name="connsiteY22" fmla="*/ 35075 h 829799"/>
                <a:gd name="connsiteX23" fmla="*/ 1902527 w 2779196"/>
                <a:gd name="connsiteY23" fmla="*/ 74024 h 829799"/>
                <a:gd name="connsiteX24" fmla="*/ 2779196 w 2779196"/>
                <a:gd name="connsiteY24" fmla="*/ 262356 h 829799"/>
                <a:gd name="connsiteX0" fmla="*/ 0 w 2779196"/>
                <a:gd name="connsiteY0" fmla="*/ 819920 h 819920"/>
                <a:gd name="connsiteX1" fmla="*/ 323850 w 2779196"/>
                <a:gd name="connsiteY1" fmla="*/ 381770 h 819920"/>
                <a:gd name="connsiteX2" fmla="*/ 352425 w 2779196"/>
                <a:gd name="connsiteY2" fmla="*/ 353195 h 819920"/>
                <a:gd name="connsiteX3" fmla="*/ 361950 w 2779196"/>
                <a:gd name="connsiteY3" fmla="*/ 324620 h 819920"/>
                <a:gd name="connsiteX4" fmla="*/ 476250 w 2779196"/>
                <a:gd name="connsiteY4" fmla="*/ 257945 h 819920"/>
                <a:gd name="connsiteX5" fmla="*/ 504825 w 2779196"/>
                <a:gd name="connsiteY5" fmla="*/ 238895 h 819920"/>
                <a:gd name="connsiteX6" fmla="*/ 638175 w 2779196"/>
                <a:gd name="connsiteY6" fmla="*/ 200795 h 819920"/>
                <a:gd name="connsiteX7" fmla="*/ 695325 w 2779196"/>
                <a:gd name="connsiteY7" fmla="*/ 181745 h 819920"/>
                <a:gd name="connsiteX8" fmla="*/ 790575 w 2779196"/>
                <a:gd name="connsiteY8" fmla="*/ 172220 h 819920"/>
                <a:gd name="connsiteX9" fmla="*/ 847725 w 2779196"/>
                <a:gd name="connsiteY9" fmla="*/ 162695 h 819920"/>
                <a:gd name="connsiteX10" fmla="*/ 942975 w 2779196"/>
                <a:gd name="connsiteY10" fmla="*/ 153170 h 819920"/>
                <a:gd name="connsiteX11" fmla="*/ 1047750 w 2779196"/>
                <a:gd name="connsiteY11" fmla="*/ 124595 h 819920"/>
                <a:gd name="connsiteX12" fmla="*/ 1076325 w 2779196"/>
                <a:gd name="connsiteY12" fmla="*/ 115070 h 819920"/>
                <a:gd name="connsiteX13" fmla="*/ 1114425 w 2779196"/>
                <a:gd name="connsiteY13" fmla="*/ 105545 h 819920"/>
                <a:gd name="connsiteX14" fmla="*/ 1219200 w 2779196"/>
                <a:gd name="connsiteY14" fmla="*/ 67445 h 819920"/>
                <a:gd name="connsiteX15" fmla="*/ 1247775 w 2779196"/>
                <a:gd name="connsiteY15" fmla="*/ 48395 h 819920"/>
                <a:gd name="connsiteX16" fmla="*/ 1314450 w 2779196"/>
                <a:gd name="connsiteY16" fmla="*/ 19820 h 819920"/>
                <a:gd name="connsiteX17" fmla="*/ 1400175 w 2779196"/>
                <a:gd name="connsiteY17" fmla="*/ 770 h 819920"/>
                <a:gd name="connsiteX18" fmla="*/ 1407227 w 2779196"/>
                <a:gd name="connsiteY18" fmla="*/ 46415 h 819920"/>
                <a:gd name="connsiteX19" fmla="*/ 1503590 w 2779196"/>
                <a:gd name="connsiteY19" fmla="*/ 28214 h 819920"/>
                <a:gd name="connsiteX20" fmla="*/ 1597293 w 2779196"/>
                <a:gd name="connsiteY20" fmla="*/ 299 h 819920"/>
                <a:gd name="connsiteX21" fmla="*/ 1697553 w 2779196"/>
                <a:gd name="connsiteY21" fmla="*/ 15671 h 819920"/>
                <a:gd name="connsiteX22" fmla="*/ 1779259 w 2779196"/>
                <a:gd name="connsiteY22" fmla="*/ 25196 h 819920"/>
                <a:gd name="connsiteX23" fmla="*/ 1902527 w 2779196"/>
                <a:gd name="connsiteY23" fmla="*/ 64145 h 819920"/>
                <a:gd name="connsiteX24" fmla="*/ 2779196 w 2779196"/>
                <a:gd name="connsiteY24" fmla="*/ 252477 h 819920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400175 w 2779196"/>
                <a:gd name="connsiteY17" fmla="*/ 693 h 819843"/>
                <a:gd name="connsiteX18" fmla="*/ 1503590 w 2779196"/>
                <a:gd name="connsiteY18" fmla="*/ 28137 h 819843"/>
                <a:gd name="connsiteX19" fmla="*/ 1597293 w 2779196"/>
                <a:gd name="connsiteY19" fmla="*/ 222 h 819843"/>
                <a:gd name="connsiteX20" fmla="*/ 1697553 w 2779196"/>
                <a:gd name="connsiteY20" fmla="*/ 15594 h 819843"/>
                <a:gd name="connsiteX21" fmla="*/ 1779259 w 2779196"/>
                <a:gd name="connsiteY21" fmla="*/ 25119 h 819843"/>
                <a:gd name="connsiteX22" fmla="*/ 1902527 w 2779196"/>
                <a:gd name="connsiteY22" fmla="*/ 64068 h 819843"/>
                <a:gd name="connsiteX23" fmla="*/ 2779196 w 2779196"/>
                <a:gd name="connsiteY23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314450 w 2779196"/>
                <a:gd name="connsiteY16" fmla="*/ 19743 h 819843"/>
                <a:gd name="connsiteX17" fmla="*/ 1503590 w 2779196"/>
                <a:gd name="connsiteY17" fmla="*/ 28137 h 819843"/>
                <a:gd name="connsiteX18" fmla="*/ 1597293 w 2779196"/>
                <a:gd name="connsiteY18" fmla="*/ 222 h 819843"/>
                <a:gd name="connsiteX19" fmla="*/ 1697553 w 2779196"/>
                <a:gd name="connsiteY19" fmla="*/ 15594 h 819843"/>
                <a:gd name="connsiteX20" fmla="*/ 1779259 w 2779196"/>
                <a:gd name="connsiteY20" fmla="*/ 25119 h 819843"/>
                <a:gd name="connsiteX21" fmla="*/ 1902527 w 2779196"/>
                <a:gd name="connsiteY21" fmla="*/ 64068 h 819843"/>
                <a:gd name="connsiteX22" fmla="*/ 2779196 w 2779196"/>
                <a:gd name="connsiteY22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247775 w 2779196"/>
                <a:gd name="connsiteY15" fmla="*/ 48318 h 819843"/>
                <a:gd name="connsiteX16" fmla="*/ 1503590 w 2779196"/>
                <a:gd name="connsiteY16" fmla="*/ 28137 h 819843"/>
                <a:gd name="connsiteX17" fmla="*/ 1597293 w 2779196"/>
                <a:gd name="connsiteY17" fmla="*/ 222 h 819843"/>
                <a:gd name="connsiteX18" fmla="*/ 1697553 w 2779196"/>
                <a:gd name="connsiteY18" fmla="*/ 15594 h 819843"/>
                <a:gd name="connsiteX19" fmla="*/ 1779259 w 2779196"/>
                <a:gd name="connsiteY19" fmla="*/ 25119 h 819843"/>
                <a:gd name="connsiteX20" fmla="*/ 1902527 w 2779196"/>
                <a:gd name="connsiteY20" fmla="*/ 64068 h 819843"/>
                <a:gd name="connsiteX21" fmla="*/ 2779196 w 2779196"/>
                <a:gd name="connsiteY21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219200 w 2779196"/>
                <a:gd name="connsiteY14" fmla="*/ 67368 h 819843"/>
                <a:gd name="connsiteX15" fmla="*/ 1503590 w 2779196"/>
                <a:gd name="connsiteY15" fmla="*/ 28137 h 819843"/>
                <a:gd name="connsiteX16" fmla="*/ 1597293 w 2779196"/>
                <a:gd name="connsiteY16" fmla="*/ 222 h 819843"/>
                <a:gd name="connsiteX17" fmla="*/ 1697553 w 2779196"/>
                <a:gd name="connsiteY17" fmla="*/ 15594 h 819843"/>
                <a:gd name="connsiteX18" fmla="*/ 1779259 w 2779196"/>
                <a:gd name="connsiteY18" fmla="*/ 25119 h 819843"/>
                <a:gd name="connsiteX19" fmla="*/ 1902527 w 2779196"/>
                <a:gd name="connsiteY19" fmla="*/ 64068 h 819843"/>
                <a:gd name="connsiteX20" fmla="*/ 2779196 w 2779196"/>
                <a:gd name="connsiteY20" fmla="*/ 252400 h 819843"/>
                <a:gd name="connsiteX0" fmla="*/ 0 w 2779196"/>
                <a:gd name="connsiteY0" fmla="*/ 819843 h 819843"/>
                <a:gd name="connsiteX1" fmla="*/ 323850 w 2779196"/>
                <a:gd name="connsiteY1" fmla="*/ 381693 h 819843"/>
                <a:gd name="connsiteX2" fmla="*/ 352425 w 2779196"/>
                <a:gd name="connsiteY2" fmla="*/ 353118 h 819843"/>
                <a:gd name="connsiteX3" fmla="*/ 361950 w 2779196"/>
                <a:gd name="connsiteY3" fmla="*/ 324543 h 819843"/>
                <a:gd name="connsiteX4" fmla="*/ 476250 w 2779196"/>
                <a:gd name="connsiteY4" fmla="*/ 257868 h 819843"/>
                <a:gd name="connsiteX5" fmla="*/ 504825 w 2779196"/>
                <a:gd name="connsiteY5" fmla="*/ 238818 h 819843"/>
                <a:gd name="connsiteX6" fmla="*/ 638175 w 2779196"/>
                <a:gd name="connsiteY6" fmla="*/ 200718 h 819843"/>
                <a:gd name="connsiteX7" fmla="*/ 695325 w 2779196"/>
                <a:gd name="connsiteY7" fmla="*/ 181668 h 819843"/>
                <a:gd name="connsiteX8" fmla="*/ 790575 w 2779196"/>
                <a:gd name="connsiteY8" fmla="*/ 172143 h 819843"/>
                <a:gd name="connsiteX9" fmla="*/ 847725 w 2779196"/>
                <a:gd name="connsiteY9" fmla="*/ 162618 h 819843"/>
                <a:gd name="connsiteX10" fmla="*/ 942975 w 2779196"/>
                <a:gd name="connsiteY10" fmla="*/ 153093 h 819843"/>
                <a:gd name="connsiteX11" fmla="*/ 1047750 w 2779196"/>
                <a:gd name="connsiteY11" fmla="*/ 124518 h 819843"/>
                <a:gd name="connsiteX12" fmla="*/ 1076325 w 2779196"/>
                <a:gd name="connsiteY12" fmla="*/ 114993 h 819843"/>
                <a:gd name="connsiteX13" fmla="*/ 1114425 w 2779196"/>
                <a:gd name="connsiteY13" fmla="*/ 105468 h 819843"/>
                <a:gd name="connsiteX14" fmla="*/ 1503590 w 2779196"/>
                <a:gd name="connsiteY14" fmla="*/ 28137 h 819843"/>
                <a:gd name="connsiteX15" fmla="*/ 1597293 w 2779196"/>
                <a:gd name="connsiteY15" fmla="*/ 222 h 819843"/>
                <a:gd name="connsiteX16" fmla="*/ 1697553 w 2779196"/>
                <a:gd name="connsiteY16" fmla="*/ 15594 h 819843"/>
                <a:gd name="connsiteX17" fmla="*/ 1779259 w 2779196"/>
                <a:gd name="connsiteY17" fmla="*/ 25119 h 819843"/>
                <a:gd name="connsiteX18" fmla="*/ 1902527 w 2779196"/>
                <a:gd name="connsiteY18" fmla="*/ 64068 h 819843"/>
                <a:gd name="connsiteX19" fmla="*/ 2779196 w 2779196"/>
                <a:gd name="connsiteY19" fmla="*/ 252400 h 819843"/>
                <a:gd name="connsiteX0" fmla="*/ 0 w 2779196"/>
                <a:gd name="connsiteY0" fmla="*/ 819997 h 819997"/>
                <a:gd name="connsiteX1" fmla="*/ 323850 w 2779196"/>
                <a:gd name="connsiteY1" fmla="*/ 381847 h 819997"/>
                <a:gd name="connsiteX2" fmla="*/ 352425 w 2779196"/>
                <a:gd name="connsiteY2" fmla="*/ 353272 h 819997"/>
                <a:gd name="connsiteX3" fmla="*/ 361950 w 2779196"/>
                <a:gd name="connsiteY3" fmla="*/ 324697 h 819997"/>
                <a:gd name="connsiteX4" fmla="*/ 476250 w 2779196"/>
                <a:gd name="connsiteY4" fmla="*/ 258022 h 819997"/>
                <a:gd name="connsiteX5" fmla="*/ 504825 w 2779196"/>
                <a:gd name="connsiteY5" fmla="*/ 238972 h 819997"/>
                <a:gd name="connsiteX6" fmla="*/ 638175 w 2779196"/>
                <a:gd name="connsiteY6" fmla="*/ 200872 h 819997"/>
                <a:gd name="connsiteX7" fmla="*/ 695325 w 2779196"/>
                <a:gd name="connsiteY7" fmla="*/ 181822 h 819997"/>
                <a:gd name="connsiteX8" fmla="*/ 790575 w 2779196"/>
                <a:gd name="connsiteY8" fmla="*/ 172297 h 819997"/>
                <a:gd name="connsiteX9" fmla="*/ 847725 w 2779196"/>
                <a:gd name="connsiteY9" fmla="*/ 162772 h 819997"/>
                <a:gd name="connsiteX10" fmla="*/ 942975 w 2779196"/>
                <a:gd name="connsiteY10" fmla="*/ 153247 h 819997"/>
                <a:gd name="connsiteX11" fmla="*/ 1047750 w 2779196"/>
                <a:gd name="connsiteY11" fmla="*/ 124672 h 819997"/>
                <a:gd name="connsiteX12" fmla="*/ 1076325 w 2779196"/>
                <a:gd name="connsiteY12" fmla="*/ 115147 h 819997"/>
                <a:gd name="connsiteX13" fmla="*/ 1114425 w 2779196"/>
                <a:gd name="connsiteY13" fmla="*/ 105622 h 819997"/>
                <a:gd name="connsiteX14" fmla="*/ 1503590 w 2779196"/>
                <a:gd name="connsiteY14" fmla="*/ 28291 h 819997"/>
                <a:gd name="connsiteX15" fmla="*/ 1597293 w 2779196"/>
                <a:gd name="connsiteY15" fmla="*/ 376 h 819997"/>
                <a:gd name="connsiteX16" fmla="*/ 1697553 w 2779196"/>
                <a:gd name="connsiteY16" fmla="*/ 15748 h 819997"/>
                <a:gd name="connsiteX17" fmla="*/ 1902527 w 2779196"/>
                <a:gd name="connsiteY17" fmla="*/ 64222 h 819997"/>
                <a:gd name="connsiteX18" fmla="*/ 2779196 w 2779196"/>
                <a:gd name="connsiteY18" fmla="*/ 252554 h 819997"/>
                <a:gd name="connsiteX0" fmla="*/ 0 w 2779196"/>
                <a:gd name="connsiteY0" fmla="*/ 828648 h 828648"/>
                <a:gd name="connsiteX1" fmla="*/ 323850 w 2779196"/>
                <a:gd name="connsiteY1" fmla="*/ 390498 h 828648"/>
                <a:gd name="connsiteX2" fmla="*/ 352425 w 2779196"/>
                <a:gd name="connsiteY2" fmla="*/ 361923 h 828648"/>
                <a:gd name="connsiteX3" fmla="*/ 361950 w 2779196"/>
                <a:gd name="connsiteY3" fmla="*/ 333348 h 828648"/>
                <a:gd name="connsiteX4" fmla="*/ 476250 w 2779196"/>
                <a:gd name="connsiteY4" fmla="*/ 266673 h 828648"/>
                <a:gd name="connsiteX5" fmla="*/ 504825 w 2779196"/>
                <a:gd name="connsiteY5" fmla="*/ 247623 h 828648"/>
                <a:gd name="connsiteX6" fmla="*/ 638175 w 2779196"/>
                <a:gd name="connsiteY6" fmla="*/ 209523 h 828648"/>
                <a:gd name="connsiteX7" fmla="*/ 695325 w 2779196"/>
                <a:gd name="connsiteY7" fmla="*/ 190473 h 828648"/>
                <a:gd name="connsiteX8" fmla="*/ 790575 w 2779196"/>
                <a:gd name="connsiteY8" fmla="*/ 180948 h 828648"/>
                <a:gd name="connsiteX9" fmla="*/ 847725 w 2779196"/>
                <a:gd name="connsiteY9" fmla="*/ 171423 h 828648"/>
                <a:gd name="connsiteX10" fmla="*/ 942975 w 2779196"/>
                <a:gd name="connsiteY10" fmla="*/ 161898 h 828648"/>
                <a:gd name="connsiteX11" fmla="*/ 1047750 w 2779196"/>
                <a:gd name="connsiteY11" fmla="*/ 133323 h 828648"/>
                <a:gd name="connsiteX12" fmla="*/ 1076325 w 2779196"/>
                <a:gd name="connsiteY12" fmla="*/ 123798 h 828648"/>
                <a:gd name="connsiteX13" fmla="*/ 1114425 w 2779196"/>
                <a:gd name="connsiteY13" fmla="*/ 114273 h 828648"/>
                <a:gd name="connsiteX14" fmla="*/ 1503590 w 2779196"/>
                <a:gd name="connsiteY14" fmla="*/ 36942 h 828648"/>
                <a:gd name="connsiteX15" fmla="*/ 1597293 w 2779196"/>
                <a:gd name="connsiteY15" fmla="*/ 9027 h 828648"/>
                <a:gd name="connsiteX16" fmla="*/ 1697553 w 2779196"/>
                <a:gd name="connsiteY16" fmla="*/ 24399 h 828648"/>
                <a:gd name="connsiteX17" fmla="*/ 2779196 w 2779196"/>
                <a:gd name="connsiteY17" fmla="*/ 261205 h 828648"/>
                <a:gd name="connsiteX0" fmla="*/ 0 w 2779196"/>
                <a:gd name="connsiteY0" fmla="*/ 823839 h 823839"/>
                <a:gd name="connsiteX1" fmla="*/ 323850 w 2779196"/>
                <a:gd name="connsiteY1" fmla="*/ 385689 h 823839"/>
                <a:gd name="connsiteX2" fmla="*/ 352425 w 2779196"/>
                <a:gd name="connsiteY2" fmla="*/ 357114 h 823839"/>
                <a:gd name="connsiteX3" fmla="*/ 361950 w 2779196"/>
                <a:gd name="connsiteY3" fmla="*/ 328539 h 823839"/>
                <a:gd name="connsiteX4" fmla="*/ 476250 w 2779196"/>
                <a:gd name="connsiteY4" fmla="*/ 261864 h 823839"/>
                <a:gd name="connsiteX5" fmla="*/ 504825 w 2779196"/>
                <a:gd name="connsiteY5" fmla="*/ 242814 h 823839"/>
                <a:gd name="connsiteX6" fmla="*/ 638175 w 2779196"/>
                <a:gd name="connsiteY6" fmla="*/ 204714 h 823839"/>
                <a:gd name="connsiteX7" fmla="*/ 695325 w 2779196"/>
                <a:gd name="connsiteY7" fmla="*/ 185664 h 823839"/>
                <a:gd name="connsiteX8" fmla="*/ 790575 w 2779196"/>
                <a:gd name="connsiteY8" fmla="*/ 176139 h 823839"/>
                <a:gd name="connsiteX9" fmla="*/ 847725 w 2779196"/>
                <a:gd name="connsiteY9" fmla="*/ 166614 h 823839"/>
                <a:gd name="connsiteX10" fmla="*/ 942975 w 2779196"/>
                <a:gd name="connsiteY10" fmla="*/ 157089 h 823839"/>
                <a:gd name="connsiteX11" fmla="*/ 1047750 w 2779196"/>
                <a:gd name="connsiteY11" fmla="*/ 128514 h 823839"/>
                <a:gd name="connsiteX12" fmla="*/ 1076325 w 2779196"/>
                <a:gd name="connsiteY12" fmla="*/ 118989 h 823839"/>
                <a:gd name="connsiteX13" fmla="*/ 1114425 w 2779196"/>
                <a:gd name="connsiteY13" fmla="*/ 109464 h 823839"/>
                <a:gd name="connsiteX14" fmla="*/ 1503590 w 2779196"/>
                <a:gd name="connsiteY14" fmla="*/ 32133 h 823839"/>
                <a:gd name="connsiteX15" fmla="*/ 1617332 w 2779196"/>
                <a:gd name="connsiteY15" fmla="*/ 15252 h 823839"/>
                <a:gd name="connsiteX16" fmla="*/ 1697553 w 2779196"/>
                <a:gd name="connsiteY16" fmla="*/ 19590 h 823839"/>
                <a:gd name="connsiteX17" fmla="*/ 2779196 w 2779196"/>
                <a:gd name="connsiteY17" fmla="*/ 256396 h 823839"/>
                <a:gd name="connsiteX0" fmla="*/ 0 w 2779196"/>
                <a:gd name="connsiteY0" fmla="*/ 805158 h 805158"/>
                <a:gd name="connsiteX1" fmla="*/ 323850 w 2779196"/>
                <a:gd name="connsiteY1" fmla="*/ 367008 h 805158"/>
                <a:gd name="connsiteX2" fmla="*/ 352425 w 2779196"/>
                <a:gd name="connsiteY2" fmla="*/ 338433 h 805158"/>
                <a:gd name="connsiteX3" fmla="*/ 361950 w 2779196"/>
                <a:gd name="connsiteY3" fmla="*/ 309858 h 805158"/>
                <a:gd name="connsiteX4" fmla="*/ 476250 w 2779196"/>
                <a:gd name="connsiteY4" fmla="*/ 243183 h 805158"/>
                <a:gd name="connsiteX5" fmla="*/ 504825 w 2779196"/>
                <a:gd name="connsiteY5" fmla="*/ 224133 h 805158"/>
                <a:gd name="connsiteX6" fmla="*/ 638175 w 2779196"/>
                <a:gd name="connsiteY6" fmla="*/ 186033 h 805158"/>
                <a:gd name="connsiteX7" fmla="*/ 695325 w 2779196"/>
                <a:gd name="connsiteY7" fmla="*/ 166983 h 805158"/>
                <a:gd name="connsiteX8" fmla="*/ 790575 w 2779196"/>
                <a:gd name="connsiteY8" fmla="*/ 157458 h 805158"/>
                <a:gd name="connsiteX9" fmla="*/ 847725 w 2779196"/>
                <a:gd name="connsiteY9" fmla="*/ 147933 h 805158"/>
                <a:gd name="connsiteX10" fmla="*/ 942975 w 2779196"/>
                <a:gd name="connsiteY10" fmla="*/ 138408 h 805158"/>
                <a:gd name="connsiteX11" fmla="*/ 1047750 w 2779196"/>
                <a:gd name="connsiteY11" fmla="*/ 109833 h 805158"/>
                <a:gd name="connsiteX12" fmla="*/ 1076325 w 2779196"/>
                <a:gd name="connsiteY12" fmla="*/ 100308 h 805158"/>
                <a:gd name="connsiteX13" fmla="*/ 1114425 w 2779196"/>
                <a:gd name="connsiteY13" fmla="*/ 90783 h 805158"/>
                <a:gd name="connsiteX14" fmla="*/ 1503590 w 2779196"/>
                <a:gd name="connsiteY14" fmla="*/ 13452 h 805158"/>
                <a:gd name="connsiteX15" fmla="*/ 1587273 w 2779196"/>
                <a:gd name="connsiteY15" fmla="*/ 151047 h 805158"/>
                <a:gd name="connsiteX16" fmla="*/ 1697553 w 2779196"/>
                <a:gd name="connsiteY16" fmla="*/ 909 h 805158"/>
                <a:gd name="connsiteX17" fmla="*/ 2779196 w 2779196"/>
                <a:gd name="connsiteY17" fmla="*/ 237715 h 805158"/>
                <a:gd name="connsiteX0" fmla="*/ 0 w 2779196"/>
                <a:gd name="connsiteY0" fmla="*/ 792803 h 792803"/>
                <a:gd name="connsiteX1" fmla="*/ 323850 w 2779196"/>
                <a:gd name="connsiteY1" fmla="*/ 354653 h 792803"/>
                <a:gd name="connsiteX2" fmla="*/ 352425 w 2779196"/>
                <a:gd name="connsiteY2" fmla="*/ 326078 h 792803"/>
                <a:gd name="connsiteX3" fmla="*/ 361950 w 2779196"/>
                <a:gd name="connsiteY3" fmla="*/ 297503 h 792803"/>
                <a:gd name="connsiteX4" fmla="*/ 476250 w 2779196"/>
                <a:gd name="connsiteY4" fmla="*/ 230828 h 792803"/>
                <a:gd name="connsiteX5" fmla="*/ 504825 w 2779196"/>
                <a:gd name="connsiteY5" fmla="*/ 211778 h 792803"/>
                <a:gd name="connsiteX6" fmla="*/ 638175 w 2779196"/>
                <a:gd name="connsiteY6" fmla="*/ 173678 h 792803"/>
                <a:gd name="connsiteX7" fmla="*/ 695325 w 2779196"/>
                <a:gd name="connsiteY7" fmla="*/ 154628 h 792803"/>
                <a:gd name="connsiteX8" fmla="*/ 790575 w 2779196"/>
                <a:gd name="connsiteY8" fmla="*/ 145103 h 792803"/>
                <a:gd name="connsiteX9" fmla="*/ 847725 w 2779196"/>
                <a:gd name="connsiteY9" fmla="*/ 135578 h 792803"/>
                <a:gd name="connsiteX10" fmla="*/ 942975 w 2779196"/>
                <a:gd name="connsiteY10" fmla="*/ 126053 h 792803"/>
                <a:gd name="connsiteX11" fmla="*/ 1047750 w 2779196"/>
                <a:gd name="connsiteY11" fmla="*/ 97478 h 792803"/>
                <a:gd name="connsiteX12" fmla="*/ 1076325 w 2779196"/>
                <a:gd name="connsiteY12" fmla="*/ 87953 h 792803"/>
                <a:gd name="connsiteX13" fmla="*/ 1114425 w 2779196"/>
                <a:gd name="connsiteY13" fmla="*/ 78428 h 792803"/>
                <a:gd name="connsiteX14" fmla="*/ 1503590 w 2779196"/>
                <a:gd name="connsiteY14" fmla="*/ 1097 h 792803"/>
                <a:gd name="connsiteX15" fmla="*/ 1587273 w 2779196"/>
                <a:gd name="connsiteY15" fmla="*/ 138692 h 792803"/>
                <a:gd name="connsiteX16" fmla="*/ 1777711 w 2779196"/>
                <a:gd name="connsiteY16" fmla="*/ 10622 h 792803"/>
                <a:gd name="connsiteX17" fmla="*/ 2779196 w 2779196"/>
                <a:gd name="connsiteY17" fmla="*/ 225360 h 792803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114425 w 2779196"/>
                <a:gd name="connsiteY13" fmla="*/ 93463 h 807838"/>
                <a:gd name="connsiteX14" fmla="*/ 1503590 w 2779196"/>
                <a:gd name="connsiteY14" fmla="*/ 16132 h 807838"/>
                <a:gd name="connsiteX15" fmla="*/ 1602302 w 2779196"/>
                <a:gd name="connsiteY15" fmla="*/ 2929 h 807838"/>
                <a:gd name="connsiteX16" fmla="*/ 1777711 w 2779196"/>
                <a:gd name="connsiteY16" fmla="*/ 25657 h 807838"/>
                <a:gd name="connsiteX17" fmla="*/ 2779196 w 2779196"/>
                <a:gd name="connsiteY17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076325 w 2779196"/>
                <a:gd name="connsiteY12" fmla="*/ 102988 h 807838"/>
                <a:gd name="connsiteX13" fmla="*/ 1503590 w 2779196"/>
                <a:gd name="connsiteY13" fmla="*/ 16132 h 807838"/>
                <a:gd name="connsiteX14" fmla="*/ 1602302 w 2779196"/>
                <a:gd name="connsiteY14" fmla="*/ 2929 h 807838"/>
                <a:gd name="connsiteX15" fmla="*/ 1777711 w 2779196"/>
                <a:gd name="connsiteY15" fmla="*/ 25657 h 807838"/>
                <a:gd name="connsiteX16" fmla="*/ 2779196 w 2779196"/>
                <a:gd name="connsiteY16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047750 w 2779196"/>
                <a:gd name="connsiteY11" fmla="*/ 112513 h 807838"/>
                <a:gd name="connsiteX12" fmla="*/ 1503590 w 2779196"/>
                <a:gd name="connsiteY12" fmla="*/ 16132 h 807838"/>
                <a:gd name="connsiteX13" fmla="*/ 1602302 w 2779196"/>
                <a:gd name="connsiteY13" fmla="*/ 2929 h 807838"/>
                <a:gd name="connsiteX14" fmla="*/ 1777711 w 2779196"/>
                <a:gd name="connsiteY14" fmla="*/ 25657 h 807838"/>
                <a:gd name="connsiteX15" fmla="*/ 2779196 w 2779196"/>
                <a:gd name="connsiteY15" fmla="*/ 240395 h 807838"/>
                <a:gd name="connsiteX0" fmla="*/ 0 w 2779196"/>
                <a:gd name="connsiteY0" fmla="*/ 807838 h 807838"/>
                <a:gd name="connsiteX1" fmla="*/ 323850 w 2779196"/>
                <a:gd name="connsiteY1" fmla="*/ 369688 h 807838"/>
                <a:gd name="connsiteX2" fmla="*/ 352425 w 2779196"/>
                <a:gd name="connsiteY2" fmla="*/ 341113 h 807838"/>
                <a:gd name="connsiteX3" fmla="*/ 361950 w 2779196"/>
                <a:gd name="connsiteY3" fmla="*/ 312538 h 807838"/>
                <a:gd name="connsiteX4" fmla="*/ 476250 w 2779196"/>
                <a:gd name="connsiteY4" fmla="*/ 245863 h 807838"/>
                <a:gd name="connsiteX5" fmla="*/ 504825 w 2779196"/>
                <a:gd name="connsiteY5" fmla="*/ 226813 h 807838"/>
                <a:gd name="connsiteX6" fmla="*/ 638175 w 2779196"/>
                <a:gd name="connsiteY6" fmla="*/ 188713 h 807838"/>
                <a:gd name="connsiteX7" fmla="*/ 695325 w 2779196"/>
                <a:gd name="connsiteY7" fmla="*/ 169663 h 807838"/>
                <a:gd name="connsiteX8" fmla="*/ 790575 w 2779196"/>
                <a:gd name="connsiteY8" fmla="*/ 160138 h 807838"/>
                <a:gd name="connsiteX9" fmla="*/ 847725 w 2779196"/>
                <a:gd name="connsiteY9" fmla="*/ 150613 h 807838"/>
                <a:gd name="connsiteX10" fmla="*/ 942975 w 2779196"/>
                <a:gd name="connsiteY10" fmla="*/ 141088 h 807838"/>
                <a:gd name="connsiteX11" fmla="*/ 1503590 w 2779196"/>
                <a:gd name="connsiteY11" fmla="*/ 16132 h 807838"/>
                <a:gd name="connsiteX12" fmla="*/ 1602302 w 2779196"/>
                <a:gd name="connsiteY12" fmla="*/ 2929 h 807838"/>
                <a:gd name="connsiteX13" fmla="*/ 1777711 w 2779196"/>
                <a:gd name="connsiteY13" fmla="*/ 25657 h 807838"/>
                <a:gd name="connsiteX14" fmla="*/ 2779196 w 2779196"/>
                <a:gd name="connsiteY14" fmla="*/ 240395 h 807838"/>
                <a:gd name="connsiteX0" fmla="*/ 0 w 2779196"/>
                <a:gd name="connsiteY0" fmla="*/ 808175 h 808175"/>
                <a:gd name="connsiteX1" fmla="*/ 323850 w 2779196"/>
                <a:gd name="connsiteY1" fmla="*/ 370025 h 808175"/>
                <a:gd name="connsiteX2" fmla="*/ 352425 w 2779196"/>
                <a:gd name="connsiteY2" fmla="*/ 341450 h 808175"/>
                <a:gd name="connsiteX3" fmla="*/ 361950 w 2779196"/>
                <a:gd name="connsiteY3" fmla="*/ 312875 h 808175"/>
                <a:gd name="connsiteX4" fmla="*/ 476250 w 2779196"/>
                <a:gd name="connsiteY4" fmla="*/ 246200 h 808175"/>
                <a:gd name="connsiteX5" fmla="*/ 504825 w 2779196"/>
                <a:gd name="connsiteY5" fmla="*/ 227150 h 808175"/>
                <a:gd name="connsiteX6" fmla="*/ 638175 w 2779196"/>
                <a:gd name="connsiteY6" fmla="*/ 189050 h 808175"/>
                <a:gd name="connsiteX7" fmla="*/ 695325 w 2779196"/>
                <a:gd name="connsiteY7" fmla="*/ 170000 h 808175"/>
                <a:gd name="connsiteX8" fmla="*/ 790575 w 2779196"/>
                <a:gd name="connsiteY8" fmla="*/ 160475 h 808175"/>
                <a:gd name="connsiteX9" fmla="*/ 847725 w 2779196"/>
                <a:gd name="connsiteY9" fmla="*/ 150950 h 808175"/>
                <a:gd name="connsiteX10" fmla="*/ 1503590 w 2779196"/>
                <a:gd name="connsiteY10" fmla="*/ 16469 h 808175"/>
                <a:gd name="connsiteX11" fmla="*/ 1602302 w 2779196"/>
                <a:gd name="connsiteY11" fmla="*/ 3266 h 808175"/>
                <a:gd name="connsiteX12" fmla="*/ 1777711 w 2779196"/>
                <a:gd name="connsiteY12" fmla="*/ 25994 h 808175"/>
                <a:gd name="connsiteX13" fmla="*/ 2779196 w 2779196"/>
                <a:gd name="connsiteY13" fmla="*/ 240732 h 808175"/>
                <a:gd name="connsiteX0" fmla="*/ 0 w 2779196"/>
                <a:gd name="connsiteY0" fmla="*/ 808739 h 808739"/>
                <a:gd name="connsiteX1" fmla="*/ 323850 w 2779196"/>
                <a:gd name="connsiteY1" fmla="*/ 370589 h 808739"/>
                <a:gd name="connsiteX2" fmla="*/ 352425 w 2779196"/>
                <a:gd name="connsiteY2" fmla="*/ 342014 h 808739"/>
                <a:gd name="connsiteX3" fmla="*/ 361950 w 2779196"/>
                <a:gd name="connsiteY3" fmla="*/ 313439 h 808739"/>
                <a:gd name="connsiteX4" fmla="*/ 476250 w 2779196"/>
                <a:gd name="connsiteY4" fmla="*/ 246764 h 808739"/>
                <a:gd name="connsiteX5" fmla="*/ 504825 w 2779196"/>
                <a:gd name="connsiteY5" fmla="*/ 227714 h 808739"/>
                <a:gd name="connsiteX6" fmla="*/ 638175 w 2779196"/>
                <a:gd name="connsiteY6" fmla="*/ 189614 h 808739"/>
                <a:gd name="connsiteX7" fmla="*/ 695325 w 2779196"/>
                <a:gd name="connsiteY7" fmla="*/ 170564 h 808739"/>
                <a:gd name="connsiteX8" fmla="*/ 790575 w 2779196"/>
                <a:gd name="connsiteY8" fmla="*/ 161039 h 808739"/>
                <a:gd name="connsiteX9" fmla="*/ 1503590 w 2779196"/>
                <a:gd name="connsiteY9" fmla="*/ 17033 h 808739"/>
                <a:gd name="connsiteX10" fmla="*/ 1602302 w 2779196"/>
                <a:gd name="connsiteY10" fmla="*/ 3830 h 808739"/>
                <a:gd name="connsiteX11" fmla="*/ 1777711 w 2779196"/>
                <a:gd name="connsiteY11" fmla="*/ 26558 h 808739"/>
                <a:gd name="connsiteX12" fmla="*/ 2779196 w 2779196"/>
                <a:gd name="connsiteY12" fmla="*/ 241296 h 808739"/>
                <a:gd name="connsiteX0" fmla="*/ 0 w 2779196"/>
                <a:gd name="connsiteY0" fmla="*/ 809323 h 809323"/>
                <a:gd name="connsiteX1" fmla="*/ 323850 w 2779196"/>
                <a:gd name="connsiteY1" fmla="*/ 371173 h 809323"/>
                <a:gd name="connsiteX2" fmla="*/ 352425 w 2779196"/>
                <a:gd name="connsiteY2" fmla="*/ 342598 h 809323"/>
                <a:gd name="connsiteX3" fmla="*/ 361950 w 2779196"/>
                <a:gd name="connsiteY3" fmla="*/ 314023 h 809323"/>
                <a:gd name="connsiteX4" fmla="*/ 476250 w 2779196"/>
                <a:gd name="connsiteY4" fmla="*/ 247348 h 809323"/>
                <a:gd name="connsiteX5" fmla="*/ 504825 w 2779196"/>
                <a:gd name="connsiteY5" fmla="*/ 228298 h 809323"/>
                <a:gd name="connsiteX6" fmla="*/ 638175 w 2779196"/>
                <a:gd name="connsiteY6" fmla="*/ 190198 h 809323"/>
                <a:gd name="connsiteX7" fmla="*/ 695325 w 2779196"/>
                <a:gd name="connsiteY7" fmla="*/ 171148 h 809323"/>
                <a:gd name="connsiteX8" fmla="*/ 1503590 w 2779196"/>
                <a:gd name="connsiteY8" fmla="*/ 17617 h 809323"/>
                <a:gd name="connsiteX9" fmla="*/ 1602302 w 2779196"/>
                <a:gd name="connsiteY9" fmla="*/ 4414 h 809323"/>
                <a:gd name="connsiteX10" fmla="*/ 1777711 w 2779196"/>
                <a:gd name="connsiteY10" fmla="*/ 27142 h 809323"/>
                <a:gd name="connsiteX11" fmla="*/ 2779196 w 2779196"/>
                <a:gd name="connsiteY11" fmla="*/ 241880 h 809323"/>
                <a:gd name="connsiteX0" fmla="*/ 0 w 2779196"/>
                <a:gd name="connsiteY0" fmla="*/ 810538 h 810538"/>
                <a:gd name="connsiteX1" fmla="*/ 323850 w 2779196"/>
                <a:gd name="connsiteY1" fmla="*/ 372388 h 810538"/>
                <a:gd name="connsiteX2" fmla="*/ 352425 w 2779196"/>
                <a:gd name="connsiteY2" fmla="*/ 343813 h 810538"/>
                <a:gd name="connsiteX3" fmla="*/ 361950 w 2779196"/>
                <a:gd name="connsiteY3" fmla="*/ 315238 h 810538"/>
                <a:gd name="connsiteX4" fmla="*/ 476250 w 2779196"/>
                <a:gd name="connsiteY4" fmla="*/ 248563 h 810538"/>
                <a:gd name="connsiteX5" fmla="*/ 504825 w 2779196"/>
                <a:gd name="connsiteY5" fmla="*/ 229513 h 810538"/>
                <a:gd name="connsiteX6" fmla="*/ 638175 w 2779196"/>
                <a:gd name="connsiteY6" fmla="*/ 191413 h 810538"/>
                <a:gd name="connsiteX7" fmla="*/ 1503590 w 2779196"/>
                <a:gd name="connsiteY7" fmla="*/ 18832 h 810538"/>
                <a:gd name="connsiteX8" fmla="*/ 1602302 w 2779196"/>
                <a:gd name="connsiteY8" fmla="*/ 5629 h 810538"/>
                <a:gd name="connsiteX9" fmla="*/ 1777711 w 2779196"/>
                <a:gd name="connsiteY9" fmla="*/ 28357 h 810538"/>
                <a:gd name="connsiteX10" fmla="*/ 2779196 w 2779196"/>
                <a:gd name="connsiteY10" fmla="*/ 243095 h 810538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52425 w 2779196"/>
                <a:gd name="connsiteY2" fmla="*/ 346365 h 813090"/>
                <a:gd name="connsiteX3" fmla="*/ 361950 w 2779196"/>
                <a:gd name="connsiteY3" fmla="*/ 317790 h 813090"/>
                <a:gd name="connsiteX4" fmla="*/ 476250 w 2779196"/>
                <a:gd name="connsiteY4" fmla="*/ 251115 h 813090"/>
                <a:gd name="connsiteX5" fmla="*/ 504825 w 2779196"/>
                <a:gd name="connsiteY5" fmla="*/ 232065 h 813090"/>
                <a:gd name="connsiteX6" fmla="*/ 1503590 w 2779196"/>
                <a:gd name="connsiteY6" fmla="*/ 21384 h 813090"/>
                <a:gd name="connsiteX7" fmla="*/ 1602302 w 2779196"/>
                <a:gd name="connsiteY7" fmla="*/ 8181 h 813090"/>
                <a:gd name="connsiteX8" fmla="*/ 1777711 w 2779196"/>
                <a:gd name="connsiteY8" fmla="*/ 30909 h 813090"/>
                <a:gd name="connsiteX9" fmla="*/ 2779196 w 2779196"/>
                <a:gd name="connsiteY9" fmla="*/ 245647 h 813090"/>
                <a:gd name="connsiteX0" fmla="*/ 0 w 2779196"/>
                <a:gd name="connsiteY0" fmla="*/ 813090 h 813090"/>
                <a:gd name="connsiteX1" fmla="*/ 323850 w 2779196"/>
                <a:gd name="connsiteY1" fmla="*/ 374940 h 813090"/>
                <a:gd name="connsiteX2" fmla="*/ 361950 w 2779196"/>
                <a:gd name="connsiteY2" fmla="*/ 317790 h 813090"/>
                <a:gd name="connsiteX3" fmla="*/ 476250 w 2779196"/>
                <a:gd name="connsiteY3" fmla="*/ 251115 h 813090"/>
                <a:gd name="connsiteX4" fmla="*/ 504825 w 2779196"/>
                <a:gd name="connsiteY4" fmla="*/ 232065 h 813090"/>
                <a:gd name="connsiteX5" fmla="*/ 1503590 w 2779196"/>
                <a:gd name="connsiteY5" fmla="*/ 21384 h 813090"/>
                <a:gd name="connsiteX6" fmla="*/ 1602302 w 2779196"/>
                <a:gd name="connsiteY6" fmla="*/ 8181 h 813090"/>
                <a:gd name="connsiteX7" fmla="*/ 1777711 w 2779196"/>
                <a:gd name="connsiteY7" fmla="*/ 30909 h 813090"/>
                <a:gd name="connsiteX8" fmla="*/ 2779196 w 2779196"/>
                <a:gd name="connsiteY8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76250 w 2779196"/>
                <a:gd name="connsiteY2" fmla="*/ 251115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41181 w 2779196"/>
                <a:gd name="connsiteY2" fmla="*/ 24743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26152 w 2779196"/>
                <a:gd name="connsiteY2" fmla="*/ 262149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566429 w 2779196"/>
                <a:gd name="connsiteY2" fmla="*/ 339387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61950 w 2779196"/>
                <a:gd name="connsiteY1" fmla="*/ 317790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3090 h 813090"/>
                <a:gd name="connsiteX1" fmla="*/ 341910 w 2779196"/>
                <a:gd name="connsiteY1" fmla="*/ 354569 h 813090"/>
                <a:gd name="connsiteX2" fmla="*/ 416132 w 2779196"/>
                <a:gd name="connsiteY2" fmla="*/ 262150 h 813090"/>
                <a:gd name="connsiteX3" fmla="*/ 504825 w 2779196"/>
                <a:gd name="connsiteY3" fmla="*/ 232065 h 813090"/>
                <a:gd name="connsiteX4" fmla="*/ 1503590 w 2779196"/>
                <a:gd name="connsiteY4" fmla="*/ 21384 h 813090"/>
                <a:gd name="connsiteX5" fmla="*/ 1602302 w 2779196"/>
                <a:gd name="connsiteY5" fmla="*/ 8181 h 813090"/>
                <a:gd name="connsiteX6" fmla="*/ 1777711 w 2779196"/>
                <a:gd name="connsiteY6" fmla="*/ 30909 h 813090"/>
                <a:gd name="connsiteX7" fmla="*/ 2779196 w 2779196"/>
                <a:gd name="connsiteY7" fmla="*/ 245647 h 813090"/>
                <a:gd name="connsiteX0" fmla="*/ 0 w 2779196"/>
                <a:gd name="connsiteY0" fmla="*/ 811844 h 811844"/>
                <a:gd name="connsiteX1" fmla="*/ 341910 w 2779196"/>
                <a:gd name="connsiteY1" fmla="*/ 353323 h 811844"/>
                <a:gd name="connsiteX2" fmla="*/ 416132 w 2779196"/>
                <a:gd name="connsiteY2" fmla="*/ 260904 h 811844"/>
                <a:gd name="connsiteX3" fmla="*/ 595004 w 2779196"/>
                <a:gd name="connsiteY3" fmla="*/ 212429 h 811844"/>
                <a:gd name="connsiteX4" fmla="*/ 1503590 w 2779196"/>
                <a:gd name="connsiteY4" fmla="*/ 20138 h 811844"/>
                <a:gd name="connsiteX5" fmla="*/ 1602302 w 2779196"/>
                <a:gd name="connsiteY5" fmla="*/ 6935 h 811844"/>
                <a:gd name="connsiteX6" fmla="*/ 1777711 w 2779196"/>
                <a:gd name="connsiteY6" fmla="*/ 29663 h 811844"/>
                <a:gd name="connsiteX7" fmla="*/ 2779196 w 2779196"/>
                <a:gd name="connsiteY7" fmla="*/ 244401 h 81184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0230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8574 h 808574"/>
                <a:gd name="connsiteX1" fmla="*/ 341910 w 2779196"/>
                <a:gd name="connsiteY1" fmla="*/ 350053 h 808574"/>
                <a:gd name="connsiteX2" fmla="*/ 416132 w 2779196"/>
                <a:gd name="connsiteY2" fmla="*/ 257634 h 808574"/>
                <a:gd name="connsiteX3" fmla="*/ 595004 w 2779196"/>
                <a:gd name="connsiteY3" fmla="*/ 209159 h 808574"/>
                <a:gd name="connsiteX4" fmla="*/ 1448481 w 2779196"/>
                <a:gd name="connsiteY4" fmla="*/ 27902 h 808574"/>
                <a:gd name="connsiteX5" fmla="*/ 1612322 w 2779196"/>
                <a:gd name="connsiteY5" fmla="*/ 3665 h 808574"/>
                <a:gd name="connsiteX6" fmla="*/ 1777711 w 2779196"/>
                <a:gd name="connsiteY6" fmla="*/ 26393 h 808574"/>
                <a:gd name="connsiteX7" fmla="*/ 2779196 w 2779196"/>
                <a:gd name="connsiteY7" fmla="*/ 241131 h 808574"/>
                <a:gd name="connsiteX0" fmla="*/ 0 w 2779196"/>
                <a:gd name="connsiteY0" fmla="*/ 806413 h 806413"/>
                <a:gd name="connsiteX1" fmla="*/ 341910 w 2779196"/>
                <a:gd name="connsiteY1" fmla="*/ 347892 h 806413"/>
                <a:gd name="connsiteX2" fmla="*/ 416132 w 2779196"/>
                <a:gd name="connsiteY2" fmla="*/ 255473 h 806413"/>
                <a:gd name="connsiteX3" fmla="*/ 595004 w 2779196"/>
                <a:gd name="connsiteY3" fmla="*/ 206998 h 806413"/>
                <a:gd name="connsiteX4" fmla="*/ 1448481 w 2779196"/>
                <a:gd name="connsiteY4" fmla="*/ 25741 h 806413"/>
                <a:gd name="connsiteX5" fmla="*/ 1602302 w 2779196"/>
                <a:gd name="connsiteY5" fmla="*/ 5183 h 806413"/>
                <a:gd name="connsiteX6" fmla="*/ 1777711 w 2779196"/>
                <a:gd name="connsiteY6" fmla="*/ 24232 h 806413"/>
                <a:gd name="connsiteX7" fmla="*/ 2779196 w 2779196"/>
                <a:gd name="connsiteY7" fmla="*/ 238970 h 806413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416132 w 2779196"/>
                <a:gd name="connsiteY2" fmla="*/ 262707 h 813647"/>
                <a:gd name="connsiteX3" fmla="*/ 595004 w 2779196"/>
                <a:gd name="connsiteY3" fmla="*/ 214232 h 813647"/>
                <a:gd name="connsiteX4" fmla="*/ 1448481 w 2779196"/>
                <a:gd name="connsiteY4" fmla="*/ 32975 h 813647"/>
                <a:gd name="connsiteX5" fmla="*/ 1612322 w 2779196"/>
                <a:gd name="connsiteY5" fmla="*/ 1383 h 813647"/>
                <a:gd name="connsiteX6" fmla="*/ 1777711 w 2779196"/>
                <a:gd name="connsiteY6" fmla="*/ 31466 h 813647"/>
                <a:gd name="connsiteX7" fmla="*/ 2779196 w 2779196"/>
                <a:gd name="connsiteY7" fmla="*/ 246204 h 813647"/>
                <a:gd name="connsiteX0" fmla="*/ 0 w 2779196"/>
                <a:gd name="connsiteY0" fmla="*/ 813647 h 813647"/>
                <a:gd name="connsiteX1" fmla="*/ 341910 w 2779196"/>
                <a:gd name="connsiteY1" fmla="*/ 355126 h 813647"/>
                <a:gd name="connsiteX2" fmla="*/ 595004 w 2779196"/>
                <a:gd name="connsiteY2" fmla="*/ 214232 h 813647"/>
                <a:gd name="connsiteX3" fmla="*/ 1448481 w 2779196"/>
                <a:gd name="connsiteY3" fmla="*/ 32975 h 813647"/>
                <a:gd name="connsiteX4" fmla="*/ 1612322 w 2779196"/>
                <a:gd name="connsiteY4" fmla="*/ 1383 h 813647"/>
                <a:gd name="connsiteX5" fmla="*/ 1777711 w 2779196"/>
                <a:gd name="connsiteY5" fmla="*/ 31466 h 813647"/>
                <a:gd name="connsiteX6" fmla="*/ 2779196 w 2779196"/>
                <a:gd name="connsiteY6" fmla="*/ 246204 h 813647"/>
                <a:gd name="connsiteX0" fmla="*/ 0 w 2779196"/>
                <a:gd name="connsiteY0" fmla="*/ 806269 h 806269"/>
                <a:gd name="connsiteX1" fmla="*/ 341910 w 2779196"/>
                <a:gd name="connsiteY1" fmla="*/ 347748 h 806269"/>
                <a:gd name="connsiteX2" fmla="*/ 595004 w 2779196"/>
                <a:gd name="connsiteY2" fmla="*/ 206854 h 806269"/>
                <a:gd name="connsiteX3" fmla="*/ 1448481 w 2779196"/>
                <a:gd name="connsiteY3" fmla="*/ 25597 h 806269"/>
                <a:gd name="connsiteX4" fmla="*/ 1777711 w 2779196"/>
                <a:gd name="connsiteY4" fmla="*/ 24088 h 806269"/>
                <a:gd name="connsiteX5" fmla="*/ 2779196 w 2779196"/>
                <a:gd name="connsiteY5" fmla="*/ 238826 h 806269"/>
                <a:gd name="connsiteX0" fmla="*/ 0 w 2779196"/>
                <a:gd name="connsiteY0" fmla="*/ 799258 h 799258"/>
                <a:gd name="connsiteX1" fmla="*/ 341910 w 2779196"/>
                <a:gd name="connsiteY1" fmla="*/ 340737 h 799258"/>
                <a:gd name="connsiteX2" fmla="*/ 595004 w 2779196"/>
                <a:gd name="connsiteY2" fmla="*/ 199843 h 799258"/>
                <a:gd name="connsiteX3" fmla="*/ 1448481 w 2779196"/>
                <a:gd name="connsiteY3" fmla="*/ 18586 h 799258"/>
                <a:gd name="connsiteX4" fmla="*/ 1795331 w 2779196"/>
                <a:gd name="connsiteY4" fmla="*/ 30013 h 799258"/>
                <a:gd name="connsiteX5" fmla="*/ 2779196 w 2779196"/>
                <a:gd name="connsiteY5" fmla="*/ 231815 h 799258"/>
                <a:gd name="connsiteX0" fmla="*/ 0 w 2779196"/>
                <a:gd name="connsiteY0" fmla="*/ 799258 h 799258"/>
                <a:gd name="connsiteX1" fmla="*/ 350721 w 2779196"/>
                <a:gd name="connsiteY1" fmla="*/ 356908 h 799258"/>
                <a:gd name="connsiteX2" fmla="*/ 595004 w 2779196"/>
                <a:gd name="connsiteY2" fmla="*/ 199843 h 799258"/>
                <a:gd name="connsiteX3" fmla="*/ 1448481 w 2779196"/>
                <a:gd name="connsiteY3" fmla="*/ 18586 h 799258"/>
                <a:gd name="connsiteX4" fmla="*/ 1795331 w 2779196"/>
                <a:gd name="connsiteY4" fmla="*/ 30013 h 799258"/>
                <a:gd name="connsiteX5" fmla="*/ 2779196 w 2779196"/>
                <a:gd name="connsiteY5" fmla="*/ 231815 h 799258"/>
                <a:gd name="connsiteX0" fmla="*/ 0 w 2779196"/>
                <a:gd name="connsiteY0" fmla="*/ 799258 h 799258"/>
                <a:gd name="connsiteX1" fmla="*/ 204053 w 2779196"/>
                <a:gd name="connsiteY1" fmla="*/ 516663 h 799258"/>
                <a:gd name="connsiteX2" fmla="*/ 350721 w 2779196"/>
                <a:gd name="connsiteY2" fmla="*/ 356908 h 799258"/>
                <a:gd name="connsiteX3" fmla="*/ 595004 w 2779196"/>
                <a:gd name="connsiteY3" fmla="*/ 199843 h 799258"/>
                <a:gd name="connsiteX4" fmla="*/ 1448481 w 2779196"/>
                <a:gd name="connsiteY4" fmla="*/ 18586 h 799258"/>
                <a:gd name="connsiteX5" fmla="*/ 1795331 w 2779196"/>
                <a:gd name="connsiteY5" fmla="*/ 30013 h 799258"/>
                <a:gd name="connsiteX6" fmla="*/ 2779196 w 2779196"/>
                <a:gd name="connsiteY6" fmla="*/ 231815 h 799258"/>
                <a:gd name="connsiteX0" fmla="*/ 14775 w 2793971"/>
                <a:gd name="connsiteY0" fmla="*/ 799258 h 812797"/>
                <a:gd name="connsiteX1" fmla="*/ 20901 w 2793971"/>
                <a:gd name="connsiteY1" fmla="*/ 786141 h 812797"/>
                <a:gd name="connsiteX2" fmla="*/ 365496 w 2793971"/>
                <a:gd name="connsiteY2" fmla="*/ 356908 h 812797"/>
                <a:gd name="connsiteX3" fmla="*/ 609779 w 2793971"/>
                <a:gd name="connsiteY3" fmla="*/ 199843 h 812797"/>
                <a:gd name="connsiteX4" fmla="*/ 1463256 w 2793971"/>
                <a:gd name="connsiteY4" fmla="*/ 18586 h 812797"/>
                <a:gd name="connsiteX5" fmla="*/ 1810106 w 2793971"/>
                <a:gd name="connsiteY5" fmla="*/ 30013 h 812797"/>
                <a:gd name="connsiteX6" fmla="*/ 2793971 w 2793971"/>
                <a:gd name="connsiteY6" fmla="*/ 231815 h 812797"/>
                <a:gd name="connsiteX0" fmla="*/ 0 w 3283008"/>
                <a:gd name="connsiteY0" fmla="*/ 923429 h 923429"/>
                <a:gd name="connsiteX1" fmla="*/ 509938 w 3283008"/>
                <a:gd name="connsiteY1" fmla="*/ 786141 h 923429"/>
                <a:gd name="connsiteX2" fmla="*/ 854533 w 3283008"/>
                <a:gd name="connsiteY2" fmla="*/ 356908 h 923429"/>
                <a:gd name="connsiteX3" fmla="*/ 1098816 w 3283008"/>
                <a:gd name="connsiteY3" fmla="*/ 199843 h 923429"/>
                <a:gd name="connsiteX4" fmla="*/ 1952293 w 3283008"/>
                <a:gd name="connsiteY4" fmla="*/ 18586 h 923429"/>
                <a:gd name="connsiteX5" fmla="*/ 2299143 w 3283008"/>
                <a:gd name="connsiteY5" fmla="*/ 30013 h 923429"/>
                <a:gd name="connsiteX6" fmla="*/ 3283008 w 3283008"/>
                <a:gd name="connsiteY6" fmla="*/ 231815 h 923429"/>
                <a:gd name="connsiteX0" fmla="*/ 701599 w 3984607"/>
                <a:gd name="connsiteY0" fmla="*/ 923429 h 1072273"/>
                <a:gd name="connsiteX1" fmla="*/ 1211537 w 3984607"/>
                <a:gd name="connsiteY1" fmla="*/ 786141 h 1072273"/>
                <a:gd name="connsiteX2" fmla="*/ 1556132 w 3984607"/>
                <a:gd name="connsiteY2" fmla="*/ 356908 h 1072273"/>
                <a:gd name="connsiteX3" fmla="*/ 1800415 w 3984607"/>
                <a:gd name="connsiteY3" fmla="*/ 199843 h 1072273"/>
                <a:gd name="connsiteX4" fmla="*/ 2653892 w 3984607"/>
                <a:gd name="connsiteY4" fmla="*/ 18586 h 1072273"/>
                <a:gd name="connsiteX5" fmla="*/ 3000742 w 3984607"/>
                <a:gd name="connsiteY5" fmla="*/ 30013 h 1072273"/>
                <a:gd name="connsiteX6" fmla="*/ 3984607 w 3984607"/>
                <a:gd name="connsiteY6" fmla="*/ 231815 h 1072273"/>
                <a:gd name="connsiteX0" fmla="*/ 419973 w 6074495"/>
                <a:gd name="connsiteY0" fmla="*/ 1414830 h 1502884"/>
                <a:gd name="connsiteX1" fmla="*/ 3301425 w 6074495"/>
                <a:gd name="connsiteY1" fmla="*/ 786141 h 1502884"/>
                <a:gd name="connsiteX2" fmla="*/ 3646020 w 6074495"/>
                <a:gd name="connsiteY2" fmla="*/ 356908 h 1502884"/>
                <a:gd name="connsiteX3" fmla="*/ 3890303 w 6074495"/>
                <a:gd name="connsiteY3" fmla="*/ 199843 h 1502884"/>
                <a:gd name="connsiteX4" fmla="*/ 4743780 w 6074495"/>
                <a:gd name="connsiteY4" fmla="*/ 18586 h 1502884"/>
                <a:gd name="connsiteX5" fmla="*/ 5090630 w 6074495"/>
                <a:gd name="connsiteY5" fmla="*/ 30013 h 1502884"/>
                <a:gd name="connsiteX6" fmla="*/ 6074495 w 6074495"/>
                <a:gd name="connsiteY6" fmla="*/ 231815 h 1502884"/>
                <a:gd name="connsiteX0" fmla="*/ 321442 w 7778891"/>
                <a:gd name="connsiteY0" fmla="*/ 1792628 h 1859488"/>
                <a:gd name="connsiteX1" fmla="*/ 5005821 w 7778891"/>
                <a:gd name="connsiteY1" fmla="*/ 786141 h 1859488"/>
                <a:gd name="connsiteX2" fmla="*/ 5350416 w 7778891"/>
                <a:gd name="connsiteY2" fmla="*/ 356908 h 1859488"/>
                <a:gd name="connsiteX3" fmla="*/ 5594699 w 7778891"/>
                <a:gd name="connsiteY3" fmla="*/ 199843 h 1859488"/>
                <a:gd name="connsiteX4" fmla="*/ 6448176 w 7778891"/>
                <a:gd name="connsiteY4" fmla="*/ 18586 h 1859488"/>
                <a:gd name="connsiteX5" fmla="*/ 6795026 w 7778891"/>
                <a:gd name="connsiteY5" fmla="*/ 30013 h 1859488"/>
                <a:gd name="connsiteX6" fmla="*/ 7778891 w 7778891"/>
                <a:gd name="connsiteY6" fmla="*/ 231815 h 1859488"/>
                <a:gd name="connsiteX0" fmla="*/ 14 w 7457463"/>
                <a:gd name="connsiteY0" fmla="*/ 1792628 h 1792635"/>
                <a:gd name="connsiteX1" fmla="*/ 4684393 w 7457463"/>
                <a:gd name="connsiteY1" fmla="*/ 786141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709583 w 7457463"/>
                <a:gd name="connsiteY1" fmla="*/ 751796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73597 w 7457463"/>
                <a:gd name="connsiteY1" fmla="*/ 780856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2628 h 1792635"/>
                <a:gd name="connsiteX1" fmla="*/ 4684393 w 7457463"/>
                <a:gd name="connsiteY1" fmla="*/ 796707 h 1792635"/>
                <a:gd name="connsiteX2" fmla="*/ 5028988 w 7457463"/>
                <a:gd name="connsiteY2" fmla="*/ 356908 h 1792635"/>
                <a:gd name="connsiteX3" fmla="*/ 5273271 w 7457463"/>
                <a:gd name="connsiteY3" fmla="*/ 199843 h 1792635"/>
                <a:gd name="connsiteX4" fmla="*/ 6126748 w 7457463"/>
                <a:gd name="connsiteY4" fmla="*/ 18586 h 1792635"/>
                <a:gd name="connsiteX5" fmla="*/ 6473598 w 7457463"/>
                <a:gd name="connsiteY5" fmla="*/ 30013 h 1792635"/>
                <a:gd name="connsiteX6" fmla="*/ 7457463 w 7457463"/>
                <a:gd name="connsiteY6" fmla="*/ 231815 h 1792635"/>
                <a:gd name="connsiteX0" fmla="*/ 14 w 7457463"/>
                <a:gd name="connsiteY0" fmla="*/ 1796933 h 1796940"/>
                <a:gd name="connsiteX1" fmla="*/ 4684393 w 7457463"/>
                <a:gd name="connsiteY1" fmla="*/ 801012 h 1796940"/>
                <a:gd name="connsiteX2" fmla="*/ 5028988 w 7457463"/>
                <a:gd name="connsiteY2" fmla="*/ 361213 h 1796940"/>
                <a:gd name="connsiteX3" fmla="*/ 5273271 w 7457463"/>
                <a:gd name="connsiteY3" fmla="*/ 204148 h 1796940"/>
                <a:gd name="connsiteX4" fmla="*/ 6126748 w 7457463"/>
                <a:gd name="connsiteY4" fmla="*/ 22891 h 1796940"/>
                <a:gd name="connsiteX5" fmla="*/ 6473598 w 7457463"/>
                <a:gd name="connsiteY5" fmla="*/ 34318 h 1796940"/>
                <a:gd name="connsiteX6" fmla="*/ 7457463 w 7457463"/>
                <a:gd name="connsiteY6" fmla="*/ 236120 h 1796940"/>
                <a:gd name="connsiteX0" fmla="*/ 14 w 7482288"/>
                <a:gd name="connsiteY0" fmla="*/ 1796933 h 1796940"/>
                <a:gd name="connsiteX1" fmla="*/ 4684393 w 7482288"/>
                <a:gd name="connsiteY1" fmla="*/ 801012 h 1796940"/>
                <a:gd name="connsiteX2" fmla="*/ 5028988 w 7482288"/>
                <a:gd name="connsiteY2" fmla="*/ 361213 h 1796940"/>
                <a:gd name="connsiteX3" fmla="*/ 5273271 w 7482288"/>
                <a:gd name="connsiteY3" fmla="*/ 204148 h 1796940"/>
                <a:gd name="connsiteX4" fmla="*/ 6126748 w 7482288"/>
                <a:gd name="connsiteY4" fmla="*/ 22891 h 1796940"/>
                <a:gd name="connsiteX5" fmla="*/ 6473598 w 7482288"/>
                <a:gd name="connsiteY5" fmla="*/ 34318 h 1796940"/>
                <a:gd name="connsiteX6" fmla="*/ 7390586 w 7482288"/>
                <a:gd name="connsiteY6" fmla="*/ 216750 h 1796940"/>
                <a:gd name="connsiteX7" fmla="*/ 7457463 w 7482288"/>
                <a:gd name="connsiteY7" fmla="*/ 236120 h 1796940"/>
                <a:gd name="connsiteX0" fmla="*/ 14 w 7523648"/>
                <a:gd name="connsiteY0" fmla="*/ 1796757 h 1796764"/>
                <a:gd name="connsiteX1" fmla="*/ 4684393 w 7523648"/>
                <a:gd name="connsiteY1" fmla="*/ 800836 h 1796764"/>
                <a:gd name="connsiteX2" fmla="*/ 5028988 w 7523648"/>
                <a:gd name="connsiteY2" fmla="*/ 361037 h 1796764"/>
                <a:gd name="connsiteX3" fmla="*/ 5273271 w 7523648"/>
                <a:gd name="connsiteY3" fmla="*/ 203972 h 1796764"/>
                <a:gd name="connsiteX4" fmla="*/ 6126748 w 7523648"/>
                <a:gd name="connsiteY4" fmla="*/ 22715 h 1796764"/>
                <a:gd name="connsiteX5" fmla="*/ 6473598 w 7523648"/>
                <a:gd name="connsiteY5" fmla="*/ 34142 h 1796764"/>
                <a:gd name="connsiteX6" fmla="*/ 7451763 w 7523648"/>
                <a:gd name="connsiteY6" fmla="*/ 232427 h 1796764"/>
                <a:gd name="connsiteX7" fmla="*/ 7457463 w 7523648"/>
                <a:gd name="connsiteY7" fmla="*/ 235944 h 1796764"/>
                <a:gd name="connsiteX0" fmla="*/ 14 w 7594214"/>
                <a:gd name="connsiteY0" fmla="*/ 1796757 h 1796764"/>
                <a:gd name="connsiteX1" fmla="*/ 4684393 w 7594214"/>
                <a:gd name="connsiteY1" fmla="*/ 800836 h 1796764"/>
                <a:gd name="connsiteX2" fmla="*/ 5028988 w 7594214"/>
                <a:gd name="connsiteY2" fmla="*/ 361037 h 1796764"/>
                <a:gd name="connsiteX3" fmla="*/ 5273271 w 7594214"/>
                <a:gd name="connsiteY3" fmla="*/ 203972 h 1796764"/>
                <a:gd name="connsiteX4" fmla="*/ 6126748 w 7594214"/>
                <a:gd name="connsiteY4" fmla="*/ 22715 h 1796764"/>
                <a:gd name="connsiteX5" fmla="*/ 6473598 w 7594214"/>
                <a:gd name="connsiteY5" fmla="*/ 34142 h 1796764"/>
                <a:gd name="connsiteX6" fmla="*/ 7451763 w 7594214"/>
                <a:gd name="connsiteY6" fmla="*/ 232427 h 1796764"/>
                <a:gd name="connsiteX7" fmla="*/ 7594214 w 7594214"/>
                <a:gd name="connsiteY7" fmla="*/ 191031 h 1796764"/>
                <a:gd name="connsiteX0" fmla="*/ 14 w 8770975"/>
                <a:gd name="connsiteY0" fmla="*/ 1859376 h 1859383"/>
                <a:gd name="connsiteX1" fmla="*/ 4684393 w 8770975"/>
                <a:gd name="connsiteY1" fmla="*/ 863455 h 1859383"/>
                <a:gd name="connsiteX2" fmla="*/ 5028988 w 8770975"/>
                <a:gd name="connsiteY2" fmla="*/ 423656 h 1859383"/>
                <a:gd name="connsiteX3" fmla="*/ 5273271 w 8770975"/>
                <a:gd name="connsiteY3" fmla="*/ 266591 h 1859383"/>
                <a:gd name="connsiteX4" fmla="*/ 6126748 w 8770975"/>
                <a:gd name="connsiteY4" fmla="*/ 85334 h 1859383"/>
                <a:gd name="connsiteX5" fmla="*/ 6473598 w 8770975"/>
                <a:gd name="connsiteY5" fmla="*/ 96761 h 1859383"/>
                <a:gd name="connsiteX6" fmla="*/ 7451763 w 8770975"/>
                <a:gd name="connsiteY6" fmla="*/ 295046 h 1859383"/>
                <a:gd name="connsiteX7" fmla="*/ 8770975 w 8770975"/>
                <a:gd name="connsiteY7" fmla="*/ 23 h 1859383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04980 w 8770975"/>
                <a:gd name="connsiteY6" fmla="*/ 281813 h 1859360"/>
                <a:gd name="connsiteX7" fmla="*/ 8770975 w 8770975"/>
                <a:gd name="connsiteY7" fmla="*/ 0 h 1859360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19376 w 8770975"/>
                <a:gd name="connsiteY6" fmla="*/ 287096 h 1859360"/>
                <a:gd name="connsiteX7" fmla="*/ 8770975 w 8770975"/>
                <a:gd name="connsiteY7" fmla="*/ 0 h 1859360"/>
                <a:gd name="connsiteX0" fmla="*/ 14 w 8770975"/>
                <a:gd name="connsiteY0" fmla="*/ 1859353 h 1859360"/>
                <a:gd name="connsiteX1" fmla="*/ 4684393 w 8770975"/>
                <a:gd name="connsiteY1" fmla="*/ 863432 h 1859360"/>
                <a:gd name="connsiteX2" fmla="*/ 5028988 w 8770975"/>
                <a:gd name="connsiteY2" fmla="*/ 423633 h 1859360"/>
                <a:gd name="connsiteX3" fmla="*/ 5273271 w 8770975"/>
                <a:gd name="connsiteY3" fmla="*/ 266568 h 1859360"/>
                <a:gd name="connsiteX4" fmla="*/ 6126748 w 8770975"/>
                <a:gd name="connsiteY4" fmla="*/ 85311 h 1859360"/>
                <a:gd name="connsiteX5" fmla="*/ 6473598 w 8770975"/>
                <a:gd name="connsiteY5" fmla="*/ 96738 h 1859360"/>
                <a:gd name="connsiteX6" fmla="*/ 7419376 w 8770975"/>
                <a:gd name="connsiteY6" fmla="*/ 287096 h 1859360"/>
                <a:gd name="connsiteX7" fmla="*/ 8770975 w 8770975"/>
                <a:gd name="connsiteY7" fmla="*/ 0 h 1859360"/>
                <a:gd name="connsiteX0" fmla="*/ 445 w 4342658"/>
                <a:gd name="connsiteY0" fmla="*/ 913647 h 914669"/>
                <a:gd name="connsiteX1" fmla="*/ 256076 w 4342658"/>
                <a:gd name="connsiteY1" fmla="*/ 863432 h 914669"/>
                <a:gd name="connsiteX2" fmla="*/ 600671 w 4342658"/>
                <a:gd name="connsiteY2" fmla="*/ 423633 h 914669"/>
                <a:gd name="connsiteX3" fmla="*/ 844954 w 4342658"/>
                <a:gd name="connsiteY3" fmla="*/ 266568 h 914669"/>
                <a:gd name="connsiteX4" fmla="*/ 1698431 w 4342658"/>
                <a:gd name="connsiteY4" fmla="*/ 85311 h 914669"/>
                <a:gd name="connsiteX5" fmla="*/ 2045281 w 4342658"/>
                <a:gd name="connsiteY5" fmla="*/ 96738 h 914669"/>
                <a:gd name="connsiteX6" fmla="*/ 2991059 w 4342658"/>
                <a:gd name="connsiteY6" fmla="*/ 287096 h 914669"/>
                <a:gd name="connsiteX7" fmla="*/ 4342658 w 4342658"/>
                <a:gd name="connsiteY7" fmla="*/ 0 h 914669"/>
                <a:gd name="connsiteX0" fmla="*/ 3939 w 4207754"/>
                <a:gd name="connsiteY0" fmla="*/ 894108 h 899904"/>
                <a:gd name="connsiteX1" fmla="*/ 121172 w 4207754"/>
                <a:gd name="connsiteY1" fmla="*/ 863432 h 899904"/>
                <a:gd name="connsiteX2" fmla="*/ 465767 w 4207754"/>
                <a:gd name="connsiteY2" fmla="*/ 423633 h 899904"/>
                <a:gd name="connsiteX3" fmla="*/ 710050 w 4207754"/>
                <a:gd name="connsiteY3" fmla="*/ 266568 h 899904"/>
                <a:gd name="connsiteX4" fmla="*/ 1563527 w 4207754"/>
                <a:gd name="connsiteY4" fmla="*/ 85311 h 899904"/>
                <a:gd name="connsiteX5" fmla="*/ 1910377 w 4207754"/>
                <a:gd name="connsiteY5" fmla="*/ 96738 h 899904"/>
                <a:gd name="connsiteX6" fmla="*/ 2856155 w 4207754"/>
                <a:gd name="connsiteY6" fmla="*/ 287096 h 899904"/>
                <a:gd name="connsiteX7" fmla="*/ 4207754 w 4207754"/>
                <a:gd name="connsiteY7" fmla="*/ 0 h 899904"/>
                <a:gd name="connsiteX0" fmla="*/ 897 w 4269948"/>
                <a:gd name="connsiteY0" fmla="*/ 912068 h 913249"/>
                <a:gd name="connsiteX1" fmla="*/ 183366 w 4269948"/>
                <a:gd name="connsiteY1" fmla="*/ 863432 h 913249"/>
                <a:gd name="connsiteX2" fmla="*/ 527961 w 4269948"/>
                <a:gd name="connsiteY2" fmla="*/ 423633 h 913249"/>
                <a:gd name="connsiteX3" fmla="*/ 772244 w 4269948"/>
                <a:gd name="connsiteY3" fmla="*/ 266568 h 913249"/>
                <a:gd name="connsiteX4" fmla="*/ 1625721 w 4269948"/>
                <a:gd name="connsiteY4" fmla="*/ 85311 h 913249"/>
                <a:gd name="connsiteX5" fmla="*/ 1972571 w 4269948"/>
                <a:gd name="connsiteY5" fmla="*/ 96738 h 913249"/>
                <a:gd name="connsiteX6" fmla="*/ 2918349 w 4269948"/>
                <a:gd name="connsiteY6" fmla="*/ 287096 h 913249"/>
                <a:gd name="connsiteX7" fmla="*/ 4269948 w 4269948"/>
                <a:gd name="connsiteY7" fmla="*/ 0 h 913249"/>
                <a:gd name="connsiteX0" fmla="*/ 361 w 4375418"/>
                <a:gd name="connsiteY0" fmla="*/ 926036 h 926461"/>
                <a:gd name="connsiteX1" fmla="*/ 288836 w 4375418"/>
                <a:gd name="connsiteY1" fmla="*/ 863432 h 926461"/>
                <a:gd name="connsiteX2" fmla="*/ 633431 w 4375418"/>
                <a:gd name="connsiteY2" fmla="*/ 423633 h 926461"/>
                <a:gd name="connsiteX3" fmla="*/ 877714 w 4375418"/>
                <a:gd name="connsiteY3" fmla="*/ 266568 h 926461"/>
                <a:gd name="connsiteX4" fmla="*/ 1731191 w 4375418"/>
                <a:gd name="connsiteY4" fmla="*/ 85311 h 926461"/>
                <a:gd name="connsiteX5" fmla="*/ 2078041 w 4375418"/>
                <a:gd name="connsiteY5" fmla="*/ 96738 h 926461"/>
                <a:gd name="connsiteX6" fmla="*/ 3023819 w 4375418"/>
                <a:gd name="connsiteY6" fmla="*/ 287096 h 926461"/>
                <a:gd name="connsiteX7" fmla="*/ 4375418 w 4375418"/>
                <a:gd name="connsiteY7" fmla="*/ 0 h 926461"/>
                <a:gd name="connsiteX0" fmla="*/ 672 w 4294185"/>
                <a:gd name="connsiteY0" fmla="*/ 912067 h 913248"/>
                <a:gd name="connsiteX1" fmla="*/ 207603 w 4294185"/>
                <a:gd name="connsiteY1" fmla="*/ 863432 h 913248"/>
                <a:gd name="connsiteX2" fmla="*/ 552198 w 4294185"/>
                <a:gd name="connsiteY2" fmla="*/ 423633 h 913248"/>
                <a:gd name="connsiteX3" fmla="*/ 796481 w 4294185"/>
                <a:gd name="connsiteY3" fmla="*/ 266568 h 913248"/>
                <a:gd name="connsiteX4" fmla="*/ 1649958 w 4294185"/>
                <a:gd name="connsiteY4" fmla="*/ 85311 h 913248"/>
                <a:gd name="connsiteX5" fmla="*/ 1996808 w 4294185"/>
                <a:gd name="connsiteY5" fmla="*/ 96738 h 913248"/>
                <a:gd name="connsiteX6" fmla="*/ 2942586 w 4294185"/>
                <a:gd name="connsiteY6" fmla="*/ 287096 h 913248"/>
                <a:gd name="connsiteX7" fmla="*/ 4294185 w 4294185"/>
                <a:gd name="connsiteY7" fmla="*/ 0 h 913248"/>
                <a:gd name="connsiteX0" fmla="*/ 13757 w 4179518"/>
                <a:gd name="connsiteY0" fmla="*/ 886125 h 895688"/>
                <a:gd name="connsiteX1" fmla="*/ 92936 w 4179518"/>
                <a:gd name="connsiteY1" fmla="*/ 863432 h 895688"/>
                <a:gd name="connsiteX2" fmla="*/ 437531 w 4179518"/>
                <a:gd name="connsiteY2" fmla="*/ 423633 h 895688"/>
                <a:gd name="connsiteX3" fmla="*/ 681814 w 4179518"/>
                <a:gd name="connsiteY3" fmla="*/ 266568 h 895688"/>
                <a:gd name="connsiteX4" fmla="*/ 1535291 w 4179518"/>
                <a:gd name="connsiteY4" fmla="*/ 85311 h 895688"/>
                <a:gd name="connsiteX5" fmla="*/ 1882141 w 4179518"/>
                <a:gd name="connsiteY5" fmla="*/ 96738 h 895688"/>
                <a:gd name="connsiteX6" fmla="*/ 2827919 w 4179518"/>
                <a:gd name="connsiteY6" fmla="*/ 287096 h 895688"/>
                <a:gd name="connsiteX7" fmla="*/ 4179518 w 4179518"/>
                <a:gd name="connsiteY7" fmla="*/ 0 h 895688"/>
                <a:gd name="connsiteX0" fmla="*/ 13757 w 2952464"/>
                <a:gd name="connsiteY0" fmla="*/ 823135 h 832698"/>
                <a:gd name="connsiteX1" fmla="*/ 92936 w 2952464"/>
                <a:gd name="connsiteY1" fmla="*/ 800442 h 832698"/>
                <a:gd name="connsiteX2" fmla="*/ 437531 w 2952464"/>
                <a:gd name="connsiteY2" fmla="*/ 360643 h 832698"/>
                <a:gd name="connsiteX3" fmla="*/ 681814 w 2952464"/>
                <a:gd name="connsiteY3" fmla="*/ 203578 h 832698"/>
                <a:gd name="connsiteX4" fmla="*/ 1535291 w 2952464"/>
                <a:gd name="connsiteY4" fmla="*/ 22321 h 832698"/>
                <a:gd name="connsiteX5" fmla="*/ 1882141 w 2952464"/>
                <a:gd name="connsiteY5" fmla="*/ 33748 h 832698"/>
                <a:gd name="connsiteX6" fmla="*/ 2827919 w 2952464"/>
                <a:gd name="connsiteY6" fmla="*/ 224106 h 832698"/>
                <a:gd name="connsiteX7" fmla="*/ 2952464 w 2952464"/>
                <a:gd name="connsiteY7" fmla="*/ 191746 h 832698"/>
                <a:gd name="connsiteX0" fmla="*/ 13757 w 2911457"/>
                <a:gd name="connsiteY0" fmla="*/ 823135 h 832698"/>
                <a:gd name="connsiteX1" fmla="*/ 92936 w 2911457"/>
                <a:gd name="connsiteY1" fmla="*/ 800442 h 832698"/>
                <a:gd name="connsiteX2" fmla="*/ 437531 w 2911457"/>
                <a:gd name="connsiteY2" fmla="*/ 360643 h 832698"/>
                <a:gd name="connsiteX3" fmla="*/ 681814 w 2911457"/>
                <a:gd name="connsiteY3" fmla="*/ 203578 h 832698"/>
                <a:gd name="connsiteX4" fmla="*/ 1535291 w 2911457"/>
                <a:gd name="connsiteY4" fmla="*/ 22321 h 832698"/>
                <a:gd name="connsiteX5" fmla="*/ 1882141 w 2911457"/>
                <a:gd name="connsiteY5" fmla="*/ 33748 h 832698"/>
                <a:gd name="connsiteX6" fmla="*/ 2827919 w 2911457"/>
                <a:gd name="connsiteY6" fmla="*/ 224106 h 832698"/>
                <a:gd name="connsiteX7" fmla="*/ 2911457 w 2911457"/>
                <a:gd name="connsiteY7" fmla="*/ 205640 h 832698"/>
                <a:gd name="connsiteX0" fmla="*/ 13757 w 2911457"/>
                <a:gd name="connsiteY0" fmla="*/ 820507 h 830070"/>
                <a:gd name="connsiteX1" fmla="*/ 92936 w 2911457"/>
                <a:gd name="connsiteY1" fmla="*/ 797814 h 830070"/>
                <a:gd name="connsiteX2" fmla="*/ 437531 w 2911457"/>
                <a:gd name="connsiteY2" fmla="*/ 358015 h 830070"/>
                <a:gd name="connsiteX3" fmla="*/ 701788 w 2911457"/>
                <a:gd name="connsiteY3" fmla="*/ 225390 h 830070"/>
                <a:gd name="connsiteX4" fmla="*/ 1535291 w 2911457"/>
                <a:gd name="connsiteY4" fmla="*/ 19693 h 830070"/>
                <a:gd name="connsiteX5" fmla="*/ 1882141 w 2911457"/>
                <a:gd name="connsiteY5" fmla="*/ 31120 h 830070"/>
                <a:gd name="connsiteX6" fmla="*/ 2827919 w 2911457"/>
                <a:gd name="connsiteY6" fmla="*/ 221478 h 830070"/>
                <a:gd name="connsiteX7" fmla="*/ 2911457 w 2911457"/>
                <a:gd name="connsiteY7" fmla="*/ 203012 h 830070"/>
                <a:gd name="connsiteX0" fmla="*/ 13757 w 2911457"/>
                <a:gd name="connsiteY0" fmla="*/ 805871 h 815434"/>
                <a:gd name="connsiteX1" fmla="*/ 92936 w 2911457"/>
                <a:gd name="connsiteY1" fmla="*/ 783178 h 815434"/>
                <a:gd name="connsiteX2" fmla="*/ 437531 w 2911457"/>
                <a:gd name="connsiteY2" fmla="*/ 343379 h 815434"/>
                <a:gd name="connsiteX3" fmla="*/ 701788 w 2911457"/>
                <a:gd name="connsiteY3" fmla="*/ 210754 h 815434"/>
                <a:gd name="connsiteX4" fmla="*/ 1525305 w 2911457"/>
                <a:gd name="connsiteY4" fmla="*/ 31941 h 815434"/>
                <a:gd name="connsiteX5" fmla="*/ 1882141 w 2911457"/>
                <a:gd name="connsiteY5" fmla="*/ 16484 h 815434"/>
                <a:gd name="connsiteX6" fmla="*/ 2827919 w 2911457"/>
                <a:gd name="connsiteY6" fmla="*/ 206842 h 815434"/>
                <a:gd name="connsiteX7" fmla="*/ 2911457 w 2911457"/>
                <a:gd name="connsiteY7" fmla="*/ 188376 h 815434"/>
                <a:gd name="connsiteX0" fmla="*/ 13757 w 2911457"/>
                <a:gd name="connsiteY0" fmla="*/ 805871 h 815434"/>
                <a:gd name="connsiteX1" fmla="*/ 92936 w 2911457"/>
                <a:gd name="connsiteY1" fmla="*/ 783178 h 815434"/>
                <a:gd name="connsiteX2" fmla="*/ 450847 w 2911457"/>
                <a:gd name="connsiteY2" fmla="*/ 345824 h 815434"/>
                <a:gd name="connsiteX3" fmla="*/ 701788 w 2911457"/>
                <a:gd name="connsiteY3" fmla="*/ 210754 h 815434"/>
                <a:gd name="connsiteX4" fmla="*/ 1525305 w 2911457"/>
                <a:gd name="connsiteY4" fmla="*/ 31941 h 815434"/>
                <a:gd name="connsiteX5" fmla="*/ 1882141 w 2911457"/>
                <a:gd name="connsiteY5" fmla="*/ 16484 h 815434"/>
                <a:gd name="connsiteX6" fmla="*/ 2827919 w 2911457"/>
                <a:gd name="connsiteY6" fmla="*/ 206842 h 815434"/>
                <a:gd name="connsiteX7" fmla="*/ 2911457 w 2911457"/>
                <a:gd name="connsiteY7" fmla="*/ 188376 h 815434"/>
                <a:gd name="connsiteX0" fmla="*/ 13757 w 2911457"/>
                <a:gd name="connsiteY0" fmla="*/ 797902 h 807465"/>
                <a:gd name="connsiteX1" fmla="*/ 92936 w 2911457"/>
                <a:gd name="connsiteY1" fmla="*/ 775209 h 807465"/>
                <a:gd name="connsiteX2" fmla="*/ 450847 w 2911457"/>
                <a:gd name="connsiteY2" fmla="*/ 337855 h 807465"/>
                <a:gd name="connsiteX3" fmla="*/ 701788 w 2911457"/>
                <a:gd name="connsiteY3" fmla="*/ 202785 h 807465"/>
                <a:gd name="connsiteX4" fmla="*/ 1525305 w 2911457"/>
                <a:gd name="connsiteY4" fmla="*/ 23972 h 807465"/>
                <a:gd name="connsiteX5" fmla="*/ 1895457 w 2911457"/>
                <a:gd name="connsiteY5" fmla="*/ 20736 h 807465"/>
                <a:gd name="connsiteX6" fmla="*/ 2827919 w 2911457"/>
                <a:gd name="connsiteY6" fmla="*/ 198873 h 807465"/>
                <a:gd name="connsiteX7" fmla="*/ 2911457 w 2911457"/>
                <a:gd name="connsiteY7" fmla="*/ 180407 h 807465"/>
                <a:gd name="connsiteX0" fmla="*/ 13757 w 2911457"/>
                <a:gd name="connsiteY0" fmla="*/ 791246 h 800809"/>
                <a:gd name="connsiteX1" fmla="*/ 92936 w 2911457"/>
                <a:gd name="connsiteY1" fmla="*/ 768553 h 800809"/>
                <a:gd name="connsiteX2" fmla="*/ 450847 w 2911457"/>
                <a:gd name="connsiteY2" fmla="*/ 331199 h 800809"/>
                <a:gd name="connsiteX3" fmla="*/ 701788 w 2911457"/>
                <a:gd name="connsiteY3" fmla="*/ 196129 h 800809"/>
                <a:gd name="connsiteX4" fmla="*/ 1498673 w 2911457"/>
                <a:gd name="connsiteY4" fmla="*/ 31980 h 800809"/>
                <a:gd name="connsiteX5" fmla="*/ 1895457 w 2911457"/>
                <a:gd name="connsiteY5" fmla="*/ 14080 h 800809"/>
                <a:gd name="connsiteX6" fmla="*/ 2827919 w 2911457"/>
                <a:gd name="connsiteY6" fmla="*/ 192217 h 800809"/>
                <a:gd name="connsiteX7" fmla="*/ 2911457 w 2911457"/>
                <a:gd name="connsiteY7" fmla="*/ 173751 h 800809"/>
                <a:gd name="connsiteX0" fmla="*/ 13757 w 2911457"/>
                <a:gd name="connsiteY0" fmla="*/ 791039 h 800602"/>
                <a:gd name="connsiteX1" fmla="*/ 92936 w 2911457"/>
                <a:gd name="connsiteY1" fmla="*/ 768346 h 800602"/>
                <a:gd name="connsiteX2" fmla="*/ 450847 w 2911457"/>
                <a:gd name="connsiteY2" fmla="*/ 330992 h 800602"/>
                <a:gd name="connsiteX3" fmla="*/ 721763 w 2911457"/>
                <a:gd name="connsiteY3" fmla="*/ 191034 h 800602"/>
                <a:gd name="connsiteX4" fmla="*/ 1498673 w 2911457"/>
                <a:gd name="connsiteY4" fmla="*/ 31773 h 800602"/>
                <a:gd name="connsiteX5" fmla="*/ 1895457 w 2911457"/>
                <a:gd name="connsiteY5" fmla="*/ 13873 h 800602"/>
                <a:gd name="connsiteX6" fmla="*/ 2827919 w 2911457"/>
                <a:gd name="connsiteY6" fmla="*/ 192010 h 800602"/>
                <a:gd name="connsiteX7" fmla="*/ 2911457 w 2911457"/>
                <a:gd name="connsiteY7" fmla="*/ 173544 h 800602"/>
                <a:gd name="connsiteX0" fmla="*/ 13757 w 2911457"/>
                <a:gd name="connsiteY0" fmla="*/ 791039 h 800602"/>
                <a:gd name="connsiteX1" fmla="*/ 92936 w 2911457"/>
                <a:gd name="connsiteY1" fmla="*/ 768346 h 800602"/>
                <a:gd name="connsiteX2" fmla="*/ 450847 w 2911457"/>
                <a:gd name="connsiteY2" fmla="*/ 330992 h 800602"/>
                <a:gd name="connsiteX3" fmla="*/ 721763 w 2911457"/>
                <a:gd name="connsiteY3" fmla="*/ 191034 h 800602"/>
                <a:gd name="connsiteX4" fmla="*/ 1498673 w 2911457"/>
                <a:gd name="connsiteY4" fmla="*/ 31773 h 800602"/>
                <a:gd name="connsiteX5" fmla="*/ 1895457 w 2911457"/>
                <a:gd name="connsiteY5" fmla="*/ 13873 h 800602"/>
                <a:gd name="connsiteX6" fmla="*/ 2827919 w 2911457"/>
                <a:gd name="connsiteY6" fmla="*/ 192010 h 800602"/>
                <a:gd name="connsiteX7" fmla="*/ 2911457 w 2911457"/>
                <a:gd name="connsiteY7" fmla="*/ 173544 h 800602"/>
                <a:gd name="connsiteX0" fmla="*/ 0 w 2818521"/>
                <a:gd name="connsiteY0" fmla="*/ 768346 h 768346"/>
                <a:gd name="connsiteX1" fmla="*/ 357911 w 2818521"/>
                <a:gd name="connsiteY1" fmla="*/ 330992 h 768346"/>
                <a:gd name="connsiteX2" fmla="*/ 628827 w 2818521"/>
                <a:gd name="connsiteY2" fmla="*/ 191034 h 768346"/>
                <a:gd name="connsiteX3" fmla="*/ 1405737 w 2818521"/>
                <a:gd name="connsiteY3" fmla="*/ 31773 h 768346"/>
                <a:gd name="connsiteX4" fmla="*/ 1802521 w 2818521"/>
                <a:gd name="connsiteY4" fmla="*/ 13873 h 768346"/>
                <a:gd name="connsiteX5" fmla="*/ 2734983 w 2818521"/>
                <a:gd name="connsiteY5" fmla="*/ 192010 h 768346"/>
                <a:gd name="connsiteX6" fmla="*/ 2818521 w 2818521"/>
                <a:gd name="connsiteY6" fmla="*/ 173544 h 768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18521" h="768346">
                  <a:moveTo>
                    <a:pt x="0" y="768346"/>
                  </a:moveTo>
                  <a:cubicBezTo>
                    <a:pt x="58454" y="694621"/>
                    <a:pt x="253106" y="427211"/>
                    <a:pt x="357911" y="330992"/>
                  </a:cubicBezTo>
                  <a:cubicBezTo>
                    <a:pt x="462716" y="234773"/>
                    <a:pt x="451493" y="230252"/>
                    <a:pt x="628827" y="191034"/>
                  </a:cubicBezTo>
                  <a:cubicBezTo>
                    <a:pt x="810123" y="150940"/>
                    <a:pt x="1210121" y="61300"/>
                    <a:pt x="1405737" y="31773"/>
                  </a:cubicBezTo>
                  <a:cubicBezTo>
                    <a:pt x="1601353" y="2246"/>
                    <a:pt x="1580980" y="-12833"/>
                    <a:pt x="1802521" y="13873"/>
                  </a:cubicBezTo>
                  <a:cubicBezTo>
                    <a:pt x="2024062" y="40579"/>
                    <a:pt x="2567407" y="166302"/>
                    <a:pt x="2734983" y="192010"/>
                  </a:cubicBezTo>
                  <a:lnTo>
                    <a:pt x="2818521" y="173544"/>
                  </a:lnTo>
                </a:path>
              </a:pathLst>
            </a:cu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00B0F0"/>
                </a:solidFill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610DBC2-BB1B-F43F-60EB-92E996D8D5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86440" y="1952565"/>
              <a:ext cx="1239856" cy="366697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466A7360-4726-54C3-B86C-0B84DF6C8420}"/>
                </a:ext>
              </a:extLst>
            </p:cNvPr>
            <p:cNvSpPr/>
            <p:nvPr/>
          </p:nvSpPr>
          <p:spPr>
            <a:xfrm>
              <a:off x="8820604" y="188101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2DF8668-0A4B-FE60-0FBC-0FA0ECCA8A86}"/>
                </a:ext>
              </a:extLst>
            </p:cNvPr>
            <p:cNvSpPr/>
            <p:nvPr/>
          </p:nvSpPr>
          <p:spPr>
            <a:xfrm>
              <a:off x="9607032" y="2042176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BA0B4607-E8D9-E21C-15C2-E7DD78879ADA}"/>
                </a:ext>
              </a:extLst>
            </p:cNvPr>
            <p:cNvSpPr/>
            <p:nvPr/>
          </p:nvSpPr>
          <p:spPr>
            <a:xfrm>
              <a:off x="8004775" y="2106595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F7C1D10-E1DC-DD42-1ED4-FB3E78825024}"/>
                </a:ext>
              </a:extLst>
            </p:cNvPr>
            <p:cNvSpPr/>
            <p:nvPr/>
          </p:nvSpPr>
          <p:spPr>
            <a:xfrm>
              <a:off x="7654106" y="2594043"/>
              <a:ext cx="517784" cy="163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>
                <a:rot lat="1200000" lon="13800000" rev="0"/>
              </a:camera>
              <a:lightRig rig="threePt" dir="t"/>
            </a:scene3d>
            <a:sp3d extrusionH="635000" contourW="6350" prstMaterial="clear">
              <a:bevelT w="0" h="0"/>
              <a:bevelB w="0" h="0"/>
              <a:extrusionClr>
                <a:schemeClr val="bg1">
                  <a:lumMod val="75000"/>
                </a:schemeClr>
              </a:extrusionClr>
              <a:contourClr>
                <a:schemeClr val="tx1">
                  <a:lumMod val="50000"/>
                  <a:lumOff val="50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1A91524-A437-A605-C71F-F89A9BA76EF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4327" y="4255416"/>
              <a:ext cx="1930041" cy="561725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Flowchart: Connector 36">
              <a:extLst>
                <a:ext uri="{FF2B5EF4-FFF2-40B4-BE49-F238E27FC236}">
                  <a16:creationId xmlns:a16="http://schemas.microsoft.com/office/drawing/2014/main" id="{B6ED2338-BF0D-1625-0BED-80FAB9E6853C}"/>
                </a:ext>
              </a:extLst>
            </p:cNvPr>
            <p:cNvSpPr/>
            <p:nvPr/>
          </p:nvSpPr>
          <p:spPr>
            <a:xfrm rot="20777231">
              <a:off x="1569137" y="4521309"/>
              <a:ext cx="335433" cy="148062"/>
            </a:xfrm>
            <a:prstGeom prst="flowChartConnector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A1AD919-8800-6FF8-3F05-0DA447F55A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11517" y="3387008"/>
              <a:ext cx="153467" cy="43765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0354924D-B3F8-EAB5-0256-5CF2590111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04295" y="3471614"/>
              <a:ext cx="155789" cy="4555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4892E72-252C-EAC2-0587-3939ACDEE18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88836" y="3560157"/>
              <a:ext cx="1851427" cy="529939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ECF1A22E-AB71-612B-3070-D8E35F65A5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47333" y="4364967"/>
              <a:ext cx="191740" cy="60743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9FC2A473-72A6-E298-83E9-4670CE7EF6AF}"/>
                </a:ext>
              </a:extLst>
            </p:cNvPr>
            <p:cNvSpPr txBox="1"/>
            <p:nvPr/>
          </p:nvSpPr>
          <p:spPr>
            <a:xfrm>
              <a:off x="3236414" y="4412497"/>
              <a:ext cx="2393477" cy="4660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Plasma wakefield</a:t>
              </a: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8BAFAF69-AF03-C40E-A6F3-F8E64E49026F}"/>
                </a:ext>
              </a:extLst>
            </p:cNvPr>
            <p:cNvSpPr/>
            <p:nvPr/>
          </p:nvSpPr>
          <p:spPr>
            <a:xfrm>
              <a:off x="1251360" y="3075137"/>
              <a:ext cx="754748" cy="152007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29B70AF-D62E-C0F5-6455-136E52022535}"/>
                </a:ext>
              </a:extLst>
            </p:cNvPr>
            <p:cNvCxnSpPr>
              <a:cxnSpLocks/>
            </p:cNvCxnSpPr>
            <p:nvPr/>
          </p:nvCxnSpPr>
          <p:spPr>
            <a:xfrm>
              <a:off x="4272337" y="3158695"/>
              <a:ext cx="0" cy="707875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821F705-F860-0DBA-85C0-B1A879D082FC}"/>
                </a:ext>
              </a:extLst>
            </p:cNvPr>
            <p:cNvSpPr/>
            <p:nvPr/>
          </p:nvSpPr>
          <p:spPr>
            <a:xfrm>
              <a:off x="853399" y="2226291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FDE9AC7-2D65-7536-1F22-5110EF384408}"/>
                </a:ext>
              </a:extLst>
            </p:cNvPr>
            <p:cNvCxnSpPr>
              <a:cxnSpLocks/>
            </p:cNvCxnSpPr>
            <p:nvPr/>
          </p:nvCxnSpPr>
          <p:spPr>
            <a:xfrm>
              <a:off x="1725056" y="3937519"/>
              <a:ext cx="0" cy="649224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E70EAE2D-A80C-264D-6FAE-18081E6D45F6}"/>
                </a:ext>
              </a:extLst>
            </p:cNvPr>
            <p:cNvCxnSpPr>
              <a:cxnSpLocks/>
              <a:stCxn id="62" idx="0"/>
            </p:cNvCxnSpPr>
            <p:nvPr/>
          </p:nvCxnSpPr>
          <p:spPr>
            <a:xfrm flipV="1">
              <a:off x="10313611" y="2138797"/>
              <a:ext cx="0" cy="930457"/>
            </a:xfrm>
            <a:prstGeom prst="line">
              <a:avLst/>
            </a:prstGeom>
            <a:ln w="12700" cap="rnd">
              <a:solidFill>
                <a:schemeClr val="tx1">
                  <a:lumMod val="95000"/>
                  <a:lumOff val="5000"/>
                </a:schemeClr>
              </a:solidFill>
              <a:prstDash val="solid"/>
              <a:tail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55B2DDA3-E57A-DB5E-6AC8-F98AD164FFA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02540" y="4082944"/>
              <a:ext cx="605619" cy="178342"/>
            </a:xfrm>
            <a:prstGeom prst="line">
              <a:avLst/>
            </a:prstGeom>
            <a:ln w="38100">
              <a:solidFill>
                <a:srgbClr val="7030A0">
                  <a:alpha val="30196"/>
                </a:srgbClr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DA4C388D-38FE-C0F0-4A35-6609E09BE524}"/>
                </a:ext>
              </a:extLst>
            </p:cNvPr>
            <p:cNvSpPr txBox="1"/>
            <p:nvPr/>
          </p:nvSpPr>
          <p:spPr>
            <a:xfrm>
              <a:off x="2193333" y="2977983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8FCCE79B-168E-D5BF-227A-72BC0CDA5B20}"/>
                </a:ext>
              </a:extLst>
            </p:cNvPr>
            <p:cNvSpPr txBox="1"/>
            <p:nvPr/>
          </p:nvSpPr>
          <p:spPr>
            <a:xfrm>
              <a:off x="1463781" y="2276390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C61C61C6-25E5-02AD-64D7-11ACBE3A65B3}"/>
                </a:ext>
              </a:extLst>
            </p:cNvPr>
            <p:cNvSpPr/>
            <p:nvPr/>
          </p:nvSpPr>
          <p:spPr>
            <a:xfrm rot="5400000">
              <a:off x="9972707" y="3952927"/>
              <a:ext cx="626846" cy="150328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BC666ACA-CB07-2A51-C158-32DF524B42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73794" y="1838096"/>
              <a:ext cx="0" cy="11675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853D528C-1195-D79C-4782-696319C6656B}"/>
                </a:ext>
              </a:extLst>
            </p:cNvPr>
            <p:cNvCxnSpPr>
              <a:cxnSpLocks/>
            </p:cNvCxnSpPr>
            <p:nvPr/>
          </p:nvCxnSpPr>
          <p:spPr>
            <a:xfrm>
              <a:off x="3664066" y="2358670"/>
              <a:ext cx="118766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6D54650-7C43-5DF2-776D-4352AE104F92}"/>
                </a:ext>
              </a:extLst>
            </p:cNvPr>
            <p:cNvSpPr/>
            <p:nvPr/>
          </p:nvSpPr>
          <p:spPr>
            <a:xfrm>
              <a:off x="3445080" y="1444698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32EF3E9B-7751-CE66-9000-23D2DCE10DDB}"/>
                </a:ext>
              </a:extLst>
            </p:cNvPr>
            <p:cNvSpPr txBox="1"/>
            <p:nvPr/>
          </p:nvSpPr>
          <p:spPr>
            <a:xfrm>
              <a:off x="4813274" y="2196389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985D2B3-6325-26C3-FC58-5FBB2FF3A215}"/>
                </a:ext>
              </a:extLst>
            </p:cNvPr>
            <p:cNvSpPr txBox="1"/>
            <p:nvPr/>
          </p:nvSpPr>
          <p:spPr>
            <a:xfrm>
              <a:off x="4083721" y="1494795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44A2BCF3-9842-054F-FC45-E23B71401049}"/>
                </a:ext>
              </a:extLst>
            </p:cNvPr>
            <p:cNvSpPr/>
            <p:nvPr/>
          </p:nvSpPr>
          <p:spPr>
            <a:xfrm rot="2567197">
              <a:off x="3855958" y="2308456"/>
              <a:ext cx="845856" cy="144572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27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AF79C901-1B97-ED5A-ACC7-13D794AA8E65}"/>
                </a:ext>
              </a:extLst>
            </p:cNvPr>
            <p:cNvSpPr/>
            <p:nvPr/>
          </p:nvSpPr>
          <p:spPr>
            <a:xfrm>
              <a:off x="9467810" y="3069254"/>
              <a:ext cx="1691602" cy="170156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103EA8F-F437-F9EB-624F-AC219E626642}"/>
                </a:ext>
              </a:extLst>
            </p:cNvPr>
            <p:cNvSpPr txBox="1"/>
            <p:nvPr/>
          </p:nvSpPr>
          <p:spPr>
            <a:xfrm>
              <a:off x="10826584" y="3848492"/>
              <a:ext cx="255914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466" name="TextBox 465">
              <a:extLst>
                <a:ext uri="{FF2B5EF4-FFF2-40B4-BE49-F238E27FC236}">
                  <a16:creationId xmlns:a16="http://schemas.microsoft.com/office/drawing/2014/main" id="{1644910E-99A1-39BE-CB14-508CCFC88F0F}"/>
                </a:ext>
              </a:extLst>
            </p:cNvPr>
            <p:cNvSpPr txBox="1"/>
            <p:nvPr/>
          </p:nvSpPr>
          <p:spPr>
            <a:xfrm>
              <a:off x="10097031" y="3146899"/>
              <a:ext cx="358165" cy="31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</p:grpSp>
      <p:sp>
        <p:nvSpPr>
          <p:cNvPr id="7" name="Google Shape;412;p41">
            <a:extLst>
              <a:ext uri="{FF2B5EF4-FFF2-40B4-BE49-F238E27FC236}">
                <a16:creationId xmlns:a16="http://schemas.microsoft.com/office/drawing/2014/main" id="{7FDBD801-7AEA-9047-6A8A-7BBA5D66A44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0" y="5737253"/>
            <a:ext cx="12192000" cy="428876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0" rIns="91425" bIns="91440" anchor="b" anchorCtr="0">
            <a:noAutofit/>
          </a:bodyPr>
          <a:lstStyle/>
          <a:p>
            <a:pPr marL="0" lvl="0" indent="0" algn="ctr">
              <a:lnSpc>
                <a:spcPct val="100000"/>
              </a:lnSpc>
              <a:buClr>
                <a:srgbClr val="000000"/>
              </a:buClr>
            </a:pPr>
            <a:r>
              <a:rPr lang="en-US" dirty="0">
                <a:solidFill>
                  <a:schemeClr val="bg1"/>
                </a:solidFill>
              </a:rPr>
              <a:t>Reduced CSR preserves beam quality and enables stronger compression.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9CB6AF2-82F3-47DA-FA2E-939DEF7FCAEA}"/>
                  </a:ext>
                </a:extLst>
              </p:cNvPr>
              <p:cNvSpPr txBox="1"/>
              <p:nvPr/>
            </p:nvSpPr>
            <p:spPr>
              <a:xfrm>
                <a:off x="7465169" y="5088406"/>
                <a:ext cx="95128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56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∝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1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9CB6AF2-82F3-47DA-FA2E-939DEF7FCA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5169" y="5088406"/>
                <a:ext cx="951286" cy="276999"/>
              </a:xfrm>
              <a:prstGeom prst="rect">
                <a:avLst/>
              </a:prstGeom>
              <a:blipFill>
                <a:blip r:embed="rId3"/>
                <a:stretch>
                  <a:fillRect l="-5128" r="-1282" b="-17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32FF4723-2705-7986-8B8D-B24C1153BDE0}"/>
                  </a:ext>
                </a:extLst>
              </p:cNvPr>
              <p:cNvSpPr txBox="1"/>
              <p:nvPr/>
            </p:nvSpPr>
            <p:spPr>
              <a:xfrm>
                <a:off x="4736806" y="5103241"/>
                <a:ext cx="109959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56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~1/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</m:d>
                    </m:oMath>
                  </m:oMathPara>
                </a14:m>
                <a:endParaRPr lang="en-US" sz="1800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32FF4723-2705-7986-8B8D-B24C1153BD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6806" y="5103241"/>
                <a:ext cx="1099596" cy="276999"/>
              </a:xfrm>
              <a:prstGeom prst="rect">
                <a:avLst/>
              </a:prstGeom>
              <a:blipFill>
                <a:blip r:embed="rId4"/>
                <a:stretch>
                  <a:fillRect l="-3889" b="-34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750D450-3A68-B81F-EBA6-B8093EC0D1FD}"/>
                  </a:ext>
                </a:extLst>
              </p:cNvPr>
              <p:cNvSpPr txBox="1"/>
              <p:nvPr/>
            </p:nvSpPr>
            <p:spPr>
              <a:xfrm>
                <a:off x="9411038" y="5057522"/>
                <a:ext cx="2520177" cy="3796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CSR energy loss </a:t>
                </a:r>
                <a14:m>
                  <m:oMath xmlns:m="http://schemas.openxmlformats.org/officeDocument/2006/math">
                    <m:r>
                      <a:rPr lang="en-US" sz="1800" i="1">
                        <a:latin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  <m:sup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2/3</m:t>
                        </m:r>
                      </m:sup>
                    </m:sSup>
                  </m:oMath>
                </a14:m>
                <a:endParaRPr lang="en-US" sz="1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750D450-3A68-B81F-EBA6-B8093EC0D1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1038" y="5057522"/>
                <a:ext cx="2520177" cy="379656"/>
              </a:xfrm>
              <a:prstGeom prst="rect">
                <a:avLst/>
              </a:prstGeom>
              <a:blipFill>
                <a:blip r:embed="rId5"/>
                <a:stretch>
                  <a:fillRect l="-2179" t="-8065" b="-241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49" name="Group 448">
            <a:extLst>
              <a:ext uri="{FF2B5EF4-FFF2-40B4-BE49-F238E27FC236}">
                <a16:creationId xmlns:a16="http://schemas.microsoft.com/office/drawing/2014/main" id="{67FE8294-A11C-C239-3B61-FBAD77350CAA}"/>
              </a:ext>
            </a:extLst>
          </p:cNvPr>
          <p:cNvGrpSpPr/>
          <p:nvPr/>
        </p:nvGrpSpPr>
        <p:grpSpPr>
          <a:xfrm>
            <a:off x="4037926" y="4627943"/>
            <a:ext cx="7919405" cy="430847"/>
            <a:chOff x="4021742" y="4360906"/>
            <a:chExt cx="7919405" cy="43084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Google Shape;584;p42">
                  <a:extLst>
                    <a:ext uri="{FF2B5EF4-FFF2-40B4-BE49-F238E27FC236}">
                      <a16:creationId xmlns:a16="http://schemas.microsoft.com/office/drawing/2014/main" id="{34E52811-C243-0023-40F7-C6737AA60690}"/>
                    </a:ext>
                  </a:extLst>
                </p:cNvPr>
                <p:cNvSpPr txBox="1"/>
                <p:nvPr/>
              </p:nvSpPr>
              <p:spPr>
                <a:xfrm>
                  <a:off x="4021742" y="4360906"/>
                  <a:ext cx="7919405" cy="43084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algn="ctr">
                    <a:buSzPts val="1400"/>
                  </a:pPr>
                  <a:r>
                    <a:rPr lang="en-US" sz="2200" b="0" i="0" u="none" strike="noStrike" cap="none" dirty="0">
                      <a:solidFill>
                        <a:srgbClr val="8C1515"/>
                      </a:solidFill>
                      <a:latin typeface="Lato"/>
                      <a:ea typeface="Lato"/>
                      <a:cs typeface="Lato"/>
                      <a:sym typeface="Lato"/>
                    </a:rPr>
                    <a:t>Larger chirp</a:t>
                  </a:r>
                  <a:r>
                    <a:rPr lang="en-US" sz="2200" dirty="0">
                      <a:solidFill>
                        <a:srgbClr val="8C1515"/>
                      </a:solidFill>
                      <a:latin typeface="Lato"/>
                      <a:ea typeface="Lato"/>
                      <a:cs typeface="Lato"/>
                      <a:sym typeface="Wingdings" panose="05000000000000000000" pitchFamily="2" charset="2"/>
                    </a:rPr>
                    <a:t>	   </a:t>
                  </a:r>
                  <a:r>
                    <a:rPr lang="en-US" sz="2200" b="0" i="0" u="none" strike="noStrike" cap="none" dirty="0">
                      <a:solidFill>
                        <a:srgbClr val="8C1515"/>
                      </a:solidFill>
                      <a:latin typeface="Lato"/>
                      <a:ea typeface="Lato"/>
                      <a:cs typeface="Lato"/>
                      <a:sym typeface="Wingdings" panose="05000000000000000000" pitchFamily="2" charset="2"/>
                    </a:rPr>
                    <a:t>smaller bend angles </a:t>
                  </a:r>
                  <a14:m>
                    <m:oMath xmlns:m="http://schemas.openxmlformats.org/officeDocument/2006/math">
                      <m:r>
                        <a:rPr lang="en-US" sz="2200" i="1" smtClean="0">
                          <a:solidFill>
                            <a:srgbClr val="8C1515"/>
                          </a:solidFill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200" b="0" i="0" smtClean="0">
                          <a:solidFill>
                            <a:srgbClr val="8C1515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</m:oMath>
                  </a14:m>
                  <a:r>
                    <a:rPr lang="en-US" sz="2200" b="0" i="0" u="none" strike="noStrike" cap="none" dirty="0">
                      <a:solidFill>
                        <a:srgbClr val="8C1515"/>
                      </a:solidFill>
                      <a:latin typeface="Lato"/>
                      <a:ea typeface="Lato"/>
                      <a:cs typeface="Lato"/>
                      <a:sym typeface="Wingdings" panose="05000000000000000000" pitchFamily="2" charset="2"/>
                    </a:rPr>
                    <a:t>reduced CSR</a:t>
                  </a:r>
                  <a:endParaRPr lang="en-US" sz="2200" b="0" i="0" u="none" strike="noStrike" cap="none" dirty="0">
                    <a:solidFill>
                      <a:srgbClr val="8C1515"/>
                    </a:solidFill>
                    <a:sym typeface="Arial"/>
                  </a:endParaRPr>
                </a:p>
              </p:txBody>
            </p:sp>
          </mc:Choice>
          <mc:Fallback xmlns="">
            <p:sp>
              <p:nvSpPr>
                <p:cNvPr id="5" name="Google Shape;584;p42">
                  <a:extLst>
                    <a:ext uri="{FF2B5EF4-FFF2-40B4-BE49-F238E27FC236}">
                      <a16:creationId xmlns:a16="http://schemas.microsoft.com/office/drawing/2014/main" id="{34E52811-C243-0023-40F7-C6737AA6069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1742" y="4360906"/>
                  <a:ext cx="7919405" cy="430847"/>
                </a:xfrm>
                <a:prstGeom prst="rect">
                  <a:avLst/>
                </a:prstGeom>
                <a:blipFill>
                  <a:blip r:embed="rId6"/>
                  <a:stretch>
                    <a:fillRect t="-9859" b="-28169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462AF088-FF0A-4CEE-F598-7392F2AD6FE6}"/>
                </a:ext>
              </a:extLst>
            </p:cNvPr>
            <p:cNvCxnSpPr/>
            <p:nvPr/>
          </p:nvCxnSpPr>
          <p:spPr>
            <a:xfrm>
              <a:off x="6133763" y="4588184"/>
              <a:ext cx="347957" cy="0"/>
            </a:xfrm>
            <a:prstGeom prst="straightConnector1">
              <a:avLst/>
            </a:prstGeom>
            <a:ln>
              <a:solidFill>
                <a:srgbClr val="8C151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8" name="Straight Arrow Connector 447">
              <a:extLst>
                <a:ext uri="{FF2B5EF4-FFF2-40B4-BE49-F238E27FC236}">
                  <a16:creationId xmlns:a16="http://schemas.microsoft.com/office/drawing/2014/main" id="{C04945AE-62B9-3B7B-B0DB-87F259F48F31}"/>
                </a:ext>
              </a:extLst>
            </p:cNvPr>
            <p:cNvCxnSpPr/>
            <p:nvPr/>
          </p:nvCxnSpPr>
          <p:spPr>
            <a:xfrm>
              <a:off x="9353044" y="4586835"/>
              <a:ext cx="347957" cy="0"/>
            </a:xfrm>
            <a:prstGeom prst="straightConnector1">
              <a:avLst/>
            </a:prstGeom>
            <a:ln>
              <a:solidFill>
                <a:srgbClr val="8C151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21168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>
          <a:extLst>
            <a:ext uri="{FF2B5EF4-FFF2-40B4-BE49-F238E27FC236}">
              <a16:creationId xmlns:a16="http://schemas.microsoft.com/office/drawing/2014/main" id="{F81F8735-FC4B-6AC7-DCF0-58690A89AF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1">
            <a:extLst>
              <a:ext uri="{FF2B5EF4-FFF2-40B4-BE49-F238E27FC236}">
                <a16:creationId xmlns:a16="http://schemas.microsoft.com/office/drawing/2014/main" id="{6EB4126D-2672-23E0-7FDD-6F382934046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8842" y="266701"/>
            <a:ext cx="1114153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ct val="111111"/>
              <a:buFont typeface="Lato"/>
              <a:buNone/>
            </a:pPr>
            <a:r>
              <a:rPr lang="en-US" dirty="0"/>
              <a:t>Simulations demonstrate potential and limitations of plasma-based compression</a:t>
            </a:r>
            <a:endParaRPr dirty="0"/>
          </a:p>
        </p:txBody>
      </p:sp>
      <p:sp>
        <p:nvSpPr>
          <p:cNvPr id="414" name="Google Shape;414;p41">
            <a:extLst>
              <a:ext uri="{FF2B5EF4-FFF2-40B4-BE49-F238E27FC236}">
                <a16:creationId xmlns:a16="http://schemas.microsoft.com/office/drawing/2014/main" id="{15A0D179-870A-419F-FCEB-223CEDD4CFB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43258" y="629371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40C46A-51BE-2E1F-6D3E-FAE04E75641A}"/>
              </a:ext>
            </a:extLst>
          </p:cNvPr>
          <p:cNvSpPr txBox="1"/>
          <p:nvPr/>
        </p:nvSpPr>
        <p:spPr>
          <a:xfrm>
            <a:off x="1616836" y="3187539"/>
            <a:ext cx="9124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QPAD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D40D84-3009-BEF8-81EC-54BFDF17566C}"/>
              </a:ext>
            </a:extLst>
          </p:cNvPr>
          <p:cNvSpPr txBox="1"/>
          <p:nvPr/>
        </p:nvSpPr>
        <p:spPr>
          <a:xfrm>
            <a:off x="5412509" y="4383646"/>
            <a:ext cx="4810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Bmad – includes effects such as space charge, coherent synchrotron radiation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25BA80FF-2AC3-799E-837C-1F730FA6BBA8}"/>
              </a:ext>
            </a:extLst>
          </p:cNvPr>
          <p:cNvSpPr/>
          <p:nvPr/>
        </p:nvSpPr>
        <p:spPr>
          <a:xfrm rot="4349593">
            <a:off x="5399706" y="1638745"/>
            <a:ext cx="347079" cy="4996255"/>
          </a:xfrm>
          <a:prstGeom prst="rightBrace">
            <a:avLst>
              <a:gd name="adj1" fmla="val 8333"/>
              <a:gd name="adj2" fmla="val 51263"/>
            </a:avLst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ED6831C-6BA3-3BA8-A838-084861A5D4F7}"/>
              </a:ext>
            </a:extLst>
          </p:cNvPr>
          <p:cNvGrpSpPr/>
          <p:nvPr/>
        </p:nvGrpSpPr>
        <p:grpSpPr>
          <a:xfrm>
            <a:off x="513903" y="2601865"/>
            <a:ext cx="7309248" cy="2216634"/>
            <a:chOff x="513903" y="2601865"/>
            <a:chExt cx="7309248" cy="2216634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47BAC1F-103C-BF78-2B97-D40B2E20945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3903" y="4300203"/>
              <a:ext cx="1735892" cy="518296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AB6E071C-AA9B-DD43-621B-9C90CB88F9CD}"/>
                </a:ext>
              </a:extLst>
            </p:cNvPr>
            <p:cNvGrpSpPr/>
            <p:nvPr/>
          </p:nvGrpSpPr>
          <p:grpSpPr>
            <a:xfrm>
              <a:off x="695813" y="2601865"/>
              <a:ext cx="7127338" cy="2183600"/>
              <a:chOff x="695813" y="2601865"/>
              <a:chExt cx="7127338" cy="2183600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7DBBABBE-D67F-38DC-8482-BAF23B777852}"/>
                  </a:ext>
                </a:extLst>
              </p:cNvPr>
              <p:cNvSpPr/>
              <p:nvPr/>
            </p:nvSpPr>
            <p:spPr>
              <a:xfrm>
                <a:off x="4880121" y="3498974"/>
                <a:ext cx="465698" cy="15077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woPt" dir="t"/>
              </a:scene3d>
              <a:sp3d extrusionH="635000" contourW="6350" prstMaterial="clear">
                <a:bevelT w="0" h="0"/>
                <a:bevelB w="0" h="0"/>
                <a:extrusionClr>
                  <a:schemeClr val="bg1">
                    <a:lumMod val="75000"/>
                  </a:schemeClr>
                </a:extrusionClr>
                <a:contourClr>
                  <a:schemeClr val="tx1">
                    <a:lumMod val="50000"/>
                    <a:lumOff val="50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6EB9D008-2E20-CA1B-A504-C86B9B9AB6CB}"/>
                  </a:ext>
                </a:extLst>
              </p:cNvPr>
              <p:cNvCxnSpPr>
                <a:cxnSpLocks/>
                <a:stCxn id="22" idx="0"/>
              </p:cNvCxnSpPr>
              <p:nvPr/>
            </p:nvCxnSpPr>
            <p:spPr>
              <a:xfrm flipH="1">
                <a:off x="3985584" y="3565015"/>
                <a:ext cx="789869" cy="228760"/>
              </a:xfrm>
              <a:prstGeom prst="line">
                <a:avLst/>
              </a:prstGeom>
              <a:ln w="28575">
                <a:solidFill>
                  <a:srgbClr val="C00000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5" name="Circle: Hollow 14">
                <a:extLst>
                  <a:ext uri="{FF2B5EF4-FFF2-40B4-BE49-F238E27FC236}">
                    <a16:creationId xmlns:a16="http://schemas.microsoft.com/office/drawing/2014/main" id="{0C5305B9-5EB1-C5B1-5EC2-4812B03F8684}"/>
                  </a:ext>
                </a:extLst>
              </p:cNvPr>
              <p:cNvSpPr/>
              <p:nvPr/>
            </p:nvSpPr>
            <p:spPr>
              <a:xfrm rot="356317">
                <a:off x="3682218" y="3597365"/>
                <a:ext cx="465695" cy="452394"/>
              </a:xfrm>
              <a:prstGeom prst="donu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scene3d>
                <a:camera prst="orthographicFront">
                  <a:rot lat="1200000" lon="3000000" rev="0"/>
                </a:camera>
                <a:lightRig rig="twoPt" dir="t"/>
              </a:scene3d>
              <a:sp3d extrusionH="127000">
                <a:extrusionClr>
                  <a:schemeClr val="bg1">
                    <a:lumMod val="65000"/>
                  </a:schemeClr>
                </a:extrusion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Circle: Hollow 15">
                <a:extLst>
                  <a:ext uri="{FF2B5EF4-FFF2-40B4-BE49-F238E27FC236}">
                    <a16:creationId xmlns:a16="http://schemas.microsoft.com/office/drawing/2014/main" id="{54119381-B7DE-1C73-8968-8365D38EFB28}"/>
                  </a:ext>
                </a:extLst>
              </p:cNvPr>
              <p:cNvSpPr/>
              <p:nvPr/>
            </p:nvSpPr>
            <p:spPr>
              <a:xfrm rot="356317">
                <a:off x="3403973" y="3669989"/>
                <a:ext cx="465695" cy="452394"/>
              </a:xfrm>
              <a:prstGeom prst="donu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scene3d>
                <a:camera prst="orthographicFront">
                  <a:rot lat="1200000" lon="3000000" rev="0"/>
                </a:camera>
                <a:lightRig rig="twoPt" dir="t"/>
              </a:scene3d>
              <a:sp3d extrusionH="127000">
                <a:extrusionClr>
                  <a:schemeClr val="bg1">
                    <a:lumMod val="65000"/>
                  </a:schemeClr>
                </a:extrusion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ED4D6E5-1E67-1AC9-490F-C37724FDE178}"/>
                  </a:ext>
                </a:extLst>
              </p:cNvPr>
              <p:cNvSpPr/>
              <p:nvPr/>
            </p:nvSpPr>
            <p:spPr>
              <a:xfrm>
                <a:off x="2394183" y="4045388"/>
                <a:ext cx="465698" cy="280860"/>
              </a:xfrm>
              <a:prstGeom prst="rect">
                <a:avLst/>
              </a:prstGeom>
              <a:solidFill>
                <a:schemeClr val="bg1">
                  <a:lumMod val="65000"/>
                  <a:alpha val="8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woPt" dir="t"/>
              </a:scene3d>
              <a:sp3d extrusionH="635000" prstMaterial="clear">
                <a:extrusionClr>
                  <a:schemeClr val="tx2">
                    <a:lumMod val="25000"/>
                    <a:lumOff val="75000"/>
                  </a:schemeClr>
                </a:extrusionClr>
                <a:contourClr>
                  <a:schemeClr val="tx2">
                    <a:lumMod val="25000"/>
                    <a:lumOff val="75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Circle: Hollow 17">
                <a:extLst>
                  <a:ext uri="{FF2B5EF4-FFF2-40B4-BE49-F238E27FC236}">
                    <a16:creationId xmlns:a16="http://schemas.microsoft.com/office/drawing/2014/main" id="{82660711-F583-F4B6-36C8-CD6F78F82644}"/>
                  </a:ext>
                </a:extLst>
              </p:cNvPr>
              <p:cNvSpPr/>
              <p:nvPr/>
            </p:nvSpPr>
            <p:spPr>
              <a:xfrm rot="356317">
                <a:off x="3119674" y="3750022"/>
                <a:ext cx="465695" cy="452394"/>
              </a:xfrm>
              <a:prstGeom prst="donu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scene3d>
                <a:camera prst="orthographicFront">
                  <a:rot lat="1200000" lon="3000000" rev="0"/>
                </a:camera>
                <a:lightRig rig="twoPt" dir="t"/>
              </a:scene3d>
              <a:sp3d extrusionH="127000">
                <a:extrusionClr>
                  <a:schemeClr val="bg1">
                    <a:lumMod val="65000"/>
                  </a:schemeClr>
                </a:extrusion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F1581DB-C66D-1DDF-EF3F-9F400AFFA225}"/>
                  </a:ext>
                </a:extLst>
              </p:cNvPr>
              <p:cNvSpPr/>
              <p:nvPr/>
            </p:nvSpPr>
            <p:spPr>
              <a:xfrm>
                <a:off x="5929277" y="2841073"/>
                <a:ext cx="465698" cy="15077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hreePt" dir="t"/>
              </a:scene3d>
              <a:sp3d extrusionH="635000" contourW="6350" prstMaterial="clear">
                <a:bevelT w="0" h="0"/>
                <a:bevelB w="0" h="0"/>
                <a:extrusionClr>
                  <a:schemeClr val="bg1">
                    <a:lumMod val="65000"/>
                  </a:schemeClr>
                </a:extrusionClr>
                <a:contourClr>
                  <a:schemeClr val="tx1">
                    <a:lumMod val="50000"/>
                    <a:lumOff val="50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33CC1AF9-E5A3-A409-7F60-E9A524D215B6}"/>
                  </a:ext>
                </a:extLst>
              </p:cNvPr>
              <p:cNvSpPr/>
              <p:nvPr/>
            </p:nvSpPr>
            <p:spPr>
              <a:xfrm>
                <a:off x="5195515" y="3049212"/>
                <a:ext cx="465698" cy="15077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hreePt" dir="t"/>
              </a:scene3d>
              <a:sp3d extrusionH="635000" contourW="6350" prstMaterial="clear">
                <a:bevelT w="0" h="0"/>
                <a:bevelB w="0" h="0"/>
                <a:extrusionClr>
                  <a:schemeClr val="bg1">
                    <a:lumMod val="65000"/>
                  </a:schemeClr>
                </a:extrusionClr>
                <a:contourClr>
                  <a:schemeClr val="tx1">
                    <a:lumMod val="50000"/>
                    <a:lumOff val="50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6BFF3F4-328C-59FC-543E-7FECE092F8A4}"/>
                  </a:ext>
                </a:extLst>
              </p:cNvPr>
              <p:cNvSpPr/>
              <p:nvPr/>
            </p:nvSpPr>
            <p:spPr>
              <a:xfrm>
                <a:off x="6636596" y="2989773"/>
                <a:ext cx="465698" cy="15077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hreePt" dir="t"/>
              </a:scene3d>
              <a:sp3d extrusionH="635000" contourW="6350" prstMaterial="clear">
                <a:bevelT w="0" h="0"/>
                <a:bevelB w="0" h="0"/>
                <a:extrusionClr>
                  <a:schemeClr val="bg1">
                    <a:lumMod val="65000"/>
                  </a:schemeClr>
                </a:extrusionClr>
                <a:contourClr>
                  <a:schemeClr val="tx1">
                    <a:lumMod val="50000"/>
                    <a:lumOff val="50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12386DEC-8A59-9930-8055-4EDE1CCE8274}"/>
                  </a:ext>
                </a:extLst>
              </p:cNvPr>
              <p:cNvSpPr/>
              <p:nvPr/>
            </p:nvSpPr>
            <p:spPr>
              <a:xfrm rot="21333852">
                <a:off x="4752324" y="2967799"/>
                <a:ext cx="1958890" cy="522245"/>
              </a:xfrm>
              <a:custGeom>
                <a:avLst/>
                <a:gdLst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285750 w 2628900"/>
                  <a:gd name="connsiteY7" fmla="*/ 495354 h 885879"/>
                  <a:gd name="connsiteX8" fmla="*/ 295275 w 2628900"/>
                  <a:gd name="connsiteY8" fmla="*/ 466779 h 885879"/>
                  <a:gd name="connsiteX9" fmla="*/ 323850 w 2628900"/>
                  <a:gd name="connsiteY9" fmla="*/ 447729 h 885879"/>
                  <a:gd name="connsiteX10" fmla="*/ 352425 w 2628900"/>
                  <a:gd name="connsiteY10" fmla="*/ 419154 h 885879"/>
                  <a:gd name="connsiteX11" fmla="*/ 361950 w 2628900"/>
                  <a:gd name="connsiteY11" fmla="*/ 390579 h 885879"/>
                  <a:gd name="connsiteX12" fmla="*/ 476250 w 2628900"/>
                  <a:gd name="connsiteY12" fmla="*/ 323904 h 885879"/>
                  <a:gd name="connsiteX13" fmla="*/ 504825 w 2628900"/>
                  <a:gd name="connsiteY13" fmla="*/ 304854 h 885879"/>
                  <a:gd name="connsiteX14" fmla="*/ 638175 w 2628900"/>
                  <a:gd name="connsiteY14" fmla="*/ 266754 h 885879"/>
                  <a:gd name="connsiteX15" fmla="*/ 695325 w 2628900"/>
                  <a:gd name="connsiteY15" fmla="*/ 247704 h 885879"/>
                  <a:gd name="connsiteX16" fmla="*/ 790575 w 2628900"/>
                  <a:gd name="connsiteY16" fmla="*/ 238179 h 885879"/>
                  <a:gd name="connsiteX17" fmla="*/ 847725 w 2628900"/>
                  <a:gd name="connsiteY17" fmla="*/ 228654 h 885879"/>
                  <a:gd name="connsiteX18" fmla="*/ 942975 w 2628900"/>
                  <a:gd name="connsiteY18" fmla="*/ 219129 h 885879"/>
                  <a:gd name="connsiteX19" fmla="*/ 1047750 w 2628900"/>
                  <a:gd name="connsiteY19" fmla="*/ 190554 h 885879"/>
                  <a:gd name="connsiteX20" fmla="*/ 1076325 w 2628900"/>
                  <a:gd name="connsiteY20" fmla="*/ 181029 h 885879"/>
                  <a:gd name="connsiteX21" fmla="*/ 1114425 w 2628900"/>
                  <a:gd name="connsiteY21" fmla="*/ 171504 h 885879"/>
                  <a:gd name="connsiteX22" fmla="*/ 1219200 w 2628900"/>
                  <a:gd name="connsiteY22" fmla="*/ 133404 h 885879"/>
                  <a:gd name="connsiteX23" fmla="*/ 1247775 w 2628900"/>
                  <a:gd name="connsiteY23" fmla="*/ 114354 h 885879"/>
                  <a:gd name="connsiteX24" fmla="*/ 1314450 w 2628900"/>
                  <a:gd name="connsiteY24" fmla="*/ 85779 h 885879"/>
                  <a:gd name="connsiteX25" fmla="*/ 1400175 w 2628900"/>
                  <a:gd name="connsiteY25" fmla="*/ 66729 h 885879"/>
                  <a:gd name="connsiteX26" fmla="*/ 1457325 w 2628900"/>
                  <a:gd name="connsiteY26" fmla="*/ 57204 h 885879"/>
                  <a:gd name="connsiteX27" fmla="*/ 1590675 w 2628900"/>
                  <a:gd name="connsiteY27" fmla="*/ 28629 h 885879"/>
                  <a:gd name="connsiteX28" fmla="*/ 1685925 w 2628900"/>
                  <a:gd name="connsiteY28" fmla="*/ 19104 h 885879"/>
                  <a:gd name="connsiteX29" fmla="*/ 1724025 w 2628900"/>
                  <a:gd name="connsiteY29" fmla="*/ 9579 h 885879"/>
                  <a:gd name="connsiteX30" fmla="*/ 1752600 w 2628900"/>
                  <a:gd name="connsiteY30" fmla="*/ 54 h 885879"/>
                  <a:gd name="connsiteX31" fmla="*/ 1847850 w 2628900"/>
                  <a:gd name="connsiteY31" fmla="*/ 19104 h 885879"/>
                  <a:gd name="connsiteX32" fmla="*/ 1914525 w 2628900"/>
                  <a:gd name="connsiteY32" fmla="*/ 28629 h 885879"/>
                  <a:gd name="connsiteX33" fmla="*/ 1952625 w 2628900"/>
                  <a:gd name="connsiteY33" fmla="*/ 38154 h 885879"/>
                  <a:gd name="connsiteX34" fmla="*/ 2000250 w 2628900"/>
                  <a:gd name="connsiteY34" fmla="*/ 47679 h 885879"/>
                  <a:gd name="connsiteX35" fmla="*/ 2114550 w 2628900"/>
                  <a:gd name="connsiteY35" fmla="*/ 76254 h 885879"/>
                  <a:gd name="connsiteX36" fmla="*/ 2162175 w 2628900"/>
                  <a:gd name="connsiteY36" fmla="*/ 95304 h 885879"/>
                  <a:gd name="connsiteX37" fmla="*/ 2238375 w 2628900"/>
                  <a:gd name="connsiteY37" fmla="*/ 114354 h 885879"/>
                  <a:gd name="connsiteX38" fmla="*/ 2428875 w 2628900"/>
                  <a:gd name="connsiteY38" fmla="*/ 152454 h 885879"/>
                  <a:gd name="connsiteX39" fmla="*/ 2476500 w 2628900"/>
                  <a:gd name="connsiteY39" fmla="*/ 171504 h 885879"/>
                  <a:gd name="connsiteX40" fmla="*/ 2514600 w 2628900"/>
                  <a:gd name="connsiteY40" fmla="*/ 181029 h 885879"/>
                  <a:gd name="connsiteX41" fmla="*/ 2543175 w 2628900"/>
                  <a:gd name="connsiteY41" fmla="*/ 190554 h 885879"/>
                  <a:gd name="connsiteX42" fmla="*/ 2581275 w 2628900"/>
                  <a:gd name="connsiteY42" fmla="*/ 200079 h 885879"/>
                  <a:gd name="connsiteX43" fmla="*/ 2628900 w 2628900"/>
                  <a:gd name="connsiteY43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285750 w 2628900"/>
                  <a:gd name="connsiteY7" fmla="*/ 495354 h 885879"/>
                  <a:gd name="connsiteX8" fmla="*/ 323850 w 2628900"/>
                  <a:gd name="connsiteY8" fmla="*/ 447729 h 885879"/>
                  <a:gd name="connsiteX9" fmla="*/ 352425 w 2628900"/>
                  <a:gd name="connsiteY9" fmla="*/ 419154 h 885879"/>
                  <a:gd name="connsiteX10" fmla="*/ 361950 w 2628900"/>
                  <a:gd name="connsiteY10" fmla="*/ 390579 h 885879"/>
                  <a:gd name="connsiteX11" fmla="*/ 476250 w 2628900"/>
                  <a:gd name="connsiteY11" fmla="*/ 323904 h 885879"/>
                  <a:gd name="connsiteX12" fmla="*/ 504825 w 2628900"/>
                  <a:gd name="connsiteY12" fmla="*/ 304854 h 885879"/>
                  <a:gd name="connsiteX13" fmla="*/ 638175 w 2628900"/>
                  <a:gd name="connsiteY13" fmla="*/ 266754 h 885879"/>
                  <a:gd name="connsiteX14" fmla="*/ 695325 w 2628900"/>
                  <a:gd name="connsiteY14" fmla="*/ 247704 h 885879"/>
                  <a:gd name="connsiteX15" fmla="*/ 790575 w 2628900"/>
                  <a:gd name="connsiteY15" fmla="*/ 238179 h 885879"/>
                  <a:gd name="connsiteX16" fmla="*/ 847725 w 2628900"/>
                  <a:gd name="connsiteY16" fmla="*/ 228654 h 885879"/>
                  <a:gd name="connsiteX17" fmla="*/ 942975 w 2628900"/>
                  <a:gd name="connsiteY17" fmla="*/ 219129 h 885879"/>
                  <a:gd name="connsiteX18" fmla="*/ 1047750 w 2628900"/>
                  <a:gd name="connsiteY18" fmla="*/ 190554 h 885879"/>
                  <a:gd name="connsiteX19" fmla="*/ 1076325 w 2628900"/>
                  <a:gd name="connsiteY19" fmla="*/ 181029 h 885879"/>
                  <a:gd name="connsiteX20" fmla="*/ 1114425 w 2628900"/>
                  <a:gd name="connsiteY20" fmla="*/ 171504 h 885879"/>
                  <a:gd name="connsiteX21" fmla="*/ 1219200 w 2628900"/>
                  <a:gd name="connsiteY21" fmla="*/ 133404 h 885879"/>
                  <a:gd name="connsiteX22" fmla="*/ 1247775 w 2628900"/>
                  <a:gd name="connsiteY22" fmla="*/ 114354 h 885879"/>
                  <a:gd name="connsiteX23" fmla="*/ 1314450 w 2628900"/>
                  <a:gd name="connsiteY23" fmla="*/ 85779 h 885879"/>
                  <a:gd name="connsiteX24" fmla="*/ 1400175 w 2628900"/>
                  <a:gd name="connsiteY24" fmla="*/ 66729 h 885879"/>
                  <a:gd name="connsiteX25" fmla="*/ 1457325 w 2628900"/>
                  <a:gd name="connsiteY25" fmla="*/ 57204 h 885879"/>
                  <a:gd name="connsiteX26" fmla="*/ 1590675 w 2628900"/>
                  <a:gd name="connsiteY26" fmla="*/ 28629 h 885879"/>
                  <a:gd name="connsiteX27" fmla="*/ 1685925 w 2628900"/>
                  <a:gd name="connsiteY27" fmla="*/ 19104 h 885879"/>
                  <a:gd name="connsiteX28" fmla="*/ 1724025 w 2628900"/>
                  <a:gd name="connsiteY28" fmla="*/ 9579 h 885879"/>
                  <a:gd name="connsiteX29" fmla="*/ 1752600 w 2628900"/>
                  <a:gd name="connsiteY29" fmla="*/ 54 h 885879"/>
                  <a:gd name="connsiteX30" fmla="*/ 1847850 w 2628900"/>
                  <a:gd name="connsiteY30" fmla="*/ 19104 h 885879"/>
                  <a:gd name="connsiteX31" fmla="*/ 1914525 w 2628900"/>
                  <a:gd name="connsiteY31" fmla="*/ 28629 h 885879"/>
                  <a:gd name="connsiteX32" fmla="*/ 1952625 w 2628900"/>
                  <a:gd name="connsiteY32" fmla="*/ 38154 h 885879"/>
                  <a:gd name="connsiteX33" fmla="*/ 2000250 w 2628900"/>
                  <a:gd name="connsiteY33" fmla="*/ 47679 h 885879"/>
                  <a:gd name="connsiteX34" fmla="*/ 2114550 w 2628900"/>
                  <a:gd name="connsiteY34" fmla="*/ 76254 h 885879"/>
                  <a:gd name="connsiteX35" fmla="*/ 2162175 w 2628900"/>
                  <a:gd name="connsiteY35" fmla="*/ 95304 h 885879"/>
                  <a:gd name="connsiteX36" fmla="*/ 2238375 w 2628900"/>
                  <a:gd name="connsiteY36" fmla="*/ 114354 h 885879"/>
                  <a:gd name="connsiteX37" fmla="*/ 2428875 w 2628900"/>
                  <a:gd name="connsiteY37" fmla="*/ 152454 h 885879"/>
                  <a:gd name="connsiteX38" fmla="*/ 2476500 w 2628900"/>
                  <a:gd name="connsiteY38" fmla="*/ 171504 h 885879"/>
                  <a:gd name="connsiteX39" fmla="*/ 2514600 w 2628900"/>
                  <a:gd name="connsiteY39" fmla="*/ 181029 h 885879"/>
                  <a:gd name="connsiteX40" fmla="*/ 2543175 w 2628900"/>
                  <a:gd name="connsiteY40" fmla="*/ 190554 h 885879"/>
                  <a:gd name="connsiteX41" fmla="*/ 2581275 w 2628900"/>
                  <a:gd name="connsiteY41" fmla="*/ 200079 h 885879"/>
                  <a:gd name="connsiteX42" fmla="*/ 2628900 w 2628900"/>
                  <a:gd name="connsiteY42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323850 w 2628900"/>
                  <a:gd name="connsiteY7" fmla="*/ 447729 h 885879"/>
                  <a:gd name="connsiteX8" fmla="*/ 352425 w 2628900"/>
                  <a:gd name="connsiteY8" fmla="*/ 419154 h 885879"/>
                  <a:gd name="connsiteX9" fmla="*/ 361950 w 2628900"/>
                  <a:gd name="connsiteY9" fmla="*/ 390579 h 885879"/>
                  <a:gd name="connsiteX10" fmla="*/ 476250 w 2628900"/>
                  <a:gd name="connsiteY10" fmla="*/ 323904 h 885879"/>
                  <a:gd name="connsiteX11" fmla="*/ 504825 w 2628900"/>
                  <a:gd name="connsiteY11" fmla="*/ 304854 h 885879"/>
                  <a:gd name="connsiteX12" fmla="*/ 638175 w 2628900"/>
                  <a:gd name="connsiteY12" fmla="*/ 266754 h 885879"/>
                  <a:gd name="connsiteX13" fmla="*/ 695325 w 2628900"/>
                  <a:gd name="connsiteY13" fmla="*/ 247704 h 885879"/>
                  <a:gd name="connsiteX14" fmla="*/ 790575 w 2628900"/>
                  <a:gd name="connsiteY14" fmla="*/ 238179 h 885879"/>
                  <a:gd name="connsiteX15" fmla="*/ 847725 w 2628900"/>
                  <a:gd name="connsiteY15" fmla="*/ 228654 h 885879"/>
                  <a:gd name="connsiteX16" fmla="*/ 942975 w 2628900"/>
                  <a:gd name="connsiteY16" fmla="*/ 219129 h 885879"/>
                  <a:gd name="connsiteX17" fmla="*/ 1047750 w 2628900"/>
                  <a:gd name="connsiteY17" fmla="*/ 190554 h 885879"/>
                  <a:gd name="connsiteX18" fmla="*/ 1076325 w 2628900"/>
                  <a:gd name="connsiteY18" fmla="*/ 181029 h 885879"/>
                  <a:gd name="connsiteX19" fmla="*/ 1114425 w 2628900"/>
                  <a:gd name="connsiteY19" fmla="*/ 171504 h 885879"/>
                  <a:gd name="connsiteX20" fmla="*/ 1219200 w 2628900"/>
                  <a:gd name="connsiteY20" fmla="*/ 133404 h 885879"/>
                  <a:gd name="connsiteX21" fmla="*/ 1247775 w 2628900"/>
                  <a:gd name="connsiteY21" fmla="*/ 114354 h 885879"/>
                  <a:gd name="connsiteX22" fmla="*/ 1314450 w 2628900"/>
                  <a:gd name="connsiteY22" fmla="*/ 85779 h 885879"/>
                  <a:gd name="connsiteX23" fmla="*/ 1400175 w 2628900"/>
                  <a:gd name="connsiteY23" fmla="*/ 66729 h 885879"/>
                  <a:gd name="connsiteX24" fmla="*/ 1457325 w 2628900"/>
                  <a:gd name="connsiteY24" fmla="*/ 57204 h 885879"/>
                  <a:gd name="connsiteX25" fmla="*/ 1590675 w 2628900"/>
                  <a:gd name="connsiteY25" fmla="*/ 28629 h 885879"/>
                  <a:gd name="connsiteX26" fmla="*/ 1685925 w 2628900"/>
                  <a:gd name="connsiteY26" fmla="*/ 19104 h 885879"/>
                  <a:gd name="connsiteX27" fmla="*/ 1724025 w 2628900"/>
                  <a:gd name="connsiteY27" fmla="*/ 9579 h 885879"/>
                  <a:gd name="connsiteX28" fmla="*/ 1752600 w 2628900"/>
                  <a:gd name="connsiteY28" fmla="*/ 54 h 885879"/>
                  <a:gd name="connsiteX29" fmla="*/ 1847850 w 2628900"/>
                  <a:gd name="connsiteY29" fmla="*/ 19104 h 885879"/>
                  <a:gd name="connsiteX30" fmla="*/ 1914525 w 2628900"/>
                  <a:gd name="connsiteY30" fmla="*/ 28629 h 885879"/>
                  <a:gd name="connsiteX31" fmla="*/ 1952625 w 2628900"/>
                  <a:gd name="connsiteY31" fmla="*/ 38154 h 885879"/>
                  <a:gd name="connsiteX32" fmla="*/ 2000250 w 2628900"/>
                  <a:gd name="connsiteY32" fmla="*/ 47679 h 885879"/>
                  <a:gd name="connsiteX33" fmla="*/ 2114550 w 2628900"/>
                  <a:gd name="connsiteY33" fmla="*/ 76254 h 885879"/>
                  <a:gd name="connsiteX34" fmla="*/ 2162175 w 2628900"/>
                  <a:gd name="connsiteY34" fmla="*/ 95304 h 885879"/>
                  <a:gd name="connsiteX35" fmla="*/ 2238375 w 2628900"/>
                  <a:gd name="connsiteY35" fmla="*/ 114354 h 885879"/>
                  <a:gd name="connsiteX36" fmla="*/ 2428875 w 2628900"/>
                  <a:gd name="connsiteY36" fmla="*/ 152454 h 885879"/>
                  <a:gd name="connsiteX37" fmla="*/ 2476500 w 2628900"/>
                  <a:gd name="connsiteY37" fmla="*/ 171504 h 885879"/>
                  <a:gd name="connsiteX38" fmla="*/ 2514600 w 2628900"/>
                  <a:gd name="connsiteY38" fmla="*/ 181029 h 885879"/>
                  <a:gd name="connsiteX39" fmla="*/ 2543175 w 2628900"/>
                  <a:gd name="connsiteY39" fmla="*/ 190554 h 885879"/>
                  <a:gd name="connsiteX40" fmla="*/ 2581275 w 2628900"/>
                  <a:gd name="connsiteY40" fmla="*/ 200079 h 885879"/>
                  <a:gd name="connsiteX41" fmla="*/ 2628900 w 2628900"/>
                  <a:gd name="connsiteY41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323850 w 2628900"/>
                  <a:gd name="connsiteY6" fmla="*/ 447729 h 885879"/>
                  <a:gd name="connsiteX7" fmla="*/ 352425 w 2628900"/>
                  <a:gd name="connsiteY7" fmla="*/ 419154 h 885879"/>
                  <a:gd name="connsiteX8" fmla="*/ 361950 w 2628900"/>
                  <a:gd name="connsiteY8" fmla="*/ 390579 h 885879"/>
                  <a:gd name="connsiteX9" fmla="*/ 476250 w 2628900"/>
                  <a:gd name="connsiteY9" fmla="*/ 323904 h 885879"/>
                  <a:gd name="connsiteX10" fmla="*/ 504825 w 2628900"/>
                  <a:gd name="connsiteY10" fmla="*/ 304854 h 885879"/>
                  <a:gd name="connsiteX11" fmla="*/ 638175 w 2628900"/>
                  <a:gd name="connsiteY11" fmla="*/ 266754 h 885879"/>
                  <a:gd name="connsiteX12" fmla="*/ 695325 w 2628900"/>
                  <a:gd name="connsiteY12" fmla="*/ 247704 h 885879"/>
                  <a:gd name="connsiteX13" fmla="*/ 790575 w 2628900"/>
                  <a:gd name="connsiteY13" fmla="*/ 238179 h 885879"/>
                  <a:gd name="connsiteX14" fmla="*/ 847725 w 2628900"/>
                  <a:gd name="connsiteY14" fmla="*/ 228654 h 885879"/>
                  <a:gd name="connsiteX15" fmla="*/ 942975 w 2628900"/>
                  <a:gd name="connsiteY15" fmla="*/ 219129 h 885879"/>
                  <a:gd name="connsiteX16" fmla="*/ 1047750 w 2628900"/>
                  <a:gd name="connsiteY16" fmla="*/ 190554 h 885879"/>
                  <a:gd name="connsiteX17" fmla="*/ 1076325 w 2628900"/>
                  <a:gd name="connsiteY17" fmla="*/ 181029 h 885879"/>
                  <a:gd name="connsiteX18" fmla="*/ 1114425 w 2628900"/>
                  <a:gd name="connsiteY18" fmla="*/ 171504 h 885879"/>
                  <a:gd name="connsiteX19" fmla="*/ 1219200 w 2628900"/>
                  <a:gd name="connsiteY19" fmla="*/ 133404 h 885879"/>
                  <a:gd name="connsiteX20" fmla="*/ 1247775 w 2628900"/>
                  <a:gd name="connsiteY20" fmla="*/ 114354 h 885879"/>
                  <a:gd name="connsiteX21" fmla="*/ 1314450 w 2628900"/>
                  <a:gd name="connsiteY21" fmla="*/ 85779 h 885879"/>
                  <a:gd name="connsiteX22" fmla="*/ 1400175 w 2628900"/>
                  <a:gd name="connsiteY22" fmla="*/ 66729 h 885879"/>
                  <a:gd name="connsiteX23" fmla="*/ 1457325 w 2628900"/>
                  <a:gd name="connsiteY23" fmla="*/ 57204 h 885879"/>
                  <a:gd name="connsiteX24" fmla="*/ 1590675 w 2628900"/>
                  <a:gd name="connsiteY24" fmla="*/ 28629 h 885879"/>
                  <a:gd name="connsiteX25" fmla="*/ 1685925 w 2628900"/>
                  <a:gd name="connsiteY25" fmla="*/ 19104 h 885879"/>
                  <a:gd name="connsiteX26" fmla="*/ 1724025 w 2628900"/>
                  <a:gd name="connsiteY26" fmla="*/ 9579 h 885879"/>
                  <a:gd name="connsiteX27" fmla="*/ 1752600 w 2628900"/>
                  <a:gd name="connsiteY27" fmla="*/ 54 h 885879"/>
                  <a:gd name="connsiteX28" fmla="*/ 1847850 w 2628900"/>
                  <a:gd name="connsiteY28" fmla="*/ 19104 h 885879"/>
                  <a:gd name="connsiteX29" fmla="*/ 1914525 w 2628900"/>
                  <a:gd name="connsiteY29" fmla="*/ 28629 h 885879"/>
                  <a:gd name="connsiteX30" fmla="*/ 1952625 w 2628900"/>
                  <a:gd name="connsiteY30" fmla="*/ 38154 h 885879"/>
                  <a:gd name="connsiteX31" fmla="*/ 2000250 w 2628900"/>
                  <a:gd name="connsiteY31" fmla="*/ 47679 h 885879"/>
                  <a:gd name="connsiteX32" fmla="*/ 2114550 w 2628900"/>
                  <a:gd name="connsiteY32" fmla="*/ 76254 h 885879"/>
                  <a:gd name="connsiteX33" fmla="*/ 2162175 w 2628900"/>
                  <a:gd name="connsiteY33" fmla="*/ 95304 h 885879"/>
                  <a:gd name="connsiteX34" fmla="*/ 2238375 w 2628900"/>
                  <a:gd name="connsiteY34" fmla="*/ 114354 h 885879"/>
                  <a:gd name="connsiteX35" fmla="*/ 2428875 w 2628900"/>
                  <a:gd name="connsiteY35" fmla="*/ 152454 h 885879"/>
                  <a:gd name="connsiteX36" fmla="*/ 2476500 w 2628900"/>
                  <a:gd name="connsiteY36" fmla="*/ 171504 h 885879"/>
                  <a:gd name="connsiteX37" fmla="*/ 2514600 w 2628900"/>
                  <a:gd name="connsiteY37" fmla="*/ 181029 h 885879"/>
                  <a:gd name="connsiteX38" fmla="*/ 2543175 w 2628900"/>
                  <a:gd name="connsiteY38" fmla="*/ 190554 h 885879"/>
                  <a:gd name="connsiteX39" fmla="*/ 2581275 w 2628900"/>
                  <a:gd name="connsiteY39" fmla="*/ 200079 h 885879"/>
                  <a:gd name="connsiteX40" fmla="*/ 2628900 w 2628900"/>
                  <a:gd name="connsiteY40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323850 w 2628900"/>
                  <a:gd name="connsiteY5" fmla="*/ 447729 h 885879"/>
                  <a:gd name="connsiteX6" fmla="*/ 352425 w 2628900"/>
                  <a:gd name="connsiteY6" fmla="*/ 419154 h 885879"/>
                  <a:gd name="connsiteX7" fmla="*/ 361950 w 2628900"/>
                  <a:gd name="connsiteY7" fmla="*/ 390579 h 885879"/>
                  <a:gd name="connsiteX8" fmla="*/ 476250 w 2628900"/>
                  <a:gd name="connsiteY8" fmla="*/ 323904 h 885879"/>
                  <a:gd name="connsiteX9" fmla="*/ 504825 w 2628900"/>
                  <a:gd name="connsiteY9" fmla="*/ 304854 h 885879"/>
                  <a:gd name="connsiteX10" fmla="*/ 638175 w 2628900"/>
                  <a:gd name="connsiteY10" fmla="*/ 266754 h 885879"/>
                  <a:gd name="connsiteX11" fmla="*/ 695325 w 2628900"/>
                  <a:gd name="connsiteY11" fmla="*/ 247704 h 885879"/>
                  <a:gd name="connsiteX12" fmla="*/ 790575 w 2628900"/>
                  <a:gd name="connsiteY12" fmla="*/ 238179 h 885879"/>
                  <a:gd name="connsiteX13" fmla="*/ 847725 w 2628900"/>
                  <a:gd name="connsiteY13" fmla="*/ 228654 h 885879"/>
                  <a:gd name="connsiteX14" fmla="*/ 942975 w 2628900"/>
                  <a:gd name="connsiteY14" fmla="*/ 219129 h 885879"/>
                  <a:gd name="connsiteX15" fmla="*/ 1047750 w 2628900"/>
                  <a:gd name="connsiteY15" fmla="*/ 190554 h 885879"/>
                  <a:gd name="connsiteX16" fmla="*/ 1076325 w 2628900"/>
                  <a:gd name="connsiteY16" fmla="*/ 181029 h 885879"/>
                  <a:gd name="connsiteX17" fmla="*/ 1114425 w 2628900"/>
                  <a:gd name="connsiteY17" fmla="*/ 171504 h 885879"/>
                  <a:gd name="connsiteX18" fmla="*/ 1219200 w 2628900"/>
                  <a:gd name="connsiteY18" fmla="*/ 133404 h 885879"/>
                  <a:gd name="connsiteX19" fmla="*/ 1247775 w 2628900"/>
                  <a:gd name="connsiteY19" fmla="*/ 114354 h 885879"/>
                  <a:gd name="connsiteX20" fmla="*/ 1314450 w 2628900"/>
                  <a:gd name="connsiteY20" fmla="*/ 85779 h 885879"/>
                  <a:gd name="connsiteX21" fmla="*/ 1400175 w 2628900"/>
                  <a:gd name="connsiteY21" fmla="*/ 66729 h 885879"/>
                  <a:gd name="connsiteX22" fmla="*/ 1457325 w 2628900"/>
                  <a:gd name="connsiteY22" fmla="*/ 57204 h 885879"/>
                  <a:gd name="connsiteX23" fmla="*/ 1590675 w 2628900"/>
                  <a:gd name="connsiteY23" fmla="*/ 28629 h 885879"/>
                  <a:gd name="connsiteX24" fmla="*/ 1685925 w 2628900"/>
                  <a:gd name="connsiteY24" fmla="*/ 19104 h 885879"/>
                  <a:gd name="connsiteX25" fmla="*/ 1724025 w 2628900"/>
                  <a:gd name="connsiteY25" fmla="*/ 9579 h 885879"/>
                  <a:gd name="connsiteX26" fmla="*/ 1752600 w 2628900"/>
                  <a:gd name="connsiteY26" fmla="*/ 54 h 885879"/>
                  <a:gd name="connsiteX27" fmla="*/ 1847850 w 2628900"/>
                  <a:gd name="connsiteY27" fmla="*/ 19104 h 885879"/>
                  <a:gd name="connsiteX28" fmla="*/ 1914525 w 2628900"/>
                  <a:gd name="connsiteY28" fmla="*/ 28629 h 885879"/>
                  <a:gd name="connsiteX29" fmla="*/ 1952625 w 2628900"/>
                  <a:gd name="connsiteY29" fmla="*/ 38154 h 885879"/>
                  <a:gd name="connsiteX30" fmla="*/ 2000250 w 2628900"/>
                  <a:gd name="connsiteY30" fmla="*/ 47679 h 885879"/>
                  <a:gd name="connsiteX31" fmla="*/ 2114550 w 2628900"/>
                  <a:gd name="connsiteY31" fmla="*/ 76254 h 885879"/>
                  <a:gd name="connsiteX32" fmla="*/ 2162175 w 2628900"/>
                  <a:gd name="connsiteY32" fmla="*/ 95304 h 885879"/>
                  <a:gd name="connsiteX33" fmla="*/ 2238375 w 2628900"/>
                  <a:gd name="connsiteY33" fmla="*/ 114354 h 885879"/>
                  <a:gd name="connsiteX34" fmla="*/ 2428875 w 2628900"/>
                  <a:gd name="connsiteY34" fmla="*/ 152454 h 885879"/>
                  <a:gd name="connsiteX35" fmla="*/ 2476500 w 2628900"/>
                  <a:gd name="connsiteY35" fmla="*/ 171504 h 885879"/>
                  <a:gd name="connsiteX36" fmla="*/ 2514600 w 2628900"/>
                  <a:gd name="connsiteY36" fmla="*/ 181029 h 885879"/>
                  <a:gd name="connsiteX37" fmla="*/ 2543175 w 2628900"/>
                  <a:gd name="connsiteY37" fmla="*/ 190554 h 885879"/>
                  <a:gd name="connsiteX38" fmla="*/ 2581275 w 2628900"/>
                  <a:gd name="connsiteY38" fmla="*/ 200079 h 885879"/>
                  <a:gd name="connsiteX39" fmla="*/ 2628900 w 2628900"/>
                  <a:gd name="connsiteY39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323850 w 2628900"/>
                  <a:gd name="connsiteY4" fmla="*/ 447729 h 885879"/>
                  <a:gd name="connsiteX5" fmla="*/ 352425 w 2628900"/>
                  <a:gd name="connsiteY5" fmla="*/ 419154 h 885879"/>
                  <a:gd name="connsiteX6" fmla="*/ 361950 w 2628900"/>
                  <a:gd name="connsiteY6" fmla="*/ 390579 h 885879"/>
                  <a:gd name="connsiteX7" fmla="*/ 476250 w 2628900"/>
                  <a:gd name="connsiteY7" fmla="*/ 323904 h 885879"/>
                  <a:gd name="connsiteX8" fmla="*/ 504825 w 2628900"/>
                  <a:gd name="connsiteY8" fmla="*/ 304854 h 885879"/>
                  <a:gd name="connsiteX9" fmla="*/ 638175 w 2628900"/>
                  <a:gd name="connsiteY9" fmla="*/ 266754 h 885879"/>
                  <a:gd name="connsiteX10" fmla="*/ 695325 w 2628900"/>
                  <a:gd name="connsiteY10" fmla="*/ 247704 h 885879"/>
                  <a:gd name="connsiteX11" fmla="*/ 790575 w 2628900"/>
                  <a:gd name="connsiteY11" fmla="*/ 238179 h 885879"/>
                  <a:gd name="connsiteX12" fmla="*/ 847725 w 2628900"/>
                  <a:gd name="connsiteY12" fmla="*/ 228654 h 885879"/>
                  <a:gd name="connsiteX13" fmla="*/ 942975 w 2628900"/>
                  <a:gd name="connsiteY13" fmla="*/ 219129 h 885879"/>
                  <a:gd name="connsiteX14" fmla="*/ 1047750 w 2628900"/>
                  <a:gd name="connsiteY14" fmla="*/ 190554 h 885879"/>
                  <a:gd name="connsiteX15" fmla="*/ 1076325 w 2628900"/>
                  <a:gd name="connsiteY15" fmla="*/ 181029 h 885879"/>
                  <a:gd name="connsiteX16" fmla="*/ 1114425 w 2628900"/>
                  <a:gd name="connsiteY16" fmla="*/ 171504 h 885879"/>
                  <a:gd name="connsiteX17" fmla="*/ 1219200 w 2628900"/>
                  <a:gd name="connsiteY17" fmla="*/ 133404 h 885879"/>
                  <a:gd name="connsiteX18" fmla="*/ 1247775 w 2628900"/>
                  <a:gd name="connsiteY18" fmla="*/ 114354 h 885879"/>
                  <a:gd name="connsiteX19" fmla="*/ 1314450 w 2628900"/>
                  <a:gd name="connsiteY19" fmla="*/ 85779 h 885879"/>
                  <a:gd name="connsiteX20" fmla="*/ 1400175 w 2628900"/>
                  <a:gd name="connsiteY20" fmla="*/ 66729 h 885879"/>
                  <a:gd name="connsiteX21" fmla="*/ 1457325 w 2628900"/>
                  <a:gd name="connsiteY21" fmla="*/ 57204 h 885879"/>
                  <a:gd name="connsiteX22" fmla="*/ 1590675 w 2628900"/>
                  <a:gd name="connsiteY22" fmla="*/ 28629 h 885879"/>
                  <a:gd name="connsiteX23" fmla="*/ 1685925 w 2628900"/>
                  <a:gd name="connsiteY23" fmla="*/ 19104 h 885879"/>
                  <a:gd name="connsiteX24" fmla="*/ 1724025 w 2628900"/>
                  <a:gd name="connsiteY24" fmla="*/ 9579 h 885879"/>
                  <a:gd name="connsiteX25" fmla="*/ 1752600 w 2628900"/>
                  <a:gd name="connsiteY25" fmla="*/ 54 h 885879"/>
                  <a:gd name="connsiteX26" fmla="*/ 1847850 w 2628900"/>
                  <a:gd name="connsiteY26" fmla="*/ 19104 h 885879"/>
                  <a:gd name="connsiteX27" fmla="*/ 1914525 w 2628900"/>
                  <a:gd name="connsiteY27" fmla="*/ 28629 h 885879"/>
                  <a:gd name="connsiteX28" fmla="*/ 1952625 w 2628900"/>
                  <a:gd name="connsiteY28" fmla="*/ 38154 h 885879"/>
                  <a:gd name="connsiteX29" fmla="*/ 2000250 w 2628900"/>
                  <a:gd name="connsiteY29" fmla="*/ 47679 h 885879"/>
                  <a:gd name="connsiteX30" fmla="*/ 2114550 w 2628900"/>
                  <a:gd name="connsiteY30" fmla="*/ 76254 h 885879"/>
                  <a:gd name="connsiteX31" fmla="*/ 2162175 w 2628900"/>
                  <a:gd name="connsiteY31" fmla="*/ 95304 h 885879"/>
                  <a:gd name="connsiteX32" fmla="*/ 2238375 w 2628900"/>
                  <a:gd name="connsiteY32" fmla="*/ 114354 h 885879"/>
                  <a:gd name="connsiteX33" fmla="*/ 2428875 w 2628900"/>
                  <a:gd name="connsiteY33" fmla="*/ 152454 h 885879"/>
                  <a:gd name="connsiteX34" fmla="*/ 2476500 w 2628900"/>
                  <a:gd name="connsiteY34" fmla="*/ 171504 h 885879"/>
                  <a:gd name="connsiteX35" fmla="*/ 2514600 w 2628900"/>
                  <a:gd name="connsiteY35" fmla="*/ 181029 h 885879"/>
                  <a:gd name="connsiteX36" fmla="*/ 2543175 w 2628900"/>
                  <a:gd name="connsiteY36" fmla="*/ 190554 h 885879"/>
                  <a:gd name="connsiteX37" fmla="*/ 2581275 w 2628900"/>
                  <a:gd name="connsiteY37" fmla="*/ 200079 h 885879"/>
                  <a:gd name="connsiteX38" fmla="*/ 2628900 w 2628900"/>
                  <a:gd name="connsiteY38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323850 w 2628900"/>
                  <a:gd name="connsiteY3" fmla="*/ 447729 h 885879"/>
                  <a:gd name="connsiteX4" fmla="*/ 352425 w 2628900"/>
                  <a:gd name="connsiteY4" fmla="*/ 419154 h 885879"/>
                  <a:gd name="connsiteX5" fmla="*/ 361950 w 2628900"/>
                  <a:gd name="connsiteY5" fmla="*/ 390579 h 885879"/>
                  <a:gd name="connsiteX6" fmla="*/ 476250 w 2628900"/>
                  <a:gd name="connsiteY6" fmla="*/ 323904 h 885879"/>
                  <a:gd name="connsiteX7" fmla="*/ 504825 w 2628900"/>
                  <a:gd name="connsiteY7" fmla="*/ 304854 h 885879"/>
                  <a:gd name="connsiteX8" fmla="*/ 638175 w 2628900"/>
                  <a:gd name="connsiteY8" fmla="*/ 266754 h 885879"/>
                  <a:gd name="connsiteX9" fmla="*/ 695325 w 2628900"/>
                  <a:gd name="connsiteY9" fmla="*/ 247704 h 885879"/>
                  <a:gd name="connsiteX10" fmla="*/ 790575 w 2628900"/>
                  <a:gd name="connsiteY10" fmla="*/ 238179 h 885879"/>
                  <a:gd name="connsiteX11" fmla="*/ 847725 w 2628900"/>
                  <a:gd name="connsiteY11" fmla="*/ 228654 h 885879"/>
                  <a:gd name="connsiteX12" fmla="*/ 942975 w 2628900"/>
                  <a:gd name="connsiteY12" fmla="*/ 219129 h 885879"/>
                  <a:gd name="connsiteX13" fmla="*/ 1047750 w 2628900"/>
                  <a:gd name="connsiteY13" fmla="*/ 190554 h 885879"/>
                  <a:gd name="connsiteX14" fmla="*/ 1076325 w 2628900"/>
                  <a:gd name="connsiteY14" fmla="*/ 181029 h 885879"/>
                  <a:gd name="connsiteX15" fmla="*/ 1114425 w 2628900"/>
                  <a:gd name="connsiteY15" fmla="*/ 171504 h 885879"/>
                  <a:gd name="connsiteX16" fmla="*/ 1219200 w 2628900"/>
                  <a:gd name="connsiteY16" fmla="*/ 133404 h 885879"/>
                  <a:gd name="connsiteX17" fmla="*/ 1247775 w 2628900"/>
                  <a:gd name="connsiteY17" fmla="*/ 114354 h 885879"/>
                  <a:gd name="connsiteX18" fmla="*/ 1314450 w 2628900"/>
                  <a:gd name="connsiteY18" fmla="*/ 85779 h 885879"/>
                  <a:gd name="connsiteX19" fmla="*/ 1400175 w 2628900"/>
                  <a:gd name="connsiteY19" fmla="*/ 66729 h 885879"/>
                  <a:gd name="connsiteX20" fmla="*/ 1457325 w 2628900"/>
                  <a:gd name="connsiteY20" fmla="*/ 57204 h 885879"/>
                  <a:gd name="connsiteX21" fmla="*/ 1590675 w 2628900"/>
                  <a:gd name="connsiteY21" fmla="*/ 28629 h 885879"/>
                  <a:gd name="connsiteX22" fmla="*/ 1685925 w 2628900"/>
                  <a:gd name="connsiteY22" fmla="*/ 19104 h 885879"/>
                  <a:gd name="connsiteX23" fmla="*/ 1724025 w 2628900"/>
                  <a:gd name="connsiteY23" fmla="*/ 9579 h 885879"/>
                  <a:gd name="connsiteX24" fmla="*/ 1752600 w 2628900"/>
                  <a:gd name="connsiteY24" fmla="*/ 54 h 885879"/>
                  <a:gd name="connsiteX25" fmla="*/ 1847850 w 2628900"/>
                  <a:gd name="connsiteY25" fmla="*/ 19104 h 885879"/>
                  <a:gd name="connsiteX26" fmla="*/ 1914525 w 2628900"/>
                  <a:gd name="connsiteY26" fmla="*/ 28629 h 885879"/>
                  <a:gd name="connsiteX27" fmla="*/ 1952625 w 2628900"/>
                  <a:gd name="connsiteY27" fmla="*/ 38154 h 885879"/>
                  <a:gd name="connsiteX28" fmla="*/ 2000250 w 2628900"/>
                  <a:gd name="connsiteY28" fmla="*/ 47679 h 885879"/>
                  <a:gd name="connsiteX29" fmla="*/ 2114550 w 2628900"/>
                  <a:gd name="connsiteY29" fmla="*/ 76254 h 885879"/>
                  <a:gd name="connsiteX30" fmla="*/ 2162175 w 2628900"/>
                  <a:gd name="connsiteY30" fmla="*/ 95304 h 885879"/>
                  <a:gd name="connsiteX31" fmla="*/ 2238375 w 2628900"/>
                  <a:gd name="connsiteY31" fmla="*/ 114354 h 885879"/>
                  <a:gd name="connsiteX32" fmla="*/ 2428875 w 2628900"/>
                  <a:gd name="connsiteY32" fmla="*/ 152454 h 885879"/>
                  <a:gd name="connsiteX33" fmla="*/ 2476500 w 2628900"/>
                  <a:gd name="connsiteY33" fmla="*/ 171504 h 885879"/>
                  <a:gd name="connsiteX34" fmla="*/ 2514600 w 2628900"/>
                  <a:gd name="connsiteY34" fmla="*/ 181029 h 885879"/>
                  <a:gd name="connsiteX35" fmla="*/ 2543175 w 2628900"/>
                  <a:gd name="connsiteY35" fmla="*/ 190554 h 885879"/>
                  <a:gd name="connsiteX36" fmla="*/ 2581275 w 2628900"/>
                  <a:gd name="connsiteY36" fmla="*/ 200079 h 885879"/>
                  <a:gd name="connsiteX37" fmla="*/ 2628900 w 2628900"/>
                  <a:gd name="connsiteY37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323850 w 2628900"/>
                  <a:gd name="connsiteY2" fmla="*/ 447729 h 885879"/>
                  <a:gd name="connsiteX3" fmla="*/ 352425 w 2628900"/>
                  <a:gd name="connsiteY3" fmla="*/ 419154 h 885879"/>
                  <a:gd name="connsiteX4" fmla="*/ 361950 w 2628900"/>
                  <a:gd name="connsiteY4" fmla="*/ 390579 h 885879"/>
                  <a:gd name="connsiteX5" fmla="*/ 476250 w 2628900"/>
                  <a:gd name="connsiteY5" fmla="*/ 323904 h 885879"/>
                  <a:gd name="connsiteX6" fmla="*/ 504825 w 2628900"/>
                  <a:gd name="connsiteY6" fmla="*/ 304854 h 885879"/>
                  <a:gd name="connsiteX7" fmla="*/ 638175 w 2628900"/>
                  <a:gd name="connsiteY7" fmla="*/ 266754 h 885879"/>
                  <a:gd name="connsiteX8" fmla="*/ 695325 w 2628900"/>
                  <a:gd name="connsiteY8" fmla="*/ 247704 h 885879"/>
                  <a:gd name="connsiteX9" fmla="*/ 790575 w 2628900"/>
                  <a:gd name="connsiteY9" fmla="*/ 238179 h 885879"/>
                  <a:gd name="connsiteX10" fmla="*/ 847725 w 2628900"/>
                  <a:gd name="connsiteY10" fmla="*/ 228654 h 885879"/>
                  <a:gd name="connsiteX11" fmla="*/ 942975 w 2628900"/>
                  <a:gd name="connsiteY11" fmla="*/ 219129 h 885879"/>
                  <a:gd name="connsiteX12" fmla="*/ 1047750 w 2628900"/>
                  <a:gd name="connsiteY12" fmla="*/ 190554 h 885879"/>
                  <a:gd name="connsiteX13" fmla="*/ 1076325 w 2628900"/>
                  <a:gd name="connsiteY13" fmla="*/ 181029 h 885879"/>
                  <a:gd name="connsiteX14" fmla="*/ 1114425 w 2628900"/>
                  <a:gd name="connsiteY14" fmla="*/ 171504 h 885879"/>
                  <a:gd name="connsiteX15" fmla="*/ 1219200 w 2628900"/>
                  <a:gd name="connsiteY15" fmla="*/ 133404 h 885879"/>
                  <a:gd name="connsiteX16" fmla="*/ 1247775 w 2628900"/>
                  <a:gd name="connsiteY16" fmla="*/ 114354 h 885879"/>
                  <a:gd name="connsiteX17" fmla="*/ 1314450 w 2628900"/>
                  <a:gd name="connsiteY17" fmla="*/ 85779 h 885879"/>
                  <a:gd name="connsiteX18" fmla="*/ 1400175 w 2628900"/>
                  <a:gd name="connsiteY18" fmla="*/ 66729 h 885879"/>
                  <a:gd name="connsiteX19" fmla="*/ 1457325 w 2628900"/>
                  <a:gd name="connsiteY19" fmla="*/ 57204 h 885879"/>
                  <a:gd name="connsiteX20" fmla="*/ 1590675 w 2628900"/>
                  <a:gd name="connsiteY20" fmla="*/ 28629 h 885879"/>
                  <a:gd name="connsiteX21" fmla="*/ 1685925 w 2628900"/>
                  <a:gd name="connsiteY21" fmla="*/ 19104 h 885879"/>
                  <a:gd name="connsiteX22" fmla="*/ 1724025 w 2628900"/>
                  <a:gd name="connsiteY22" fmla="*/ 9579 h 885879"/>
                  <a:gd name="connsiteX23" fmla="*/ 1752600 w 2628900"/>
                  <a:gd name="connsiteY23" fmla="*/ 54 h 885879"/>
                  <a:gd name="connsiteX24" fmla="*/ 1847850 w 2628900"/>
                  <a:gd name="connsiteY24" fmla="*/ 19104 h 885879"/>
                  <a:gd name="connsiteX25" fmla="*/ 1914525 w 2628900"/>
                  <a:gd name="connsiteY25" fmla="*/ 28629 h 885879"/>
                  <a:gd name="connsiteX26" fmla="*/ 1952625 w 2628900"/>
                  <a:gd name="connsiteY26" fmla="*/ 38154 h 885879"/>
                  <a:gd name="connsiteX27" fmla="*/ 2000250 w 2628900"/>
                  <a:gd name="connsiteY27" fmla="*/ 47679 h 885879"/>
                  <a:gd name="connsiteX28" fmla="*/ 2114550 w 2628900"/>
                  <a:gd name="connsiteY28" fmla="*/ 76254 h 885879"/>
                  <a:gd name="connsiteX29" fmla="*/ 2162175 w 2628900"/>
                  <a:gd name="connsiteY29" fmla="*/ 95304 h 885879"/>
                  <a:gd name="connsiteX30" fmla="*/ 2238375 w 2628900"/>
                  <a:gd name="connsiteY30" fmla="*/ 114354 h 885879"/>
                  <a:gd name="connsiteX31" fmla="*/ 2428875 w 2628900"/>
                  <a:gd name="connsiteY31" fmla="*/ 152454 h 885879"/>
                  <a:gd name="connsiteX32" fmla="*/ 2476500 w 2628900"/>
                  <a:gd name="connsiteY32" fmla="*/ 171504 h 885879"/>
                  <a:gd name="connsiteX33" fmla="*/ 2514600 w 2628900"/>
                  <a:gd name="connsiteY33" fmla="*/ 181029 h 885879"/>
                  <a:gd name="connsiteX34" fmla="*/ 2543175 w 2628900"/>
                  <a:gd name="connsiteY34" fmla="*/ 190554 h 885879"/>
                  <a:gd name="connsiteX35" fmla="*/ 2581275 w 2628900"/>
                  <a:gd name="connsiteY35" fmla="*/ 200079 h 885879"/>
                  <a:gd name="connsiteX36" fmla="*/ 2628900 w 2628900"/>
                  <a:gd name="connsiteY36" fmla="*/ 219129 h 885879"/>
                  <a:gd name="connsiteX0" fmla="*/ 0 w 2628900"/>
                  <a:gd name="connsiteY0" fmla="*/ 885879 h 885879"/>
                  <a:gd name="connsiteX1" fmla="*/ 323850 w 2628900"/>
                  <a:gd name="connsiteY1" fmla="*/ 447729 h 885879"/>
                  <a:gd name="connsiteX2" fmla="*/ 352425 w 2628900"/>
                  <a:gd name="connsiteY2" fmla="*/ 419154 h 885879"/>
                  <a:gd name="connsiteX3" fmla="*/ 361950 w 2628900"/>
                  <a:gd name="connsiteY3" fmla="*/ 390579 h 885879"/>
                  <a:gd name="connsiteX4" fmla="*/ 476250 w 2628900"/>
                  <a:gd name="connsiteY4" fmla="*/ 323904 h 885879"/>
                  <a:gd name="connsiteX5" fmla="*/ 504825 w 2628900"/>
                  <a:gd name="connsiteY5" fmla="*/ 304854 h 885879"/>
                  <a:gd name="connsiteX6" fmla="*/ 638175 w 2628900"/>
                  <a:gd name="connsiteY6" fmla="*/ 266754 h 885879"/>
                  <a:gd name="connsiteX7" fmla="*/ 695325 w 2628900"/>
                  <a:gd name="connsiteY7" fmla="*/ 247704 h 885879"/>
                  <a:gd name="connsiteX8" fmla="*/ 790575 w 2628900"/>
                  <a:gd name="connsiteY8" fmla="*/ 238179 h 885879"/>
                  <a:gd name="connsiteX9" fmla="*/ 847725 w 2628900"/>
                  <a:gd name="connsiteY9" fmla="*/ 228654 h 885879"/>
                  <a:gd name="connsiteX10" fmla="*/ 942975 w 2628900"/>
                  <a:gd name="connsiteY10" fmla="*/ 219129 h 885879"/>
                  <a:gd name="connsiteX11" fmla="*/ 1047750 w 2628900"/>
                  <a:gd name="connsiteY11" fmla="*/ 190554 h 885879"/>
                  <a:gd name="connsiteX12" fmla="*/ 1076325 w 2628900"/>
                  <a:gd name="connsiteY12" fmla="*/ 181029 h 885879"/>
                  <a:gd name="connsiteX13" fmla="*/ 1114425 w 2628900"/>
                  <a:gd name="connsiteY13" fmla="*/ 171504 h 885879"/>
                  <a:gd name="connsiteX14" fmla="*/ 1219200 w 2628900"/>
                  <a:gd name="connsiteY14" fmla="*/ 133404 h 885879"/>
                  <a:gd name="connsiteX15" fmla="*/ 1247775 w 2628900"/>
                  <a:gd name="connsiteY15" fmla="*/ 114354 h 885879"/>
                  <a:gd name="connsiteX16" fmla="*/ 1314450 w 2628900"/>
                  <a:gd name="connsiteY16" fmla="*/ 85779 h 885879"/>
                  <a:gd name="connsiteX17" fmla="*/ 1400175 w 2628900"/>
                  <a:gd name="connsiteY17" fmla="*/ 66729 h 885879"/>
                  <a:gd name="connsiteX18" fmla="*/ 1457325 w 2628900"/>
                  <a:gd name="connsiteY18" fmla="*/ 57204 h 885879"/>
                  <a:gd name="connsiteX19" fmla="*/ 1590675 w 2628900"/>
                  <a:gd name="connsiteY19" fmla="*/ 28629 h 885879"/>
                  <a:gd name="connsiteX20" fmla="*/ 1685925 w 2628900"/>
                  <a:gd name="connsiteY20" fmla="*/ 19104 h 885879"/>
                  <a:gd name="connsiteX21" fmla="*/ 1724025 w 2628900"/>
                  <a:gd name="connsiteY21" fmla="*/ 9579 h 885879"/>
                  <a:gd name="connsiteX22" fmla="*/ 1752600 w 2628900"/>
                  <a:gd name="connsiteY22" fmla="*/ 54 h 885879"/>
                  <a:gd name="connsiteX23" fmla="*/ 1847850 w 2628900"/>
                  <a:gd name="connsiteY23" fmla="*/ 19104 h 885879"/>
                  <a:gd name="connsiteX24" fmla="*/ 1914525 w 2628900"/>
                  <a:gd name="connsiteY24" fmla="*/ 28629 h 885879"/>
                  <a:gd name="connsiteX25" fmla="*/ 1952625 w 2628900"/>
                  <a:gd name="connsiteY25" fmla="*/ 38154 h 885879"/>
                  <a:gd name="connsiteX26" fmla="*/ 2000250 w 2628900"/>
                  <a:gd name="connsiteY26" fmla="*/ 47679 h 885879"/>
                  <a:gd name="connsiteX27" fmla="*/ 2114550 w 2628900"/>
                  <a:gd name="connsiteY27" fmla="*/ 76254 h 885879"/>
                  <a:gd name="connsiteX28" fmla="*/ 2162175 w 2628900"/>
                  <a:gd name="connsiteY28" fmla="*/ 95304 h 885879"/>
                  <a:gd name="connsiteX29" fmla="*/ 2238375 w 2628900"/>
                  <a:gd name="connsiteY29" fmla="*/ 114354 h 885879"/>
                  <a:gd name="connsiteX30" fmla="*/ 2428875 w 2628900"/>
                  <a:gd name="connsiteY30" fmla="*/ 152454 h 885879"/>
                  <a:gd name="connsiteX31" fmla="*/ 2476500 w 2628900"/>
                  <a:gd name="connsiteY31" fmla="*/ 171504 h 885879"/>
                  <a:gd name="connsiteX32" fmla="*/ 2514600 w 2628900"/>
                  <a:gd name="connsiteY32" fmla="*/ 181029 h 885879"/>
                  <a:gd name="connsiteX33" fmla="*/ 2543175 w 2628900"/>
                  <a:gd name="connsiteY33" fmla="*/ 190554 h 885879"/>
                  <a:gd name="connsiteX34" fmla="*/ 2581275 w 2628900"/>
                  <a:gd name="connsiteY34" fmla="*/ 200079 h 885879"/>
                  <a:gd name="connsiteX35" fmla="*/ 2628900 w 2628900"/>
                  <a:gd name="connsiteY35" fmla="*/ 219129 h 885879"/>
                  <a:gd name="connsiteX0" fmla="*/ 0 w 2628900"/>
                  <a:gd name="connsiteY0" fmla="*/ 885879 h 885879"/>
                  <a:gd name="connsiteX1" fmla="*/ 191060 w 2628900"/>
                  <a:gd name="connsiteY1" fmla="*/ 638789 h 885879"/>
                  <a:gd name="connsiteX2" fmla="*/ 323850 w 2628900"/>
                  <a:gd name="connsiteY2" fmla="*/ 447729 h 885879"/>
                  <a:gd name="connsiteX3" fmla="*/ 352425 w 2628900"/>
                  <a:gd name="connsiteY3" fmla="*/ 419154 h 885879"/>
                  <a:gd name="connsiteX4" fmla="*/ 361950 w 2628900"/>
                  <a:gd name="connsiteY4" fmla="*/ 390579 h 885879"/>
                  <a:gd name="connsiteX5" fmla="*/ 476250 w 2628900"/>
                  <a:gd name="connsiteY5" fmla="*/ 323904 h 885879"/>
                  <a:gd name="connsiteX6" fmla="*/ 504825 w 2628900"/>
                  <a:gd name="connsiteY6" fmla="*/ 304854 h 885879"/>
                  <a:gd name="connsiteX7" fmla="*/ 638175 w 2628900"/>
                  <a:gd name="connsiteY7" fmla="*/ 266754 h 885879"/>
                  <a:gd name="connsiteX8" fmla="*/ 695325 w 2628900"/>
                  <a:gd name="connsiteY8" fmla="*/ 247704 h 885879"/>
                  <a:gd name="connsiteX9" fmla="*/ 790575 w 2628900"/>
                  <a:gd name="connsiteY9" fmla="*/ 238179 h 885879"/>
                  <a:gd name="connsiteX10" fmla="*/ 847725 w 2628900"/>
                  <a:gd name="connsiteY10" fmla="*/ 228654 h 885879"/>
                  <a:gd name="connsiteX11" fmla="*/ 942975 w 2628900"/>
                  <a:gd name="connsiteY11" fmla="*/ 219129 h 885879"/>
                  <a:gd name="connsiteX12" fmla="*/ 1047750 w 2628900"/>
                  <a:gd name="connsiteY12" fmla="*/ 190554 h 885879"/>
                  <a:gd name="connsiteX13" fmla="*/ 1076325 w 2628900"/>
                  <a:gd name="connsiteY13" fmla="*/ 181029 h 885879"/>
                  <a:gd name="connsiteX14" fmla="*/ 1114425 w 2628900"/>
                  <a:gd name="connsiteY14" fmla="*/ 171504 h 885879"/>
                  <a:gd name="connsiteX15" fmla="*/ 1219200 w 2628900"/>
                  <a:gd name="connsiteY15" fmla="*/ 133404 h 885879"/>
                  <a:gd name="connsiteX16" fmla="*/ 1247775 w 2628900"/>
                  <a:gd name="connsiteY16" fmla="*/ 114354 h 885879"/>
                  <a:gd name="connsiteX17" fmla="*/ 1314450 w 2628900"/>
                  <a:gd name="connsiteY17" fmla="*/ 85779 h 885879"/>
                  <a:gd name="connsiteX18" fmla="*/ 1400175 w 2628900"/>
                  <a:gd name="connsiteY18" fmla="*/ 66729 h 885879"/>
                  <a:gd name="connsiteX19" fmla="*/ 1457325 w 2628900"/>
                  <a:gd name="connsiteY19" fmla="*/ 57204 h 885879"/>
                  <a:gd name="connsiteX20" fmla="*/ 1590675 w 2628900"/>
                  <a:gd name="connsiteY20" fmla="*/ 28629 h 885879"/>
                  <a:gd name="connsiteX21" fmla="*/ 1685925 w 2628900"/>
                  <a:gd name="connsiteY21" fmla="*/ 19104 h 885879"/>
                  <a:gd name="connsiteX22" fmla="*/ 1724025 w 2628900"/>
                  <a:gd name="connsiteY22" fmla="*/ 9579 h 885879"/>
                  <a:gd name="connsiteX23" fmla="*/ 1752600 w 2628900"/>
                  <a:gd name="connsiteY23" fmla="*/ 54 h 885879"/>
                  <a:gd name="connsiteX24" fmla="*/ 1847850 w 2628900"/>
                  <a:gd name="connsiteY24" fmla="*/ 19104 h 885879"/>
                  <a:gd name="connsiteX25" fmla="*/ 1914525 w 2628900"/>
                  <a:gd name="connsiteY25" fmla="*/ 28629 h 885879"/>
                  <a:gd name="connsiteX26" fmla="*/ 1952625 w 2628900"/>
                  <a:gd name="connsiteY26" fmla="*/ 38154 h 885879"/>
                  <a:gd name="connsiteX27" fmla="*/ 2000250 w 2628900"/>
                  <a:gd name="connsiteY27" fmla="*/ 47679 h 885879"/>
                  <a:gd name="connsiteX28" fmla="*/ 2114550 w 2628900"/>
                  <a:gd name="connsiteY28" fmla="*/ 76254 h 885879"/>
                  <a:gd name="connsiteX29" fmla="*/ 2162175 w 2628900"/>
                  <a:gd name="connsiteY29" fmla="*/ 95304 h 885879"/>
                  <a:gd name="connsiteX30" fmla="*/ 2238375 w 2628900"/>
                  <a:gd name="connsiteY30" fmla="*/ 114354 h 885879"/>
                  <a:gd name="connsiteX31" fmla="*/ 2428875 w 2628900"/>
                  <a:gd name="connsiteY31" fmla="*/ 152454 h 885879"/>
                  <a:gd name="connsiteX32" fmla="*/ 2476500 w 2628900"/>
                  <a:gd name="connsiteY32" fmla="*/ 171504 h 885879"/>
                  <a:gd name="connsiteX33" fmla="*/ 2514600 w 2628900"/>
                  <a:gd name="connsiteY33" fmla="*/ 181029 h 885879"/>
                  <a:gd name="connsiteX34" fmla="*/ 2543175 w 2628900"/>
                  <a:gd name="connsiteY34" fmla="*/ 190554 h 885879"/>
                  <a:gd name="connsiteX35" fmla="*/ 2581275 w 2628900"/>
                  <a:gd name="connsiteY35" fmla="*/ 200079 h 885879"/>
                  <a:gd name="connsiteX36" fmla="*/ 2628900 w 2628900"/>
                  <a:gd name="connsiteY36" fmla="*/ 219129 h 885879"/>
                  <a:gd name="connsiteX0" fmla="*/ 0 w 2628900"/>
                  <a:gd name="connsiteY0" fmla="*/ 885879 h 885879"/>
                  <a:gd name="connsiteX1" fmla="*/ 323850 w 2628900"/>
                  <a:gd name="connsiteY1" fmla="*/ 447729 h 885879"/>
                  <a:gd name="connsiteX2" fmla="*/ 352425 w 2628900"/>
                  <a:gd name="connsiteY2" fmla="*/ 419154 h 885879"/>
                  <a:gd name="connsiteX3" fmla="*/ 361950 w 2628900"/>
                  <a:gd name="connsiteY3" fmla="*/ 390579 h 885879"/>
                  <a:gd name="connsiteX4" fmla="*/ 476250 w 2628900"/>
                  <a:gd name="connsiteY4" fmla="*/ 323904 h 885879"/>
                  <a:gd name="connsiteX5" fmla="*/ 504825 w 2628900"/>
                  <a:gd name="connsiteY5" fmla="*/ 304854 h 885879"/>
                  <a:gd name="connsiteX6" fmla="*/ 638175 w 2628900"/>
                  <a:gd name="connsiteY6" fmla="*/ 266754 h 885879"/>
                  <a:gd name="connsiteX7" fmla="*/ 695325 w 2628900"/>
                  <a:gd name="connsiteY7" fmla="*/ 247704 h 885879"/>
                  <a:gd name="connsiteX8" fmla="*/ 790575 w 2628900"/>
                  <a:gd name="connsiteY8" fmla="*/ 238179 h 885879"/>
                  <a:gd name="connsiteX9" fmla="*/ 847725 w 2628900"/>
                  <a:gd name="connsiteY9" fmla="*/ 228654 h 885879"/>
                  <a:gd name="connsiteX10" fmla="*/ 942975 w 2628900"/>
                  <a:gd name="connsiteY10" fmla="*/ 219129 h 885879"/>
                  <a:gd name="connsiteX11" fmla="*/ 1047750 w 2628900"/>
                  <a:gd name="connsiteY11" fmla="*/ 190554 h 885879"/>
                  <a:gd name="connsiteX12" fmla="*/ 1076325 w 2628900"/>
                  <a:gd name="connsiteY12" fmla="*/ 181029 h 885879"/>
                  <a:gd name="connsiteX13" fmla="*/ 1114425 w 2628900"/>
                  <a:gd name="connsiteY13" fmla="*/ 171504 h 885879"/>
                  <a:gd name="connsiteX14" fmla="*/ 1219200 w 2628900"/>
                  <a:gd name="connsiteY14" fmla="*/ 133404 h 885879"/>
                  <a:gd name="connsiteX15" fmla="*/ 1247775 w 2628900"/>
                  <a:gd name="connsiteY15" fmla="*/ 114354 h 885879"/>
                  <a:gd name="connsiteX16" fmla="*/ 1314450 w 2628900"/>
                  <a:gd name="connsiteY16" fmla="*/ 85779 h 885879"/>
                  <a:gd name="connsiteX17" fmla="*/ 1400175 w 2628900"/>
                  <a:gd name="connsiteY17" fmla="*/ 66729 h 885879"/>
                  <a:gd name="connsiteX18" fmla="*/ 1457325 w 2628900"/>
                  <a:gd name="connsiteY18" fmla="*/ 57204 h 885879"/>
                  <a:gd name="connsiteX19" fmla="*/ 1590675 w 2628900"/>
                  <a:gd name="connsiteY19" fmla="*/ 28629 h 885879"/>
                  <a:gd name="connsiteX20" fmla="*/ 1685925 w 2628900"/>
                  <a:gd name="connsiteY20" fmla="*/ 19104 h 885879"/>
                  <a:gd name="connsiteX21" fmla="*/ 1724025 w 2628900"/>
                  <a:gd name="connsiteY21" fmla="*/ 9579 h 885879"/>
                  <a:gd name="connsiteX22" fmla="*/ 1752600 w 2628900"/>
                  <a:gd name="connsiteY22" fmla="*/ 54 h 885879"/>
                  <a:gd name="connsiteX23" fmla="*/ 1847850 w 2628900"/>
                  <a:gd name="connsiteY23" fmla="*/ 19104 h 885879"/>
                  <a:gd name="connsiteX24" fmla="*/ 1914525 w 2628900"/>
                  <a:gd name="connsiteY24" fmla="*/ 28629 h 885879"/>
                  <a:gd name="connsiteX25" fmla="*/ 1952625 w 2628900"/>
                  <a:gd name="connsiteY25" fmla="*/ 38154 h 885879"/>
                  <a:gd name="connsiteX26" fmla="*/ 2000250 w 2628900"/>
                  <a:gd name="connsiteY26" fmla="*/ 47679 h 885879"/>
                  <a:gd name="connsiteX27" fmla="*/ 2114550 w 2628900"/>
                  <a:gd name="connsiteY27" fmla="*/ 76254 h 885879"/>
                  <a:gd name="connsiteX28" fmla="*/ 2162175 w 2628900"/>
                  <a:gd name="connsiteY28" fmla="*/ 95304 h 885879"/>
                  <a:gd name="connsiteX29" fmla="*/ 2238375 w 2628900"/>
                  <a:gd name="connsiteY29" fmla="*/ 114354 h 885879"/>
                  <a:gd name="connsiteX30" fmla="*/ 2428875 w 2628900"/>
                  <a:gd name="connsiteY30" fmla="*/ 152454 h 885879"/>
                  <a:gd name="connsiteX31" fmla="*/ 2476500 w 2628900"/>
                  <a:gd name="connsiteY31" fmla="*/ 171504 h 885879"/>
                  <a:gd name="connsiteX32" fmla="*/ 2514600 w 2628900"/>
                  <a:gd name="connsiteY32" fmla="*/ 181029 h 885879"/>
                  <a:gd name="connsiteX33" fmla="*/ 2543175 w 2628900"/>
                  <a:gd name="connsiteY33" fmla="*/ 190554 h 885879"/>
                  <a:gd name="connsiteX34" fmla="*/ 2581275 w 2628900"/>
                  <a:gd name="connsiteY34" fmla="*/ 200079 h 885879"/>
                  <a:gd name="connsiteX35" fmla="*/ 2628900 w 2628900"/>
                  <a:gd name="connsiteY35" fmla="*/ 219129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543175 w 2779196"/>
                  <a:gd name="connsiteY33" fmla="*/ 190554 h 885879"/>
                  <a:gd name="connsiteX34" fmla="*/ 2581275 w 2779196"/>
                  <a:gd name="connsiteY34" fmla="*/ 200079 h 885879"/>
                  <a:gd name="connsiteX35" fmla="*/ 2779196 w 2779196"/>
                  <a:gd name="connsiteY35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543175 w 2779196"/>
                  <a:gd name="connsiteY33" fmla="*/ 190554 h 885879"/>
                  <a:gd name="connsiteX34" fmla="*/ 2779196 w 2779196"/>
                  <a:gd name="connsiteY34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779196 w 2779196"/>
                  <a:gd name="connsiteY33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779196 w 2779196"/>
                  <a:gd name="connsiteY32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779196 w 2779196"/>
                  <a:gd name="connsiteY31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779196 w 2779196"/>
                  <a:gd name="connsiteY30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779196 w 2779196"/>
                  <a:gd name="connsiteY29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779196 w 2779196"/>
                  <a:gd name="connsiteY28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779196 w 2779196"/>
                  <a:gd name="connsiteY27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779196 w 2779196"/>
                  <a:gd name="connsiteY26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02527 w 2779196"/>
                  <a:gd name="connsiteY25" fmla="*/ 130104 h 885879"/>
                  <a:gd name="connsiteX26" fmla="*/ 2779196 w 2779196"/>
                  <a:gd name="connsiteY26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779259 w 2779196"/>
                  <a:gd name="connsiteY24" fmla="*/ 91155 h 885879"/>
                  <a:gd name="connsiteX25" fmla="*/ 1902527 w 2779196"/>
                  <a:gd name="connsiteY25" fmla="*/ 130104 h 885879"/>
                  <a:gd name="connsiteX26" fmla="*/ 2779196 w 2779196"/>
                  <a:gd name="connsiteY26" fmla="*/ 318436 h 885879"/>
                  <a:gd name="connsiteX0" fmla="*/ 0 w 2779196"/>
                  <a:gd name="connsiteY0" fmla="*/ 889798 h 889798"/>
                  <a:gd name="connsiteX1" fmla="*/ 323850 w 2779196"/>
                  <a:gd name="connsiteY1" fmla="*/ 451648 h 889798"/>
                  <a:gd name="connsiteX2" fmla="*/ 352425 w 2779196"/>
                  <a:gd name="connsiteY2" fmla="*/ 423073 h 889798"/>
                  <a:gd name="connsiteX3" fmla="*/ 361950 w 2779196"/>
                  <a:gd name="connsiteY3" fmla="*/ 394498 h 889798"/>
                  <a:gd name="connsiteX4" fmla="*/ 476250 w 2779196"/>
                  <a:gd name="connsiteY4" fmla="*/ 327823 h 889798"/>
                  <a:gd name="connsiteX5" fmla="*/ 504825 w 2779196"/>
                  <a:gd name="connsiteY5" fmla="*/ 308773 h 889798"/>
                  <a:gd name="connsiteX6" fmla="*/ 638175 w 2779196"/>
                  <a:gd name="connsiteY6" fmla="*/ 270673 h 889798"/>
                  <a:gd name="connsiteX7" fmla="*/ 695325 w 2779196"/>
                  <a:gd name="connsiteY7" fmla="*/ 251623 h 889798"/>
                  <a:gd name="connsiteX8" fmla="*/ 790575 w 2779196"/>
                  <a:gd name="connsiteY8" fmla="*/ 242098 h 889798"/>
                  <a:gd name="connsiteX9" fmla="*/ 847725 w 2779196"/>
                  <a:gd name="connsiteY9" fmla="*/ 232573 h 889798"/>
                  <a:gd name="connsiteX10" fmla="*/ 942975 w 2779196"/>
                  <a:gd name="connsiteY10" fmla="*/ 223048 h 889798"/>
                  <a:gd name="connsiteX11" fmla="*/ 1047750 w 2779196"/>
                  <a:gd name="connsiteY11" fmla="*/ 194473 h 889798"/>
                  <a:gd name="connsiteX12" fmla="*/ 1076325 w 2779196"/>
                  <a:gd name="connsiteY12" fmla="*/ 184948 h 889798"/>
                  <a:gd name="connsiteX13" fmla="*/ 1114425 w 2779196"/>
                  <a:gd name="connsiteY13" fmla="*/ 175423 h 889798"/>
                  <a:gd name="connsiteX14" fmla="*/ 1219200 w 2779196"/>
                  <a:gd name="connsiteY14" fmla="*/ 137323 h 889798"/>
                  <a:gd name="connsiteX15" fmla="*/ 1247775 w 2779196"/>
                  <a:gd name="connsiteY15" fmla="*/ 118273 h 889798"/>
                  <a:gd name="connsiteX16" fmla="*/ 1314450 w 2779196"/>
                  <a:gd name="connsiteY16" fmla="*/ 89698 h 889798"/>
                  <a:gd name="connsiteX17" fmla="*/ 1400175 w 2779196"/>
                  <a:gd name="connsiteY17" fmla="*/ 70648 h 889798"/>
                  <a:gd name="connsiteX18" fmla="*/ 1457325 w 2779196"/>
                  <a:gd name="connsiteY18" fmla="*/ 61123 h 889798"/>
                  <a:gd name="connsiteX19" fmla="*/ 1590675 w 2779196"/>
                  <a:gd name="connsiteY19" fmla="*/ 32548 h 889798"/>
                  <a:gd name="connsiteX20" fmla="*/ 1685925 w 2779196"/>
                  <a:gd name="connsiteY20" fmla="*/ 23023 h 889798"/>
                  <a:gd name="connsiteX21" fmla="*/ 1724025 w 2779196"/>
                  <a:gd name="connsiteY21" fmla="*/ 13498 h 889798"/>
                  <a:gd name="connsiteX22" fmla="*/ 1752600 w 2779196"/>
                  <a:gd name="connsiteY22" fmla="*/ 3973 h 889798"/>
                  <a:gd name="connsiteX23" fmla="*/ 1697553 w 2779196"/>
                  <a:gd name="connsiteY23" fmla="*/ 85549 h 889798"/>
                  <a:gd name="connsiteX24" fmla="*/ 1779259 w 2779196"/>
                  <a:gd name="connsiteY24" fmla="*/ 95074 h 889798"/>
                  <a:gd name="connsiteX25" fmla="*/ 1902527 w 2779196"/>
                  <a:gd name="connsiteY25" fmla="*/ 134023 h 889798"/>
                  <a:gd name="connsiteX26" fmla="*/ 2779196 w 2779196"/>
                  <a:gd name="connsiteY26" fmla="*/ 322355 h 889798"/>
                  <a:gd name="connsiteX0" fmla="*/ 0 w 2779196"/>
                  <a:gd name="connsiteY0" fmla="*/ 878639 h 878639"/>
                  <a:gd name="connsiteX1" fmla="*/ 323850 w 2779196"/>
                  <a:gd name="connsiteY1" fmla="*/ 440489 h 878639"/>
                  <a:gd name="connsiteX2" fmla="*/ 352425 w 2779196"/>
                  <a:gd name="connsiteY2" fmla="*/ 411914 h 878639"/>
                  <a:gd name="connsiteX3" fmla="*/ 361950 w 2779196"/>
                  <a:gd name="connsiteY3" fmla="*/ 383339 h 878639"/>
                  <a:gd name="connsiteX4" fmla="*/ 476250 w 2779196"/>
                  <a:gd name="connsiteY4" fmla="*/ 316664 h 878639"/>
                  <a:gd name="connsiteX5" fmla="*/ 504825 w 2779196"/>
                  <a:gd name="connsiteY5" fmla="*/ 297614 h 878639"/>
                  <a:gd name="connsiteX6" fmla="*/ 638175 w 2779196"/>
                  <a:gd name="connsiteY6" fmla="*/ 259514 h 878639"/>
                  <a:gd name="connsiteX7" fmla="*/ 695325 w 2779196"/>
                  <a:gd name="connsiteY7" fmla="*/ 240464 h 878639"/>
                  <a:gd name="connsiteX8" fmla="*/ 790575 w 2779196"/>
                  <a:gd name="connsiteY8" fmla="*/ 230939 h 878639"/>
                  <a:gd name="connsiteX9" fmla="*/ 847725 w 2779196"/>
                  <a:gd name="connsiteY9" fmla="*/ 221414 h 878639"/>
                  <a:gd name="connsiteX10" fmla="*/ 942975 w 2779196"/>
                  <a:gd name="connsiteY10" fmla="*/ 211889 h 878639"/>
                  <a:gd name="connsiteX11" fmla="*/ 1047750 w 2779196"/>
                  <a:gd name="connsiteY11" fmla="*/ 183314 h 878639"/>
                  <a:gd name="connsiteX12" fmla="*/ 1076325 w 2779196"/>
                  <a:gd name="connsiteY12" fmla="*/ 173789 h 878639"/>
                  <a:gd name="connsiteX13" fmla="*/ 1114425 w 2779196"/>
                  <a:gd name="connsiteY13" fmla="*/ 164264 h 878639"/>
                  <a:gd name="connsiteX14" fmla="*/ 1219200 w 2779196"/>
                  <a:gd name="connsiteY14" fmla="*/ 126164 h 878639"/>
                  <a:gd name="connsiteX15" fmla="*/ 1247775 w 2779196"/>
                  <a:gd name="connsiteY15" fmla="*/ 107114 h 878639"/>
                  <a:gd name="connsiteX16" fmla="*/ 1314450 w 2779196"/>
                  <a:gd name="connsiteY16" fmla="*/ 78539 h 878639"/>
                  <a:gd name="connsiteX17" fmla="*/ 1400175 w 2779196"/>
                  <a:gd name="connsiteY17" fmla="*/ 59489 h 878639"/>
                  <a:gd name="connsiteX18" fmla="*/ 1457325 w 2779196"/>
                  <a:gd name="connsiteY18" fmla="*/ 49964 h 878639"/>
                  <a:gd name="connsiteX19" fmla="*/ 1590675 w 2779196"/>
                  <a:gd name="connsiteY19" fmla="*/ 21389 h 878639"/>
                  <a:gd name="connsiteX20" fmla="*/ 1685925 w 2779196"/>
                  <a:gd name="connsiteY20" fmla="*/ 11864 h 878639"/>
                  <a:gd name="connsiteX21" fmla="*/ 1724025 w 2779196"/>
                  <a:gd name="connsiteY21" fmla="*/ 2339 h 878639"/>
                  <a:gd name="connsiteX22" fmla="*/ 1597293 w 2779196"/>
                  <a:gd name="connsiteY22" fmla="*/ 59018 h 878639"/>
                  <a:gd name="connsiteX23" fmla="*/ 1697553 w 2779196"/>
                  <a:gd name="connsiteY23" fmla="*/ 74390 h 878639"/>
                  <a:gd name="connsiteX24" fmla="*/ 1779259 w 2779196"/>
                  <a:gd name="connsiteY24" fmla="*/ 83915 h 878639"/>
                  <a:gd name="connsiteX25" fmla="*/ 1902527 w 2779196"/>
                  <a:gd name="connsiteY25" fmla="*/ 122864 h 878639"/>
                  <a:gd name="connsiteX26" fmla="*/ 2779196 w 2779196"/>
                  <a:gd name="connsiteY26" fmla="*/ 311196 h 878639"/>
                  <a:gd name="connsiteX0" fmla="*/ 0 w 2779196"/>
                  <a:gd name="connsiteY0" fmla="*/ 866880 h 866880"/>
                  <a:gd name="connsiteX1" fmla="*/ 323850 w 2779196"/>
                  <a:gd name="connsiteY1" fmla="*/ 428730 h 866880"/>
                  <a:gd name="connsiteX2" fmla="*/ 352425 w 2779196"/>
                  <a:gd name="connsiteY2" fmla="*/ 400155 h 866880"/>
                  <a:gd name="connsiteX3" fmla="*/ 361950 w 2779196"/>
                  <a:gd name="connsiteY3" fmla="*/ 371580 h 866880"/>
                  <a:gd name="connsiteX4" fmla="*/ 476250 w 2779196"/>
                  <a:gd name="connsiteY4" fmla="*/ 304905 h 866880"/>
                  <a:gd name="connsiteX5" fmla="*/ 504825 w 2779196"/>
                  <a:gd name="connsiteY5" fmla="*/ 285855 h 866880"/>
                  <a:gd name="connsiteX6" fmla="*/ 638175 w 2779196"/>
                  <a:gd name="connsiteY6" fmla="*/ 247755 h 866880"/>
                  <a:gd name="connsiteX7" fmla="*/ 695325 w 2779196"/>
                  <a:gd name="connsiteY7" fmla="*/ 228705 h 866880"/>
                  <a:gd name="connsiteX8" fmla="*/ 790575 w 2779196"/>
                  <a:gd name="connsiteY8" fmla="*/ 219180 h 866880"/>
                  <a:gd name="connsiteX9" fmla="*/ 847725 w 2779196"/>
                  <a:gd name="connsiteY9" fmla="*/ 209655 h 866880"/>
                  <a:gd name="connsiteX10" fmla="*/ 942975 w 2779196"/>
                  <a:gd name="connsiteY10" fmla="*/ 200130 h 866880"/>
                  <a:gd name="connsiteX11" fmla="*/ 1047750 w 2779196"/>
                  <a:gd name="connsiteY11" fmla="*/ 171555 h 866880"/>
                  <a:gd name="connsiteX12" fmla="*/ 1076325 w 2779196"/>
                  <a:gd name="connsiteY12" fmla="*/ 162030 h 866880"/>
                  <a:gd name="connsiteX13" fmla="*/ 1114425 w 2779196"/>
                  <a:gd name="connsiteY13" fmla="*/ 152505 h 866880"/>
                  <a:gd name="connsiteX14" fmla="*/ 1219200 w 2779196"/>
                  <a:gd name="connsiteY14" fmla="*/ 114405 h 866880"/>
                  <a:gd name="connsiteX15" fmla="*/ 1247775 w 2779196"/>
                  <a:gd name="connsiteY15" fmla="*/ 95355 h 866880"/>
                  <a:gd name="connsiteX16" fmla="*/ 1314450 w 2779196"/>
                  <a:gd name="connsiteY16" fmla="*/ 66780 h 866880"/>
                  <a:gd name="connsiteX17" fmla="*/ 1400175 w 2779196"/>
                  <a:gd name="connsiteY17" fmla="*/ 47730 h 866880"/>
                  <a:gd name="connsiteX18" fmla="*/ 1457325 w 2779196"/>
                  <a:gd name="connsiteY18" fmla="*/ 38205 h 866880"/>
                  <a:gd name="connsiteX19" fmla="*/ 1590675 w 2779196"/>
                  <a:gd name="connsiteY19" fmla="*/ 9630 h 866880"/>
                  <a:gd name="connsiteX20" fmla="*/ 1685925 w 2779196"/>
                  <a:gd name="connsiteY20" fmla="*/ 105 h 866880"/>
                  <a:gd name="connsiteX21" fmla="*/ 1503590 w 2779196"/>
                  <a:gd name="connsiteY21" fmla="*/ 75174 h 866880"/>
                  <a:gd name="connsiteX22" fmla="*/ 1597293 w 2779196"/>
                  <a:gd name="connsiteY22" fmla="*/ 47259 h 866880"/>
                  <a:gd name="connsiteX23" fmla="*/ 1697553 w 2779196"/>
                  <a:gd name="connsiteY23" fmla="*/ 62631 h 866880"/>
                  <a:gd name="connsiteX24" fmla="*/ 1779259 w 2779196"/>
                  <a:gd name="connsiteY24" fmla="*/ 72156 h 866880"/>
                  <a:gd name="connsiteX25" fmla="*/ 1902527 w 2779196"/>
                  <a:gd name="connsiteY25" fmla="*/ 111105 h 866880"/>
                  <a:gd name="connsiteX26" fmla="*/ 2779196 w 2779196"/>
                  <a:gd name="connsiteY26" fmla="*/ 299437 h 866880"/>
                  <a:gd name="connsiteX0" fmla="*/ 0 w 2779196"/>
                  <a:gd name="connsiteY0" fmla="*/ 857250 h 857250"/>
                  <a:gd name="connsiteX1" fmla="*/ 323850 w 2779196"/>
                  <a:gd name="connsiteY1" fmla="*/ 419100 h 857250"/>
                  <a:gd name="connsiteX2" fmla="*/ 352425 w 2779196"/>
                  <a:gd name="connsiteY2" fmla="*/ 390525 h 857250"/>
                  <a:gd name="connsiteX3" fmla="*/ 361950 w 2779196"/>
                  <a:gd name="connsiteY3" fmla="*/ 361950 h 857250"/>
                  <a:gd name="connsiteX4" fmla="*/ 476250 w 2779196"/>
                  <a:gd name="connsiteY4" fmla="*/ 295275 h 857250"/>
                  <a:gd name="connsiteX5" fmla="*/ 504825 w 2779196"/>
                  <a:gd name="connsiteY5" fmla="*/ 276225 h 857250"/>
                  <a:gd name="connsiteX6" fmla="*/ 638175 w 2779196"/>
                  <a:gd name="connsiteY6" fmla="*/ 238125 h 857250"/>
                  <a:gd name="connsiteX7" fmla="*/ 695325 w 2779196"/>
                  <a:gd name="connsiteY7" fmla="*/ 219075 h 857250"/>
                  <a:gd name="connsiteX8" fmla="*/ 790575 w 2779196"/>
                  <a:gd name="connsiteY8" fmla="*/ 209550 h 857250"/>
                  <a:gd name="connsiteX9" fmla="*/ 847725 w 2779196"/>
                  <a:gd name="connsiteY9" fmla="*/ 200025 h 857250"/>
                  <a:gd name="connsiteX10" fmla="*/ 942975 w 2779196"/>
                  <a:gd name="connsiteY10" fmla="*/ 190500 h 857250"/>
                  <a:gd name="connsiteX11" fmla="*/ 1047750 w 2779196"/>
                  <a:gd name="connsiteY11" fmla="*/ 161925 h 857250"/>
                  <a:gd name="connsiteX12" fmla="*/ 1076325 w 2779196"/>
                  <a:gd name="connsiteY12" fmla="*/ 152400 h 857250"/>
                  <a:gd name="connsiteX13" fmla="*/ 1114425 w 2779196"/>
                  <a:gd name="connsiteY13" fmla="*/ 142875 h 857250"/>
                  <a:gd name="connsiteX14" fmla="*/ 1219200 w 2779196"/>
                  <a:gd name="connsiteY14" fmla="*/ 104775 h 857250"/>
                  <a:gd name="connsiteX15" fmla="*/ 1247775 w 2779196"/>
                  <a:gd name="connsiteY15" fmla="*/ 85725 h 857250"/>
                  <a:gd name="connsiteX16" fmla="*/ 1314450 w 2779196"/>
                  <a:gd name="connsiteY16" fmla="*/ 57150 h 857250"/>
                  <a:gd name="connsiteX17" fmla="*/ 1400175 w 2779196"/>
                  <a:gd name="connsiteY17" fmla="*/ 38100 h 857250"/>
                  <a:gd name="connsiteX18" fmla="*/ 1457325 w 2779196"/>
                  <a:gd name="connsiteY18" fmla="*/ 28575 h 857250"/>
                  <a:gd name="connsiteX19" fmla="*/ 1590675 w 2779196"/>
                  <a:gd name="connsiteY19" fmla="*/ 0 h 857250"/>
                  <a:gd name="connsiteX20" fmla="*/ 1503590 w 2779196"/>
                  <a:gd name="connsiteY20" fmla="*/ 65544 h 857250"/>
                  <a:gd name="connsiteX21" fmla="*/ 1597293 w 2779196"/>
                  <a:gd name="connsiteY21" fmla="*/ 37629 h 857250"/>
                  <a:gd name="connsiteX22" fmla="*/ 1697553 w 2779196"/>
                  <a:gd name="connsiteY22" fmla="*/ 53001 h 857250"/>
                  <a:gd name="connsiteX23" fmla="*/ 1779259 w 2779196"/>
                  <a:gd name="connsiteY23" fmla="*/ 62526 h 857250"/>
                  <a:gd name="connsiteX24" fmla="*/ 1902527 w 2779196"/>
                  <a:gd name="connsiteY24" fmla="*/ 101475 h 857250"/>
                  <a:gd name="connsiteX25" fmla="*/ 2779196 w 2779196"/>
                  <a:gd name="connsiteY25" fmla="*/ 289807 h 857250"/>
                  <a:gd name="connsiteX0" fmla="*/ 0 w 2779196"/>
                  <a:gd name="connsiteY0" fmla="*/ 829799 h 829799"/>
                  <a:gd name="connsiteX1" fmla="*/ 323850 w 2779196"/>
                  <a:gd name="connsiteY1" fmla="*/ 391649 h 829799"/>
                  <a:gd name="connsiteX2" fmla="*/ 352425 w 2779196"/>
                  <a:gd name="connsiteY2" fmla="*/ 363074 h 829799"/>
                  <a:gd name="connsiteX3" fmla="*/ 361950 w 2779196"/>
                  <a:gd name="connsiteY3" fmla="*/ 334499 h 829799"/>
                  <a:gd name="connsiteX4" fmla="*/ 476250 w 2779196"/>
                  <a:gd name="connsiteY4" fmla="*/ 267824 h 829799"/>
                  <a:gd name="connsiteX5" fmla="*/ 504825 w 2779196"/>
                  <a:gd name="connsiteY5" fmla="*/ 248774 h 829799"/>
                  <a:gd name="connsiteX6" fmla="*/ 638175 w 2779196"/>
                  <a:gd name="connsiteY6" fmla="*/ 210674 h 829799"/>
                  <a:gd name="connsiteX7" fmla="*/ 695325 w 2779196"/>
                  <a:gd name="connsiteY7" fmla="*/ 191624 h 829799"/>
                  <a:gd name="connsiteX8" fmla="*/ 790575 w 2779196"/>
                  <a:gd name="connsiteY8" fmla="*/ 182099 h 829799"/>
                  <a:gd name="connsiteX9" fmla="*/ 847725 w 2779196"/>
                  <a:gd name="connsiteY9" fmla="*/ 172574 h 829799"/>
                  <a:gd name="connsiteX10" fmla="*/ 942975 w 2779196"/>
                  <a:gd name="connsiteY10" fmla="*/ 163049 h 829799"/>
                  <a:gd name="connsiteX11" fmla="*/ 1047750 w 2779196"/>
                  <a:gd name="connsiteY11" fmla="*/ 134474 h 829799"/>
                  <a:gd name="connsiteX12" fmla="*/ 1076325 w 2779196"/>
                  <a:gd name="connsiteY12" fmla="*/ 124949 h 829799"/>
                  <a:gd name="connsiteX13" fmla="*/ 1114425 w 2779196"/>
                  <a:gd name="connsiteY13" fmla="*/ 115424 h 829799"/>
                  <a:gd name="connsiteX14" fmla="*/ 1219200 w 2779196"/>
                  <a:gd name="connsiteY14" fmla="*/ 77324 h 829799"/>
                  <a:gd name="connsiteX15" fmla="*/ 1247775 w 2779196"/>
                  <a:gd name="connsiteY15" fmla="*/ 58274 h 829799"/>
                  <a:gd name="connsiteX16" fmla="*/ 1314450 w 2779196"/>
                  <a:gd name="connsiteY16" fmla="*/ 29699 h 829799"/>
                  <a:gd name="connsiteX17" fmla="*/ 1400175 w 2779196"/>
                  <a:gd name="connsiteY17" fmla="*/ 10649 h 829799"/>
                  <a:gd name="connsiteX18" fmla="*/ 1457325 w 2779196"/>
                  <a:gd name="connsiteY18" fmla="*/ 1124 h 829799"/>
                  <a:gd name="connsiteX19" fmla="*/ 1503590 w 2779196"/>
                  <a:gd name="connsiteY19" fmla="*/ 38093 h 829799"/>
                  <a:gd name="connsiteX20" fmla="*/ 1597293 w 2779196"/>
                  <a:gd name="connsiteY20" fmla="*/ 10178 h 829799"/>
                  <a:gd name="connsiteX21" fmla="*/ 1697553 w 2779196"/>
                  <a:gd name="connsiteY21" fmla="*/ 25550 h 829799"/>
                  <a:gd name="connsiteX22" fmla="*/ 1779259 w 2779196"/>
                  <a:gd name="connsiteY22" fmla="*/ 35075 h 829799"/>
                  <a:gd name="connsiteX23" fmla="*/ 1902527 w 2779196"/>
                  <a:gd name="connsiteY23" fmla="*/ 74024 h 829799"/>
                  <a:gd name="connsiteX24" fmla="*/ 2779196 w 2779196"/>
                  <a:gd name="connsiteY24" fmla="*/ 262356 h 829799"/>
                  <a:gd name="connsiteX0" fmla="*/ 0 w 2779196"/>
                  <a:gd name="connsiteY0" fmla="*/ 819920 h 819920"/>
                  <a:gd name="connsiteX1" fmla="*/ 323850 w 2779196"/>
                  <a:gd name="connsiteY1" fmla="*/ 381770 h 819920"/>
                  <a:gd name="connsiteX2" fmla="*/ 352425 w 2779196"/>
                  <a:gd name="connsiteY2" fmla="*/ 353195 h 819920"/>
                  <a:gd name="connsiteX3" fmla="*/ 361950 w 2779196"/>
                  <a:gd name="connsiteY3" fmla="*/ 324620 h 819920"/>
                  <a:gd name="connsiteX4" fmla="*/ 476250 w 2779196"/>
                  <a:gd name="connsiteY4" fmla="*/ 257945 h 819920"/>
                  <a:gd name="connsiteX5" fmla="*/ 504825 w 2779196"/>
                  <a:gd name="connsiteY5" fmla="*/ 238895 h 819920"/>
                  <a:gd name="connsiteX6" fmla="*/ 638175 w 2779196"/>
                  <a:gd name="connsiteY6" fmla="*/ 200795 h 819920"/>
                  <a:gd name="connsiteX7" fmla="*/ 695325 w 2779196"/>
                  <a:gd name="connsiteY7" fmla="*/ 181745 h 819920"/>
                  <a:gd name="connsiteX8" fmla="*/ 790575 w 2779196"/>
                  <a:gd name="connsiteY8" fmla="*/ 172220 h 819920"/>
                  <a:gd name="connsiteX9" fmla="*/ 847725 w 2779196"/>
                  <a:gd name="connsiteY9" fmla="*/ 162695 h 819920"/>
                  <a:gd name="connsiteX10" fmla="*/ 942975 w 2779196"/>
                  <a:gd name="connsiteY10" fmla="*/ 153170 h 819920"/>
                  <a:gd name="connsiteX11" fmla="*/ 1047750 w 2779196"/>
                  <a:gd name="connsiteY11" fmla="*/ 124595 h 819920"/>
                  <a:gd name="connsiteX12" fmla="*/ 1076325 w 2779196"/>
                  <a:gd name="connsiteY12" fmla="*/ 115070 h 819920"/>
                  <a:gd name="connsiteX13" fmla="*/ 1114425 w 2779196"/>
                  <a:gd name="connsiteY13" fmla="*/ 105545 h 819920"/>
                  <a:gd name="connsiteX14" fmla="*/ 1219200 w 2779196"/>
                  <a:gd name="connsiteY14" fmla="*/ 67445 h 819920"/>
                  <a:gd name="connsiteX15" fmla="*/ 1247775 w 2779196"/>
                  <a:gd name="connsiteY15" fmla="*/ 48395 h 819920"/>
                  <a:gd name="connsiteX16" fmla="*/ 1314450 w 2779196"/>
                  <a:gd name="connsiteY16" fmla="*/ 19820 h 819920"/>
                  <a:gd name="connsiteX17" fmla="*/ 1400175 w 2779196"/>
                  <a:gd name="connsiteY17" fmla="*/ 770 h 819920"/>
                  <a:gd name="connsiteX18" fmla="*/ 1407227 w 2779196"/>
                  <a:gd name="connsiteY18" fmla="*/ 46415 h 819920"/>
                  <a:gd name="connsiteX19" fmla="*/ 1503590 w 2779196"/>
                  <a:gd name="connsiteY19" fmla="*/ 28214 h 819920"/>
                  <a:gd name="connsiteX20" fmla="*/ 1597293 w 2779196"/>
                  <a:gd name="connsiteY20" fmla="*/ 299 h 819920"/>
                  <a:gd name="connsiteX21" fmla="*/ 1697553 w 2779196"/>
                  <a:gd name="connsiteY21" fmla="*/ 15671 h 819920"/>
                  <a:gd name="connsiteX22" fmla="*/ 1779259 w 2779196"/>
                  <a:gd name="connsiteY22" fmla="*/ 25196 h 819920"/>
                  <a:gd name="connsiteX23" fmla="*/ 1902527 w 2779196"/>
                  <a:gd name="connsiteY23" fmla="*/ 64145 h 819920"/>
                  <a:gd name="connsiteX24" fmla="*/ 2779196 w 2779196"/>
                  <a:gd name="connsiteY24" fmla="*/ 252477 h 819920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314450 w 2779196"/>
                  <a:gd name="connsiteY16" fmla="*/ 19743 h 819843"/>
                  <a:gd name="connsiteX17" fmla="*/ 1400175 w 2779196"/>
                  <a:gd name="connsiteY17" fmla="*/ 693 h 819843"/>
                  <a:gd name="connsiteX18" fmla="*/ 1503590 w 2779196"/>
                  <a:gd name="connsiteY18" fmla="*/ 28137 h 819843"/>
                  <a:gd name="connsiteX19" fmla="*/ 1597293 w 2779196"/>
                  <a:gd name="connsiteY19" fmla="*/ 222 h 819843"/>
                  <a:gd name="connsiteX20" fmla="*/ 1697553 w 2779196"/>
                  <a:gd name="connsiteY20" fmla="*/ 15594 h 819843"/>
                  <a:gd name="connsiteX21" fmla="*/ 1779259 w 2779196"/>
                  <a:gd name="connsiteY21" fmla="*/ 25119 h 819843"/>
                  <a:gd name="connsiteX22" fmla="*/ 1902527 w 2779196"/>
                  <a:gd name="connsiteY22" fmla="*/ 64068 h 819843"/>
                  <a:gd name="connsiteX23" fmla="*/ 2779196 w 2779196"/>
                  <a:gd name="connsiteY23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314450 w 2779196"/>
                  <a:gd name="connsiteY16" fmla="*/ 19743 h 819843"/>
                  <a:gd name="connsiteX17" fmla="*/ 1503590 w 2779196"/>
                  <a:gd name="connsiteY17" fmla="*/ 28137 h 819843"/>
                  <a:gd name="connsiteX18" fmla="*/ 1597293 w 2779196"/>
                  <a:gd name="connsiteY18" fmla="*/ 222 h 819843"/>
                  <a:gd name="connsiteX19" fmla="*/ 1697553 w 2779196"/>
                  <a:gd name="connsiteY19" fmla="*/ 15594 h 819843"/>
                  <a:gd name="connsiteX20" fmla="*/ 1779259 w 2779196"/>
                  <a:gd name="connsiteY20" fmla="*/ 25119 h 819843"/>
                  <a:gd name="connsiteX21" fmla="*/ 1902527 w 2779196"/>
                  <a:gd name="connsiteY21" fmla="*/ 64068 h 819843"/>
                  <a:gd name="connsiteX22" fmla="*/ 2779196 w 2779196"/>
                  <a:gd name="connsiteY22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503590 w 2779196"/>
                  <a:gd name="connsiteY16" fmla="*/ 28137 h 819843"/>
                  <a:gd name="connsiteX17" fmla="*/ 1597293 w 2779196"/>
                  <a:gd name="connsiteY17" fmla="*/ 222 h 819843"/>
                  <a:gd name="connsiteX18" fmla="*/ 1697553 w 2779196"/>
                  <a:gd name="connsiteY18" fmla="*/ 15594 h 819843"/>
                  <a:gd name="connsiteX19" fmla="*/ 1779259 w 2779196"/>
                  <a:gd name="connsiteY19" fmla="*/ 25119 h 819843"/>
                  <a:gd name="connsiteX20" fmla="*/ 1902527 w 2779196"/>
                  <a:gd name="connsiteY20" fmla="*/ 64068 h 819843"/>
                  <a:gd name="connsiteX21" fmla="*/ 2779196 w 2779196"/>
                  <a:gd name="connsiteY21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503590 w 2779196"/>
                  <a:gd name="connsiteY15" fmla="*/ 28137 h 819843"/>
                  <a:gd name="connsiteX16" fmla="*/ 1597293 w 2779196"/>
                  <a:gd name="connsiteY16" fmla="*/ 222 h 819843"/>
                  <a:gd name="connsiteX17" fmla="*/ 1697553 w 2779196"/>
                  <a:gd name="connsiteY17" fmla="*/ 15594 h 819843"/>
                  <a:gd name="connsiteX18" fmla="*/ 1779259 w 2779196"/>
                  <a:gd name="connsiteY18" fmla="*/ 25119 h 819843"/>
                  <a:gd name="connsiteX19" fmla="*/ 1902527 w 2779196"/>
                  <a:gd name="connsiteY19" fmla="*/ 64068 h 819843"/>
                  <a:gd name="connsiteX20" fmla="*/ 2779196 w 2779196"/>
                  <a:gd name="connsiteY20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503590 w 2779196"/>
                  <a:gd name="connsiteY14" fmla="*/ 28137 h 819843"/>
                  <a:gd name="connsiteX15" fmla="*/ 1597293 w 2779196"/>
                  <a:gd name="connsiteY15" fmla="*/ 222 h 819843"/>
                  <a:gd name="connsiteX16" fmla="*/ 1697553 w 2779196"/>
                  <a:gd name="connsiteY16" fmla="*/ 15594 h 819843"/>
                  <a:gd name="connsiteX17" fmla="*/ 1779259 w 2779196"/>
                  <a:gd name="connsiteY17" fmla="*/ 25119 h 819843"/>
                  <a:gd name="connsiteX18" fmla="*/ 1902527 w 2779196"/>
                  <a:gd name="connsiteY18" fmla="*/ 64068 h 819843"/>
                  <a:gd name="connsiteX19" fmla="*/ 2779196 w 2779196"/>
                  <a:gd name="connsiteY19" fmla="*/ 252400 h 819843"/>
                  <a:gd name="connsiteX0" fmla="*/ 0 w 2779196"/>
                  <a:gd name="connsiteY0" fmla="*/ 819997 h 819997"/>
                  <a:gd name="connsiteX1" fmla="*/ 323850 w 2779196"/>
                  <a:gd name="connsiteY1" fmla="*/ 381847 h 819997"/>
                  <a:gd name="connsiteX2" fmla="*/ 352425 w 2779196"/>
                  <a:gd name="connsiteY2" fmla="*/ 353272 h 819997"/>
                  <a:gd name="connsiteX3" fmla="*/ 361950 w 2779196"/>
                  <a:gd name="connsiteY3" fmla="*/ 324697 h 819997"/>
                  <a:gd name="connsiteX4" fmla="*/ 476250 w 2779196"/>
                  <a:gd name="connsiteY4" fmla="*/ 258022 h 819997"/>
                  <a:gd name="connsiteX5" fmla="*/ 504825 w 2779196"/>
                  <a:gd name="connsiteY5" fmla="*/ 238972 h 819997"/>
                  <a:gd name="connsiteX6" fmla="*/ 638175 w 2779196"/>
                  <a:gd name="connsiteY6" fmla="*/ 200872 h 819997"/>
                  <a:gd name="connsiteX7" fmla="*/ 695325 w 2779196"/>
                  <a:gd name="connsiteY7" fmla="*/ 181822 h 819997"/>
                  <a:gd name="connsiteX8" fmla="*/ 790575 w 2779196"/>
                  <a:gd name="connsiteY8" fmla="*/ 172297 h 819997"/>
                  <a:gd name="connsiteX9" fmla="*/ 847725 w 2779196"/>
                  <a:gd name="connsiteY9" fmla="*/ 162772 h 819997"/>
                  <a:gd name="connsiteX10" fmla="*/ 942975 w 2779196"/>
                  <a:gd name="connsiteY10" fmla="*/ 153247 h 819997"/>
                  <a:gd name="connsiteX11" fmla="*/ 1047750 w 2779196"/>
                  <a:gd name="connsiteY11" fmla="*/ 124672 h 819997"/>
                  <a:gd name="connsiteX12" fmla="*/ 1076325 w 2779196"/>
                  <a:gd name="connsiteY12" fmla="*/ 115147 h 819997"/>
                  <a:gd name="connsiteX13" fmla="*/ 1114425 w 2779196"/>
                  <a:gd name="connsiteY13" fmla="*/ 105622 h 819997"/>
                  <a:gd name="connsiteX14" fmla="*/ 1503590 w 2779196"/>
                  <a:gd name="connsiteY14" fmla="*/ 28291 h 819997"/>
                  <a:gd name="connsiteX15" fmla="*/ 1597293 w 2779196"/>
                  <a:gd name="connsiteY15" fmla="*/ 376 h 819997"/>
                  <a:gd name="connsiteX16" fmla="*/ 1697553 w 2779196"/>
                  <a:gd name="connsiteY16" fmla="*/ 15748 h 819997"/>
                  <a:gd name="connsiteX17" fmla="*/ 1902527 w 2779196"/>
                  <a:gd name="connsiteY17" fmla="*/ 64222 h 819997"/>
                  <a:gd name="connsiteX18" fmla="*/ 2779196 w 2779196"/>
                  <a:gd name="connsiteY18" fmla="*/ 252554 h 819997"/>
                  <a:gd name="connsiteX0" fmla="*/ 0 w 2779196"/>
                  <a:gd name="connsiteY0" fmla="*/ 828648 h 828648"/>
                  <a:gd name="connsiteX1" fmla="*/ 323850 w 2779196"/>
                  <a:gd name="connsiteY1" fmla="*/ 390498 h 828648"/>
                  <a:gd name="connsiteX2" fmla="*/ 352425 w 2779196"/>
                  <a:gd name="connsiteY2" fmla="*/ 361923 h 828648"/>
                  <a:gd name="connsiteX3" fmla="*/ 361950 w 2779196"/>
                  <a:gd name="connsiteY3" fmla="*/ 333348 h 828648"/>
                  <a:gd name="connsiteX4" fmla="*/ 476250 w 2779196"/>
                  <a:gd name="connsiteY4" fmla="*/ 266673 h 828648"/>
                  <a:gd name="connsiteX5" fmla="*/ 504825 w 2779196"/>
                  <a:gd name="connsiteY5" fmla="*/ 247623 h 828648"/>
                  <a:gd name="connsiteX6" fmla="*/ 638175 w 2779196"/>
                  <a:gd name="connsiteY6" fmla="*/ 209523 h 828648"/>
                  <a:gd name="connsiteX7" fmla="*/ 695325 w 2779196"/>
                  <a:gd name="connsiteY7" fmla="*/ 190473 h 828648"/>
                  <a:gd name="connsiteX8" fmla="*/ 790575 w 2779196"/>
                  <a:gd name="connsiteY8" fmla="*/ 180948 h 828648"/>
                  <a:gd name="connsiteX9" fmla="*/ 847725 w 2779196"/>
                  <a:gd name="connsiteY9" fmla="*/ 171423 h 828648"/>
                  <a:gd name="connsiteX10" fmla="*/ 942975 w 2779196"/>
                  <a:gd name="connsiteY10" fmla="*/ 161898 h 828648"/>
                  <a:gd name="connsiteX11" fmla="*/ 1047750 w 2779196"/>
                  <a:gd name="connsiteY11" fmla="*/ 133323 h 828648"/>
                  <a:gd name="connsiteX12" fmla="*/ 1076325 w 2779196"/>
                  <a:gd name="connsiteY12" fmla="*/ 123798 h 828648"/>
                  <a:gd name="connsiteX13" fmla="*/ 1114425 w 2779196"/>
                  <a:gd name="connsiteY13" fmla="*/ 114273 h 828648"/>
                  <a:gd name="connsiteX14" fmla="*/ 1503590 w 2779196"/>
                  <a:gd name="connsiteY14" fmla="*/ 36942 h 828648"/>
                  <a:gd name="connsiteX15" fmla="*/ 1597293 w 2779196"/>
                  <a:gd name="connsiteY15" fmla="*/ 9027 h 828648"/>
                  <a:gd name="connsiteX16" fmla="*/ 1697553 w 2779196"/>
                  <a:gd name="connsiteY16" fmla="*/ 24399 h 828648"/>
                  <a:gd name="connsiteX17" fmla="*/ 2779196 w 2779196"/>
                  <a:gd name="connsiteY17" fmla="*/ 261205 h 828648"/>
                  <a:gd name="connsiteX0" fmla="*/ 0 w 2779196"/>
                  <a:gd name="connsiteY0" fmla="*/ 823839 h 823839"/>
                  <a:gd name="connsiteX1" fmla="*/ 323850 w 2779196"/>
                  <a:gd name="connsiteY1" fmla="*/ 385689 h 823839"/>
                  <a:gd name="connsiteX2" fmla="*/ 352425 w 2779196"/>
                  <a:gd name="connsiteY2" fmla="*/ 357114 h 823839"/>
                  <a:gd name="connsiteX3" fmla="*/ 361950 w 2779196"/>
                  <a:gd name="connsiteY3" fmla="*/ 328539 h 823839"/>
                  <a:gd name="connsiteX4" fmla="*/ 476250 w 2779196"/>
                  <a:gd name="connsiteY4" fmla="*/ 261864 h 823839"/>
                  <a:gd name="connsiteX5" fmla="*/ 504825 w 2779196"/>
                  <a:gd name="connsiteY5" fmla="*/ 242814 h 823839"/>
                  <a:gd name="connsiteX6" fmla="*/ 638175 w 2779196"/>
                  <a:gd name="connsiteY6" fmla="*/ 204714 h 823839"/>
                  <a:gd name="connsiteX7" fmla="*/ 695325 w 2779196"/>
                  <a:gd name="connsiteY7" fmla="*/ 185664 h 823839"/>
                  <a:gd name="connsiteX8" fmla="*/ 790575 w 2779196"/>
                  <a:gd name="connsiteY8" fmla="*/ 176139 h 823839"/>
                  <a:gd name="connsiteX9" fmla="*/ 847725 w 2779196"/>
                  <a:gd name="connsiteY9" fmla="*/ 166614 h 823839"/>
                  <a:gd name="connsiteX10" fmla="*/ 942975 w 2779196"/>
                  <a:gd name="connsiteY10" fmla="*/ 157089 h 823839"/>
                  <a:gd name="connsiteX11" fmla="*/ 1047750 w 2779196"/>
                  <a:gd name="connsiteY11" fmla="*/ 128514 h 823839"/>
                  <a:gd name="connsiteX12" fmla="*/ 1076325 w 2779196"/>
                  <a:gd name="connsiteY12" fmla="*/ 118989 h 823839"/>
                  <a:gd name="connsiteX13" fmla="*/ 1114425 w 2779196"/>
                  <a:gd name="connsiteY13" fmla="*/ 109464 h 823839"/>
                  <a:gd name="connsiteX14" fmla="*/ 1503590 w 2779196"/>
                  <a:gd name="connsiteY14" fmla="*/ 32133 h 823839"/>
                  <a:gd name="connsiteX15" fmla="*/ 1617332 w 2779196"/>
                  <a:gd name="connsiteY15" fmla="*/ 15252 h 823839"/>
                  <a:gd name="connsiteX16" fmla="*/ 1697553 w 2779196"/>
                  <a:gd name="connsiteY16" fmla="*/ 19590 h 823839"/>
                  <a:gd name="connsiteX17" fmla="*/ 2779196 w 2779196"/>
                  <a:gd name="connsiteY17" fmla="*/ 256396 h 823839"/>
                  <a:gd name="connsiteX0" fmla="*/ 0 w 2779196"/>
                  <a:gd name="connsiteY0" fmla="*/ 805158 h 805158"/>
                  <a:gd name="connsiteX1" fmla="*/ 323850 w 2779196"/>
                  <a:gd name="connsiteY1" fmla="*/ 367008 h 805158"/>
                  <a:gd name="connsiteX2" fmla="*/ 352425 w 2779196"/>
                  <a:gd name="connsiteY2" fmla="*/ 338433 h 805158"/>
                  <a:gd name="connsiteX3" fmla="*/ 361950 w 2779196"/>
                  <a:gd name="connsiteY3" fmla="*/ 309858 h 805158"/>
                  <a:gd name="connsiteX4" fmla="*/ 476250 w 2779196"/>
                  <a:gd name="connsiteY4" fmla="*/ 243183 h 805158"/>
                  <a:gd name="connsiteX5" fmla="*/ 504825 w 2779196"/>
                  <a:gd name="connsiteY5" fmla="*/ 224133 h 805158"/>
                  <a:gd name="connsiteX6" fmla="*/ 638175 w 2779196"/>
                  <a:gd name="connsiteY6" fmla="*/ 186033 h 805158"/>
                  <a:gd name="connsiteX7" fmla="*/ 695325 w 2779196"/>
                  <a:gd name="connsiteY7" fmla="*/ 166983 h 805158"/>
                  <a:gd name="connsiteX8" fmla="*/ 790575 w 2779196"/>
                  <a:gd name="connsiteY8" fmla="*/ 157458 h 805158"/>
                  <a:gd name="connsiteX9" fmla="*/ 847725 w 2779196"/>
                  <a:gd name="connsiteY9" fmla="*/ 147933 h 805158"/>
                  <a:gd name="connsiteX10" fmla="*/ 942975 w 2779196"/>
                  <a:gd name="connsiteY10" fmla="*/ 138408 h 805158"/>
                  <a:gd name="connsiteX11" fmla="*/ 1047750 w 2779196"/>
                  <a:gd name="connsiteY11" fmla="*/ 109833 h 805158"/>
                  <a:gd name="connsiteX12" fmla="*/ 1076325 w 2779196"/>
                  <a:gd name="connsiteY12" fmla="*/ 100308 h 805158"/>
                  <a:gd name="connsiteX13" fmla="*/ 1114425 w 2779196"/>
                  <a:gd name="connsiteY13" fmla="*/ 90783 h 805158"/>
                  <a:gd name="connsiteX14" fmla="*/ 1503590 w 2779196"/>
                  <a:gd name="connsiteY14" fmla="*/ 13452 h 805158"/>
                  <a:gd name="connsiteX15" fmla="*/ 1587273 w 2779196"/>
                  <a:gd name="connsiteY15" fmla="*/ 151047 h 805158"/>
                  <a:gd name="connsiteX16" fmla="*/ 1697553 w 2779196"/>
                  <a:gd name="connsiteY16" fmla="*/ 909 h 805158"/>
                  <a:gd name="connsiteX17" fmla="*/ 2779196 w 2779196"/>
                  <a:gd name="connsiteY17" fmla="*/ 237715 h 805158"/>
                  <a:gd name="connsiteX0" fmla="*/ 0 w 2779196"/>
                  <a:gd name="connsiteY0" fmla="*/ 792803 h 792803"/>
                  <a:gd name="connsiteX1" fmla="*/ 323850 w 2779196"/>
                  <a:gd name="connsiteY1" fmla="*/ 354653 h 792803"/>
                  <a:gd name="connsiteX2" fmla="*/ 352425 w 2779196"/>
                  <a:gd name="connsiteY2" fmla="*/ 326078 h 792803"/>
                  <a:gd name="connsiteX3" fmla="*/ 361950 w 2779196"/>
                  <a:gd name="connsiteY3" fmla="*/ 297503 h 792803"/>
                  <a:gd name="connsiteX4" fmla="*/ 476250 w 2779196"/>
                  <a:gd name="connsiteY4" fmla="*/ 230828 h 792803"/>
                  <a:gd name="connsiteX5" fmla="*/ 504825 w 2779196"/>
                  <a:gd name="connsiteY5" fmla="*/ 211778 h 792803"/>
                  <a:gd name="connsiteX6" fmla="*/ 638175 w 2779196"/>
                  <a:gd name="connsiteY6" fmla="*/ 173678 h 792803"/>
                  <a:gd name="connsiteX7" fmla="*/ 695325 w 2779196"/>
                  <a:gd name="connsiteY7" fmla="*/ 154628 h 792803"/>
                  <a:gd name="connsiteX8" fmla="*/ 790575 w 2779196"/>
                  <a:gd name="connsiteY8" fmla="*/ 145103 h 792803"/>
                  <a:gd name="connsiteX9" fmla="*/ 847725 w 2779196"/>
                  <a:gd name="connsiteY9" fmla="*/ 135578 h 792803"/>
                  <a:gd name="connsiteX10" fmla="*/ 942975 w 2779196"/>
                  <a:gd name="connsiteY10" fmla="*/ 126053 h 792803"/>
                  <a:gd name="connsiteX11" fmla="*/ 1047750 w 2779196"/>
                  <a:gd name="connsiteY11" fmla="*/ 97478 h 792803"/>
                  <a:gd name="connsiteX12" fmla="*/ 1076325 w 2779196"/>
                  <a:gd name="connsiteY12" fmla="*/ 87953 h 792803"/>
                  <a:gd name="connsiteX13" fmla="*/ 1114425 w 2779196"/>
                  <a:gd name="connsiteY13" fmla="*/ 78428 h 792803"/>
                  <a:gd name="connsiteX14" fmla="*/ 1503590 w 2779196"/>
                  <a:gd name="connsiteY14" fmla="*/ 1097 h 792803"/>
                  <a:gd name="connsiteX15" fmla="*/ 1587273 w 2779196"/>
                  <a:gd name="connsiteY15" fmla="*/ 138692 h 792803"/>
                  <a:gd name="connsiteX16" fmla="*/ 1777711 w 2779196"/>
                  <a:gd name="connsiteY16" fmla="*/ 10622 h 792803"/>
                  <a:gd name="connsiteX17" fmla="*/ 2779196 w 2779196"/>
                  <a:gd name="connsiteY17" fmla="*/ 225360 h 792803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076325 w 2779196"/>
                  <a:gd name="connsiteY12" fmla="*/ 102988 h 807838"/>
                  <a:gd name="connsiteX13" fmla="*/ 1114425 w 2779196"/>
                  <a:gd name="connsiteY13" fmla="*/ 93463 h 807838"/>
                  <a:gd name="connsiteX14" fmla="*/ 1503590 w 2779196"/>
                  <a:gd name="connsiteY14" fmla="*/ 16132 h 807838"/>
                  <a:gd name="connsiteX15" fmla="*/ 1602302 w 2779196"/>
                  <a:gd name="connsiteY15" fmla="*/ 2929 h 807838"/>
                  <a:gd name="connsiteX16" fmla="*/ 1777711 w 2779196"/>
                  <a:gd name="connsiteY16" fmla="*/ 25657 h 807838"/>
                  <a:gd name="connsiteX17" fmla="*/ 2779196 w 2779196"/>
                  <a:gd name="connsiteY17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076325 w 2779196"/>
                  <a:gd name="connsiteY12" fmla="*/ 102988 h 807838"/>
                  <a:gd name="connsiteX13" fmla="*/ 1503590 w 2779196"/>
                  <a:gd name="connsiteY13" fmla="*/ 16132 h 807838"/>
                  <a:gd name="connsiteX14" fmla="*/ 1602302 w 2779196"/>
                  <a:gd name="connsiteY14" fmla="*/ 2929 h 807838"/>
                  <a:gd name="connsiteX15" fmla="*/ 1777711 w 2779196"/>
                  <a:gd name="connsiteY15" fmla="*/ 25657 h 807838"/>
                  <a:gd name="connsiteX16" fmla="*/ 2779196 w 2779196"/>
                  <a:gd name="connsiteY16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503590 w 2779196"/>
                  <a:gd name="connsiteY12" fmla="*/ 16132 h 807838"/>
                  <a:gd name="connsiteX13" fmla="*/ 1602302 w 2779196"/>
                  <a:gd name="connsiteY13" fmla="*/ 2929 h 807838"/>
                  <a:gd name="connsiteX14" fmla="*/ 1777711 w 2779196"/>
                  <a:gd name="connsiteY14" fmla="*/ 25657 h 807838"/>
                  <a:gd name="connsiteX15" fmla="*/ 2779196 w 2779196"/>
                  <a:gd name="connsiteY15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503590 w 2779196"/>
                  <a:gd name="connsiteY11" fmla="*/ 16132 h 807838"/>
                  <a:gd name="connsiteX12" fmla="*/ 1602302 w 2779196"/>
                  <a:gd name="connsiteY12" fmla="*/ 2929 h 807838"/>
                  <a:gd name="connsiteX13" fmla="*/ 1777711 w 2779196"/>
                  <a:gd name="connsiteY13" fmla="*/ 25657 h 807838"/>
                  <a:gd name="connsiteX14" fmla="*/ 2779196 w 2779196"/>
                  <a:gd name="connsiteY14" fmla="*/ 240395 h 807838"/>
                  <a:gd name="connsiteX0" fmla="*/ 0 w 2779196"/>
                  <a:gd name="connsiteY0" fmla="*/ 808175 h 808175"/>
                  <a:gd name="connsiteX1" fmla="*/ 323850 w 2779196"/>
                  <a:gd name="connsiteY1" fmla="*/ 370025 h 808175"/>
                  <a:gd name="connsiteX2" fmla="*/ 352425 w 2779196"/>
                  <a:gd name="connsiteY2" fmla="*/ 341450 h 808175"/>
                  <a:gd name="connsiteX3" fmla="*/ 361950 w 2779196"/>
                  <a:gd name="connsiteY3" fmla="*/ 312875 h 808175"/>
                  <a:gd name="connsiteX4" fmla="*/ 476250 w 2779196"/>
                  <a:gd name="connsiteY4" fmla="*/ 246200 h 808175"/>
                  <a:gd name="connsiteX5" fmla="*/ 504825 w 2779196"/>
                  <a:gd name="connsiteY5" fmla="*/ 227150 h 808175"/>
                  <a:gd name="connsiteX6" fmla="*/ 638175 w 2779196"/>
                  <a:gd name="connsiteY6" fmla="*/ 189050 h 808175"/>
                  <a:gd name="connsiteX7" fmla="*/ 695325 w 2779196"/>
                  <a:gd name="connsiteY7" fmla="*/ 170000 h 808175"/>
                  <a:gd name="connsiteX8" fmla="*/ 790575 w 2779196"/>
                  <a:gd name="connsiteY8" fmla="*/ 160475 h 808175"/>
                  <a:gd name="connsiteX9" fmla="*/ 847725 w 2779196"/>
                  <a:gd name="connsiteY9" fmla="*/ 150950 h 808175"/>
                  <a:gd name="connsiteX10" fmla="*/ 1503590 w 2779196"/>
                  <a:gd name="connsiteY10" fmla="*/ 16469 h 808175"/>
                  <a:gd name="connsiteX11" fmla="*/ 1602302 w 2779196"/>
                  <a:gd name="connsiteY11" fmla="*/ 3266 h 808175"/>
                  <a:gd name="connsiteX12" fmla="*/ 1777711 w 2779196"/>
                  <a:gd name="connsiteY12" fmla="*/ 25994 h 808175"/>
                  <a:gd name="connsiteX13" fmla="*/ 2779196 w 2779196"/>
                  <a:gd name="connsiteY13" fmla="*/ 240732 h 808175"/>
                  <a:gd name="connsiteX0" fmla="*/ 0 w 2779196"/>
                  <a:gd name="connsiteY0" fmla="*/ 808739 h 808739"/>
                  <a:gd name="connsiteX1" fmla="*/ 323850 w 2779196"/>
                  <a:gd name="connsiteY1" fmla="*/ 370589 h 808739"/>
                  <a:gd name="connsiteX2" fmla="*/ 352425 w 2779196"/>
                  <a:gd name="connsiteY2" fmla="*/ 342014 h 808739"/>
                  <a:gd name="connsiteX3" fmla="*/ 361950 w 2779196"/>
                  <a:gd name="connsiteY3" fmla="*/ 313439 h 808739"/>
                  <a:gd name="connsiteX4" fmla="*/ 476250 w 2779196"/>
                  <a:gd name="connsiteY4" fmla="*/ 246764 h 808739"/>
                  <a:gd name="connsiteX5" fmla="*/ 504825 w 2779196"/>
                  <a:gd name="connsiteY5" fmla="*/ 227714 h 808739"/>
                  <a:gd name="connsiteX6" fmla="*/ 638175 w 2779196"/>
                  <a:gd name="connsiteY6" fmla="*/ 189614 h 808739"/>
                  <a:gd name="connsiteX7" fmla="*/ 695325 w 2779196"/>
                  <a:gd name="connsiteY7" fmla="*/ 170564 h 808739"/>
                  <a:gd name="connsiteX8" fmla="*/ 790575 w 2779196"/>
                  <a:gd name="connsiteY8" fmla="*/ 161039 h 808739"/>
                  <a:gd name="connsiteX9" fmla="*/ 1503590 w 2779196"/>
                  <a:gd name="connsiteY9" fmla="*/ 17033 h 808739"/>
                  <a:gd name="connsiteX10" fmla="*/ 1602302 w 2779196"/>
                  <a:gd name="connsiteY10" fmla="*/ 3830 h 808739"/>
                  <a:gd name="connsiteX11" fmla="*/ 1777711 w 2779196"/>
                  <a:gd name="connsiteY11" fmla="*/ 26558 h 808739"/>
                  <a:gd name="connsiteX12" fmla="*/ 2779196 w 2779196"/>
                  <a:gd name="connsiteY12" fmla="*/ 241296 h 808739"/>
                  <a:gd name="connsiteX0" fmla="*/ 0 w 2779196"/>
                  <a:gd name="connsiteY0" fmla="*/ 809323 h 809323"/>
                  <a:gd name="connsiteX1" fmla="*/ 323850 w 2779196"/>
                  <a:gd name="connsiteY1" fmla="*/ 371173 h 809323"/>
                  <a:gd name="connsiteX2" fmla="*/ 352425 w 2779196"/>
                  <a:gd name="connsiteY2" fmla="*/ 342598 h 809323"/>
                  <a:gd name="connsiteX3" fmla="*/ 361950 w 2779196"/>
                  <a:gd name="connsiteY3" fmla="*/ 314023 h 809323"/>
                  <a:gd name="connsiteX4" fmla="*/ 476250 w 2779196"/>
                  <a:gd name="connsiteY4" fmla="*/ 247348 h 809323"/>
                  <a:gd name="connsiteX5" fmla="*/ 504825 w 2779196"/>
                  <a:gd name="connsiteY5" fmla="*/ 228298 h 809323"/>
                  <a:gd name="connsiteX6" fmla="*/ 638175 w 2779196"/>
                  <a:gd name="connsiteY6" fmla="*/ 190198 h 809323"/>
                  <a:gd name="connsiteX7" fmla="*/ 695325 w 2779196"/>
                  <a:gd name="connsiteY7" fmla="*/ 171148 h 809323"/>
                  <a:gd name="connsiteX8" fmla="*/ 1503590 w 2779196"/>
                  <a:gd name="connsiteY8" fmla="*/ 17617 h 809323"/>
                  <a:gd name="connsiteX9" fmla="*/ 1602302 w 2779196"/>
                  <a:gd name="connsiteY9" fmla="*/ 4414 h 809323"/>
                  <a:gd name="connsiteX10" fmla="*/ 1777711 w 2779196"/>
                  <a:gd name="connsiteY10" fmla="*/ 27142 h 809323"/>
                  <a:gd name="connsiteX11" fmla="*/ 2779196 w 2779196"/>
                  <a:gd name="connsiteY11" fmla="*/ 241880 h 809323"/>
                  <a:gd name="connsiteX0" fmla="*/ 0 w 2779196"/>
                  <a:gd name="connsiteY0" fmla="*/ 810538 h 810538"/>
                  <a:gd name="connsiteX1" fmla="*/ 323850 w 2779196"/>
                  <a:gd name="connsiteY1" fmla="*/ 372388 h 810538"/>
                  <a:gd name="connsiteX2" fmla="*/ 352425 w 2779196"/>
                  <a:gd name="connsiteY2" fmla="*/ 343813 h 810538"/>
                  <a:gd name="connsiteX3" fmla="*/ 361950 w 2779196"/>
                  <a:gd name="connsiteY3" fmla="*/ 315238 h 810538"/>
                  <a:gd name="connsiteX4" fmla="*/ 476250 w 2779196"/>
                  <a:gd name="connsiteY4" fmla="*/ 248563 h 810538"/>
                  <a:gd name="connsiteX5" fmla="*/ 504825 w 2779196"/>
                  <a:gd name="connsiteY5" fmla="*/ 229513 h 810538"/>
                  <a:gd name="connsiteX6" fmla="*/ 638175 w 2779196"/>
                  <a:gd name="connsiteY6" fmla="*/ 191413 h 810538"/>
                  <a:gd name="connsiteX7" fmla="*/ 1503590 w 2779196"/>
                  <a:gd name="connsiteY7" fmla="*/ 18832 h 810538"/>
                  <a:gd name="connsiteX8" fmla="*/ 1602302 w 2779196"/>
                  <a:gd name="connsiteY8" fmla="*/ 5629 h 810538"/>
                  <a:gd name="connsiteX9" fmla="*/ 1777711 w 2779196"/>
                  <a:gd name="connsiteY9" fmla="*/ 28357 h 810538"/>
                  <a:gd name="connsiteX10" fmla="*/ 2779196 w 2779196"/>
                  <a:gd name="connsiteY10" fmla="*/ 243095 h 810538"/>
                  <a:gd name="connsiteX0" fmla="*/ 0 w 2779196"/>
                  <a:gd name="connsiteY0" fmla="*/ 813090 h 813090"/>
                  <a:gd name="connsiteX1" fmla="*/ 323850 w 2779196"/>
                  <a:gd name="connsiteY1" fmla="*/ 374940 h 813090"/>
                  <a:gd name="connsiteX2" fmla="*/ 352425 w 2779196"/>
                  <a:gd name="connsiteY2" fmla="*/ 346365 h 813090"/>
                  <a:gd name="connsiteX3" fmla="*/ 361950 w 2779196"/>
                  <a:gd name="connsiteY3" fmla="*/ 317790 h 813090"/>
                  <a:gd name="connsiteX4" fmla="*/ 476250 w 2779196"/>
                  <a:gd name="connsiteY4" fmla="*/ 251115 h 813090"/>
                  <a:gd name="connsiteX5" fmla="*/ 504825 w 2779196"/>
                  <a:gd name="connsiteY5" fmla="*/ 232065 h 813090"/>
                  <a:gd name="connsiteX6" fmla="*/ 1503590 w 2779196"/>
                  <a:gd name="connsiteY6" fmla="*/ 21384 h 813090"/>
                  <a:gd name="connsiteX7" fmla="*/ 1602302 w 2779196"/>
                  <a:gd name="connsiteY7" fmla="*/ 8181 h 813090"/>
                  <a:gd name="connsiteX8" fmla="*/ 1777711 w 2779196"/>
                  <a:gd name="connsiteY8" fmla="*/ 30909 h 813090"/>
                  <a:gd name="connsiteX9" fmla="*/ 2779196 w 2779196"/>
                  <a:gd name="connsiteY9" fmla="*/ 245647 h 813090"/>
                  <a:gd name="connsiteX0" fmla="*/ 0 w 2779196"/>
                  <a:gd name="connsiteY0" fmla="*/ 813090 h 813090"/>
                  <a:gd name="connsiteX1" fmla="*/ 323850 w 2779196"/>
                  <a:gd name="connsiteY1" fmla="*/ 374940 h 813090"/>
                  <a:gd name="connsiteX2" fmla="*/ 361950 w 2779196"/>
                  <a:gd name="connsiteY2" fmla="*/ 317790 h 813090"/>
                  <a:gd name="connsiteX3" fmla="*/ 476250 w 2779196"/>
                  <a:gd name="connsiteY3" fmla="*/ 251115 h 813090"/>
                  <a:gd name="connsiteX4" fmla="*/ 504825 w 2779196"/>
                  <a:gd name="connsiteY4" fmla="*/ 232065 h 813090"/>
                  <a:gd name="connsiteX5" fmla="*/ 1503590 w 2779196"/>
                  <a:gd name="connsiteY5" fmla="*/ 21384 h 813090"/>
                  <a:gd name="connsiteX6" fmla="*/ 1602302 w 2779196"/>
                  <a:gd name="connsiteY6" fmla="*/ 8181 h 813090"/>
                  <a:gd name="connsiteX7" fmla="*/ 1777711 w 2779196"/>
                  <a:gd name="connsiteY7" fmla="*/ 30909 h 813090"/>
                  <a:gd name="connsiteX8" fmla="*/ 2779196 w 2779196"/>
                  <a:gd name="connsiteY8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76250 w 2779196"/>
                  <a:gd name="connsiteY2" fmla="*/ 251115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41181 w 2779196"/>
                  <a:gd name="connsiteY2" fmla="*/ 247437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26152 w 2779196"/>
                  <a:gd name="connsiteY2" fmla="*/ 262149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566429 w 2779196"/>
                  <a:gd name="connsiteY2" fmla="*/ 339387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16132 w 2779196"/>
                  <a:gd name="connsiteY2" fmla="*/ 262150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41910 w 2779196"/>
                  <a:gd name="connsiteY1" fmla="*/ 354569 h 813090"/>
                  <a:gd name="connsiteX2" fmla="*/ 416132 w 2779196"/>
                  <a:gd name="connsiteY2" fmla="*/ 262150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1844 h 811844"/>
                  <a:gd name="connsiteX1" fmla="*/ 341910 w 2779196"/>
                  <a:gd name="connsiteY1" fmla="*/ 353323 h 811844"/>
                  <a:gd name="connsiteX2" fmla="*/ 416132 w 2779196"/>
                  <a:gd name="connsiteY2" fmla="*/ 260904 h 811844"/>
                  <a:gd name="connsiteX3" fmla="*/ 595004 w 2779196"/>
                  <a:gd name="connsiteY3" fmla="*/ 212429 h 811844"/>
                  <a:gd name="connsiteX4" fmla="*/ 1503590 w 2779196"/>
                  <a:gd name="connsiteY4" fmla="*/ 20138 h 811844"/>
                  <a:gd name="connsiteX5" fmla="*/ 1602302 w 2779196"/>
                  <a:gd name="connsiteY5" fmla="*/ 6935 h 811844"/>
                  <a:gd name="connsiteX6" fmla="*/ 1777711 w 2779196"/>
                  <a:gd name="connsiteY6" fmla="*/ 29663 h 811844"/>
                  <a:gd name="connsiteX7" fmla="*/ 2779196 w 2779196"/>
                  <a:gd name="connsiteY7" fmla="*/ 244401 h 811844"/>
                  <a:gd name="connsiteX0" fmla="*/ 0 w 2779196"/>
                  <a:gd name="connsiteY0" fmla="*/ 808574 h 808574"/>
                  <a:gd name="connsiteX1" fmla="*/ 341910 w 2779196"/>
                  <a:gd name="connsiteY1" fmla="*/ 350053 h 808574"/>
                  <a:gd name="connsiteX2" fmla="*/ 416132 w 2779196"/>
                  <a:gd name="connsiteY2" fmla="*/ 257634 h 808574"/>
                  <a:gd name="connsiteX3" fmla="*/ 595004 w 2779196"/>
                  <a:gd name="connsiteY3" fmla="*/ 209159 h 808574"/>
                  <a:gd name="connsiteX4" fmla="*/ 1448481 w 2779196"/>
                  <a:gd name="connsiteY4" fmla="*/ 27902 h 808574"/>
                  <a:gd name="connsiteX5" fmla="*/ 1602302 w 2779196"/>
                  <a:gd name="connsiteY5" fmla="*/ 3665 h 808574"/>
                  <a:gd name="connsiteX6" fmla="*/ 1777711 w 2779196"/>
                  <a:gd name="connsiteY6" fmla="*/ 26393 h 808574"/>
                  <a:gd name="connsiteX7" fmla="*/ 2779196 w 2779196"/>
                  <a:gd name="connsiteY7" fmla="*/ 241131 h 808574"/>
                  <a:gd name="connsiteX0" fmla="*/ 0 w 2779196"/>
                  <a:gd name="connsiteY0" fmla="*/ 808574 h 808574"/>
                  <a:gd name="connsiteX1" fmla="*/ 341910 w 2779196"/>
                  <a:gd name="connsiteY1" fmla="*/ 350053 h 808574"/>
                  <a:gd name="connsiteX2" fmla="*/ 416132 w 2779196"/>
                  <a:gd name="connsiteY2" fmla="*/ 257634 h 808574"/>
                  <a:gd name="connsiteX3" fmla="*/ 595004 w 2779196"/>
                  <a:gd name="connsiteY3" fmla="*/ 209159 h 808574"/>
                  <a:gd name="connsiteX4" fmla="*/ 1448481 w 2779196"/>
                  <a:gd name="connsiteY4" fmla="*/ 27902 h 808574"/>
                  <a:gd name="connsiteX5" fmla="*/ 1612322 w 2779196"/>
                  <a:gd name="connsiteY5" fmla="*/ 3665 h 808574"/>
                  <a:gd name="connsiteX6" fmla="*/ 1777711 w 2779196"/>
                  <a:gd name="connsiteY6" fmla="*/ 26393 h 808574"/>
                  <a:gd name="connsiteX7" fmla="*/ 2779196 w 2779196"/>
                  <a:gd name="connsiteY7" fmla="*/ 241131 h 808574"/>
                  <a:gd name="connsiteX0" fmla="*/ 0 w 2779196"/>
                  <a:gd name="connsiteY0" fmla="*/ 806413 h 806413"/>
                  <a:gd name="connsiteX1" fmla="*/ 341910 w 2779196"/>
                  <a:gd name="connsiteY1" fmla="*/ 347892 h 806413"/>
                  <a:gd name="connsiteX2" fmla="*/ 416132 w 2779196"/>
                  <a:gd name="connsiteY2" fmla="*/ 255473 h 806413"/>
                  <a:gd name="connsiteX3" fmla="*/ 595004 w 2779196"/>
                  <a:gd name="connsiteY3" fmla="*/ 206998 h 806413"/>
                  <a:gd name="connsiteX4" fmla="*/ 1448481 w 2779196"/>
                  <a:gd name="connsiteY4" fmla="*/ 25741 h 806413"/>
                  <a:gd name="connsiteX5" fmla="*/ 1602302 w 2779196"/>
                  <a:gd name="connsiteY5" fmla="*/ 5183 h 806413"/>
                  <a:gd name="connsiteX6" fmla="*/ 1777711 w 2779196"/>
                  <a:gd name="connsiteY6" fmla="*/ 24232 h 806413"/>
                  <a:gd name="connsiteX7" fmla="*/ 2779196 w 2779196"/>
                  <a:gd name="connsiteY7" fmla="*/ 238970 h 806413"/>
                  <a:gd name="connsiteX0" fmla="*/ 0 w 2779196"/>
                  <a:gd name="connsiteY0" fmla="*/ 813647 h 813647"/>
                  <a:gd name="connsiteX1" fmla="*/ 341910 w 2779196"/>
                  <a:gd name="connsiteY1" fmla="*/ 355126 h 813647"/>
                  <a:gd name="connsiteX2" fmla="*/ 416132 w 2779196"/>
                  <a:gd name="connsiteY2" fmla="*/ 262707 h 813647"/>
                  <a:gd name="connsiteX3" fmla="*/ 595004 w 2779196"/>
                  <a:gd name="connsiteY3" fmla="*/ 214232 h 813647"/>
                  <a:gd name="connsiteX4" fmla="*/ 1448481 w 2779196"/>
                  <a:gd name="connsiteY4" fmla="*/ 32975 h 813647"/>
                  <a:gd name="connsiteX5" fmla="*/ 1612322 w 2779196"/>
                  <a:gd name="connsiteY5" fmla="*/ 1383 h 813647"/>
                  <a:gd name="connsiteX6" fmla="*/ 1777711 w 2779196"/>
                  <a:gd name="connsiteY6" fmla="*/ 31466 h 813647"/>
                  <a:gd name="connsiteX7" fmla="*/ 2779196 w 2779196"/>
                  <a:gd name="connsiteY7" fmla="*/ 246204 h 813647"/>
                  <a:gd name="connsiteX0" fmla="*/ 0 w 2884046"/>
                  <a:gd name="connsiteY0" fmla="*/ 735925 h 735925"/>
                  <a:gd name="connsiteX1" fmla="*/ 446760 w 2884046"/>
                  <a:gd name="connsiteY1" fmla="*/ 355126 h 735925"/>
                  <a:gd name="connsiteX2" fmla="*/ 520982 w 2884046"/>
                  <a:gd name="connsiteY2" fmla="*/ 262707 h 735925"/>
                  <a:gd name="connsiteX3" fmla="*/ 699854 w 2884046"/>
                  <a:gd name="connsiteY3" fmla="*/ 214232 h 735925"/>
                  <a:gd name="connsiteX4" fmla="*/ 1553331 w 2884046"/>
                  <a:gd name="connsiteY4" fmla="*/ 32975 h 735925"/>
                  <a:gd name="connsiteX5" fmla="*/ 1717172 w 2884046"/>
                  <a:gd name="connsiteY5" fmla="*/ 1383 h 735925"/>
                  <a:gd name="connsiteX6" fmla="*/ 1882561 w 2884046"/>
                  <a:gd name="connsiteY6" fmla="*/ 31466 h 735925"/>
                  <a:gd name="connsiteX7" fmla="*/ 2884046 w 2884046"/>
                  <a:gd name="connsiteY7" fmla="*/ 246204 h 735925"/>
                  <a:gd name="connsiteX0" fmla="*/ 0 w 2884046"/>
                  <a:gd name="connsiteY0" fmla="*/ 735925 h 735925"/>
                  <a:gd name="connsiteX1" fmla="*/ 446760 w 2884046"/>
                  <a:gd name="connsiteY1" fmla="*/ 355126 h 735925"/>
                  <a:gd name="connsiteX2" fmla="*/ 520982 w 2884046"/>
                  <a:gd name="connsiteY2" fmla="*/ 262707 h 735925"/>
                  <a:gd name="connsiteX3" fmla="*/ 699854 w 2884046"/>
                  <a:gd name="connsiteY3" fmla="*/ 214232 h 735925"/>
                  <a:gd name="connsiteX4" fmla="*/ 1553331 w 2884046"/>
                  <a:gd name="connsiteY4" fmla="*/ 32975 h 735925"/>
                  <a:gd name="connsiteX5" fmla="*/ 1717172 w 2884046"/>
                  <a:gd name="connsiteY5" fmla="*/ 1383 h 735925"/>
                  <a:gd name="connsiteX6" fmla="*/ 1882561 w 2884046"/>
                  <a:gd name="connsiteY6" fmla="*/ 31466 h 735925"/>
                  <a:gd name="connsiteX7" fmla="*/ 2884046 w 2884046"/>
                  <a:gd name="connsiteY7" fmla="*/ 246204 h 735925"/>
                  <a:gd name="connsiteX0" fmla="*/ 0 w 2437286"/>
                  <a:gd name="connsiteY0" fmla="*/ 355126 h 355126"/>
                  <a:gd name="connsiteX1" fmla="*/ 74222 w 2437286"/>
                  <a:gd name="connsiteY1" fmla="*/ 262707 h 355126"/>
                  <a:gd name="connsiteX2" fmla="*/ 253094 w 2437286"/>
                  <a:gd name="connsiteY2" fmla="*/ 214232 h 355126"/>
                  <a:gd name="connsiteX3" fmla="*/ 1106571 w 2437286"/>
                  <a:gd name="connsiteY3" fmla="*/ 32975 h 355126"/>
                  <a:gd name="connsiteX4" fmla="*/ 1270412 w 2437286"/>
                  <a:gd name="connsiteY4" fmla="*/ 1383 h 355126"/>
                  <a:gd name="connsiteX5" fmla="*/ 1435801 w 2437286"/>
                  <a:gd name="connsiteY5" fmla="*/ 31466 h 355126"/>
                  <a:gd name="connsiteX6" fmla="*/ 2437286 w 2437286"/>
                  <a:gd name="connsiteY6" fmla="*/ 246204 h 355126"/>
                  <a:gd name="connsiteX0" fmla="*/ 0 w 2893237"/>
                  <a:gd name="connsiteY0" fmla="*/ 748351 h 748351"/>
                  <a:gd name="connsiteX1" fmla="*/ 530173 w 2893237"/>
                  <a:gd name="connsiteY1" fmla="*/ 262707 h 748351"/>
                  <a:gd name="connsiteX2" fmla="*/ 709045 w 2893237"/>
                  <a:gd name="connsiteY2" fmla="*/ 214232 h 748351"/>
                  <a:gd name="connsiteX3" fmla="*/ 1562522 w 2893237"/>
                  <a:gd name="connsiteY3" fmla="*/ 32975 h 748351"/>
                  <a:gd name="connsiteX4" fmla="*/ 1726363 w 2893237"/>
                  <a:gd name="connsiteY4" fmla="*/ 1383 h 748351"/>
                  <a:gd name="connsiteX5" fmla="*/ 1891752 w 2893237"/>
                  <a:gd name="connsiteY5" fmla="*/ 31466 h 748351"/>
                  <a:gd name="connsiteX6" fmla="*/ 2893237 w 2893237"/>
                  <a:gd name="connsiteY6" fmla="*/ 246204 h 748351"/>
                  <a:gd name="connsiteX0" fmla="*/ 0 w 2893237"/>
                  <a:gd name="connsiteY0" fmla="*/ 748351 h 748351"/>
                  <a:gd name="connsiteX1" fmla="*/ 563200 w 2893237"/>
                  <a:gd name="connsiteY1" fmla="*/ 291999 h 748351"/>
                  <a:gd name="connsiteX2" fmla="*/ 709045 w 2893237"/>
                  <a:gd name="connsiteY2" fmla="*/ 214232 h 748351"/>
                  <a:gd name="connsiteX3" fmla="*/ 1562522 w 2893237"/>
                  <a:gd name="connsiteY3" fmla="*/ 32975 h 748351"/>
                  <a:gd name="connsiteX4" fmla="*/ 1726363 w 2893237"/>
                  <a:gd name="connsiteY4" fmla="*/ 1383 h 748351"/>
                  <a:gd name="connsiteX5" fmla="*/ 1891752 w 2893237"/>
                  <a:gd name="connsiteY5" fmla="*/ 31466 h 748351"/>
                  <a:gd name="connsiteX6" fmla="*/ 2893237 w 2893237"/>
                  <a:gd name="connsiteY6" fmla="*/ 246204 h 748351"/>
                  <a:gd name="connsiteX0" fmla="*/ 0 w 2893237"/>
                  <a:gd name="connsiteY0" fmla="*/ 748351 h 748351"/>
                  <a:gd name="connsiteX1" fmla="*/ 563200 w 2893237"/>
                  <a:gd name="connsiteY1" fmla="*/ 291999 h 748351"/>
                  <a:gd name="connsiteX2" fmla="*/ 707497 w 2893237"/>
                  <a:gd name="connsiteY2" fmla="*/ 235370 h 748351"/>
                  <a:gd name="connsiteX3" fmla="*/ 1562522 w 2893237"/>
                  <a:gd name="connsiteY3" fmla="*/ 32975 h 748351"/>
                  <a:gd name="connsiteX4" fmla="*/ 1726363 w 2893237"/>
                  <a:gd name="connsiteY4" fmla="*/ 1383 h 748351"/>
                  <a:gd name="connsiteX5" fmla="*/ 1891752 w 2893237"/>
                  <a:gd name="connsiteY5" fmla="*/ 31466 h 748351"/>
                  <a:gd name="connsiteX6" fmla="*/ 2893237 w 2893237"/>
                  <a:gd name="connsiteY6" fmla="*/ 246204 h 748351"/>
                  <a:gd name="connsiteX0" fmla="*/ 0 w 2814523"/>
                  <a:gd name="connsiteY0" fmla="*/ 747421 h 747421"/>
                  <a:gd name="connsiteX1" fmla="*/ 563200 w 2814523"/>
                  <a:gd name="connsiteY1" fmla="*/ 291069 h 747421"/>
                  <a:gd name="connsiteX2" fmla="*/ 707497 w 2814523"/>
                  <a:gd name="connsiteY2" fmla="*/ 234440 h 747421"/>
                  <a:gd name="connsiteX3" fmla="*/ 1562522 w 2814523"/>
                  <a:gd name="connsiteY3" fmla="*/ 32045 h 747421"/>
                  <a:gd name="connsiteX4" fmla="*/ 1726363 w 2814523"/>
                  <a:gd name="connsiteY4" fmla="*/ 453 h 747421"/>
                  <a:gd name="connsiteX5" fmla="*/ 1891752 w 2814523"/>
                  <a:gd name="connsiteY5" fmla="*/ 30536 h 747421"/>
                  <a:gd name="connsiteX6" fmla="*/ 2814524 w 2814523"/>
                  <a:gd name="connsiteY6" fmla="*/ 153747 h 747421"/>
                  <a:gd name="connsiteX0" fmla="*/ 0 w 2814524"/>
                  <a:gd name="connsiteY0" fmla="*/ 747421 h 747421"/>
                  <a:gd name="connsiteX1" fmla="*/ 504381 w 2814524"/>
                  <a:gd name="connsiteY1" fmla="*/ 339408 h 747421"/>
                  <a:gd name="connsiteX2" fmla="*/ 707497 w 2814524"/>
                  <a:gd name="connsiteY2" fmla="*/ 234440 h 747421"/>
                  <a:gd name="connsiteX3" fmla="*/ 1562522 w 2814524"/>
                  <a:gd name="connsiteY3" fmla="*/ 32045 h 747421"/>
                  <a:gd name="connsiteX4" fmla="*/ 1726363 w 2814524"/>
                  <a:gd name="connsiteY4" fmla="*/ 453 h 747421"/>
                  <a:gd name="connsiteX5" fmla="*/ 1891752 w 2814524"/>
                  <a:gd name="connsiteY5" fmla="*/ 30536 h 747421"/>
                  <a:gd name="connsiteX6" fmla="*/ 2814524 w 2814524"/>
                  <a:gd name="connsiteY6" fmla="*/ 153747 h 747421"/>
                  <a:gd name="connsiteX0" fmla="*/ 0 w 2814524"/>
                  <a:gd name="connsiteY0" fmla="*/ 747148 h 747148"/>
                  <a:gd name="connsiteX1" fmla="*/ 504381 w 2814524"/>
                  <a:gd name="connsiteY1" fmla="*/ 339135 h 747148"/>
                  <a:gd name="connsiteX2" fmla="*/ 758608 w 2814524"/>
                  <a:gd name="connsiteY2" fmla="*/ 222413 h 747148"/>
                  <a:gd name="connsiteX3" fmla="*/ 1562522 w 2814524"/>
                  <a:gd name="connsiteY3" fmla="*/ 31772 h 747148"/>
                  <a:gd name="connsiteX4" fmla="*/ 1726363 w 2814524"/>
                  <a:gd name="connsiteY4" fmla="*/ 180 h 747148"/>
                  <a:gd name="connsiteX5" fmla="*/ 1891752 w 2814524"/>
                  <a:gd name="connsiteY5" fmla="*/ 30263 h 747148"/>
                  <a:gd name="connsiteX6" fmla="*/ 2814524 w 2814524"/>
                  <a:gd name="connsiteY6" fmla="*/ 153474 h 747148"/>
                  <a:gd name="connsiteX0" fmla="*/ 0 w 2814524"/>
                  <a:gd name="connsiteY0" fmla="*/ 747100 h 747100"/>
                  <a:gd name="connsiteX1" fmla="*/ 504381 w 2814524"/>
                  <a:gd name="connsiteY1" fmla="*/ 339087 h 747100"/>
                  <a:gd name="connsiteX2" fmla="*/ 758608 w 2814524"/>
                  <a:gd name="connsiteY2" fmla="*/ 222365 h 747100"/>
                  <a:gd name="connsiteX3" fmla="*/ 1562522 w 2814524"/>
                  <a:gd name="connsiteY3" fmla="*/ 31724 h 747100"/>
                  <a:gd name="connsiteX4" fmla="*/ 1726363 w 2814524"/>
                  <a:gd name="connsiteY4" fmla="*/ 132 h 747100"/>
                  <a:gd name="connsiteX5" fmla="*/ 1917114 w 2814524"/>
                  <a:gd name="connsiteY5" fmla="*/ 26981 h 747100"/>
                  <a:gd name="connsiteX6" fmla="*/ 2814524 w 2814524"/>
                  <a:gd name="connsiteY6" fmla="*/ 153426 h 747100"/>
                  <a:gd name="connsiteX0" fmla="*/ 0 w 2814524"/>
                  <a:gd name="connsiteY0" fmla="*/ 748152 h 748152"/>
                  <a:gd name="connsiteX1" fmla="*/ 504381 w 2814524"/>
                  <a:gd name="connsiteY1" fmla="*/ 340139 h 748152"/>
                  <a:gd name="connsiteX2" fmla="*/ 758608 w 2814524"/>
                  <a:gd name="connsiteY2" fmla="*/ 223417 h 748152"/>
                  <a:gd name="connsiteX3" fmla="*/ 1572900 w 2814524"/>
                  <a:gd name="connsiteY3" fmla="*/ 28311 h 748152"/>
                  <a:gd name="connsiteX4" fmla="*/ 1726363 w 2814524"/>
                  <a:gd name="connsiteY4" fmla="*/ 1184 h 748152"/>
                  <a:gd name="connsiteX5" fmla="*/ 1917114 w 2814524"/>
                  <a:gd name="connsiteY5" fmla="*/ 28033 h 748152"/>
                  <a:gd name="connsiteX6" fmla="*/ 2814524 w 2814524"/>
                  <a:gd name="connsiteY6" fmla="*/ 154478 h 748152"/>
                  <a:gd name="connsiteX0" fmla="*/ 0 w 2814524"/>
                  <a:gd name="connsiteY0" fmla="*/ 748828 h 748828"/>
                  <a:gd name="connsiteX1" fmla="*/ 504381 w 2814524"/>
                  <a:gd name="connsiteY1" fmla="*/ 340815 h 748828"/>
                  <a:gd name="connsiteX2" fmla="*/ 766946 w 2814524"/>
                  <a:gd name="connsiteY2" fmla="*/ 239839 h 748828"/>
                  <a:gd name="connsiteX3" fmla="*/ 1572900 w 2814524"/>
                  <a:gd name="connsiteY3" fmla="*/ 28987 h 748828"/>
                  <a:gd name="connsiteX4" fmla="*/ 1726363 w 2814524"/>
                  <a:gd name="connsiteY4" fmla="*/ 1860 h 748828"/>
                  <a:gd name="connsiteX5" fmla="*/ 1917114 w 2814524"/>
                  <a:gd name="connsiteY5" fmla="*/ 28709 h 748828"/>
                  <a:gd name="connsiteX6" fmla="*/ 2814524 w 2814524"/>
                  <a:gd name="connsiteY6" fmla="*/ 155154 h 748828"/>
                  <a:gd name="connsiteX0" fmla="*/ 0 w 2814524"/>
                  <a:gd name="connsiteY0" fmla="*/ 748828 h 748828"/>
                  <a:gd name="connsiteX1" fmla="*/ 457900 w 2814524"/>
                  <a:gd name="connsiteY1" fmla="*/ 392234 h 748828"/>
                  <a:gd name="connsiteX2" fmla="*/ 766946 w 2814524"/>
                  <a:gd name="connsiteY2" fmla="*/ 239839 h 748828"/>
                  <a:gd name="connsiteX3" fmla="*/ 1572900 w 2814524"/>
                  <a:gd name="connsiteY3" fmla="*/ 28987 h 748828"/>
                  <a:gd name="connsiteX4" fmla="*/ 1726363 w 2814524"/>
                  <a:gd name="connsiteY4" fmla="*/ 1860 h 748828"/>
                  <a:gd name="connsiteX5" fmla="*/ 1917114 w 2814524"/>
                  <a:gd name="connsiteY5" fmla="*/ 28709 h 748828"/>
                  <a:gd name="connsiteX6" fmla="*/ 2814524 w 2814524"/>
                  <a:gd name="connsiteY6" fmla="*/ 155154 h 748828"/>
                  <a:gd name="connsiteX0" fmla="*/ 0 w 2814524"/>
                  <a:gd name="connsiteY0" fmla="*/ 741361 h 741361"/>
                  <a:gd name="connsiteX1" fmla="*/ 457900 w 2814524"/>
                  <a:gd name="connsiteY1" fmla="*/ 384767 h 741361"/>
                  <a:gd name="connsiteX2" fmla="*/ 766946 w 2814524"/>
                  <a:gd name="connsiteY2" fmla="*/ 232372 h 741361"/>
                  <a:gd name="connsiteX3" fmla="*/ 1572900 w 2814524"/>
                  <a:gd name="connsiteY3" fmla="*/ 21520 h 741361"/>
                  <a:gd name="connsiteX4" fmla="*/ 1917114 w 2814524"/>
                  <a:gd name="connsiteY4" fmla="*/ 21242 h 741361"/>
                  <a:gd name="connsiteX5" fmla="*/ 2814524 w 2814524"/>
                  <a:gd name="connsiteY5" fmla="*/ 147687 h 741361"/>
                  <a:gd name="connsiteX0" fmla="*/ 0 w 2814524"/>
                  <a:gd name="connsiteY0" fmla="*/ 732797 h 732797"/>
                  <a:gd name="connsiteX1" fmla="*/ 457900 w 2814524"/>
                  <a:gd name="connsiteY1" fmla="*/ 376203 h 732797"/>
                  <a:gd name="connsiteX2" fmla="*/ 766946 w 2814524"/>
                  <a:gd name="connsiteY2" fmla="*/ 223808 h 732797"/>
                  <a:gd name="connsiteX3" fmla="*/ 1576519 w 2814524"/>
                  <a:gd name="connsiteY3" fmla="*/ 28317 h 732797"/>
                  <a:gd name="connsiteX4" fmla="*/ 1917114 w 2814524"/>
                  <a:gd name="connsiteY4" fmla="*/ 12678 h 732797"/>
                  <a:gd name="connsiteX5" fmla="*/ 2814524 w 2814524"/>
                  <a:gd name="connsiteY5" fmla="*/ 139123 h 732797"/>
                  <a:gd name="connsiteX0" fmla="*/ 0 w 2814524"/>
                  <a:gd name="connsiteY0" fmla="*/ 727017 h 727017"/>
                  <a:gd name="connsiteX1" fmla="*/ 457900 w 2814524"/>
                  <a:gd name="connsiteY1" fmla="*/ 370423 h 727017"/>
                  <a:gd name="connsiteX2" fmla="*/ 766946 w 2814524"/>
                  <a:gd name="connsiteY2" fmla="*/ 218028 h 727017"/>
                  <a:gd name="connsiteX3" fmla="*/ 1576519 w 2814524"/>
                  <a:gd name="connsiteY3" fmla="*/ 22537 h 727017"/>
                  <a:gd name="connsiteX4" fmla="*/ 1973357 w 2814524"/>
                  <a:gd name="connsiteY4" fmla="*/ 16536 h 727017"/>
                  <a:gd name="connsiteX5" fmla="*/ 2814524 w 2814524"/>
                  <a:gd name="connsiteY5" fmla="*/ 133343 h 727017"/>
                  <a:gd name="connsiteX0" fmla="*/ 0 w 2814524"/>
                  <a:gd name="connsiteY0" fmla="*/ 727017 h 727017"/>
                  <a:gd name="connsiteX1" fmla="*/ 457900 w 2814524"/>
                  <a:gd name="connsiteY1" fmla="*/ 370423 h 727017"/>
                  <a:gd name="connsiteX2" fmla="*/ 766946 w 2814524"/>
                  <a:gd name="connsiteY2" fmla="*/ 218028 h 727017"/>
                  <a:gd name="connsiteX3" fmla="*/ 1576519 w 2814524"/>
                  <a:gd name="connsiteY3" fmla="*/ 22537 h 727017"/>
                  <a:gd name="connsiteX4" fmla="*/ 1973357 w 2814524"/>
                  <a:gd name="connsiteY4" fmla="*/ 16536 h 727017"/>
                  <a:gd name="connsiteX5" fmla="*/ 2814524 w 2814524"/>
                  <a:gd name="connsiteY5" fmla="*/ 133343 h 727017"/>
                  <a:gd name="connsiteX0" fmla="*/ 0 w 2814524"/>
                  <a:gd name="connsiteY0" fmla="*/ 733189 h 733189"/>
                  <a:gd name="connsiteX1" fmla="*/ 457900 w 2814524"/>
                  <a:gd name="connsiteY1" fmla="*/ 376595 h 733189"/>
                  <a:gd name="connsiteX2" fmla="*/ 766946 w 2814524"/>
                  <a:gd name="connsiteY2" fmla="*/ 224200 h 733189"/>
                  <a:gd name="connsiteX3" fmla="*/ 1576519 w 2814524"/>
                  <a:gd name="connsiteY3" fmla="*/ 28709 h 733189"/>
                  <a:gd name="connsiteX4" fmla="*/ 1973357 w 2814524"/>
                  <a:gd name="connsiteY4" fmla="*/ 22708 h 733189"/>
                  <a:gd name="connsiteX5" fmla="*/ 2814524 w 2814524"/>
                  <a:gd name="connsiteY5" fmla="*/ 139515 h 733189"/>
                  <a:gd name="connsiteX0" fmla="*/ 0 w 2775335"/>
                  <a:gd name="connsiteY0" fmla="*/ 732815 h 732815"/>
                  <a:gd name="connsiteX1" fmla="*/ 457900 w 2775335"/>
                  <a:gd name="connsiteY1" fmla="*/ 376221 h 732815"/>
                  <a:gd name="connsiteX2" fmla="*/ 766946 w 2775335"/>
                  <a:gd name="connsiteY2" fmla="*/ 223826 h 732815"/>
                  <a:gd name="connsiteX3" fmla="*/ 1576519 w 2775335"/>
                  <a:gd name="connsiteY3" fmla="*/ 28335 h 732815"/>
                  <a:gd name="connsiteX4" fmla="*/ 1973357 w 2775335"/>
                  <a:gd name="connsiteY4" fmla="*/ 22334 h 732815"/>
                  <a:gd name="connsiteX5" fmla="*/ 2775335 w 2775335"/>
                  <a:gd name="connsiteY5" fmla="*/ 132105 h 732815"/>
                  <a:gd name="connsiteX0" fmla="*/ 0 w 2747725"/>
                  <a:gd name="connsiteY0" fmla="*/ 735726 h 735726"/>
                  <a:gd name="connsiteX1" fmla="*/ 457900 w 2747725"/>
                  <a:gd name="connsiteY1" fmla="*/ 379132 h 735726"/>
                  <a:gd name="connsiteX2" fmla="*/ 766946 w 2747725"/>
                  <a:gd name="connsiteY2" fmla="*/ 226737 h 735726"/>
                  <a:gd name="connsiteX3" fmla="*/ 1576519 w 2747725"/>
                  <a:gd name="connsiteY3" fmla="*/ 31246 h 735726"/>
                  <a:gd name="connsiteX4" fmla="*/ 1973357 w 2747725"/>
                  <a:gd name="connsiteY4" fmla="*/ 25245 h 735726"/>
                  <a:gd name="connsiteX5" fmla="*/ 2747725 w 2747725"/>
                  <a:gd name="connsiteY5" fmla="*/ 187534 h 735726"/>
                  <a:gd name="connsiteX0" fmla="*/ 0 w 2747725"/>
                  <a:gd name="connsiteY0" fmla="*/ 722366 h 722366"/>
                  <a:gd name="connsiteX1" fmla="*/ 457900 w 2747725"/>
                  <a:gd name="connsiteY1" fmla="*/ 365772 h 722366"/>
                  <a:gd name="connsiteX2" fmla="*/ 766946 w 2747725"/>
                  <a:gd name="connsiteY2" fmla="*/ 213377 h 722366"/>
                  <a:gd name="connsiteX3" fmla="*/ 1576519 w 2747725"/>
                  <a:gd name="connsiteY3" fmla="*/ 17886 h 722366"/>
                  <a:gd name="connsiteX4" fmla="*/ 1955474 w 2747725"/>
                  <a:gd name="connsiteY4" fmla="*/ 26603 h 722366"/>
                  <a:gd name="connsiteX5" fmla="*/ 2747725 w 2747725"/>
                  <a:gd name="connsiteY5" fmla="*/ 174174 h 722366"/>
                  <a:gd name="connsiteX0" fmla="*/ 0 w 2747725"/>
                  <a:gd name="connsiteY0" fmla="*/ 711069 h 711069"/>
                  <a:gd name="connsiteX1" fmla="*/ 457900 w 2747725"/>
                  <a:gd name="connsiteY1" fmla="*/ 354475 h 711069"/>
                  <a:gd name="connsiteX2" fmla="*/ 766946 w 2747725"/>
                  <a:gd name="connsiteY2" fmla="*/ 202080 h 711069"/>
                  <a:gd name="connsiteX3" fmla="*/ 1574974 w 2747725"/>
                  <a:gd name="connsiteY3" fmla="*/ 25736 h 711069"/>
                  <a:gd name="connsiteX4" fmla="*/ 1955474 w 2747725"/>
                  <a:gd name="connsiteY4" fmla="*/ 15306 h 711069"/>
                  <a:gd name="connsiteX5" fmla="*/ 2747725 w 2747725"/>
                  <a:gd name="connsiteY5" fmla="*/ 162877 h 711069"/>
                  <a:gd name="connsiteX0" fmla="*/ 0 w 2747725"/>
                  <a:gd name="connsiteY0" fmla="*/ 704315 h 704315"/>
                  <a:gd name="connsiteX1" fmla="*/ 457900 w 2747725"/>
                  <a:gd name="connsiteY1" fmla="*/ 347721 h 704315"/>
                  <a:gd name="connsiteX2" fmla="*/ 766946 w 2747725"/>
                  <a:gd name="connsiteY2" fmla="*/ 195326 h 704315"/>
                  <a:gd name="connsiteX3" fmla="*/ 1574974 w 2747725"/>
                  <a:gd name="connsiteY3" fmla="*/ 18982 h 704315"/>
                  <a:gd name="connsiteX4" fmla="*/ 1941168 w 2747725"/>
                  <a:gd name="connsiteY4" fmla="*/ 20326 h 704315"/>
                  <a:gd name="connsiteX5" fmla="*/ 2747725 w 2747725"/>
                  <a:gd name="connsiteY5" fmla="*/ 156123 h 704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747725" h="704315">
                    <a:moveTo>
                      <a:pt x="0" y="704315"/>
                    </a:moveTo>
                    <a:cubicBezTo>
                      <a:pt x="86830" y="625445"/>
                      <a:pt x="330076" y="432552"/>
                      <a:pt x="457900" y="347721"/>
                    </a:cubicBezTo>
                    <a:cubicBezTo>
                      <a:pt x="585724" y="262890"/>
                      <a:pt x="580767" y="250116"/>
                      <a:pt x="766946" y="195326"/>
                    </a:cubicBezTo>
                    <a:cubicBezTo>
                      <a:pt x="953125" y="140536"/>
                      <a:pt x="1379270" y="48149"/>
                      <a:pt x="1574974" y="18982"/>
                    </a:cubicBezTo>
                    <a:cubicBezTo>
                      <a:pt x="1770678" y="-10185"/>
                      <a:pt x="1745710" y="-2531"/>
                      <a:pt x="1941168" y="20326"/>
                    </a:cubicBezTo>
                    <a:cubicBezTo>
                      <a:pt x="2136627" y="43183"/>
                      <a:pt x="2448588" y="113975"/>
                      <a:pt x="2747725" y="156123"/>
                    </a:cubicBezTo>
                  </a:path>
                </a:pathLst>
              </a:custGeom>
              <a:noFill/>
              <a:ln w="28575">
                <a:solidFill>
                  <a:srgbClr val="EB5F6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42D2AC61-0BE8-4E3A-0D35-8097967372A8}"/>
                  </a:ext>
                </a:extLst>
              </p:cNvPr>
              <p:cNvSpPr/>
              <p:nvPr/>
            </p:nvSpPr>
            <p:spPr>
              <a:xfrm rot="21333852">
                <a:off x="4735581" y="2895738"/>
                <a:ext cx="1987062" cy="593325"/>
              </a:xfrm>
              <a:custGeom>
                <a:avLst/>
                <a:gdLst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285750 w 2628900"/>
                  <a:gd name="connsiteY7" fmla="*/ 495354 h 885879"/>
                  <a:gd name="connsiteX8" fmla="*/ 295275 w 2628900"/>
                  <a:gd name="connsiteY8" fmla="*/ 466779 h 885879"/>
                  <a:gd name="connsiteX9" fmla="*/ 323850 w 2628900"/>
                  <a:gd name="connsiteY9" fmla="*/ 447729 h 885879"/>
                  <a:gd name="connsiteX10" fmla="*/ 352425 w 2628900"/>
                  <a:gd name="connsiteY10" fmla="*/ 419154 h 885879"/>
                  <a:gd name="connsiteX11" fmla="*/ 361950 w 2628900"/>
                  <a:gd name="connsiteY11" fmla="*/ 390579 h 885879"/>
                  <a:gd name="connsiteX12" fmla="*/ 476250 w 2628900"/>
                  <a:gd name="connsiteY12" fmla="*/ 323904 h 885879"/>
                  <a:gd name="connsiteX13" fmla="*/ 504825 w 2628900"/>
                  <a:gd name="connsiteY13" fmla="*/ 304854 h 885879"/>
                  <a:gd name="connsiteX14" fmla="*/ 638175 w 2628900"/>
                  <a:gd name="connsiteY14" fmla="*/ 266754 h 885879"/>
                  <a:gd name="connsiteX15" fmla="*/ 695325 w 2628900"/>
                  <a:gd name="connsiteY15" fmla="*/ 247704 h 885879"/>
                  <a:gd name="connsiteX16" fmla="*/ 790575 w 2628900"/>
                  <a:gd name="connsiteY16" fmla="*/ 238179 h 885879"/>
                  <a:gd name="connsiteX17" fmla="*/ 847725 w 2628900"/>
                  <a:gd name="connsiteY17" fmla="*/ 228654 h 885879"/>
                  <a:gd name="connsiteX18" fmla="*/ 942975 w 2628900"/>
                  <a:gd name="connsiteY18" fmla="*/ 219129 h 885879"/>
                  <a:gd name="connsiteX19" fmla="*/ 1047750 w 2628900"/>
                  <a:gd name="connsiteY19" fmla="*/ 190554 h 885879"/>
                  <a:gd name="connsiteX20" fmla="*/ 1076325 w 2628900"/>
                  <a:gd name="connsiteY20" fmla="*/ 181029 h 885879"/>
                  <a:gd name="connsiteX21" fmla="*/ 1114425 w 2628900"/>
                  <a:gd name="connsiteY21" fmla="*/ 171504 h 885879"/>
                  <a:gd name="connsiteX22" fmla="*/ 1219200 w 2628900"/>
                  <a:gd name="connsiteY22" fmla="*/ 133404 h 885879"/>
                  <a:gd name="connsiteX23" fmla="*/ 1247775 w 2628900"/>
                  <a:gd name="connsiteY23" fmla="*/ 114354 h 885879"/>
                  <a:gd name="connsiteX24" fmla="*/ 1314450 w 2628900"/>
                  <a:gd name="connsiteY24" fmla="*/ 85779 h 885879"/>
                  <a:gd name="connsiteX25" fmla="*/ 1400175 w 2628900"/>
                  <a:gd name="connsiteY25" fmla="*/ 66729 h 885879"/>
                  <a:gd name="connsiteX26" fmla="*/ 1457325 w 2628900"/>
                  <a:gd name="connsiteY26" fmla="*/ 57204 h 885879"/>
                  <a:gd name="connsiteX27" fmla="*/ 1590675 w 2628900"/>
                  <a:gd name="connsiteY27" fmla="*/ 28629 h 885879"/>
                  <a:gd name="connsiteX28" fmla="*/ 1685925 w 2628900"/>
                  <a:gd name="connsiteY28" fmla="*/ 19104 h 885879"/>
                  <a:gd name="connsiteX29" fmla="*/ 1724025 w 2628900"/>
                  <a:gd name="connsiteY29" fmla="*/ 9579 h 885879"/>
                  <a:gd name="connsiteX30" fmla="*/ 1752600 w 2628900"/>
                  <a:gd name="connsiteY30" fmla="*/ 54 h 885879"/>
                  <a:gd name="connsiteX31" fmla="*/ 1847850 w 2628900"/>
                  <a:gd name="connsiteY31" fmla="*/ 19104 h 885879"/>
                  <a:gd name="connsiteX32" fmla="*/ 1914525 w 2628900"/>
                  <a:gd name="connsiteY32" fmla="*/ 28629 h 885879"/>
                  <a:gd name="connsiteX33" fmla="*/ 1952625 w 2628900"/>
                  <a:gd name="connsiteY33" fmla="*/ 38154 h 885879"/>
                  <a:gd name="connsiteX34" fmla="*/ 2000250 w 2628900"/>
                  <a:gd name="connsiteY34" fmla="*/ 47679 h 885879"/>
                  <a:gd name="connsiteX35" fmla="*/ 2114550 w 2628900"/>
                  <a:gd name="connsiteY35" fmla="*/ 76254 h 885879"/>
                  <a:gd name="connsiteX36" fmla="*/ 2162175 w 2628900"/>
                  <a:gd name="connsiteY36" fmla="*/ 95304 h 885879"/>
                  <a:gd name="connsiteX37" fmla="*/ 2238375 w 2628900"/>
                  <a:gd name="connsiteY37" fmla="*/ 114354 h 885879"/>
                  <a:gd name="connsiteX38" fmla="*/ 2428875 w 2628900"/>
                  <a:gd name="connsiteY38" fmla="*/ 152454 h 885879"/>
                  <a:gd name="connsiteX39" fmla="*/ 2476500 w 2628900"/>
                  <a:gd name="connsiteY39" fmla="*/ 171504 h 885879"/>
                  <a:gd name="connsiteX40" fmla="*/ 2514600 w 2628900"/>
                  <a:gd name="connsiteY40" fmla="*/ 181029 h 885879"/>
                  <a:gd name="connsiteX41" fmla="*/ 2543175 w 2628900"/>
                  <a:gd name="connsiteY41" fmla="*/ 190554 h 885879"/>
                  <a:gd name="connsiteX42" fmla="*/ 2581275 w 2628900"/>
                  <a:gd name="connsiteY42" fmla="*/ 200079 h 885879"/>
                  <a:gd name="connsiteX43" fmla="*/ 2628900 w 2628900"/>
                  <a:gd name="connsiteY43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285750 w 2628900"/>
                  <a:gd name="connsiteY7" fmla="*/ 495354 h 885879"/>
                  <a:gd name="connsiteX8" fmla="*/ 323850 w 2628900"/>
                  <a:gd name="connsiteY8" fmla="*/ 447729 h 885879"/>
                  <a:gd name="connsiteX9" fmla="*/ 352425 w 2628900"/>
                  <a:gd name="connsiteY9" fmla="*/ 419154 h 885879"/>
                  <a:gd name="connsiteX10" fmla="*/ 361950 w 2628900"/>
                  <a:gd name="connsiteY10" fmla="*/ 390579 h 885879"/>
                  <a:gd name="connsiteX11" fmla="*/ 476250 w 2628900"/>
                  <a:gd name="connsiteY11" fmla="*/ 323904 h 885879"/>
                  <a:gd name="connsiteX12" fmla="*/ 504825 w 2628900"/>
                  <a:gd name="connsiteY12" fmla="*/ 304854 h 885879"/>
                  <a:gd name="connsiteX13" fmla="*/ 638175 w 2628900"/>
                  <a:gd name="connsiteY13" fmla="*/ 266754 h 885879"/>
                  <a:gd name="connsiteX14" fmla="*/ 695325 w 2628900"/>
                  <a:gd name="connsiteY14" fmla="*/ 247704 h 885879"/>
                  <a:gd name="connsiteX15" fmla="*/ 790575 w 2628900"/>
                  <a:gd name="connsiteY15" fmla="*/ 238179 h 885879"/>
                  <a:gd name="connsiteX16" fmla="*/ 847725 w 2628900"/>
                  <a:gd name="connsiteY16" fmla="*/ 228654 h 885879"/>
                  <a:gd name="connsiteX17" fmla="*/ 942975 w 2628900"/>
                  <a:gd name="connsiteY17" fmla="*/ 219129 h 885879"/>
                  <a:gd name="connsiteX18" fmla="*/ 1047750 w 2628900"/>
                  <a:gd name="connsiteY18" fmla="*/ 190554 h 885879"/>
                  <a:gd name="connsiteX19" fmla="*/ 1076325 w 2628900"/>
                  <a:gd name="connsiteY19" fmla="*/ 181029 h 885879"/>
                  <a:gd name="connsiteX20" fmla="*/ 1114425 w 2628900"/>
                  <a:gd name="connsiteY20" fmla="*/ 171504 h 885879"/>
                  <a:gd name="connsiteX21" fmla="*/ 1219200 w 2628900"/>
                  <a:gd name="connsiteY21" fmla="*/ 133404 h 885879"/>
                  <a:gd name="connsiteX22" fmla="*/ 1247775 w 2628900"/>
                  <a:gd name="connsiteY22" fmla="*/ 114354 h 885879"/>
                  <a:gd name="connsiteX23" fmla="*/ 1314450 w 2628900"/>
                  <a:gd name="connsiteY23" fmla="*/ 85779 h 885879"/>
                  <a:gd name="connsiteX24" fmla="*/ 1400175 w 2628900"/>
                  <a:gd name="connsiteY24" fmla="*/ 66729 h 885879"/>
                  <a:gd name="connsiteX25" fmla="*/ 1457325 w 2628900"/>
                  <a:gd name="connsiteY25" fmla="*/ 57204 h 885879"/>
                  <a:gd name="connsiteX26" fmla="*/ 1590675 w 2628900"/>
                  <a:gd name="connsiteY26" fmla="*/ 28629 h 885879"/>
                  <a:gd name="connsiteX27" fmla="*/ 1685925 w 2628900"/>
                  <a:gd name="connsiteY27" fmla="*/ 19104 h 885879"/>
                  <a:gd name="connsiteX28" fmla="*/ 1724025 w 2628900"/>
                  <a:gd name="connsiteY28" fmla="*/ 9579 h 885879"/>
                  <a:gd name="connsiteX29" fmla="*/ 1752600 w 2628900"/>
                  <a:gd name="connsiteY29" fmla="*/ 54 h 885879"/>
                  <a:gd name="connsiteX30" fmla="*/ 1847850 w 2628900"/>
                  <a:gd name="connsiteY30" fmla="*/ 19104 h 885879"/>
                  <a:gd name="connsiteX31" fmla="*/ 1914525 w 2628900"/>
                  <a:gd name="connsiteY31" fmla="*/ 28629 h 885879"/>
                  <a:gd name="connsiteX32" fmla="*/ 1952625 w 2628900"/>
                  <a:gd name="connsiteY32" fmla="*/ 38154 h 885879"/>
                  <a:gd name="connsiteX33" fmla="*/ 2000250 w 2628900"/>
                  <a:gd name="connsiteY33" fmla="*/ 47679 h 885879"/>
                  <a:gd name="connsiteX34" fmla="*/ 2114550 w 2628900"/>
                  <a:gd name="connsiteY34" fmla="*/ 76254 h 885879"/>
                  <a:gd name="connsiteX35" fmla="*/ 2162175 w 2628900"/>
                  <a:gd name="connsiteY35" fmla="*/ 95304 h 885879"/>
                  <a:gd name="connsiteX36" fmla="*/ 2238375 w 2628900"/>
                  <a:gd name="connsiteY36" fmla="*/ 114354 h 885879"/>
                  <a:gd name="connsiteX37" fmla="*/ 2428875 w 2628900"/>
                  <a:gd name="connsiteY37" fmla="*/ 152454 h 885879"/>
                  <a:gd name="connsiteX38" fmla="*/ 2476500 w 2628900"/>
                  <a:gd name="connsiteY38" fmla="*/ 171504 h 885879"/>
                  <a:gd name="connsiteX39" fmla="*/ 2514600 w 2628900"/>
                  <a:gd name="connsiteY39" fmla="*/ 181029 h 885879"/>
                  <a:gd name="connsiteX40" fmla="*/ 2543175 w 2628900"/>
                  <a:gd name="connsiteY40" fmla="*/ 190554 h 885879"/>
                  <a:gd name="connsiteX41" fmla="*/ 2581275 w 2628900"/>
                  <a:gd name="connsiteY41" fmla="*/ 200079 h 885879"/>
                  <a:gd name="connsiteX42" fmla="*/ 2628900 w 2628900"/>
                  <a:gd name="connsiteY42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323850 w 2628900"/>
                  <a:gd name="connsiteY7" fmla="*/ 447729 h 885879"/>
                  <a:gd name="connsiteX8" fmla="*/ 352425 w 2628900"/>
                  <a:gd name="connsiteY8" fmla="*/ 419154 h 885879"/>
                  <a:gd name="connsiteX9" fmla="*/ 361950 w 2628900"/>
                  <a:gd name="connsiteY9" fmla="*/ 390579 h 885879"/>
                  <a:gd name="connsiteX10" fmla="*/ 476250 w 2628900"/>
                  <a:gd name="connsiteY10" fmla="*/ 323904 h 885879"/>
                  <a:gd name="connsiteX11" fmla="*/ 504825 w 2628900"/>
                  <a:gd name="connsiteY11" fmla="*/ 304854 h 885879"/>
                  <a:gd name="connsiteX12" fmla="*/ 638175 w 2628900"/>
                  <a:gd name="connsiteY12" fmla="*/ 266754 h 885879"/>
                  <a:gd name="connsiteX13" fmla="*/ 695325 w 2628900"/>
                  <a:gd name="connsiteY13" fmla="*/ 247704 h 885879"/>
                  <a:gd name="connsiteX14" fmla="*/ 790575 w 2628900"/>
                  <a:gd name="connsiteY14" fmla="*/ 238179 h 885879"/>
                  <a:gd name="connsiteX15" fmla="*/ 847725 w 2628900"/>
                  <a:gd name="connsiteY15" fmla="*/ 228654 h 885879"/>
                  <a:gd name="connsiteX16" fmla="*/ 942975 w 2628900"/>
                  <a:gd name="connsiteY16" fmla="*/ 219129 h 885879"/>
                  <a:gd name="connsiteX17" fmla="*/ 1047750 w 2628900"/>
                  <a:gd name="connsiteY17" fmla="*/ 190554 h 885879"/>
                  <a:gd name="connsiteX18" fmla="*/ 1076325 w 2628900"/>
                  <a:gd name="connsiteY18" fmla="*/ 181029 h 885879"/>
                  <a:gd name="connsiteX19" fmla="*/ 1114425 w 2628900"/>
                  <a:gd name="connsiteY19" fmla="*/ 171504 h 885879"/>
                  <a:gd name="connsiteX20" fmla="*/ 1219200 w 2628900"/>
                  <a:gd name="connsiteY20" fmla="*/ 133404 h 885879"/>
                  <a:gd name="connsiteX21" fmla="*/ 1247775 w 2628900"/>
                  <a:gd name="connsiteY21" fmla="*/ 114354 h 885879"/>
                  <a:gd name="connsiteX22" fmla="*/ 1314450 w 2628900"/>
                  <a:gd name="connsiteY22" fmla="*/ 85779 h 885879"/>
                  <a:gd name="connsiteX23" fmla="*/ 1400175 w 2628900"/>
                  <a:gd name="connsiteY23" fmla="*/ 66729 h 885879"/>
                  <a:gd name="connsiteX24" fmla="*/ 1457325 w 2628900"/>
                  <a:gd name="connsiteY24" fmla="*/ 57204 h 885879"/>
                  <a:gd name="connsiteX25" fmla="*/ 1590675 w 2628900"/>
                  <a:gd name="connsiteY25" fmla="*/ 28629 h 885879"/>
                  <a:gd name="connsiteX26" fmla="*/ 1685925 w 2628900"/>
                  <a:gd name="connsiteY26" fmla="*/ 19104 h 885879"/>
                  <a:gd name="connsiteX27" fmla="*/ 1724025 w 2628900"/>
                  <a:gd name="connsiteY27" fmla="*/ 9579 h 885879"/>
                  <a:gd name="connsiteX28" fmla="*/ 1752600 w 2628900"/>
                  <a:gd name="connsiteY28" fmla="*/ 54 h 885879"/>
                  <a:gd name="connsiteX29" fmla="*/ 1847850 w 2628900"/>
                  <a:gd name="connsiteY29" fmla="*/ 19104 h 885879"/>
                  <a:gd name="connsiteX30" fmla="*/ 1914525 w 2628900"/>
                  <a:gd name="connsiteY30" fmla="*/ 28629 h 885879"/>
                  <a:gd name="connsiteX31" fmla="*/ 1952625 w 2628900"/>
                  <a:gd name="connsiteY31" fmla="*/ 38154 h 885879"/>
                  <a:gd name="connsiteX32" fmla="*/ 2000250 w 2628900"/>
                  <a:gd name="connsiteY32" fmla="*/ 47679 h 885879"/>
                  <a:gd name="connsiteX33" fmla="*/ 2114550 w 2628900"/>
                  <a:gd name="connsiteY33" fmla="*/ 76254 h 885879"/>
                  <a:gd name="connsiteX34" fmla="*/ 2162175 w 2628900"/>
                  <a:gd name="connsiteY34" fmla="*/ 95304 h 885879"/>
                  <a:gd name="connsiteX35" fmla="*/ 2238375 w 2628900"/>
                  <a:gd name="connsiteY35" fmla="*/ 114354 h 885879"/>
                  <a:gd name="connsiteX36" fmla="*/ 2428875 w 2628900"/>
                  <a:gd name="connsiteY36" fmla="*/ 152454 h 885879"/>
                  <a:gd name="connsiteX37" fmla="*/ 2476500 w 2628900"/>
                  <a:gd name="connsiteY37" fmla="*/ 171504 h 885879"/>
                  <a:gd name="connsiteX38" fmla="*/ 2514600 w 2628900"/>
                  <a:gd name="connsiteY38" fmla="*/ 181029 h 885879"/>
                  <a:gd name="connsiteX39" fmla="*/ 2543175 w 2628900"/>
                  <a:gd name="connsiteY39" fmla="*/ 190554 h 885879"/>
                  <a:gd name="connsiteX40" fmla="*/ 2581275 w 2628900"/>
                  <a:gd name="connsiteY40" fmla="*/ 200079 h 885879"/>
                  <a:gd name="connsiteX41" fmla="*/ 2628900 w 2628900"/>
                  <a:gd name="connsiteY41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323850 w 2628900"/>
                  <a:gd name="connsiteY6" fmla="*/ 447729 h 885879"/>
                  <a:gd name="connsiteX7" fmla="*/ 352425 w 2628900"/>
                  <a:gd name="connsiteY7" fmla="*/ 419154 h 885879"/>
                  <a:gd name="connsiteX8" fmla="*/ 361950 w 2628900"/>
                  <a:gd name="connsiteY8" fmla="*/ 390579 h 885879"/>
                  <a:gd name="connsiteX9" fmla="*/ 476250 w 2628900"/>
                  <a:gd name="connsiteY9" fmla="*/ 323904 h 885879"/>
                  <a:gd name="connsiteX10" fmla="*/ 504825 w 2628900"/>
                  <a:gd name="connsiteY10" fmla="*/ 304854 h 885879"/>
                  <a:gd name="connsiteX11" fmla="*/ 638175 w 2628900"/>
                  <a:gd name="connsiteY11" fmla="*/ 266754 h 885879"/>
                  <a:gd name="connsiteX12" fmla="*/ 695325 w 2628900"/>
                  <a:gd name="connsiteY12" fmla="*/ 247704 h 885879"/>
                  <a:gd name="connsiteX13" fmla="*/ 790575 w 2628900"/>
                  <a:gd name="connsiteY13" fmla="*/ 238179 h 885879"/>
                  <a:gd name="connsiteX14" fmla="*/ 847725 w 2628900"/>
                  <a:gd name="connsiteY14" fmla="*/ 228654 h 885879"/>
                  <a:gd name="connsiteX15" fmla="*/ 942975 w 2628900"/>
                  <a:gd name="connsiteY15" fmla="*/ 219129 h 885879"/>
                  <a:gd name="connsiteX16" fmla="*/ 1047750 w 2628900"/>
                  <a:gd name="connsiteY16" fmla="*/ 190554 h 885879"/>
                  <a:gd name="connsiteX17" fmla="*/ 1076325 w 2628900"/>
                  <a:gd name="connsiteY17" fmla="*/ 181029 h 885879"/>
                  <a:gd name="connsiteX18" fmla="*/ 1114425 w 2628900"/>
                  <a:gd name="connsiteY18" fmla="*/ 171504 h 885879"/>
                  <a:gd name="connsiteX19" fmla="*/ 1219200 w 2628900"/>
                  <a:gd name="connsiteY19" fmla="*/ 133404 h 885879"/>
                  <a:gd name="connsiteX20" fmla="*/ 1247775 w 2628900"/>
                  <a:gd name="connsiteY20" fmla="*/ 114354 h 885879"/>
                  <a:gd name="connsiteX21" fmla="*/ 1314450 w 2628900"/>
                  <a:gd name="connsiteY21" fmla="*/ 85779 h 885879"/>
                  <a:gd name="connsiteX22" fmla="*/ 1400175 w 2628900"/>
                  <a:gd name="connsiteY22" fmla="*/ 66729 h 885879"/>
                  <a:gd name="connsiteX23" fmla="*/ 1457325 w 2628900"/>
                  <a:gd name="connsiteY23" fmla="*/ 57204 h 885879"/>
                  <a:gd name="connsiteX24" fmla="*/ 1590675 w 2628900"/>
                  <a:gd name="connsiteY24" fmla="*/ 28629 h 885879"/>
                  <a:gd name="connsiteX25" fmla="*/ 1685925 w 2628900"/>
                  <a:gd name="connsiteY25" fmla="*/ 19104 h 885879"/>
                  <a:gd name="connsiteX26" fmla="*/ 1724025 w 2628900"/>
                  <a:gd name="connsiteY26" fmla="*/ 9579 h 885879"/>
                  <a:gd name="connsiteX27" fmla="*/ 1752600 w 2628900"/>
                  <a:gd name="connsiteY27" fmla="*/ 54 h 885879"/>
                  <a:gd name="connsiteX28" fmla="*/ 1847850 w 2628900"/>
                  <a:gd name="connsiteY28" fmla="*/ 19104 h 885879"/>
                  <a:gd name="connsiteX29" fmla="*/ 1914525 w 2628900"/>
                  <a:gd name="connsiteY29" fmla="*/ 28629 h 885879"/>
                  <a:gd name="connsiteX30" fmla="*/ 1952625 w 2628900"/>
                  <a:gd name="connsiteY30" fmla="*/ 38154 h 885879"/>
                  <a:gd name="connsiteX31" fmla="*/ 2000250 w 2628900"/>
                  <a:gd name="connsiteY31" fmla="*/ 47679 h 885879"/>
                  <a:gd name="connsiteX32" fmla="*/ 2114550 w 2628900"/>
                  <a:gd name="connsiteY32" fmla="*/ 76254 h 885879"/>
                  <a:gd name="connsiteX33" fmla="*/ 2162175 w 2628900"/>
                  <a:gd name="connsiteY33" fmla="*/ 95304 h 885879"/>
                  <a:gd name="connsiteX34" fmla="*/ 2238375 w 2628900"/>
                  <a:gd name="connsiteY34" fmla="*/ 114354 h 885879"/>
                  <a:gd name="connsiteX35" fmla="*/ 2428875 w 2628900"/>
                  <a:gd name="connsiteY35" fmla="*/ 152454 h 885879"/>
                  <a:gd name="connsiteX36" fmla="*/ 2476500 w 2628900"/>
                  <a:gd name="connsiteY36" fmla="*/ 171504 h 885879"/>
                  <a:gd name="connsiteX37" fmla="*/ 2514600 w 2628900"/>
                  <a:gd name="connsiteY37" fmla="*/ 181029 h 885879"/>
                  <a:gd name="connsiteX38" fmla="*/ 2543175 w 2628900"/>
                  <a:gd name="connsiteY38" fmla="*/ 190554 h 885879"/>
                  <a:gd name="connsiteX39" fmla="*/ 2581275 w 2628900"/>
                  <a:gd name="connsiteY39" fmla="*/ 200079 h 885879"/>
                  <a:gd name="connsiteX40" fmla="*/ 2628900 w 2628900"/>
                  <a:gd name="connsiteY40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323850 w 2628900"/>
                  <a:gd name="connsiteY5" fmla="*/ 447729 h 885879"/>
                  <a:gd name="connsiteX6" fmla="*/ 352425 w 2628900"/>
                  <a:gd name="connsiteY6" fmla="*/ 419154 h 885879"/>
                  <a:gd name="connsiteX7" fmla="*/ 361950 w 2628900"/>
                  <a:gd name="connsiteY7" fmla="*/ 390579 h 885879"/>
                  <a:gd name="connsiteX8" fmla="*/ 476250 w 2628900"/>
                  <a:gd name="connsiteY8" fmla="*/ 323904 h 885879"/>
                  <a:gd name="connsiteX9" fmla="*/ 504825 w 2628900"/>
                  <a:gd name="connsiteY9" fmla="*/ 304854 h 885879"/>
                  <a:gd name="connsiteX10" fmla="*/ 638175 w 2628900"/>
                  <a:gd name="connsiteY10" fmla="*/ 266754 h 885879"/>
                  <a:gd name="connsiteX11" fmla="*/ 695325 w 2628900"/>
                  <a:gd name="connsiteY11" fmla="*/ 247704 h 885879"/>
                  <a:gd name="connsiteX12" fmla="*/ 790575 w 2628900"/>
                  <a:gd name="connsiteY12" fmla="*/ 238179 h 885879"/>
                  <a:gd name="connsiteX13" fmla="*/ 847725 w 2628900"/>
                  <a:gd name="connsiteY13" fmla="*/ 228654 h 885879"/>
                  <a:gd name="connsiteX14" fmla="*/ 942975 w 2628900"/>
                  <a:gd name="connsiteY14" fmla="*/ 219129 h 885879"/>
                  <a:gd name="connsiteX15" fmla="*/ 1047750 w 2628900"/>
                  <a:gd name="connsiteY15" fmla="*/ 190554 h 885879"/>
                  <a:gd name="connsiteX16" fmla="*/ 1076325 w 2628900"/>
                  <a:gd name="connsiteY16" fmla="*/ 181029 h 885879"/>
                  <a:gd name="connsiteX17" fmla="*/ 1114425 w 2628900"/>
                  <a:gd name="connsiteY17" fmla="*/ 171504 h 885879"/>
                  <a:gd name="connsiteX18" fmla="*/ 1219200 w 2628900"/>
                  <a:gd name="connsiteY18" fmla="*/ 133404 h 885879"/>
                  <a:gd name="connsiteX19" fmla="*/ 1247775 w 2628900"/>
                  <a:gd name="connsiteY19" fmla="*/ 114354 h 885879"/>
                  <a:gd name="connsiteX20" fmla="*/ 1314450 w 2628900"/>
                  <a:gd name="connsiteY20" fmla="*/ 85779 h 885879"/>
                  <a:gd name="connsiteX21" fmla="*/ 1400175 w 2628900"/>
                  <a:gd name="connsiteY21" fmla="*/ 66729 h 885879"/>
                  <a:gd name="connsiteX22" fmla="*/ 1457325 w 2628900"/>
                  <a:gd name="connsiteY22" fmla="*/ 57204 h 885879"/>
                  <a:gd name="connsiteX23" fmla="*/ 1590675 w 2628900"/>
                  <a:gd name="connsiteY23" fmla="*/ 28629 h 885879"/>
                  <a:gd name="connsiteX24" fmla="*/ 1685925 w 2628900"/>
                  <a:gd name="connsiteY24" fmla="*/ 19104 h 885879"/>
                  <a:gd name="connsiteX25" fmla="*/ 1724025 w 2628900"/>
                  <a:gd name="connsiteY25" fmla="*/ 9579 h 885879"/>
                  <a:gd name="connsiteX26" fmla="*/ 1752600 w 2628900"/>
                  <a:gd name="connsiteY26" fmla="*/ 54 h 885879"/>
                  <a:gd name="connsiteX27" fmla="*/ 1847850 w 2628900"/>
                  <a:gd name="connsiteY27" fmla="*/ 19104 h 885879"/>
                  <a:gd name="connsiteX28" fmla="*/ 1914525 w 2628900"/>
                  <a:gd name="connsiteY28" fmla="*/ 28629 h 885879"/>
                  <a:gd name="connsiteX29" fmla="*/ 1952625 w 2628900"/>
                  <a:gd name="connsiteY29" fmla="*/ 38154 h 885879"/>
                  <a:gd name="connsiteX30" fmla="*/ 2000250 w 2628900"/>
                  <a:gd name="connsiteY30" fmla="*/ 47679 h 885879"/>
                  <a:gd name="connsiteX31" fmla="*/ 2114550 w 2628900"/>
                  <a:gd name="connsiteY31" fmla="*/ 76254 h 885879"/>
                  <a:gd name="connsiteX32" fmla="*/ 2162175 w 2628900"/>
                  <a:gd name="connsiteY32" fmla="*/ 95304 h 885879"/>
                  <a:gd name="connsiteX33" fmla="*/ 2238375 w 2628900"/>
                  <a:gd name="connsiteY33" fmla="*/ 114354 h 885879"/>
                  <a:gd name="connsiteX34" fmla="*/ 2428875 w 2628900"/>
                  <a:gd name="connsiteY34" fmla="*/ 152454 h 885879"/>
                  <a:gd name="connsiteX35" fmla="*/ 2476500 w 2628900"/>
                  <a:gd name="connsiteY35" fmla="*/ 171504 h 885879"/>
                  <a:gd name="connsiteX36" fmla="*/ 2514600 w 2628900"/>
                  <a:gd name="connsiteY36" fmla="*/ 181029 h 885879"/>
                  <a:gd name="connsiteX37" fmla="*/ 2543175 w 2628900"/>
                  <a:gd name="connsiteY37" fmla="*/ 190554 h 885879"/>
                  <a:gd name="connsiteX38" fmla="*/ 2581275 w 2628900"/>
                  <a:gd name="connsiteY38" fmla="*/ 200079 h 885879"/>
                  <a:gd name="connsiteX39" fmla="*/ 2628900 w 2628900"/>
                  <a:gd name="connsiteY39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323850 w 2628900"/>
                  <a:gd name="connsiteY4" fmla="*/ 447729 h 885879"/>
                  <a:gd name="connsiteX5" fmla="*/ 352425 w 2628900"/>
                  <a:gd name="connsiteY5" fmla="*/ 419154 h 885879"/>
                  <a:gd name="connsiteX6" fmla="*/ 361950 w 2628900"/>
                  <a:gd name="connsiteY6" fmla="*/ 390579 h 885879"/>
                  <a:gd name="connsiteX7" fmla="*/ 476250 w 2628900"/>
                  <a:gd name="connsiteY7" fmla="*/ 323904 h 885879"/>
                  <a:gd name="connsiteX8" fmla="*/ 504825 w 2628900"/>
                  <a:gd name="connsiteY8" fmla="*/ 304854 h 885879"/>
                  <a:gd name="connsiteX9" fmla="*/ 638175 w 2628900"/>
                  <a:gd name="connsiteY9" fmla="*/ 266754 h 885879"/>
                  <a:gd name="connsiteX10" fmla="*/ 695325 w 2628900"/>
                  <a:gd name="connsiteY10" fmla="*/ 247704 h 885879"/>
                  <a:gd name="connsiteX11" fmla="*/ 790575 w 2628900"/>
                  <a:gd name="connsiteY11" fmla="*/ 238179 h 885879"/>
                  <a:gd name="connsiteX12" fmla="*/ 847725 w 2628900"/>
                  <a:gd name="connsiteY12" fmla="*/ 228654 h 885879"/>
                  <a:gd name="connsiteX13" fmla="*/ 942975 w 2628900"/>
                  <a:gd name="connsiteY13" fmla="*/ 219129 h 885879"/>
                  <a:gd name="connsiteX14" fmla="*/ 1047750 w 2628900"/>
                  <a:gd name="connsiteY14" fmla="*/ 190554 h 885879"/>
                  <a:gd name="connsiteX15" fmla="*/ 1076325 w 2628900"/>
                  <a:gd name="connsiteY15" fmla="*/ 181029 h 885879"/>
                  <a:gd name="connsiteX16" fmla="*/ 1114425 w 2628900"/>
                  <a:gd name="connsiteY16" fmla="*/ 171504 h 885879"/>
                  <a:gd name="connsiteX17" fmla="*/ 1219200 w 2628900"/>
                  <a:gd name="connsiteY17" fmla="*/ 133404 h 885879"/>
                  <a:gd name="connsiteX18" fmla="*/ 1247775 w 2628900"/>
                  <a:gd name="connsiteY18" fmla="*/ 114354 h 885879"/>
                  <a:gd name="connsiteX19" fmla="*/ 1314450 w 2628900"/>
                  <a:gd name="connsiteY19" fmla="*/ 85779 h 885879"/>
                  <a:gd name="connsiteX20" fmla="*/ 1400175 w 2628900"/>
                  <a:gd name="connsiteY20" fmla="*/ 66729 h 885879"/>
                  <a:gd name="connsiteX21" fmla="*/ 1457325 w 2628900"/>
                  <a:gd name="connsiteY21" fmla="*/ 57204 h 885879"/>
                  <a:gd name="connsiteX22" fmla="*/ 1590675 w 2628900"/>
                  <a:gd name="connsiteY22" fmla="*/ 28629 h 885879"/>
                  <a:gd name="connsiteX23" fmla="*/ 1685925 w 2628900"/>
                  <a:gd name="connsiteY23" fmla="*/ 19104 h 885879"/>
                  <a:gd name="connsiteX24" fmla="*/ 1724025 w 2628900"/>
                  <a:gd name="connsiteY24" fmla="*/ 9579 h 885879"/>
                  <a:gd name="connsiteX25" fmla="*/ 1752600 w 2628900"/>
                  <a:gd name="connsiteY25" fmla="*/ 54 h 885879"/>
                  <a:gd name="connsiteX26" fmla="*/ 1847850 w 2628900"/>
                  <a:gd name="connsiteY26" fmla="*/ 19104 h 885879"/>
                  <a:gd name="connsiteX27" fmla="*/ 1914525 w 2628900"/>
                  <a:gd name="connsiteY27" fmla="*/ 28629 h 885879"/>
                  <a:gd name="connsiteX28" fmla="*/ 1952625 w 2628900"/>
                  <a:gd name="connsiteY28" fmla="*/ 38154 h 885879"/>
                  <a:gd name="connsiteX29" fmla="*/ 2000250 w 2628900"/>
                  <a:gd name="connsiteY29" fmla="*/ 47679 h 885879"/>
                  <a:gd name="connsiteX30" fmla="*/ 2114550 w 2628900"/>
                  <a:gd name="connsiteY30" fmla="*/ 76254 h 885879"/>
                  <a:gd name="connsiteX31" fmla="*/ 2162175 w 2628900"/>
                  <a:gd name="connsiteY31" fmla="*/ 95304 h 885879"/>
                  <a:gd name="connsiteX32" fmla="*/ 2238375 w 2628900"/>
                  <a:gd name="connsiteY32" fmla="*/ 114354 h 885879"/>
                  <a:gd name="connsiteX33" fmla="*/ 2428875 w 2628900"/>
                  <a:gd name="connsiteY33" fmla="*/ 152454 h 885879"/>
                  <a:gd name="connsiteX34" fmla="*/ 2476500 w 2628900"/>
                  <a:gd name="connsiteY34" fmla="*/ 171504 h 885879"/>
                  <a:gd name="connsiteX35" fmla="*/ 2514600 w 2628900"/>
                  <a:gd name="connsiteY35" fmla="*/ 181029 h 885879"/>
                  <a:gd name="connsiteX36" fmla="*/ 2543175 w 2628900"/>
                  <a:gd name="connsiteY36" fmla="*/ 190554 h 885879"/>
                  <a:gd name="connsiteX37" fmla="*/ 2581275 w 2628900"/>
                  <a:gd name="connsiteY37" fmla="*/ 200079 h 885879"/>
                  <a:gd name="connsiteX38" fmla="*/ 2628900 w 2628900"/>
                  <a:gd name="connsiteY38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323850 w 2628900"/>
                  <a:gd name="connsiteY3" fmla="*/ 447729 h 885879"/>
                  <a:gd name="connsiteX4" fmla="*/ 352425 w 2628900"/>
                  <a:gd name="connsiteY4" fmla="*/ 419154 h 885879"/>
                  <a:gd name="connsiteX5" fmla="*/ 361950 w 2628900"/>
                  <a:gd name="connsiteY5" fmla="*/ 390579 h 885879"/>
                  <a:gd name="connsiteX6" fmla="*/ 476250 w 2628900"/>
                  <a:gd name="connsiteY6" fmla="*/ 323904 h 885879"/>
                  <a:gd name="connsiteX7" fmla="*/ 504825 w 2628900"/>
                  <a:gd name="connsiteY7" fmla="*/ 304854 h 885879"/>
                  <a:gd name="connsiteX8" fmla="*/ 638175 w 2628900"/>
                  <a:gd name="connsiteY8" fmla="*/ 266754 h 885879"/>
                  <a:gd name="connsiteX9" fmla="*/ 695325 w 2628900"/>
                  <a:gd name="connsiteY9" fmla="*/ 247704 h 885879"/>
                  <a:gd name="connsiteX10" fmla="*/ 790575 w 2628900"/>
                  <a:gd name="connsiteY10" fmla="*/ 238179 h 885879"/>
                  <a:gd name="connsiteX11" fmla="*/ 847725 w 2628900"/>
                  <a:gd name="connsiteY11" fmla="*/ 228654 h 885879"/>
                  <a:gd name="connsiteX12" fmla="*/ 942975 w 2628900"/>
                  <a:gd name="connsiteY12" fmla="*/ 219129 h 885879"/>
                  <a:gd name="connsiteX13" fmla="*/ 1047750 w 2628900"/>
                  <a:gd name="connsiteY13" fmla="*/ 190554 h 885879"/>
                  <a:gd name="connsiteX14" fmla="*/ 1076325 w 2628900"/>
                  <a:gd name="connsiteY14" fmla="*/ 181029 h 885879"/>
                  <a:gd name="connsiteX15" fmla="*/ 1114425 w 2628900"/>
                  <a:gd name="connsiteY15" fmla="*/ 171504 h 885879"/>
                  <a:gd name="connsiteX16" fmla="*/ 1219200 w 2628900"/>
                  <a:gd name="connsiteY16" fmla="*/ 133404 h 885879"/>
                  <a:gd name="connsiteX17" fmla="*/ 1247775 w 2628900"/>
                  <a:gd name="connsiteY17" fmla="*/ 114354 h 885879"/>
                  <a:gd name="connsiteX18" fmla="*/ 1314450 w 2628900"/>
                  <a:gd name="connsiteY18" fmla="*/ 85779 h 885879"/>
                  <a:gd name="connsiteX19" fmla="*/ 1400175 w 2628900"/>
                  <a:gd name="connsiteY19" fmla="*/ 66729 h 885879"/>
                  <a:gd name="connsiteX20" fmla="*/ 1457325 w 2628900"/>
                  <a:gd name="connsiteY20" fmla="*/ 57204 h 885879"/>
                  <a:gd name="connsiteX21" fmla="*/ 1590675 w 2628900"/>
                  <a:gd name="connsiteY21" fmla="*/ 28629 h 885879"/>
                  <a:gd name="connsiteX22" fmla="*/ 1685925 w 2628900"/>
                  <a:gd name="connsiteY22" fmla="*/ 19104 h 885879"/>
                  <a:gd name="connsiteX23" fmla="*/ 1724025 w 2628900"/>
                  <a:gd name="connsiteY23" fmla="*/ 9579 h 885879"/>
                  <a:gd name="connsiteX24" fmla="*/ 1752600 w 2628900"/>
                  <a:gd name="connsiteY24" fmla="*/ 54 h 885879"/>
                  <a:gd name="connsiteX25" fmla="*/ 1847850 w 2628900"/>
                  <a:gd name="connsiteY25" fmla="*/ 19104 h 885879"/>
                  <a:gd name="connsiteX26" fmla="*/ 1914525 w 2628900"/>
                  <a:gd name="connsiteY26" fmla="*/ 28629 h 885879"/>
                  <a:gd name="connsiteX27" fmla="*/ 1952625 w 2628900"/>
                  <a:gd name="connsiteY27" fmla="*/ 38154 h 885879"/>
                  <a:gd name="connsiteX28" fmla="*/ 2000250 w 2628900"/>
                  <a:gd name="connsiteY28" fmla="*/ 47679 h 885879"/>
                  <a:gd name="connsiteX29" fmla="*/ 2114550 w 2628900"/>
                  <a:gd name="connsiteY29" fmla="*/ 76254 h 885879"/>
                  <a:gd name="connsiteX30" fmla="*/ 2162175 w 2628900"/>
                  <a:gd name="connsiteY30" fmla="*/ 95304 h 885879"/>
                  <a:gd name="connsiteX31" fmla="*/ 2238375 w 2628900"/>
                  <a:gd name="connsiteY31" fmla="*/ 114354 h 885879"/>
                  <a:gd name="connsiteX32" fmla="*/ 2428875 w 2628900"/>
                  <a:gd name="connsiteY32" fmla="*/ 152454 h 885879"/>
                  <a:gd name="connsiteX33" fmla="*/ 2476500 w 2628900"/>
                  <a:gd name="connsiteY33" fmla="*/ 171504 h 885879"/>
                  <a:gd name="connsiteX34" fmla="*/ 2514600 w 2628900"/>
                  <a:gd name="connsiteY34" fmla="*/ 181029 h 885879"/>
                  <a:gd name="connsiteX35" fmla="*/ 2543175 w 2628900"/>
                  <a:gd name="connsiteY35" fmla="*/ 190554 h 885879"/>
                  <a:gd name="connsiteX36" fmla="*/ 2581275 w 2628900"/>
                  <a:gd name="connsiteY36" fmla="*/ 200079 h 885879"/>
                  <a:gd name="connsiteX37" fmla="*/ 2628900 w 2628900"/>
                  <a:gd name="connsiteY37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323850 w 2628900"/>
                  <a:gd name="connsiteY2" fmla="*/ 447729 h 885879"/>
                  <a:gd name="connsiteX3" fmla="*/ 352425 w 2628900"/>
                  <a:gd name="connsiteY3" fmla="*/ 419154 h 885879"/>
                  <a:gd name="connsiteX4" fmla="*/ 361950 w 2628900"/>
                  <a:gd name="connsiteY4" fmla="*/ 390579 h 885879"/>
                  <a:gd name="connsiteX5" fmla="*/ 476250 w 2628900"/>
                  <a:gd name="connsiteY5" fmla="*/ 323904 h 885879"/>
                  <a:gd name="connsiteX6" fmla="*/ 504825 w 2628900"/>
                  <a:gd name="connsiteY6" fmla="*/ 304854 h 885879"/>
                  <a:gd name="connsiteX7" fmla="*/ 638175 w 2628900"/>
                  <a:gd name="connsiteY7" fmla="*/ 266754 h 885879"/>
                  <a:gd name="connsiteX8" fmla="*/ 695325 w 2628900"/>
                  <a:gd name="connsiteY8" fmla="*/ 247704 h 885879"/>
                  <a:gd name="connsiteX9" fmla="*/ 790575 w 2628900"/>
                  <a:gd name="connsiteY9" fmla="*/ 238179 h 885879"/>
                  <a:gd name="connsiteX10" fmla="*/ 847725 w 2628900"/>
                  <a:gd name="connsiteY10" fmla="*/ 228654 h 885879"/>
                  <a:gd name="connsiteX11" fmla="*/ 942975 w 2628900"/>
                  <a:gd name="connsiteY11" fmla="*/ 219129 h 885879"/>
                  <a:gd name="connsiteX12" fmla="*/ 1047750 w 2628900"/>
                  <a:gd name="connsiteY12" fmla="*/ 190554 h 885879"/>
                  <a:gd name="connsiteX13" fmla="*/ 1076325 w 2628900"/>
                  <a:gd name="connsiteY13" fmla="*/ 181029 h 885879"/>
                  <a:gd name="connsiteX14" fmla="*/ 1114425 w 2628900"/>
                  <a:gd name="connsiteY14" fmla="*/ 171504 h 885879"/>
                  <a:gd name="connsiteX15" fmla="*/ 1219200 w 2628900"/>
                  <a:gd name="connsiteY15" fmla="*/ 133404 h 885879"/>
                  <a:gd name="connsiteX16" fmla="*/ 1247775 w 2628900"/>
                  <a:gd name="connsiteY16" fmla="*/ 114354 h 885879"/>
                  <a:gd name="connsiteX17" fmla="*/ 1314450 w 2628900"/>
                  <a:gd name="connsiteY17" fmla="*/ 85779 h 885879"/>
                  <a:gd name="connsiteX18" fmla="*/ 1400175 w 2628900"/>
                  <a:gd name="connsiteY18" fmla="*/ 66729 h 885879"/>
                  <a:gd name="connsiteX19" fmla="*/ 1457325 w 2628900"/>
                  <a:gd name="connsiteY19" fmla="*/ 57204 h 885879"/>
                  <a:gd name="connsiteX20" fmla="*/ 1590675 w 2628900"/>
                  <a:gd name="connsiteY20" fmla="*/ 28629 h 885879"/>
                  <a:gd name="connsiteX21" fmla="*/ 1685925 w 2628900"/>
                  <a:gd name="connsiteY21" fmla="*/ 19104 h 885879"/>
                  <a:gd name="connsiteX22" fmla="*/ 1724025 w 2628900"/>
                  <a:gd name="connsiteY22" fmla="*/ 9579 h 885879"/>
                  <a:gd name="connsiteX23" fmla="*/ 1752600 w 2628900"/>
                  <a:gd name="connsiteY23" fmla="*/ 54 h 885879"/>
                  <a:gd name="connsiteX24" fmla="*/ 1847850 w 2628900"/>
                  <a:gd name="connsiteY24" fmla="*/ 19104 h 885879"/>
                  <a:gd name="connsiteX25" fmla="*/ 1914525 w 2628900"/>
                  <a:gd name="connsiteY25" fmla="*/ 28629 h 885879"/>
                  <a:gd name="connsiteX26" fmla="*/ 1952625 w 2628900"/>
                  <a:gd name="connsiteY26" fmla="*/ 38154 h 885879"/>
                  <a:gd name="connsiteX27" fmla="*/ 2000250 w 2628900"/>
                  <a:gd name="connsiteY27" fmla="*/ 47679 h 885879"/>
                  <a:gd name="connsiteX28" fmla="*/ 2114550 w 2628900"/>
                  <a:gd name="connsiteY28" fmla="*/ 76254 h 885879"/>
                  <a:gd name="connsiteX29" fmla="*/ 2162175 w 2628900"/>
                  <a:gd name="connsiteY29" fmla="*/ 95304 h 885879"/>
                  <a:gd name="connsiteX30" fmla="*/ 2238375 w 2628900"/>
                  <a:gd name="connsiteY30" fmla="*/ 114354 h 885879"/>
                  <a:gd name="connsiteX31" fmla="*/ 2428875 w 2628900"/>
                  <a:gd name="connsiteY31" fmla="*/ 152454 h 885879"/>
                  <a:gd name="connsiteX32" fmla="*/ 2476500 w 2628900"/>
                  <a:gd name="connsiteY32" fmla="*/ 171504 h 885879"/>
                  <a:gd name="connsiteX33" fmla="*/ 2514600 w 2628900"/>
                  <a:gd name="connsiteY33" fmla="*/ 181029 h 885879"/>
                  <a:gd name="connsiteX34" fmla="*/ 2543175 w 2628900"/>
                  <a:gd name="connsiteY34" fmla="*/ 190554 h 885879"/>
                  <a:gd name="connsiteX35" fmla="*/ 2581275 w 2628900"/>
                  <a:gd name="connsiteY35" fmla="*/ 200079 h 885879"/>
                  <a:gd name="connsiteX36" fmla="*/ 2628900 w 2628900"/>
                  <a:gd name="connsiteY36" fmla="*/ 219129 h 885879"/>
                  <a:gd name="connsiteX0" fmla="*/ 0 w 2628900"/>
                  <a:gd name="connsiteY0" fmla="*/ 885879 h 885879"/>
                  <a:gd name="connsiteX1" fmla="*/ 323850 w 2628900"/>
                  <a:gd name="connsiteY1" fmla="*/ 447729 h 885879"/>
                  <a:gd name="connsiteX2" fmla="*/ 352425 w 2628900"/>
                  <a:gd name="connsiteY2" fmla="*/ 419154 h 885879"/>
                  <a:gd name="connsiteX3" fmla="*/ 361950 w 2628900"/>
                  <a:gd name="connsiteY3" fmla="*/ 390579 h 885879"/>
                  <a:gd name="connsiteX4" fmla="*/ 476250 w 2628900"/>
                  <a:gd name="connsiteY4" fmla="*/ 323904 h 885879"/>
                  <a:gd name="connsiteX5" fmla="*/ 504825 w 2628900"/>
                  <a:gd name="connsiteY5" fmla="*/ 304854 h 885879"/>
                  <a:gd name="connsiteX6" fmla="*/ 638175 w 2628900"/>
                  <a:gd name="connsiteY6" fmla="*/ 266754 h 885879"/>
                  <a:gd name="connsiteX7" fmla="*/ 695325 w 2628900"/>
                  <a:gd name="connsiteY7" fmla="*/ 247704 h 885879"/>
                  <a:gd name="connsiteX8" fmla="*/ 790575 w 2628900"/>
                  <a:gd name="connsiteY8" fmla="*/ 238179 h 885879"/>
                  <a:gd name="connsiteX9" fmla="*/ 847725 w 2628900"/>
                  <a:gd name="connsiteY9" fmla="*/ 228654 h 885879"/>
                  <a:gd name="connsiteX10" fmla="*/ 942975 w 2628900"/>
                  <a:gd name="connsiteY10" fmla="*/ 219129 h 885879"/>
                  <a:gd name="connsiteX11" fmla="*/ 1047750 w 2628900"/>
                  <a:gd name="connsiteY11" fmla="*/ 190554 h 885879"/>
                  <a:gd name="connsiteX12" fmla="*/ 1076325 w 2628900"/>
                  <a:gd name="connsiteY12" fmla="*/ 181029 h 885879"/>
                  <a:gd name="connsiteX13" fmla="*/ 1114425 w 2628900"/>
                  <a:gd name="connsiteY13" fmla="*/ 171504 h 885879"/>
                  <a:gd name="connsiteX14" fmla="*/ 1219200 w 2628900"/>
                  <a:gd name="connsiteY14" fmla="*/ 133404 h 885879"/>
                  <a:gd name="connsiteX15" fmla="*/ 1247775 w 2628900"/>
                  <a:gd name="connsiteY15" fmla="*/ 114354 h 885879"/>
                  <a:gd name="connsiteX16" fmla="*/ 1314450 w 2628900"/>
                  <a:gd name="connsiteY16" fmla="*/ 85779 h 885879"/>
                  <a:gd name="connsiteX17" fmla="*/ 1400175 w 2628900"/>
                  <a:gd name="connsiteY17" fmla="*/ 66729 h 885879"/>
                  <a:gd name="connsiteX18" fmla="*/ 1457325 w 2628900"/>
                  <a:gd name="connsiteY18" fmla="*/ 57204 h 885879"/>
                  <a:gd name="connsiteX19" fmla="*/ 1590675 w 2628900"/>
                  <a:gd name="connsiteY19" fmla="*/ 28629 h 885879"/>
                  <a:gd name="connsiteX20" fmla="*/ 1685925 w 2628900"/>
                  <a:gd name="connsiteY20" fmla="*/ 19104 h 885879"/>
                  <a:gd name="connsiteX21" fmla="*/ 1724025 w 2628900"/>
                  <a:gd name="connsiteY21" fmla="*/ 9579 h 885879"/>
                  <a:gd name="connsiteX22" fmla="*/ 1752600 w 2628900"/>
                  <a:gd name="connsiteY22" fmla="*/ 54 h 885879"/>
                  <a:gd name="connsiteX23" fmla="*/ 1847850 w 2628900"/>
                  <a:gd name="connsiteY23" fmla="*/ 19104 h 885879"/>
                  <a:gd name="connsiteX24" fmla="*/ 1914525 w 2628900"/>
                  <a:gd name="connsiteY24" fmla="*/ 28629 h 885879"/>
                  <a:gd name="connsiteX25" fmla="*/ 1952625 w 2628900"/>
                  <a:gd name="connsiteY25" fmla="*/ 38154 h 885879"/>
                  <a:gd name="connsiteX26" fmla="*/ 2000250 w 2628900"/>
                  <a:gd name="connsiteY26" fmla="*/ 47679 h 885879"/>
                  <a:gd name="connsiteX27" fmla="*/ 2114550 w 2628900"/>
                  <a:gd name="connsiteY27" fmla="*/ 76254 h 885879"/>
                  <a:gd name="connsiteX28" fmla="*/ 2162175 w 2628900"/>
                  <a:gd name="connsiteY28" fmla="*/ 95304 h 885879"/>
                  <a:gd name="connsiteX29" fmla="*/ 2238375 w 2628900"/>
                  <a:gd name="connsiteY29" fmla="*/ 114354 h 885879"/>
                  <a:gd name="connsiteX30" fmla="*/ 2428875 w 2628900"/>
                  <a:gd name="connsiteY30" fmla="*/ 152454 h 885879"/>
                  <a:gd name="connsiteX31" fmla="*/ 2476500 w 2628900"/>
                  <a:gd name="connsiteY31" fmla="*/ 171504 h 885879"/>
                  <a:gd name="connsiteX32" fmla="*/ 2514600 w 2628900"/>
                  <a:gd name="connsiteY32" fmla="*/ 181029 h 885879"/>
                  <a:gd name="connsiteX33" fmla="*/ 2543175 w 2628900"/>
                  <a:gd name="connsiteY33" fmla="*/ 190554 h 885879"/>
                  <a:gd name="connsiteX34" fmla="*/ 2581275 w 2628900"/>
                  <a:gd name="connsiteY34" fmla="*/ 200079 h 885879"/>
                  <a:gd name="connsiteX35" fmla="*/ 2628900 w 2628900"/>
                  <a:gd name="connsiteY35" fmla="*/ 219129 h 885879"/>
                  <a:gd name="connsiteX0" fmla="*/ 0 w 2628900"/>
                  <a:gd name="connsiteY0" fmla="*/ 885879 h 885879"/>
                  <a:gd name="connsiteX1" fmla="*/ 191060 w 2628900"/>
                  <a:gd name="connsiteY1" fmla="*/ 638789 h 885879"/>
                  <a:gd name="connsiteX2" fmla="*/ 323850 w 2628900"/>
                  <a:gd name="connsiteY2" fmla="*/ 447729 h 885879"/>
                  <a:gd name="connsiteX3" fmla="*/ 352425 w 2628900"/>
                  <a:gd name="connsiteY3" fmla="*/ 419154 h 885879"/>
                  <a:gd name="connsiteX4" fmla="*/ 361950 w 2628900"/>
                  <a:gd name="connsiteY4" fmla="*/ 390579 h 885879"/>
                  <a:gd name="connsiteX5" fmla="*/ 476250 w 2628900"/>
                  <a:gd name="connsiteY5" fmla="*/ 323904 h 885879"/>
                  <a:gd name="connsiteX6" fmla="*/ 504825 w 2628900"/>
                  <a:gd name="connsiteY6" fmla="*/ 304854 h 885879"/>
                  <a:gd name="connsiteX7" fmla="*/ 638175 w 2628900"/>
                  <a:gd name="connsiteY7" fmla="*/ 266754 h 885879"/>
                  <a:gd name="connsiteX8" fmla="*/ 695325 w 2628900"/>
                  <a:gd name="connsiteY8" fmla="*/ 247704 h 885879"/>
                  <a:gd name="connsiteX9" fmla="*/ 790575 w 2628900"/>
                  <a:gd name="connsiteY9" fmla="*/ 238179 h 885879"/>
                  <a:gd name="connsiteX10" fmla="*/ 847725 w 2628900"/>
                  <a:gd name="connsiteY10" fmla="*/ 228654 h 885879"/>
                  <a:gd name="connsiteX11" fmla="*/ 942975 w 2628900"/>
                  <a:gd name="connsiteY11" fmla="*/ 219129 h 885879"/>
                  <a:gd name="connsiteX12" fmla="*/ 1047750 w 2628900"/>
                  <a:gd name="connsiteY12" fmla="*/ 190554 h 885879"/>
                  <a:gd name="connsiteX13" fmla="*/ 1076325 w 2628900"/>
                  <a:gd name="connsiteY13" fmla="*/ 181029 h 885879"/>
                  <a:gd name="connsiteX14" fmla="*/ 1114425 w 2628900"/>
                  <a:gd name="connsiteY14" fmla="*/ 171504 h 885879"/>
                  <a:gd name="connsiteX15" fmla="*/ 1219200 w 2628900"/>
                  <a:gd name="connsiteY15" fmla="*/ 133404 h 885879"/>
                  <a:gd name="connsiteX16" fmla="*/ 1247775 w 2628900"/>
                  <a:gd name="connsiteY16" fmla="*/ 114354 h 885879"/>
                  <a:gd name="connsiteX17" fmla="*/ 1314450 w 2628900"/>
                  <a:gd name="connsiteY17" fmla="*/ 85779 h 885879"/>
                  <a:gd name="connsiteX18" fmla="*/ 1400175 w 2628900"/>
                  <a:gd name="connsiteY18" fmla="*/ 66729 h 885879"/>
                  <a:gd name="connsiteX19" fmla="*/ 1457325 w 2628900"/>
                  <a:gd name="connsiteY19" fmla="*/ 57204 h 885879"/>
                  <a:gd name="connsiteX20" fmla="*/ 1590675 w 2628900"/>
                  <a:gd name="connsiteY20" fmla="*/ 28629 h 885879"/>
                  <a:gd name="connsiteX21" fmla="*/ 1685925 w 2628900"/>
                  <a:gd name="connsiteY21" fmla="*/ 19104 h 885879"/>
                  <a:gd name="connsiteX22" fmla="*/ 1724025 w 2628900"/>
                  <a:gd name="connsiteY22" fmla="*/ 9579 h 885879"/>
                  <a:gd name="connsiteX23" fmla="*/ 1752600 w 2628900"/>
                  <a:gd name="connsiteY23" fmla="*/ 54 h 885879"/>
                  <a:gd name="connsiteX24" fmla="*/ 1847850 w 2628900"/>
                  <a:gd name="connsiteY24" fmla="*/ 19104 h 885879"/>
                  <a:gd name="connsiteX25" fmla="*/ 1914525 w 2628900"/>
                  <a:gd name="connsiteY25" fmla="*/ 28629 h 885879"/>
                  <a:gd name="connsiteX26" fmla="*/ 1952625 w 2628900"/>
                  <a:gd name="connsiteY26" fmla="*/ 38154 h 885879"/>
                  <a:gd name="connsiteX27" fmla="*/ 2000250 w 2628900"/>
                  <a:gd name="connsiteY27" fmla="*/ 47679 h 885879"/>
                  <a:gd name="connsiteX28" fmla="*/ 2114550 w 2628900"/>
                  <a:gd name="connsiteY28" fmla="*/ 76254 h 885879"/>
                  <a:gd name="connsiteX29" fmla="*/ 2162175 w 2628900"/>
                  <a:gd name="connsiteY29" fmla="*/ 95304 h 885879"/>
                  <a:gd name="connsiteX30" fmla="*/ 2238375 w 2628900"/>
                  <a:gd name="connsiteY30" fmla="*/ 114354 h 885879"/>
                  <a:gd name="connsiteX31" fmla="*/ 2428875 w 2628900"/>
                  <a:gd name="connsiteY31" fmla="*/ 152454 h 885879"/>
                  <a:gd name="connsiteX32" fmla="*/ 2476500 w 2628900"/>
                  <a:gd name="connsiteY32" fmla="*/ 171504 h 885879"/>
                  <a:gd name="connsiteX33" fmla="*/ 2514600 w 2628900"/>
                  <a:gd name="connsiteY33" fmla="*/ 181029 h 885879"/>
                  <a:gd name="connsiteX34" fmla="*/ 2543175 w 2628900"/>
                  <a:gd name="connsiteY34" fmla="*/ 190554 h 885879"/>
                  <a:gd name="connsiteX35" fmla="*/ 2581275 w 2628900"/>
                  <a:gd name="connsiteY35" fmla="*/ 200079 h 885879"/>
                  <a:gd name="connsiteX36" fmla="*/ 2628900 w 2628900"/>
                  <a:gd name="connsiteY36" fmla="*/ 219129 h 885879"/>
                  <a:gd name="connsiteX0" fmla="*/ 0 w 2628900"/>
                  <a:gd name="connsiteY0" fmla="*/ 885879 h 885879"/>
                  <a:gd name="connsiteX1" fmla="*/ 323850 w 2628900"/>
                  <a:gd name="connsiteY1" fmla="*/ 447729 h 885879"/>
                  <a:gd name="connsiteX2" fmla="*/ 352425 w 2628900"/>
                  <a:gd name="connsiteY2" fmla="*/ 419154 h 885879"/>
                  <a:gd name="connsiteX3" fmla="*/ 361950 w 2628900"/>
                  <a:gd name="connsiteY3" fmla="*/ 390579 h 885879"/>
                  <a:gd name="connsiteX4" fmla="*/ 476250 w 2628900"/>
                  <a:gd name="connsiteY4" fmla="*/ 323904 h 885879"/>
                  <a:gd name="connsiteX5" fmla="*/ 504825 w 2628900"/>
                  <a:gd name="connsiteY5" fmla="*/ 304854 h 885879"/>
                  <a:gd name="connsiteX6" fmla="*/ 638175 w 2628900"/>
                  <a:gd name="connsiteY6" fmla="*/ 266754 h 885879"/>
                  <a:gd name="connsiteX7" fmla="*/ 695325 w 2628900"/>
                  <a:gd name="connsiteY7" fmla="*/ 247704 h 885879"/>
                  <a:gd name="connsiteX8" fmla="*/ 790575 w 2628900"/>
                  <a:gd name="connsiteY8" fmla="*/ 238179 h 885879"/>
                  <a:gd name="connsiteX9" fmla="*/ 847725 w 2628900"/>
                  <a:gd name="connsiteY9" fmla="*/ 228654 h 885879"/>
                  <a:gd name="connsiteX10" fmla="*/ 942975 w 2628900"/>
                  <a:gd name="connsiteY10" fmla="*/ 219129 h 885879"/>
                  <a:gd name="connsiteX11" fmla="*/ 1047750 w 2628900"/>
                  <a:gd name="connsiteY11" fmla="*/ 190554 h 885879"/>
                  <a:gd name="connsiteX12" fmla="*/ 1076325 w 2628900"/>
                  <a:gd name="connsiteY12" fmla="*/ 181029 h 885879"/>
                  <a:gd name="connsiteX13" fmla="*/ 1114425 w 2628900"/>
                  <a:gd name="connsiteY13" fmla="*/ 171504 h 885879"/>
                  <a:gd name="connsiteX14" fmla="*/ 1219200 w 2628900"/>
                  <a:gd name="connsiteY14" fmla="*/ 133404 h 885879"/>
                  <a:gd name="connsiteX15" fmla="*/ 1247775 w 2628900"/>
                  <a:gd name="connsiteY15" fmla="*/ 114354 h 885879"/>
                  <a:gd name="connsiteX16" fmla="*/ 1314450 w 2628900"/>
                  <a:gd name="connsiteY16" fmla="*/ 85779 h 885879"/>
                  <a:gd name="connsiteX17" fmla="*/ 1400175 w 2628900"/>
                  <a:gd name="connsiteY17" fmla="*/ 66729 h 885879"/>
                  <a:gd name="connsiteX18" fmla="*/ 1457325 w 2628900"/>
                  <a:gd name="connsiteY18" fmla="*/ 57204 h 885879"/>
                  <a:gd name="connsiteX19" fmla="*/ 1590675 w 2628900"/>
                  <a:gd name="connsiteY19" fmla="*/ 28629 h 885879"/>
                  <a:gd name="connsiteX20" fmla="*/ 1685925 w 2628900"/>
                  <a:gd name="connsiteY20" fmla="*/ 19104 h 885879"/>
                  <a:gd name="connsiteX21" fmla="*/ 1724025 w 2628900"/>
                  <a:gd name="connsiteY21" fmla="*/ 9579 h 885879"/>
                  <a:gd name="connsiteX22" fmla="*/ 1752600 w 2628900"/>
                  <a:gd name="connsiteY22" fmla="*/ 54 h 885879"/>
                  <a:gd name="connsiteX23" fmla="*/ 1847850 w 2628900"/>
                  <a:gd name="connsiteY23" fmla="*/ 19104 h 885879"/>
                  <a:gd name="connsiteX24" fmla="*/ 1914525 w 2628900"/>
                  <a:gd name="connsiteY24" fmla="*/ 28629 h 885879"/>
                  <a:gd name="connsiteX25" fmla="*/ 1952625 w 2628900"/>
                  <a:gd name="connsiteY25" fmla="*/ 38154 h 885879"/>
                  <a:gd name="connsiteX26" fmla="*/ 2000250 w 2628900"/>
                  <a:gd name="connsiteY26" fmla="*/ 47679 h 885879"/>
                  <a:gd name="connsiteX27" fmla="*/ 2114550 w 2628900"/>
                  <a:gd name="connsiteY27" fmla="*/ 76254 h 885879"/>
                  <a:gd name="connsiteX28" fmla="*/ 2162175 w 2628900"/>
                  <a:gd name="connsiteY28" fmla="*/ 95304 h 885879"/>
                  <a:gd name="connsiteX29" fmla="*/ 2238375 w 2628900"/>
                  <a:gd name="connsiteY29" fmla="*/ 114354 h 885879"/>
                  <a:gd name="connsiteX30" fmla="*/ 2428875 w 2628900"/>
                  <a:gd name="connsiteY30" fmla="*/ 152454 h 885879"/>
                  <a:gd name="connsiteX31" fmla="*/ 2476500 w 2628900"/>
                  <a:gd name="connsiteY31" fmla="*/ 171504 h 885879"/>
                  <a:gd name="connsiteX32" fmla="*/ 2514600 w 2628900"/>
                  <a:gd name="connsiteY32" fmla="*/ 181029 h 885879"/>
                  <a:gd name="connsiteX33" fmla="*/ 2543175 w 2628900"/>
                  <a:gd name="connsiteY33" fmla="*/ 190554 h 885879"/>
                  <a:gd name="connsiteX34" fmla="*/ 2581275 w 2628900"/>
                  <a:gd name="connsiteY34" fmla="*/ 200079 h 885879"/>
                  <a:gd name="connsiteX35" fmla="*/ 2628900 w 2628900"/>
                  <a:gd name="connsiteY35" fmla="*/ 219129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543175 w 2779196"/>
                  <a:gd name="connsiteY33" fmla="*/ 190554 h 885879"/>
                  <a:gd name="connsiteX34" fmla="*/ 2581275 w 2779196"/>
                  <a:gd name="connsiteY34" fmla="*/ 200079 h 885879"/>
                  <a:gd name="connsiteX35" fmla="*/ 2779196 w 2779196"/>
                  <a:gd name="connsiteY35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543175 w 2779196"/>
                  <a:gd name="connsiteY33" fmla="*/ 190554 h 885879"/>
                  <a:gd name="connsiteX34" fmla="*/ 2779196 w 2779196"/>
                  <a:gd name="connsiteY34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779196 w 2779196"/>
                  <a:gd name="connsiteY33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779196 w 2779196"/>
                  <a:gd name="connsiteY32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779196 w 2779196"/>
                  <a:gd name="connsiteY31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779196 w 2779196"/>
                  <a:gd name="connsiteY30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779196 w 2779196"/>
                  <a:gd name="connsiteY29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779196 w 2779196"/>
                  <a:gd name="connsiteY28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779196 w 2779196"/>
                  <a:gd name="connsiteY27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779196 w 2779196"/>
                  <a:gd name="connsiteY26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02527 w 2779196"/>
                  <a:gd name="connsiteY25" fmla="*/ 130104 h 885879"/>
                  <a:gd name="connsiteX26" fmla="*/ 2779196 w 2779196"/>
                  <a:gd name="connsiteY26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779259 w 2779196"/>
                  <a:gd name="connsiteY24" fmla="*/ 91155 h 885879"/>
                  <a:gd name="connsiteX25" fmla="*/ 1902527 w 2779196"/>
                  <a:gd name="connsiteY25" fmla="*/ 130104 h 885879"/>
                  <a:gd name="connsiteX26" fmla="*/ 2779196 w 2779196"/>
                  <a:gd name="connsiteY26" fmla="*/ 318436 h 885879"/>
                  <a:gd name="connsiteX0" fmla="*/ 0 w 2779196"/>
                  <a:gd name="connsiteY0" fmla="*/ 889798 h 889798"/>
                  <a:gd name="connsiteX1" fmla="*/ 323850 w 2779196"/>
                  <a:gd name="connsiteY1" fmla="*/ 451648 h 889798"/>
                  <a:gd name="connsiteX2" fmla="*/ 352425 w 2779196"/>
                  <a:gd name="connsiteY2" fmla="*/ 423073 h 889798"/>
                  <a:gd name="connsiteX3" fmla="*/ 361950 w 2779196"/>
                  <a:gd name="connsiteY3" fmla="*/ 394498 h 889798"/>
                  <a:gd name="connsiteX4" fmla="*/ 476250 w 2779196"/>
                  <a:gd name="connsiteY4" fmla="*/ 327823 h 889798"/>
                  <a:gd name="connsiteX5" fmla="*/ 504825 w 2779196"/>
                  <a:gd name="connsiteY5" fmla="*/ 308773 h 889798"/>
                  <a:gd name="connsiteX6" fmla="*/ 638175 w 2779196"/>
                  <a:gd name="connsiteY6" fmla="*/ 270673 h 889798"/>
                  <a:gd name="connsiteX7" fmla="*/ 695325 w 2779196"/>
                  <a:gd name="connsiteY7" fmla="*/ 251623 h 889798"/>
                  <a:gd name="connsiteX8" fmla="*/ 790575 w 2779196"/>
                  <a:gd name="connsiteY8" fmla="*/ 242098 h 889798"/>
                  <a:gd name="connsiteX9" fmla="*/ 847725 w 2779196"/>
                  <a:gd name="connsiteY9" fmla="*/ 232573 h 889798"/>
                  <a:gd name="connsiteX10" fmla="*/ 942975 w 2779196"/>
                  <a:gd name="connsiteY10" fmla="*/ 223048 h 889798"/>
                  <a:gd name="connsiteX11" fmla="*/ 1047750 w 2779196"/>
                  <a:gd name="connsiteY11" fmla="*/ 194473 h 889798"/>
                  <a:gd name="connsiteX12" fmla="*/ 1076325 w 2779196"/>
                  <a:gd name="connsiteY12" fmla="*/ 184948 h 889798"/>
                  <a:gd name="connsiteX13" fmla="*/ 1114425 w 2779196"/>
                  <a:gd name="connsiteY13" fmla="*/ 175423 h 889798"/>
                  <a:gd name="connsiteX14" fmla="*/ 1219200 w 2779196"/>
                  <a:gd name="connsiteY14" fmla="*/ 137323 h 889798"/>
                  <a:gd name="connsiteX15" fmla="*/ 1247775 w 2779196"/>
                  <a:gd name="connsiteY15" fmla="*/ 118273 h 889798"/>
                  <a:gd name="connsiteX16" fmla="*/ 1314450 w 2779196"/>
                  <a:gd name="connsiteY16" fmla="*/ 89698 h 889798"/>
                  <a:gd name="connsiteX17" fmla="*/ 1400175 w 2779196"/>
                  <a:gd name="connsiteY17" fmla="*/ 70648 h 889798"/>
                  <a:gd name="connsiteX18" fmla="*/ 1457325 w 2779196"/>
                  <a:gd name="connsiteY18" fmla="*/ 61123 h 889798"/>
                  <a:gd name="connsiteX19" fmla="*/ 1590675 w 2779196"/>
                  <a:gd name="connsiteY19" fmla="*/ 32548 h 889798"/>
                  <a:gd name="connsiteX20" fmla="*/ 1685925 w 2779196"/>
                  <a:gd name="connsiteY20" fmla="*/ 23023 h 889798"/>
                  <a:gd name="connsiteX21" fmla="*/ 1724025 w 2779196"/>
                  <a:gd name="connsiteY21" fmla="*/ 13498 h 889798"/>
                  <a:gd name="connsiteX22" fmla="*/ 1752600 w 2779196"/>
                  <a:gd name="connsiteY22" fmla="*/ 3973 h 889798"/>
                  <a:gd name="connsiteX23" fmla="*/ 1697553 w 2779196"/>
                  <a:gd name="connsiteY23" fmla="*/ 85549 h 889798"/>
                  <a:gd name="connsiteX24" fmla="*/ 1779259 w 2779196"/>
                  <a:gd name="connsiteY24" fmla="*/ 95074 h 889798"/>
                  <a:gd name="connsiteX25" fmla="*/ 1902527 w 2779196"/>
                  <a:gd name="connsiteY25" fmla="*/ 134023 h 889798"/>
                  <a:gd name="connsiteX26" fmla="*/ 2779196 w 2779196"/>
                  <a:gd name="connsiteY26" fmla="*/ 322355 h 889798"/>
                  <a:gd name="connsiteX0" fmla="*/ 0 w 2779196"/>
                  <a:gd name="connsiteY0" fmla="*/ 878639 h 878639"/>
                  <a:gd name="connsiteX1" fmla="*/ 323850 w 2779196"/>
                  <a:gd name="connsiteY1" fmla="*/ 440489 h 878639"/>
                  <a:gd name="connsiteX2" fmla="*/ 352425 w 2779196"/>
                  <a:gd name="connsiteY2" fmla="*/ 411914 h 878639"/>
                  <a:gd name="connsiteX3" fmla="*/ 361950 w 2779196"/>
                  <a:gd name="connsiteY3" fmla="*/ 383339 h 878639"/>
                  <a:gd name="connsiteX4" fmla="*/ 476250 w 2779196"/>
                  <a:gd name="connsiteY4" fmla="*/ 316664 h 878639"/>
                  <a:gd name="connsiteX5" fmla="*/ 504825 w 2779196"/>
                  <a:gd name="connsiteY5" fmla="*/ 297614 h 878639"/>
                  <a:gd name="connsiteX6" fmla="*/ 638175 w 2779196"/>
                  <a:gd name="connsiteY6" fmla="*/ 259514 h 878639"/>
                  <a:gd name="connsiteX7" fmla="*/ 695325 w 2779196"/>
                  <a:gd name="connsiteY7" fmla="*/ 240464 h 878639"/>
                  <a:gd name="connsiteX8" fmla="*/ 790575 w 2779196"/>
                  <a:gd name="connsiteY8" fmla="*/ 230939 h 878639"/>
                  <a:gd name="connsiteX9" fmla="*/ 847725 w 2779196"/>
                  <a:gd name="connsiteY9" fmla="*/ 221414 h 878639"/>
                  <a:gd name="connsiteX10" fmla="*/ 942975 w 2779196"/>
                  <a:gd name="connsiteY10" fmla="*/ 211889 h 878639"/>
                  <a:gd name="connsiteX11" fmla="*/ 1047750 w 2779196"/>
                  <a:gd name="connsiteY11" fmla="*/ 183314 h 878639"/>
                  <a:gd name="connsiteX12" fmla="*/ 1076325 w 2779196"/>
                  <a:gd name="connsiteY12" fmla="*/ 173789 h 878639"/>
                  <a:gd name="connsiteX13" fmla="*/ 1114425 w 2779196"/>
                  <a:gd name="connsiteY13" fmla="*/ 164264 h 878639"/>
                  <a:gd name="connsiteX14" fmla="*/ 1219200 w 2779196"/>
                  <a:gd name="connsiteY14" fmla="*/ 126164 h 878639"/>
                  <a:gd name="connsiteX15" fmla="*/ 1247775 w 2779196"/>
                  <a:gd name="connsiteY15" fmla="*/ 107114 h 878639"/>
                  <a:gd name="connsiteX16" fmla="*/ 1314450 w 2779196"/>
                  <a:gd name="connsiteY16" fmla="*/ 78539 h 878639"/>
                  <a:gd name="connsiteX17" fmla="*/ 1400175 w 2779196"/>
                  <a:gd name="connsiteY17" fmla="*/ 59489 h 878639"/>
                  <a:gd name="connsiteX18" fmla="*/ 1457325 w 2779196"/>
                  <a:gd name="connsiteY18" fmla="*/ 49964 h 878639"/>
                  <a:gd name="connsiteX19" fmla="*/ 1590675 w 2779196"/>
                  <a:gd name="connsiteY19" fmla="*/ 21389 h 878639"/>
                  <a:gd name="connsiteX20" fmla="*/ 1685925 w 2779196"/>
                  <a:gd name="connsiteY20" fmla="*/ 11864 h 878639"/>
                  <a:gd name="connsiteX21" fmla="*/ 1724025 w 2779196"/>
                  <a:gd name="connsiteY21" fmla="*/ 2339 h 878639"/>
                  <a:gd name="connsiteX22" fmla="*/ 1597293 w 2779196"/>
                  <a:gd name="connsiteY22" fmla="*/ 59018 h 878639"/>
                  <a:gd name="connsiteX23" fmla="*/ 1697553 w 2779196"/>
                  <a:gd name="connsiteY23" fmla="*/ 74390 h 878639"/>
                  <a:gd name="connsiteX24" fmla="*/ 1779259 w 2779196"/>
                  <a:gd name="connsiteY24" fmla="*/ 83915 h 878639"/>
                  <a:gd name="connsiteX25" fmla="*/ 1902527 w 2779196"/>
                  <a:gd name="connsiteY25" fmla="*/ 122864 h 878639"/>
                  <a:gd name="connsiteX26" fmla="*/ 2779196 w 2779196"/>
                  <a:gd name="connsiteY26" fmla="*/ 311196 h 878639"/>
                  <a:gd name="connsiteX0" fmla="*/ 0 w 2779196"/>
                  <a:gd name="connsiteY0" fmla="*/ 866880 h 866880"/>
                  <a:gd name="connsiteX1" fmla="*/ 323850 w 2779196"/>
                  <a:gd name="connsiteY1" fmla="*/ 428730 h 866880"/>
                  <a:gd name="connsiteX2" fmla="*/ 352425 w 2779196"/>
                  <a:gd name="connsiteY2" fmla="*/ 400155 h 866880"/>
                  <a:gd name="connsiteX3" fmla="*/ 361950 w 2779196"/>
                  <a:gd name="connsiteY3" fmla="*/ 371580 h 866880"/>
                  <a:gd name="connsiteX4" fmla="*/ 476250 w 2779196"/>
                  <a:gd name="connsiteY4" fmla="*/ 304905 h 866880"/>
                  <a:gd name="connsiteX5" fmla="*/ 504825 w 2779196"/>
                  <a:gd name="connsiteY5" fmla="*/ 285855 h 866880"/>
                  <a:gd name="connsiteX6" fmla="*/ 638175 w 2779196"/>
                  <a:gd name="connsiteY6" fmla="*/ 247755 h 866880"/>
                  <a:gd name="connsiteX7" fmla="*/ 695325 w 2779196"/>
                  <a:gd name="connsiteY7" fmla="*/ 228705 h 866880"/>
                  <a:gd name="connsiteX8" fmla="*/ 790575 w 2779196"/>
                  <a:gd name="connsiteY8" fmla="*/ 219180 h 866880"/>
                  <a:gd name="connsiteX9" fmla="*/ 847725 w 2779196"/>
                  <a:gd name="connsiteY9" fmla="*/ 209655 h 866880"/>
                  <a:gd name="connsiteX10" fmla="*/ 942975 w 2779196"/>
                  <a:gd name="connsiteY10" fmla="*/ 200130 h 866880"/>
                  <a:gd name="connsiteX11" fmla="*/ 1047750 w 2779196"/>
                  <a:gd name="connsiteY11" fmla="*/ 171555 h 866880"/>
                  <a:gd name="connsiteX12" fmla="*/ 1076325 w 2779196"/>
                  <a:gd name="connsiteY12" fmla="*/ 162030 h 866880"/>
                  <a:gd name="connsiteX13" fmla="*/ 1114425 w 2779196"/>
                  <a:gd name="connsiteY13" fmla="*/ 152505 h 866880"/>
                  <a:gd name="connsiteX14" fmla="*/ 1219200 w 2779196"/>
                  <a:gd name="connsiteY14" fmla="*/ 114405 h 866880"/>
                  <a:gd name="connsiteX15" fmla="*/ 1247775 w 2779196"/>
                  <a:gd name="connsiteY15" fmla="*/ 95355 h 866880"/>
                  <a:gd name="connsiteX16" fmla="*/ 1314450 w 2779196"/>
                  <a:gd name="connsiteY16" fmla="*/ 66780 h 866880"/>
                  <a:gd name="connsiteX17" fmla="*/ 1400175 w 2779196"/>
                  <a:gd name="connsiteY17" fmla="*/ 47730 h 866880"/>
                  <a:gd name="connsiteX18" fmla="*/ 1457325 w 2779196"/>
                  <a:gd name="connsiteY18" fmla="*/ 38205 h 866880"/>
                  <a:gd name="connsiteX19" fmla="*/ 1590675 w 2779196"/>
                  <a:gd name="connsiteY19" fmla="*/ 9630 h 866880"/>
                  <a:gd name="connsiteX20" fmla="*/ 1685925 w 2779196"/>
                  <a:gd name="connsiteY20" fmla="*/ 105 h 866880"/>
                  <a:gd name="connsiteX21" fmla="*/ 1503590 w 2779196"/>
                  <a:gd name="connsiteY21" fmla="*/ 75174 h 866880"/>
                  <a:gd name="connsiteX22" fmla="*/ 1597293 w 2779196"/>
                  <a:gd name="connsiteY22" fmla="*/ 47259 h 866880"/>
                  <a:gd name="connsiteX23" fmla="*/ 1697553 w 2779196"/>
                  <a:gd name="connsiteY23" fmla="*/ 62631 h 866880"/>
                  <a:gd name="connsiteX24" fmla="*/ 1779259 w 2779196"/>
                  <a:gd name="connsiteY24" fmla="*/ 72156 h 866880"/>
                  <a:gd name="connsiteX25" fmla="*/ 1902527 w 2779196"/>
                  <a:gd name="connsiteY25" fmla="*/ 111105 h 866880"/>
                  <a:gd name="connsiteX26" fmla="*/ 2779196 w 2779196"/>
                  <a:gd name="connsiteY26" fmla="*/ 299437 h 866880"/>
                  <a:gd name="connsiteX0" fmla="*/ 0 w 2779196"/>
                  <a:gd name="connsiteY0" fmla="*/ 857250 h 857250"/>
                  <a:gd name="connsiteX1" fmla="*/ 323850 w 2779196"/>
                  <a:gd name="connsiteY1" fmla="*/ 419100 h 857250"/>
                  <a:gd name="connsiteX2" fmla="*/ 352425 w 2779196"/>
                  <a:gd name="connsiteY2" fmla="*/ 390525 h 857250"/>
                  <a:gd name="connsiteX3" fmla="*/ 361950 w 2779196"/>
                  <a:gd name="connsiteY3" fmla="*/ 361950 h 857250"/>
                  <a:gd name="connsiteX4" fmla="*/ 476250 w 2779196"/>
                  <a:gd name="connsiteY4" fmla="*/ 295275 h 857250"/>
                  <a:gd name="connsiteX5" fmla="*/ 504825 w 2779196"/>
                  <a:gd name="connsiteY5" fmla="*/ 276225 h 857250"/>
                  <a:gd name="connsiteX6" fmla="*/ 638175 w 2779196"/>
                  <a:gd name="connsiteY6" fmla="*/ 238125 h 857250"/>
                  <a:gd name="connsiteX7" fmla="*/ 695325 w 2779196"/>
                  <a:gd name="connsiteY7" fmla="*/ 219075 h 857250"/>
                  <a:gd name="connsiteX8" fmla="*/ 790575 w 2779196"/>
                  <a:gd name="connsiteY8" fmla="*/ 209550 h 857250"/>
                  <a:gd name="connsiteX9" fmla="*/ 847725 w 2779196"/>
                  <a:gd name="connsiteY9" fmla="*/ 200025 h 857250"/>
                  <a:gd name="connsiteX10" fmla="*/ 942975 w 2779196"/>
                  <a:gd name="connsiteY10" fmla="*/ 190500 h 857250"/>
                  <a:gd name="connsiteX11" fmla="*/ 1047750 w 2779196"/>
                  <a:gd name="connsiteY11" fmla="*/ 161925 h 857250"/>
                  <a:gd name="connsiteX12" fmla="*/ 1076325 w 2779196"/>
                  <a:gd name="connsiteY12" fmla="*/ 152400 h 857250"/>
                  <a:gd name="connsiteX13" fmla="*/ 1114425 w 2779196"/>
                  <a:gd name="connsiteY13" fmla="*/ 142875 h 857250"/>
                  <a:gd name="connsiteX14" fmla="*/ 1219200 w 2779196"/>
                  <a:gd name="connsiteY14" fmla="*/ 104775 h 857250"/>
                  <a:gd name="connsiteX15" fmla="*/ 1247775 w 2779196"/>
                  <a:gd name="connsiteY15" fmla="*/ 85725 h 857250"/>
                  <a:gd name="connsiteX16" fmla="*/ 1314450 w 2779196"/>
                  <a:gd name="connsiteY16" fmla="*/ 57150 h 857250"/>
                  <a:gd name="connsiteX17" fmla="*/ 1400175 w 2779196"/>
                  <a:gd name="connsiteY17" fmla="*/ 38100 h 857250"/>
                  <a:gd name="connsiteX18" fmla="*/ 1457325 w 2779196"/>
                  <a:gd name="connsiteY18" fmla="*/ 28575 h 857250"/>
                  <a:gd name="connsiteX19" fmla="*/ 1590675 w 2779196"/>
                  <a:gd name="connsiteY19" fmla="*/ 0 h 857250"/>
                  <a:gd name="connsiteX20" fmla="*/ 1503590 w 2779196"/>
                  <a:gd name="connsiteY20" fmla="*/ 65544 h 857250"/>
                  <a:gd name="connsiteX21" fmla="*/ 1597293 w 2779196"/>
                  <a:gd name="connsiteY21" fmla="*/ 37629 h 857250"/>
                  <a:gd name="connsiteX22" fmla="*/ 1697553 w 2779196"/>
                  <a:gd name="connsiteY22" fmla="*/ 53001 h 857250"/>
                  <a:gd name="connsiteX23" fmla="*/ 1779259 w 2779196"/>
                  <a:gd name="connsiteY23" fmla="*/ 62526 h 857250"/>
                  <a:gd name="connsiteX24" fmla="*/ 1902527 w 2779196"/>
                  <a:gd name="connsiteY24" fmla="*/ 101475 h 857250"/>
                  <a:gd name="connsiteX25" fmla="*/ 2779196 w 2779196"/>
                  <a:gd name="connsiteY25" fmla="*/ 289807 h 857250"/>
                  <a:gd name="connsiteX0" fmla="*/ 0 w 2779196"/>
                  <a:gd name="connsiteY0" fmla="*/ 829799 h 829799"/>
                  <a:gd name="connsiteX1" fmla="*/ 323850 w 2779196"/>
                  <a:gd name="connsiteY1" fmla="*/ 391649 h 829799"/>
                  <a:gd name="connsiteX2" fmla="*/ 352425 w 2779196"/>
                  <a:gd name="connsiteY2" fmla="*/ 363074 h 829799"/>
                  <a:gd name="connsiteX3" fmla="*/ 361950 w 2779196"/>
                  <a:gd name="connsiteY3" fmla="*/ 334499 h 829799"/>
                  <a:gd name="connsiteX4" fmla="*/ 476250 w 2779196"/>
                  <a:gd name="connsiteY4" fmla="*/ 267824 h 829799"/>
                  <a:gd name="connsiteX5" fmla="*/ 504825 w 2779196"/>
                  <a:gd name="connsiteY5" fmla="*/ 248774 h 829799"/>
                  <a:gd name="connsiteX6" fmla="*/ 638175 w 2779196"/>
                  <a:gd name="connsiteY6" fmla="*/ 210674 h 829799"/>
                  <a:gd name="connsiteX7" fmla="*/ 695325 w 2779196"/>
                  <a:gd name="connsiteY7" fmla="*/ 191624 h 829799"/>
                  <a:gd name="connsiteX8" fmla="*/ 790575 w 2779196"/>
                  <a:gd name="connsiteY8" fmla="*/ 182099 h 829799"/>
                  <a:gd name="connsiteX9" fmla="*/ 847725 w 2779196"/>
                  <a:gd name="connsiteY9" fmla="*/ 172574 h 829799"/>
                  <a:gd name="connsiteX10" fmla="*/ 942975 w 2779196"/>
                  <a:gd name="connsiteY10" fmla="*/ 163049 h 829799"/>
                  <a:gd name="connsiteX11" fmla="*/ 1047750 w 2779196"/>
                  <a:gd name="connsiteY11" fmla="*/ 134474 h 829799"/>
                  <a:gd name="connsiteX12" fmla="*/ 1076325 w 2779196"/>
                  <a:gd name="connsiteY12" fmla="*/ 124949 h 829799"/>
                  <a:gd name="connsiteX13" fmla="*/ 1114425 w 2779196"/>
                  <a:gd name="connsiteY13" fmla="*/ 115424 h 829799"/>
                  <a:gd name="connsiteX14" fmla="*/ 1219200 w 2779196"/>
                  <a:gd name="connsiteY14" fmla="*/ 77324 h 829799"/>
                  <a:gd name="connsiteX15" fmla="*/ 1247775 w 2779196"/>
                  <a:gd name="connsiteY15" fmla="*/ 58274 h 829799"/>
                  <a:gd name="connsiteX16" fmla="*/ 1314450 w 2779196"/>
                  <a:gd name="connsiteY16" fmla="*/ 29699 h 829799"/>
                  <a:gd name="connsiteX17" fmla="*/ 1400175 w 2779196"/>
                  <a:gd name="connsiteY17" fmla="*/ 10649 h 829799"/>
                  <a:gd name="connsiteX18" fmla="*/ 1457325 w 2779196"/>
                  <a:gd name="connsiteY18" fmla="*/ 1124 h 829799"/>
                  <a:gd name="connsiteX19" fmla="*/ 1503590 w 2779196"/>
                  <a:gd name="connsiteY19" fmla="*/ 38093 h 829799"/>
                  <a:gd name="connsiteX20" fmla="*/ 1597293 w 2779196"/>
                  <a:gd name="connsiteY20" fmla="*/ 10178 h 829799"/>
                  <a:gd name="connsiteX21" fmla="*/ 1697553 w 2779196"/>
                  <a:gd name="connsiteY21" fmla="*/ 25550 h 829799"/>
                  <a:gd name="connsiteX22" fmla="*/ 1779259 w 2779196"/>
                  <a:gd name="connsiteY22" fmla="*/ 35075 h 829799"/>
                  <a:gd name="connsiteX23" fmla="*/ 1902527 w 2779196"/>
                  <a:gd name="connsiteY23" fmla="*/ 74024 h 829799"/>
                  <a:gd name="connsiteX24" fmla="*/ 2779196 w 2779196"/>
                  <a:gd name="connsiteY24" fmla="*/ 262356 h 829799"/>
                  <a:gd name="connsiteX0" fmla="*/ 0 w 2779196"/>
                  <a:gd name="connsiteY0" fmla="*/ 819920 h 819920"/>
                  <a:gd name="connsiteX1" fmla="*/ 323850 w 2779196"/>
                  <a:gd name="connsiteY1" fmla="*/ 381770 h 819920"/>
                  <a:gd name="connsiteX2" fmla="*/ 352425 w 2779196"/>
                  <a:gd name="connsiteY2" fmla="*/ 353195 h 819920"/>
                  <a:gd name="connsiteX3" fmla="*/ 361950 w 2779196"/>
                  <a:gd name="connsiteY3" fmla="*/ 324620 h 819920"/>
                  <a:gd name="connsiteX4" fmla="*/ 476250 w 2779196"/>
                  <a:gd name="connsiteY4" fmla="*/ 257945 h 819920"/>
                  <a:gd name="connsiteX5" fmla="*/ 504825 w 2779196"/>
                  <a:gd name="connsiteY5" fmla="*/ 238895 h 819920"/>
                  <a:gd name="connsiteX6" fmla="*/ 638175 w 2779196"/>
                  <a:gd name="connsiteY6" fmla="*/ 200795 h 819920"/>
                  <a:gd name="connsiteX7" fmla="*/ 695325 w 2779196"/>
                  <a:gd name="connsiteY7" fmla="*/ 181745 h 819920"/>
                  <a:gd name="connsiteX8" fmla="*/ 790575 w 2779196"/>
                  <a:gd name="connsiteY8" fmla="*/ 172220 h 819920"/>
                  <a:gd name="connsiteX9" fmla="*/ 847725 w 2779196"/>
                  <a:gd name="connsiteY9" fmla="*/ 162695 h 819920"/>
                  <a:gd name="connsiteX10" fmla="*/ 942975 w 2779196"/>
                  <a:gd name="connsiteY10" fmla="*/ 153170 h 819920"/>
                  <a:gd name="connsiteX11" fmla="*/ 1047750 w 2779196"/>
                  <a:gd name="connsiteY11" fmla="*/ 124595 h 819920"/>
                  <a:gd name="connsiteX12" fmla="*/ 1076325 w 2779196"/>
                  <a:gd name="connsiteY12" fmla="*/ 115070 h 819920"/>
                  <a:gd name="connsiteX13" fmla="*/ 1114425 w 2779196"/>
                  <a:gd name="connsiteY13" fmla="*/ 105545 h 819920"/>
                  <a:gd name="connsiteX14" fmla="*/ 1219200 w 2779196"/>
                  <a:gd name="connsiteY14" fmla="*/ 67445 h 819920"/>
                  <a:gd name="connsiteX15" fmla="*/ 1247775 w 2779196"/>
                  <a:gd name="connsiteY15" fmla="*/ 48395 h 819920"/>
                  <a:gd name="connsiteX16" fmla="*/ 1314450 w 2779196"/>
                  <a:gd name="connsiteY16" fmla="*/ 19820 h 819920"/>
                  <a:gd name="connsiteX17" fmla="*/ 1400175 w 2779196"/>
                  <a:gd name="connsiteY17" fmla="*/ 770 h 819920"/>
                  <a:gd name="connsiteX18" fmla="*/ 1407227 w 2779196"/>
                  <a:gd name="connsiteY18" fmla="*/ 46415 h 819920"/>
                  <a:gd name="connsiteX19" fmla="*/ 1503590 w 2779196"/>
                  <a:gd name="connsiteY19" fmla="*/ 28214 h 819920"/>
                  <a:gd name="connsiteX20" fmla="*/ 1597293 w 2779196"/>
                  <a:gd name="connsiteY20" fmla="*/ 299 h 819920"/>
                  <a:gd name="connsiteX21" fmla="*/ 1697553 w 2779196"/>
                  <a:gd name="connsiteY21" fmla="*/ 15671 h 819920"/>
                  <a:gd name="connsiteX22" fmla="*/ 1779259 w 2779196"/>
                  <a:gd name="connsiteY22" fmla="*/ 25196 h 819920"/>
                  <a:gd name="connsiteX23" fmla="*/ 1902527 w 2779196"/>
                  <a:gd name="connsiteY23" fmla="*/ 64145 h 819920"/>
                  <a:gd name="connsiteX24" fmla="*/ 2779196 w 2779196"/>
                  <a:gd name="connsiteY24" fmla="*/ 252477 h 819920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314450 w 2779196"/>
                  <a:gd name="connsiteY16" fmla="*/ 19743 h 819843"/>
                  <a:gd name="connsiteX17" fmla="*/ 1400175 w 2779196"/>
                  <a:gd name="connsiteY17" fmla="*/ 693 h 819843"/>
                  <a:gd name="connsiteX18" fmla="*/ 1503590 w 2779196"/>
                  <a:gd name="connsiteY18" fmla="*/ 28137 h 819843"/>
                  <a:gd name="connsiteX19" fmla="*/ 1597293 w 2779196"/>
                  <a:gd name="connsiteY19" fmla="*/ 222 h 819843"/>
                  <a:gd name="connsiteX20" fmla="*/ 1697553 w 2779196"/>
                  <a:gd name="connsiteY20" fmla="*/ 15594 h 819843"/>
                  <a:gd name="connsiteX21" fmla="*/ 1779259 w 2779196"/>
                  <a:gd name="connsiteY21" fmla="*/ 25119 h 819843"/>
                  <a:gd name="connsiteX22" fmla="*/ 1902527 w 2779196"/>
                  <a:gd name="connsiteY22" fmla="*/ 64068 h 819843"/>
                  <a:gd name="connsiteX23" fmla="*/ 2779196 w 2779196"/>
                  <a:gd name="connsiteY23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314450 w 2779196"/>
                  <a:gd name="connsiteY16" fmla="*/ 19743 h 819843"/>
                  <a:gd name="connsiteX17" fmla="*/ 1503590 w 2779196"/>
                  <a:gd name="connsiteY17" fmla="*/ 28137 h 819843"/>
                  <a:gd name="connsiteX18" fmla="*/ 1597293 w 2779196"/>
                  <a:gd name="connsiteY18" fmla="*/ 222 h 819843"/>
                  <a:gd name="connsiteX19" fmla="*/ 1697553 w 2779196"/>
                  <a:gd name="connsiteY19" fmla="*/ 15594 h 819843"/>
                  <a:gd name="connsiteX20" fmla="*/ 1779259 w 2779196"/>
                  <a:gd name="connsiteY20" fmla="*/ 25119 h 819843"/>
                  <a:gd name="connsiteX21" fmla="*/ 1902527 w 2779196"/>
                  <a:gd name="connsiteY21" fmla="*/ 64068 h 819843"/>
                  <a:gd name="connsiteX22" fmla="*/ 2779196 w 2779196"/>
                  <a:gd name="connsiteY22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503590 w 2779196"/>
                  <a:gd name="connsiteY16" fmla="*/ 28137 h 819843"/>
                  <a:gd name="connsiteX17" fmla="*/ 1597293 w 2779196"/>
                  <a:gd name="connsiteY17" fmla="*/ 222 h 819843"/>
                  <a:gd name="connsiteX18" fmla="*/ 1697553 w 2779196"/>
                  <a:gd name="connsiteY18" fmla="*/ 15594 h 819843"/>
                  <a:gd name="connsiteX19" fmla="*/ 1779259 w 2779196"/>
                  <a:gd name="connsiteY19" fmla="*/ 25119 h 819843"/>
                  <a:gd name="connsiteX20" fmla="*/ 1902527 w 2779196"/>
                  <a:gd name="connsiteY20" fmla="*/ 64068 h 819843"/>
                  <a:gd name="connsiteX21" fmla="*/ 2779196 w 2779196"/>
                  <a:gd name="connsiteY21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503590 w 2779196"/>
                  <a:gd name="connsiteY15" fmla="*/ 28137 h 819843"/>
                  <a:gd name="connsiteX16" fmla="*/ 1597293 w 2779196"/>
                  <a:gd name="connsiteY16" fmla="*/ 222 h 819843"/>
                  <a:gd name="connsiteX17" fmla="*/ 1697553 w 2779196"/>
                  <a:gd name="connsiteY17" fmla="*/ 15594 h 819843"/>
                  <a:gd name="connsiteX18" fmla="*/ 1779259 w 2779196"/>
                  <a:gd name="connsiteY18" fmla="*/ 25119 h 819843"/>
                  <a:gd name="connsiteX19" fmla="*/ 1902527 w 2779196"/>
                  <a:gd name="connsiteY19" fmla="*/ 64068 h 819843"/>
                  <a:gd name="connsiteX20" fmla="*/ 2779196 w 2779196"/>
                  <a:gd name="connsiteY20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503590 w 2779196"/>
                  <a:gd name="connsiteY14" fmla="*/ 28137 h 819843"/>
                  <a:gd name="connsiteX15" fmla="*/ 1597293 w 2779196"/>
                  <a:gd name="connsiteY15" fmla="*/ 222 h 819843"/>
                  <a:gd name="connsiteX16" fmla="*/ 1697553 w 2779196"/>
                  <a:gd name="connsiteY16" fmla="*/ 15594 h 819843"/>
                  <a:gd name="connsiteX17" fmla="*/ 1779259 w 2779196"/>
                  <a:gd name="connsiteY17" fmla="*/ 25119 h 819843"/>
                  <a:gd name="connsiteX18" fmla="*/ 1902527 w 2779196"/>
                  <a:gd name="connsiteY18" fmla="*/ 64068 h 819843"/>
                  <a:gd name="connsiteX19" fmla="*/ 2779196 w 2779196"/>
                  <a:gd name="connsiteY19" fmla="*/ 252400 h 819843"/>
                  <a:gd name="connsiteX0" fmla="*/ 0 w 2779196"/>
                  <a:gd name="connsiteY0" fmla="*/ 819997 h 819997"/>
                  <a:gd name="connsiteX1" fmla="*/ 323850 w 2779196"/>
                  <a:gd name="connsiteY1" fmla="*/ 381847 h 819997"/>
                  <a:gd name="connsiteX2" fmla="*/ 352425 w 2779196"/>
                  <a:gd name="connsiteY2" fmla="*/ 353272 h 819997"/>
                  <a:gd name="connsiteX3" fmla="*/ 361950 w 2779196"/>
                  <a:gd name="connsiteY3" fmla="*/ 324697 h 819997"/>
                  <a:gd name="connsiteX4" fmla="*/ 476250 w 2779196"/>
                  <a:gd name="connsiteY4" fmla="*/ 258022 h 819997"/>
                  <a:gd name="connsiteX5" fmla="*/ 504825 w 2779196"/>
                  <a:gd name="connsiteY5" fmla="*/ 238972 h 819997"/>
                  <a:gd name="connsiteX6" fmla="*/ 638175 w 2779196"/>
                  <a:gd name="connsiteY6" fmla="*/ 200872 h 819997"/>
                  <a:gd name="connsiteX7" fmla="*/ 695325 w 2779196"/>
                  <a:gd name="connsiteY7" fmla="*/ 181822 h 819997"/>
                  <a:gd name="connsiteX8" fmla="*/ 790575 w 2779196"/>
                  <a:gd name="connsiteY8" fmla="*/ 172297 h 819997"/>
                  <a:gd name="connsiteX9" fmla="*/ 847725 w 2779196"/>
                  <a:gd name="connsiteY9" fmla="*/ 162772 h 819997"/>
                  <a:gd name="connsiteX10" fmla="*/ 942975 w 2779196"/>
                  <a:gd name="connsiteY10" fmla="*/ 153247 h 819997"/>
                  <a:gd name="connsiteX11" fmla="*/ 1047750 w 2779196"/>
                  <a:gd name="connsiteY11" fmla="*/ 124672 h 819997"/>
                  <a:gd name="connsiteX12" fmla="*/ 1076325 w 2779196"/>
                  <a:gd name="connsiteY12" fmla="*/ 115147 h 819997"/>
                  <a:gd name="connsiteX13" fmla="*/ 1114425 w 2779196"/>
                  <a:gd name="connsiteY13" fmla="*/ 105622 h 819997"/>
                  <a:gd name="connsiteX14" fmla="*/ 1503590 w 2779196"/>
                  <a:gd name="connsiteY14" fmla="*/ 28291 h 819997"/>
                  <a:gd name="connsiteX15" fmla="*/ 1597293 w 2779196"/>
                  <a:gd name="connsiteY15" fmla="*/ 376 h 819997"/>
                  <a:gd name="connsiteX16" fmla="*/ 1697553 w 2779196"/>
                  <a:gd name="connsiteY16" fmla="*/ 15748 h 819997"/>
                  <a:gd name="connsiteX17" fmla="*/ 1902527 w 2779196"/>
                  <a:gd name="connsiteY17" fmla="*/ 64222 h 819997"/>
                  <a:gd name="connsiteX18" fmla="*/ 2779196 w 2779196"/>
                  <a:gd name="connsiteY18" fmla="*/ 252554 h 819997"/>
                  <a:gd name="connsiteX0" fmla="*/ 0 w 2779196"/>
                  <a:gd name="connsiteY0" fmla="*/ 828648 h 828648"/>
                  <a:gd name="connsiteX1" fmla="*/ 323850 w 2779196"/>
                  <a:gd name="connsiteY1" fmla="*/ 390498 h 828648"/>
                  <a:gd name="connsiteX2" fmla="*/ 352425 w 2779196"/>
                  <a:gd name="connsiteY2" fmla="*/ 361923 h 828648"/>
                  <a:gd name="connsiteX3" fmla="*/ 361950 w 2779196"/>
                  <a:gd name="connsiteY3" fmla="*/ 333348 h 828648"/>
                  <a:gd name="connsiteX4" fmla="*/ 476250 w 2779196"/>
                  <a:gd name="connsiteY4" fmla="*/ 266673 h 828648"/>
                  <a:gd name="connsiteX5" fmla="*/ 504825 w 2779196"/>
                  <a:gd name="connsiteY5" fmla="*/ 247623 h 828648"/>
                  <a:gd name="connsiteX6" fmla="*/ 638175 w 2779196"/>
                  <a:gd name="connsiteY6" fmla="*/ 209523 h 828648"/>
                  <a:gd name="connsiteX7" fmla="*/ 695325 w 2779196"/>
                  <a:gd name="connsiteY7" fmla="*/ 190473 h 828648"/>
                  <a:gd name="connsiteX8" fmla="*/ 790575 w 2779196"/>
                  <a:gd name="connsiteY8" fmla="*/ 180948 h 828648"/>
                  <a:gd name="connsiteX9" fmla="*/ 847725 w 2779196"/>
                  <a:gd name="connsiteY9" fmla="*/ 171423 h 828648"/>
                  <a:gd name="connsiteX10" fmla="*/ 942975 w 2779196"/>
                  <a:gd name="connsiteY10" fmla="*/ 161898 h 828648"/>
                  <a:gd name="connsiteX11" fmla="*/ 1047750 w 2779196"/>
                  <a:gd name="connsiteY11" fmla="*/ 133323 h 828648"/>
                  <a:gd name="connsiteX12" fmla="*/ 1076325 w 2779196"/>
                  <a:gd name="connsiteY12" fmla="*/ 123798 h 828648"/>
                  <a:gd name="connsiteX13" fmla="*/ 1114425 w 2779196"/>
                  <a:gd name="connsiteY13" fmla="*/ 114273 h 828648"/>
                  <a:gd name="connsiteX14" fmla="*/ 1503590 w 2779196"/>
                  <a:gd name="connsiteY14" fmla="*/ 36942 h 828648"/>
                  <a:gd name="connsiteX15" fmla="*/ 1597293 w 2779196"/>
                  <a:gd name="connsiteY15" fmla="*/ 9027 h 828648"/>
                  <a:gd name="connsiteX16" fmla="*/ 1697553 w 2779196"/>
                  <a:gd name="connsiteY16" fmla="*/ 24399 h 828648"/>
                  <a:gd name="connsiteX17" fmla="*/ 2779196 w 2779196"/>
                  <a:gd name="connsiteY17" fmla="*/ 261205 h 828648"/>
                  <a:gd name="connsiteX0" fmla="*/ 0 w 2779196"/>
                  <a:gd name="connsiteY0" fmla="*/ 823839 h 823839"/>
                  <a:gd name="connsiteX1" fmla="*/ 323850 w 2779196"/>
                  <a:gd name="connsiteY1" fmla="*/ 385689 h 823839"/>
                  <a:gd name="connsiteX2" fmla="*/ 352425 w 2779196"/>
                  <a:gd name="connsiteY2" fmla="*/ 357114 h 823839"/>
                  <a:gd name="connsiteX3" fmla="*/ 361950 w 2779196"/>
                  <a:gd name="connsiteY3" fmla="*/ 328539 h 823839"/>
                  <a:gd name="connsiteX4" fmla="*/ 476250 w 2779196"/>
                  <a:gd name="connsiteY4" fmla="*/ 261864 h 823839"/>
                  <a:gd name="connsiteX5" fmla="*/ 504825 w 2779196"/>
                  <a:gd name="connsiteY5" fmla="*/ 242814 h 823839"/>
                  <a:gd name="connsiteX6" fmla="*/ 638175 w 2779196"/>
                  <a:gd name="connsiteY6" fmla="*/ 204714 h 823839"/>
                  <a:gd name="connsiteX7" fmla="*/ 695325 w 2779196"/>
                  <a:gd name="connsiteY7" fmla="*/ 185664 h 823839"/>
                  <a:gd name="connsiteX8" fmla="*/ 790575 w 2779196"/>
                  <a:gd name="connsiteY8" fmla="*/ 176139 h 823839"/>
                  <a:gd name="connsiteX9" fmla="*/ 847725 w 2779196"/>
                  <a:gd name="connsiteY9" fmla="*/ 166614 h 823839"/>
                  <a:gd name="connsiteX10" fmla="*/ 942975 w 2779196"/>
                  <a:gd name="connsiteY10" fmla="*/ 157089 h 823839"/>
                  <a:gd name="connsiteX11" fmla="*/ 1047750 w 2779196"/>
                  <a:gd name="connsiteY11" fmla="*/ 128514 h 823839"/>
                  <a:gd name="connsiteX12" fmla="*/ 1076325 w 2779196"/>
                  <a:gd name="connsiteY12" fmla="*/ 118989 h 823839"/>
                  <a:gd name="connsiteX13" fmla="*/ 1114425 w 2779196"/>
                  <a:gd name="connsiteY13" fmla="*/ 109464 h 823839"/>
                  <a:gd name="connsiteX14" fmla="*/ 1503590 w 2779196"/>
                  <a:gd name="connsiteY14" fmla="*/ 32133 h 823839"/>
                  <a:gd name="connsiteX15" fmla="*/ 1617332 w 2779196"/>
                  <a:gd name="connsiteY15" fmla="*/ 15252 h 823839"/>
                  <a:gd name="connsiteX16" fmla="*/ 1697553 w 2779196"/>
                  <a:gd name="connsiteY16" fmla="*/ 19590 h 823839"/>
                  <a:gd name="connsiteX17" fmla="*/ 2779196 w 2779196"/>
                  <a:gd name="connsiteY17" fmla="*/ 256396 h 823839"/>
                  <a:gd name="connsiteX0" fmla="*/ 0 w 2779196"/>
                  <a:gd name="connsiteY0" fmla="*/ 805158 h 805158"/>
                  <a:gd name="connsiteX1" fmla="*/ 323850 w 2779196"/>
                  <a:gd name="connsiteY1" fmla="*/ 367008 h 805158"/>
                  <a:gd name="connsiteX2" fmla="*/ 352425 w 2779196"/>
                  <a:gd name="connsiteY2" fmla="*/ 338433 h 805158"/>
                  <a:gd name="connsiteX3" fmla="*/ 361950 w 2779196"/>
                  <a:gd name="connsiteY3" fmla="*/ 309858 h 805158"/>
                  <a:gd name="connsiteX4" fmla="*/ 476250 w 2779196"/>
                  <a:gd name="connsiteY4" fmla="*/ 243183 h 805158"/>
                  <a:gd name="connsiteX5" fmla="*/ 504825 w 2779196"/>
                  <a:gd name="connsiteY5" fmla="*/ 224133 h 805158"/>
                  <a:gd name="connsiteX6" fmla="*/ 638175 w 2779196"/>
                  <a:gd name="connsiteY6" fmla="*/ 186033 h 805158"/>
                  <a:gd name="connsiteX7" fmla="*/ 695325 w 2779196"/>
                  <a:gd name="connsiteY7" fmla="*/ 166983 h 805158"/>
                  <a:gd name="connsiteX8" fmla="*/ 790575 w 2779196"/>
                  <a:gd name="connsiteY8" fmla="*/ 157458 h 805158"/>
                  <a:gd name="connsiteX9" fmla="*/ 847725 w 2779196"/>
                  <a:gd name="connsiteY9" fmla="*/ 147933 h 805158"/>
                  <a:gd name="connsiteX10" fmla="*/ 942975 w 2779196"/>
                  <a:gd name="connsiteY10" fmla="*/ 138408 h 805158"/>
                  <a:gd name="connsiteX11" fmla="*/ 1047750 w 2779196"/>
                  <a:gd name="connsiteY11" fmla="*/ 109833 h 805158"/>
                  <a:gd name="connsiteX12" fmla="*/ 1076325 w 2779196"/>
                  <a:gd name="connsiteY12" fmla="*/ 100308 h 805158"/>
                  <a:gd name="connsiteX13" fmla="*/ 1114425 w 2779196"/>
                  <a:gd name="connsiteY13" fmla="*/ 90783 h 805158"/>
                  <a:gd name="connsiteX14" fmla="*/ 1503590 w 2779196"/>
                  <a:gd name="connsiteY14" fmla="*/ 13452 h 805158"/>
                  <a:gd name="connsiteX15" fmla="*/ 1587273 w 2779196"/>
                  <a:gd name="connsiteY15" fmla="*/ 151047 h 805158"/>
                  <a:gd name="connsiteX16" fmla="*/ 1697553 w 2779196"/>
                  <a:gd name="connsiteY16" fmla="*/ 909 h 805158"/>
                  <a:gd name="connsiteX17" fmla="*/ 2779196 w 2779196"/>
                  <a:gd name="connsiteY17" fmla="*/ 237715 h 805158"/>
                  <a:gd name="connsiteX0" fmla="*/ 0 w 2779196"/>
                  <a:gd name="connsiteY0" fmla="*/ 792803 h 792803"/>
                  <a:gd name="connsiteX1" fmla="*/ 323850 w 2779196"/>
                  <a:gd name="connsiteY1" fmla="*/ 354653 h 792803"/>
                  <a:gd name="connsiteX2" fmla="*/ 352425 w 2779196"/>
                  <a:gd name="connsiteY2" fmla="*/ 326078 h 792803"/>
                  <a:gd name="connsiteX3" fmla="*/ 361950 w 2779196"/>
                  <a:gd name="connsiteY3" fmla="*/ 297503 h 792803"/>
                  <a:gd name="connsiteX4" fmla="*/ 476250 w 2779196"/>
                  <a:gd name="connsiteY4" fmla="*/ 230828 h 792803"/>
                  <a:gd name="connsiteX5" fmla="*/ 504825 w 2779196"/>
                  <a:gd name="connsiteY5" fmla="*/ 211778 h 792803"/>
                  <a:gd name="connsiteX6" fmla="*/ 638175 w 2779196"/>
                  <a:gd name="connsiteY6" fmla="*/ 173678 h 792803"/>
                  <a:gd name="connsiteX7" fmla="*/ 695325 w 2779196"/>
                  <a:gd name="connsiteY7" fmla="*/ 154628 h 792803"/>
                  <a:gd name="connsiteX8" fmla="*/ 790575 w 2779196"/>
                  <a:gd name="connsiteY8" fmla="*/ 145103 h 792803"/>
                  <a:gd name="connsiteX9" fmla="*/ 847725 w 2779196"/>
                  <a:gd name="connsiteY9" fmla="*/ 135578 h 792803"/>
                  <a:gd name="connsiteX10" fmla="*/ 942975 w 2779196"/>
                  <a:gd name="connsiteY10" fmla="*/ 126053 h 792803"/>
                  <a:gd name="connsiteX11" fmla="*/ 1047750 w 2779196"/>
                  <a:gd name="connsiteY11" fmla="*/ 97478 h 792803"/>
                  <a:gd name="connsiteX12" fmla="*/ 1076325 w 2779196"/>
                  <a:gd name="connsiteY12" fmla="*/ 87953 h 792803"/>
                  <a:gd name="connsiteX13" fmla="*/ 1114425 w 2779196"/>
                  <a:gd name="connsiteY13" fmla="*/ 78428 h 792803"/>
                  <a:gd name="connsiteX14" fmla="*/ 1503590 w 2779196"/>
                  <a:gd name="connsiteY14" fmla="*/ 1097 h 792803"/>
                  <a:gd name="connsiteX15" fmla="*/ 1587273 w 2779196"/>
                  <a:gd name="connsiteY15" fmla="*/ 138692 h 792803"/>
                  <a:gd name="connsiteX16" fmla="*/ 1777711 w 2779196"/>
                  <a:gd name="connsiteY16" fmla="*/ 10622 h 792803"/>
                  <a:gd name="connsiteX17" fmla="*/ 2779196 w 2779196"/>
                  <a:gd name="connsiteY17" fmla="*/ 225360 h 792803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076325 w 2779196"/>
                  <a:gd name="connsiteY12" fmla="*/ 102988 h 807838"/>
                  <a:gd name="connsiteX13" fmla="*/ 1114425 w 2779196"/>
                  <a:gd name="connsiteY13" fmla="*/ 93463 h 807838"/>
                  <a:gd name="connsiteX14" fmla="*/ 1503590 w 2779196"/>
                  <a:gd name="connsiteY14" fmla="*/ 16132 h 807838"/>
                  <a:gd name="connsiteX15" fmla="*/ 1602302 w 2779196"/>
                  <a:gd name="connsiteY15" fmla="*/ 2929 h 807838"/>
                  <a:gd name="connsiteX16" fmla="*/ 1777711 w 2779196"/>
                  <a:gd name="connsiteY16" fmla="*/ 25657 h 807838"/>
                  <a:gd name="connsiteX17" fmla="*/ 2779196 w 2779196"/>
                  <a:gd name="connsiteY17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076325 w 2779196"/>
                  <a:gd name="connsiteY12" fmla="*/ 102988 h 807838"/>
                  <a:gd name="connsiteX13" fmla="*/ 1503590 w 2779196"/>
                  <a:gd name="connsiteY13" fmla="*/ 16132 h 807838"/>
                  <a:gd name="connsiteX14" fmla="*/ 1602302 w 2779196"/>
                  <a:gd name="connsiteY14" fmla="*/ 2929 h 807838"/>
                  <a:gd name="connsiteX15" fmla="*/ 1777711 w 2779196"/>
                  <a:gd name="connsiteY15" fmla="*/ 25657 h 807838"/>
                  <a:gd name="connsiteX16" fmla="*/ 2779196 w 2779196"/>
                  <a:gd name="connsiteY16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503590 w 2779196"/>
                  <a:gd name="connsiteY12" fmla="*/ 16132 h 807838"/>
                  <a:gd name="connsiteX13" fmla="*/ 1602302 w 2779196"/>
                  <a:gd name="connsiteY13" fmla="*/ 2929 h 807838"/>
                  <a:gd name="connsiteX14" fmla="*/ 1777711 w 2779196"/>
                  <a:gd name="connsiteY14" fmla="*/ 25657 h 807838"/>
                  <a:gd name="connsiteX15" fmla="*/ 2779196 w 2779196"/>
                  <a:gd name="connsiteY15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503590 w 2779196"/>
                  <a:gd name="connsiteY11" fmla="*/ 16132 h 807838"/>
                  <a:gd name="connsiteX12" fmla="*/ 1602302 w 2779196"/>
                  <a:gd name="connsiteY12" fmla="*/ 2929 h 807838"/>
                  <a:gd name="connsiteX13" fmla="*/ 1777711 w 2779196"/>
                  <a:gd name="connsiteY13" fmla="*/ 25657 h 807838"/>
                  <a:gd name="connsiteX14" fmla="*/ 2779196 w 2779196"/>
                  <a:gd name="connsiteY14" fmla="*/ 240395 h 807838"/>
                  <a:gd name="connsiteX0" fmla="*/ 0 w 2779196"/>
                  <a:gd name="connsiteY0" fmla="*/ 808175 h 808175"/>
                  <a:gd name="connsiteX1" fmla="*/ 323850 w 2779196"/>
                  <a:gd name="connsiteY1" fmla="*/ 370025 h 808175"/>
                  <a:gd name="connsiteX2" fmla="*/ 352425 w 2779196"/>
                  <a:gd name="connsiteY2" fmla="*/ 341450 h 808175"/>
                  <a:gd name="connsiteX3" fmla="*/ 361950 w 2779196"/>
                  <a:gd name="connsiteY3" fmla="*/ 312875 h 808175"/>
                  <a:gd name="connsiteX4" fmla="*/ 476250 w 2779196"/>
                  <a:gd name="connsiteY4" fmla="*/ 246200 h 808175"/>
                  <a:gd name="connsiteX5" fmla="*/ 504825 w 2779196"/>
                  <a:gd name="connsiteY5" fmla="*/ 227150 h 808175"/>
                  <a:gd name="connsiteX6" fmla="*/ 638175 w 2779196"/>
                  <a:gd name="connsiteY6" fmla="*/ 189050 h 808175"/>
                  <a:gd name="connsiteX7" fmla="*/ 695325 w 2779196"/>
                  <a:gd name="connsiteY7" fmla="*/ 170000 h 808175"/>
                  <a:gd name="connsiteX8" fmla="*/ 790575 w 2779196"/>
                  <a:gd name="connsiteY8" fmla="*/ 160475 h 808175"/>
                  <a:gd name="connsiteX9" fmla="*/ 847725 w 2779196"/>
                  <a:gd name="connsiteY9" fmla="*/ 150950 h 808175"/>
                  <a:gd name="connsiteX10" fmla="*/ 1503590 w 2779196"/>
                  <a:gd name="connsiteY10" fmla="*/ 16469 h 808175"/>
                  <a:gd name="connsiteX11" fmla="*/ 1602302 w 2779196"/>
                  <a:gd name="connsiteY11" fmla="*/ 3266 h 808175"/>
                  <a:gd name="connsiteX12" fmla="*/ 1777711 w 2779196"/>
                  <a:gd name="connsiteY12" fmla="*/ 25994 h 808175"/>
                  <a:gd name="connsiteX13" fmla="*/ 2779196 w 2779196"/>
                  <a:gd name="connsiteY13" fmla="*/ 240732 h 808175"/>
                  <a:gd name="connsiteX0" fmla="*/ 0 w 2779196"/>
                  <a:gd name="connsiteY0" fmla="*/ 808739 h 808739"/>
                  <a:gd name="connsiteX1" fmla="*/ 323850 w 2779196"/>
                  <a:gd name="connsiteY1" fmla="*/ 370589 h 808739"/>
                  <a:gd name="connsiteX2" fmla="*/ 352425 w 2779196"/>
                  <a:gd name="connsiteY2" fmla="*/ 342014 h 808739"/>
                  <a:gd name="connsiteX3" fmla="*/ 361950 w 2779196"/>
                  <a:gd name="connsiteY3" fmla="*/ 313439 h 808739"/>
                  <a:gd name="connsiteX4" fmla="*/ 476250 w 2779196"/>
                  <a:gd name="connsiteY4" fmla="*/ 246764 h 808739"/>
                  <a:gd name="connsiteX5" fmla="*/ 504825 w 2779196"/>
                  <a:gd name="connsiteY5" fmla="*/ 227714 h 808739"/>
                  <a:gd name="connsiteX6" fmla="*/ 638175 w 2779196"/>
                  <a:gd name="connsiteY6" fmla="*/ 189614 h 808739"/>
                  <a:gd name="connsiteX7" fmla="*/ 695325 w 2779196"/>
                  <a:gd name="connsiteY7" fmla="*/ 170564 h 808739"/>
                  <a:gd name="connsiteX8" fmla="*/ 790575 w 2779196"/>
                  <a:gd name="connsiteY8" fmla="*/ 161039 h 808739"/>
                  <a:gd name="connsiteX9" fmla="*/ 1503590 w 2779196"/>
                  <a:gd name="connsiteY9" fmla="*/ 17033 h 808739"/>
                  <a:gd name="connsiteX10" fmla="*/ 1602302 w 2779196"/>
                  <a:gd name="connsiteY10" fmla="*/ 3830 h 808739"/>
                  <a:gd name="connsiteX11" fmla="*/ 1777711 w 2779196"/>
                  <a:gd name="connsiteY11" fmla="*/ 26558 h 808739"/>
                  <a:gd name="connsiteX12" fmla="*/ 2779196 w 2779196"/>
                  <a:gd name="connsiteY12" fmla="*/ 241296 h 808739"/>
                  <a:gd name="connsiteX0" fmla="*/ 0 w 2779196"/>
                  <a:gd name="connsiteY0" fmla="*/ 809323 h 809323"/>
                  <a:gd name="connsiteX1" fmla="*/ 323850 w 2779196"/>
                  <a:gd name="connsiteY1" fmla="*/ 371173 h 809323"/>
                  <a:gd name="connsiteX2" fmla="*/ 352425 w 2779196"/>
                  <a:gd name="connsiteY2" fmla="*/ 342598 h 809323"/>
                  <a:gd name="connsiteX3" fmla="*/ 361950 w 2779196"/>
                  <a:gd name="connsiteY3" fmla="*/ 314023 h 809323"/>
                  <a:gd name="connsiteX4" fmla="*/ 476250 w 2779196"/>
                  <a:gd name="connsiteY4" fmla="*/ 247348 h 809323"/>
                  <a:gd name="connsiteX5" fmla="*/ 504825 w 2779196"/>
                  <a:gd name="connsiteY5" fmla="*/ 228298 h 809323"/>
                  <a:gd name="connsiteX6" fmla="*/ 638175 w 2779196"/>
                  <a:gd name="connsiteY6" fmla="*/ 190198 h 809323"/>
                  <a:gd name="connsiteX7" fmla="*/ 695325 w 2779196"/>
                  <a:gd name="connsiteY7" fmla="*/ 171148 h 809323"/>
                  <a:gd name="connsiteX8" fmla="*/ 1503590 w 2779196"/>
                  <a:gd name="connsiteY8" fmla="*/ 17617 h 809323"/>
                  <a:gd name="connsiteX9" fmla="*/ 1602302 w 2779196"/>
                  <a:gd name="connsiteY9" fmla="*/ 4414 h 809323"/>
                  <a:gd name="connsiteX10" fmla="*/ 1777711 w 2779196"/>
                  <a:gd name="connsiteY10" fmla="*/ 27142 h 809323"/>
                  <a:gd name="connsiteX11" fmla="*/ 2779196 w 2779196"/>
                  <a:gd name="connsiteY11" fmla="*/ 241880 h 809323"/>
                  <a:gd name="connsiteX0" fmla="*/ 0 w 2779196"/>
                  <a:gd name="connsiteY0" fmla="*/ 810538 h 810538"/>
                  <a:gd name="connsiteX1" fmla="*/ 323850 w 2779196"/>
                  <a:gd name="connsiteY1" fmla="*/ 372388 h 810538"/>
                  <a:gd name="connsiteX2" fmla="*/ 352425 w 2779196"/>
                  <a:gd name="connsiteY2" fmla="*/ 343813 h 810538"/>
                  <a:gd name="connsiteX3" fmla="*/ 361950 w 2779196"/>
                  <a:gd name="connsiteY3" fmla="*/ 315238 h 810538"/>
                  <a:gd name="connsiteX4" fmla="*/ 476250 w 2779196"/>
                  <a:gd name="connsiteY4" fmla="*/ 248563 h 810538"/>
                  <a:gd name="connsiteX5" fmla="*/ 504825 w 2779196"/>
                  <a:gd name="connsiteY5" fmla="*/ 229513 h 810538"/>
                  <a:gd name="connsiteX6" fmla="*/ 638175 w 2779196"/>
                  <a:gd name="connsiteY6" fmla="*/ 191413 h 810538"/>
                  <a:gd name="connsiteX7" fmla="*/ 1503590 w 2779196"/>
                  <a:gd name="connsiteY7" fmla="*/ 18832 h 810538"/>
                  <a:gd name="connsiteX8" fmla="*/ 1602302 w 2779196"/>
                  <a:gd name="connsiteY8" fmla="*/ 5629 h 810538"/>
                  <a:gd name="connsiteX9" fmla="*/ 1777711 w 2779196"/>
                  <a:gd name="connsiteY9" fmla="*/ 28357 h 810538"/>
                  <a:gd name="connsiteX10" fmla="*/ 2779196 w 2779196"/>
                  <a:gd name="connsiteY10" fmla="*/ 243095 h 810538"/>
                  <a:gd name="connsiteX0" fmla="*/ 0 w 2779196"/>
                  <a:gd name="connsiteY0" fmla="*/ 813090 h 813090"/>
                  <a:gd name="connsiteX1" fmla="*/ 323850 w 2779196"/>
                  <a:gd name="connsiteY1" fmla="*/ 374940 h 813090"/>
                  <a:gd name="connsiteX2" fmla="*/ 352425 w 2779196"/>
                  <a:gd name="connsiteY2" fmla="*/ 346365 h 813090"/>
                  <a:gd name="connsiteX3" fmla="*/ 361950 w 2779196"/>
                  <a:gd name="connsiteY3" fmla="*/ 317790 h 813090"/>
                  <a:gd name="connsiteX4" fmla="*/ 476250 w 2779196"/>
                  <a:gd name="connsiteY4" fmla="*/ 251115 h 813090"/>
                  <a:gd name="connsiteX5" fmla="*/ 504825 w 2779196"/>
                  <a:gd name="connsiteY5" fmla="*/ 232065 h 813090"/>
                  <a:gd name="connsiteX6" fmla="*/ 1503590 w 2779196"/>
                  <a:gd name="connsiteY6" fmla="*/ 21384 h 813090"/>
                  <a:gd name="connsiteX7" fmla="*/ 1602302 w 2779196"/>
                  <a:gd name="connsiteY7" fmla="*/ 8181 h 813090"/>
                  <a:gd name="connsiteX8" fmla="*/ 1777711 w 2779196"/>
                  <a:gd name="connsiteY8" fmla="*/ 30909 h 813090"/>
                  <a:gd name="connsiteX9" fmla="*/ 2779196 w 2779196"/>
                  <a:gd name="connsiteY9" fmla="*/ 245647 h 813090"/>
                  <a:gd name="connsiteX0" fmla="*/ 0 w 2779196"/>
                  <a:gd name="connsiteY0" fmla="*/ 813090 h 813090"/>
                  <a:gd name="connsiteX1" fmla="*/ 323850 w 2779196"/>
                  <a:gd name="connsiteY1" fmla="*/ 374940 h 813090"/>
                  <a:gd name="connsiteX2" fmla="*/ 361950 w 2779196"/>
                  <a:gd name="connsiteY2" fmla="*/ 317790 h 813090"/>
                  <a:gd name="connsiteX3" fmla="*/ 476250 w 2779196"/>
                  <a:gd name="connsiteY3" fmla="*/ 251115 h 813090"/>
                  <a:gd name="connsiteX4" fmla="*/ 504825 w 2779196"/>
                  <a:gd name="connsiteY4" fmla="*/ 232065 h 813090"/>
                  <a:gd name="connsiteX5" fmla="*/ 1503590 w 2779196"/>
                  <a:gd name="connsiteY5" fmla="*/ 21384 h 813090"/>
                  <a:gd name="connsiteX6" fmla="*/ 1602302 w 2779196"/>
                  <a:gd name="connsiteY6" fmla="*/ 8181 h 813090"/>
                  <a:gd name="connsiteX7" fmla="*/ 1777711 w 2779196"/>
                  <a:gd name="connsiteY7" fmla="*/ 30909 h 813090"/>
                  <a:gd name="connsiteX8" fmla="*/ 2779196 w 2779196"/>
                  <a:gd name="connsiteY8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76250 w 2779196"/>
                  <a:gd name="connsiteY2" fmla="*/ 251115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41181 w 2779196"/>
                  <a:gd name="connsiteY2" fmla="*/ 247437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26152 w 2779196"/>
                  <a:gd name="connsiteY2" fmla="*/ 262149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566429 w 2779196"/>
                  <a:gd name="connsiteY2" fmla="*/ 339387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16132 w 2779196"/>
                  <a:gd name="connsiteY2" fmla="*/ 262150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41910 w 2779196"/>
                  <a:gd name="connsiteY1" fmla="*/ 354569 h 813090"/>
                  <a:gd name="connsiteX2" fmla="*/ 416132 w 2779196"/>
                  <a:gd name="connsiteY2" fmla="*/ 262150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1844 h 811844"/>
                  <a:gd name="connsiteX1" fmla="*/ 341910 w 2779196"/>
                  <a:gd name="connsiteY1" fmla="*/ 353323 h 811844"/>
                  <a:gd name="connsiteX2" fmla="*/ 416132 w 2779196"/>
                  <a:gd name="connsiteY2" fmla="*/ 260904 h 811844"/>
                  <a:gd name="connsiteX3" fmla="*/ 595004 w 2779196"/>
                  <a:gd name="connsiteY3" fmla="*/ 212429 h 811844"/>
                  <a:gd name="connsiteX4" fmla="*/ 1503590 w 2779196"/>
                  <a:gd name="connsiteY4" fmla="*/ 20138 h 811844"/>
                  <a:gd name="connsiteX5" fmla="*/ 1602302 w 2779196"/>
                  <a:gd name="connsiteY5" fmla="*/ 6935 h 811844"/>
                  <a:gd name="connsiteX6" fmla="*/ 1777711 w 2779196"/>
                  <a:gd name="connsiteY6" fmla="*/ 29663 h 811844"/>
                  <a:gd name="connsiteX7" fmla="*/ 2779196 w 2779196"/>
                  <a:gd name="connsiteY7" fmla="*/ 244401 h 811844"/>
                  <a:gd name="connsiteX0" fmla="*/ 0 w 2779196"/>
                  <a:gd name="connsiteY0" fmla="*/ 808574 h 808574"/>
                  <a:gd name="connsiteX1" fmla="*/ 341910 w 2779196"/>
                  <a:gd name="connsiteY1" fmla="*/ 350053 h 808574"/>
                  <a:gd name="connsiteX2" fmla="*/ 416132 w 2779196"/>
                  <a:gd name="connsiteY2" fmla="*/ 257634 h 808574"/>
                  <a:gd name="connsiteX3" fmla="*/ 595004 w 2779196"/>
                  <a:gd name="connsiteY3" fmla="*/ 209159 h 808574"/>
                  <a:gd name="connsiteX4" fmla="*/ 1448481 w 2779196"/>
                  <a:gd name="connsiteY4" fmla="*/ 27902 h 808574"/>
                  <a:gd name="connsiteX5" fmla="*/ 1602302 w 2779196"/>
                  <a:gd name="connsiteY5" fmla="*/ 3665 h 808574"/>
                  <a:gd name="connsiteX6" fmla="*/ 1777711 w 2779196"/>
                  <a:gd name="connsiteY6" fmla="*/ 26393 h 808574"/>
                  <a:gd name="connsiteX7" fmla="*/ 2779196 w 2779196"/>
                  <a:gd name="connsiteY7" fmla="*/ 241131 h 808574"/>
                  <a:gd name="connsiteX0" fmla="*/ 0 w 2779196"/>
                  <a:gd name="connsiteY0" fmla="*/ 808574 h 808574"/>
                  <a:gd name="connsiteX1" fmla="*/ 341910 w 2779196"/>
                  <a:gd name="connsiteY1" fmla="*/ 350053 h 808574"/>
                  <a:gd name="connsiteX2" fmla="*/ 416132 w 2779196"/>
                  <a:gd name="connsiteY2" fmla="*/ 257634 h 808574"/>
                  <a:gd name="connsiteX3" fmla="*/ 595004 w 2779196"/>
                  <a:gd name="connsiteY3" fmla="*/ 209159 h 808574"/>
                  <a:gd name="connsiteX4" fmla="*/ 1448481 w 2779196"/>
                  <a:gd name="connsiteY4" fmla="*/ 27902 h 808574"/>
                  <a:gd name="connsiteX5" fmla="*/ 1612322 w 2779196"/>
                  <a:gd name="connsiteY5" fmla="*/ 3665 h 808574"/>
                  <a:gd name="connsiteX6" fmla="*/ 1777711 w 2779196"/>
                  <a:gd name="connsiteY6" fmla="*/ 26393 h 808574"/>
                  <a:gd name="connsiteX7" fmla="*/ 2779196 w 2779196"/>
                  <a:gd name="connsiteY7" fmla="*/ 241131 h 808574"/>
                  <a:gd name="connsiteX0" fmla="*/ 0 w 2779196"/>
                  <a:gd name="connsiteY0" fmla="*/ 806413 h 806413"/>
                  <a:gd name="connsiteX1" fmla="*/ 341910 w 2779196"/>
                  <a:gd name="connsiteY1" fmla="*/ 347892 h 806413"/>
                  <a:gd name="connsiteX2" fmla="*/ 416132 w 2779196"/>
                  <a:gd name="connsiteY2" fmla="*/ 255473 h 806413"/>
                  <a:gd name="connsiteX3" fmla="*/ 595004 w 2779196"/>
                  <a:gd name="connsiteY3" fmla="*/ 206998 h 806413"/>
                  <a:gd name="connsiteX4" fmla="*/ 1448481 w 2779196"/>
                  <a:gd name="connsiteY4" fmla="*/ 25741 h 806413"/>
                  <a:gd name="connsiteX5" fmla="*/ 1602302 w 2779196"/>
                  <a:gd name="connsiteY5" fmla="*/ 5183 h 806413"/>
                  <a:gd name="connsiteX6" fmla="*/ 1777711 w 2779196"/>
                  <a:gd name="connsiteY6" fmla="*/ 24232 h 806413"/>
                  <a:gd name="connsiteX7" fmla="*/ 2779196 w 2779196"/>
                  <a:gd name="connsiteY7" fmla="*/ 238970 h 806413"/>
                  <a:gd name="connsiteX0" fmla="*/ 0 w 2779196"/>
                  <a:gd name="connsiteY0" fmla="*/ 813647 h 813647"/>
                  <a:gd name="connsiteX1" fmla="*/ 341910 w 2779196"/>
                  <a:gd name="connsiteY1" fmla="*/ 355126 h 813647"/>
                  <a:gd name="connsiteX2" fmla="*/ 416132 w 2779196"/>
                  <a:gd name="connsiteY2" fmla="*/ 262707 h 813647"/>
                  <a:gd name="connsiteX3" fmla="*/ 595004 w 2779196"/>
                  <a:gd name="connsiteY3" fmla="*/ 214232 h 813647"/>
                  <a:gd name="connsiteX4" fmla="*/ 1448481 w 2779196"/>
                  <a:gd name="connsiteY4" fmla="*/ 32975 h 813647"/>
                  <a:gd name="connsiteX5" fmla="*/ 1612322 w 2779196"/>
                  <a:gd name="connsiteY5" fmla="*/ 1383 h 813647"/>
                  <a:gd name="connsiteX6" fmla="*/ 1777711 w 2779196"/>
                  <a:gd name="connsiteY6" fmla="*/ 31466 h 813647"/>
                  <a:gd name="connsiteX7" fmla="*/ 2779196 w 2779196"/>
                  <a:gd name="connsiteY7" fmla="*/ 246204 h 813647"/>
                  <a:gd name="connsiteX0" fmla="*/ 0 w 2884046"/>
                  <a:gd name="connsiteY0" fmla="*/ 735925 h 735925"/>
                  <a:gd name="connsiteX1" fmla="*/ 446760 w 2884046"/>
                  <a:gd name="connsiteY1" fmla="*/ 355126 h 735925"/>
                  <a:gd name="connsiteX2" fmla="*/ 520982 w 2884046"/>
                  <a:gd name="connsiteY2" fmla="*/ 262707 h 735925"/>
                  <a:gd name="connsiteX3" fmla="*/ 699854 w 2884046"/>
                  <a:gd name="connsiteY3" fmla="*/ 214232 h 735925"/>
                  <a:gd name="connsiteX4" fmla="*/ 1553331 w 2884046"/>
                  <a:gd name="connsiteY4" fmla="*/ 32975 h 735925"/>
                  <a:gd name="connsiteX5" fmla="*/ 1717172 w 2884046"/>
                  <a:gd name="connsiteY5" fmla="*/ 1383 h 735925"/>
                  <a:gd name="connsiteX6" fmla="*/ 1882561 w 2884046"/>
                  <a:gd name="connsiteY6" fmla="*/ 31466 h 735925"/>
                  <a:gd name="connsiteX7" fmla="*/ 2884046 w 2884046"/>
                  <a:gd name="connsiteY7" fmla="*/ 246204 h 735925"/>
                  <a:gd name="connsiteX0" fmla="*/ 0 w 2884046"/>
                  <a:gd name="connsiteY0" fmla="*/ 735925 h 735925"/>
                  <a:gd name="connsiteX1" fmla="*/ 446760 w 2884046"/>
                  <a:gd name="connsiteY1" fmla="*/ 355126 h 735925"/>
                  <a:gd name="connsiteX2" fmla="*/ 520982 w 2884046"/>
                  <a:gd name="connsiteY2" fmla="*/ 262707 h 735925"/>
                  <a:gd name="connsiteX3" fmla="*/ 699854 w 2884046"/>
                  <a:gd name="connsiteY3" fmla="*/ 214232 h 735925"/>
                  <a:gd name="connsiteX4" fmla="*/ 1553331 w 2884046"/>
                  <a:gd name="connsiteY4" fmla="*/ 32975 h 735925"/>
                  <a:gd name="connsiteX5" fmla="*/ 1717172 w 2884046"/>
                  <a:gd name="connsiteY5" fmla="*/ 1383 h 735925"/>
                  <a:gd name="connsiteX6" fmla="*/ 1882561 w 2884046"/>
                  <a:gd name="connsiteY6" fmla="*/ 31466 h 735925"/>
                  <a:gd name="connsiteX7" fmla="*/ 2884046 w 2884046"/>
                  <a:gd name="connsiteY7" fmla="*/ 246204 h 735925"/>
                  <a:gd name="connsiteX0" fmla="*/ 0 w 2437286"/>
                  <a:gd name="connsiteY0" fmla="*/ 355126 h 355126"/>
                  <a:gd name="connsiteX1" fmla="*/ 74222 w 2437286"/>
                  <a:gd name="connsiteY1" fmla="*/ 262707 h 355126"/>
                  <a:gd name="connsiteX2" fmla="*/ 253094 w 2437286"/>
                  <a:gd name="connsiteY2" fmla="*/ 214232 h 355126"/>
                  <a:gd name="connsiteX3" fmla="*/ 1106571 w 2437286"/>
                  <a:gd name="connsiteY3" fmla="*/ 32975 h 355126"/>
                  <a:gd name="connsiteX4" fmla="*/ 1270412 w 2437286"/>
                  <a:gd name="connsiteY4" fmla="*/ 1383 h 355126"/>
                  <a:gd name="connsiteX5" fmla="*/ 1435801 w 2437286"/>
                  <a:gd name="connsiteY5" fmla="*/ 31466 h 355126"/>
                  <a:gd name="connsiteX6" fmla="*/ 2437286 w 2437286"/>
                  <a:gd name="connsiteY6" fmla="*/ 246204 h 355126"/>
                  <a:gd name="connsiteX0" fmla="*/ 0 w 2893237"/>
                  <a:gd name="connsiteY0" fmla="*/ 748351 h 748351"/>
                  <a:gd name="connsiteX1" fmla="*/ 530173 w 2893237"/>
                  <a:gd name="connsiteY1" fmla="*/ 262707 h 748351"/>
                  <a:gd name="connsiteX2" fmla="*/ 709045 w 2893237"/>
                  <a:gd name="connsiteY2" fmla="*/ 214232 h 748351"/>
                  <a:gd name="connsiteX3" fmla="*/ 1562522 w 2893237"/>
                  <a:gd name="connsiteY3" fmla="*/ 32975 h 748351"/>
                  <a:gd name="connsiteX4" fmla="*/ 1726363 w 2893237"/>
                  <a:gd name="connsiteY4" fmla="*/ 1383 h 748351"/>
                  <a:gd name="connsiteX5" fmla="*/ 1891752 w 2893237"/>
                  <a:gd name="connsiteY5" fmla="*/ 31466 h 748351"/>
                  <a:gd name="connsiteX6" fmla="*/ 2893237 w 2893237"/>
                  <a:gd name="connsiteY6" fmla="*/ 246204 h 748351"/>
                  <a:gd name="connsiteX0" fmla="*/ 0 w 2893237"/>
                  <a:gd name="connsiteY0" fmla="*/ 748351 h 748351"/>
                  <a:gd name="connsiteX1" fmla="*/ 563200 w 2893237"/>
                  <a:gd name="connsiteY1" fmla="*/ 291999 h 748351"/>
                  <a:gd name="connsiteX2" fmla="*/ 709045 w 2893237"/>
                  <a:gd name="connsiteY2" fmla="*/ 214232 h 748351"/>
                  <a:gd name="connsiteX3" fmla="*/ 1562522 w 2893237"/>
                  <a:gd name="connsiteY3" fmla="*/ 32975 h 748351"/>
                  <a:gd name="connsiteX4" fmla="*/ 1726363 w 2893237"/>
                  <a:gd name="connsiteY4" fmla="*/ 1383 h 748351"/>
                  <a:gd name="connsiteX5" fmla="*/ 1891752 w 2893237"/>
                  <a:gd name="connsiteY5" fmla="*/ 31466 h 748351"/>
                  <a:gd name="connsiteX6" fmla="*/ 2893237 w 2893237"/>
                  <a:gd name="connsiteY6" fmla="*/ 246204 h 748351"/>
                  <a:gd name="connsiteX0" fmla="*/ 0 w 2893237"/>
                  <a:gd name="connsiteY0" fmla="*/ 748351 h 748351"/>
                  <a:gd name="connsiteX1" fmla="*/ 563200 w 2893237"/>
                  <a:gd name="connsiteY1" fmla="*/ 291999 h 748351"/>
                  <a:gd name="connsiteX2" fmla="*/ 707497 w 2893237"/>
                  <a:gd name="connsiteY2" fmla="*/ 235370 h 748351"/>
                  <a:gd name="connsiteX3" fmla="*/ 1562522 w 2893237"/>
                  <a:gd name="connsiteY3" fmla="*/ 32975 h 748351"/>
                  <a:gd name="connsiteX4" fmla="*/ 1726363 w 2893237"/>
                  <a:gd name="connsiteY4" fmla="*/ 1383 h 748351"/>
                  <a:gd name="connsiteX5" fmla="*/ 1891752 w 2893237"/>
                  <a:gd name="connsiteY5" fmla="*/ 31466 h 748351"/>
                  <a:gd name="connsiteX6" fmla="*/ 2893237 w 2893237"/>
                  <a:gd name="connsiteY6" fmla="*/ 246204 h 748351"/>
                  <a:gd name="connsiteX0" fmla="*/ 0 w 2814523"/>
                  <a:gd name="connsiteY0" fmla="*/ 747421 h 747421"/>
                  <a:gd name="connsiteX1" fmla="*/ 563200 w 2814523"/>
                  <a:gd name="connsiteY1" fmla="*/ 291069 h 747421"/>
                  <a:gd name="connsiteX2" fmla="*/ 707497 w 2814523"/>
                  <a:gd name="connsiteY2" fmla="*/ 234440 h 747421"/>
                  <a:gd name="connsiteX3" fmla="*/ 1562522 w 2814523"/>
                  <a:gd name="connsiteY3" fmla="*/ 32045 h 747421"/>
                  <a:gd name="connsiteX4" fmla="*/ 1726363 w 2814523"/>
                  <a:gd name="connsiteY4" fmla="*/ 453 h 747421"/>
                  <a:gd name="connsiteX5" fmla="*/ 1891752 w 2814523"/>
                  <a:gd name="connsiteY5" fmla="*/ 30536 h 747421"/>
                  <a:gd name="connsiteX6" fmla="*/ 2814524 w 2814523"/>
                  <a:gd name="connsiteY6" fmla="*/ 153747 h 747421"/>
                  <a:gd name="connsiteX0" fmla="*/ 0 w 2814524"/>
                  <a:gd name="connsiteY0" fmla="*/ 747421 h 747421"/>
                  <a:gd name="connsiteX1" fmla="*/ 504381 w 2814524"/>
                  <a:gd name="connsiteY1" fmla="*/ 339408 h 747421"/>
                  <a:gd name="connsiteX2" fmla="*/ 707497 w 2814524"/>
                  <a:gd name="connsiteY2" fmla="*/ 234440 h 747421"/>
                  <a:gd name="connsiteX3" fmla="*/ 1562522 w 2814524"/>
                  <a:gd name="connsiteY3" fmla="*/ 32045 h 747421"/>
                  <a:gd name="connsiteX4" fmla="*/ 1726363 w 2814524"/>
                  <a:gd name="connsiteY4" fmla="*/ 453 h 747421"/>
                  <a:gd name="connsiteX5" fmla="*/ 1891752 w 2814524"/>
                  <a:gd name="connsiteY5" fmla="*/ 30536 h 747421"/>
                  <a:gd name="connsiteX6" fmla="*/ 2814524 w 2814524"/>
                  <a:gd name="connsiteY6" fmla="*/ 153747 h 747421"/>
                  <a:gd name="connsiteX0" fmla="*/ 0 w 2814524"/>
                  <a:gd name="connsiteY0" fmla="*/ 747148 h 747148"/>
                  <a:gd name="connsiteX1" fmla="*/ 504381 w 2814524"/>
                  <a:gd name="connsiteY1" fmla="*/ 339135 h 747148"/>
                  <a:gd name="connsiteX2" fmla="*/ 758608 w 2814524"/>
                  <a:gd name="connsiteY2" fmla="*/ 222413 h 747148"/>
                  <a:gd name="connsiteX3" fmla="*/ 1562522 w 2814524"/>
                  <a:gd name="connsiteY3" fmla="*/ 31772 h 747148"/>
                  <a:gd name="connsiteX4" fmla="*/ 1726363 w 2814524"/>
                  <a:gd name="connsiteY4" fmla="*/ 180 h 747148"/>
                  <a:gd name="connsiteX5" fmla="*/ 1891752 w 2814524"/>
                  <a:gd name="connsiteY5" fmla="*/ 30263 h 747148"/>
                  <a:gd name="connsiteX6" fmla="*/ 2814524 w 2814524"/>
                  <a:gd name="connsiteY6" fmla="*/ 153474 h 747148"/>
                  <a:gd name="connsiteX0" fmla="*/ 0 w 2814524"/>
                  <a:gd name="connsiteY0" fmla="*/ 747100 h 747100"/>
                  <a:gd name="connsiteX1" fmla="*/ 504381 w 2814524"/>
                  <a:gd name="connsiteY1" fmla="*/ 339087 h 747100"/>
                  <a:gd name="connsiteX2" fmla="*/ 758608 w 2814524"/>
                  <a:gd name="connsiteY2" fmla="*/ 222365 h 747100"/>
                  <a:gd name="connsiteX3" fmla="*/ 1562522 w 2814524"/>
                  <a:gd name="connsiteY3" fmla="*/ 31724 h 747100"/>
                  <a:gd name="connsiteX4" fmla="*/ 1726363 w 2814524"/>
                  <a:gd name="connsiteY4" fmla="*/ 132 h 747100"/>
                  <a:gd name="connsiteX5" fmla="*/ 1917114 w 2814524"/>
                  <a:gd name="connsiteY5" fmla="*/ 26981 h 747100"/>
                  <a:gd name="connsiteX6" fmla="*/ 2814524 w 2814524"/>
                  <a:gd name="connsiteY6" fmla="*/ 153426 h 747100"/>
                  <a:gd name="connsiteX0" fmla="*/ 0 w 2814524"/>
                  <a:gd name="connsiteY0" fmla="*/ 748152 h 748152"/>
                  <a:gd name="connsiteX1" fmla="*/ 504381 w 2814524"/>
                  <a:gd name="connsiteY1" fmla="*/ 340139 h 748152"/>
                  <a:gd name="connsiteX2" fmla="*/ 758608 w 2814524"/>
                  <a:gd name="connsiteY2" fmla="*/ 223417 h 748152"/>
                  <a:gd name="connsiteX3" fmla="*/ 1572900 w 2814524"/>
                  <a:gd name="connsiteY3" fmla="*/ 28311 h 748152"/>
                  <a:gd name="connsiteX4" fmla="*/ 1726363 w 2814524"/>
                  <a:gd name="connsiteY4" fmla="*/ 1184 h 748152"/>
                  <a:gd name="connsiteX5" fmla="*/ 1917114 w 2814524"/>
                  <a:gd name="connsiteY5" fmla="*/ 28033 h 748152"/>
                  <a:gd name="connsiteX6" fmla="*/ 2814524 w 2814524"/>
                  <a:gd name="connsiteY6" fmla="*/ 154478 h 748152"/>
                  <a:gd name="connsiteX0" fmla="*/ 0 w 2814524"/>
                  <a:gd name="connsiteY0" fmla="*/ 746969 h 746969"/>
                  <a:gd name="connsiteX1" fmla="*/ 504381 w 2814524"/>
                  <a:gd name="connsiteY1" fmla="*/ 338956 h 746969"/>
                  <a:gd name="connsiteX2" fmla="*/ 743278 w 2814524"/>
                  <a:gd name="connsiteY2" fmla="*/ 157175 h 746969"/>
                  <a:gd name="connsiteX3" fmla="*/ 1572900 w 2814524"/>
                  <a:gd name="connsiteY3" fmla="*/ 27128 h 746969"/>
                  <a:gd name="connsiteX4" fmla="*/ 1726363 w 2814524"/>
                  <a:gd name="connsiteY4" fmla="*/ 1 h 746969"/>
                  <a:gd name="connsiteX5" fmla="*/ 1917114 w 2814524"/>
                  <a:gd name="connsiteY5" fmla="*/ 26850 h 746969"/>
                  <a:gd name="connsiteX6" fmla="*/ 2814524 w 2814524"/>
                  <a:gd name="connsiteY6" fmla="*/ 153295 h 746969"/>
                  <a:gd name="connsiteX0" fmla="*/ 0 w 2814524"/>
                  <a:gd name="connsiteY0" fmla="*/ 775558 h 775558"/>
                  <a:gd name="connsiteX1" fmla="*/ 504381 w 2814524"/>
                  <a:gd name="connsiteY1" fmla="*/ 367545 h 775558"/>
                  <a:gd name="connsiteX2" fmla="*/ 743278 w 2814524"/>
                  <a:gd name="connsiteY2" fmla="*/ 185764 h 775558"/>
                  <a:gd name="connsiteX3" fmla="*/ 1541810 w 2814524"/>
                  <a:gd name="connsiteY3" fmla="*/ 0 h 775558"/>
                  <a:gd name="connsiteX4" fmla="*/ 1726363 w 2814524"/>
                  <a:gd name="connsiteY4" fmla="*/ 28590 h 775558"/>
                  <a:gd name="connsiteX5" fmla="*/ 1917114 w 2814524"/>
                  <a:gd name="connsiteY5" fmla="*/ 55439 h 775558"/>
                  <a:gd name="connsiteX6" fmla="*/ 2814524 w 2814524"/>
                  <a:gd name="connsiteY6" fmla="*/ 181884 h 775558"/>
                  <a:gd name="connsiteX0" fmla="*/ 0 w 2814524"/>
                  <a:gd name="connsiteY0" fmla="*/ 775558 h 775558"/>
                  <a:gd name="connsiteX1" fmla="*/ 447542 w 2814524"/>
                  <a:gd name="connsiteY1" fmla="*/ 320346 h 775558"/>
                  <a:gd name="connsiteX2" fmla="*/ 743278 w 2814524"/>
                  <a:gd name="connsiteY2" fmla="*/ 185764 h 775558"/>
                  <a:gd name="connsiteX3" fmla="*/ 1541810 w 2814524"/>
                  <a:gd name="connsiteY3" fmla="*/ 0 h 775558"/>
                  <a:gd name="connsiteX4" fmla="*/ 1726363 w 2814524"/>
                  <a:gd name="connsiteY4" fmla="*/ 28590 h 775558"/>
                  <a:gd name="connsiteX5" fmla="*/ 1917114 w 2814524"/>
                  <a:gd name="connsiteY5" fmla="*/ 55439 h 775558"/>
                  <a:gd name="connsiteX6" fmla="*/ 2814524 w 2814524"/>
                  <a:gd name="connsiteY6" fmla="*/ 181884 h 775558"/>
                  <a:gd name="connsiteX0" fmla="*/ 0 w 2814524"/>
                  <a:gd name="connsiteY0" fmla="*/ 781165 h 781165"/>
                  <a:gd name="connsiteX1" fmla="*/ 447542 w 2814524"/>
                  <a:gd name="connsiteY1" fmla="*/ 325953 h 781165"/>
                  <a:gd name="connsiteX2" fmla="*/ 740996 w 2814524"/>
                  <a:gd name="connsiteY2" fmla="*/ 153966 h 781165"/>
                  <a:gd name="connsiteX3" fmla="*/ 1541810 w 2814524"/>
                  <a:gd name="connsiteY3" fmla="*/ 5607 h 781165"/>
                  <a:gd name="connsiteX4" fmla="*/ 1726363 w 2814524"/>
                  <a:gd name="connsiteY4" fmla="*/ 34197 h 781165"/>
                  <a:gd name="connsiteX5" fmla="*/ 1917114 w 2814524"/>
                  <a:gd name="connsiteY5" fmla="*/ 61046 h 781165"/>
                  <a:gd name="connsiteX6" fmla="*/ 2814524 w 2814524"/>
                  <a:gd name="connsiteY6" fmla="*/ 187491 h 781165"/>
                  <a:gd name="connsiteX0" fmla="*/ 0 w 2814524"/>
                  <a:gd name="connsiteY0" fmla="*/ 807117 h 807117"/>
                  <a:gd name="connsiteX1" fmla="*/ 447542 w 2814524"/>
                  <a:gd name="connsiteY1" fmla="*/ 351905 h 807117"/>
                  <a:gd name="connsiteX2" fmla="*/ 740996 w 2814524"/>
                  <a:gd name="connsiteY2" fmla="*/ 179918 h 807117"/>
                  <a:gd name="connsiteX3" fmla="*/ 1528763 w 2814524"/>
                  <a:gd name="connsiteY3" fmla="*/ 3905 h 807117"/>
                  <a:gd name="connsiteX4" fmla="*/ 1726363 w 2814524"/>
                  <a:gd name="connsiteY4" fmla="*/ 60149 h 807117"/>
                  <a:gd name="connsiteX5" fmla="*/ 1917114 w 2814524"/>
                  <a:gd name="connsiteY5" fmla="*/ 86998 h 807117"/>
                  <a:gd name="connsiteX6" fmla="*/ 2814524 w 2814524"/>
                  <a:gd name="connsiteY6" fmla="*/ 213443 h 807117"/>
                  <a:gd name="connsiteX0" fmla="*/ 0 w 2814524"/>
                  <a:gd name="connsiteY0" fmla="*/ 806545 h 806545"/>
                  <a:gd name="connsiteX1" fmla="*/ 447542 w 2814524"/>
                  <a:gd name="connsiteY1" fmla="*/ 351333 h 806545"/>
                  <a:gd name="connsiteX2" fmla="*/ 740996 w 2814524"/>
                  <a:gd name="connsiteY2" fmla="*/ 179346 h 806545"/>
                  <a:gd name="connsiteX3" fmla="*/ 1528763 w 2814524"/>
                  <a:gd name="connsiteY3" fmla="*/ 3333 h 806545"/>
                  <a:gd name="connsiteX4" fmla="*/ 1726363 w 2814524"/>
                  <a:gd name="connsiteY4" fmla="*/ 59577 h 806545"/>
                  <a:gd name="connsiteX5" fmla="*/ 1938299 w 2814524"/>
                  <a:gd name="connsiteY5" fmla="*/ 3100 h 806545"/>
                  <a:gd name="connsiteX6" fmla="*/ 2814524 w 2814524"/>
                  <a:gd name="connsiteY6" fmla="*/ 212871 h 806545"/>
                  <a:gd name="connsiteX0" fmla="*/ 0 w 2814524"/>
                  <a:gd name="connsiteY0" fmla="*/ 845333 h 845333"/>
                  <a:gd name="connsiteX1" fmla="*/ 447542 w 2814524"/>
                  <a:gd name="connsiteY1" fmla="*/ 390121 h 845333"/>
                  <a:gd name="connsiteX2" fmla="*/ 740996 w 2814524"/>
                  <a:gd name="connsiteY2" fmla="*/ 218134 h 845333"/>
                  <a:gd name="connsiteX3" fmla="*/ 1528763 w 2814524"/>
                  <a:gd name="connsiteY3" fmla="*/ 42121 h 845333"/>
                  <a:gd name="connsiteX4" fmla="*/ 1758700 w 2814524"/>
                  <a:gd name="connsiteY4" fmla="*/ 2 h 845333"/>
                  <a:gd name="connsiteX5" fmla="*/ 1938299 w 2814524"/>
                  <a:gd name="connsiteY5" fmla="*/ 41888 h 845333"/>
                  <a:gd name="connsiteX6" fmla="*/ 2814524 w 2814524"/>
                  <a:gd name="connsiteY6" fmla="*/ 251659 h 845333"/>
                  <a:gd name="connsiteX0" fmla="*/ 0 w 2814524"/>
                  <a:gd name="connsiteY0" fmla="*/ 845410 h 845410"/>
                  <a:gd name="connsiteX1" fmla="*/ 447542 w 2814524"/>
                  <a:gd name="connsiteY1" fmla="*/ 390198 h 845410"/>
                  <a:gd name="connsiteX2" fmla="*/ 740996 w 2814524"/>
                  <a:gd name="connsiteY2" fmla="*/ 218211 h 845410"/>
                  <a:gd name="connsiteX3" fmla="*/ 1528763 w 2814524"/>
                  <a:gd name="connsiteY3" fmla="*/ 42198 h 845410"/>
                  <a:gd name="connsiteX4" fmla="*/ 1758700 w 2814524"/>
                  <a:gd name="connsiteY4" fmla="*/ 79 h 845410"/>
                  <a:gd name="connsiteX5" fmla="*/ 1983641 w 2814524"/>
                  <a:gd name="connsiteY5" fmla="*/ 40369 h 845410"/>
                  <a:gd name="connsiteX6" fmla="*/ 2814524 w 2814524"/>
                  <a:gd name="connsiteY6" fmla="*/ 251736 h 845410"/>
                  <a:gd name="connsiteX0" fmla="*/ 0 w 2814524"/>
                  <a:gd name="connsiteY0" fmla="*/ 845410 h 845410"/>
                  <a:gd name="connsiteX1" fmla="*/ 447542 w 2814524"/>
                  <a:gd name="connsiteY1" fmla="*/ 390198 h 845410"/>
                  <a:gd name="connsiteX2" fmla="*/ 726011 w 2814524"/>
                  <a:gd name="connsiteY2" fmla="*/ 216981 h 845410"/>
                  <a:gd name="connsiteX3" fmla="*/ 1528763 w 2814524"/>
                  <a:gd name="connsiteY3" fmla="*/ 42198 h 845410"/>
                  <a:gd name="connsiteX4" fmla="*/ 1758700 w 2814524"/>
                  <a:gd name="connsiteY4" fmla="*/ 79 h 845410"/>
                  <a:gd name="connsiteX5" fmla="*/ 1983641 w 2814524"/>
                  <a:gd name="connsiteY5" fmla="*/ 40369 h 845410"/>
                  <a:gd name="connsiteX6" fmla="*/ 2814524 w 2814524"/>
                  <a:gd name="connsiteY6" fmla="*/ 251736 h 845410"/>
                  <a:gd name="connsiteX0" fmla="*/ 0 w 2814524"/>
                  <a:gd name="connsiteY0" fmla="*/ 845410 h 845410"/>
                  <a:gd name="connsiteX1" fmla="*/ 447542 w 2814524"/>
                  <a:gd name="connsiteY1" fmla="*/ 390198 h 845410"/>
                  <a:gd name="connsiteX2" fmla="*/ 726011 w 2814524"/>
                  <a:gd name="connsiteY2" fmla="*/ 216981 h 845410"/>
                  <a:gd name="connsiteX3" fmla="*/ 1528763 w 2814524"/>
                  <a:gd name="connsiteY3" fmla="*/ 42198 h 845410"/>
                  <a:gd name="connsiteX4" fmla="*/ 1758700 w 2814524"/>
                  <a:gd name="connsiteY4" fmla="*/ 79 h 845410"/>
                  <a:gd name="connsiteX5" fmla="*/ 1983641 w 2814524"/>
                  <a:gd name="connsiteY5" fmla="*/ 40369 h 845410"/>
                  <a:gd name="connsiteX6" fmla="*/ 2814524 w 2814524"/>
                  <a:gd name="connsiteY6" fmla="*/ 251736 h 845410"/>
                  <a:gd name="connsiteX0" fmla="*/ 0 w 2814524"/>
                  <a:gd name="connsiteY0" fmla="*/ 845410 h 845410"/>
                  <a:gd name="connsiteX1" fmla="*/ 437165 w 2814524"/>
                  <a:gd name="connsiteY1" fmla="*/ 394662 h 845410"/>
                  <a:gd name="connsiteX2" fmla="*/ 726011 w 2814524"/>
                  <a:gd name="connsiteY2" fmla="*/ 216981 h 845410"/>
                  <a:gd name="connsiteX3" fmla="*/ 1528763 w 2814524"/>
                  <a:gd name="connsiteY3" fmla="*/ 42198 h 845410"/>
                  <a:gd name="connsiteX4" fmla="*/ 1758700 w 2814524"/>
                  <a:gd name="connsiteY4" fmla="*/ 79 h 845410"/>
                  <a:gd name="connsiteX5" fmla="*/ 1983641 w 2814524"/>
                  <a:gd name="connsiteY5" fmla="*/ 40369 h 845410"/>
                  <a:gd name="connsiteX6" fmla="*/ 2814524 w 2814524"/>
                  <a:gd name="connsiteY6" fmla="*/ 251736 h 845410"/>
                  <a:gd name="connsiteX0" fmla="*/ 0 w 2814524"/>
                  <a:gd name="connsiteY0" fmla="*/ 828382 h 828382"/>
                  <a:gd name="connsiteX1" fmla="*/ 437165 w 2814524"/>
                  <a:gd name="connsiteY1" fmla="*/ 377634 h 828382"/>
                  <a:gd name="connsiteX2" fmla="*/ 726011 w 2814524"/>
                  <a:gd name="connsiteY2" fmla="*/ 199953 h 828382"/>
                  <a:gd name="connsiteX3" fmla="*/ 1528763 w 2814524"/>
                  <a:gd name="connsiteY3" fmla="*/ 25170 h 828382"/>
                  <a:gd name="connsiteX4" fmla="*/ 1983641 w 2814524"/>
                  <a:gd name="connsiteY4" fmla="*/ 23341 h 828382"/>
                  <a:gd name="connsiteX5" fmla="*/ 2814524 w 2814524"/>
                  <a:gd name="connsiteY5" fmla="*/ 234708 h 828382"/>
                  <a:gd name="connsiteX0" fmla="*/ 0 w 2814524"/>
                  <a:gd name="connsiteY0" fmla="*/ 846623 h 846623"/>
                  <a:gd name="connsiteX1" fmla="*/ 437165 w 2814524"/>
                  <a:gd name="connsiteY1" fmla="*/ 395875 h 846623"/>
                  <a:gd name="connsiteX2" fmla="*/ 726011 w 2814524"/>
                  <a:gd name="connsiteY2" fmla="*/ 218194 h 846623"/>
                  <a:gd name="connsiteX3" fmla="*/ 1611523 w 2814524"/>
                  <a:gd name="connsiteY3" fmla="*/ 15055 h 846623"/>
                  <a:gd name="connsiteX4" fmla="*/ 1983641 w 2814524"/>
                  <a:gd name="connsiteY4" fmla="*/ 41582 h 846623"/>
                  <a:gd name="connsiteX5" fmla="*/ 2814524 w 2814524"/>
                  <a:gd name="connsiteY5" fmla="*/ 252949 h 846623"/>
                  <a:gd name="connsiteX0" fmla="*/ 0 w 2814524"/>
                  <a:gd name="connsiteY0" fmla="*/ 847473 h 847473"/>
                  <a:gd name="connsiteX1" fmla="*/ 437165 w 2814524"/>
                  <a:gd name="connsiteY1" fmla="*/ 396725 h 847473"/>
                  <a:gd name="connsiteX2" fmla="*/ 726011 w 2814524"/>
                  <a:gd name="connsiteY2" fmla="*/ 219044 h 847473"/>
                  <a:gd name="connsiteX3" fmla="*/ 1659062 w 2814524"/>
                  <a:gd name="connsiteY3" fmla="*/ 14786 h 847473"/>
                  <a:gd name="connsiteX4" fmla="*/ 1983641 w 2814524"/>
                  <a:gd name="connsiteY4" fmla="*/ 42432 h 847473"/>
                  <a:gd name="connsiteX5" fmla="*/ 2814524 w 2814524"/>
                  <a:gd name="connsiteY5" fmla="*/ 253799 h 847473"/>
                  <a:gd name="connsiteX0" fmla="*/ 0 w 2814524"/>
                  <a:gd name="connsiteY0" fmla="*/ 832327 h 832327"/>
                  <a:gd name="connsiteX1" fmla="*/ 437165 w 2814524"/>
                  <a:gd name="connsiteY1" fmla="*/ 381579 h 832327"/>
                  <a:gd name="connsiteX2" fmla="*/ 726011 w 2814524"/>
                  <a:gd name="connsiteY2" fmla="*/ 203898 h 832327"/>
                  <a:gd name="connsiteX3" fmla="*/ 1685903 w 2814524"/>
                  <a:gd name="connsiteY3" fmla="*/ 21929 h 832327"/>
                  <a:gd name="connsiteX4" fmla="*/ 1983641 w 2814524"/>
                  <a:gd name="connsiteY4" fmla="*/ 27286 h 832327"/>
                  <a:gd name="connsiteX5" fmla="*/ 2814524 w 2814524"/>
                  <a:gd name="connsiteY5" fmla="*/ 238653 h 832327"/>
                  <a:gd name="connsiteX0" fmla="*/ 0 w 2814524"/>
                  <a:gd name="connsiteY0" fmla="*/ 841795 h 841795"/>
                  <a:gd name="connsiteX1" fmla="*/ 437165 w 2814524"/>
                  <a:gd name="connsiteY1" fmla="*/ 391047 h 841795"/>
                  <a:gd name="connsiteX2" fmla="*/ 726011 w 2814524"/>
                  <a:gd name="connsiteY2" fmla="*/ 213366 h 841795"/>
                  <a:gd name="connsiteX3" fmla="*/ 1691720 w 2814524"/>
                  <a:gd name="connsiteY3" fmla="*/ 16811 h 841795"/>
                  <a:gd name="connsiteX4" fmla="*/ 1983641 w 2814524"/>
                  <a:gd name="connsiteY4" fmla="*/ 36754 h 841795"/>
                  <a:gd name="connsiteX5" fmla="*/ 2814524 w 2814524"/>
                  <a:gd name="connsiteY5" fmla="*/ 248121 h 841795"/>
                  <a:gd name="connsiteX0" fmla="*/ 0 w 2814524"/>
                  <a:gd name="connsiteY0" fmla="*/ 848109 h 848109"/>
                  <a:gd name="connsiteX1" fmla="*/ 437165 w 2814524"/>
                  <a:gd name="connsiteY1" fmla="*/ 397361 h 848109"/>
                  <a:gd name="connsiteX2" fmla="*/ 726011 w 2814524"/>
                  <a:gd name="connsiteY2" fmla="*/ 219680 h 848109"/>
                  <a:gd name="connsiteX3" fmla="*/ 1691720 w 2814524"/>
                  <a:gd name="connsiteY3" fmla="*/ 23125 h 848109"/>
                  <a:gd name="connsiteX4" fmla="*/ 2003607 w 2814524"/>
                  <a:gd name="connsiteY4" fmla="*/ 29644 h 848109"/>
                  <a:gd name="connsiteX5" fmla="*/ 2814524 w 2814524"/>
                  <a:gd name="connsiteY5" fmla="*/ 254435 h 848109"/>
                  <a:gd name="connsiteX0" fmla="*/ 0 w 2814524"/>
                  <a:gd name="connsiteY0" fmla="*/ 850902 h 850902"/>
                  <a:gd name="connsiteX1" fmla="*/ 437165 w 2814524"/>
                  <a:gd name="connsiteY1" fmla="*/ 400154 h 850902"/>
                  <a:gd name="connsiteX2" fmla="*/ 726011 w 2814524"/>
                  <a:gd name="connsiteY2" fmla="*/ 222473 h 850902"/>
                  <a:gd name="connsiteX3" fmla="*/ 1691720 w 2814524"/>
                  <a:gd name="connsiteY3" fmla="*/ 25918 h 850902"/>
                  <a:gd name="connsiteX4" fmla="*/ 1942282 w 2814524"/>
                  <a:gd name="connsiteY4" fmla="*/ 27404 h 850902"/>
                  <a:gd name="connsiteX5" fmla="*/ 2814524 w 2814524"/>
                  <a:gd name="connsiteY5" fmla="*/ 257228 h 850902"/>
                  <a:gd name="connsiteX0" fmla="*/ 0 w 2814524"/>
                  <a:gd name="connsiteY0" fmla="*/ 844873 h 844873"/>
                  <a:gd name="connsiteX1" fmla="*/ 437165 w 2814524"/>
                  <a:gd name="connsiteY1" fmla="*/ 394125 h 844873"/>
                  <a:gd name="connsiteX2" fmla="*/ 726011 w 2814524"/>
                  <a:gd name="connsiteY2" fmla="*/ 216444 h 844873"/>
                  <a:gd name="connsiteX3" fmla="*/ 1595909 w 2814524"/>
                  <a:gd name="connsiteY3" fmla="*/ 32110 h 844873"/>
                  <a:gd name="connsiteX4" fmla="*/ 1942282 w 2814524"/>
                  <a:gd name="connsiteY4" fmla="*/ 21375 h 844873"/>
                  <a:gd name="connsiteX5" fmla="*/ 2814524 w 2814524"/>
                  <a:gd name="connsiteY5" fmla="*/ 251199 h 844873"/>
                  <a:gd name="connsiteX0" fmla="*/ 0 w 2814524"/>
                  <a:gd name="connsiteY0" fmla="*/ 843721 h 843721"/>
                  <a:gd name="connsiteX1" fmla="*/ 437165 w 2814524"/>
                  <a:gd name="connsiteY1" fmla="*/ 392973 h 843721"/>
                  <a:gd name="connsiteX2" fmla="*/ 803684 w 2814524"/>
                  <a:gd name="connsiteY2" fmla="*/ 191540 h 843721"/>
                  <a:gd name="connsiteX3" fmla="*/ 1595909 w 2814524"/>
                  <a:gd name="connsiteY3" fmla="*/ 30958 h 843721"/>
                  <a:gd name="connsiteX4" fmla="*/ 1942282 w 2814524"/>
                  <a:gd name="connsiteY4" fmla="*/ 20223 h 843721"/>
                  <a:gd name="connsiteX5" fmla="*/ 2814524 w 2814524"/>
                  <a:gd name="connsiteY5" fmla="*/ 250047 h 843721"/>
                  <a:gd name="connsiteX0" fmla="*/ 0 w 2814524"/>
                  <a:gd name="connsiteY0" fmla="*/ 845163 h 845163"/>
                  <a:gd name="connsiteX1" fmla="*/ 437165 w 2814524"/>
                  <a:gd name="connsiteY1" fmla="*/ 394415 h 845163"/>
                  <a:gd name="connsiteX2" fmla="*/ 796772 w 2814524"/>
                  <a:gd name="connsiteY2" fmla="*/ 222543 h 845163"/>
                  <a:gd name="connsiteX3" fmla="*/ 1595909 w 2814524"/>
                  <a:gd name="connsiteY3" fmla="*/ 32400 h 845163"/>
                  <a:gd name="connsiteX4" fmla="*/ 1942282 w 2814524"/>
                  <a:gd name="connsiteY4" fmla="*/ 21665 h 845163"/>
                  <a:gd name="connsiteX5" fmla="*/ 2814524 w 2814524"/>
                  <a:gd name="connsiteY5" fmla="*/ 251489 h 845163"/>
                  <a:gd name="connsiteX0" fmla="*/ 0 w 2814524"/>
                  <a:gd name="connsiteY0" fmla="*/ 833744 h 833744"/>
                  <a:gd name="connsiteX1" fmla="*/ 437165 w 2814524"/>
                  <a:gd name="connsiteY1" fmla="*/ 382996 h 833744"/>
                  <a:gd name="connsiteX2" fmla="*/ 796772 w 2814524"/>
                  <a:gd name="connsiteY2" fmla="*/ 211124 h 833744"/>
                  <a:gd name="connsiteX3" fmla="*/ 1595909 w 2814524"/>
                  <a:gd name="connsiteY3" fmla="*/ 20981 h 833744"/>
                  <a:gd name="connsiteX4" fmla="*/ 1931383 w 2814524"/>
                  <a:gd name="connsiteY4" fmla="*/ 29437 h 833744"/>
                  <a:gd name="connsiteX5" fmla="*/ 2814524 w 2814524"/>
                  <a:gd name="connsiteY5" fmla="*/ 240070 h 833744"/>
                  <a:gd name="connsiteX0" fmla="*/ 0 w 2811799"/>
                  <a:gd name="connsiteY0" fmla="*/ 835813 h 835813"/>
                  <a:gd name="connsiteX1" fmla="*/ 437165 w 2811799"/>
                  <a:gd name="connsiteY1" fmla="*/ 385065 h 835813"/>
                  <a:gd name="connsiteX2" fmla="*/ 796772 w 2811799"/>
                  <a:gd name="connsiteY2" fmla="*/ 213193 h 835813"/>
                  <a:gd name="connsiteX3" fmla="*/ 1595909 w 2811799"/>
                  <a:gd name="connsiteY3" fmla="*/ 23050 h 835813"/>
                  <a:gd name="connsiteX4" fmla="*/ 1931383 w 2811799"/>
                  <a:gd name="connsiteY4" fmla="*/ 31506 h 835813"/>
                  <a:gd name="connsiteX5" fmla="*/ 2811799 w 2811799"/>
                  <a:gd name="connsiteY5" fmla="*/ 277361 h 835813"/>
                  <a:gd name="connsiteX0" fmla="*/ 0 w 2811799"/>
                  <a:gd name="connsiteY0" fmla="*/ 835617 h 835617"/>
                  <a:gd name="connsiteX1" fmla="*/ 437165 w 2811799"/>
                  <a:gd name="connsiteY1" fmla="*/ 384869 h 835617"/>
                  <a:gd name="connsiteX2" fmla="*/ 757242 w 2811799"/>
                  <a:gd name="connsiteY2" fmla="*/ 209923 h 835617"/>
                  <a:gd name="connsiteX3" fmla="*/ 1595909 w 2811799"/>
                  <a:gd name="connsiteY3" fmla="*/ 22854 h 835617"/>
                  <a:gd name="connsiteX4" fmla="*/ 1931383 w 2811799"/>
                  <a:gd name="connsiteY4" fmla="*/ 31310 h 835617"/>
                  <a:gd name="connsiteX5" fmla="*/ 2811799 w 2811799"/>
                  <a:gd name="connsiteY5" fmla="*/ 277165 h 835617"/>
                  <a:gd name="connsiteX0" fmla="*/ 0 w 2811799"/>
                  <a:gd name="connsiteY0" fmla="*/ 835617 h 835617"/>
                  <a:gd name="connsiteX1" fmla="*/ 437165 w 2811799"/>
                  <a:gd name="connsiteY1" fmla="*/ 384869 h 835617"/>
                  <a:gd name="connsiteX2" fmla="*/ 757242 w 2811799"/>
                  <a:gd name="connsiteY2" fmla="*/ 209923 h 835617"/>
                  <a:gd name="connsiteX3" fmla="*/ 1595909 w 2811799"/>
                  <a:gd name="connsiteY3" fmla="*/ 22854 h 835617"/>
                  <a:gd name="connsiteX4" fmla="*/ 1931383 w 2811799"/>
                  <a:gd name="connsiteY4" fmla="*/ 31310 h 835617"/>
                  <a:gd name="connsiteX5" fmla="*/ 2811799 w 2811799"/>
                  <a:gd name="connsiteY5" fmla="*/ 277165 h 835617"/>
                  <a:gd name="connsiteX0" fmla="*/ 0 w 2811799"/>
                  <a:gd name="connsiteY0" fmla="*/ 838316 h 838316"/>
                  <a:gd name="connsiteX1" fmla="*/ 437165 w 2811799"/>
                  <a:gd name="connsiteY1" fmla="*/ 387568 h 838316"/>
                  <a:gd name="connsiteX2" fmla="*/ 757242 w 2811799"/>
                  <a:gd name="connsiteY2" fmla="*/ 212622 h 838316"/>
                  <a:gd name="connsiteX3" fmla="*/ 1595909 w 2811799"/>
                  <a:gd name="connsiteY3" fmla="*/ 25553 h 838316"/>
                  <a:gd name="connsiteX4" fmla="*/ 1931383 w 2811799"/>
                  <a:gd name="connsiteY4" fmla="*/ 34009 h 838316"/>
                  <a:gd name="connsiteX5" fmla="*/ 2811799 w 2811799"/>
                  <a:gd name="connsiteY5" fmla="*/ 279864 h 838316"/>
                  <a:gd name="connsiteX0" fmla="*/ 0 w 2811799"/>
                  <a:gd name="connsiteY0" fmla="*/ 834856 h 834856"/>
                  <a:gd name="connsiteX1" fmla="*/ 437165 w 2811799"/>
                  <a:gd name="connsiteY1" fmla="*/ 384108 h 834856"/>
                  <a:gd name="connsiteX2" fmla="*/ 743725 w 2811799"/>
                  <a:gd name="connsiteY2" fmla="*/ 197257 h 834856"/>
                  <a:gd name="connsiteX3" fmla="*/ 1595909 w 2811799"/>
                  <a:gd name="connsiteY3" fmla="*/ 22093 h 834856"/>
                  <a:gd name="connsiteX4" fmla="*/ 1931383 w 2811799"/>
                  <a:gd name="connsiteY4" fmla="*/ 30549 h 834856"/>
                  <a:gd name="connsiteX5" fmla="*/ 2811799 w 2811799"/>
                  <a:gd name="connsiteY5" fmla="*/ 276404 h 834856"/>
                  <a:gd name="connsiteX0" fmla="*/ 0 w 2811799"/>
                  <a:gd name="connsiteY0" fmla="*/ 834856 h 834856"/>
                  <a:gd name="connsiteX1" fmla="*/ 437165 w 2811799"/>
                  <a:gd name="connsiteY1" fmla="*/ 384108 h 834856"/>
                  <a:gd name="connsiteX2" fmla="*/ 743725 w 2811799"/>
                  <a:gd name="connsiteY2" fmla="*/ 197257 h 834856"/>
                  <a:gd name="connsiteX3" fmla="*/ 1595909 w 2811799"/>
                  <a:gd name="connsiteY3" fmla="*/ 22093 h 834856"/>
                  <a:gd name="connsiteX4" fmla="*/ 1931383 w 2811799"/>
                  <a:gd name="connsiteY4" fmla="*/ 30549 h 834856"/>
                  <a:gd name="connsiteX5" fmla="*/ 2811799 w 2811799"/>
                  <a:gd name="connsiteY5" fmla="*/ 276404 h 834856"/>
                  <a:gd name="connsiteX0" fmla="*/ 0 w 2787241"/>
                  <a:gd name="connsiteY0" fmla="*/ 834298 h 834298"/>
                  <a:gd name="connsiteX1" fmla="*/ 437165 w 2787241"/>
                  <a:gd name="connsiteY1" fmla="*/ 383550 h 834298"/>
                  <a:gd name="connsiteX2" fmla="*/ 743725 w 2787241"/>
                  <a:gd name="connsiteY2" fmla="*/ 196699 h 834298"/>
                  <a:gd name="connsiteX3" fmla="*/ 1595909 w 2787241"/>
                  <a:gd name="connsiteY3" fmla="*/ 21535 h 834298"/>
                  <a:gd name="connsiteX4" fmla="*/ 1931383 w 2787241"/>
                  <a:gd name="connsiteY4" fmla="*/ 29991 h 834298"/>
                  <a:gd name="connsiteX5" fmla="*/ 2787241 w 2787241"/>
                  <a:gd name="connsiteY5" fmla="*/ 266701 h 834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787241" h="834298">
                    <a:moveTo>
                      <a:pt x="0" y="834298"/>
                    </a:moveTo>
                    <a:cubicBezTo>
                      <a:pt x="86830" y="755428"/>
                      <a:pt x="313211" y="489817"/>
                      <a:pt x="437165" y="383550"/>
                    </a:cubicBezTo>
                    <a:cubicBezTo>
                      <a:pt x="561119" y="277284"/>
                      <a:pt x="549142" y="236288"/>
                      <a:pt x="743725" y="196699"/>
                    </a:cubicBezTo>
                    <a:cubicBezTo>
                      <a:pt x="938821" y="157006"/>
                      <a:pt x="1397966" y="49320"/>
                      <a:pt x="1595909" y="21535"/>
                    </a:cubicBezTo>
                    <a:cubicBezTo>
                      <a:pt x="1793852" y="-6250"/>
                      <a:pt x="1732828" y="-10870"/>
                      <a:pt x="1931383" y="29991"/>
                    </a:cubicBezTo>
                    <a:cubicBezTo>
                      <a:pt x="2129938" y="70852"/>
                      <a:pt x="2510280" y="196245"/>
                      <a:pt x="2787241" y="266701"/>
                    </a:cubicBezTo>
                  </a:path>
                </a:pathLst>
              </a:custGeom>
              <a:noFill/>
              <a:ln w="28575">
                <a:solidFill>
                  <a:srgbClr val="91D54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86596713-AE1E-BE6B-A014-60A327C2645D}"/>
                  </a:ext>
                </a:extLst>
              </p:cNvPr>
              <p:cNvSpPr/>
              <p:nvPr/>
            </p:nvSpPr>
            <p:spPr>
              <a:xfrm>
                <a:off x="4764801" y="2814233"/>
                <a:ext cx="2009361" cy="746122"/>
              </a:xfrm>
              <a:custGeom>
                <a:avLst/>
                <a:gdLst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285750 w 2628900"/>
                  <a:gd name="connsiteY7" fmla="*/ 495354 h 885879"/>
                  <a:gd name="connsiteX8" fmla="*/ 295275 w 2628900"/>
                  <a:gd name="connsiteY8" fmla="*/ 466779 h 885879"/>
                  <a:gd name="connsiteX9" fmla="*/ 323850 w 2628900"/>
                  <a:gd name="connsiteY9" fmla="*/ 447729 h 885879"/>
                  <a:gd name="connsiteX10" fmla="*/ 352425 w 2628900"/>
                  <a:gd name="connsiteY10" fmla="*/ 419154 h 885879"/>
                  <a:gd name="connsiteX11" fmla="*/ 361950 w 2628900"/>
                  <a:gd name="connsiteY11" fmla="*/ 390579 h 885879"/>
                  <a:gd name="connsiteX12" fmla="*/ 476250 w 2628900"/>
                  <a:gd name="connsiteY12" fmla="*/ 323904 h 885879"/>
                  <a:gd name="connsiteX13" fmla="*/ 504825 w 2628900"/>
                  <a:gd name="connsiteY13" fmla="*/ 304854 h 885879"/>
                  <a:gd name="connsiteX14" fmla="*/ 638175 w 2628900"/>
                  <a:gd name="connsiteY14" fmla="*/ 266754 h 885879"/>
                  <a:gd name="connsiteX15" fmla="*/ 695325 w 2628900"/>
                  <a:gd name="connsiteY15" fmla="*/ 247704 h 885879"/>
                  <a:gd name="connsiteX16" fmla="*/ 790575 w 2628900"/>
                  <a:gd name="connsiteY16" fmla="*/ 238179 h 885879"/>
                  <a:gd name="connsiteX17" fmla="*/ 847725 w 2628900"/>
                  <a:gd name="connsiteY17" fmla="*/ 228654 h 885879"/>
                  <a:gd name="connsiteX18" fmla="*/ 942975 w 2628900"/>
                  <a:gd name="connsiteY18" fmla="*/ 219129 h 885879"/>
                  <a:gd name="connsiteX19" fmla="*/ 1047750 w 2628900"/>
                  <a:gd name="connsiteY19" fmla="*/ 190554 h 885879"/>
                  <a:gd name="connsiteX20" fmla="*/ 1076325 w 2628900"/>
                  <a:gd name="connsiteY20" fmla="*/ 181029 h 885879"/>
                  <a:gd name="connsiteX21" fmla="*/ 1114425 w 2628900"/>
                  <a:gd name="connsiteY21" fmla="*/ 171504 h 885879"/>
                  <a:gd name="connsiteX22" fmla="*/ 1219200 w 2628900"/>
                  <a:gd name="connsiteY22" fmla="*/ 133404 h 885879"/>
                  <a:gd name="connsiteX23" fmla="*/ 1247775 w 2628900"/>
                  <a:gd name="connsiteY23" fmla="*/ 114354 h 885879"/>
                  <a:gd name="connsiteX24" fmla="*/ 1314450 w 2628900"/>
                  <a:gd name="connsiteY24" fmla="*/ 85779 h 885879"/>
                  <a:gd name="connsiteX25" fmla="*/ 1400175 w 2628900"/>
                  <a:gd name="connsiteY25" fmla="*/ 66729 h 885879"/>
                  <a:gd name="connsiteX26" fmla="*/ 1457325 w 2628900"/>
                  <a:gd name="connsiteY26" fmla="*/ 57204 h 885879"/>
                  <a:gd name="connsiteX27" fmla="*/ 1590675 w 2628900"/>
                  <a:gd name="connsiteY27" fmla="*/ 28629 h 885879"/>
                  <a:gd name="connsiteX28" fmla="*/ 1685925 w 2628900"/>
                  <a:gd name="connsiteY28" fmla="*/ 19104 h 885879"/>
                  <a:gd name="connsiteX29" fmla="*/ 1724025 w 2628900"/>
                  <a:gd name="connsiteY29" fmla="*/ 9579 h 885879"/>
                  <a:gd name="connsiteX30" fmla="*/ 1752600 w 2628900"/>
                  <a:gd name="connsiteY30" fmla="*/ 54 h 885879"/>
                  <a:gd name="connsiteX31" fmla="*/ 1847850 w 2628900"/>
                  <a:gd name="connsiteY31" fmla="*/ 19104 h 885879"/>
                  <a:gd name="connsiteX32" fmla="*/ 1914525 w 2628900"/>
                  <a:gd name="connsiteY32" fmla="*/ 28629 h 885879"/>
                  <a:gd name="connsiteX33" fmla="*/ 1952625 w 2628900"/>
                  <a:gd name="connsiteY33" fmla="*/ 38154 h 885879"/>
                  <a:gd name="connsiteX34" fmla="*/ 2000250 w 2628900"/>
                  <a:gd name="connsiteY34" fmla="*/ 47679 h 885879"/>
                  <a:gd name="connsiteX35" fmla="*/ 2114550 w 2628900"/>
                  <a:gd name="connsiteY35" fmla="*/ 76254 h 885879"/>
                  <a:gd name="connsiteX36" fmla="*/ 2162175 w 2628900"/>
                  <a:gd name="connsiteY36" fmla="*/ 95304 h 885879"/>
                  <a:gd name="connsiteX37" fmla="*/ 2238375 w 2628900"/>
                  <a:gd name="connsiteY37" fmla="*/ 114354 h 885879"/>
                  <a:gd name="connsiteX38" fmla="*/ 2428875 w 2628900"/>
                  <a:gd name="connsiteY38" fmla="*/ 152454 h 885879"/>
                  <a:gd name="connsiteX39" fmla="*/ 2476500 w 2628900"/>
                  <a:gd name="connsiteY39" fmla="*/ 171504 h 885879"/>
                  <a:gd name="connsiteX40" fmla="*/ 2514600 w 2628900"/>
                  <a:gd name="connsiteY40" fmla="*/ 181029 h 885879"/>
                  <a:gd name="connsiteX41" fmla="*/ 2543175 w 2628900"/>
                  <a:gd name="connsiteY41" fmla="*/ 190554 h 885879"/>
                  <a:gd name="connsiteX42" fmla="*/ 2581275 w 2628900"/>
                  <a:gd name="connsiteY42" fmla="*/ 200079 h 885879"/>
                  <a:gd name="connsiteX43" fmla="*/ 2628900 w 2628900"/>
                  <a:gd name="connsiteY43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285750 w 2628900"/>
                  <a:gd name="connsiteY7" fmla="*/ 495354 h 885879"/>
                  <a:gd name="connsiteX8" fmla="*/ 323850 w 2628900"/>
                  <a:gd name="connsiteY8" fmla="*/ 447729 h 885879"/>
                  <a:gd name="connsiteX9" fmla="*/ 352425 w 2628900"/>
                  <a:gd name="connsiteY9" fmla="*/ 419154 h 885879"/>
                  <a:gd name="connsiteX10" fmla="*/ 361950 w 2628900"/>
                  <a:gd name="connsiteY10" fmla="*/ 390579 h 885879"/>
                  <a:gd name="connsiteX11" fmla="*/ 476250 w 2628900"/>
                  <a:gd name="connsiteY11" fmla="*/ 323904 h 885879"/>
                  <a:gd name="connsiteX12" fmla="*/ 504825 w 2628900"/>
                  <a:gd name="connsiteY12" fmla="*/ 304854 h 885879"/>
                  <a:gd name="connsiteX13" fmla="*/ 638175 w 2628900"/>
                  <a:gd name="connsiteY13" fmla="*/ 266754 h 885879"/>
                  <a:gd name="connsiteX14" fmla="*/ 695325 w 2628900"/>
                  <a:gd name="connsiteY14" fmla="*/ 247704 h 885879"/>
                  <a:gd name="connsiteX15" fmla="*/ 790575 w 2628900"/>
                  <a:gd name="connsiteY15" fmla="*/ 238179 h 885879"/>
                  <a:gd name="connsiteX16" fmla="*/ 847725 w 2628900"/>
                  <a:gd name="connsiteY16" fmla="*/ 228654 h 885879"/>
                  <a:gd name="connsiteX17" fmla="*/ 942975 w 2628900"/>
                  <a:gd name="connsiteY17" fmla="*/ 219129 h 885879"/>
                  <a:gd name="connsiteX18" fmla="*/ 1047750 w 2628900"/>
                  <a:gd name="connsiteY18" fmla="*/ 190554 h 885879"/>
                  <a:gd name="connsiteX19" fmla="*/ 1076325 w 2628900"/>
                  <a:gd name="connsiteY19" fmla="*/ 181029 h 885879"/>
                  <a:gd name="connsiteX20" fmla="*/ 1114425 w 2628900"/>
                  <a:gd name="connsiteY20" fmla="*/ 171504 h 885879"/>
                  <a:gd name="connsiteX21" fmla="*/ 1219200 w 2628900"/>
                  <a:gd name="connsiteY21" fmla="*/ 133404 h 885879"/>
                  <a:gd name="connsiteX22" fmla="*/ 1247775 w 2628900"/>
                  <a:gd name="connsiteY22" fmla="*/ 114354 h 885879"/>
                  <a:gd name="connsiteX23" fmla="*/ 1314450 w 2628900"/>
                  <a:gd name="connsiteY23" fmla="*/ 85779 h 885879"/>
                  <a:gd name="connsiteX24" fmla="*/ 1400175 w 2628900"/>
                  <a:gd name="connsiteY24" fmla="*/ 66729 h 885879"/>
                  <a:gd name="connsiteX25" fmla="*/ 1457325 w 2628900"/>
                  <a:gd name="connsiteY25" fmla="*/ 57204 h 885879"/>
                  <a:gd name="connsiteX26" fmla="*/ 1590675 w 2628900"/>
                  <a:gd name="connsiteY26" fmla="*/ 28629 h 885879"/>
                  <a:gd name="connsiteX27" fmla="*/ 1685925 w 2628900"/>
                  <a:gd name="connsiteY27" fmla="*/ 19104 h 885879"/>
                  <a:gd name="connsiteX28" fmla="*/ 1724025 w 2628900"/>
                  <a:gd name="connsiteY28" fmla="*/ 9579 h 885879"/>
                  <a:gd name="connsiteX29" fmla="*/ 1752600 w 2628900"/>
                  <a:gd name="connsiteY29" fmla="*/ 54 h 885879"/>
                  <a:gd name="connsiteX30" fmla="*/ 1847850 w 2628900"/>
                  <a:gd name="connsiteY30" fmla="*/ 19104 h 885879"/>
                  <a:gd name="connsiteX31" fmla="*/ 1914525 w 2628900"/>
                  <a:gd name="connsiteY31" fmla="*/ 28629 h 885879"/>
                  <a:gd name="connsiteX32" fmla="*/ 1952625 w 2628900"/>
                  <a:gd name="connsiteY32" fmla="*/ 38154 h 885879"/>
                  <a:gd name="connsiteX33" fmla="*/ 2000250 w 2628900"/>
                  <a:gd name="connsiteY33" fmla="*/ 47679 h 885879"/>
                  <a:gd name="connsiteX34" fmla="*/ 2114550 w 2628900"/>
                  <a:gd name="connsiteY34" fmla="*/ 76254 h 885879"/>
                  <a:gd name="connsiteX35" fmla="*/ 2162175 w 2628900"/>
                  <a:gd name="connsiteY35" fmla="*/ 95304 h 885879"/>
                  <a:gd name="connsiteX36" fmla="*/ 2238375 w 2628900"/>
                  <a:gd name="connsiteY36" fmla="*/ 114354 h 885879"/>
                  <a:gd name="connsiteX37" fmla="*/ 2428875 w 2628900"/>
                  <a:gd name="connsiteY37" fmla="*/ 152454 h 885879"/>
                  <a:gd name="connsiteX38" fmla="*/ 2476500 w 2628900"/>
                  <a:gd name="connsiteY38" fmla="*/ 171504 h 885879"/>
                  <a:gd name="connsiteX39" fmla="*/ 2514600 w 2628900"/>
                  <a:gd name="connsiteY39" fmla="*/ 181029 h 885879"/>
                  <a:gd name="connsiteX40" fmla="*/ 2543175 w 2628900"/>
                  <a:gd name="connsiteY40" fmla="*/ 190554 h 885879"/>
                  <a:gd name="connsiteX41" fmla="*/ 2581275 w 2628900"/>
                  <a:gd name="connsiteY41" fmla="*/ 200079 h 885879"/>
                  <a:gd name="connsiteX42" fmla="*/ 2628900 w 2628900"/>
                  <a:gd name="connsiteY42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247650 w 2628900"/>
                  <a:gd name="connsiteY6" fmla="*/ 542979 h 885879"/>
                  <a:gd name="connsiteX7" fmla="*/ 323850 w 2628900"/>
                  <a:gd name="connsiteY7" fmla="*/ 447729 h 885879"/>
                  <a:gd name="connsiteX8" fmla="*/ 352425 w 2628900"/>
                  <a:gd name="connsiteY8" fmla="*/ 419154 h 885879"/>
                  <a:gd name="connsiteX9" fmla="*/ 361950 w 2628900"/>
                  <a:gd name="connsiteY9" fmla="*/ 390579 h 885879"/>
                  <a:gd name="connsiteX10" fmla="*/ 476250 w 2628900"/>
                  <a:gd name="connsiteY10" fmla="*/ 323904 h 885879"/>
                  <a:gd name="connsiteX11" fmla="*/ 504825 w 2628900"/>
                  <a:gd name="connsiteY11" fmla="*/ 304854 h 885879"/>
                  <a:gd name="connsiteX12" fmla="*/ 638175 w 2628900"/>
                  <a:gd name="connsiteY12" fmla="*/ 266754 h 885879"/>
                  <a:gd name="connsiteX13" fmla="*/ 695325 w 2628900"/>
                  <a:gd name="connsiteY13" fmla="*/ 247704 h 885879"/>
                  <a:gd name="connsiteX14" fmla="*/ 790575 w 2628900"/>
                  <a:gd name="connsiteY14" fmla="*/ 238179 h 885879"/>
                  <a:gd name="connsiteX15" fmla="*/ 847725 w 2628900"/>
                  <a:gd name="connsiteY15" fmla="*/ 228654 h 885879"/>
                  <a:gd name="connsiteX16" fmla="*/ 942975 w 2628900"/>
                  <a:gd name="connsiteY16" fmla="*/ 219129 h 885879"/>
                  <a:gd name="connsiteX17" fmla="*/ 1047750 w 2628900"/>
                  <a:gd name="connsiteY17" fmla="*/ 190554 h 885879"/>
                  <a:gd name="connsiteX18" fmla="*/ 1076325 w 2628900"/>
                  <a:gd name="connsiteY18" fmla="*/ 181029 h 885879"/>
                  <a:gd name="connsiteX19" fmla="*/ 1114425 w 2628900"/>
                  <a:gd name="connsiteY19" fmla="*/ 171504 h 885879"/>
                  <a:gd name="connsiteX20" fmla="*/ 1219200 w 2628900"/>
                  <a:gd name="connsiteY20" fmla="*/ 133404 h 885879"/>
                  <a:gd name="connsiteX21" fmla="*/ 1247775 w 2628900"/>
                  <a:gd name="connsiteY21" fmla="*/ 114354 h 885879"/>
                  <a:gd name="connsiteX22" fmla="*/ 1314450 w 2628900"/>
                  <a:gd name="connsiteY22" fmla="*/ 85779 h 885879"/>
                  <a:gd name="connsiteX23" fmla="*/ 1400175 w 2628900"/>
                  <a:gd name="connsiteY23" fmla="*/ 66729 h 885879"/>
                  <a:gd name="connsiteX24" fmla="*/ 1457325 w 2628900"/>
                  <a:gd name="connsiteY24" fmla="*/ 57204 h 885879"/>
                  <a:gd name="connsiteX25" fmla="*/ 1590675 w 2628900"/>
                  <a:gd name="connsiteY25" fmla="*/ 28629 h 885879"/>
                  <a:gd name="connsiteX26" fmla="*/ 1685925 w 2628900"/>
                  <a:gd name="connsiteY26" fmla="*/ 19104 h 885879"/>
                  <a:gd name="connsiteX27" fmla="*/ 1724025 w 2628900"/>
                  <a:gd name="connsiteY27" fmla="*/ 9579 h 885879"/>
                  <a:gd name="connsiteX28" fmla="*/ 1752600 w 2628900"/>
                  <a:gd name="connsiteY28" fmla="*/ 54 h 885879"/>
                  <a:gd name="connsiteX29" fmla="*/ 1847850 w 2628900"/>
                  <a:gd name="connsiteY29" fmla="*/ 19104 h 885879"/>
                  <a:gd name="connsiteX30" fmla="*/ 1914525 w 2628900"/>
                  <a:gd name="connsiteY30" fmla="*/ 28629 h 885879"/>
                  <a:gd name="connsiteX31" fmla="*/ 1952625 w 2628900"/>
                  <a:gd name="connsiteY31" fmla="*/ 38154 h 885879"/>
                  <a:gd name="connsiteX32" fmla="*/ 2000250 w 2628900"/>
                  <a:gd name="connsiteY32" fmla="*/ 47679 h 885879"/>
                  <a:gd name="connsiteX33" fmla="*/ 2114550 w 2628900"/>
                  <a:gd name="connsiteY33" fmla="*/ 76254 h 885879"/>
                  <a:gd name="connsiteX34" fmla="*/ 2162175 w 2628900"/>
                  <a:gd name="connsiteY34" fmla="*/ 95304 h 885879"/>
                  <a:gd name="connsiteX35" fmla="*/ 2238375 w 2628900"/>
                  <a:gd name="connsiteY35" fmla="*/ 114354 h 885879"/>
                  <a:gd name="connsiteX36" fmla="*/ 2428875 w 2628900"/>
                  <a:gd name="connsiteY36" fmla="*/ 152454 h 885879"/>
                  <a:gd name="connsiteX37" fmla="*/ 2476500 w 2628900"/>
                  <a:gd name="connsiteY37" fmla="*/ 171504 h 885879"/>
                  <a:gd name="connsiteX38" fmla="*/ 2514600 w 2628900"/>
                  <a:gd name="connsiteY38" fmla="*/ 181029 h 885879"/>
                  <a:gd name="connsiteX39" fmla="*/ 2543175 w 2628900"/>
                  <a:gd name="connsiteY39" fmla="*/ 190554 h 885879"/>
                  <a:gd name="connsiteX40" fmla="*/ 2581275 w 2628900"/>
                  <a:gd name="connsiteY40" fmla="*/ 200079 h 885879"/>
                  <a:gd name="connsiteX41" fmla="*/ 2628900 w 2628900"/>
                  <a:gd name="connsiteY41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219075 w 2628900"/>
                  <a:gd name="connsiteY5" fmla="*/ 571554 h 885879"/>
                  <a:gd name="connsiteX6" fmla="*/ 323850 w 2628900"/>
                  <a:gd name="connsiteY6" fmla="*/ 447729 h 885879"/>
                  <a:gd name="connsiteX7" fmla="*/ 352425 w 2628900"/>
                  <a:gd name="connsiteY7" fmla="*/ 419154 h 885879"/>
                  <a:gd name="connsiteX8" fmla="*/ 361950 w 2628900"/>
                  <a:gd name="connsiteY8" fmla="*/ 390579 h 885879"/>
                  <a:gd name="connsiteX9" fmla="*/ 476250 w 2628900"/>
                  <a:gd name="connsiteY9" fmla="*/ 323904 h 885879"/>
                  <a:gd name="connsiteX10" fmla="*/ 504825 w 2628900"/>
                  <a:gd name="connsiteY10" fmla="*/ 304854 h 885879"/>
                  <a:gd name="connsiteX11" fmla="*/ 638175 w 2628900"/>
                  <a:gd name="connsiteY11" fmla="*/ 266754 h 885879"/>
                  <a:gd name="connsiteX12" fmla="*/ 695325 w 2628900"/>
                  <a:gd name="connsiteY12" fmla="*/ 247704 h 885879"/>
                  <a:gd name="connsiteX13" fmla="*/ 790575 w 2628900"/>
                  <a:gd name="connsiteY13" fmla="*/ 238179 h 885879"/>
                  <a:gd name="connsiteX14" fmla="*/ 847725 w 2628900"/>
                  <a:gd name="connsiteY14" fmla="*/ 228654 h 885879"/>
                  <a:gd name="connsiteX15" fmla="*/ 942975 w 2628900"/>
                  <a:gd name="connsiteY15" fmla="*/ 219129 h 885879"/>
                  <a:gd name="connsiteX16" fmla="*/ 1047750 w 2628900"/>
                  <a:gd name="connsiteY16" fmla="*/ 190554 h 885879"/>
                  <a:gd name="connsiteX17" fmla="*/ 1076325 w 2628900"/>
                  <a:gd name="connsiteY17" fmla="*/ 181029 h 885879"/>
                  <a:gd name="connsiteX18" fmla="*/ 1114425 w 2628900"/>
                  <a:gd name="connsiteY18" fmla="*/ 171504 h 885879"/>
                  <a:gd name="connsiteX19" fmla="*/ 1219200 w 2628900"/>
                  <a:gd name="connsiteY19" fmla="*/ 133404 h 885879"/>
                  <a:gd name="connsiteX20" fmla="*/ 1247775 w 2628900"/>
                  <a:gd name="connsiteY20" fmla="*/ 114354 h 885879"/>
                  <a:gd name="connsiteX21" fmla="*/ 1314450 w 2628900"/>
                  <a:gd name="connsiteY21" fmla="*/ 85779 h 885879"/>
                  <a:gd name="connsiteX22" fmla="*/ 1400175 w 2628900"/>
                  <a:gd name="connsiteY22" fmla="*/ 66729 h 885879"/>
                  <a:gd name="connsiteX23" fmla="*/ 1457325 w 2628900"/>
                  <a:gd name="connsiteY23" fmla="*/ 57204 h 885879"/>
                  <a:gd name="connsiteX24" fmla="*/ 1590675 w 2628900"/>
                  <a:gd name="connsiteY24" fmla="*/ 28629 h 885879"/>
                  <a:gd name="connsiteX25" fmla="*/ 1685925 w 2628900"/>
                  <a:gd name="connsiteY25" fmla="*/ 19104 h 885879"/>
                  <a:gd name="connsiteX26" fmla="*/ 1724025 w 2628900"/>
                  <a:gd name="connsiteY26" fmla="*/ 9579 h 885879"/>
                  <a:gd name="connsiteX27" fmla="*/ 1752600 w 2628900"/>
                  <a:gd name="connsiteY27" fmla="*/ 54 h 885879"/>
                  <a:gd name="connsiteX28" fmla="*/ 1847850 w 2628900"/>
                  <a:gd name="connsiteY28" fmla="*/ 19104 h 885879"/>
                  <a:gd name="connsiteX29" fmla="*/ 1914525 w 2628900"/>
                  <a:gd name="connsiteY29" fmla="*/ 28629 h 885879"/>
                  <a:gd name="connsiteX30" fmla="*/ 1952625 w 2628900"/>
                  <a:gd name="connsiteY30" fmla="*/ 38154 h 885879"/>
                  <a:gd name="connsiteX31" fmla="*/ 2000250 w 2628900"/>
                  <a:gd name="connsiteY31" fmla="*/ 47679 h 885879"/>
                  <a:gd name="connsiteX32" fmla="*/ 2114550 w 2628900"/>
                  <a:gd name="connsiteY32" fmla="*/ 76254 h 885879"/>
                  <a:gd name="connsiteX33" fmla="*/ 2162175 w 2628900"/>
                  <a:gd name="connsiteY33" fmla="*/ 95304 h 885879"/>
                  <a:gd name="connsiteX34" fmla="*/ 2238375 w 2628900"/>
                  <a:gd name="connsiteY34" fmla="*/ 114354 h 885879"/>
                  <a:gd name="connsiteX35" fmla="*/ 2428875 w 2628900"/>
                  <a:gd name="connsiteY35" fmla="*/ 152454 h 885879"/>
                  <a:gd name="connsiteX36" fmla="*/ 2476500 w 2628900"/>
                  <a:gd name="connsiteY36" fmla="*/ 171504 h 885879"/>
                  <a:gd name="connsiteX37" fmla="*/ 2514600 w 2628900"/>
                  <a:gd name="connsiteY37" fmla="*/ 181029 h 885879"/>
                  <a:gd name="connsiteX38" fmla="*/ 2543175 w 2628900"/>
                  <a:gd name="connsiteY38" fmla="*/ 190554 h 885879"/>
                  <a:gd name="connsiteX39" fmla="*/ 2581275 w 2628900"/>
                  <a:gd name="connsiteY39" fmla="*/ 200079 h 885879"/>
                  <a:gd name="connsiteX40" fmla="*/ 2628900 w 2628900"/>
                  <a:gd name="connsiteY40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171450 w 2628900"/>
                  <a:gd name="connsiteY4" fmla="*/ 657279 h 885879"/>
                  <a:gd name="connsiteX5" fmla="*/ 323850 w 2628900"/>
                  <a:gd name="connsiteY5" fmla="*/ 447729 h 885879"/>
                  <a:gd name="connsiteX6" fmla="*/ 352425 w 2628900"/>
                  <a:gd name="connsiteY6" fmla="*/ 419154 h 885879"/>
                  <a:gd name="connsiteX7" fmla="*/ 361950 w 2628900"/>
                  <a:gd name="connsiteY7" fmla="*/ 390579 h 885879"/>
                  <a:gd name="connsiteX8" fmla="*/ 476250 w 2628900"/>
                  <a:gd name="connsiteY8" fmla="*/ 323904 h 885879"/>
                  <a:gd name="connsiteX9" fmla="*/ 504825 w 2628900"/>
                  <a:gd name="connsiteY9" fmla="*/ 304854 h 885879"/>
                  <a:gd name="connsiteX10" fmla="*/ 638175 w 2628900"/>
                  <a:gd name="connsiteY10" fmla="*/ 266754 h 885879"/>
                  <a:gd name="connsiteX11" fmla="*/ 695325 w 2628900"/>
                  <a:gd name="connsiteY11" fmla="*/ 247704 h 885879"/>
                  <a:gd name="connsiteX12" fmla="*/ 790575 w 2628900"/>
                  <a:gd name="connsiteY12" fmla="*/ 238179 h 885879"/>
                  <a:gd name="connsiteX13" fmla="*/ 847725 w 2628900"/>
                  <a:gd name="connsiteY13" fmla="*/ 228654 h 885879"/>
                  <a:gd name="connsiteX14" fmla="*/ 942975 w 2628900"/>
                  <a:gd name="connsiteY14" fmla="*/ 219129 h 885879"/>
                  <a:gd name="connsiteX15" fmla="*/ 1047750 w 2628900"/>
                  <a:gd name="connsiteY15" fmla="*/ 190554 h 885879"/>
                  <a:gd name="connsiteX16" fmla="*/ 1076325 w 2628900"/>
                  <a:gd name="connsiteY16" fmla="*/ 181029 h 885879"/>
                  <a:gd name="connsiteX17" fmla="*/ 1114425 w 2628900"/>
                  <a:gd name="connsiteY17" fmla="*/ 171504 h 885879"/>
                  <a:gd name="connsiteX18" fmla="*/ 1219200 w 2628900"/>
                  <a:gd name="connsiteY18" fmla="*/ 133404 h 885879"/>
                  <a:gd name="connsiteX19" fmla="*/ 1247775 w 2628900"/>
                  <a:gd name="connsiteY19" fmla="*/ 114354 h 885879"/>
                  <a:gd name="connsiteX20" fmla="*/ 1314450 w 2628900"/>
                  <a:gd name="connsiteY20" fmla="*/ 85779 h 885879"/>
                  <a:gd name="connsiteX21" fmla="*/ 1400175 w 2628900"/>
                  <a:gd name="connsiteY21" fmla="*/ 66729 h 885879"/>
                  <a:gd name="connsiteX22" fmla="*/ 1457325 w 2628900"/>
                  <a:gd name="connsiteY22" fmla="*/ 57204 h 885879"/>
                  <a:gd name="connsiteX23" fmla="*/ 1590675 w 2628900"/>
                  <a:gd name="connsiteY23" fmla="*/ 28629 h 885879"/>
                  <a:gd name="connsiteX24" fmla="*/ 1685925 w 2628900"/>
                  <a:gd name="connsiteY24" fmla="*/ 19104 h 885879"/>
                  <a:gd name="connsiteX25" fmla="*/ 1724025 w 2628900"/>
                  <a:gd name="connsiteY25" fmla="*/ 9579 h 885879"/>
                  <a:gd name="connsiteX26" fmla="*/ 1752600 w 2628900"/>
                  <a:gd name="connsiteY26" fmla="*/ 54 h 885879"/>
                  <a:gd name="connsiteX27" fmla="*/ 1847850 w 2628900"/>
                  <a:gd name="connsiteY27" fmla="*/ 19104 h 885879"/>
                  <a:gd name="connsiteX28" fmla="*/ 1914525 w 2628900"/>
                  <a:gd name="connsiteY28" fmla="*/ 28629 h 885879"/>
                  <a:gd name="connsiteX29" fmla="*/ 1952625 w 2628900"/>
                  <a:gd name="connsiteY29" fmla="*/ 38154 h 885879"/>
                  <a:gd name="connsiteX30" fmla="*/ 2000250 w 2628900"/>
                  <a:gd name="connsiteY30" fmla="*/ 47679 h 885879"/>
                  <a:gd name="connsiteX31" fmla="*/ 2114550 w 2628900"/>
                  <a:gd name="connsiteY31" fmla="*/ 76254 h 885879"/>
                  <a:gd name="connsiteX32" fmla="*/ 2162175 w 2628900"/>
                  <a:gd name="connsiteY32" fmla="*/ 95304 h 885879"/>
                  <a:gd name="connsiteX33" fmla="*/ 2238375 w 2628900"/>
                  <a:gd name="connsiteY33" fmla="*/ 114354 h 885879"/>
                  <a:gd name="connsiteX34" fmla="*/ 2428875 w 2628900"/>
                  <a:gd name="connsiteY34" fmla="*/ 152454 h 885879"/>
                  <a:gd name="connsiteX35" fmla="*/ 2476500 w 2628900"/>
                  <a:gd name="connsiteY35" fmla="*/ 171504 h 885879"/>
                  <a:gd name="connsiteX36" fmla="*/ 2514600 w 2628900"/>
                  <a:gd name="connsiteY36" fmla="*/ 181029 h 885879"/>
                  <a:gd name="connsiteX37" fmla="*/ 2543175 w 2628900"/>
                  <a:gd name="connsiteY37" fmla="*/ 190554 h 885879"/>
                  <a:gd name="connsiteX38" fmla="*/ 2581275 w 2628900"/>
                  <a:gd name="connsiteY38" fmla="*/ 200079 h 885879"/>
                  <a:gd name="connsiteX39" fmla="*/ 2628900 w 2628900"/>
                  <a:gd name="connsiteY39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133350 w 2628900"/>
                  <a:gd name="connsiteY3" fmla="*/ 695379 h 885879"/>
                  <a:gd name="connsiteX4" fmla="*/ 323850 w 2628900"/>
                  <a:gd name="connsiteY4" fmla="*/ 447729 h 885879"/>
                  <a:gd name="connsiteX5" fmla="*/ 352425 w 2628900"/>
                  <a:gd name="connsiteY5" fmla="*/ 419154 h 885879"/>
                  <a:gd name="connsiteX6" fmla="*/ 361950 w 2628900"/>
                  <a:gd name="connsiteY6" fmla="*/ 390579 h 885879"/>
                  <a:gd name="connsiteX7" fmla="*/ 476250 w 2628900"/>
                  <a:gd name="connsiteY7" fmla="*/ 323904 h 885879"/>
                  <a:gd name="connsiteX8" fmla="*/ 504825 w 2628900"/>
                  <a:gd name="connsiteY8" fmla="*/ 304854 h 885879"/>
                  <a:gd name="connsiteX9" fmla="*/ 638175 w 2628900"/>
                  <a:gd name="connsiteY9" fmla="*/ 266754 h 885879"/>
                  <a:gd name="connsiteX10" fmla="*/ 695325 w 2628900"/>
                  <a:gd name="connsiteY10" fmla="*/ 247704 h 885879"/>
                  <a:gd name="connsiteX11" fmla="*/ 790575 w 2628900"/>
                  <a:gd name="connsiteY11" fmla="*/ 238179 h 885879"/>
                  <a:gd name="connsiteX12" fmla="*/ 847725 w 2628900"/>
                  <a:gd name="connsiteY12" fmla="*/ 228654 h 885879"/>
                  <a:gd name="connsiteX13" fmla="*/ 942975 w 2628900"/>
                  <a:gd name="connsiteY13" fmla="*/ 219129 h 885879"/>
                  <a:gd name="connsiteX14" fmla="*/ 1047750 w 2628900"/>
                  <a:gd name="connsiteY14" fmla="*/ 190554 h 885879"/>
                  <a:gd name="connsiteX15" fmla="*/ 1076325 w 2628900"/>
                  <a:gd name="connsiteY15" fmla="*/ 181029 h 885879"/>
                  <a:gd name="connsiteX16" fmla="*/ 1114425 w 2628900"/>
                  <a:gd name="connsiteY16" fmla="*/ 171504 h 885879"/>
                  <a:gd name="connsiteX17" fmla="*/ 1219200 w 2628900"/>
                  <a:gd name="connsiteY17" fmla="*/ 133404 h 885879"/>
                  <a:gd name="connsiteX18" fmla="*/ 1247775 w 2628900"/>
                  <a:gd name="connsiteY18" fmla="*/ 114354 h 885879"/>
                  <a:gd name="connsiteX19" fmla="*/ 1314450 w 2628900"/>
                  <a:gd name="connsiteY19" fmla="*/ 85779 h 885879"/>
                  <a:gd name="connsiteX20" fmla="*/ 1400175 w 2628900"/>
                  <a:gd name="connsiteY20" fmla="*/ 66729 h 885879"/>
                  <a:gd name="connsiteX21" fmla="*/ 1457325 w 2628900"/>
                  <a:gd name="connsiteY21" fmla="*/ 57204 h 885879"/>
                  <a:gd name="connsiteX22" fmla="*/ 1590675 w 2628900"/>
                  <a:gd name="connsiteY22" fmla="*/ 28629 h 885879"/>
                  <a:gd name="connsiteX23" fmla="*/ 1685925 w 2628900"/>
                  <a:gd name="connsiteY23" fmla="*/ 19104 h 885879"/>
                  <a:gd name="connsiteX24" fmla="*/ 1724025 w 2628900"/>
                  <a:gd name="connsiteY24" fmla="*/ 9579 h 885879"/>
                  <a:gd name="connsiteX25" fmla="*/ 1752600 w 2628900"/>
                  <a:gd name="connsiteY25" fmla="*/ 54 h 885879"/>
                  <a:gd name="connsiteX26" fmla="*/ 1847850 w 2628900"/>
                  <a:gd name="connsiteY26" fmla="*/ 19104 h 885879"/>
                  <a:gd name="connsiteX27" fmla="*/ 1914525 w 2628900"/>
                  <a:gd name="connsiteY27" fmla="*/ 28629 h 885879"/>
                  <a:gd name="connsiteX28" fmla="*/ 1952625 w 2628900"/>
                  <a:gd name="connsiteY28" fmla="*/ 38154 h 885879"/>
                  <a:gd name="connsiteX29" fmla="*/ 2000250 w 2628900"/>
                  <a:gd name="connsiteY29" fmla="*/ 47679 h 885879"/>
                  <a:gd name="connsiteX30" fmla="*/ 2114550 w 2628900"/>
                  <a:gd name="connsiteY30" fmla="*/ 76254 h 885879"/>
                  <a:gd name="connsiteX31" fmla="*/ 2162175 w 2628900"/>
                  <a:gd name="connsiteY31" fmla="*/ 95304 h 885879"/>
                  <a:gd name="connsiteX32" fmla="*/ 2238375 w 2628900"/>
                  <a:gd name="connsiteY32" fmla="*/ 114354 h 885879"/>
                  <a:gd name="connsiteX33" fmla="*/ 2428875 w 2628900"/>
                  <a:gd name="connsiteY33" fmla="*/ 152454 h 885879"/>
                  <a:gd name="connsiteX34" fmla="*/ 2476500 w 2628900"/>
                  <a:gd name="connsiteY34" fmla="*/ 171504 h 885879"/>
                  <a:gd name="connsiteX35" fmla="*/ 2514600 w 2628900"/>
                  <a:gd name="connsiteY35" fmla="*/ 181029 h 885879"/>
                  <a:gd name="connsiteX36" fmla="*/ 2543175 w 2628900"/>
                  <a:gd name="connsiteY36" fmla="*/ 190554 h 885879"/>
                  <a:gd name="connsiteX37" fmla="*/ 2581275 w 2628900"/>
                  <a:gd name="connsiteY37" fmla="*/ 200079 h 885879"/>
                  <a:gd name="connsiteX38" fmla="*/ 2628900 w 2628900"/>
                  <a:gd name="connsiteY38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114300 w 2628900"/>
                  <a:gd name="connsiteY2" fmla="*/ 733479 h 885879"/>
                  <a:gd name="connsiteX3" fmla="*/ 323850 w 2628900"/>
                  <a:gd name="connsiteY3" fmla="*/ 447729 h 885879"/>
                  <a:gd name="connsiteX4" fmla="*/ 352425 w 2628900"/>
                  <a:gd name="connsiteY4" fmla="*/ 419154 h 885879"/>
                  <a:gd name="connsiteX5" fmla="*/ 361950 w 2628900"/>
                  <a:gd name="connsiteY5" fmla="*/ 390579 h 885879"/>
                  <a:gd name="connsiteX6" fmla="*/ 476250 w 2628900"/>
                  <a:gd name="connsiteY6" fmla="*/ 323904 h 885879"/>
                  <a:gd name="connsiteX7" fmla="*/ 504825 w 2628900"/>
                  <a:gd name="connsiteY7" fmla="*/ 304854 h 885879"/>
                  <a:gd name="connsiteX8" fmla="*/ 638175 w 2628900"/>
                  <a:gd name="connsiteY8" fmla="*/ 266754 h 885879"/>
                  <a:gd name="connsiteX9" fmla="*/ 695325 w 2628900"/>
                  <a:gd name="connsiteY9" fmla="*/ 247704 h 885879"/>
                  <a:gd name="connsiteX10" fmla="*/ 790575 w 2628900"/>
                  <a:gd name="connsiteY10" fmla="*/ 238179 h 885879"/>
                  <a:gd name="connsiteX11" fmla="*/ 847725 w 2628900"/>
                  <a:gd name="connsiteY11" fmla="*/ 228654 h 885879"/>
                  <a:gd name="connsiteX12" fmla="*/ 942975 w 2628900"/>
                  <a:gd name="connsiteY12" fmla="*/ 219129 h 885879"/>
                  <a:gd name="connsiteX13" fmla="*/ 1047750 w 2628900"/>
                  <a:gd name="connsiteY13" fmla="*/ 190554 h 885879"/>
                  <a:gd name="connsiteX14" fmla="*/ 1076325 w 2628900"/>
                  <a:gd name="connsiteY14" fmla="*/ 181029 h 885879"/>
                  <a:gd name="connsiteX15" fmla="*/ 1114425 w 2628900"/>
                  <a:gd name="connsiteY15" fmla="*/ 171504 h 885879"/>
                  <a:gd name="connsiteX16" fmla="*/ 1219200 w 2628900"/>
                  <a:gd name="connsiteY16" fmla="*/ 133404 h 885879"/>
                  <a:gd name="connsiteX17" fmla="*/ 1247775 w 2628900"/>
                  <a:gd name="connsiteY17" fmla="*/ 114354 h 885879"/>
                  <a:gd name="connsiteX18" fmla="*/ 1314450 w 2628900"/>
                  <a:gd name="connsiteY18" fmla="*/ 85779 h 885879"/>
                  <a:gd name="connsiteX19" fmla="*/ 1400175 w 2628900"/>
                  <a:gd name="connsiteY19" fmla="*/ 66729 h 885879"/>
                  <a:gd name="connsiteX20" fmla="*/ 1457325 w 2628900"/>
                  <a:gd name="connsiteY20" fmla="*/ 57204 h 885879"/>
                  <a:gd name="connsiteX21" fmla="*/ 1590675 w 2628900"/>
                  <a:gd name="connsiteY21" fmla="*/ 28629 h 885879"/>
                  <a:gd name="connsiteX22" fmla="*/ 1685925 w 2628900"/>
                  <a:gd name="connsiteY22" fmla="*/ 19104 h 885879"/>
                  <a:gd name="connsiteX23" fmla="*/ 1724025 w 2628900"/>
                  <a:gd name="connsiteY23" fmla="*/ 9579 h 885879"/>
                  <a:gd name="connsiteX24" fmla="*/ 1752600 w 2628900"/>
                  <a:gd name="connsiteY24" fmla="*/ 54 h 885879"/>
                  <a:gd name="connsiteX25" fmla="*/ 1847850 w 2628900"/>
                  <a:gd name="connsiteY25" fmla="*/ 19104 h 885879"/>
                  <a:gd name="connsiteX26" fmla="*/ 1914525 w 2628900"/>
                  <a:gd name="connsiteY26" fmla="*/ 28629 h 885879"/>
                  <a:gd name="connsiteX27" fmla="*/ 1952625 w 2628900"/>
                  <a:gd name="connsiteY27" fmla="*/ 38154 h 885879"/>
                  <a:gd name="connsiteX28" fmla="*/ 2000250 w 2628900"/>
                  <a:gd name="connsiteY28" fmla="*/ 47679 h 885879"/>
                  <a:gd name="connsiteX29" fmla="*/ 2114550 w 2628900"/>
                  <a:gd name="connsiteY29" fmla="*/ 76254 h 885879"/>
                  <a:gd name="connsiteX30" fmla="*/ 2162175 w 2628900"/>
                  <a:gd name="connsiteY30" fmla="*/ 95304 h 885879"/>
                  <a:gd name="connsiteX31" fmla="*/ 2238375 w 2628900"/>
                  <a:gd name="connsiteY31" fmla="*/ 114354 h 885879"/>
                  <a:gd name="connsiteX32" fmla="*/ 2428875 w 2628900"/>
                  <a:gd name="connsiteY32" fmla="*/ 152454 h 885879"/>
                  <a:gd name="connsiteX33" fmla="*/ 2476500 w 2628900"/>
                  <a:gd name="connsiteY33" fmla="*/ 171504 h 885879"/>
                  <a:gd name="connsiteX34" fmla="*/ 2514600 w 2628900"/>
                  <a:gd name="connsiteY34" fmla="*/ 181029 h 885879"/>
                  <a:gd name="connsiteX35" fmla="*/ 2543175 w 2628900"/>
                  <a:gd name="connsiteY35" fmla="*/ 190554 h 885879"/>
                  <a:gd name="connsiteX36" fmla="*/ 2581275 w 2628900"/>
                  <a:gd name="connsiteY36" fmla="*/ 200079 h 885879"/>
                  <a:gd name="connsiteX37" fmla="*/ 2628900 w 2628900"/>
                  <a:gd name="connsiteY37" fmla="*/ 219129 h 885879"/>
                  <a:gd name="connsiteX0" fmla="*/ 0 w 2628900"/>
                  <a:gd name="connsiteY0" fmla="*/ 885879 h 885879"/>
                  <a:gd name="connsiteX1" fmla="*/ 57150 w 2628900"/>
                  <a:gd name="connsiteY1" fmla="*/ 800154 h 885879"/>
                  <a:gd name="connsiteX2" fmla="*/ 323850 w 2628900"/>
                  <a:gd name="connsiteY2" fmla="*/ 447729 h 885879"/>
                  <a:gd name="connsiteX3" fmla="*/ 352425 w 2628900"/>
                  <a:gd name="connsiteY3" fmla="*/ 419154 h 885879"/>
                  <a:gd name="connsiteX4" fmla="*/ 361950 w 2628900"/>
                  <a:gd name="connsiteY4" fmla="*/ 390579 h 885879"/>
                  <a:gd name="connsiteX5" fmla="*/ 476250 w 2628900"/>
                  <a:gd name="connsiteY5" fmla="*/ 323904 h 885879"/>
                  <a:gd name="connsiteX6" fmla="*/ 504825 w 2628900"/>
                  <a:gd name="connsiteY6" fmla="*/ 304854 h 885879"/>
                  <a:gd name="connsiteX7" fmla="*/ 638175 w 2628900"/>
                  <a:gd name="connsiteY7" fmla="*/ 266754 h 885879"/>
                  <a:gd name="connsiteX8" fmla="*/ 695325 w 2628900"/>
                  <a:gd name="connsiteY8" fmla="*/ 247704 h 885879"/>
                  <a:gd name="connsiteX9" fmla="*/ 790575 w 2628900"/>
                  <a:gd name="connsiteY9" fmla="*/ 238179 h 885879"/>
                  <a:gd name="connsiteX10" fmla="*/ 847725 w 2628900"/>
                  <a:gd name="connsiteY10" fmla="*/ 228654 h 885879"/>
                  <a:gd name="connsiteX11" fmla="*/ 942975 w 2628900"/>
                  <a:gd name="connsiteY11" fmla="*/ 219129 h 885879"/>
                  <a:gd name="connsiteX12" fmla="*/ 1047750 w 2628900"/>
                  <a:gd name="connsiteY12" fmla="*/ 190554 h 885879"/>
                  <a:gd name="connsiteX13" fmla="*/ 1076325 w 2628900"/>
                  <a:gd name="connsiteY13" fmla="*/ 181029 h 885879"/>
                  <a:gd name="connsiteX14" fmla="*/ 1114425 w 2628900"/>
                  <a:gd name="connsiteY14" fmla="*/ 171504 h 885879"/>
                  <a:gd name="connsiteX15" fmla="*/ 1219200 w 2628900"/>
                  <a:gd name="connsiteY15" fmla="*/ 133404 h 885879"/>
                  <a:gd name="connsiteX16" fmla="*/ 1247775 w 2628900"/>
                  <a:gd name="connsiteY16" fmla="*/ 114354 h 885879"/>
                  <a:gd name="connsiteX17" fmla="*/ 1314450 w 2628900"/>
                  <a:gd name="connsiteY17" fmla="*/ 85779 h 885879"/>
                  <a:gd name="connsiteX18" fmla="*/ 1400175 w 2628900"/>
                  <a:gd name="connsiteY18" fmla="*/ 66729 h 885879"/>
                  <a:gd name="connsiteX19" fmla="*/ 1457325 w 2628900"/>
                  <a:gd name="connsiteY19" fmla="*/ 57204 h 885879"/>
                  <a:gd name="connsiteX20" fmla="*/ 1590675 w 2628900"/>
                  <a:gd name="connsiteY20" fmla="*/ 28629 h 885879"/>
                  <a:gd name="connsiteX21" fmla="*/ 1685925 w 2628900"/>
                  <a:gd name="connsiteY21" fmla="*/ 19104 h 885879"/>
                  <a:gd name="connsiteX22" fmla="*/ 1724025 w 2628900"/>
                  <a:gd name="connsiteY22" fmla="*/ 9579 h 885879"/>
                  <a:gd name="connsiteX23" fmla="*/ 1752600 w 2628900"/>
                  <a:gd name="connsiteY23" fmla="*/ 54 h 885879"/>
                  <a:gd name="connsiteX24" fmla="*/ 1847850 w 2628900"/>
                  <a:gd name="connsiteY24" fmla="*/ 19104 h 885879"/>
                  <a:gd name="connsiteX25" fmla="*/ 1914525 w 2628900"/>
                  <a:gd name="connsiteY25" fmla="*/ 28629 h 885879"/>
                  <a:gd name="connsiteX26" fmla="*/ 1952625 w 2628900"/>
                  <a:gd name="connsiteY26" fmla="*/ 38154 h 885879"/>
                  <a:gd name="connsiteX27" fmla="*/ 2000250 w 2628900"/>
                  <a:gd name="connsiteY27" fmla="*/ 47679 h 885879"/>
                  <a:gd name="connsiteX28" fmla="*/ 2114550 w 2628900"/>
                  <a:gd name="connsiteY28" fmla="*/ 76254 h 885879"/>
                  <a:gd name="connsiteX29" fmla="*/ 2162175 w 2628900"/>
                  <a:gd name="connsiteY29" fmla="*/ 95304 h 885879"/>
                  <a:gd name="connsiteX30" fmla="*/ 2238375 w 2628900"/>
                  <a:gd name="connsiteY30" fmla="*/ 114354 h 885879"/>
                  <a:gd name="connsiteX31" fmla="*/ 2428875 w 2628900"/>
                  <a:gd name="connsiteY31" fmla="*/ 152454 h 885879"/>
                  <a:gd name="connsiteX32" fmla="*/ 2476500 w 2628900"/>
                  <a:gd name="connsiteY32" fmla="*/ 171504 h 885879"/>
                  <a:gd name="connsiteX33" fmla="*/ 2514600 w 2628900"/>
                  <a:gd name="connsiteY33" fmla="*/ 181029 h 885879"/>
                  <a:gd name="connsiteX34" fmla="*/ 2543175 w 2628900"/>
                  <a:gd name="connsiteY34" fmla="*/ 190554 h 885879"/>
                  <a:gd name="connsiteX35" fmla="*/ 2581275 w 2628900"/>
                  <a:gd name="connsiteY35" fmla="*/ 200079 h 885879"/>
                  <a:gd name="connsiteX36" fmla="*/ 2628900 w 2628900"/>
                  <a:gd name="connsiteY36" fmla="*/ 219129 h 885879"/>
                  <a:gd name="connsiteX0" fmla="*/ 0 w 2628900"/>
                  <a:gd name="connsiteY0" fmla="*/ 885879 h 885879"/>
                  <a:gd name="connsiteX1" fmla="*/ 323850 w 2628900"/>
                  <a:gd name="connsiteY1" fmla="*/ 447729 h 885879"/>
                  <a:gd name="connsiteX2" fmla="*/ 352425 w 2628900"/>
                  <a:gd name="connsiteY2" fmla="*/ 419154 h 885879"/>
                  <a:gd name="connsiteX3" fmla="*/ 361950 w 2628900"/>
                  <a:gd name="connsiteY3" fmla="*/ 390579 h 885879"/>
                  <a:gd name="connsiteX4" fmla="*/ 476250 w 2628900"/>
                  <a:gd name="connsiteY4" fmla="*/ 323904 h 885879"/>
                  <a:gd name="connsiteX5" fmla="*/ 504825 w 2628900"/>
                  <a:gd name="connsiteY5" fmla="*/ 304854 h 885879"/>
                  <a:gd name="connsiteX6" fmla="*/ 638175 w 2628900"/>
                  <a:gd name="connsiteY6" fmla="*/ 266754 h 885879"/>
                  <a:gd name="connsiteX7" fmla="*/ 695325 w 2628900"/>
                  <a:gd name="connsiteY7" fmla="*/ 247704 h 885879"/>
                  <a:gd name="connsiteX8" fmla="*/ 790575 w 2628900"/>
                  <a:gd name="connsiteY8" fmla="*/ 238179 h 885879"/>
                  <a:gd name="connsiteX9" fmla="*/ 847725 w 2628900"/>
                  <a:gd name="connsiteY9" fmla="*/ 228654 h 885879"/>
                  <a:gd name="connsiteX10" fmla="*/ 942975 w 2628900"/>
                  <a:gd name="connsiteY10" fmla="*/ 219129 h 885879"/>
                  <a:gd name="connsiteX11" fmla="*/ 1047750 w 2628900"/>
                  <a:gd name="connsiteY11" fmla="*/ 190554 h 885879"/>
                  <a:gd name="connsiteX12" fmla="*/ 1076325 w 2628900"/>
                  <a:gd name="connsiteY12" fmla="*/ 181029 h 885879"/>
                  <a:gd name="connsiteX13" fmla="*/ 1114425 w 2628900"/>
                  <a:gd name="connsiteY13" fmla="*/ 171504 h 885879"/>
                  <a:gd name="connsiteX14" fmla="*/ 1219200 w 2628900"/>
                  <a:gd name="connsiteY14" fmla="*/ 133404 h 885879"/>
                  <a:gd name="connsiteX15" fmla="*/ 1247775 w 2628900"/>
                  <a:gd name="connsiteY15" fmla="*/ 114354 h 885879"/>
                  <a:gd name="connsiteX16" fmla="*/ 1314450 w 2628900"/>
                  <a:gd name="connsiteY16" fmla="*/ 85779 h 885879"/>
                  <a:gd name="connsiteX17" fmla="*/ 1400175 w 2628900"/>
                  <a:gd name="connsiteY17" fmla="*/ 66729 h 885879"/>
                  <a:gd name="connsiteX18" fmla="*/ 1457325 w 2628900"/>
                  <a:gd name="connsiteY18" fmla="*/ 57204 h 885879"/>
                  <a:gd name="connsiteX19" fmla="*/ 1590675 w 2628900"/>
                  <a:gd name="connsiteY19" fmla="*/ 28629 h 885879"/>
                  <a:gd name="connsiteX20" fmla="*/ 1685925 w 2628900"/>
                  <a:gd name="connsiteY20" fmla="*/ 19104 h 885879"/>
                  <a:gd name="connsiteX21" fmla="*/ 1724025 w 2628900"/>
                  <a:gd name="connsiteY21" fmla="*/ 9579 h 885879"/>
                  <a:gd name="connsiteX22" fmla="*/ 1752600 w 2628900"/>
                  <a:gd name="connsiteY22" fmla="*/ 54 h 885879"/>
                  <a:gd name="connsiteX23" fmla="*/ 1847850 w 2628900"/>
                  <a:gd name="connsiteY23" fmla="*/ 19104 h 885879"/>
                  <a:gd name="connsiteX24" fmla="*/ 1914525 w 2628900"/>
                  <a:gd name="connsiteY24" fmla="*/ 28629 h 885879"/>
                  <a:gd name="connsiteX25" fmla="*/ 1952625 w 2628900"/>
                  <a:gd name="connsiteY25" fmla="*/ 38154 h 885879"/>
                  <a:gd name="connsiteX26" fmla="*/ 2000250 w 2628900"/>
                  <a:gd name="connsiteY26" fmla="*/ 47679 h 885879"/>
                  <a:gd name="connsiteX27" fmla="*/ 2114550 w 2628900"/>
                  <a:gd name="connsiteY27" fmla="*/ 76254 h 885879"/>
                  <a:gd name="connsiteX28" fmla="*/ 2162175 w 2628900"/>
                  <a:gd name="connsiteY28" fmla="*/ 95304 h 885879"/>
                  <a:gd name="connsiteX29" fmla="*/ 2238375 w 2628900"/>
                  <a:gd name="connsiteY29" fmla="*/ 114354 h 885879"/>
                  <a:gd name="connsiteX30" fmla="*/ 2428875 w 2628900"/>
                  <a:gd name="connsiteY30" fmla="*/ 152454 h 885879"/>
                  <a:gd name="connsiteX31" fmla="*/ 2476500 w 2628900"/>
                  <a:gd name="connsiteY31" fmla="*/ 171504 h 885879"/>
                  <a:gd name="connsiteX32" fmla="*/ 2514600 w 2628900"/>
                  <a:gd name="connsiteY32" fmla="*/ 181029 h 885879"/>
                  <a:gd name="connsiteX33" fmla="*/ 2543175 w 2628900"/>
                  <a:gd name="connsiteY33" fmla="*/ 190554 h 885879"/>
                  <a:gd name="connsiteX34" fmla="*/ 2581275 w 2628900"/>
                  <a:gd name="connsiteY34" fmla="*/ 200079 h 885879"/>
                  <a:gd name="connsiteX35" fmla="*/ 2628900 w 2628900"/>
                  <a:gd name="connsiteY35" fmla="*/ 219129 h 885879"/>
                  <a:gd name="connsiteX0" fmla="*/ 0 w 2628900"/>
                  <a:gd name="connsiteY0" fmla="*/ 885879 h 885879"/>
                  <a:gd name="connsiteX1" fmla="*/ 191060 w 2628900"/>
                  <a:gd name="connsiteY1" fmla="*/ 638789 h 885879"/>
                  <a:gd name="connsiteX2" fmla="*/ 323850 w 2628900"/>
                  <a:gd name="connsiteY2" fmla="*/ 447729 h 885879"/>
                  <a:gd name="connsiteX3" fmla="*/ 352425 w 2628900"/>
                  <a:gd name="connsiteY3" fmla="*/ 419154 h 885879"/>
                  <a:gd name="connsiteX4" fmla="*/ 361950 w 2628900"/>
                  <a:gd name="connsiteY4" fmla="*/ 390579 h 885879"/>
                  <a:gd name="connsiteX5" fmla="*/ 476250 w 2628900"/>
                  <a:gd name="connsiteY5" fmla="*/ 323904 h 885879"/>
                  <a:gd name="connsiteX6" fmla="*/ 504825 w 2628900"/>
                  <a:gd name="connsiteY6" fmla="*/ 304854 h 885879"/>
                  <a:gd name="connsiteX7" fmla="*/ 638175 w 2628900"/>
                  <a:gd name="connsiteY7" fmla="*/ 266754 h 885879"/>
                  <a:gd name="connsiteX8" fmla="*/ 695325 w 2628900"/>
                  <a:gd name="connsiteY8" fmla="*/ 247704 h 885879"/>
                  <a:gd name="connsiteX9" fmla="*/ 790575 w 2628900"/>
                  <a:gd name="connsiteY9" fmla="*/ 238179 h 885879"/>
                  <a:gd name="connsiteX10" fmla="*/ 847725 w 2628900"/>
                  <a:gd name="connsiteY10" fmla="*/ 228654 h 885879"/>
                  <a:gd name="connsiteX11" fmla="*/ 942975 w 2628900"/>
                  <a:gd name="connsiteY11" fmla="*/ 219129 h 885879"/>
                  <a:gd name="connsiteX12" fmla="*/ 1047750 w 2628900"/>
                  <a:gd name="connsiteY12" fmla="*/ 190554 h 885879"/>
                  <a:gd name="connsiteX13" fmla="*/ 1076325 w 2628900"/>
                  <a:gd name="connsiteY13" fmla="*/ 181029 h 885879"/>
                  <a:gd name="connsiteX14" fmla="*/ 1114425 w 2628900"/>
                  <a:gd name="connsiteY14" fmla="*/ 171504 h 885879"/>
                  <a:gd name="connsiteX15" fmla="*/ 1219200 w 2628900"/>
                  <a:gd name="connsiteY15" fmla="*/ 133404 h 885879"/>
                  <a:gd name="connsiteX16" fmla="*/ 1247775 w 2628900"/>
                  <a:gd name="connsiteY16" fmla="*/ 114354 h 885879"/>
                  <a:gd name="connsiteX17" fmla="*/ 1314450 w 2628900"/>
                  <a:gd name="connsiteY17" fmla="*/ 85779 h 885879"/>
                  <a:gd name="connsiteX18" fmla="*/ 1400175 w 2628900"/>
                  <a:gd name="connsiteY18" fmla="*/ 66729 h 885879"/>
                  <a:gd name="connsiteX19" fmla="*/ 1457325 w 2628900"/>
                  <a:gd name="connsiteY19" fmla="*/ 57204 h 885879"/>
                  <a:gd name="connsiteX20" fmla="*/ 1590675 w 2628900"/>
                  <a:gd name="connsiteY20" fmla="*/ 28629 h 885879"/>
                  <a:gd name="connsiteX21" fmla="*/ 1685925 w 2628900"/>
                  <a:gd name="connsiteY21" fmla="*/ 19104 h 885879"/>
                  <a:gd name="connsiteX22" fmla="*/ 1724025 w 2628900"/>
                  <a:gd name="connsiteY22" fmla="*/ 9579 h 885879"/>
                  <a:gd name="connsiteX23" fmla="*/ 1752600 w 2628900"/>
                  <a:gd name="connsiteY23" fmla="*/ 54 h 885879"/>
                  <a:gd name="connsiteX24" fmla="*/ 1847850 w 2628900"/>
                  <a:gd name="connsiteY24" fmla="*/ 19104 h 885879"/>
                  <a:gd name="connsiteX25" fmla="*/ 1914525 w 2628900"/>
                  <a:gd name="connsiteY25" fmla="*/ 28629 h 885879"/>
                  <a:gd name="connsiteX26" fmla="*/ 1952625 w 2628900"/>
                  <a:gd name="connsiteY26" fmla="*/ 38154 h 885879"/>
                  <a:gd name="connsiteX27" fmla="*/ 2000250 w 2628900"/>
                  <a:gd name="connsiteY27" fmla="*/ 47679 h 885879"/>
                  <a:gd name="connsiteX28" fmla="*/ 2114550 w 2628900"/>
                  <a:gd name="connsiteY28" fmla="*/ 76254 h 885879"/>
                  <a:gd name="connsiteX29" fmla="*/ 2162175 w 2628900"/>
                  <a:gd name="connsiteY29" fmla="*/ 95304 h 885879"/>
                  <a:gd name="connsiteX30" fmla="*/ 2238375 w 2628900"/>
                  <a:gd name="connsiteY30" fmla="*/ 114354 h 885879"/>
                  <a:gd name="connsiteX31" fmla="*/ 2428875 w 2628900"/>
                  <a:gd name="connsiteY31" fmla="*/ 152454 h 885879"/>
                  <a:gd name="connsiteX32" fmla="*/ 2476500 w 2628900"/>
                  <a:gd name="connsiteY32" fmla="*/ 171504 h 885879"/>
                  <a:gd name="connsiteX33" fmla="*/ 2514600 w 2628900"/>
                  <a:gd name="connsiteY33" fmla="*/ 181029 h 885879"/>
                  <a:gd name="connsiteX34" fmla="*/ 2543175 w 2628900"/>
                  <a:gd name="connsiteY34" fmla="*/ 190554 h 885879"/>
                  <a:gd name="connsiteX35" fmla="*/ 2581275 w 2628900"/>
                  <a:gd name="connsiteY35" fmla="*/ 200079 h 885879"/>
                  <a:gd name="connsiteX36" fmla="*/ 2628900 w 2628900"/>
                  <a:gd name="connsiteY36" fmla="*/ 219129 h 885879"/>
                  <a:gd name="connsiteX0" fmla="*/ 0 w 2628900"/>
                  <a:gd name="connsiteY0" fmla="*/ 885879 h 885879"/>
                  <a:gd name="connsiteX1" fmla="*/ 323850 w 2628900"/>
                  <a:gd name="connsiteY1" fmla="*/ 447729 h 885879"/>
                  <a:gd name="connsiteX2" fmla="*/ 352425 w 2628900"/>
                  <a:gd name="connsiteY2" fmla="*/ 419154 h 885879"/>
                  <a:gd name="connsiteX3" fmla="*/ 361950 w 2628900"/>
                  <a:gd name="connsiteY3" fmla="*/ 390579 h 885879"/>
                  <a:gd name="connsiteX4" fmla="*/ 476250 w 2628900"/>
                  <a:gd name="connsiteY4" fmla="*/ 323904 h 885879"/>
                  <a:gd name="connsiteX5" fmla="*/ 504825 w 2628900"/>
                  <a:gd name="connsiteY5" fmla="*/ 304854 h 885879"/>
                  <a:gd name="connsiteX6" fmla="*/ 638175 w 2628900"/>
                  <a:gd name="connsiteY6" fmla="*/ 266754 h 885879"/>
                  <a:gd name="connsiteX7" fmla="*/ 695325 w 2628900"/>
                  <a:gd name="connsiteY7" fmla="*/ 247704 h 885879"/>
                  <a:gd name="connsiteX8" fmla="*/ 790575 w 2628900"/>
                  <a:gd name="connsiteY8" fmla="*/ 238179 h 885879"/>
                  <a:gd name="connsiteX9" fmla="*/ 847725 w 2628900"/>
                  <a:gd name="connsiteY9" fmla="*/ 228654 h 885879"/>
                  <a:gd name="connsiteX10" fmla="*/ 942975 w 2628900"/>
                  <a:gd name="connsiteY10" fmla="*/ 219129 h 885879"/>
                  <a:gd name="connsiteX11" fmla="*/ 1047750 w 2628900"/>
                  <a:gd name="connsiteY11" fmla="*/ 190554 h 885879"/>
                  <a:gd name="connsiteX12" fmla="*/ 1076325 w 2628900"/>
                  <a:gd name="connsiteY12" fmla="*/ 181029 h 885879"/>
                  <a:gd name="connsiteX13" fmla="*/ 1114425 w 2628900"/>
                  <a:gd name="connsiteY13" fmla="*/ 171504 h 885879"/>
                  <a:gd name="connsiteX14" fmla="*/ 1219200 w 2628900"/>
                  <a:gd name="connsiteY14" fmla="*/ 133404 h 885879"/>
                  <a:gd name="connsiteX15" fmla="*/ 1247775 w 2628900"/>
                  <a:gd name="connsiteY15" fmla="*/ 114354 h 885879"/>
                  <a:gd name="connsiteX16" fmla="*/ 1314450 w 2628900"/>
                  <a:gd name="connsiteY16" fmla="*/ 85779 h 885879"/>
                  <a:gd name="connsiteX17" fmla="*/ 1400175 w 2628900"/>
                  <a:gd name="connsiteY17" fmla="*/ 66729 h 885879"/>
                  <a:gd name="connsiteX18" fmla="*/ 1457325 w 2628900"/>
                  <a:gd name="connsiteY18" fmla="*/ 57204 h 885879"/>
                  <a:gd name="connsiteX19" fmla="*/ 1590675 w 2628900"/>
                  <a:gd name="connsiteY19" fmla="*/ 28629 h 885879"/>
                  <a:gd name="connsiteX20" fmla="*/ 1685925 w 2628900"/>
                  <a:gd name="connsiteY20" fmla="*/ 19104 h 885879"/>
                  <a:gd name="connsiteX21" fmla="*/ 1724025 w 2628900"/>
                  <a:gd name="connsiteY21" fmla="*/ 9579 h 885879"/>
                  <a:gd name="connsiteX22" fmla="*/ 1752600 w 2628900"/>
                  <a:gd name="connsiteY22" fmla="*/ 54 h 885879"/>
                  <a:gd name="connsiteX23" fmla="*/ 1847850 w 2628900"/>
                  <a:gd name="connsiteY23" fmla="*/ 19104 h 885879"/>
                  <a:gd name="connsiteX24" fmla="*/ 1914525 w 2628900"/>
                  <a:gd name="connsiteY24" fmla="*/ 28629 h 885879"/>
                  <a:gd name="connsiteX25" fmla="*/ 1952625 w 2628900"/>
                  <a:gd name="connsiteY25" fmla="*/ 38154 h 885879"/>
                  <a:gd name="connsiteX26" fmla="*/ 2000250 w 2628900"/>
                  <a:gd name="connsiteY26" fmla="*/ 47679 h 885879"/>
                  <a:gd name="connsiteX27" fmla="*/ 2114550 w 2628900"/>
                  <a:gd name="connsiteY27" fmla="*/ 76254 h 885879"/>
                  <a:gd name="connsiteX28" fmla="*/ 2162175 w 2628900"/>
                  <a:gd name="connsiteY28" fmla="*/ 95304 h 885879"/>
                  <a:gd name="connsiteX29" fmla="*/ 2238375 w 2628900"/>
                  <a:gd name="connsiteY29" fmla="*/ 114354 h 885879"/>
                  <a:gd name="connsiteX30" fmla="*/ 2428875 w 2628900"/>
                  <a:gd name="connsiteY30" fmla="*/ 152454 h 885879"/>
                  <a:gd name="connsiteX31" fmla="*/ 2476500 w 2628900"/>
                  <a:gd name="connsiteY31" fmla="*/ 171504 h 885879"/>
                  <a:gd name="connsiteX32" fmla="*/ 2514600 w 2628900"/>
                  <a:gd name="connsiteY32" fmla="*/ 181029 h 885879"/>
                  <a:gd name="connsiteX33" fmla="*/ 2543175 w 2628900"/>
                  <a:gd name="connsiteY33" fmla="*/ 190554 h 885879"/>
                  <a:gd name="connsiteX34" fmla="*/ 2581275 w 2628900"/>
                  <a:gd name="connsiteY34" fmla="*/ 200079 h 885879"/>
                  <a:gd name="connsiteX35" fmla="*/ 2628900 w 2628900"/>
                  <a:gd name="connsiteY35" fmla="*/ 219129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543175 w 2779196"/>
                  <a:gd name="connsiteY33" fmla="*/ 190554 h 885879"/>
                  <a:gd name="connsiteX34" fmla="*/ 2581275 w 2779196"/>
                  <a:gd name="connsiteY34" fmla="*/ 200079 h 885879"/>
                  <a:gd name="connsiteX35" fmla="*/ 2779196 w 2779196"/>
                  <a:gd name="connsiteY35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543175 w 2779196"/>
                  <a:gd name="connsiteY33" fmla="*/ 190554 h 885879"/>
                  <a:gd name="connsiteX34" fmla="*/ 2779196 w 2779196"/>
                  <a:gd name="connsiteY34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514600 w 2779196"/>
                  <a:gd name="connsiteY32" fmla="*/ 181029 h 885879"/>
                  <a:gd name="connsiteX33" fmla="*/ 2779196 w 2779196"/>
                  <a:gd name="connsiteY33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476500 w 2779196"/>
                  <a:gd name="connsiteY31" fmla="*/ 171504 h 885879"/>
                  <a:gd name="connsiteX32" fmla="*/ 2779196 w 2779196"/>
                  <a:gd name="connsiteY32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428875 w 2779196"/>
                  <a:gd name="connsiteY30" fmla="*/ 152454 h 885879"/>
                  <a:gd name="connsiteX31" fmla="*/ 2779196 w 2779196"/>
                  <a:gd name="connsiteY31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238375 w 2779196"/>
                  <a:gd name="connsiteY29" fmla="*/ 114354 h 885879"/>
                  <a:gd name="connsiteX30" fmla="*/ 2779196 w 2779196"/>
                  <a:gd name="connsiteY30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162175 w 2779196"/>
                  <a:gd name="connsiteY28" fmla="*/ 95304 h 885879"/>
                  <a:gd name="connsiteX29" fmla="*/ 2779196 w 2779196"/>
                  <a:gd name="connsiteY29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114550 w 2779196"/>
                  <a:gd name="connsiteY27" fmla="*/ 76254 h 885879"/>
                  <a:gd name="connsiteX28" fmla="*/ 2779196 w 2779196"/>
                  <a:gd name="connsiteY28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000250 w 2779196"/>
                  <a:gd name="connsiteY26" fmla="*/ 47679 h 885879"/>
                  <a:gd name="connsiteX27" fmla="*/ 2779196 w 2779196"/>
                  <a:gd name="connsiteY27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52625 w 2779196"/>
                  <a:gd name="connsiteY25" fmla="*/ 38154 h 885879"/>
                  <a:gd name="connsiteX26" fmla="*/ 2779196 w 2779196"/>
                  <a:gd name="connsiteY26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914525 w 2779196"/>
                  <a:gd name="connsiteY24" fmla="*/ 28629 h 885879"/>
                  <a:gd name="connsiteX25" fmla="*/ 1902527 w 2779196"/>
                  <a:gd name="connsiteY25" fmla="*/ 130104 h 885879"/>
                  <a:gd name="connsiteX26" fmla="*/ 2779196 w 2779196"/>
                  <a:gd name="connsiteY26" fmla="*/ 318436 h 885879"/>
                  <a:gd name="connsiteX0" fmla="*/ 0 w 2779196"/>
                  <a:gd name="connsiteY0" fmla="*/ 885879 h 885879"/>
                  <a:gd name="connsiteX1" fmla="*/ 323850 w 2779196"/>
                  <a:gd name="connsiteY1" fmla="*/ 447729 h 885879"/>
                  <a:gd name="connsiteX2" fmla="*/ 352425 w 2779196"/>
                  <a:gd name="connsiteY2" fmla="*/ 419154 h 885879"/>
                  <a:gd name="connsiteX3" fmla="*/ 361950 w 2779196"/>
                  <a:gd name="connsiteY3" fmla="*/ 390579 h 885879"/>
                  <a:gd name="connsiteX4" fmla="*/ 476250 w 2779196"/>
                  <a:gd name="connsiteY4" fmla="*/ 323904 h 885879"/>
                  <a:gd name="connsiteX5" fmla="*/ 504825 w 2779196"/>
                  <a:gd name="connsiteY5" fmla="*/ 304854 h 885879"/>
                  <a:gd name="connsiteX6" fmla="*/ 638175 w 2779196"/>
                  <a:gd name="connsiteY6" fmla="*/ 266754 h 885879"/>
                  <a:gd name="connsiteX7" fmla="*/ 695325 w 2779196"/>
                  <a:gd name="connsiteY7" fmla="*/ 247704 h 885879"/>
                  <a:gd name="connsiteX8" fmla="*/ 790575 w 2779196"/>
                  <a:gd name="connsiteY8" fmla="*/ 238179 h 885879"/>
                  <a:gd name="connsiteX9" fmla="*/ 847725 w 2779196"/>
                  <a:gd name="connsiteY9" fmla="*/ 228654 h 885879"/>
                  <a:gd name="connsiteX10" fmla="*/ 942975 w 2779196"/>
                  <a:gd name="connsiteY10" fmla="*/ 219129 h 885879"/>
                  <a:gd name="connsiteX11" fmla="*/ 1047750 w 2779196"/>
                  <a:gd name="connsiteY11" fmla="*/ 190554 h 885879"/>
                  <a:gd name="connsiteX12" fmla="*/ 1076325 w 2779196"/>
                  <a:gd name="connsiteY12" fmla="*/ 181029 h 885879"/>
                  <a:gd name="connsiteX13" fmla="*/ 1114425 w 2779196"/>
                  <a:gd name="connsiteY13" fmla="*/ 171504 h 885879"/>
                  <a:gd name="connsiteX14" fmla="*/ 1219200 w 2779196"/>
                  <a:gd name="connsiteY14" fmla="*/ 133404 h 885879"/>
                  <a:gd name="connsiteX15" fmla="*/ 1247775 w 2779196"/>
                  <a:gd name="connsiteY15" fmla="*/ 114354 h 885879"/>
                  <a:gd name="connsiteX16" fmla="*/ 1314450 w 2779196"/>
                  <a:gd name="connsiteY16" fmla="*/ 85779 h 885879"/>
                  <a:gd name="connsiteX17" fmla="*/ 1400175 w 2779196"/>
                  <a:gd name="connsiteY17" fmla="*/ 66729 h 885879"/>
                  <a:gd name="connsiteX18" fmla="*/ 1457325 w 2779196"/>
                  <a:gd name="connsiteY18" fmla="*/ 57204 h 885879"/>
                  <a:gd name="connsiteX19" fmla="*/ 1590675 w 2779196"/>
                  <a:gd name="connsiteY19" fmla="*/ 28629 h 885879"/>
                  <a:gd name="connsiteX20" fmla="*/ 1685925 w 2779196"/>
                  <a:gd name="connsiteY20" fmla="*/ 19104 h 885879"/>
                  <a:gd name="connsiteX21" fmla="*/ 1724025 w 2779196"/>
                  <a:gd name="connsiteY21" fmla="*/ 9579 h 885879"/>
                  <a:gd name="connsiteX22" fmla="*/ 1752600 w 2779196"/>
                  <a:gd name="connsiteY22" fmla="*/ 54 h 885879"/>
                  <a:gd name="connsiteX23" fmla="*/ 1847850 w 2779196"/>
                  <a:gd name="connsiteY23" fmla="*/ 19104 h 885879"/>
                  <a:gd name="connsiteX24" fmla="*/ 1779259 w 2779196"/>
                  <a:gd name="connsiteY24" fmla="*/ 91155 h 885879"/>
                  <a:gd name="connsiteX25" fmla="*/ 1902527 w 2779196"/>
                  <a:gd name="connsiteY25" fmla="*/ 130104 h 885879"/>
                  <a:gd name="connsiteX26" fmla="*/ 2779196 w 2779196"/>
                  <a:gd name="connsiteY26" fmla="*/ 318436 h 885879"/>
                  <a:gd name="connsiteX0" fmla="*/ 0 w 2779196"/>
                  <a:gd name="connsiteY0" fmla="*/ 889798 h 889798"/>
                  <a:gd name="connsiteX1" fmla="*/ 323850 w 2779196"/>
                  <a:gd name="connsiteY1" fmla="*/ 451648 h 889798"/>
                  <a:gd name="connsiteX2" fmla="*/ 352425 w 2779196"/>
                  <a:gd name="connsiteY2" fmla="*/ 423073 h 889798"/>
                  <a:gd name="connsiteX3" fmla="*/ 361950 w 2779196"/>
                  <a:gd name="connsiteY3" fmla="*/ 394498 h 889798"/>
                  <a:gd name="connsiteX4" fmla="*/ 476250 w 2779196"/>
                  <a:gd name="connsiteY4" fmla="*/ 327823 h 889798"/>
                  <a:gd name="connsiteX5" fmla="*/ 504825 w 2779196"/>
                  <a:gd name="connsiteY5" fmla="*/ 308773 h 889798"/>
                  <a:gd name="connsiteX6" fmla="*/ 638175 w 2779196"/>
                  <a:gd name="connsiteY6" fmla="*/ 270673 h 889798"/>
                  <a:gd name="connsiteX7" fmla="*/ 695325 w 2779196"/>
                  <a:gd name="connsiteY7" fmla="*/ 251623 h 889798"/>
                  <a:gd name="connsiteX8" fmla="*/ 790575 w 2779196"/>
                  <a:gd name="connsiteY8" fmla="*/ 242098 h 889798"/>
                  <a:gd name="connsiteX9" fmla="*/ 847725 w 2779196"/>
                  <a:gd name="connsiteY9" fmla="*/ 232573 h 889798"/>
                  <a:gd name="connsiteX10" fmla="*/ 942975 w 2779196"/>
                  <a:gd name="connsiteY10" fmla="*/ 223048 h 889798"/>
                  <a:gd name="connsiteX11" fmla="*/ 1047750 w 2779196"/>
                  <a:gd name="connsiteY11" fmla="*/ 194473 h 889798"/>
                  <a:gd name="connsiteX12" fmla="*/ 1076325 w 2779196"/>
                  <a:gd name="connsiteY12" fmla="*/ 184948 h 889798"/>
                  <a:gd name="connsiteX13" fmla="*/ 1114425 w 2779196"/>
                  <a:gd name="connsiteY13" fmla="*/ 175423 h 889798"/>
                  <a:gd name="connsiteX14" fmla="*/ 1219200 w 2779196"/>
                  <a:gd name="connsiteY14" fmla="*/ 137323 h 889798"/>
                  <a:gd name="connsiteX15" fmla="*/ 1247775 w 2779196"/>
                  <a:gd name="connsiteY15" fmla="*/ 118273 h 889798"/>
                  <a:gd name="connsiteX16" fmla="*/ 1314450 w 2779196"/>
                  <a:gd name="connsiteY16" fmla="*/ 89698 h 889798"/>
                  <a:gd name="connsiteX17" fmla="*/ 1400175 w 2779196"/>
                  <a:gd name="connsiteY17" fmla="*/ 70648 h 889798"/>
                  <a:gd name="connsiteX18" fmla="*/ 1457325 w 2779196"/>
                  <a:gd name="connsiteY18" fmla="*/ 61123 h 889798"/>
                  <a:gd name="connsiteX19" fmla="*/ 1590675 w 2779196"/>
                  <a:gd name="connsiteY19" fmla="*/ 32548 h 889798"/>
                  <a:gd name="connsiteX20" fmla="*/ 1685925 w 2779196"/>
                  <a:gd name="connsiteY20" fmla="*/ 23023 h 889798"/>
                  <a:gd name="connsiteX21" fmla="*/ 1724025 w 2779196"/>
                  <a:gd name="connsiteY21" fmla="*/ 13498 h 889798"/>
                  <a:gd name="connsiteX22" fmla="*/ 1752600 w 2779196"/>
                  <a:gd name="connsiteY22" fmla="*/ 3973 h 889798"/>
                  <a:gd name="connsiteX23" fmla="*/ 1697553 w 2779196"/>
                  <a:gd name="connsiteY23" fmla="*/ 85549 h 889798"/>
                  <a:gd name="connsiteX24" fmla="*/ 1779259 w 2779196"/>
                  <a:gd name="connsiteY24" fmla="*/ 95074 h 889798"/>
                  <a:gd name="connsiteX25" fmla="*/ 1902527 w 2779196"/>
                  <a:gd name="connsiteY25" fmla="*/ 134023 h 889798"/>
                  <a:gd name="connsiteX26" fmla="*/ 2779196 w 2779196"/>
                  <a:gd name="connsiteY26" fmla="*/ 322355 h 889798"/>
                  <a:gd name="connsiteX0" fmla="*/ 0 w 2779196"/>
                  <a:gd name="connsiteY0" fmla="*/ 878639 h 878639"/>
                  <a:gd name="connsiteX1" fmla="*/ 323850 w 2779196"/>
                  <a:gd name="connsiteY1" fmla="*/ 440489 h 878639"/>
                  <a:gd name="connsiteX2" fmla="*/ 352425 w 2779196"/>
                  <a:gd name="connsiteY2" fmla="*/ 411914 h 878639"/>
                  <a:gd name="connsiteX3" fmla="*/ 361950 w 2779196"/>
                  <a:gd name="connsiteY3" fmla="*/ 383339 h 878639"/>
                  <a:gd name="connsiteX4" fmla="*/ 476250 w 2779196"/>
                  <a:gd name="connsiteY4" fmla="*/ 316664 h 878639"/>
                  <a:gd name="connsiteX5" fmla="*/ 504825 w 2779196"/>
                  <a:gd name="connsiteY5" fmla="*/ 297614 h 878639"/>
                  <a:gd name="connsiteX6" fmla="*/ 638175 w 2779196"/>
                  <a:gd name="connsiteY6" fmla="*/ 259514 h 878639"/>
                  <a:gd name="connsiteX7" fmla="*/ 695325 w 2779196"/>
                  <a:gd name="connsiteY7" fmla="*/ 240464 h 878639"/>
                  <a:gd name="connsiteX8" fmla="*/ 790575 w 2779196"/>
                  <a:gd name="connsiteY8" fmla="*/ 230939 h 878639"/>
                  <a:gd name="connsiteX9" fmla="*/ 847725 w 2779196"/>
                  <a:gd name="connsiteY9" fmla="*/ 221414 h 878639"/>
                  <a:gd name="connsiteX10" fmla="*/ 942975 w 2779196"/>
                  <a:gd name="connsiteY10" fmla="*/ 211889 h 878639"/>
                  <a:gd name="connsiteX11" fmla="*/ 1047750 w 2779196"/>
                  <a:gd name="connsiteY11" fmla="*/ 183314 h 878639"/>
                  <a:gd name="connsiteX12" fmla="*/ 1076325 w 2779196"/>
                  <a:gd name="connsiteY12" fmla="*/ 173789 h 878639"/>
                  <a:gd name="connsiteX13" fmla="*/ 1114425 w 2779196"/>
                  <a:gd name="connsiteY13" fmla="*/ 164264 h 878639"/>
                  <a:gd name="connsiteX14" fmla="*/ 1219200 w 2779196"/>
                  <a:gd name="connsiteY14" fmla="*/ 126164 h 878639"/>
                  <a:gd name="connsiteX15" fmla="*/ 1247775 w 2779196"/>
                  <a:gd name="connsiteY15" fmla="*/ 107114 h 878639"/>
                  <a:gd name="connsiteX16" fmla="*/ 1314450 w 2779196"/>
                  <a:gd name="connsiteY16" fmla="*/ 78539 h 878639"/>
                  <a:gd name="connsiteX17" fmla="*/ 1400175 w 2779196"/>
                  <a:gd name="connsiteY17" fmla="*/ 59489 h 878639"/>
                  <a:gd name="connsiteX18" fmla="*/ 1457325 w 2779196"/>
                  <a:gd name="connsiteY18" fmla="*/ 49964 h 878639"/>
                  <a:gd name="connsiteX19" fmla="*/ 1590675 w 2779196"/>
                  <a:gd name="connsiteY19" fmla="*/ 21389 h 878639"/>
                  <a:gd name="connsiteX20" fmla="*/ 1685925 w 2779196"/>
                  <a:gd name="connsiteY20" fmla="*/ 11864 h 878639"/>
                  <a:gd name="connsiteX21" fmla="*/ 1724025 w 2779196"/>
                  <a:gd name="connsiteY21" fmla="*/ 2339 h 878639"/>
                  <a:gd name="connsiteX22" fmla="*/ 1597293 w 2779196"/>
                  <a:gd name="connsiteY22" fmla="*/ 59018 h 878639"/>
                  <a:gd name="connsiteX23" fmla="*/ 1697553 w 2779196"/>
                  <a:gd name="connsiteY23" fmla="*/ 74390 h 878639"/>
                  <a:gd name="connsiteX24" fmla="*/ 1779259 w 2779196"/>
                  <a:gd name="connsiteY24" fmla="*/ 83915 h 878639"/>
                  <a:gd name="connsiteX25" fmla="*/ 1902527 w 2779196"/>
                  <a:gd name="connsiteY25" fmla="*/ 122864 h 878639"/>
                  <a:gd name="connsiteX26" fmla="*/ 2779196 w 2779196"/>
                  <a:gd name="connsiteY26" fmla="*/ 311196 h 878639"/>
                  <a:gd name="connsiteX0" fmla="*/ 0 w 2779196"/>
                  <a:gd name="connsiteY0" fmla="*/ 866880 h 866880"/>
                  <a:gd name="connsiteX1" fmla="*/ 323850 w 2779196"/>
                  <a:gd name="connsiteY1" fmla="*/ 428730 h 866880"/>
                  <a:gd name="connsiteX2" fmla="*/ 352425 w 2779196"/>
                  <a:gd name="connsiteY2" fmla="*/ 400155 h 866880"/>
                  <a:gd name="connsiteX3" fmla="*/ 361950 w 2779196"/>
                  <a:gd name="connsiteY3" fmla="*/ 371580 h 866880"/>
                  <a:gd name="connsiteX4" fmla="*/ 476250 w 2779196"/>
                  <a:gd name="connsiteY4" fmla="*/ 304905 h 866880"/>
                  <a:gd name="connsiteX5" fmla="*/ 504825 w 2779196"/>
                  <a:gd name="connsiteY5" fmla="*/ 285855 h 866880"/>
                  <a:gd name="connsiteX6" fmla="*/ 638175 w 2779196"/>
                  <a:gd name="connsiteY6" fmla="*/ 247755 h 866880"/>
                  <a:gd name="connsiteX7" fmla="*/ 695325 w 2779196"/>
                  <a:gd name="connsiteY7" fmla="*/ 228705 h 866880"/>
                  <a:gd name="connsiteX8" fmla="*/ 790575 w 2779196"/>
                  <a:gd name="connsiteY8" fmla="*/ 219180 h 866880"/>
                  <a:gd name="connsiteX9" fmla="*/ 847725 w 2779196"/>
                  <a:gd name="connsiteY9" fmla="*/ 209655 h 866880"/>
                  <a:gd name="connsiteX10" fmla="*/ 942975 w 2779196"/>
                  <a:gd name="connsiteY10" fmla="*/ 200130 h 866880"/>
                  <a:gd name="connsiteX11" fmla="*/ 1047750 w 2779196"/>
                  <a:gd name="connsiteY11" fmla="*/ 171555 h 866880"/>
                  <a:gd name="connsiteX12" fmla="*/ 1076325 w 2779196"/>
                  <a:gd name="connsiteY12" fmla="*/ 162030 h 866880"/>
                  <a:gd name="connsiteX13" fmla="*/ 1114425 w 2779196"/>
                  <a:gd name="connsiteY13" fmla="*/ 152505 h 866880"/>
                  <a:gd name="connsiteX14" fmla="*/ 1219200 w 2779196"/>
                  <a:gd name="connsiteY14" fmla="*/ 114405 h 866880"/>
                  <a:gd name="connsiteX15" fmla="*/ 1247775 w 2779196"/>
                  <a:gd name="connsiteY15" fmla="*/ 95355 h 866880"/>
                  <a:gd name="connsiteX16" fmla="*/ 1314450 w 2779196"/>
                  <a:gd name="connsiteY16" fmla="*/ 66780 h 866880"/>
                  <a:gd name="connsiteX17" fmla="*/ 1400175 w 2779196"/>
                  <a:gd name="connsiteY17" fmla="*/ 47730 h 866880"/>
                  <a:gd name="connsiteX18" fmla="*/ 1457325 w 2779196"/>
                  <a:gd name="connsiteY18" fmla="*/ 38205 h 866880"/>
                  <a:gd name="connsiteX19" fmla="*/ 1590675 w 2779196"/>
                  <a:gd name="connsiteY19" fmla="*/ 9630 h 866880"/>
                  <a:gd name="connsiteX20" fmla="*/ 1685925 w 2779196"/>
                  <a:gd name="connsiteY20" fmla="*/ 105 h 866880"/>
                  <a:gd name="connsiteX21" fmla="*/ 1503590 w 2779196"/>
                  <a:gd name="connsiteY21" fmla="*/ 75174 h 866880"/>
                  <a:gd name="connsiteX22" fmla="*/ 1597293 w 2779196"/>
                  <a:gd name="connsiteY22" fmla="*/ 47259 h 866880"/>
                  <a:gd name="connsiteX23" fmla="*/ 1697553 w 2779196"/>
                  <a:gd name="connsiteY23" fmla="*/ 62631 h 866880"/>
                  <a:gd name="connsiteX24" fmla="*/ 1779259 w 2779196"/>
                  <a:gd name="connsiteY24" fmla="*/ 72156 h 866880"/>
                  <a:gd name="connsiteX25" fmla="*/ 1902527 w 2779196"/>
                  <a:gd name="connsiteY25" fmla="*/ 111105 h 866880"/>
                  <a:gd name="connsiteX26" fmla="*/ 2779196 w 2779196"/>
                  <a:gd name="connsiteY26" fmla="*/ 299437 h 866880"/>
                  <a:gd name="connsiteX0" fmla="*/ 0 w 2779196"/>
                  <a:gd name="connsiteY0" fmla="*/ 857250 h 857250"/>
                  <a:gd name="connsiteX1" fmla="*/ 323850 w 2779196"/>
                  <a:gd name="connsiteY1" fmla="*/ 419100 h 857250"/>
                  <a:gd name="connsiteX2" fmla="*/ 352425 w 2779196"/>
                  <a:gd name="connsiteY2" fmla="*/ 390525 h 857250"/>
                  <a:gd name="connsiteX3" fmla="*/ 361950 w 2779196"/>
                  <a:gd name="connsiteY3" fmla="*/ 361950 h 857250"/>
                  <a:gd name="connsiteX4" fmla="*/ 476250 w 2779196"/>
                  <a:gd name="connsiteY4" fmla="*/ 295275 h 857250"/>
                  <a:gd name="connsiteX5" fmla="*/ 504825 w 2779196"/>
                  <a:gd name="connsiteY5" fmla="*/ 276225 h 857250"/>
                  <a:gd name="connsiteX6" fmla="*/ 638175 w 2779196"/>
                  <a:gd name="connsiteY6" fmla="*/ 238125 h 857250"/>
                  <a:gd name="connsiteX7" fmla="*/ 695325 w 2779196"/>
                  <a:gd name="connsiteY7" fmla="*/ 219075 h 857250"/>
                  <a:gd name="connsiteX8" fmla="*/ 790575 w 2779196"/>
                  <a:gd name="connsiteY8" fmla="*/ 209550 h 857250"/>
                  <a:gd name="connsiteX9" fmla="*/ 847725 w 2779196"/>
                  <a:gd name="connsiteY9" fmla="*/ 200025 h 857250"/>
                  <a:gd name="connsiteX10" fmla="*/ 942975 w 2779196"/>
                  <a:gd name="connsiteY10" fmla="*/ 190500 h 857250"/>
                  <a:gd name="connsiteX11" fmla="*/ 1047750 w 2779196"/>
                  <a:gd name="connsiteY11" fmla="*/ 161925 h 857250"/>
                  <a:gd name="connsiteX12" fmla="*/ 1076325 w 2779196"/>
                  <a:gd name="connsiteY12" fmla="*/ 152400 h 857250"/>
                  <a:gd name="connsiteX13" fmla="*/ 1114425 w 2779196"/>
                  <a:gd name="connsiteY13" fmla="*/ 142875 h 857250"/>
                  <a:gd name="connsiteX14" fmla="*/ 1219200 w 2779196"/>
                  <a:gd name="connsiteY14" fmla="*/ 104775 h 857250"/>
                  <a:gd name="connsiteX15" fmla="*/ 1247775 w 2779196"/>
                  <a:gd name="connsiteY15" fmla="*/ 85725 h 857250"/>
                  <a:gd name="connsiteX16" fmla="*/ 1314450 w 2779196"/>
                  <a:gd name="connsiteY16" fmla="*/ 57150 h 857250"/>
                  <a:gd name="connsiteX17" fmla="*/ 1400175 w 2779196"/>
                  <a:gd name="connsiteY17" fmla="*/ 38100 h 857250"/>
                  <a:gd name="connsiteX18" fmla="*/ 1457325 w 2779196"/>
                  <a:gd name="connsiteY18" fmla="*/ 28575 h 857250"/>
                  <a:gd name="connsiteX19" fmla="*/ 1590675 w 2779196"/>
                  <a:gd name="connsiteY19" fmla="*/ 0 h 857250"/>
                  <a:gd name="connsiteX20" fmla="*/ 1503590 w 2779196"/>
                  <a:gd name="connsiteY20" fmla="*/ 65544 h 857250"/>
                  <a:gd name="connsiteX21" fmla="*/ 1597293 w 2779196"/>
                  <a:gd name="connsiteY21" fmla="*/ 37629 h 857250"/>
                  <a:gd name="connsiteX22" fmla="*/ 1697553 w 2779196"/>
                  <a:gd name="connsiteY22" fmla="*/ 53001 h 857250"/>
                  <a:gd name="connsiteX23" fmla="*/ 1779259 w 2779196"/>
                  <a:gd name="connsiteY23" fmla="*/ 62526 h 857250"/>
                  <a:gd name="connsiteX24" fmla="*/ 1902527 w 2779196"/>
                  <a:gd name="connsiteY24" fmla="*/ 101475 h 857250"/>
                  <a:gd name="connsiteX25" fmla="*/ 2779196 w 2779196"/>
                  <a:gd name="connsiteY25" fmla="*/ 289807 h 857250"/>
                  <a:gd name="connsiteX0" fmla="*/ 0 w 2779196"/>
                  <a:gd name="connsiteY0" fmla="*/ 829799 h 829799"/>
                  <a:gd name="connsiteX1" fmla="*/ 323850 w 2779196"/>
                  <a:gd name="connsiteY1" fmla="*/ 391649 h 829799"/>
                  <a:gd name="connsiteX2" fmla="*/ 352425 w 2779196"/>
                  <a:gd name="connsiteY2" fmla="*/ 363074 h 829799"/>
                  <a:gd name="connsiteX3" fmla="*/ 361950 w 2779196"/>
                  <a:gd name="connsiteY3" fmla="*/ 334499 h 829799"/>
                  <a:gd name="connsiteX4" fmla="*/ 476250 w 2779196"/>
                  <a:gd name="connsiteY4" fmla="*/ 267824 h 829799"/>
                  <a:gd name="connsiteX5" fmla="*/ 504825 w 2779196"/>
                  <a:gd name="connsiteY5" fmla="*/ 248774 h 829799"/>
                  <a:gd name="connsiteX6" fmla="*/ 638175 w 2779196"/>
                  <a:gd name="connsiteY6" fmla="*/ 210674 h 829799"/>
                  <a:gd name="connsiteX7" fmla="*/ 695325 w 2779196"/>
                  <a:gd name="connsiteY7" fmla="*/ 191624 h 829799"/>
                  <a:gd name="connsiteX8" fmla="*/ 790575 w 2779196"/>
                  <a:gd name="connsiteY8" fmla="*/ 182099 h 829799"/>
                  <a:gd name="connsiteX9" fmla="*/ 847725 w 2779196"/>
                  <a:gd name="connsiteY9" fmla="*/ 172574 h 829799"/>
                  <a:gd name="connsiteX10" fmla="*/ 942975 w 2779196"/>
                  <a:gd name="connsiteY10" fmla="*/ 163049 h 829799"/>
                  <a:gd name="connsiteX11" fmla="*/ 1047750 w 2779196"/>
                  <a:gd name="connsiteY11" fmla="*/ 134474 h 829799"/>
                  <a:gd name="connsiteX12" fmla="*/ 1076325 w 2779196"/>
                  <a:gd name="connsiteY12" fmla="*/ 124949 h 829799"/>
                  <a:gd name="connsiteX13" fmla="*/ 1114425 w 2779196"/>
                  <a:gd name="connsiteY13" fmla="*/ 115424 h 829799"/>
                  <a:gd name="connsiteX14" fmla="*/ 1219200 w 2779196"/>
                  <a:gd name="connsiteY14" fmla="*/ 77324 h 829799"/>
                  <a:gd name="connsiteX15" fmla="*/ 1247775 w 2779196"/>
                  <a:gd name="connsiteY15" fmla="*/ 58274 h 829799"/>
                  <a:gd name="connsiteX16" fmla="*/ 1314450 w 2779196"/>
                  <a:gd name="connsiteY16" fmla="*/ 29699 h 829799"/>
                  <a:gd name="connsiteX17" fmla="*/ 1400175 w 2779196"/>
                  <a:gd name="connsiteY17" fmla="*/ 10649 h 829799"/>
                  <a:gd name="connsiteX18" fmla="*/ 1457325 w 2779196"/>
                  <a:gd name="connsiteY18" fmla="*/ 1124 h 829799"/>
                  <a:gd name="connsiteX19" fmla="*/ 1503590 w 2779196"/>
                  <a:gd name="connsiteY19" fmla="*/ 38093 h 829799"/>
                  <a:gd name="connsiteX20" fmla="*/ 1597293 w 2779196"/>
                  <a:gd name="connsiteY20" fmla="*/ 10178 h 829799"/>
                  <a:gd name="connsiteX21" fmla="*/ 1697553 w 2779196"/>
                  <a:gd name="connsiteY21" fmla="*/ 25550 h 829799"/>
                  <a:gd name="connsiteX22" fmla="*/ 1779259 w 2779196"/>
                  <a:gd name="connsiteY22" fmla="*/ 35075 h 829799"/>
                  <a:gd name="connsiteX23" fmla="*/ 1902527 w 2779196"/>
                  <a:gd name="connsiteY23" fmla="*/ 74024 h 829799"/>
                  <a:gd name="connsiteX24" fmla="*/ 2779196 w 2779196"/>
                  <a:gd name="connsiteY24" fmla="*/ 262356 h 829799"/>
                  <a:gd name="connsiteX0" fmla="*/ 0 w 2779196"/>
                  <a:gd name="connsiteY0" fmla="*/ 819920 h 819920"/>
                  <a:gd name="connsiteX1" fmla="*/ 323850 w 2779196"/>
                  <a:gd name="connsiteY1" fmla="*/ 381770 h 819920"/>
                  <a:gd name="connsiteX2" fmla="*/ 352425 w 2779196"/>
                  <a:gd name="connsiteY2" fmla="*/ 353195 h 819920"/>
                  <a:gd name="connsiteX3" fmla="*/ 361950 w 2779196"/>
                  <a:gd name="connsiteY3" fmla="*/ 324620 h 819920"/>
                  <a:gd name="connsiteX4" fmla="*/ 476250 w 2779196"/>
                  <a:gd name="connsiteY4" fmla="*/ 257945 h 819920"/>
                  <a:gd name="connsiteX5" fmla="*/ 504825 w 2779196"/>
                  <a:gd name="connsiteY5" fmla="*/ 238895 h 819920"/>
                  <a:gd name="connsiteX6" fmla="*/ 638175 w 2779196"/>
                  <a:gd name="connsiteY6" fmla="*/ 200795 h 819920"/>
                  <a:gd name="connsiteX7" fmla="*/ 695325 w 2779196"/>
                  <a:gd name="connsiteY7" fmla="*/ 181745 h 819920"/>
                  <a:gd name="connsiteX8" fmla="*/ 790575 w 2779196"/>
                  <a:gd name="connsiteY8" fmla="*/ 172220 h 819920"/>
                  <a:gd name="connsiteX9" fmla="*/ 847725 w 2779196"/>
                  <a:gd name="connsiteY9" fmla="*/ 162695 h 819920"/>
                  <a:gd name="connsiteX10" fmla="*/ 942975 w 2779196"/>
                  <a:gd name="connsiteY10" fmla="*/ 153170 h 819920"/>
                  <a:gd name="connsiteX11" fmla="*/ 1047750 w 2779196"/>
                  <a:gd name="connsiteY11" fmla="*/ 124595 h 819920"/>
                  <a:gd name="connsiteX12" fmla="*/ 1076325 w 2779196"/>
                  <a:gd name="connsiteY12" fmla="*/ 115070 h 819920"/>
                  <a:gd name="connsiteX13" fmla="*/ 1114425 w 2779196"/>
                  <a:gd name="connsiteY13" fmla="*/ 105545 h 819920"/>
                  <a:gd name="connsiteX14" fmla="*/ 1219200 w 2779196"/>
                  <a:gd name="connsiteY14" fmla="*/ 67445 h 819920"/>
                  <a:gd name="connsiteX15" fmla="*/ 1247775 w 2779196"/>
                  <a:gd name="connsiteY15" fmla="*/ 48395 h 819920"/>
                  <a:gd name="connsiteX16" fmla="*/ 1314450 w 2779196"/>
                  <a:gd name="connsiteY16" fmla="*/ 19820 h 819920"/>
                  <a:gd name="connsiteX17" fmla="*/ 1400175 w 2779196"/>
                  <a:gd name="connsiteY17" fmla="*/ 770 h 819920"/>
                  <a:gd name="connsiteX18" fmla="*/ 1407227 w 2779196"/>
                  <a:gd name="connsiteY18" fmla="*/ 46415 h 819920"/>
                  <a:gd name="connsiteX19" fmla="*/ 1503590 w 2779196"/>
                  <a:gd name="connsiteY19" fmla="*/ 28214 h 819920"/>
                  <a:gd name="connsiteX20" fmla="*/ 1597293 w 2779196"/>
                  <a:gd name="connsiteY20" fmla="*/ 299 h 819920"/>
                  <a:gd name="connsiteX21" fmla="*/ 1697553 w 2779196"/>
                  <a:gd name="connsiteY21" fmla="*/ 15671 h 819920"/>
                  <a:gd name="connsiteX22" fmla="*/ 1779259 w 2779196"/>
                  <a:gd name="connsiteY22" fmla="*/ 25196 h 819920"/>
                  <a:gd name="connsiteX23" fmla="*/ 1902527 w 2779196"/>
                  <a:gd name="connsiteY23" fmla="*/ 64145 h 819920"/>
                  <a:gd name="connsiteX24" fmla="*/ 2779196 w 2779196"/>
                  <a:gd name="connsiteY24" fmla="*/ 252477 h 819920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314450 w 2779196"/>
                  <a:gd name="connsiteY16" fmla="*/ 19743 h 819843"/>
                  <a:gd name="connsiteX17" fmla="*/ 1400175 w 2779196"/>
                  <a:gd name="connsiteY17" fmla="*/ 693 h 819843"/>
                  <a:gd name="connsiteX18" fmla="*/ 1503590 w 2779196"/>
                  <a:gd name="connsiteY18" fmla="*/ 28137 h 819843"/>
                  <a:gd name="connsiteX19" fmla="*/ 1597293 w 2779196"/>
                  <a:gd name="connsiteY19" fmla="*/ 222 h 819843"/>
                  <a:gd name="connsiteX20" fmla="*/ 1697553 w 2779196"/>
                  <a:gd name="connsiteY20" fmla="*/ 15594 h 819843"/>
                  <a:gd name="connsiteX21" fmla="*/ 1779259 w 2779196"/>
                  <a:gd name="connsiteY21" fmla="*/ 25119 h 819843"/>
                  <a:gd name="connsiteX22" fmla="*/ 1902527 w 2779196"/>
                  <a:gd name="connsiteY22" fmla="*/ 64068 h 819843"/>
                  <a:gd name="connsiteX23" fmla="*/ 2779196 w 2779196"/>
                  <a:gd name="connsiteY23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314450 w 2779196"/>
                  <a:gd name="connsiteY16" fmla="*/ 19743 h 819843"/>
                  <a:gd name="connsiteX17" fmla="*/ 1503590 w 2779196"/>
                  <a:gd name="connsiteY17" fmla="*/ 28137 h 819843"/>
                  <a:gd name="connsiteX18" fmla="*/ 1597293 w 2779196"/>
                  <a:gd name="connsiteY18" fmla="*/ 222 h 819843"/>
                  <a:gd name="connsiteX19" fmla="*/ 1697553 w 2779196"/>
                  <a:gd name="connsiteY19" fmla="*/ 15594 h 819843"/>
                  <a:gd name="connsiteX20" fmla="*/ 1779259 w 2779196"/>
                  <a:gd name="connsiteY20" fmla="*/ 25119 h 819843"/>
                  <a:gd name="connsiteX21" fmla="*/ 1902527 w 2779196"/>
                  <a:gd name="connsiteY21" fmla="*/ 64068 h 819843"/>
                  <a:gd name="connsiteX22" fmla="*/ 2779196 w 2779196"/>
                  <a:gd name="connsiteY22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247775 w 2779196"/>
                  <a:gd name="connsiteY15" fmla="*/ 48318 h 819843"/>
                  <a:gd name="connsiteX16" fmla="*/ 1503590 w 2779196"/>
                  <a:gd name="connsiteY16" fmla="*/ 28137 h 819843"/>
                  <a:gd name="connsiteX17" fmla="*/ 1597293 w 2779196"/>
                  <a:gd name="connsiteY17" fmla="*/ 222 h 819843"/>
                  <a:gd name="connsiteX18" fmla="*/ 1697553 w 2779196"/>
                  <a:gd name="connsiteY18" fmla="*/ 15594 h 819843"/>
                  <a:gd name="connsiteX19" fmla="*/ 1779259 w 2779196"/>
                  <a:gd name="connsiteY19" fmla="*/ 25119 h 819843"/>
                  <a:gd name="connsiteX20" fmla="*/ 1902527 w 2779196"/>
                  <a:gd name="connsiteY20" fmla="*/ 64068 h 819843"/>
                  <a:gd name="connsiteX21" fmla="*/ 2779196 w 2779196"/>
                  <a:gd name="connsiteY21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219200 w 2779196"/>
                  <a:gd name="connsiteY14" fmla="*/ 67368 h 819843"/>
                  <a:gd name="connsiteX15" fmla="*/ 1503590 w 2779196"/>
                  <a:gd name="connsiteY15" fmla="*/ 28137 h 819843"/>
                  <a:gd name="connsiteX16" fmla="*/ 1597293 w 2779196"/>
                  <a:gd name="connsiteY16" fmla="*/ 222 h 819843"/>
                  <a:gd name="connsiteX17" fmla="*/ 1697553 w 2779196"/>
                  <a:gd name="connsiteY17" fmla="*/ 15594 h 819843"/>
                  <a:gd name="connsiteX18" fmla="*/ 1779259 w 2779196"/>
                  <a:gd name="connsiteY18" fmla="*/ 25119 h 819843"/>
                  <a:gd name="connsiteX19" fmla="*/ 1902527 w 2779196"/>
                  <a:gd name="connsiteY19" fmla="*/ 64068 h 819843"/>
                  <a:gd name="connsiteX20" fmla="*/ 2779196 w 2779196"/>
                  <a:gd name="connsiteY20" fmla="*/ 252400 h 819843"/>
                  <a:gd name="connsiteX0" fmla="*/ 0 w 2779196"/>
                  <a:gd name="connsiteY0" fmla="*/ 819843 h 819843"/>
                  <a:gd name="connsiteX1" fmla="*/ 323850 w 2779196"/>
                  <a:gd name="connsiteY1" fmla="*/ 381693 h 819843"/>
                  <a:gd name="connsiteX2" fmla="*/ 352425 w 2779196"/>
                  <a:gd name="connsiteY2" fmla="*/ 353118 h 819843"/>
                  <a:gd name="connsiteX3" fmla="*/ 361950 w 2779196"/>
                  <a:gd name="connsiteY3" fmla="*/ 324543 h 819843"/>
                  <a:gd name="connsiteX4" fmla="*/ 476250 w 2779196"/>
                  <a:gd name="connsiteY4" fmla="*/ 257868 h 819843"/>
                  <a:gd name="connsiteX5" fmla="*/ 504825 w 2779196"/>
                  <a:gd name="connsiteY5" fmla="*/ 238818 h 819843"/>
                  <a:gd name="connsiteX6" fmla="*/ 638175 w 2779196"/>
                  <a:gd name="connsiteY6" fmla="*/ 200718 h 819843"/>
                  <a:gd name="connsiteX7" fmla="*/ 695325 w 2779196"/>
                  <a:gd name="connsiteY7" fmla="*/ 181668 h 819843"/>
                  <a:gd name="connsiteX8" fmla="*/ 790575 w 2779196"/>
                  <a:gd name="connsiteY8" fmla="*/ 172143 h 819843"/>
                  <a:gd name="connsiteX9" fmla="*/ 847725 w 2779196"/>
                  <a:gd name="connsiteY9" fmla="*/ 162618 h 819843"/>
                  <a:gd name="connsiteX10" fmla="*/ 942975 w 2779196"/>
                  <a:gd name="connsiteY10" fmla="*/ 153093 h 819843"/>
                  <a:gd name="connsiteX11" fmla="*/ 1047750 w 2779196"/>
                  <a:gd name="connsiteY11" fmla="*/ 124518 h 819843"/>
                  <a:gd name="connsiteX12" fmla="*/ 1076325 w 2779196"/>
                  <a:gd name="connsiteY12" fmla="*/ 114993 h 819843"/>
                  <a:gd name="connsiteX13" fmla="*/ 1114425 w 2779196"/>
                  <a:gd name="connsiteY13" fmla="*/ 105468 h 819843"/>
                  <a:gd name="connsiteX14" fmla="*/ 1503590 w 2779196"/>
                  <a:gd name="connsiteY14" fmla="*/ 28137 h 819843"/>
                  <a:gd name="connsiteX15" fmla="*/ 1597293 w 2779196"/>
                  <a:gd name="connsiteY15" fmla="*/ 222 h 819843"/>
                  <a:gd name="connsiteX16" fmla="*/ 1697553 w 2779196"/>
                  <a:gd name="connsiteY16" fmla="*/ 15594 h 819843"/>
                  <a:gd name="connsiteX17" fmla="*/ 1779259 w 2779196"/>
                  <a:gd name="connsiteY17" fmla="*/ 25119 h 819843"/>
                  <a:gd name="connsiteX18" fmla="*/ 1902527 w 2779196"/>
                  <a:gd name="connsiteY18" fmla="*/ 64068 h 819843"/>
                  <a:gd name="connsiteX19" fmla="*/ 2779196 w 2779196"/>
                  <a:gd name="connsiteY19" fmla="*/ 252400 h 819843"/>
                  <a:gd name="connsiteX0" fmla="*/ 0 w 2779196"/>
                  <a:gd name="connsiteY0" fmla="*/ 819997 h 819997"/>
                  <a:gd name="connsiteX1" fmla="*/ 323850 w 2779196"/>
                  <a:gd name="connsiteY1" fmla="*/ 381847 h 819997"/>
                  <a:gd name="connsiteX2" fmla="*/ 352425 w 2779196"/>
                  <a:gd name="connsiteY2" fmla="*/ 353272 h 819997"/>
                  <a:gd name="connsiteX3" fmla="*/ 361950 w 2779196"/>
                  <a:gd name="connsiteY3" fmla="*/ 324697 h 819997"/>
                  <a:gd name="connsiteX4" fmla="*/ 476250 w 2779196"/>
                  <a:gd name="connsiteY4" fmla="*/ 258022 h 819997"/>
                  <a:gd name="connsiteX5" fmla="*/ 504825 w 2779196"/>
                  <a:gd name="connsiteY5" fmla="*/ 238972 h 819997"/>
                  <a:gd name="connsiteX6" fmla="*/ 638175 w 2779196"/>
                  <a:gd name="connsiteY6" fmla="*/ 200872 h 819997"/>
                  <a:gd name="connsiteX7" fmla="*/ 695325 w 2779196"/>
                  <a:gd name="connsiteY7" fmla="*/ 181822 h 819997"/>
                  <a:gd name="connsiteX8" fmla="*/ 790575 w 2779196"/>
                  <a:gd name="connsiteY8" fmla="*/ 172297 h 819997"/>
                  <a:gd name="connsiteX9" fmla="*/ 847725 w 2779196"/>
                  <a:gd name="connsiteY9" fmla="*/ 162772 h 819997"/>
                  <a:gd name="connsiteX10" fmla="*/ 942975 w 2779196"/>
                  <a:gd name="connsiteY10" fmla="*/ 153247 h 819997"/>
                  <a:gd name="connsiteX11" fmla="*/ 1047750 w 2779196"/>
                  <a:gd name="connsiteY11" fmla="*/ 124672 h 819997"/>
                  <a:gd name="connsiteX12" fmla="*/ 1076325 w 2779196"/>
                  <a:gd name="connsiteY12" fmla="*/ 115147 h 819997"/>
                  <a:gd name="connsiteX13" fmla="*/ 1114425 w 2779196"/>
                  <a:gd name="connsiteY13" fmla="*/ 105622 h 819997"/>
                  <a:gd name="connsiteX14" fmla="*/ 1503590 w 2779196"/>
                  <a:gd name="connsiteY14" fmla="*/ 28291 h 819997"/>
                  <a:gd name="connsiteX15" fmla="*/ 1597293 w 2779196"/>
                  <a:gd name="connsiteY15" fmla="*/ 376 h 819997"/>
                  <a:gd name="connsiteX16" fmla="*/ 1697553 w 2779196"/>
                  <a:gd name="connsiteY16" fmla="*/ 15748 h 819997"/>
                  <a:gd name="connsiteX17" fmla="*/ 1902527 w 2779196"/>
                  <a:gd name="connsiteY17" fmla="*/ 64222 h 819997"/>
                  <a:gd name="connsiteX18" fmla="*/ 2779196 w 2779196"/>
                  <a:gd name="connsiteY18" fmla="*/ 252554 h 819997"/>
                  <a:gd name="connsiteX0" fmla="*/ 0 w 2779196"/>
                  <a:gd name="connsiteY0" fmla="*/ 828648 h 828648"/>
                  <a:gd name="connsiteX1" fmla="*/ 323850 w 2779196"/>
                  <a:gd name="connsiteY1" fmla="*/ 390498 h 828648"/>
                  <a:gd name="connsiteX2" fmla="*/ 352425 w 2779196"/>
                  <a:gd name="connsiteY2" fmla="*/ 361923 h 828648"/>
                  <a:gd name="connsiteX3" fmla="*/ 361950 w 2779196"/>
                  <a:gd name="connsiteY3" fmla="*/ 333348 h 828648"/>
                  <a:gd name="connsiteX4" fmla="*/ 476250 w 2779196"/>
                  <a:gd name="connsiteY4" fmla="*/ 266673 h 828648"/>
                  <a:gd name="connsiteX5" fmla="*/ 504825 w 2779196"/>
                  <a:gd name="connsiteY5" fmla="*/ 247623 h 828648"/>
                  <a:gd name="connsiteX6" fmla="*/ 638175 w 2779196"/>
                  <a:gd name="connsiteY6" fmla="*/ 209523 h 828648"/>
                  <a:gd name="connsiteX7" fmla="*/ 695325 w 2779196"/>
                  <a:gd name="connsiteY7" fmla="*/ 190473 h 828648"/>
                  <a:gd name="connsiteX8" fmla="*/ 790575 w 2779196"/>
                  <a:gd name="connsiteY8" fmla="*/ 180948 h 828648"/>
                  <a:gd name="connsiteX9" fmla="*/ 847725 w 2779196"/>
                  <a:gd name="connsiteY9" fmla="*/ 171423 h 828648"/>
                  <a:gd name="connsiteX10" fmla="*/ 942975 w 2779196"/>
                  <a:gd name="connsiteY10" fmla="*/ 161898 h 828648"/>
                  <a:gd name="connsiteX11" fmla="*/ 1047750 w 2779196"/>
                  <a:gd name="connsiteY11" fmla="*/ 133323 h 828648"/>
                  <a:gd name="connsiteX12" fmla="*/ 1076325 w 2779196"/>
                  <a:gd name="connsiteY12" fmla="*/ 123798 h 828648"/>
                  <a:gd name="connsiteX13" fmla="*/ 1114425 w 2779196"/>
                  <a:gd name="connsiteY13" fmla="*/ 114273 h 828648"/>
                  <a:gd name="connsiteX14" fmla="*/ 1503590 w 2779196"/>
                  <a:gd name="connsiteY14" fmla="*/ 36942 h 828648"/>
                  <a:gd name="connsiteX15" fmla="*/ 1597293 w 2779196"/>
                  <a:gd name="connsiteY15" fmla="*/ 9027 h 828648"/>
                  <a:gd name="connsiteX16" fmla="*/ 1697553 w 2779196"/>
                  <a:gd name="connsiteY16" fmla="*/ 24399 h 828648"/>
                  <a:gd name="connsiteX17" fmla="*/ 2779196 w 2779196"/>
                  <a:gd name="connsiteY17" fmla="*/ 261205 h 828648"/>
                  <a:gd name="connsiteX0" fmla="*/ 0 w 2779196"/>
                  <a:gd name="connsiteY0" fmla="*/ 823839 h 823839"/>
                  <a:gd name="connsiteX1" fmla="*/ 323850 w 2779196"/>
                  <a:gd name="connsiteY1" fmla="*/ 385689 h 823839"/>
                  <a:gd name="connsiteX2" fmla="*/ 352425 w 2779196"/>
                  <a:gd name="connsiteY2" fmla="*/ 357114 h 823839"/>
                  <a:gd name="connsiteX3" fmla="*/ 361950 w 2779196"/>
                  <a:gd name="connsiteY3" fmla="*/ 328539 h 823839"/>
                  <a:gd name="connsiteX4" fmla="*/ 476250 w 2779196"/>
                  <a:gd name="connsiteY4" fmla="*/ 261864 h 823839"/>
                  <a:gd name="connsiteX5" fmla="*/ 504825 w 2779196"/>
                  <a:gd name="connsiteY5" fmla="*/ 242814 h 823839"/>
                  <a:gd name="connsiteX6" fmla="*/ 638175 w 2779196"/>
                  <a:gd name="connsiteY6" fmla="*/ 204714 h 823839"/>
                  <a:gd name="connsiteX7" fmla="*/ 695325 w 2779196"/>
                  <a:gd name="connsiteY7" fmla="*/ 185664 h 823839"/>
                  <a:gd name="connsiteX8" fmla="*/ 790575 w 2779196"/>
                  <a:gd name="connsiteY8" fmla="*/ 176139 h 823839"/>
                  <a:gd name="connsiteX9" fmla="*/ 847725 w 2779196"/>
                  <a:gd name="connsiteY9" fmla="*/ 166614 h 823839"/>
                  <a:gd name="connsiteX10" fmla="*/ 942975 w 2779196"/>
                  <a:gd name="connsiteY10" fmla="*/ 157089 h 823839"/>
                  <a:gd name="connsiteX11" fmla="*/ 1047750 w 2779196"/>
                  <a:gd name="connsiteY11" fmla="*/ 128514 h 823839"/>
                  <a:gd name="connsiteX12" fmla="*/ 1076325 w 2779196"/>
                  <a:gd name="connsiteY12" fmla="*/ 118989 h 823839"/>
                  <a:gd name="connsiteX13" fmla="*/ 1114425 w 2779196"/>
                  <a:gd name="connsiteY13" fmla="*/ 109464 h 823839"/>
                  <a:gd name="connsiteX14" fmla="*/ 1503590 w 2779196"/>
                  <a:gd name="connsiteY14" fmla="*/ 32133 h 823839"/>
                  <a:gd name="connsiteX15" fmla="*/ 1617332 w 2779196"/>
                  <a:gd name="connsiteY15" fmla="*/ 15252 h 823839"/>
                  <a:gd name="connsiteX16" fmla="*/ 1697553 w 2779196"/>
                  <a:gd name="connsiteY16" fmla="*/ 19590 h 823839"/>
                  <a:gd name="connsiteX17" fmla="*/ 2779196 w 2779196"/>
                  <a:gd name="connsiteY17" fmla="*/ 256396 h 823839"/>
                  <a:gd name="connsiteX0" fmla="*/ 0 w 2779196"/>
                  <a:gd name="connsiteY0" fmla="*/ 805158 h 805158"/>
                  <a:gd name="connsiteX1" fmla="*/ 323850 w 2779196"/>
                  <a:gd name="connsiteY1" fmla="*/ 367008 h 805158"/>
                  <a:gd name="connsiteX2" fmla="*/ 352425 w 2779196"/>
                  <a:gd name="connsiteY2" fmla="*/ 338433 h 805158"/>
                  <a:gd name="connsiteX3" fmla="*/ 361950 w 2779196"/>
                  <a:gd name="connsiteY3" fmla="*/ 309858 h 805158"/>
                  <a:gd name="connsiteX4" fmla="*/ 476250 w 2779196"/>
                  <a:gd name="connsiteY4" fmla="*/ 243183 h 805158"/>
                  <a:gd name="connsiteX5" fmla="*/ 504825 w 2779196"/>
                  <a:gd name="connsiteY5" fmla="*/ 224133 h 805158"/>
                  <a:gd name="connsiteX6" fmla="*/ 638175 w 2779196"/>
                  <a:gd name="connsiteY6" fmla="*/ 186033 h 805158"/>
                  <a:gd name="connsiteX7" fmla="*/ 695325 w 2779196"/>
                  <a:gd name="connsiteY7" fmla="*/ 166983 h 805158"/>
                  <a:gd name="connsiteX8" fmla="*/ 790575 w 2779196"/>
                  <a:gd name="connsiteY8" fmla="*/ 157458 h 805158"/>
                  <a:gd name="connsiteX9" fmla="*/ 847725 w 2779196"/>
                  <a:gd name="connsiteY9" fmla="*/ 147933 h 805158"/>
                  <a:gd name="connsiteX10" fmla="*/ 942975 w 2779196"/>
                  <a:gd name="connsiteY10" fmla="*/ 138408 h 805158"/>
                  <a:gd name="connsiteX11" fmla="*/ 1047750 w 2779196"/>
                  <a:gd name="connsiteY11" fmla="*/ 109833 h 805158"/>
                  <a:gd name="connsiteX12" fmla="*/ 1076325 w 2779196"/>
                  <a:gd name="connsiteY12" fmla="*/ 100308 h 805158"/>
                  <a:gd name="connsiteX13" fmla="*/ 1114425 w 2779196"/>
                  <a:gd name="connsiteY13" fmla="*/ 90783 h 805158"/>
                  <a:gd name="connsiteX14" fmla="*/ 1503590 w 2779196"/>
                  <a:gd name="connsiteY14" fmla="*/ 13452 h 805158"/>
                  <a:gd name="connsiteX15" fmla="*/ 1587273 w 2779196"/>
                  <a:gd name="connsiteY15" fmla="*/ 151047 h 805158"/>
                  <a:gd name="connsiteX16" fmla="*/ 1697553 w 2779196"/>
                  <a:gd name="connsiteY16" fmla="*/ 909 h 805158"/>
                  <a:gd name="connsiteX17" fmla="*/ 2779196 w 2779196"/>
                  <a:gd name="connsiteY17" fmla="*/ 237715 h 805158"/>
                  <a:gd name="connsiteX0" fmla="*/ 0 w 2779196"/>
                  <a:gd name="connsiteY0" fmla="*/ 792803 h 792803"/>
                  <a:gd name="connsiteX1" fmla="*/ 323850 w 2779196"/>
                  <a:gd name="connsiteY1" fmla="*/ 354653 h 792803"/>
                  <a:gd name="connsiteX2" fmla="*/ 352425 w 2779196"/>
                  <a:gd name="connsiteY2" fmla="*/ 326078 h 792803"/>
                  <a:gd name="connsiteX3" fmla="*/ 361950 w 2779196"/>
                  <a:gd name="connsiteY3" fmla="*/ 297503 h 792803"/>
                  <a:gd name="connsiteX4" fmla="*/ 476250 w 2779196"/>
                  <a:gd name="connsiteY4" fmla="*/ 230828 h 792803"/>
                  <a:gd name="connsiteX5" fmla="*/ 504825 w 2779196"/>
                  <a:gd name="connsiteY5" fmla="*/ 211778 h 792803"/>
                  <a:gd name="connsiteX6" fmla="*/ 638175 w 2779196"/>
                  <a:gd name="connsiteY6" fmla="*/ 173678 h 792803"/>
                  <a:gd name="connsiteX7" fmla="*/ 695325 w 2779196"/>
                  <a:gd name="connsiteY7" fmla="*/ 154628 h 792803"/>
                  <a:gd name="connsiteX8" fmla="*/ 790575 w 2779196"/>
                  <a:gd name="connsiteY8" fmla="*/ 145103 h 792803"/>
                  <a:gd name="connsiteX9" fmla="*/ 847725 w 2779196"/>
                  <a:gd name="connsiteY9" fmla="*/ 135578 h 792803"/>
                  <a:gd name="connsiteX10" fmla="*/ 942975 w 2779196"/>
                  <a:gd name="connsiteY10" fmla="*/ 126053 h 792803"/>
                  <a:gd name="connsiteX11" fmla="*/ 1047750 w 2779196"/>
                  <a:gd name="connsiteY11" fmla="*/ 97478 h 792803"/>
                  <a:gd name="connsiteX12" fmla="*/ 1076325 w 2779196"/>
                  <a:gd name="connsiteY12" fmla="*/ 87953 h 792803"/>
                  <a:gd name="connsiteX13" fmla="*/ 1114425 w 2779196"/>
                  <a:gd name="connsiteY13" fmla="*/ 78428 h 792803"/>
                  <a:gd name="connsiteX14" fmla="*/ 1503590 w 2779196"/>
                  <a:gd name="connsiteY14" fmla="*/ 1097 h 792803"/>
                  <a:gd name="connsiteX15" fmla="*/ 1587273 w 2779196"/>
                  <a:gd name="connsiteY15" fmla="*/ 138692 h 792803"/>
                  <a:gd name="connsiteX16" fmla="*/ 1777711 w 2779196"/>
                  <a:gd name="connsiteY16" fmla="*/ 10622 h 792803"/>
                  <a:gd name="connsiteX17" fmla="*/ 2779196 w 2779196"/>
                  <a:gd name="connsiteY17" fmla="*/ 225360 h 792803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076325 w 2779196"/>
                  <a:gd name="connsiteY12" fmla="*/ 102988 h 807838"/>
                  <a:gd name="connsiteX13" fmla="*/ 1114425 w 2779196"/>
                  <a:gd name="connsiteY13" fmla="*/ 93463 h 807838"/>
                  <a:gd name="connsiteX14" fmla="*/ 1503590 w 2779196"/>
                  <a:gd name="connsiteY14" fmla="*/ 16132 h 807838"/>
                  <a:gd name="connsiteX15" fmla="*/ 1602302 w 2779196"/>
                  <a:gd name="connsiteY15" fmla="*/ 2929 h 807838"/>
                  <a:gd name="connsiteX16" fmla="*/ 1777711 w 2779196"/>
                  <a:gd name="connsiteY16" fmla="*/ 25657 h 807838"/>
                  <a:gd name="connsiteX17" fmla="*/ 2779196 w 2779196"/>
                  <a:gd name="connsiteY17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076325 w 2779196"/>
                  <a:gd name="connsiteY12" fmla="*/ 102988 h 807838"/>
                  <a:gd name="connsiteX13" fmla="*/ 1503590 w 2779196"/>
                  <a:gd name="connsiteY13" fmla="*/ 16132 h 807838"/>
                  <a:gd name="connsiteX14" fmla="*/ 1602302 w 2779196"/>
                  <a:gd name="connsiteY14" fmla="*/ 2929 h 807838"/>
                  <a:gd name="connsiteX15" fmla="*/ 1777711 w 2779196"/>
                  <a:gd name="connsiteY15" fmla="*/ 25657 h 807838"/>
                  <a:gd name="connsiteX16" fmla="*/ 2779196 w 2779196"/>
                  <a:gd name="connsiteY16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047750 w 2779196"/>
                  <a:gd name="connsiteY11" fmla="*/ 112513 h 807838"/>
                  <a:gd name="connsiteX12" fmla="*/ 1503590 w 2779196"/>
                  <a:gd name="connsiteY12" fmla="*/ 16132 h 807838"/>
                  <a:gd name="connsiteX13" fmla="*/ 1602302 w 2779196"/>
                  <a:gd name="connsiteY13" fmla="*/ 2929 h 807838"/>
                  <a:gd name="connsiteX14" fmla="*/ 1777711 w 2779196"/>
                  <a:gd name="connsiteY14" fmla="*/ 25657 h 807838"/>
                  <a:gd name="connsiteX15" fmla="*/ 2779196 w 2779196"/>
                  <a:gd name="connsiteY15" fmla="*/ 240395 h 807838"/>
                  <a:gd name="connsiteX0" fmla="*/ 0 w 2779196"/>
                  <a:gd name="connsiteY0" fmla="*/ 807838 h 807838"/>
                  <a:gd name="connsiteX1" fmla="*/ 323850 w 2779196"/>
                  <a:gd name="connsiteY1" fmla="*/ 369688 h 807838"/>
                  <a:gd name="connsiteX2" fmla="*/ 352425 w 2779196"/>
                  <a:gd name="connsiteY2" fmla="*/ 341113 h 807838"/>
                  <a:gd name="connsiteX3" fmla="*/ 361950 w 2779196"/>
                  <a:gd name="connsiteY3" fmla="*/ 312538 h 807838"/>
                  <a:gd name="connsiteX4" fmla="*/ 476250 w 2779196"/>
                  <a:gd name="connsiteY4" fmla="*/ 245863 h 807838"/>
                  <a:gd name="connsiteX5" fmla="*/ 504825 w 2779196"/>
                  <a:gd name="connsiteY5" fmla="*/ 226813 h 807838"/>
                  <a:gd name="connsiteX6" fmla="*/ 638175 w 2779196"/>
                  <a:gd name="connsiteY6" fmla="*/ 188713 h 807838"/>
                  <a:gd name="connsiteX7" fmla="*/ 695325 w 2779196"/>
                  <a:gd name="connsiteY7" fmla="*/ 169663 h 807838"/>
                  <a:gd name="connsiteX8" fmla="*/ 790575 w 2779196"/>
                  <a:gd name="connsiteY8" fmla="*/ 160138 h 807838"/>
                  <a:gd name="connsiteX9" fmla="*/ 847725 w 2779196"/>
                  <a:gd name="connsiteY9" fmla="*/ 150613 h 807838"/>
                  <a:gd name="connsiteX10" fmla="*/ 942975 w 2779196"/>
                  <a:gd name="connsiteY10" fmla="*/ 141088 h 807838"/>
                  <a:gd name="connsiteX11" fmla="*/ 1503590 w 2779196"/>
                  <a:gd name="connsiteY11" fmla="*/ 16132 h 807838"/>
                  <a:gd name="connsiteX12" fmla="*/ 1602302 w 2779196"/>
                  <a:gd name="connsiteY12" fmla="*/ 2929 h 807838"/>
                  <a:gd name="connsiteX13" fmla="*/ 1777711 w 2779196"/>
                  <a:gd name="connsiteY13" fmla="*/ 25657 h 807838"/>
                  <a:gd name="connsiteX14" fmla="*/ 2779196 w 2779196"/>
                  <a:gd name="connsiteY14" fmla="*/ 240395 h 807838"/>
                  <a:gd name="connsiteX0" fmla="*/ 0 w 2779196"/>
                  <a:gd name="connsiteY0" fmla="*/ 808175 h 808175"/>
                  <a:gd name="connsiteX1" fmla="*/ 323850 w 2779196"/>
                  <a:gd name="connsiteY1" fmla="*/ 370025 h 808175"/>
                  <a:gd name="connsiteX2" fmla="*/ 352425 w 2779196"/>
                  <a:gd name="connsiteY2" fmla="*/ 341450 h 808175"/>
                  <a:gd name="connsiteX3" fmla="*/ 361950 w 2779196"/>
                  <a:gd name="connsiteY3" fmla="*/ 312875 h 808175"/>
                  <a:gd name="connsiteX4" fmla="*/ 476250 w 2779196"/>
                  <a:gd name="connsiteY4" fmla="*/ 246200 h 808175"/>
                  <a:gd name="connsiteX5" fmla="*/ 504825 w 2779196"/>
                  <a:gd name="connsiteY5" fmla="*/ 227150 h 808175"/>
                  <a:gd name="connsiteX6" fmla="*/ 638175 w 2779196"/>
                  <a:gd name="connsiteY6" fmla="*/ 189050 h 808175"/>
                  <a:gd name="connsiteX7" fmla="*/ 695325 w 2779196"/>
                  <a:gd name="connsiteY7" fmla="*/ 170000 h 808175"/>
                  <a:gd name="connsiteX8" fmla="*/ 790575 w 2779196"/>
                  <a:gd name="connsiteY8" fmla="*/ 160475 h 808175"/>
                  <a:gd name="connsiteX9" fmla="*/ 847725 w 2779196"/>
                  <a:gd name="connsiteY9" fmla="*/ 150950 h 808175"/>
                  <a:gd name="connsiteX10" fmla="*/ 1503590 w 2779196"/>
                  <a:gd name="connsiteY10" fmla="*/ 16469 h 808175"/>
                  <a:gd name="connsiteX11" fmla="*/ 1602302 w 2779196"/>
                  <a:gd name="connsiteY11" fmla="*/ 3266 h 808175"/>
                  <a:gd name="connsiteX12" fmla="*/ 1777711 w 2779196"/>
                  <a:gd name="connsiteY12" fmla="*/ 25994 h 808175"/>
                  <a:gd name="connsiteX13" fmla="*/ 2779196 w 2779196"/>
                  <a:gd name="connsiteY13" fmla="*/ 240732 h 808175"/>
                  <a:gd name="connsiteX0" fmla="*/ 0 w 2779196"/>
                  <a:gd name="connsiteY0" fmla="*/ 808739 h 808739"/>
                  <a:gd name="connsiteX1" fmla="*/ 323850 w 2779196"/>
                  <a:gd name="connsiteY1" fmla="*/ 370589 h 808739"/>
                  <a:gd name="connsiteX2" fmla="*/ 352425 w 2779196"/>
                  <a:gd name="connsiteY2" fmla="*/ 342014 h 808739"/>
                  <a:gd name="connsiteX3" fmla="*/ 361950 w 2779196"/>
                  <a:gd name="connsiteY3" fmla="*/ 313439 h 808739"/>
                  <a:gd name="connsiteX4" fmla="*/ 476250 w 2779196"/>
                  <a:gd name="connsiteY4" fmla="*/ 246764 h 808739"/>
                  <a:gd name="connsiteX5" fmla="*/ 504825 w 2779196"/>
                  <a:gd name="connsiteY5" fmla="*/ 227714 h 808739"/>
                  <a:gd name="connsiteX6" fmla="*/ 638175 w 2779196"/>
                  <a:gd name="connsiteY6" fmla="*/ 189614 h 808739"/>
                  <a:gd name="connsiteX7" fmla="*/ 695325 w 2779196"/>
                  <a:gd name="connsiteY7" fmla="*/ 170564 h 808739"/>
                  <a:gd name="connsiteX8" fmla="*/ 790575 w 2779196"/>
                  <a:gd name="connsiteY8" fmla="*/ 161039 h 808739"/>
                  <a:gd name="connsiteX9" fmla="*/ 1503590 w 2779196"/>
                  <a:gd name="connsiteY9" fmla="*/ 17033 h 808739"/>
                  <a:gd name="connsiteX10" fmla="*/ 1602302 w 2779196"/>
                  <a:gd name="connsiteY10" fmla="*/ 3830 h 808739"/>
                  <a:gd name="connsiteX11" fmla="*/ 1777711 w 2779196"/>
                  <a:gd name="connsiteY11" fmla="*/ 26558 h 808739"/>
                  <a:gd name="connsiteX12" fmla="*/ 2779196 w 2779196"/>
                  <a:gd name="connsiteY12" fmla="*/ 241296 h 808739"/>
                  <a:gd name="connsiteX0" fmla="*/ 0 w 2779196"/>
                  <a:gd name="connsiteY0" fmla="*/ 809323 h 809323"/>
                  <a:gd name="connsiteX1" fmla="*/ 323850 w 2779196"/>
                  <a:gd name="connsiteY1" fmla="*/ 371173 h 809323"/>
                  <a:gd name="connsiteX2" fmla="*/ 352425 w 2779196"/>
                  <a:gd name="connsiteY2" fmla="*/ 342598 h 809323"/>
                  <a:gd name="connsiteX3" fmla="*/ 361950 w 2779196"/>
                  <a:gd name="connsiteY3" fmla="*/ 314023 h 809323"/>
                  <a:gd name="connsiteX4" fmla="*/ 476250 w 2779196"/>
                  <a:gd name="connsiteY4" fmla="*/ 247348 h 809323"/>
                  <a:gd name="connsiteX5" fmla="*/ 504825 w 2779196"/>
                  <a:gd name="connsiteY5" fmla="*/ 228298 h 809323"/>
                  <a:gd name="connsiteX6" fmla="*/ 638175 w 2779196"/>
                  <a:gd name="connsiteY6" fmla="*/ 190198 h 809323"/>
                  <a:gd name="connsiteX7" fmla="*/ 695325 w 2779196"/>
                  <a:gd name="connsiteY7" fmla="*/ 171148 h 809323"/>
                  <a:gd name="connsiteX8" fmla="*/ 1503590 w 2779196"/>
                  <a:gd name="connsiteY8" fmla="*/ 17617 h 809323"/>
                  <a:gd name="connsiteX9" fmla="*/ 1602302 w 2779196"/>
                  <a:gd name="connsiteY9" fmla="*/ 4414 h 809323"/>
                  <a:gd name="connsiteX10" fmla="*/ 1777711 w 2779196"/>
                  <a:gd name="connsiteY10" fmla="*/ 27142 h 809323"/>
                  <a:gd name="connsiteX11" fmla="*/ 2779196 w 2779196"/>
                  <a:gd name="connsiteY11" fmla="*/ 241880 h 809323"/>
                  <a:gd name="connsiteX0" fmla="*/ 0 w 2779196"/>
                  <a:gd name="connsiteY0" fmla="*/ 810538 h 810538"/>
                  <a:gd name="connsiteX1" fmla="*/ 323850 w 2779196"/>
                  <a:gd name="connsiteY1" fmla="*/ 372388 h 810538"/>
                  <a:gd name="connsiteX2" fmla="*/ 352425 w 2779196"/>
                  <a:gd name="connsiteY2" fmla="*/ 343813 h 810538"/>
                  <a:gd name="connsiteX3" fmla="*/ 361950 w 2779196"/>
                  <a:gd name="connsiteY3" fmla="*/ 315238 h 810538"/>
                  <a:gd name="connsiteX4" fmla="*/ 476250 w 2779196"/>
                  <a:gd name="connsiteY4" fmla="*/ 248563 h 810538"/>
                  <a:gd name="connsiteX5" fmla="*/ 504825 w 2779196"/>
                  <a:gd name="connsiteY5" fmla="*/ 229513 h 810538"/>
                  <a:gd name="connsiteX6" fmla="*/ 638175 w 2779196"/>
                  <a:gd name="connsiteY6" fmla="*/ 191413 h 810538"/>
                  <a:gd name="connsiteX7" fmla="*/ 1503590 w 2779196"/>
                  <a:gd name="connsiteY7" fmla="*/ 18832 h 810538"/>
                  <a:gd name="connsiteX8" fmla="*/ 1602302 w 2779196"/>
                  <a:gd name="connsiteY8" fmla="*/ 5629 h 810538"/>
                  <a:gd name="connsiteX9" fmla="*/ 1777711 w 2779196"/>
                  <a:gd name="connsiteY9" fmla="*/ 28357 h 810538"/>
                  <a:gd name="connsiteX10" fmla="*/ 2779196 w 2779196"/>
                  <a:gd name="connsiteY10" fmla="*/ 243095 h 810538"/>
                  <a:gd name="connsiteX0" fmla="*/ 0 w 2779196"/>
                  <a:gd name="connsiteY0" fmla="*/ 813090 h 813090"/>
                  <a:gd name="connsiteX1" fmla="*/ 323850 w 2779196"/>
                  <a:gd name="connsiteY1" fmla="*/ 374940 h 813090"/>
                  <a:gd name="connsiteX2" fmla="*/ 352425 w 2779196"/>
                  <a:gd name="connsiteY2" fmla="*/ 346365 h 813090"/>
                  <a:gd name="connsiteX3" fmla="*/ 361950 w 2779196"/>
                  <a:gd name="connsiteY3" fmla="*/ 317790 h 813090"/>
                  <a:gd name="connsiteX4" fmla="*/ 476250 w 2779196"/>
                  <a:gd name="connsiteY4" fmla="*/ 251115 h 813090"/>
                  <a:gd name="connsiteX5" fmla="*/ 504825 w 2779196"/>
                  <a:gd name="connsiteY5" fmla="*/ 232065 h 813090"/>
                  <a:gd name="connsiteX6" fmla="*/ 1503590 w 2779196"/>
                  <a:gd name="connsiteY6" fmla="*/ 21384 h 813090"/>
                  <a:gd name="connsiteX7" fmla="*/ 1602302 w 2779196"/>
                  <a:gd name="connsiteY7" fmla="*/ 8181 h 813090"/>
                  <a:gd name="connsiteX8" fmla="*/ 1777711 w 2779196"/>
                  <a:gd name="connsiteY8" fmla="*/ 30909 h 813090"/>
                  <a:gd name="connsiteX9" fmla="*/ 2779196 w 2779196"/>
                  <a:gd name="connsiteY9" fmla="*/ 245647 h 813090"/>
                  <a:gd name="connsiteX0" fmla="*/ 0 w 2779196"/>
                  <a:gd name="connsiteY0" fmla="*/ 813090 h 813090"/>
                  <a:gd name="connsiteX1" fmla="*/ 323850 w 2779196"/>
                  <a:gd name="connsiteY1" fmla="*/ 374940 h 813090"/>
                  <a:gd name="connsiteX2" fmla="*/ 361950 w 2779196"/>
                  <a:gd name="connsiteY2" fmla="*/ 317790 h 813090"/>
                  <a:gd name="connsiteX3" fmla="*/ 476250 w 2779196"/>
                  <a:gd name="connsiteY3" fmla="*/ 251115 h 813090"/>
                  <a:gd name="connsiteX4" fmla="*/ 504825 w 2779196"/>
                  <a:gd name="connsiteY4" fmla="*/ 232065 h 813090"/>
                  <a:gd name="connsiteX5" fmla="*/ 1503590 w 2779196"/>
                  <a:gd name="connsiteY5" fmla="*/ 21384 h 813090"/>
                  <a:gd name="connsiteX6" fmla="*/ 1602302 w 2779196"/>
                  <a:gd name="connsiteY6" fmla="*/ 8181 h 813090"/>
                  <a:gd name="connsiteX7" fmla="*/ 1777711 w 2779196"/>
                  <a:gd name="connsiteY7" fmla="*/ 30909 h 813090"/>
                  <a:gd name="connsiteX8" fmla="*/ 2779196 w 2779196"/>
                  <a:gd name="connsiteY8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76250 w 2779196"/>
                  <a:gd name="connsiteY2" fmla="*/ 251115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41181 w 2779196"/>
                  <a:gd name="connsiteY2" fmla="*/ 247437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26152 w 2779196"/>
                  <a:gd name="connsiteY2" fmla="*/ 262149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566429 w 2779196"/>
                  <a:gd name="connsiteY2" fmla="*/ 339387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61950 w 2779196"/>
                  <a:gd name="connsiteY1" fmla="*/ 317790 h 813090"/>
                  <a:gd name="connsiteX2" fmla="*/ 416132 w 2779196"/>
                  <a:gd name="connsiteY2" fmla="*/ 262150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3090 h 813090"/>
                  <a:gd name="connsiteX1" fmla="*/ 341910 w 2779196"/>
                  <a:gd name="connsiteY1" fmla="*/ 354569 h 813090"/>
                  <a:gd name="connsiteX2" fmla="*/ 416132 w 2779196"/>
                  <a:gd name="connsiteY2" fmla="*/ 262150 h 813090"/>
                  <a:gd name="connsiteX3" fmla="*/ 504825 w 2779196"/>
                  <a:gd name="connsiteY3" fmla="*/ 232065 h 813090"/>
                  <a:gd name="connsiteX4" fmla="*/ 1503590 w 2779196"/>
                  <a:gd name="connsiteY4" fmla="*/ 21384 h 813090"/>
                  <a:gd name="connsiteX5" fmla="*/ 1602302 w 2779196"/>
                  <a:gd name="connsiteY5" fmla="*/ 8181 h 813090"/>
                  <a:gd name="connsiteX6" fmla="*/ 1777711 w 2779196"/>
                  <a:gd name="connsiteY6" fmla="*/ 30909 h 813090"/>
                  <a:gd name="connsiteX7" fmla="*/ 2779196 w 2779196"/>
                  <a:gd name="connsiteY7" fmla="*/ 245647 h 813090"/>
                  <a:gd name="connsiteX0" fmla="*/ 0 w 2779196"/>
                  <a:gd name="connsiteY0" fmla="*/ 811844 h 811844"/>
                  <a:gd name="connsiteX1" fmla="*/ 341910 w 2779196"/>
                  <a:gd name="connsiteY1" fmla="*/ 353323 h 811844"/>
                  <a:gd name="connsiteX2" fmla="*/ 416132 w 2779196"/>
                  <a:gd name="connsiteY2" fmla="*/ 260904 h 811844"/>
                  <a:gd name="connsiteX3" fmla="*/ 595004 w 2779196"/>
                  <a:gd name="connsiteY3" fmla="*/ 212429 h 811844"/>
                  <a:gd name="connsiteX4" fmla="*/ 1503590 w 2779196"/>
                  <a:gd name="connsiteY4" fmla="*/ 20138 h 811844"/>
                  <a:gd name="connsiteX5" fmla="*/ 1602302 w 2779196"/>
                  <a:gd name="connsiteY5" fmla="*/ 6935 h 811844"/>
                  <a:gd name="connsiteX6" fmla="*/ 1777711 w 2779196"/>
                  <a:gd name="connsiteY6" fmla="*/ 29663 h 811844"/>
                  <a:gd name="connsiteX7" fmla="*/ 2779196 w 2779196"/>
                  <a:gd name="connsiteY7" fmla="*/ 244401 h 811844"/>
                  <a:gd name="connsiteX0" fmla="*/ 0 w 2779196"/>
                  <a:gd name="connsiteY0" fmla="*/ 808574 h 808574"/>
                  <a:gd name="connsiteX1" fmla="*/ 341910 w 2779196"/>
                  <a:gd name="connsiteY1" fmla="*/ 350053 h 808574"/>
                  <a:gd name="connsiteX2" fmla="*/ 416132 w 2779196"/>
                  <a:gd name="connsiteY2" fmla="*/ 257634 h 808574"/>
                  <a:gd name="connsiteX3" fmla="*/ 595004 w 2779196"/>
                  <a:gd name="connsiteY3" fmla="*/ 209159 h 808574"/>
                  <a:gd name="connsiteX4" fmla="*/ 1448481 w 2779196"/>
                  <a:gd name="connsiteY4" fmla="*/ 27902 h 808574"/>
                  <a:gd name="connsiteX5" fmla="*/ 1602302 w 2779196"/>
                  <a:gd name="connsiteY5" fmla="*/ 3665 h 808574"/>
                  <a:gd name="connsiteX6" fmla="*/ 1777711 w 2779196"/>
                  <a:gd name="connsiteY6" fmla="*/ 26393 h 808574"/>
                  <a:gd name="connsiteX7" fmla="*/ 2779196 w 2779196"/>
                  <a:gd name="connsiteY7" fmla="*/ 241131 h 808574"/>
                  <a:gd name="connsiteX0" fmla="*/ 0 w 2779196"/>
                  <a:gd name="connsiteY0" fmla="*/ 808574 h 808574"/>
                  <a:gd name="connsiteX1" fmla="*/ 341910 w 2779196"/>
                  <a:gd name="connsiteY1" fmla="*/ 350053 h 808574"/>
                  <a:gd name="connsiteX2" fmla="*/ 416132 w 2779196"/>
                  <a:gd name="connsiteY2" fmla="*/ 257634 h 808574"/>
                  <a:gd name="connsiteX3" fmla="*/ 595004 w 2779196"/>
                  <a:gd name="connsiteY3" fmla="*/ 209159 h 808574"/>
                  <a:gd name="connsiteX4" fmla="*/ 1448481 w 2779196"/>
                  <a:gd name="connsiteY4" fmla="*/ 27902 h 808574"/>
                  <a:gd name="connsiteX5" fmla="*/ 1612322 w 2779196"/>
                  <a:gd name="connsiteY5" fmla="*/ 3665 h 808574"/>
                  <a:gd name="connsiteX6" fmla="*/ 1777711 w 2779196"/>
                  <a:gd name="connsiteY6" fmla="*/ 26393 h 808574"/>
                  <a:gd name="connsiteX7" fmla="*/ 2779196 w 2779196"/>
                  <a:gd name="connsiteY7" fmla="*/ 241131 h 808574"/>
                  <a:gd name="connsiteX0" fmla="*/ 0 w 2779196"/>
                  <a:gd name="connsiteY0" fmla="*/ 806413 h 806413"/>
                  <a:gd name="connsiteX1" fmla="*/ 341910 w 2779196"/>
                  <a:gd name="connsiteY1" fmla="*/ 347892 h 806413"/>
                  <a:gd name="connsiteX2" fmla="*/ 416132 w 2779196"/>
                  <a:gd name="connsiteY2" fmla="*/ 255473 h 806413"/>
                  <a:gd name="connsiteX3" fmla="*/ 595004 w 2779196"/>
                  <a:gd name="connsiteY3" fmla="*/ 206998 h 806413"/>
                  <a:gd name="connsiteX4" fmla="*/ 1448481 w 2779196"/>
                  <a:gd name="connsiteY4" fmla="*/ 25741 h 806413"/>
                  <a:gd name="connsiteX5" fmla="*/ 1602302 w 2779196"/>
                  <a:gd name="connsiteY5" fmla="*/ 5183 h 806413"/>
                  <a:gd name="connsiteX6" fmla="*/ 1777711 w 2779196"/>
                  <a:gd name="connsiteY6" fmla="*/ 24232 h 806413"/>
                  <a:gd name="connsiteX7" fmla="*/ 2779196 w 2779196"/>
                  <a:gd name="connsiteY7" fmla="*/ 238970 h 806413"/>
                  <a:gd name="connsiteX0" fmla="*/ 0 w 2779196"/>
                  <a:gd name="connsiteY0" fmla="*/ 813647 h 813647"/>
                  <a:gd name="connsiteX1" fmla="*/ 341910 w 2779196"/>
                  <a:gd name="connsiteY1" fmla="*/ 355126 h 813647"/>
                  <a:gd name="connsiteX2" fmla="*/ 416132 w 2779196"/>
                  <a:gd name="connsiteY2" fmla="*/ 262707 h 813647"/>
                  <a:gd name="connsiteX3" fmla="*/ 595004 w 2779196"/>
                  <a:gd name="connsiteY3" fmla="*/ 214232 h 813647"/>
                  <a:gd name="connsiteX4" fmla="*/ 1448481 w 2779196"/>
                  <a:gd name="connsiteY4" fmla="*/ 32975 h 813647"/>
                  <a:gd name="connsiteX5" fmla="*/ 1612322 w 2779196"/>
                  <a:gd name="connsiteY5" fmla="*/ 1383 h 813647"/>
                  <a:gd name="connsiteX6" fmla="*/ 1777711 w 2779196"/>
                  <a:gd name="connsiteY6" fmla="*/ 31466 h 813647"/>
                  <a:gd name="connsiteX7" fmla="*/ 2779196 w 2779196"/>
                  <a:gd name="connsiteY7" fmla="*/ 246204 h 813647"/>
                  <a:gd name="connsiteX0" fmla="*/ 0 w 2779196"/>
                  <a:gd name="connsiteY0" fmla="*/ 813647 h 813647"/>
                  <a:gd name="connsiteX1" fmla="*/ 341910 w 2779196"/>
                  <a:gd name="connsiteY1" fmla="*/ 355126 h 813647"/>
                  <a:gd name="connsiteX2" fmla="*/ 595004 w 2779196"/>
                  <a:gd name="connsiteY2" fmla="*/ 214232 h 813647"/>
                  <a:gd name="connsiteX3" fmla="*/ 1448481 w 2779196"/>
                  <a:gd name="connsiteY3" fmla="*/ 32975 h 813647"/>
                  <a:gd name="connsiteX4" fmla="*/ 1612322 w 2779196"/>
                  <a:gd name="connsiteY4" fmla="*/ 1383 h 813647"/>
                  <a:gd name="connsiteX5" fmla="*/ 1777711 w 2779196"/>
                  <a:gd name="connsiteY5" fmla="*/ 31466 h 813647"/>
                  <a:gd name="connsiteX6" fmla="*/ 2779196 w 2779196"/>
                  <a:gd name="connsiteY6" fmla="*/ 246204 h 813647"/>
                  <a:gd name="connsiteX0" fmla="*/ 0 w 2779196"/>
                  <a:gd name="connsiteY0" fmla="*/ 806269 h 806269"/>
                  <a:gd name="connsiteX1" fmla="*/ 341910 w 2779196"/>
                  <a:gd name="connsiteY1" fmla="*/ 347748 h 806269"/>
                  <a:gd name="connsiteX2" fmla="*/ 595004 w 2779196"/>
                  <a:gd name="connsiteY2" fmla="*/ 206854 h 806269"/>
                  <a:gd name="connsiteX3" fmla="*/ 1448481 w 2779196"/>
                  <a:gd name="connsiteY3" fmla="*/ 25597 h 806269"/>
                  <a:gd name="connsiteX4" fmla="*/ 1777711 w 2779196"/>
                  <a:gd name="connsiteY4" fmla="*/ 24088 h 806269"/>
                  <a:gd name="connsiteX5" fmla="*/ 2779196 w 2779196"/>
                  <a:gd name="connsiteY5" fmla="*/ 238826 h 806269"/>
                  <a:gd name="connsiteX0" fmla="*/ 0 w 2779196"/>
                  <a:gd name="connsiteY0" fmla="*/ 799258 h 799258"/>
                  <a:gd name="connsiteX1" fmla="*/ 341910 w 2779196"/>
                  <a:gd name="connsiteY1" fmla="*/ 340737 h 799258"/>
                  <a:gd name="connsiteX2" fmla="*/ 595004 w 2779196"/>
                  <a:gd name="connsiteY2" fmla="*/ 199843 h 799258"/>
                  <a:gd name="connsiteX3" fmla="*/ 1448481 w 2779196"/>
                  <a:gd name="connsiteY3" fmla="*/ 18586 h 799258"/>
                  <a:gd name="connsiteX4" fmla="*/ 1795331 w 2779196"/>
                  <a:gd name="connsiteY4" fmla="*/ 30013 h 799258"/>
                  <a:gd name="connsiteX5" fmla="*/ 2779196 w 2779196"/>
                  <a:gd name="connsiteY5" fmla="*/ 231815 h 799258"/>
                  <a:gd name="connsiteX0" fmla="*/ 0 w 2779196"/>
                  <a:gd name="connsiteY0" fmla="*/ 799258 h 799258"/>
                  <a:gd name="connsiteX1" fmla="*/ 350721 w 2779196"/>
                  <a:gd name="connsiteY1" fmla="*/ 356908 h 799258"/>
                  <a:gd name="connsiteX2" fmla="*/ 595004 w 2779196"/>
                  <a:gd name="connsiteY2" fmla="*/ 199843 h 799258"/>
                  <a:gd name="connsiteX3" fmla="*/ 1448481 w 2779196"/>
                  <a:gd name="connsiteY3" fmla="*/ 18586 h 799258"/>
                  <a:gd name="connsiteX4" fmla="*/ 1795331 w 2779196"/>
                  <a:gd name="connsiteY4" fmla="*/ 30013 h 799258"/>
                  <a:gd name="connsiteX5" fmla="*/ 2779196 w 2779196"/>
                  <a:gd name="connsiteY5" fmla="*/ 231815 h 799258"/>
                  <a:gd name="connsiteX0" fmla="*/ 0 w 2779196"/>
                  <a:gd name="connsiteY0" fmla="*/ 799258 h 799258"/>
                  <a:gd name="connsiteX1" fmla="*/ 204053 w 2779196"/>
                  <a:gd name="connsiteY1" fmla="*/ 516663 h 799258"/>
                  <a:gd name="connsiteX2" fmla="*/ 350721 w 2779196"/>
                  <a:gd name="connsiteY2" fmla="*/ 356908 h 799258"/>
                  <a:gd name="connsiteX3" fmla="*/ 595004 w 2779196"/>
                  <a:gd name="connsiteY3" fmla="*/ 199843 h 799258"/>
                  <a:gd name="connsiteX4" fmla="*/ 1448481 w 2779196"/>
                  <a:gd name="connsiteY4" fmla="*/ 18586 h 799258"/>
                  <a:gd name="connsiteX5" fmla="*/ 1795331 w 2779196"/>
                  <a:gd name="connsiteY5" fmla="*/ 30013 h 799258"/>
                  <a:gd name="connsiteX6" fmla="*/ 2779196 w 2779196"/>
                  <a:gd name="connsiteY6" fmla="*/ 231815 h 799258"/>
                  <a:gd name="connsiteX0" fmla="*/ 14775 w 2793971"/>
                  <a:gd name="connsiteY0" fmla="*/ 799258 h 812797"/>
                  <a:gd name="connsiteX1" fmla="*/ 20901 w 2793971"/>
                  <a:gd name="connsiteY1" fmla="*/ 786141 h 812797"/>
                  <a:gd name="connsiteX2" fmla="*/ 365496 w 2793971"/>
                  <a:gd name="connsiteY2" fmla="*/ 356908 h 812797"/>
                  <a:gd name="connsiteX3" fmla="*/ 609779 w 2793971"/>
                  <a:gd name="connsiteY3" fmla="*/ 199843 h 812797"/>
                  <a:gd name="connsiteX4" fmla="*/ 1463256 w 2793971"/>
                  <a:gd name="connsiteY4" fmla="*/ 18586 h 812797"/>
                  <a:gd name="connsiteX5" fmla="*/ 1810106 w 2793971"/>
                  <a:gd name="connsiteY5" fmla="*/ 30013 h 812797"/>
                  <a:gd name="connsiteX6" fmla="*/ 2793971 w 2793971"/>
                  <a:gd name="connsiteY6" fmla="*/ 231815 h 812797"/>
                  <a:gd name="connsiteX0" fmla="*/ 0 w 3283008"/>
                  <a:gd name="connsiteY0" fmla="*/ 923429 h 923429"/>
                  <a:gd name="connsiteX1" fmla="*/ 509938 w 3283008"/>
                  <a:gd name="connsiteY1" fmla="*/ 786141 h 923429"/>
                  <a:gd name="connsiteX2" fmla="*/ 854533 w 3283008"/>
                  <a:gd name="connsiteY2" fmla="*/ 356908 h 923429"/>
                  <a:gd name="connsiteX3" fmla="*/ 1098816 w 3283008"/>
                  <a:gd name="connsiteY3" fmla="*/ 199843 h 923429"/>
                  <a:gd name="connsiteX4" fmla="*/ 1952293 w 3283008"/>
                  <a:gd name="connsiteY4" fmla="*/ 18586 h 923429"/>
                  <a:gd name="connsiteX5" fmla="*/ 2299143 w 3283008"/>
                  <a:gd name="connsiteY5" fmla="*/ 30013 h 923429"/>
                  <a:gd name="connsiteX6" fmla="*/ 3283008 w 3283008"/>
                  <a:gd name="connsiteY6" fmla="*/ 231815 h 923429"/>
                  <a:gd name="connsiteX0" fmla="*/ 701599 w 3984607"/>
                  <a:gd name="connsiteY0" fmla="*/ 923429 h 1072273"/>
                  <a:gd name="connsiteX1" fmla="*/ 1211537 w 3984607"/>
                  <a:gd name="connsiteY1" fmla="*/ 786141 h 1072273"/>
                  <a:gd name="connsiteX2" fmla="*/ 1556132 w 3984607"/>
                  <a:gd name="connsiteY2" fmla="*/ 356908 h 1072273"/>
                  <a:gd name="connsiteX3" fmla="*/ 1800415 w 3984607"/>
                  <a:gd name="connsiteY3" fmla="*/ 199843 h 1072273"/>
                  <a:gd name="connsiteX4" fmla="*/ 2653892 w 3984607"/>
                  <a:gd name="connsiteY4" fmla="*/ 18586 h 1072273"/>
                  <a:gd name="connsiteX5" fmla="*/ 3000742 w 3984607"/>
                  <a:gd name="connsiteY5" fmla="*/ 30013 h 1072273"/>
                  <a:gd name="connsiteX6" fmla="*/ 3984607 w 3984607"/>
                  <a:gd name="connsiteY6" fmla="*/ 231815 h 1072273"/>
                  <a:gd name="connsiteX0" fmla="*/ 419973 w 6074495"/>
                  <a:gd name="connsiteY0" fmla="*/ 1414830 h 1502884"/>
                  <a:gd name="connsiteX1" fmla="*/ 3301425 w 6074495"/>
                  <a:gd name="connsiteY1" fmla="*/ 786141 h 1502884"/>
                  <a:gd name="connsiteX2" fmla="*/ 3646020 w 6074495"/>
                  <a:gd name="connsiteY2" fmla="*/ 356908 h 1502884"/>
                  <a:gd name="connsiteX3" fmla="*/ 3890303 w 6074495"/>
                  <a:gd name="connsiteY3" fmla="*/ 199843 h 1502884"/>
                  <a:gd name="connsiteX4" fmla="*/ 4743780 w 6074495"/>
                  <a:gd name="connsiteY4" fmla="*/ 18586 h 1502884"/>
                  <a:gd name="connsiteX5" fmla="*/ 5090630 w 6074495"/>
                  <a:gd name="connsiteY5" fmla="*/ 30013 h 1502884"/>
                  <a:gd name="connsiteX6" fmla="*/ 6074495 w 6074495"/>
                  <a:gd name="connsiteY6" fmla="*/ 231815 h 1502884"/>
                  <a:gd name="connsiteX0" fmla="*/ 321442 w 7778891"/>
                  <a:gd name="connsiteY0" fmla="*/ 1792628 h 1859488"/>
                  <a:gd name="connsiteX1" fmla="*/ 5005821 w 7778891"/>
                  <a:gd name="connsiteY1" fmla="*/ 786141 h 1859488"/>
                  <a:gd name="connsiteX2" fmla="*/ 5350416 w 7778891"/>
                  <a:gd name="connsiteY2" fmla="*/ 356908 h 1859488"/>
                  <a:gd name="connsiteX3" fmla="*/ 5594699 w 7778891"/>
                  <a:gd name="connsiteY3" fmla="*/ 199843 h 1859488"/>
                  <a:gd name="connsiteX4" fmla="*/ 6448176 w 7778891"/>
                  <a:gd name="connsiteY4" fmla="*/ 18586 h 1859488"/>
                  <a:gd name="connsiteX5" fmla="*/ 6795026 w 7778891"/>
                  <a:gd name="connsiteY5" fmla="*/ 30013 h 1859488"/>
                  <a:gd name="connsiteX6" fmla="*/ 7778891 w 7778891"/>
                  <a:gd name="connsiteY6" fmla="*/ 231815 h 1859488"/>
                  <a:gd name="connsiteX0" fmla="*/ 14 w 7457463"/>
                  <a:gd name="connsiteY0" fmla="*/ 1792628 h 1792635"/>
                  <a:gd name="connsiteX1" fmla="*/ 4684393 w 7457463"/>
                  <a:gd name="connsiteY1" fmla="*/ 786141 h 1792635"/>
                  <a:gd name="connsiteX2" fmla="*/ 5028988 w 7457463"/>
                  <a:gd name="connsiteY2" fmla="*/ 356908 h 1792635"/>
                  <a:gd name="connsiteX3" fmla="*/ 5273271 w 7457463"/>
                  <a:gd name="connsiteY3" fmla="*/ 199843 h 1792635"/>
                  <a:gd name="connsiteX4" fmla="*/ 6126748 w 7457463"/>
                  <a:gd name="connsiteY4" fmla="*/ 18586 h 1792635"/>
                  <a:gd name="connsiteX5" fmla="*/ 6473598 w 7457463"/>
                  <a:gd name="connsiteY5" fmla="*/ 30013 h 1792635"/>
                  <a:gd name="connsiteX6" fmla="*/ 7457463 w 7457463"/>
                  <a:gd name="connsiteY6" fmla="*/ 231815 h 1792635"/>
                  <a:gd name="connsiteX0" fmla="*/ 14 w 7457463"/>
                  <a:gd name="connsiteY0" fmla="*/ 1792628 h 1792635"/>
                  <a:gd name="connsiteX1" fmla="*/ 4709583 w 7457463"/>
                  <a:gd name="connsiteY1" fmla="*/ 751796 h 1792635"/>
                  <a:gd name="connsiteX2" fmla="*/ 5028988 w 7457463"/>
                  <a:gd name="connsiteY2" fmla="*/ 356908 h 1792635"/>
                  <a:gd name="connsiteX3" fmla="*/ 5273271 w 7457463"/>
                  <a:gd name="connsiteY3" fmla="*/ 199843 h 1792635"/>
                  <a:gd name="connsiteX4" fmla="*/ 6126748 w 7457463"/>
                  <a:gd name="connsiteY4" fmla="*/ 18586 h 1792635"/>
                  <a:gd name="connsiteX5" fmla="*/ 6473598 w 7457463"/>
                  <a:gd name="connsiteY5" fmla="*/ 30013 h 1792635"/>
                  <a:gd name="connsiteX6" fmla="*/ 7457463 w 7457463"/>
                  <a:gd name="connsiteY6" fmla="*/ 231815 h 1792635"/>
                  <a:gd name="connsiteX0" fmla="*/ 14 w 7457463"/>
                  <a:gd name="connsiteY0" fmla="*/ 1792628 h 1792635"/>
                  <a:gd name="connsiteX1" fmla="*/ 4673597 w 7457463"/>
                  <a:gd name="connsiteY1" fmla="*/ 780856 h 1792635"/>
                  <a:gd name="connsiteX2" fmla="*/ 5028988 w 7457463"/>
                  <a:gd name="connsiteY2" fmla="*/ 356908 h 1792635"/>
                  <a:gd name="connsiteX3" fmla="*/ 5273271 w 7457463"/>
                  <a:gd name="connsiteY3" fmla="*/ 199843 h 1792635"/>
                  <a:gd name="connsiteX4" fmla="*/ 6126748 w 7457463"/>
                  <a:gd name="connsiteY4" fmla="*/ 18586 h 1792635"/>
                  <a:gd name="connsiteX5" fmla="*/ 6473598 w 7457463"/>
                  <a:gd name="connsiteY5" fmla="*/ 30013 h 1792635"/>
                  <a:gd name="connsiteX6" fmla="*/ 7457463 w 7457463"/>
                  <a:gd name="connsiteY6" fmla="*/ 231815 h 1792635"/>
                  <a:gd name="connsiteX0" fmla="*/ 14 w 7457463"/>
                  <a:gd name="connsiteY0" fmla="*/ 1792628 h 1792635"/>
                  <a:gd name="connsiteX1" fmla="*/ 4684393 w 7457463"/>
                  <a:gd name="connsiteY1" fmla="*/ 796707 h 1792635"/>
                  <a:gd name="connsiteX2" fmla="*/ 5028988 w 7457463"/>
                  <a:gd name="connsiteY2" fmla="*/ 356908 h 1792635"/>
                  <a:gd name="connsiteX3" fmla="*/ 5273271 w 7457463"/>
                  <a:gd name="connsiteY3" fmla="*/ 199843 h 1792635"/>
                  <a:gd name="connsiteX4" fmla="*/ 6126748 w 7457463"/>
                  <a:gd name="connsiteY4" fmla="*/ 18586 h 1792635"/>
                  <a:gd name="connsiteX5" fmla="*/ 6473598 w 7457463"/>
                  <a:gd name="connsiteY5" fmla="*/ 30013 h 1792635"/>
                  <a:gd name="connsiteX6" fmla="*/ 7457463 w 7457463"/>
                  <a:gd name="connsiteY6" fmla="*/ 231815 h 1792635"/>
                  <a:gd name="connsiteX0" fmla="*/ 14 w 7457463"/>
                  <a:gd name="connsiteY0" fmla="*/ 1792628 h 1792635"/>
                  <a:gd name="connsiteX1" fmla="*/ 4684393 w 7457463"/>
                  <a:gd name="connsiteY1" fmla="*/ 796707 h 1792635"/>
                  <a:gd name="connsiteX2" fmla="*/ 5028988 w 7457463"/>
                  <a:gd name="connsiteY2" fmla="*/ 356908 h 1792635"/>
                  <a:gd name="connsiteX3" fmla="*/ 5273271 w 7457463"/>
                  <a:gd name="connsiteY3" fmla="*/ 199843 h 1792635"/>
                  <a:gd name="connsiteX4" fmla="*/ 6126748 w 7457463"/>
                  <a:gd name="connsiteY4" fmla="*/ 18586 h 1792635"/>
                  <a:gd name="connsiteX5" fmla="*/ 6473598 w 7457463"/>
                  <a:gd name="connsiteY5" fmla="*/ 30013 h 1792635"/>
                  <a:gd name="connsiteX6" fmla="*/ 7457463 w 7457463"/>
                  <a:gd name="connsiteY6" fmla="*/ 231815 h 1792635"/>
                  <a:gd name="connsiteX0" fmla="*/ 14 w 7457463"/>
                  <a:gd name="connsiteY0" fmla="*/ 1792628 h 1792635"/>
                  <a:gd name="connsiteX1" fmla="*/ 4684393 w 7457463"/>
                  <a:gd name="connsiteY1" fmla="*/ 796707 h 1792635"/>
                  <a:gd name="connsiteX2" fmla="*/ 5028988 w 7457463"/>
                  <a:gd name="connsiteY2" fmla="*/ 356908 h 1792635"/>
                  <a:gd name="connsiteX3" fmla="*/ 5273271 w 7457463"/>
                  <a:gd name="connsiteY3" fmla="*/ 199843 h 1792635"/>
                  <a:gd name="connsiteX4" fmla="*/ 6126748 w 7457463"/>
                  <a:gd name="connsiteY4" fmla="*/ 18586 h 1792635"/>
                  <a:gd name="connsiteX5" fmla="*/ 6473598 w 7457463"/>
                  <a:gd name="connsiteY5" fmla="*/ 30013 h 1792635"/>
                  <a:gd name="connsiteX6" fmla="*/ 7457463 w 7457463"/>
                  <a:gd name="connsiteY6" fmla="*/ 231815 h 1792635"/>
                  <a:gd name="connsiteX0" fmla="*/ 14 w 7457463"/>
                  <a:gd name="connsiteY0" fmla="*/ 1796933 h 1796940"/>
                  <a:gd name="connsiteX1" fmla="*/ 4684393 w 7457463"/>
                  <a:gd name="connsiteY1" fmla="*/ 801012 h 1796940"/>
                  <a:gd name="connsiteX2" fmla="*/ 5028988 w 7457463"/>
                  <a:gd name="connsiteY2" fmla="*/ 361213 h 1796940"/>
                  <a:gd name="connsiteX3" fmla="*/ 5273271 w 7457463"/>
                  <a:gd name="connsiteY3" fmla="*/ 204148 h 1796940"/>
                  <a:gd name="connsiteX4" fmla="*/ 6126748 w 7457463"/>
                  <a:gd name="connsiteY4" fmla="*/ 22891 h 1796940"/>
                  <a:gd name="connsiteX5" fmla="*/ 6473598 w 7457463"/>
                  <a:gd name="connsiteY5" fmla="*/ 34318 h 1796940"/>
                  <a:gd name="connsiteX6" fmla="*/ 7457463 w 7457463"/>
                  <a:gd name="connsiteY6" fmla="*/ 236120 h 1796940"/>
                  <a:gd name="connsiteX0" fmla="*/ 14 w 7482288"/>
                  <a:gd name="connsiteY0" fmla="*/ 1796933 h 1796940"/>
                  <a:gd name="connsiteX1" fmla="*/ 4684393 w 7482288"/>
                  <a:gd name="connsiteY1" fmla="*/ 801012 h 1796940"/>
                  <a:gd name="connsiteX2" fmla="*/ 5028988 w 7482288"/>
                  <a:gd name="connsiteY2" fmla="*/ 361213 h 1796940"/>
                  <a:gd name="connsiteX3" fmla="*/ 5273271 w 7482288"/>
                  <a:gd name="connsiteY3" fmla="*/ 204148 h 1796940"/>
                  <a:gd name="connsiteX4" fmla="*/ 6126748 w 7482288"/>
                  <a:gd name="connsiteY4" fmla="*/ 22891 h 1796940"/>
                  <a:gd name="connsiteX5" fmla="*/ 6473598 w 7482288"/>
                  <a:gd name="connsiteY5" fmla="*/ 34318 h 1796940"/>
                  <a:gd name="connsiteX6" fmla="*/ 7390586 w 7482288"/>
                  <a:gd name="connsiteY6" fmla="*/ 216750 h 1796940"/>
                  <a:gd name="connsiteX7" fmla="*/ 7457463 w 7482288"/>
                  <a:gd name="connsiteY7" fmla="*/ 236120 h 1796940"/>
                  <a:gd name="connsiteX0" fmla="*/ 14 w 7523648"/>
                  <a:gd name="connsiteY0" fmla="*/ 1796757 h 1796764"/>
                  <a:gd name="connsiteX1" fmla="*/ 4684393 w 7523648"/>
                  <a:gd name="connsiteY1" fmla="*/ 800836 h 1796764"/>
                  <a:gd name="connsiteX2" fmla="*/ 5028988 w 7523648"/>
                  <a:gd name="connsiteY2" fmla="*/ 361037 h 1796764"/>
                  <a:gd name="connsiteX3" fmla="*/ 5273271 w 7523648"/>
                  <a:gd name="connsiteY3" fmla="*/ 203972 h 1796764"/>
                  <a:gd name="connsiteX4" fmla="*/ 6126748 w 7523648"/>
                  <a:gd name="connsiteY4" fmla="*/ 22715 h 1796764"/>
                  <a:gd name="connsiteX5" fmla="*/ 6473598 w 7523648"/>
                  <a:gd name="connsiteY5" fmla="*/ 34142 h 1796764"/>
                  <a:gd name="connsiteX6" fmla="*/ 7451763 w 7523648"/>
                  <a:gd name="connsiteY6" fmla="*/ 232427 h 1796764"/>
                  <a:gd name="connsiteX7" fmla="*/ 7457463 w 7523648"/>
                  <a:gd name="connsiteY7" fmla="*/ 235944 h 1796764"/>
                  <a:gd name="connsiteX0" fmla="*/ 14 w 7594214"/>
                  <a:gd name="connsiteY0" fmla="*/ 1796757 h 1796764"/>
                  <a:gd name="connsiteX1" fmla="*/ 4684393 w 7594214"/>
                  <a:gd name="connsiteY1" fmla="*/ 800836 h 1796764"/>
                  <a:gd name="connsiteX2" fmla="*/ 5028988 w 7594214"/>
                  <a:gd name="connsiteY2" fmla="*/ 361037 h 1796764"/>
                  <a:gd name="connsiteX3" fmla="*/ 5273271 w 7594214"/>
                  <a:gd name="connsiteY3" fmla="*/ 203972 h 1796764"/>
                  <a:gd name="connsiteX4" fmla="*/ 6126748 w 7594214"/>
                  <a:gd name="connsiteY4" fmla="*/ 22715 h 1796764"/>
                  <a:gd name="connsiteX5" fmla="*/ 6473598 w 7594214"/>
                  <a:gd name="connsiteY5" fmla="*/ 34142 h 1796764"/>
                  <a:gd name="connsiteX6" fmla="*/ 7451763 w 7594214"/>
                  <a:gd name="connsiteY6" fmla="*/ 232427 h 1796764"/>
                  <a:gd name="connsiteX7" fmla="*/ 7594214 w 7594214"/>
                  <a:gd name="connsiteY7" fmla="*/ 191031 h 1796764"/>
                  <a:gd name="connsiteX0" fmla="*/ 14 w 8770975"/>
                  <a:gd name="connsiteY0" fmla="*/ 1859376 h 1859383"/>
                  <a:gd name="connsiteX1" fmla="*/ 4684393 w 8770975"/>
                  <a:gd name="connsiteY1" fmla="*/ 863455 h 1859383"/>
                  <a:gd name="connsiteX2" fmla="*/ 5028988 w 8770975"/>
                  <a:gd name="connsiteY2" fmla="*/ 423656 h 1859383"/>
                  <a:gd name="connsiteX3" fmla="*/ 5273271 w 8770975"/>
                  <a:gd name="connsiteY3" fmla="*/ 266591 h 1859383"/>
                  <a:gd name="connsiteX4" fmla="*/ 6126748 w 8770975"/>
                  <a:gd name="connsiteY4" fmla="*/ 85334 h 1859383"/>
                  <a:gd name="connsiteX5" fmla="*/ 6473598 w 8770975"/>
                  <a:gd name="connsiteY5" fmla="*/ 96761 h 1859383"/>
                  <a:gd name="connsiteX6" fmla="*/ 7451763 w 8770975"/>
                  <a:gd name="connsiteY6" fmla="*/ 295046 h 1859383"/>
                  <a:gd name="connsiteX7" fmla="*/ 8770975 w 8770975"/>
                  <a:gd name="connsiteY7" fmla="*/ 23 h 1859383"/>
                  <a:gd name="connsiteX0" fmla="*/ 14 w 8770975"/>
                  <a:gd name="connsiteY0" fmla="*/ 1859353 h 1859360"/>
                  <a:gd name="connsiteX1" fmla="*/ 4684393 w 8770975"/>
                  <a:gd name="connsiteY1" fmla="*/ 863432 h 1859360"/>
                  <a:gd name="connsiteX2" fmla="*/ 5028988 w 8770975"/>
                  <a:gd name="connsiteY2" fmla="*/ 423633 h 1859360"/>
                  <a:gd name="connsiteX3" fmla="*/ 5273271 w 8770975"/>
                  <a:gd name="connsiteY3" fmla="*/ 266568 h 1859360"/>
                  <a:gd name="connsiteX4" fmla="*/ 6126748 w 8770975"/>
                  <a:gd name="connsiteY4" fmla="*/ 85311 h 1859360"/>
                  <a:gd name="connsiteX5" fmla="*/ 6473598 w 8770975"/>
                  <a:gd name="connsiteY5" fmla="*/ 96738 h 1859360"/>
                  <a:gd name="connsiteX6" fmla="*/ 7404980 w 8770975"/>
                  <a:gd name="connsiteY6" fmla="*/ 281813 h 1859360"/>
                  <a:gd name="connsiteX7" fmla="*/ 8770975 w 8770975"/>
                  <a:gd name="connsiteY7" fmla="*/ 0 h 1859360"/>
                  <a:gd name="connsiteX0" fmla="*/ 14 w 8770975"/>
                  <a:gd name="connsiteY0" fmla="*/ 1859353 h 1859360"/>
                  <a:gd name="connsiteX1" fmla="*/ 4684393 w 8770975"/>
                  <a:gd name="connsiteY1" fmla="*/ 863432 h 1859360"/>
                  <a:gd name="connsiteX2" fmla="*/ 5028988 w 8770975"/>
                  <a:gd name="connsiteY2" fmla="*/ 423633 h 1859360"/>
                  <a:gd name="connsiteX3" fmla="*/ 5273271 w 8770975"/>
                  <a:gd name="connsiteY3" fmla="*/ 266568 h 1859360"/>
                  <a:gd name="connsiteX4" fmla="*/ 6126748 w 8770975"/>
                  <a:gd name="connsiteY4" fmla="*/ 85311 h 1859360"/>
                  <a:gd name="connsiteX5" fmla="*/ 6473598 w 8770975"/>
                  <a:gd name="connsiteY5" fmla="*/ 96738 h 1859360"/>
                  <a:gd name="connsiteX6" fmla="*/ 7419376 w 8770975"/>
                  <a:gd name="connsiteY6" fmla="*/ 287096 h 1859360"/>
                  <a:gd name="connsiteX7" fmla="*/ 8770975 w 8770975"/>
                  <a:gd name="connsiteY7" fmla="*/ 0 h 1859360"/>
                  <a:gd name="connsiteX0" fmla="*/ 14 w 8770975"/>
                  <a:gd name="connsiteY0" fmla="*/ 1859353 h 1859360"/>
                  <a:gd name="connsiteX1" fmla="*/ 4684393 w 8770975"/>
                  <a:gd name="connsiteY1" fmla="*/ 863432 h 1859360"/>
                  <a:gd name="connsiteX2" fmla="*/ 5028988 w 8770975"/>
                  <a:gd name="connsiteY2" fmla="*/ 423633 h 1859360"/>
                  <a:gd name="connsiteX3" fmla="*/ 5273271 w 8770975"/>
                  <a:gd name="connsiteY3" fmla="*/ 266568 h 1859360"/>
                  <a:gd name="connsiteX4" fmla="*/ 6126748 w 8770975"/>
                  <a:gd name="connsiteY4" fmla="*/ 85311 h 1859360"/>
                  <a:gd name="connsiteX5" fmla="*/ 6473598 w 8770975"/>
                  <a:gd name="connsiteY5" fmla="*/ 96738 h 1859360"/>
                  <a:gd name="connsiteX6" fmla="*/ 7419376 w 8770975"/>
                  <a:gd name="connsiteY6" fmla="*/ 287096 h 1859360"/>
                  <a:gd name="connsiteX7" fmla="*/ 8770975 w 8770975"/>
                  <a:gd name="connsiteY7" fmla="*/ 0 h 1859360"/>
                  <a:gd name="connsiteX0" fmla="*/ 445 w 4342658"/>
                  <a:gd name="connsiteY0" fmla="*/ 913647 h 914669"/>
                  <a:gd name="connsiteX1" fmla="*/ 256076 w 4342658"/>
                  <a:gd name="connsiteY1" fmla="*/ 863432 h 914669"/>
                  <a:gd name="connsiteX2" fmla="*/ 600671 w 4342658"/>
                  <a:gd name="connsiteY2" fmla="*/ 423633 h 914669"/>
                  <a:gd name="connsiteX3" fmla="*/ 844954 w 4342658"/>
                  <a:gd name="connsiteY3" fmla="*/ 266568 h 914669"/>
                  <a:gd name="connsiteX4" fmla="*/ 1698431 w 4342658"/>
                  <a:gd name="connsiteY4" fmla="*/ 85311 h 914669"/>
                  <a:gd name="connsiteX5" fmla="*/ 2045281 w 4342658"/>
                  <a:gd name="connsiteY5" fmla="*/ 96738 h 914669"/>
                  <a:gd name="connsiteX6" fmla="*/ 2991059 w 4342658"/>
                  <a:gd name="connsiteY6" fmla="*/ 287096 h 914669"/>
                  <a:gd name="connsiteX7" fmla="*/ 4342658 w 4342658"/>
                  <a:gd name="connsiteY7" fmla="*/ 0 h 914669"/>
                  <a:gd name="connsiteX0" fmla="*/ 3939 w 4207754"/>
                  <a:gd name="connsiteY0" fmla="*/ 894108 h 899904"/>
                  <a:gd name="connsiteX1" fmla="*/ 121172 w 4207754"/>
                  <a:gd name="connsiteY1" fmla="*/ 863432 h 899904"/>
                  <a:gd name="connsiteX2" fmla="*/ 465767 w 4207754"/>
                  <a:gd name="connsiteY2" fmla="*/ 423633 h 899904"/>
                  <a:gd name="connsiteX3" fmla="*/ 710050 w 4207754"/>
                  <a:gd name="connsiteY3" fmla="*/ 266568 h 899904"/>
                  <a:gd name="connsiteX4" fmla="*/ 1563527 w 4207754"/>
                  <a:gd name="connsiteY4" fmla="*/ 85311 h 899904"/>
                  <a:gd name="connsiteX5" fmla="*/ 1910377 w 4207754"/>
                  <a:gd name="connsiteY5" fmla="*/ 96738 h 899904"/>
                  <a:gd name="connsiteX6" fmla="*/ 2856155 w 4207754"/>
                  <a:gd name="connsiteY6" fmla="*/ 287096 h 899904"/>
                  <a:gd name="connsiteX7" fmla="*/ 4207754 w 4207754"/>
                  <a:gd name="connsiteY7" fmla="*/ 0 h 899904"/>
                  <a:gd name="connsiteX0" fmla="*/ 897 w 4269948"/>
                  <a:gd name="connsiteY0" fmla="*/ 912068 h 913249"/>
                  <a:gd name="connsiteX1" fmla="*/ 183366 w 4269948"/>
                  <a:gd name="connsiteY1" fmla="*/ 863432 h 913249"/>
                  <a:gd name="connsiteX2" fmla="*/ 527961 w 4269948"/>
                  <a:gd name="connsiteY2" fmla="*/ 423633 h 913249"/>
                  <a:gd name="connsiteX3" fmla="*/ 772244 w 4269948"/>
                  <a:gd name="connsiteY3" fmla="*/ 266568 h 913249"/>
                  <a:gd name="connsiteX4" fmla="*/ 1625721 w 4269948"/>
                  <a:gd name="connsiteY4" fmla="*/ 85311 h 913249"/>
                  <a:gd name="connsiteX5" fmla="*/ 1972571 w 4269948"/>
                  <a:gd name="connsiteY5" fmla="*/ 96738 h 913249"/>
                  <a:gd name="connsiteX6" fmla="*/ 2918349 w 4269948"/>
                  <a:gd name="connsiteY6" fmla="*/ 287096 h 913249"/>
                  <a:gd name="connsiteX7" fmla="*/ 4269948 w 4269948"/>
                  <a:gd name="connsiteY7" fmla="*/ 0 h 913249"/>
                  <a:gd name="connsiteX0" fmla="*/ 361 w 4375418"/>
                  <a:gd name="connsiteY0" fmla="*/ 926036 h 926461"/>
                  <a:gd name="connsiteX1" fmla="*/ 288836 w 4375418"/>
                  <a:gd name="connsiteY1" fmla="*/ 863432 h 926461"/>
                  <a:gd name="connsiteX2" fmla="*/ 633431 w 4375418"/>
                  <a:gd name="connsiteY2" fmla="*/ 423633 h 926461"/>
                  <a:gd name="connsiteX3" fmla="*/ 877714 w 4375418"/>
                  <a:gd name="connsiteY3" fmla="*/ 266568 h 926461"/>
                  <a:gd name="connsiteX4" fmla="*/ 1731191 w 4375418"/>
                  <a:gd name="connsiteY4" fmla="*/ 85311 h 926461"/>
                  <a:gd name="connsiteX5" fmla="*/ 2078041 w 4375418"/>
                  <a:gd name="connsiteY5" fmla="*/ 96738 h 926461"/>
                  <a:gd name="connsiteX6" fmla="*/ 3023819 w 4375418"/>
                  <a:gd name="connsiteY6" fmla="*/ 287096 h 926461"/>
                  <a:gd name="connsiteX7" fmla="*/ 4375418 w 4375418"/>
                  <a:gd name="connsiteY7" fmla="*/ 0 h 926461"/>
                  <a:gd name="connsiteX0" fmla="*/ 672 w 4294185"/>
                  <a:gd name="connsiteY0" fmla="*/ 912067 h 913248"/>
                  <a:gd name="connsiteX1" fmla="*/ 207603 w 4294185"/>
                  <a:gd name="connsiteY1" fmla="*/ 863432 h 913248"/>
                  <a:gd name="connsiteX2" fmla="*/ 552198 w 4294185"/>
                  <a:gd name="connsiteY2" fmla="*/ 423633 h 913248"/>
                  <a:gd name="connsiteX3" fmla="*/ 796481 w 4294185"/>
                  <a:gd name="connsiteY3" fmla="*/ 266568 h 913248"/>
                  <a:gd name="connsiteX4" fmla="*/ 1649958 w 4294185"/>
                  <a:gd name="connsiteY4" fmla="*/ 85311 h 913248"/>
                  <a:gd name="connsiteX5" fmla="*/ 1996808 w 4294185"/>
                  <a:gd name="connsiteY5" fmla="*/ 96738 h 913248"/>
                  <a:gd name="connsiteX6" fmla="*/ 2942586 w 4294185"/>
                  <a:gd name="connsiteY6" fmla="*/ 287096 h 913248"/>
                  <a:gd name="connsiteX7" fmla="*/ 4294185 w 4294185"/>
                  <a:gd name="connsiteY7" fmla="*/ 0 h 913248"/>
                  <a:gd name="connsiteX0" fmla="*/ 13757 w 4179518"/>
                  <a:gd name="connsiteY0" fmla="*/ 886125 h 895688"/>
                  <a:gd name="connsiteX1" fmla="*/ 92936 w 4179518"/>
                  <a:gd name="connsiteY1" fmla="*/ 863432 h 895688"/>
                  <a:gd name="connsiteX2" fmla="*/ 437531 w 4179518"/>
                  <a:gd name="connsiteY2" fmla="*/ 423633 h 895688"/>
                  <a:gd name="connsiteX3" fmla="*/ 681814 w 4179518"/>
                  <a:gd name="connsiteY3" fmla="*/ 266568 h 895688"/>
                  <a:gd name="connsiteX4" fmla="*/ 1535291 w 4179518"/>
                  <a:gd name="connsiteY4" fmla="*/ 85311 h 895688"/>
                  <a:gd name="connsiteX5" fmla="*/ 1882141 w 4179518"/>
                  <a:gd name="connsiteY5" fmla="*/ 96738 h 895688"/>
                  <a:gd name="connsiteX6" fmla="*/ 2827919 w 4179518"/>
                  <a:gd name="connsiteY6" fmla="*/ 287096 h 895688"/>
                  <a:gd name="connsiteX7" fmla="*/ 4179518 w 4179518"/>
                  <a:gd name="connsiteY7" fmla="*/ 0 h 895688"/>
                  <a:gd name="connsiteX0" fmla="*/ 13757 w 2952464"/>
                  <a:gd name="connsiteY0" fmla="*/ 823135 h 832698"/>
                  <a:gd name="connsiteX1" fmla="*/ 92936 w 2952464"/>
                  <a:gd name="connsiteY1" fmla="*/ 800442 h 832698"/>
                  <a:gd name="connsiteX2" fmla="*/ 437531 w 2952464"/>
                  <a:gd name="connsiteY2" fmla="*/ 360643 h 832698"/>
                  <a:gd name="connsiteX3" fmla="*/ 681814 w 2952464"/>
                  <a:gd name="connsiteY3" fmla="*/ 203578 h 832698"/>
                  <a:gd name="connsiteX4" fmla="*/ 1535291 w 2952464"/>
                  <a:gd name="connsiteY4" fmla="*/ 22321 h 832698"/>
                  <a:gd name="connsiteX5" fmla="*/ 1882141 w 2952464"/>
                  <a:gd name="connsiteY5" fmla="*/ 33748 h 832698"/>
                  <a:gd name="connsiteX6" fmla="*/ 2827919 w 2952464"/>
                  <a:gd name="connsiteY6" fmla="*/ 224106 h 832698"/>
                  <a:gd name="connsiteX7" fmla="*/ 2952464 w 2952464"/>
                  <a:gd name="connsiteY7" fmla="*/ 191746 h 832698"/>
                  <a:gd name="connsiteX0" fmla="*/ 13757 w 2911457"/>
                  <a:gd name="connsiteY0" fmla="*/ 823135 h 832698"/>
                  <a:gd name="connsiteX1" fmla="*/ 92936 w 2911457"/>
                  <a:gd name="connsiteY1" fmla="*/ 800442 h 832698"/>
                  <a:gd name="connsiteX2" fmla="*/ 437531 w 2911457"/>
                  <a:gd name="connsiteY2" fmla="*/ 360643 h 832698"/>
                  <a:gd name="connsiteX3" fmla="*/ 681814 w 2911457"/>
                  <a:gd name="connsiteY3" fmla="*/ 203578 h 832698"/>
                  <a:gd name="connsiteX4" fmla="*/ 1535291 w 2911457"/>
                  <a:gd name="connsiteY4" fmla="*/ 22321 h 832698"/>
                  <a:gd name="connsiteX5" fmla="*/ 1882141 w 2911457"/>
                  <a:gd name="connsiteY5" fmla="*/ 33748 h 832698"/>
                  <a:gd name="connsiteX6" fmla="*/ 2827919 w 2911457"/>
                  <a:gd name="connsiteY6" fmla="*/ 224106 h 832698"/>
                  <a:gd name="connsiteX7" fmla="*/ 2911457 w 2911457"/>
                  <a:gd name="connsiteY7" fmla="*/ 205640 h 832698"/>
                  <a:gd name="connsiteX0" fmla="*/ 13757 w 2911457"/>
                  <a:gd name="connsiteY0" fmla="*/ 820507 h 830070"/>
                  <a:gd name="connsiteX1" fmla="*/ 92936 w 2911457"/>
                  <a:gd name="connsiteY1" fmla="*/ 797814 h 830070"/>
                  <a:gd name="connsiteX2" fmla="*/ 437531 w 2911457"/>
                  <a:gd name="connsiteY2" fmla="*/ 358015 h 830070"/>
                  <a:gd name="connsiteX3" fmla="*/ 701788 w 2911457"/>
                  <a:gd name="connsiteY3" fmla="*/ 225390 h 830070"/>
                  <a:gd name="connsiteX4" fmla="*/ 1535291 w 2911457"/>
                  <a:gd name="connsiteY4" fmla="*/ 19693 h 830070"/>
                  <a:gd name="connsiteX5" fmla="*/ 1882141 w 2911457"/>
                  <a:gd name="connsiteY5" fmla="*/ 31120 h 830070"/>
                  <a:gd name="connsiteX6" fmla="*/ 2827919 w 2911457"/>
                  <a:gd name="connsiteY6" fmla="*/ 221478 h 830070"/>
                  <a:gd name="connsiteX7" fmla="*/ 2911457 w 2911457"/>
                  <a:gd name="connsiteY7" fmla="*/ 203012 h 830070"/>
                  <a:gd name="connsiteX0" fmla="*/ 13757 w 2911457"/>
                  <a:gd name="connsiteY0" fmla="*/ 805871 h 815434"/>
                  <a:gd name="connsiteX1" fmla="*/ 92936 w 2911457"/>
                  <a:gd name="connsiteY1" fmla="*/ 783178 h 815434"/>
                  <a:gd name="connsiteX2" fmla="*/ 437531 w 2911457"/>
                  <a:gd name="connsiteY2" fmla="*/ 343379 h 815434"/>
                  <a:gd name="connsiteX3" fmla="*/ 701788 w 2911457"/>
                  <a:gd name="connsiteY3" fmla="*/ 210754 h 815434"/>
                  <a:gd name="connsiteX4" fmla="*/ 1525305 w 2911457"/>
                  <a:gd name="connsiteY4" fmla="*/ 31941 h 815434"/>
                  <a:gd name="connsiteX5" fmla="*/ 1882141 w 2911457"/>
                  <a:gd name="connsiteY5" fmla="*/ 16484 h 815434"/>
                  <a:gd name="connsiteX6" fmla="*/ 2827919 w 2911457"/>
                  <a:gd name="connsiteY6" fmla="*/ 206842 h 815434"/>
                  <a:gd name="connsiteX7" fmla="*/ 2911457 w 2911457"/>
                  <a:gd name="connsiteY7" fmla="*/ 188376 h 815434"/>
                  <a:gd name="connsiteX0" fmla="*/ 13757 w 2911457"/>
                  <a:gd name="connsiteY0" fmla="*/ 805871 h 815434"/>
                  <a:gd name="connsiteX1" fmla="*/ 92936 w 2911457"/>
                  <a:gd name="connsiteY1" fmla="*/ 783178 h 815434"/>
                  <a:gd name="connsiteX2" fmla="*/ 450847 w 2911457"/>
                  <a:gd name="connsiteY2" fmla="*/ 345824 h 815434"/>
                  <a:gd name="connsiteX3" fmla="*/ 701788 w 2911457"/>
                  <a:gd name="connsiteY3" fmla="*/ 210754 h 815434"/>
                  <a:gd name="connsiteX4" fmla="*/ 1525305 w 2911457"/>
                  <a:gd name="connsiteY4" fmla="*/ 31941 h 815434"/>
                  <a:gd name="connsiteX5" fmla="*/ 1882141 w 2911457"/>
                  <a:gd name="connsiteY5" fmla="*/ 16484 h 815434"/>
                  <a:gd name="connsiteX6" fmla="*/ 2827919 w 2911457"/>
                  <a:gd name="connsiteY6" fmla="*/ 206842 h 815434"/>
                  <a:gd name="connsiteX7" fmla="*/ 2911457 w 2911457"/>
                  <a:gd name="connsiteY7" fmla="*/ 188376 h 815434"/>
                  <a:gd name="connsiteX0" fmla="*/ 13757 w 2911457"/>
                  <a:gd name="connsiteY0" fmla="*/ 797902 h 807465"/>
                  <a:gd name="connsiteX1" fmla="*/ 92936 w 2911457"/>
                  <a:gd name="connsiteY1" fmla="*/ 775209 h 807465"/>
                  <a:gd name="connsiteX2" fmla="*/ 450847 w 2911457"/>
                  <a:gd name="connsiteY2" fmla="*/ 337855 h 807465"/>
                  <a:gd name="connsiteX3" fmla="*/ 701788 w 2911457"/>
                  <a:gd name="connsiteY3" fmla="*/ 202785 h 807465"/>
                  <a:gd name="connsiteX4" fmla="*/ 1525305 w 2911457"/>
                  <a:gd name="connsiteY4" fmla="*/ 23972 h 807465"/>
                  <a:gd name="connsiteX5" fmla="*/ 1895457 w 2911457"/>
                  <a:gd name="connsiteY5" fmla="*/ 20736 h 807465"/>
                  <a:gd name="connsiteX6" fmla="*/ 2827919 w 2911457"/>
                  <a:gd name="connsiteY6" fmla="*/ 198873 h 807465"/>
                  <a:gd name="connsiteX7" fmla="*/ 2911457 w 2911457"/>
                  <a:gd name="connsiteY7" fmla="*/ 180407 h 807465"/>
                  <a:gd name="connsiteX0" fmla="*/ 13757 w 2911457"/>
                  <a:gd name="connsiteY0" fmla="*/ 791246 h 800809"/>
                  <a:gd name="connsiteX1" fmla="*/ 92936 w 2911457"/>
                  <a:gd name="connsiteY1" fmla="*/ 768553 h 800809"/>
                  <a:gd name="connsiteX2" fmla="*/ 450847 w 2911457"/>
                  <a:gd name="connsiteY2" fmla="*/ 331199 h 800809"/>
                  <a:gd name="connsiteX3" fmla="*/ 701788 w 2911457"/>
                  <a:gd name="connsiteY3" fmla="*/ 196129 h 800809"/>
                  <a:gd name="connsiteX4" fmla="*/ 1498673 w 2911457"/>
                  <a:gd name="connsiteY4" fmla="*/ 31980 h 800809"/>
                  <a:gd name="connsiteX5" fmla="*/ 1895457 w 2911457"/>
                  <a:gd name="connsiteY5" fmla="*/ 14080 h 800809"/>
                  <a:gd name="connsiteX6" fmla="*/ 2827919 w 2911457"/>
                  <a:gd name="connsiteY6" fmla="*/ 192217 h 800809"/>
                  <a:gd name="connsiteX7" fmla="*/ 2911457 w 2911457"/>
                  <a:gd name="connsiteY7" fmla="*/ 173751 h 800809"/>
                  <a:gd name="connsiteX0" fmla="*/ 13757 w 2911457"/>
                  <a:gd name="connsiteY0" fmla="*/ 791039 h 800602"/>
                  <a:gd name="connsiteX1" fmla="*/ 92936 w 2911457"/>
                  <a:gd name="connsiteY1" fmla="*/ 768346 h 800602"/>
                  <a:gd name="connsiteX2" fmla="*/ 450847 w 2911457"/>
                  <a:gd name="connsiteY2" fmla="*/ 330992 h 800602"/>
                  <a:gd name="connsiteX3" fmla="*/ 721763 w 2911457"/>
                  <a:gd name="connsiteY3" fmla="*/ 191034 h 800602"/>
                  <a:gd name="connsiteX4" fmla="*/ 1498673 w 2911457"/>
                  <a:gd name="connsiteY4" fmla="*/ 31773 h 800602"/>
                  <a:gd name="connsiteX5" fmla="*/ 1895457 w 2911457"/>
                  <a:gd name="connsiteY5" fmla="*/ 13873 h 800602"/>
                  <a:gd name="connsiteX6" fmla="*/ 2827919 w 2911457"/>
                  <a:gd name="connsiteY6" fmla="*/ 192010 h 800602"/>
                  <a:gd name="connsiteX7" fmla="*/ 2911457 w 2911457"/>
                  <a:gd name="connsiteY7" fmla="*/ 173544 h 800602"/>
                  <a:gd name="connsiteX0" fmla="*/ 13757 w 2911457"/>
                  <a:gd name="connsiteY0" fmla="*/ 791039 h 800602"/>
                  <a:gd name="connsiteX1" fmla="*/ 92936 w 2911457"/>
                  <a:gd name="connsiteY1" fmla="*/ 768346 h 800602"/>
                  <a:gd name="connsiteX2" fmla="*/ 450847 w 2911457"/>
                  <a:gd name="connsiteY2" fmla="*/ 330992 h 800602"/>
                  <a:gd name="connsiteX3" fmla="*/ 721763 w 2911457"/>
                  <a:gd name="connsiteY3" fmla="*/ 191034 h 800602"/>
                  <a:gd name="connsiteX4" fmla="*/ 1498673 w 2911457"/>
                  <a:gd name="connsiteY4" fmla="*/ 31773 h 800602"/>
                  <a:gd name="connsiteX5" fmla="*/ 1895457 w 2911457"/>
                  <a:gd name="connsiteY5" fmla="*/ 13873 h 800602"/>
                  <a:gd name="connsiteX6" fmla="*/ 2827919 w 2911457"/>
                  <a:gd name="connsiteY6" fmla="*/ 192010 h 800602"/>
                  <a:gd name="connsiteX7" fmla="*/ 2911457 w 2911457"/>
                  <a:gd name="connsiteY7" fmla="*/ 173544 h 800602"/>
                  <a:gd name="connsiteX0" fmla="*/ 0 w 2818521"/>
                  <a:gd name="connsiteY0" fmla="*/ 768346 h 768346"/>
                  <a:gd name="connsiteX1" fmla="*/ 357911 w 2818521"/>
                  <a:gd name="connsiteY1" fmla="*/ 330992 h 768346"/>
                  <a:gd name="connsiteX2" fmla="*/ 628827 w 2818521"/>
                  <a:gd name="connsiteY2" fmla="*/ 191034 h 768346"/>
                  <a:gd name="connsiteX3" fmla="*/ 1405737 w 2818521"/>
                  <a:gd name="connsiteY3" fmla="*/ 31773 h 768346"/>
                  <a:gd name="connsiteX4" fmla="*/ 1802521 w 2818521"/>
                  <a:gd name="connsiteY4" fmla="*/ 13873 h 768346"/>
                  <a:gd name="connsiteX5" fmla="*/ 2734983 w 2818521"/>
                  <a:gd name="connsiteY5" fmla="*/ 192010 h 768346"/>
                  <a:gd name="connsiteX6" fmla="*/ 2818521 w 2818521"/>
                  <a:gd name="connsiteY6" fmla="*/ 173544 h 768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8521" h="768346">
                    <a:moveTo>
                      <a:pt x="0" y="768346"/>
                    </a:moveTo>
                    <a:cubicBezTo>
                      <a:pt x="58454" y="694621"/>
                      <a:pt x="253106" y="427211"/>
                      <a:pt x="357911" y="330992"/>
                    </a:cubicBezTo>
                    <a:cubicBezTo>
                      <a:pt x="462716" y="234773"/>
                      <a:pt x="451493" y="230252"/>
                      <a:pt x="628827" y="191034"/>
                    </a:cubicBezTo>
                    <a:cubicBezTo>
                      <a:pt x="810123" y="150940"/>
                      <a:pt x="1210121" y="61300"/>
                      <a:pt x="1405737" y="31773"/>
                    </a:cubicBezTo>
                    <a:cubicBezTo>
                      <a:pt x="1601353" y="2246"/>
                      <a:pt x="1580980" y="-12833"/>
                      <a:pt x="1802521" y="13873"/>
                    </a:cubicBezTo>
                    <a:cubicBezTo>
                      <a:pt x="2024062" y="40579"/>
                      <a:pt x="2567407" y="166302"/>
                      <a:pt x="2734983" y="192010"/>
                    </a:cubicBezTo>
                    <a:lnTo>
                      <a:pt x="2818521" y="173544"/>
                    </a:lnTo>
                  </a:path>
                </a:pathLst>
              </a:custGeom>
              <a:noFill/>
              <a:ln w="28575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00B0F0"/>
                  </a:solidFill>
                </a:endParaRPr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F49C75D0-3746-594B-A445-5A9022C22B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708016" y="2667883"/>
                <a:ext cx="1115135" cy="338346"/>
              </a:xfrm>
              <a:prstGeom prst="line">
                <a:avLst/>
              </a:prstGeom>
              <a:ln w="28575">
                <a:solidFill>
                  <a:srgbClr val="C00000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EB2F3C32-FD2F-C8ED-D2B0-5985E0B60DC5}"/>
                  </a:ext>
                </a:extLst>
              </p:cNvPr>
              <p:cNvSpPr/>
              <p:nvPr/>
            </p:nvSpPr>
            <p:spPr>
              <a:xfrm>
                <a:off x="5929277" y="2601865"/>
                <a:ext cx="465698" cy="15077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hreePt" dir="t"/>
              </a:scene3d>
              <a:sp3d extrusionH="635000" contourW="6350" prstMaterial="clear">
                <a:bevelT w="0" h="0"/>
                <a:bevelB w="0" h="0"/>
                <a:extrusionClr>
                  <a:schemeClr val="bg1">
                    <a:lumMod val="75000"/>
                  </a:schemeClr>
                </a:extrusionClr>
                <a:contourClr>
                  <a:schemeClr val="tx1">
                    <a:lumMod val="50000"/>
                    <a:lumOff val="50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AE3D59F1-8BC9-3051-FF76-D35AD68BAED7}"/>
                  </a:ext>
                </a:extLst>
              </p:cNvPr>
              <p:cNvSpPr/>
              <p:nvPr/>
            </p:nvSpPr>
            <p:spPr>
              <a:xfrm>
                <a:off x="6636596" y="2750565"/>
                <a:ext cx="465698" cy="15077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hreePt" dir="t"/>
              </a:scene3d>
              <a:sp3d extrusionH="635000" contourW="6350" prstMaterial="clear">
                <a:bevelT w="0" h="0"/>
                <a:bevelB w="0" h="0"/>
                <a:extrusionClr>
                  <a:schemeClr val="bg1">
                    <a:lumMod val="75000"/>
                  </a:schemeClr>
                </a:extrusionClr>
                <a:contourClr>
                  <a:schemeClr val="tx1">
                    <a:lumMod val="50000"/>
                    <a:lumOff val="50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94912A8D-F6DB-E62E-CAEF-B0126CC994E6}"/>
                  </a:ext>
                </a:extLst>
              </p:cNvPr>
              <p:cNvSpPr/>
              <p:nvPr/>
            </p:nvSpPr>
            <p:spPr>
              <a:xfrm>
                <a:off x="5195515" y="2810004"/>
                <a:ext cx="465698" cy="15077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hreePt" dir="t"/>
              </a:scene3d>
              <a:sp3d extrusionH="635000" contourW="6350" prstMaterial="clear">
                <a:bevelT w="0" h="0"/>
                <a:bevelB w="0" h="0"/>
                <a:extrusionClr>
                  <a:schemeClr val="bg1">
                    <a:lumMod val="75000"/>
                  </a:schemeClr>
                </a:extrusionClr>
                <a:contourClr>
                  <a:schemeClr val="tx1">
                    <a:lumMod val="50000"/>
                    <a:lumOff val="50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7E3D36D7-D321-1BC1-EAF7-C680C0A718CB}"/>
                  </a:ext>
                </a:extLst>
              </p:cNvPr>
              <p:cNvSpPr/>
              <p:nvPr/>
            </p:nvSpPr>
            <p:spPr>
              <a:xfrm>
                <a:off x="4880121" y="3259766"/>
                <a:ext cx="465698" cy="15077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scene3d>
                <a:camera prst="orthographicFront">
                  <a:rot lat="1200000" lon="13800000" rev="0"/>
                </a:camera>
                <a:lightRig rig="threePt" dir="t"/>
              </a:scene3d>
              <a:sp3d extrusionH="635000" contourW="6350" prstMaterial="clear">
                <a:bevelT w="0" h="0"/>
                <a:bevelB w="0" h="0"/>
                <a:extrusionClr>
                  <a:schemeClr val="bg1">
                    <a:lumMod val="75000"/>
                  </a:schemeClr>
                </a:extrusionClr>
                <a:contourClr>
                  <a:schemeClr val="tx1">
                    <a:lumMod val="50000"/>
                    <a:lumOff val="50000"/>
                  </a:schemeClr>
                </a:contourClr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1" name="Flowchart: Connector 30">
                <a:extLst>
                  <a:ext uri="{FF2B5EF4-FFF2-40B4-BE49-F238E27FC236}">
                    <a16:creationId xmlns:a16="http://schemas.microsoft.com/office/drawing/2014/main" id="{54B8483C-A86E-11B0-71C0-B8AE383F5A9E}"/>
                  </a:ext>
                </a:extLst>
              </p:cNvPr>
              <p:cNvSpPr/>
              <p:nvPr/>
            </p:nvSpPr>
            <p:spPr>
              <a:xfrm rot="20777231">
                <a:off x="695813" y="4648850"/>
                <a:ext cx="301691" cy="136615"/>
              </a:xfrm>
              <a:prstGeom prst="flowChartConnector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Flowchart: Connector 31">
                <a:extLst>
                  <a:ext uri="{FF2B5EF4-FFF2-40B4-BE49-F238E27FC236}">
                    <a16:creationId xmlns:a16="http://schemas.microsoft.com/office/drawing/2014/main" id="{106331B4-2CFD-37DF-0D2C-3E821178FF0C}"/>
                  </a:ext>
                </a:extLst>
              </p:cNvPr>
              <p:cNvSpPr/>
              <p:nvPr/>
            </p:nvSpPr>
            <p:spPr>
              <a:xfrm rot="20777231">
                <a:off x="1093936" y="4529088"/>
                <a:ext cx="301691" cy="136615"/>
              </a:xfrm>
              <a:prstGeom prst="flowChartConnector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61DFADDE-1CCF-3122-96D6-A9567D5F9C3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43552" y="3795777"/>
                <a:ext cx="138029" cy="40381"/>
              </a:xfrm>
              <a:prstGeom prst="line">
                <a:avLst/>
              </a:prstGeom>
              <a:ln w="28575">
                <a:solidFill>
                  <a:srgbClr val="C00000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EE3AB75-BBF8-07F8-3B77-29CD9FB25E3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567234" y="3873842"/>
                <a:ext cx="140117" cy="42035"/>
              </a:xfrm>
              <a:prstGeom prst="line">
                <a:avLst/>
              </a:prstGeom>
              <a:ln w="28575">
                <a:solidFill>
                  <a:srgbClr val="C00000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82AC4F7B-C34E-15F8-0768-8D385D93248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66475" y="3953909"/>
                <a:ext cx="652634" cy="193757"/>
              </a:xfrm>
              <a:prstGeom prst="line">
                <a:avLst/>
              </a:prstGeom>
              <a:ln w="28575">
                <a:solidFill>
                  <a:srgbClr val="C00000"/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Straight Arrow Connector 35">
                <a:extLst>
                  <a:ext uri="{FF2B5EF4-FFF2-40B4-BE49-F238E27FC236}">
                    <a16:creationId xmlns:a16="http://schemas.microsoft.com/office/drawing/2014/main" id="{0B6F7EE4-1AE9-D41E-A43F-184F64719DF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380037" y="4401285"/>
                <a:ext cx="172452" cy="56047"/>
              </a:xfrm>
              <a:prstGeom prst="straightConnector1">
                <a:avLst/>
              </a:prstGeom>
              <a:ln>
                <a:solidFill>
                  <a:srgbClr val="C00000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C993F4E-A735-85F6-0B2A-3528DBA168B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239157" y="4141066"/>
                <a:ext cx="544698" cy="164553"/>
              </a:xfrm>
              <a:prstGeom prst="line">
                <a:avLst/>
              </a:prstGeom>
              <a:ln w="38100">
                <a:solidFill>
                  <a:srgbClr val="7030A0">
                    <a:alpha val="30196"/>
                  </a:srgbClr>
                </a:solidFill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" name="Right Brace 6">
                <a:extLst>
                  <a:ext uri="{FF2B5EF4-FFF2-40B4-BE49-F238E27FC236}">
                    <a16:creationId xmlns:a16="http://schemas.microsoft.com/office/drawing/2014/main" id="{A28B2D57-D1EE-697A-8173-FC00664531D7}"/>
                  </a:ext>
                </a:extLst>
              </p:cNvPr>
              <p:cNvSpPr/>
              <p:nvPr/>
            </p:nvSpPr>
            <p:spPr>
              <a:xfrm rot="15296808">
                <a:off x="2087419" y="3278909"/>
                <a:ext cx="155448" cy="914400"/>
              </a:xfrm>
              <a:prstGeom prst="rightBrace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9" name="Google Shape;859;p45">
            <a:extLst>
              <a:ext uri="{FF2B5EF4-FFF2-40B4-BE49-F238E27FC236}">
                <a16:creationId xmlns:a16="http://schemas.microsoft.com/office/drawing/2014/main" id="{C75626D1-C5D6-2021-7DE0-96914ECE07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3930140"/>
              </p:ext>
            </p:extLst>
          </p:nvPr>
        </p:nvGraphicFramePr>
        <p:xfrm>
          <a:off x="8594677" y="1526020"/>
          <a:ext cx="2939280" cy="16843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877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6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Energy (GeV)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10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Charge (nC)</a:t>
                      </a:r>
                      <a:endParaRPr sz="1400" u="none" strike="noStrike" cap="none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1.5/0.5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Slice energy spread (% rms)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0.1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Spot size (um)</a:t>
                      </a:r>
                      <a:endParaRPr sz="1400" u="none" strike="noStrike" cap="none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20</a:t>
                      </a:r>
                      <a:endParaRPr sz="1400" u="none" strike="noStrike" cap="none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6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Duration (um)</a:t>
                      </a:r>
                      <a:endParaRPr sz="1400" u="none" strike="noStrike" cap="none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10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7997BEF1-A105-3BAA-8116-3F388024B3CA}"/>
              </a:ext>
            </a:extLst>
          </p:cNvPr>
          <p:cNvSpPr txBox="1"/>
          <p:nvPr/>
        </p:nvSpPr>
        <p:spPr>
          <a:xfrm>
            <a:off x="8737786" y="1206736"/>
            <a:ext cx="26308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FACET-II beam parameters</a:t>
            </a:r>
          </a:p>
        </p:txBody>
      </p:sp>
    </p:spTree>
    <p:extLst>
      <p:ext uri="{BB962C8B-B14F-4D97-AF65-F5344CB8AC3E}">
        <p14:creationId xmlns:p14="http://schemas.microsoft.com/office/powerpoint/2010/main" val="3186865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>
          <a:extLst>
            <a:ext uri="{FF2B5EF4-FFF2-40B4-BE49-F238E27FC236}">
              <a16:creationId xmlns:a16="http://schemas.microsoft.com/office/drawing/2014/main" id="{7440E214-202A-993B-6E30-55E2847D2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629E9C7C-5689-D186-D8F5-DC0934DC0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0377" y="972670"/>
            <a:ext cx="4237505" cy="4842863"/>
          </a:xfrm>
          <a:prstGeom prst="rect">
            <a:avLst/>
          </a:prstGeom>
        </p:spPr>
      </p:pic>
      <p:sp>
        <p:nvSpPr>
          <p:cNvPr id="413" name="Google Shape;413;p41">
            <a:extLst>
              <a:ext uri="{FF2B5EF4-FFF2-40B4-BE49-F238E27FC236}">
                <a16:creationId xmlns:a16="http://schemas.microsoft.com/office/drawing/2014/main" id="{553B2A24-7A25-EEE9-E013-AAA093B4D1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8842" y="266701"/>
            <a:ext cx="1114153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ct val="111111"/>
              <a:buFont typeface="Lato"/>
              <a:buNone/>
            </a:pPr>
            <a:r>
              <a:rPr lang="en-US"/>
              <a:t>Short, high-peak current bunches can be generated by manipulating the beam’s longitudinal phase space</a:t>
            </a:r>
            <a:endParaRPr/>
          </a:p>
        </p:txBody>
      </p:sp>
      <p:sp>
        <p:nvSpPr>
          <p:cNvPr id="414" name="Google Shape;414;p41">
            <a:extLst>
              <a:ext uri="{FF2B5EF4-FFF2-40B4-BE49-F238E27FC236}">
                <a16:creationId xmlns:a16="http://schemas.microsoft.com/office/drawing/2014/main" id="{EAA5D622-8C99-BB2B-C59A-AFCC595A78C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43258" y="629371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5B184B-D8B4-2D7B-E764-3E676F6AE55F}"/>
              </a:ext>
            </a:extLst>
          </p:cNvPr>
          <p:cNvSpPr/>
          <p:nvPr/>
        </p:nvSpPr>
        <p:spPr>
          <a:xfrm>
            <a:off x="4880121" y="3498974"/>
            <a:ext cx="465698" cy="1507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woPt" dir="t"/>
          </a:scene3d>
          <a:sp3d extrusionH="635000" contourW="6350" prstMaterial="clear">
            <a:bevelT w="0" h="0"/>
            <a:bevelB w="0" h="0"/>
            <a:extrusionClr>
              <a:schemeClr val="bg1">
                <a:lumMod val="75000"/>
              </a:schemeClr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0BD9FAD-02FF-F995-B5B9-4404DF8881E1}"/>
              </a:ext>
            </a:extLst>
          </p:cNvPr>
          <p:cNvCxnSpPr>
            <a:cxnSpLocks/>
            <a:stCxn id="22" idx="0"/>
          </p:cNvCxnSpPr>
          <p:nvPr/>
        </p:nvCxnSpPr>
        <p:spPr>
          <a:xfrm flipH="1">
            <a:off x="3985584" y="3565015"/>
            <a:ext cx="789869" cy="22876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C3661299-6A71-D6BB-D664-1B85A2EC6E16}"/>
              </a:ext>
            </a:extLst>
          </p:cNvPr>
          <p:cNvSpPr/>
          <p:nvPr/>
        </p:nvSpPr>
        <p:spPr>
          <a:xfrm rot="356317">
            <a:off x="3682218" y="3597365"/>
            <a:ext cx="465695" cy="452394"/>
          </a:xfrm>
          <a:prstGeom prst="donu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>
              <a:rot lat="1200000" lon="3000000" rev="0"/>
            </a:camera>
            <a:lightRig rig="twoPt" dir="t"/>
          </a:scene3d>
          <a:sp3d extrusionH="127000">
            <a:extrusionClr>
              <a:schemeClr val="bg1">
                <a:lumMod val="65000"/>
              </a:schemeClr>
            </a:extrusion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Circle: Hollow 15">
            <a:extLst>
              <a:ext uri="{FF2B5EF4-FFF2-40B4-BE49-F238E27FC236}">
                <a16:creationId xmlns:a16="http://schemas.microsoft.com/office/drawing/2014/main" id="{0AB6512E-E698-7DB0-28BD-7C94EA1AC2EC}"/>
              </a:ext>
            </a:extLst>
          </p:cNvPr>
          <p:cNvSpPr/>
          <p:nvPr/>
        </p:nvSpPr>
        <p:spPr>
          <a:xfrm rot="356317">
            <a:off x="3403973" y="3669989"/>
            <a:ext cx="465695" cy="452394"/>
          </a:xfrm>
          <a:prstGeom prst="donu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>
              <a:rot lat="1200000" lon="3000000" rev="0"/>
            </a:camera>
            <a:lightRig rig="twoPt" dir="t"/>
          </a:scene3d>
          <a:sp3d extrusionH="127000">
            <a:extrusionClr>
              <a:schemeClr val="bg1">
                <a:lumMod val="65000"/>
              </a:schemeClr>
            </a:extrusion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EFA7EBD-FC33-4B60-433A-330225EBBCF4}"/>
              </a:ext>
            </a:extLst>
          </p:cNvPr>
          <p:cNvSpPr/>
          <p:nvPr/>
        </p:nvSpPr>
        <p:spPr>
          <a:xfrm>
            <a:off x="2394183" y="4045388"/>
            <a:ext cx="465698" cy="280860"/>
          </a:xfrm>
          <a:prstGeom prst="rect">
            <a:avLst/>
          </a:prstGeom>
          <a:solidFill>
            <a:schemeClr val="bg1">
              <a:lumMod val="65000"/>
              <a:alpha val="8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woPt" dir="t"/>
          </a:scene3d>
          <a:sp3d extrusionH="635000" prstMaterial="clear">
            <a:extrusionClr>
              <a:schemeClr val="tx2">
                <a:lumMod val="25000"/>
                <a:lumOff val="75000"/>
              </a:schemeClr>
            </a:extrusionClr>
            <a:contourClr>
              <a:schemeClr val="tx2">
                <a:lumMod val="25000"/>
                <a:lumOff val="75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Circle: Hollow 17">
            <a:extLst>
              <a:ext uri="{FF2B5EF4-FFF2-40B4-BE49-F238E27FC236}">
                <a16:creationId xmlns:a16="http://schemas.microsoft.com/office/drawing/2014/main" id="{DF57D6CA-699C-E6A8-801B-C6C9B853512E}"/>
              </a:ext>
            </a:extLst>
          </p:cNvPr>
          <p:cNvSpPr/>
          <p:nvPr/>
        </p:nvSpPr>
        <p:spPr>
          <a:xfrm rot="356317">
            <a:off x="3119674" y="3750022"/>
            <a:ext cx="465695" cy="452394"/>
          </a:xfrm>
          <a:prstGeom prst="donu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>
              <a:rot lat="1200000" lon="3000000" rev="0"/>
            </a:camera>
            <a:lightRig rig="twoPt" dir="t"/>
          </a:scene3d>
          <a:sp3d extrusionH="127000">
            <a:extrusionClr>
              <a:schemeClr val="bg1">
                <a:lumMod val="65000"/>
              </a:schemeClr>
            </a:extrusion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FED2AE0-2F80-5885-5139-433C6DCB7D7E}"/>
              </a:ext>
            </a:extLst>
          </p:cNvPr>
          <p:cNvSpPr/>
          <p:nvPr/>
        </p:nvSpPr>
        <p:spPr>
          <a:xfrm>
            <a:off x="5929277" y="2841073"/>
            <a:ext cx="465698" cy="1507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hreePt" dir="t"/>
          </a:scene3d>
          <a:sp3d extrusionH="635000" contourW="6350" prstMaterial="clear">
            <a:bevelT w="0" h="0"/>
            <a:bevelB w="0" h="0"/>
            <a:extrusionClr>
              <a:schemeClr val="bg1">
                <a:lumMod val="65000"/>
              </a:schemeClr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95ED7F6-B1BD-FDB1-A84A-828DF1E002BA}"/>
              </a:ext>
            </a:extLst>
          </p:cNvPr>
          <p:cNvSpPr/>
          <p:nvPr/>
        </p:nvSpPr>
        <p:spPr>
          <a:xfrm>
            <a:off x="5195515" y="3049212"/>
            <a:ext cx="465698" cy="1507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hreePt" dir="t"/>
          </a:scene3d>
          <a:sp3d extrusionH="635000" contourW="6350" prstMaterial="clear">
            <a:bevelT w="0" h="0"/>
            <a:bevelB w="0" h="0"/>
            <a:extrusionClr>
              <a:schemeClr val="bg1">
                <a:lumMod val="65000"/>
              </a:schemeClr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FCF0F1-A5F9-1DB8-3D3C-D565E901A9F2}"/>
              </a:ext>
            </a:extLst>
          </p:cNvPr>
          <p:cNvSpPr/>
          <p:nvPr/>
        </p:nvSpPr>
        <p:spPr>
          <a:xfrm>
            <a:off x="6636596" y="2989773"/>
            <a:ext cx="465698" cy="1507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hreePt" dir="t"/>
          </a:scene3d>
          <a:sp3d extrusionH="635000" contourW="6350" prstMaterial="clear">
            <a:bevelT w="0" h="0"/>
            <a:bevelB w="0" h="0"/>
            <a:extrusionClr>
              <a:schemeClr val="bg1">
                <a:lumMod val="65000"/>
              </a:schemeClr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3957AC3-1865-9A51-7854-85121E8293A9}"/>
              </a:ext>
            </a:extLst>
          </p:cNvPr>
          <p:cNvSpPr/>
          <p:nvPr/>
        </p:nvSpPr>
        <p:spPr>
          <a:xfrm rot="21333852">
            <a:off x="4752324" y="2967799"/>
            <a:ext cx="1958890" cy="522245"/>
          </a:xfrm>
          <a:custGeom>
            <a:avLst/>
            <a:gdLst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285750 w 2628900"/>
              <a:gd name="connsiteY7" fmla="*/ 495354 h 885879"/>
              <a:gd name="connsiteX8" fmla="*/ 295275 w 2628900"/>
              <a:gd name="connsiteY8" fmla="*/ 466779 h 885879"/>
              <a:gd name="connsiteX9" fmla="*/ 323850 w 2628900"/>
              <a:gd name="connsiteY9" fmla="*/ 447729 h 885879"/>
              <a:gd name="connsiteX10" fmla="*/ 352425 w 2628900"/>
              <a:gd name="connsiteY10" fmla="*/ 419154 h 885879"/>
              <a:gd name="connsiteX11" fmla="*/ 361950 w 2628900"/>
              <a:gd name="connsiteY11" fmla="*/ 390579 h 885879"/>
              <a:gd name="connsiteX12" fmla="*/ 476250 w 2628900"/>
              <a:gd name="connsiteY12" fmla="*/ 323904 h 885879"/>
              <a:gd name="connsiteX13" fmla="*/ 504825 w 2628900"/>
              <a:gd name="connsiteY13" fmla="*/ 304854 h 885879"/>
              <a:gd name="connsiteX14" fmla="*/ 638175 w 2628900"/>
              <a:gd name="connsiteY14" fmla="*/ 266754 h 885879"/>
              <a:gd name="connsiteX15" fmla="*/ 695325 w 2628900"/>
              <a:gd name="connsiteY15" fmla="*/ 247704 h 885879"/>
              <a:gd name="connsiteX16" fmla="*/ 790575 w 2628900"/>
              <a:gd name="connsiteY16" fmla="*/ 238179 h 885879"/>
              <a:gd name="connsiteX17" fmla="*/ 847725 w 2628900"/>
              <a:gd name="connsiteY17" fmla="*/ 228654 h 885879"/>
              <a:gd name="connsiteX18" fmla="*/ 942975 w 2628900"/>
              <a:gd name="connsiteY18" fmla="*/ 219129 h 885879"/>
              <a:gd name="connsiteX19" fmla="*/ 1047750 w 2628900"/>
              <a:gd name="connsiteY19" fmla="*/ 190554 h 885879"/>
              <a:gd name="connsiteX20" fmla="*/ 1076325 w 2628900"/>
              <a:gd name="connsiteY20" fmla="*/ 181029 h 885879"/>
              <a:gd name="connsiteX21" fmla="*/ 1114425 w 2628900"/>
              <a:gd name="connsiteY21" fmla="*/ 171504 h 885879"/>
              <a:gd name="connsiteX22" fmla="*/ 1219200 w 2628900"/>
              <a:gd name="connsiteY22" fmla="*/ 133404 h 885879"/>
              <a:gd name="connsiteX23" fmla="*/ 1247775 w 2628900"/>
              <a:gd name="connsiteY23" fmla="*/ 114354 h 885879"/>
              <a:gd name="connsiteX24" fmla="*/ 1314450 w 2628900"/>
              <a:gd name="connsiteY24" fmla="*/ 85779 h 885879"/>
              <a:gd name="connsiteX25" fmla="*/ 1400175 w 2628900"/>
              <a:gd name="connsiteY25" fmla="*/ 66729 h 885879"/>
              <a:gd name="connsiteX26" fmla="*/ 1457325 w 2628900"/>
              <a:gd name="connsiteY26" fmla="*/ 57204 h 885879"/>
              <a:gd name="connsiteX27" fmla="*/ 1590675 w 2628900"/>
              <a:gd name="connsiteY27" fmla="*/ 28629 h 885879"/>
              <a:gd name="connsiteX28" fmla="*/ 1685925 w 2628900"/>
              <a:gd name="connsiteY28" fmla="*/ 19104 h 885879"/>
              <a:gd name="connsiteX29" fmla="*/ 1724025 w 2628900"/>
              <a:gd name="connsiteY29" fmla="*/ 9579 h 885879"/>
              <a:gd name="connsiteX30" fmla="*/ 1752600 w 2628900"/>
              <a:gd name="connsiteY30" fmla="*/ 54 h 885879"/>
              <a:gd name="connsiteX31" fmla="*/ 1847850 w 2628900"/>
              <a:gd name="connsiteY31" fmla="*/ 19104 h 885879"/>
              <a:gd name="connsiteX32" fmla="*/ 1914525 w 2628900"/>
              <a:gd name="connsiteY32" fmla="*/ 28629 h 885879"/>
              <a:gd name="connsiteX33" fmla="*/ 1952625 w 2628900"/>
              <a:gd name="connsiteY33" fmla="*/ 38154 h 885879"/>
              <a:gd name="connsiteX34" fmla="*/ 2000250 w 2628900"/>
              <a:gd name="connsiteY34" fmla="*/ 47679 h 885879"/>
              <a:gd name="connsiteX35" fmla="*/ 2114550 w 2628900"/>
              <a:gd name="connsiteY35" fmla="*/ 76254 h 885879"/>
              <a:gd name="connsiteX36" fmla="*/ 2162175 w 2628900"/>
              <a:gd name="connsiteY36" fmla="*/ 95304 h 885879"/>
              <a:gd name="connsiteX37" fmla="*/ 2238375 w 2628900"/>
              <a:gd name="connsiteY37" fmla="*/ 114354 h 885879"/>
              <a:gd name="connsiteX38" fmla="*/ 2428875 w 2628900"/>
              <a:gd name="connsiteY38" fmla="*/ 152454 h 885879"/>
              <a:gd name="connsiteX39" fmla="*/ 2476500 w 2628900"/>
              <a:gd name="connsiteY39" fmla="*/ 171504 h 885879"/>
              <a:gd name="connsiteX40" fmla="*/ 2514600 w 2628900"/>
              <a:gd name="connsiteY40" fmla="*/ 181029 h 885879"/>
              <a:gd name="connsiteX41" fmla="*/ 2543175 w 2628900"/>
              <a:gd name="connsiteY41" fmla="*/ 190554 h 885879"/>
              <a:gd name="connsiteX42" fmla="*/ 2581275 w 2628900"/>
              <a:gd name="connsiteY42" fmla="*/ 200079 h 885879"/>
              <a:gd name="connsiteX43" fmla="*/ 2628900 w 2628900"/>
              <a:gd name="connsiteY43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285750 w 2628900"/>
              <a:gd name="connsiteY7" fmla="*/ 495354 h 885879"/>
              <a:gd name="connsiteX8" fmla="*/ 323850 w 2628900"/>
              <a:gd name="connsiteY8" fmla="*/ 447729 h 885879"/>
              <a:gd name="connsiteX9" fmla="*/ 352425 w 2628900"/>
              <a:gd name="connsiteY9" fmla="*/ 419154 h 885879"/>
              <a:gd name="connsiteX10" fmla="*/ 361950 w 2628900"/>
              <a:gd name="connsiteY10" fmla="*/ 390579 h 885879"/>
              <a:gd name="connsiteX11" fmla="*/ 476250 w 2628900"/>
              <a:gd name="connsiteY11" fmla="*/ 323904 h 885879"/>
              <a:gd name="connsiteX12" fmla="*/ 504825 w 2628900"/>
              <a:gd name="connsiteY12" fmla="*/ 304854 h 885879"/>
              <a:gd name="connsiteX13" fmla="*/ 638175 w 2628900"/>
              <a:gd name="connsiteY13" fmla="*/ 266754 h 885879"/>
              <a:gd name="connsiteX14" fmla="*/ 695325 w 2628900"/>
              <a:gd name="connsiteY14" fmla="*/ 247704 h 885879"/>
              <a:gd name="connsiteX15" fmla="*/ 790575 w 2628900"/>
              <a:gd name="connsiteY15" fmla="*/ 238179 h 885879"/>
              <a:gd name="connsiteX16" fmla="*/ 847725 w 2628900"/>
              <a:gd name="connsiteY16" fmla="*/ 228654 h 885879"/>
              <a:gd name="connsiteX17" fmla="*/ 942975 w 2628900"/>
              <a:gd name="connsiteY17" fmla="*/ 219129 h 885879"/>
              <a:gd name="connsiteX18" fmla="*/ 1047750 w 2628900"/>
              <a:gd name="connsiteY18" fmla="*/ 190554 h 885879"/>
              <a:gd name="connsiteX19" fmla="*/ 1076325 w 2628900"/>
              <a:gd name="connsiteY19" fmla="*/ 181029 h 885879"/>
              <a:gd name="connsiteX20" fmla="*/ 1114425 w 2628900"/>
              <a:gd name="connsiteY20" fmla="*/ 171504 h 885879"/>
              <a:gd name="connsiteX21" fmla="*/ 1219200 w 2628900"/>
              <a:gd name="connsiteY21" fmla="*/ 133404 h 885879"/>
              <a:gd name="connsiteX22" fmla="*/ 1247775 w 2628900"/>
              <a:gd name="connsiteY22" fmla="*/ 114354 h 885879"/>
              <a:gd name="connsiteX23" fmla="*/ 1314450 w 2628900"/>
              <a:gd name="connsiteY23" fmla="*/ 85779 h 885879"/>
              <a:gd name="connsiteX24" fmla="*/ 1400175 w 2628900"/>
              <a:gd name="connsiteY24" fmla="*/ 66729 h 885879"/>
              <a:gd name="connsiteX25" fmla="*/ 1457325 w 2628900"/>
              <a:gd name="connsiteY25" fmla="*/ 57204 h 885879"/>
              <a:gd name="connsiteX26" fmla="*/ 1590675 w 2628900"/>
              <a:gd name="connsiteY26" fmla="*/ 28629 h 885879"/>
              <a:gd name="connsiteX27" fmla="*/ 1685925 w 2628900"/>
              <a:gd name="connsiteY27" fmla="*/ 19104 h 885879"/>
              <a:gd name="connsiteX28" fmla="*/ 1724025 w 2628900"/>
              <a:gd name="connsiteY28" fmla="*/ 9579 h 885879"/>
              <a:gd name="connsiteX29" fmla="*/ 1752600 w 2628900"/>
              <a:gd name="connsiteY29" fmla="*/ 54 h 885879"/>
              <a:gd name="connsiteX30" fmla="*/ 1847850 w 2628900"/>
              <a:gd name="connsiteY30" fmla="*/ 19104 h 885879"/>
              <a:gd name="connsiteX31" fmla="*/ 1914525 w 2628900"/>
              <a:gd name="connsiteY31" fmla="*/ 28629 h 885879"/>
              <a:gd name="connsiteX32" fmla="*/ 1952625 w 2628900"/>
              <a:gd name="connsiteY32" fmla="*/ 38154 h 885879"/>
              <a:gd name="connsiteX33" fmla="*/ 2000250 w 2628900"/>
              <a:gd name="connsiteY33" fmla="*/ 47679 h 885879"/>
              <a:gd name="connsiteX34" fmla="*/ 2114550 w 2628900"/>
              <a:gd name="connsiteY34" fmla="*/ 76254 h 885879"/>
              <a:gd name="connsiteX35" fmla="*/ 2162175 w 2628900"/>
              <a:gd name="connsiteY35" fmla="*/ 95304 h 885879"/>
              <a:gd name="connsiteX36" fmla="*/ 2238375 w 2628900"/>
              <a:gd name="connsiteY36" fmla="*/ 114354 h 885879"/>
              <a:gd name="connsiteX37" fmla="*/ 2428875 w 2628900"/>
              <a:gd name="connsiteY37" fmla="*/ 152454 h 885879"/>
              <a:gd name="connsiteX38" fmla="*/ 2476500 w 2628900"/>
              <a:gd name="connsiteY38" fmla="*/ 171504 h 885879"/>
              <a:gd name="connsiteX39" fmla="*/ 2514600 w 2628900"/>
              <a:gd name="connsiteY39" fmla="*/ 181029 h 885879"/>
              <a:gd name="connsiteX40" fmla="*/ 2543175 w 2628900"/>
              <a:gd name="connsiteY40" fmla="*/ 190554 h 885879"/>
              <a:gd name="connsiteX41" fmla="*/ 2581275 w 2628900"/>
              <a:gd name="connsiteY41" fmla="*/ 200079 h 885879"/>
              <a:gd name="connsiteX42" fmla="*/ 2628900 w 2628900"/>
              <a:gd name="connsiteY42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323850 w 2628900"/>
              <a:gd name="connsiteY7" fmla="*/ 447729 h 885879"/>
              <a:gd name="connsiteX8" fmla="*/ 352425 w 2628900"/>
              <a:gd name="connsiteY8" fmla="*/ 419154 h 885879"/>
              <a:gd name="connsiteX9" fmla="*/ 361950 w 2628900"/>
              <a:gd name="connsiteY9" fmla="*/ 390579 h 885879"/>
              <a:gd name="connsiteX10" fmla="*/ 476250 w 2628900"/>
              <a:gd name="connsiteY10" fmla="*/ 323904 h 885879"/>
              <a:gd name="connsiteX11" fmla="*/ 504825 w 2628900"/>
              <a:gd name="connsiteY11" fmla="*/ 304854 h 885879"/>
              <a:gd name="connsiteX12" fmla="*/ 638175 w 2628900"/>
              <a:gd name="connsiteY12" fmla="*/ 266754 h 885879"/>
              <a:gd name="connsiteX13" fmla="*/ 695325 w 2628900"/>
              <a:gd name="connsiteY13" fmla="*/ 247704 h 885879"/>
              <a:gd name="connsiteX14" fmla="*/ 790575 w 2628900"/>
              <a:gd name="connsiteY14" fmla="*/ 238179 h 885879"/>
              <a:gd name="connsiteX15" fmla="*/ 847725 w 2628900"/>
              <a:gd name="connsiteY15" fmla="*/ 228654 h 885879"/>
              <a:gd name="connsiteX16" fmla="*/ 942975 w 2628900"/>
              <a:gd name="connsiteY16" fmla="*/ 219129 h 885879"/>
              <a:gd name="connsiteX17" fmla="*/ 1047750 w 2628900"/>
              <a:gd name="connsiteY17" fmla="*/ 190554 h 885879"/>
              <a:gd name="connsiteX18" fmla="*/ 1076325 w 2628900"/>
              <a:gd name="connsiteY18" fmla="*/ 181029 h 885879"/>
              <a:gd name="connsiteX19" fmla="*/ 1114425 w 2628900"/>
              <a:gd name="connsiteY19" fmla="*/ 171504 h 885879"/>
              <a:gd name="connsiteX20" fmla="*/ 1219200 w 2628900"/>
              <a:gd name="connsiteY20" fmla="*/ 133404 h 885879"/>
              <a:gd name="connsiteX21" fmla="*/ 1247775 w 2628900"/>
              <a:gd name="connsiteY21" fmla="*/ 114354 h 885879"/>
              <a:gd name="connsiteX22" fmla="*/ 1314450 w 2628900"/>
              <a:gd name="connsiteY22" fmla="*/ 85779 h 885879"/>
              <a:gd name="connsiteX23" fmla="*/ 1400175 w 2628900"/>
              <a:gd name="connsiteY23" fmla="*/ 66729 h 885879"/>
              <a:gd name="connsiteX24" fmla="*/ 1457325 w 2628900"/>
              <a:gd name="connsiteY24" fmla="*/ 57204 h 885879"/>
              <a:gd name="connsiteX25" fmla="*/ 1590675 w 2628900"/>
              <a:gd name="connsiteY25" fmla="*/ 28629 h 885879"/>
              <a:gd name="connsiteX26" fmla="*/ 1685925 w 2628900"/>
              <a:gd name="connsiteY26" fmla="*/ 19104 h 885879"/>
              <a:gd name="connsiteX27" fmla="*/ 1724025 w 2628900"/>
              <a:gd name="connsiteY27" fmla="*/ 9579 h 885879"/>
              <a:gd name="connsiteX28" fmla="*/ 1752600 w 2628900"/>
              <a:gd name="connsiteY28" fmla="*/ 54 h 885879"/>
              <a:gd name="connsiteX29" fmla="*/ 1847850 w 2628900"/>
              <a:gd name="connsiteY29" fmla="*/ 19104 h 885879"/>
              <a:gd name="connsiteX30" fmla="*/ 1914525 w 2628900"/>
              <a:gd name="connsiteY30" fmla="*/ 28629 h 885879"/>
              <a:gd name="connsiteX31" fmla="*/ 1952625 w 2628900"/>
              <a:gd name="connsiteY31" fmla="*/ 38154 h 885879"/>
              <a:gd name="connsiteX32" fmla="*/ 2000250 w 2628900"/>
              <a:gd name="connsiteY32" fmla="*/ 47679 h 885879"/>
              <a:gd name="connsiteX33" fmla="*/ 2114550 w 2628900"/>
              <a:gd name="connsiteY33" fmla="*/ 76254 h 885879"/>
              <a:gd name="connsiteX34" fmla="*/ 2162175 w 2628900"/>
              <a:gd name="connsiteY34" fmla="*/ 95304 h 885879"/>
              <a:gd name="connsiteX35" fmla="*/ 2238375 w 2628900"/>
              <a:gd name="connsiteY35" fmla="*/ 114354 h 885879"/>
              <a:gd name="connsiteX36" fmla="*/ 2428875 w 2628900"/>
              <a:gd name="connsiteY36" fmla="*/ 152454 h 885879"/>
              <a:gd name="connsiteX37" fmla="*/ 2476500 w 2628900"/>
              <a:gd name="connsiteY37" fmla="*/ 171504 h 885879"/>
              <a:gd name="connsiteX38" fmla="*/ 2514600 w 2628900"/>
              <a:gd name="connsiteY38" fmla="*/ 181029 h 885879"/>
              <a:gd name="connsiteX39" fmla="*/ 2543175 w 2628900"/>
              <a:gd name="connsiteY39" fmla="*/ 190554 h 885879"/>
              <a:gd name="connsiteX40" fmla="*/ 2581275 w 2628900"/>
              <a:gd name="connsiteY40" fmla="*/ 200079 h 885879"/>
              <a:gd name="connsiteX41" fmla="*/ 2628900 w 2628900"/>
              <a:gd name="connsiteY41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323850 w 2628900"/>
              <a:gd name="connsiteY6" fmla="*/ 447729 h 885879"/>
              <a:gd name="connsiteX7" fmla="*/ 352425 w 2628900"/>
              <a:gd name="connsiteY7" fmla="*/ 419154 h 885879"/>
              <a:gd name="connsiteX8" fmla="*/ 361950 w 2628900"/>
              <a:gd name="connsiteY8" fmla="*/ 390579 h 885879"/>
              <a:gd name="connsiteX9" fmla="*/ 476250 w 2628900"/>
              <a:gd name="connsiteY9" fmla="*/ 323904 h 885879"/>
              <a:gd name="connsiteX10" fmla="*/ 504825 w 2628900"/>
              <a:gd name="connsiteY10" fmla="*/ 304854 h 885879"/>
              <a:gd name="connsiteX11" fmla="*/ 638175 w 2628900"/>
              <a:gd name="connsiteY11" fmla="*/ 266754 h 885879"/>
              <a:gd name="connsiteX12" fmla="*/ 695325 w 2628900"/>
              <a:gd name="connsiteY12" fmla="*/ 247704 h 885879"/>
              <a:gd name="connsiteX13" fmla="*/ 790575 w 2628900"/>
              <a:gd name="connsiteY13" fmla="*/ 238179 h 885879"/>
              <a:gd name="connsiteX14" fmla="*/ 847725 w 2628900"/>
              <a:gd name="connsiteY14" fmla="*/ 228654 h 885879"/>
              <a:gd name="connsiteX15" fmla="*/ 942975 w 2628900"/>
              <a:gd name="connsiteY15" fmla="*/ 219129 h 885879"/>
              <a:gd name="connsiteX16" fmla="*/ 1047750 w 2628900"/>
              <a:gd name="connsiteY16" fmla="*/ 190554 h 885879"/>
              <a:gd name="connsiteX17" fmla="*/ 1076325 w 2628900"/>
              <a:gd name="connsiteY17" fmla="*/ 181029 h 885879"/>
              <a:gd name="connsiteX18" fmla="*/ 1114425 w 2628900"/>
              <a:gd name="connsiteY18" fmla="*/ 171504 h 885879"/>
              <a:gd name="connsiteX19" fmla="*/ 1219200 w 2628900"/>
              <a:gd name="connsiteY19" fmla="*/ 133404 h 885879"/>
              <a:gd name="connsiteX20" fmla="*/ 1247775 w 2628900"/>
              <a:gd name="connsiteY20" fmla="*/ 114354 h 885879"/>
              <a:gd name="connsiteX21" fmla="*/ 1314450 w 2628900"/>
              <a:gd name="connsiteY21" fmla="*/ 85779 h 885879"/>
              <a:gd name="connsiteX22" fmla="*/ 1400175 w 2628900"/>
              <a:gd name="connsiteY22" fmla="*/ 66729 h 885879"/>
              <a:gd name="connsiteX23" fmla="*/ 1457325 w 2628900"/>
              <a:gd name="connsiteY23" fmla="*/ 57204 h 885879"/>
              <a:gd name="connsiteX24" fmla="*/ 1590675 w 2628900"/>
              <a:gd name="connsiteY24" fmla="*/ 28629 h 885879"/>
              <a:gd name="connsiteX25" fmla="*/ 1685925 w 2628900"/>
              <a:gd name="connsiteY25" fmla="*/ 19104 h 885879"/>
              <a:gd name="connsiteX26" fmla="*/ 1724025 w 2628900"/>
              <a:gd name="connsiteY26" fmla="*/ 9579 h 885879"/>
              <a:gd name="connsiteX27" fmla="*/ 1752600 w 2628900"/>
              <a:gd name="connsiteY27" fmla="*/ 54 h 885879"/>
              <a:gd name="connsiteX28" fmla="*/ 1847850 w 2628900"/>
              <a:gd name="connsiteY28" fmla="*/ 19104 h 885879"/>
              <a:gd name="connsiteX29" fmla="*/ 1914525 w 2628900"/>
              <a:gd name="connsiteY29" fmla="*/ 28629 h 885879"/>
              <a:gd name="connsiteX30" fmla="*/ 1952625 w 2628900"/>
              <a:gd name="connsiteY30" fmla="*/ 38154 h 885879"/>
              <a:gd name="connsiteX31" fmla="*/ 2000250 w 2628900"/>
              <a:gd name="connsiteY31" fmla="*/ 47679 h 885879"/>
              <a:gd name="connsiteX32" fmla="*/ 2114550 w 2628900"/>
              <a:gd name="connsiteY32" fmla="*/ 76254 h 885879"/>
              <a:gd name="connsiteX33" fmla="*/ 2162175 w 2628900"/>
              <a:gd name="connsiteY33" fmla="*/ 95304 h 885879"/>
              <a:gd name="connsiteX34" fmla="*/ 2238375 w 2628900"/>
              <a:gd name="connsiteY34" fmla="*/ 114354 h 885879"/>
              <a:gd name="connsiteX35" fmla="*/ 2428875 w 2628900"/>
              <a:gd name="connsiteY35" fmla="*/ 152454 h 885879"/>
              <a:gd name="connsiteX36" fmla="*/ 2476500 w 2628900"/>
              <a:gd name="connsiteY36" fmla="*/ 171504 h 885879"/>
              <a:gd name="connsiteX37" fmla="*/ 2514600 w 2628900"/>
              <a:gd name="connsiteY37" fmla="*/ 181029 h 885879"/>
              <a:gd name="connsiteX38" fmla="*/ 2543175 w 2628900"/>
              <a:gd name="connsiteY38" fmla="*/ 190554 h 885879"/>
              <a:gd name="connsiteX39" fmla="*/ 2581275 w 2628900"/>
              <a:gd name="connsiteY39" fmla="*/ 200079 h 885879"/>
              <a:gd name="connsiteX40" fmla="*/ 2628900 w 2628900"/>
              <a:gd name="connsiteY40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323850 w 2628900"/>
              <a:gd name="connsiteY5" fmla="*/ 447729 h 885879"/>
              <a:gd name="connsiteX6" fmla="*/ 352425 w 2628900"/>
              <a:gd name="connsiteY6" fmla="*/ 419154 h 885879"/>
              <a:gd name="connsiteX7" fmla="*/ 361950 w 2628900"/>
              <a:gd name="connsiteY7" fmla="*/ 390579 h 885879"/>
              <a:gd name="connsiteX8" fmla="*/ 476250 w 2628900"/>
              <a:gd name="connsiteY8" fmla="*/ 323904 h 885879"/>
              <a:gd name="connsiteX9" fmla="*/ 504825 w 2628900"/>
              <a:gd name="connsiteY9" fmla="*/ 304854 h 885879"/>
              <a:gd name="connsiteX10" fmla="*/ 638175 w 2628900"/>
              <a:gd name="connsiteY10" fmla="*/ 266754 h 885879"/>
              <a:gd name="connsiteX11" fmla="*/ 695325 w 2628900"/>
              <a:gd name="connsiteY11" fmla="*/ 247704 h 885879"/>
              <a:gd name="connsiteX12" fmla="*/ 790575 w 2628900"/>
              <a:gd name="connsiteY12" fmla="*/ 238179 h 885879"/>
              <a:gd name="connsiteX13" fmla="*/ 847725 w 2628900"/>
              <a:gd name="connsiteY13" fmla="*/ 228654 h 885879"/>
              <a:gd name="connsiteX14" fmla="*/ 942975 w 2628900"/>
              <a:gd name="connsiteY14" fmla="*/ 219129 h 885879"/>
              <a:gd name="connsiteX15" fmla="*/ 1047750 w 2628900"/>
              <a:gd name="connsiteY15" fmla="*/ 190554 h 885879"/>
              <a:gd name="connsiteX16" fmla="*/ 1076325 w 2628900"/>
              <a:gd name="connsiteY16" fmla="*/ 181029 h 885879"/>
              <a:gd name="connsiteX17" fmla="*/ 1114425 w 2628900"/>
              <a:gd name="connsiteY17" fmla="*/ 171504 h 885879"/>
              <a:gd name="connsiteX18" fmla="*/ 1219200 w 2628900"/>
              <a:gd name="connsiteY18" fmla="*/ 133404 h 885879"/>
              <a:gd name="connsiteX19" fmla="*/ 1247775 w 2628900"/>
              <a:gd name="connsiteY19" fmla="*/ 114354 h 885879"/>
              <a:gd name="connsiteX20" fmla="*/ 1314450 w 2628900"/>
              <a:gd name="connsiteY20" fmla="*/ 85779 h 885879"/>
              <a:gd name="connsiteX21" fmla="*/ 1400175 w 2628900"/>
              <a:gd name="connsiteY21" fmla="*/ 66729 h 885879"/>
              <a:gd name="connsiteX22" fmla="*/ 1457325 w 2628900"/>
              <a:gd name="connsiteY22" fmla="*/ 57204 h 885879"/>
              <a:gd name="connsiteX23" fmla="*/ 1590675 w 2628900"/>
              <a:gd name="connsiteY23" fmla="*/ 28629 h 885879"/>
              <a:gd name="connsiteX24" fmla="*/ 1685925 w 2628900"/>
              <a:gd name="connsiteY24" fmla="*/ 19104 h 885879"/>
              <a:gd name="connsiteX25" fmla="*/ 1724025 w 2628900"/>
              <a:gd name="connsiteY25" fmla="*/ 9579 h 885879"/>
              <a:gd name="connsiteX26" fmla="*/ 1752600 w 2628900"/>
              <a:gd name="connsiteY26" fmla="*/ 54 h 885879"/>
              <a:gd name="connsiteX27" fmla="*/ 1847850 w 2628900"/>
              <a:gd name="connsiteY27" fmla="*/ 19104 h 885879"/>
              <a:gd name="connsiteX28" fmla="*/ 1914525 w 2628900"/>
              <a:gd name="connsiteY28" fmla="*/ 28629 h 885879"/>
              <a:gd name="connsiteX29" fmla="*/ 1952625 w 2628900"/>
              <a:gd name="connsiteY29" fmla="*/ 38154 h 885879"/>
              <a:gd name="connsiteX30" fmla="*/ 2000250 w 2628900"/>
              <a:gd name="connsiteY30" fmla="*/ 47679 h 885879"/>
              <a:gd name="connsiteX31" fmla="*/ 2114550 w 2628900"/>
              <a:gd name="connsiteY31" fmla="*/ 76254 h 885879"/>
              <a:gd name="connsiteX32" fmla="*/ 2162175 w 2628900"/>
              <a:gd name="connsiteY32" fmla="*/ 95304 h 885879"/>
              <a:gd name="connsiteX33" fmla="*/ 2238375 w 2628900"/>
              <a:gd name="connsiteY33" fmla="*/ 114354 h 885879"/>
              <a:gd name="connsiteX34" fmla="*/ 2428875 w 2628900"/>
              <a:gd name="connsiteY34" fmla="*/ 152454 h 885879"/>
              <a:gd name="connsiteX35" fmla="*/ 2476500 w 2628900"/>
              <a:gd name="connsiteY35" fmla="*/ 171504 h 885879"/>
              <a:gd name="connsiteX36" fmla="*/ 2514600 w 2628900"/>
              <a:gd name="connsiteY36" fmla="*/ 181029 h 885879"/>
              <a:gd name="connsiteX37" fmla="*/ 2543175 w 2628900"/>
              <a:gd name="connsiteY37" fmla="*/ 190554 h 885879"/>
              <a:gd name="connsiteX38" fmla="*/ 2581275 w 2628900"/>
              <a:gd name="connsiteY38" fmla="*/ 200079 h 885879"/>
              <a:gd name="connsiteX39" fmla="*/ 2628900 w 2628900"/>
              <a:gd name="connsiteY39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323850 w 2628900"/>
              <a:gd name="connsiteY4" fmla="*/ 447729 h 885879"/>
              <a:gd name="connsiteX5" fmla="*/ 352425 w 2628900"/>
              <a:gd name="connsiteY5" fmla="*/ 419154 h 885879"/>
              <a:gd name="connsiteX6" fmla="*/ 361950 w 2628900"/>
              <a:gd name="connsiteY6" fmla="*/ 390579 h 885879"/>
              <a:gd name="connsiteX7" fmla="*/ 476250 w 2628900"/>
              <a:gd name="connsiteY7" fmla="*/ 323904 h 885879"/>
              <a:gd name="connsiteX8" fmla="*/ 504825 w 2628900"/>
              <a:gd name="connsiteY8" fmla="*/ 304854 h 885879"/>
              <a:gd name="connsiteX9" fmla="*/ 638175 w 2628900"/>
              <a:gd name="connsiteY9" fmla="*/ 266754 h 885879"/>
              <a:gd name="connsiteX10" fmla="*/ 695325 w 2628900"/>
              <a:gd name="connsiteY10" fmla="*/ 247704 h 885879"/>
              <a:gd name="connsiteX11" fmla="*/ 790575 w 2628900"/>
              <a:gd name="connsiteY11" fmla="*/ 238179 h 885879"/>
              <a:gd name="connsiteX12" fmla="*/ 847725 w 2628900"/>
              <a:gd name="connsiteY12" fmla="*/ 228654 h 885879"/>
              <a:gd name="connsiteX13" fmla="*/ 942975 w 2628900"/>
              <a:gd name="connsiteY13" fmla="*/ 219129 h 885879"/>
              <a:gd name="connsiteX14" fmla="*/ 1047750 w 2628900"/>
              <a:gd name="connsiteY14" fmla="*/ 190554 h 885879"/>
              <a:gd name="connsiteX15" fmla="*/ 1076325 w 2628900"/>
              <a:gd name="connsiteY15" fmla="*/ 181029 h 885879"/>
              <a:gd name="connsiteX16" fmla="*/ 1114425 w 2628900"/>
              <a:gd name="connsiteY16" fmla="*/ 171504 h 885879"/>
              <a:gd name="connsiteX17" fmla="*/ 1219200 w 2628900"/>
              <a:gd name="connsiteY17" fmla="*/ 133404 h 885879"/>
              <a:gd name="connsiteX18" fmla="*/ 1247775 w 2628900"/>
              <a:gd name="connsiteY18" fmla="*/ 114354 h 885879"/>
              <a:gd name="connsiteX19" fmla="*/ 1314450 w 2628900"/>
              <a:gd name="connsiteY19" fmla="*/ 85779 h 885879"/>
              <a:gd name="connsiteX20" fmla="*/ 1400175 w 2628900"/>
              <a:gd name="connsiteY20" fmla="*/ 66729 h 885879"/>
              <a:gd name="connsiteX21" fmla="*/ 1457325 w 2628900"/>
              <a:gd name="connsiteY21" fmla="*/ 57204 h 885879"/>
              <a:gd name="connsiteX22" fmla="*/ 1590675 w 2628900"/>
              <a:gd name="connsiteY22" fmla="*/ 28629 h 885879"/>
              <a:gd name="connsiteX23" fmla="*/ 1685925 w 2628900"/>
              <a:gd name="connsiteY23" fmla="*/ 19104 h 885879"/>
              <a:gd name="connsiteX24" fmla="*/ 1724025 w 2628900"/>
              <a:gd name="connsiteY24" fmla="*/ 9579 h 885879"/>
              <a:gd name="connsiteX25" fmla="*/ 1752600 w 2628900"/>
              <a:gd name="connsiteY25" fmla="*/ 54 h 885879"/>
              <a:gd name="connsiteX26" fmla="*/ 1847850 w 2628900"/>
              <a:gd name="connsiteY26" fmla="*/ 19104 h 885879"/>
              <a:gd name="connsiteX27" fmla="*/ 1914525 w 2628900"/>
              <a:gd name="connsiteY27" fmla="*/ 28629 h 885879"/>
              <a:gd name="connsiteX28" fmla="*/ 1952625 w 2628900"/>
              <a:gd name="connsiteY28" fmla="*/ 38154 h 885879"/>
              <a:gd name="connsiteX29" fmla="*/ 2000250 w 2628900"/>
              <a:gd name="connsiteY29" fmla="*/ 47679 h 885879"/>
              <a:gd name="connsiteX30" fmla="*/ 2114550 w 2628900"/>
              <a:gd name="connsiteY30" fmla="*/ 76254 h 885879"/>
              <a:gd name="connsiteX31" fmla="*/ 2162175 w 2628900"/>
              <a:gd name="connsiteY31" fmla="*/ 95304 h 885879"/>
              <a:gd name="connsiteX32" fmla="*/ 2238375 w 2628900"/>
              <a:gd name="connsiteY32" fmla="*/ 114354 h 885879"/>
              <a:gd name="connsiteX33" fmla="*/ 2428875 w 2628900"/>
              <a:gd name="connsiteY33" fmla="*/ 152454 h 885879"/>
              <a:gd name="connsiteX34" fmla="*/ 2476500 w 2628900"/>
              <a:gd name="connsiteY34" fmla="*/ 171504 h 885879"/>
              <a:gd name="connsiteX35" fmla="*/ 2514600 w 2628900"/>
              <a:gd name="connsiteY35" fmla="*/ 181029 h 885879"/>
              <a:gd name="connsiteX36" fmla="*/ 2543175 w 2628900"/>
              <a:gd name="connsiteY36" fmla="*/ 190554 h 885879"/>
              <a:gd name="connsiteX37" fmla="*/ 2581275 w 2628900"/>
              <a:gd name="connsiteY37" fmla="*/ 200079 h 885879"/>
              <a:gd name="connsiteX38" fmla="*/ 2628900 w 2628900"/>
              <a:gd name="connsiteY38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323850 w 2628900"/>
              <a:gd name="connsiteY3" fmla="*/ 447729 h 885879"/>
              <a:gd name="connsiteX4" fmla="*/ 352425 w 2628900"/>
              <a:gd name="connsiteY4" fmla="*/ 419154 h 885879"/>
              <a:gd name="connsiteX5" fmla="*/ 361950 w 2628900"/>
              <a:gd name="connsiteY5" fmla="*/ 390579 h 885879"/>
              <a:gd name="connsiteX6" fmla="*/ 476250 w 2628900"/>
              <a:gd name="connsiteY6" fmla="*/ 323904 h 885879"/>
              <a:gd name="connsiteX7" fmla="*/ 504825 w 2628900"/>
              <a:gd name="connsiteY7" fmla="*/ 304854 h 885879"/>
              <a:gd name="connsiteX8" fmla="*/ 638175 w 2628900"/>
              <a:gd name="connsiteY8" fmla="*/ 266754 h 885879"/>
              <a:gd name="connsiteX9" fmla="*/ 695325 w 2628900"/>
              <a:gd name="connsiteY9" fmla="*/ 247704 h 885879"/>
              <a:gd name="connsiteX10" fmla="*/ 790575 w 2628900"/>
              <a:gd name="connsiteY10" fmla="*/ 238179 h 885879"/>
              <a:gd name="connsiteX11" fmla="*/ 847725 w 2628900"/>
              <a:gd name="connsiteY11" fmla="*/ 228654 h 885879"/>
              <a:gd name="connsiteX12" fmla="*/ 942975 w 2628900"/>
              <a:gd name="connsiteY12" fmla="*/ 219129 h 885879"/>
              <a:gd name="connsiteX13" fmla="*/ 1047750 w 2628900"/>
              <a:gd name="connsiteY13" fmla="*/ 190554 h 885879"/>
              <a:gd name="connsiteX14" fmla="*/ 1076325 w 2628900"/>
              <a:gd name="connsiteY14" fmla="*/ 181029 h 885879"/>
              <a:gd name="connsiteX15" fmla="*/ 1114425 w 2628900"/>
              <a:gd name="connsiteY15" fmla="*/ 171504 h 885879"/>
              <a:gd name="connsiteX16" fmla="*/ 1219200 w 2628900"/>
              <a:gd name="connsiteY16" fmla="*/ 133404 h 885879"/>
              <a:gd name="connsiteX17" fmla="*/ 1247775 w 2628900"/>
              <a:gd name="connsiteY17" fmla="*/ 114354 h 885879"/>
              <a:gd name="connsiteX18" fmla="*/ 1314450 w 2628900"/>
              <a:gd name="connsiteY18" fmla="*/ 85779 h 885879"/>
              <a:gd name="connsiteX19" fmla="*/ 1400175 w 2628900"/>
              <a:gd name="connsiteY19" fmla="*/ 66729 h 885879"/>
              <a:gd name="connsiteX20" fmla="*/ 1457325 w 2628900"/>
              <a:gd name="connsiteY20" fmla="*/ 57204 h 885879"/>
              <a:gd name="connsiteX21" fmla="*/ 1590675 w 2628900"/>
              <a:gd name="connsiteY21" fmla="*/ 28629 h 885879"/>
              <a:gd name="connsiteX22" fmla="*/ 1685925 w 2628900"/>
              <a:gd name="connsiteY22" fmla="*/ 19104 h 885879"/>
              <a:gd name="connsiteX23" fmla="*/ 1724025 w 2628900"/>
              <a:gd name="connsiteY23" fmla="*/ 9579 h 885879"/>
              <a:gd name="connsiteX24" fmla="*/ 1752600 w 2628900"/>
              <a:gd name="connsiteY24" fmla="*/ 54 h 885879"/>
              <a:gd name="connsiteX25" fmla="*/ 1847850 w 2628900"/>
              <a:gd name="connsiteY25" fmla="*/ 19104 h 885879"/>
              <a:gd name="connsiteX26" fmla="*/ 1914525 w 2628900"/>
              <a:gd name="connsiteY26" fmla="*/ 28629 h 885879"/>
              <a:gd name="connsiteX27" fmla="*/ 1952625 w 2628900"/>
              <a:gd name="connsiteY27" fmla="*/ 38154 h 885879"/>
              <a:gd name="connsiteX28" fmla="*/ 2000250 w 2628900"/>
              <a:gd name="connsiteY28" fmla="*/ 47679 h 885879"/>
              <a:gd name="connsiteX29" fmla="*/ 2114550 w 2628900"/>
              <a:gd name="connsiteY29" fmla="*/ 76254 h 885879"/>
              <a:gd name="connsiteX30" fmla="*/ 2162175 w 2628900"/>
              <a:gd name="connsiteY30" fmla="*/ 95304 h 885879"/>
              <a:gd name="connsiteX31" fmla="*/ 2238375 w 2628900"/>
              <a:gd name="connsiteY31" fmla="*/ 114354 h 885879"/>
              <a:gd name="connsiteX32" fmla="*/ 2428875 w 2628900"/>
              <a:gd name="connsiteY32" fmla="*/ 152454 h 885879"/>
              <a:gd name="connsiteX33" fmla="*/ 2476500 w 2628900"/>
              <a:gd name="connsiteY33" fmla="*/ 171504 h 885879"/>
              <a:gd name="connsiteX34" fmla="*/ 2514600 w 2628900"/>
              <a:gd name="connsiteY34" fmla="*/ 181029 h 885879"/>
              <a:gd name="connsiteX35" fmla="*/ 2543175 w 2628900"/>
              <a:gd name="connsiteY35" fmla="*/ 190554 h 885879"/>
              <a:gd name="connsiteX36" fmla="*/ 2581275 w 2628900"/>
              <a:gd name="connsiteY36" fmla="*/ 200079 h 885879"/>
              <a:gd name="connsiteX37" fmla="*/ 2628900 w 2628900"/>
              <a:gd name="connsiteY37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323850 w 2628900"/>
              <a:gd name="connsiteY2" fmla="*/ 447729 h 885879"/>
              <a:gd name="connsiteX3" fmla="*/ 352425 w 2628900"/>
              <a:gd name="connsiteY3" fmla="*/ 419154 h 885879"/>
              <a:gd name="connsiteX4" fmla="*/ 361950 w 2628900"/>
              <a:gd name="connsiteY4" fmla="*/ 390579 h 885879"/>
              <a:gd name="connsiteX5" fmla="*/ 476250 w 2628900"/>
              <a:gd name="connsiteY5" fmla="*/ 323904 h 885879"/>
              <a:gd name="connsiteX6" fmla="*/ 504825 w 2628900"/>
              <a:gd name="connsiteY6" fmla="*/ 304854 h 885879"/>
              <a:gd name="connsiteX7" fmla="*/ 638175 w 2628900"/>
              <a:gd name="connsiteY7" fmla="*/ 266754 h 885879"/>
              <a:gd name="connsiteX8" fmla="*/ 695325 w 2628900"/>
              <a:gd name="connsiteY8" fmla="*/ 247704 h 885879"/>
              <a:gd name="connsiteX9" fmla="*/ 790575 w 2628900"/>
              <a:gd name="connsiteY9" fmla="*/ 238179 h 885879"/>
              <a:gd name="connsiteX10" fmla="*/ 847725 w 2628900"/>
              <a:gd name="connsiteY10" fmla="*/ 228654 h 885879"/>
              <a:gd name="connsiteX11" fmla="*/ 942975 w 2628900"/>
              <a:gd name="connsiteY11" fmla="*/ 219129 h 885879"/>
              <a:gd name="connsiteX12" fmla="*/ 1047750 w 2628900"/>
              <a:gd name="connsiteY12" fmla="*/ 190554 h 885879"/>
              <a:gd name="connsiteX13" fmla="*/ 1076325 w 2628900"/>
              <a:gd name="connsiteY13" fmla="*/ 181029 h 885879"/>
              <a:gd name="connsiteX14" fmla="*/ 1114425 w 2628900"/>
              <a:gd name="connsiteY14" fmla="*/ 171504 h 885879"/>
              <a:gd name="connsiteX15" fmla="*/ 1219200 w 2628900"/>
              <a:gd name="connsiteY15" fmla="*/ 133404 h 885879"/>
              <a:gd name="connsiteX16" fmla="*/ 1247775 w 2628900"/>
              <a:gd name="connsiteY16" fmla="*/ 114354 h 885879"/>
              <a:gd name="connsiteX17" fmla="*/ 1314450 w 2628900"/>
              <a:gd name="connsiteY17" fmla="*/ 85779 h 885879"/>
              <a:gd name="connsiteX18" fmla="*/ 1400175 w 2628900"/>
              <a:gd name="connsiteY18" fmla="*/ 66729 h 885879"/>
              <a:gd name="connsiteX19" fmla="*/ 1457325 w 2628900"/>
              <a:gd name="connsiteY19" fmla="*/ 57204 h 885879"/>
              <a:gd name="connsiteX20" fmla="*/ 1590675 w 2628900"/>
              <a:gd name="connsiteY20" fmla="*/ 28629 h 885879"/>
              <a:gd name="connsiteX21" fmla="*/ 1685925 w 2628900"/>
              <a:gd name="connsiteY21" fmla="*/ 19104 h 885879"/>
              <a:gd name="connsiteX22" fmla="*/ 1724025 w 2628900"/>
              <a:gd name="connsiteY22" fmla="*/ 9579 h 885879"/>
              <a:gd name="connsiteX23" fmla="*/ 1752600 w 2628900"/>
              <a:gd name="connsiteY23" fmla="*/ 54 h 885879"/>
              <a:gd name="connsiteX24" fmla="*/ 1847850 w 2628900"/>
              <a:gd name="connsiteY24" fmla="*/ 19104 h 885879"/>
              <a:gd name="connsiteX25" fmla="*/ 1914525 w 2628900"/>
              <a:gd name="connsiteY25" fmla="*/ 28629 h 885879"/>
              <a:gd name="connsiteX26" fmla="*/ 1952625 w 2628900"/>
              <a:gd name="connsiteY26" fmla="*/ 38154 h 885879"/>
              <a:gd name="connsiteX27" fmla="*/ 2000250 w 2628900"/>
              <a:gd name="connsiteY27" fmla="*/ 47679 h 885879"/>
              <a:gd name="connsiteX28" fmla="*/ 2114550 w 2628900"/>
              <a:gd name="connsiteY28" fmla="*/ 76254 h 885879"/>
              <a:gd name="connsiteX29" fmla="*/ 2162175 w 2628900"/>
              <a:gd name="connsiteY29" fmla="*/ 95304 h 885879"/>
              <a:gd name="connsiteX30" fmla="*/ 2238375 w 2628900"/>
              <a:gd name="connsiteY30" fmla="*/ 114354 h 885879"/>
              <a:gd name="connsiteX31" fmla="*/ 2428875 w 2628900"/>
              <a:gd name="connsiteY31" fmla="*/ 152454 h 885879"/>
              <a:gd name="connsiteX32" fmla="*/ 2476500 w 2628900"/>
              <a:gd name="connsiteY32" fmla="*/ 171504 h 885879"/>
              <a:gd name="connsiteX33" fmla="*/ 2514600 w 2628900"/>
              <a:gd name="connsiteY33" fmla="*/ 181029 h 885879"/>
              <a:gd name="connsiteX34" fmla="*/ 2543175 w 2628900"/>
              <a:gd name="connsiteY34" fmla="*/ 190554 h 885879"/>
              <a:gd name="connsiteX35" fmla="*/ 2581275 w 2628900"/>
              <a:gd name="connsiteY35" fmla="*/ 200079 h 885879"/>
              <a:gd name="connsiteX36" fmla="*/ 2628900 w 2628900"/>
              <a:gd name="connsiteY36" fmla="*/ 219129 h 885879"/>
              <a:gd name="connsiteX0" fmla="*/ 0 w 2628900"/>
              <a:gd name="connsiteY0" fmla="*/ 885879 h 885879"/>
              <a:gd name="connsiteX1" fmla="*/ 323850 w 2628900"/>
              <a:gd name="connsiteY1" fmla="*/ 447729 h 885879"/>
              <a:gd name="connsiteX2" fmla="*/ 352425 w 2628900"/>
              <a:gd name="connsiteY2" fmla="*/ 419154 h 885879"/>
              <a:gd name="connsiteX3" fmla="*/ 361950 w 2628900"/>
              <a:gd name="connsiteY3" fmla="*/ 390579 h 885879"/>
              <a:gd name="connsiteX4" fmla="*/ 476250 w 2628900"/>
              <a:gd name="connsiteY4" fmla="*/ 323904 h 885879"/>
              <a:gd name="connsiteX5" fmla="*/ 504825 w 2628900"/>
              <a:gd name="connsiteY5" fmla="*/ 304854 h 885879"/>
              <a:gd name="connsiteX6" fmla="*/ 638175 w 2628900"/>
              <a:gd name="connsiteY6" fmla="*/ 266754 h 885879"/>
              <a:gd name="connsiteX7" fmla="*/ 695325 w 2628900"/>
              <a:gd name="connsiteY7" fmla="*/ 247704 h 885879"/>
              <a:gd name="connsiteX8" fmla="*/ 790575 w 2628900"/>
              <a:gd name="connsiteY8" fmla="*/ 238179 h 885879"/>
              <a:gd name="connsiteX9" fmla="*/ 847725 w 2628900"/>
              <a:gd name="connsiteY9" fmla="*/ 228654 h 885879"/>
              <a:gd name="connsiteX10" fmla="*/ 942975 w 2628900"/>
              <a:gd name="connsiteY10" fmla="*/ 219129 h 885879"/>
              <a:gd name="connsiteX11" fmla="*/ 1047750 w 2628900"/>
              <a:gd name="connsiteY11" fmla="*/ 190554 h 885879"/>
              <a:gd name="connsiteX12" fmla="*/ 1076325 w 2628900"/>
              <a:gd name="connsiteY12" fmla="*/ 181029 h 885879"/>
              <a:gd name="connsiteX13" fmla="*/ 1114425 w 2628900"/>
              <a:gd name="connsiteY13" fmla="*/ 171504 h 885879"/>
              <a:gd name="connsiteX14" fmla="*/ 1219200 w 2628900"/>
              <a:gd name="connsiteY14" fmla="*/ 133404 h 885879"/>
              <a:gd name="connsiteX15" fmla="*/ 1247775 w 2628900"/>
              <a:gd name="connsiteY15" fmla="*/ 114354 h 885879"/>
              <a:gd name="connsiteX16" fmla="*/ 1314450 w 2628900"/>
              <a:gd name="connsiteY16" fmla="*/ 85779 h 885879"/>
              <a:gd name="connsiteX17" fmla="*/ 1400175 w 2628900"/>
              <a:gd name="connsiteY17" fmla="*/ 66729 h 885879"/>
              <a:gd name="connsiteX18" fmla="*/ 1457325 w 2628900"/>
              <a:gd name="connsiteY18" fmla="*/ 57204 h 885879"/>
              <a:gd name="connsiteX19" fmla="*/ 1590675 w 2628900"/>
              <a:gd name="connsiteY19" fmla="*/ 28629 h 885879"/>
              <a:gd name="connsiteX20" fmla="*/ 1685925 w 2628900"/>
              <a:gd name="connsiteY20" fmla="*/ 19104 h 885879"/>
              <a:gd name="connsiteX21" fmla="*/ 1724025 w 2628900"/>
              <a:gd name="connsiteY21" fmla="*/ 9579 h 885879"/>
              <a:gd name="connsiteX22" fmla="*/ 1752600 w 2628900"/>
              <a:gd name="connsiteY22" fmla="*/ 54 h 885879"/>
              <a:gd name="connsiteX23" fmla="*/ 1847850 w 2628900"/>
              <a:gd name="connsiteY23" fmla="*/ 19104 h 885879"/>
              <a:gd name="connsiteX24" fmla="*/ 1914525 w 2628900"/>
              <a:gd name="connsiteY24" fmla="*/ 28629 h 885879"/>
              <a:gd name="connsiteX25" fmla="*/ 1952625 w 2628900"/>
              <a:gd name="connsiteY25" fmla="*/ 38154 h 885879"/>
              <a:gd name="connsiteX26" fmla="*/ 2000250 w 2628900"/>
              <a:gd name="connsiteY26" fmla="*/ 47679 h 885879"/>
              <a:gd name="connsiteX27" fmla="*/ 2114550 w 2628900"/>
              <a:gd name="connsiteY27" fmla="*/ 76254 h 885879"/>
              <a:gd name="connsiteX28" fmla="*/ 2162175 w 2628900"/>
              <a:gd name="connsiteY28" fmla="*/ 95304 h 885879"/>
              <a:gd name="connsiteX29" fmla="*/ 2238375 w 2628900"/>
              <a:gd name="connsiteY29" fmla="*/ 114354 h 885879"/>
              <a:gd name="connsiteX30" fmla="*/ 2428875 w 2628900"/>
              <a:gd name="connsiteY30" fmla="*/ 152454 h 885879"/>
              <a:gd name="connsiteX31" fmla="*/ 2476500 w 2628900"/>
              <a:gd name="connsiteY31" fmla="*/ 171504 h 885879"/>
              <a:gd name="connsiteX32" fmla="*/ 2514600 w 2628900"/>
              <a:gd name="connsiteY32" fmla="*/ 181029 h 885879"/>
              <a:gd name="connsiteX33" fmla="*/ 2543175 w 2628900"/>
              <a:gd name="connsiteY33" fmla="*/ 190554 h 885879"/>
              <a:gd name="connsiteX34" fmla="*/ 2581275 w 2628900"/>
              <a:gd name="connsiteY34" fmla="*/ 200079 h 885879"/>
              <a:gd name="connsiteX35" fmla="*/ 2628900 w 2628900"/>
              <a:gd name="connsiteY35" fmla="*/ 219129 h 885879"/>
              <a:gd name="connsiteX0" fmla="*/ 0 w 2628900"/>
              <a:gd name="connsiteY0" fmla="*/ 885879 h 885879"/>
              <a:gd name="connsiteX1" fmla="*/ 191060 w 2628900"/>
              <a:gd name="connsiteY1" fmla="*/ 638789 h 885879"/>
              <a:gd name="connsiteX2" fmla="*/ 323850 w 2628900"/>
              <a:gd name="connsiteY2" fmla="*/ 447729 h 885879"/>
              <a:gd name="connsiteX3" fmla="*/ 352425 w 2628900"/>
              <a:gd name="connsiteY3" fmla="*/ 419154 h 885879"/>
              <a:gd name="connsiteX4" fmla="*/ 361950 w 2628900"/>
              <a:gd name="connsiteY4" fmla="*/ 390579 h 885879"/>
              <a:gd name="connsiteX5" fmla="*/ 476250 w 2628900"/>
              <a:gd name="connsiteY5" fmla="*/ 323904 h 885879"/>
              <a:gd name="connsiteX6" fmla="*/ 504825 w 2628900"/>
              <a:gd name="connsiteY6" fmla="*/ 304854 h 885879"/>
              <a:gd name="connsiteX7" fmla="*/ 638175 w 2628900"/>
              <a:gd name="connsiteY7" fmla="*/ 266754 h 885879"/>
              <a:gd name="connsiteX8" fmla="*/ 695325 w 2628900"/>
              <a:gd name="connsiteY8" fmla="*/ 247704 h 885879"/>
              <a:gd name="connsiteX9" fmla="*/ 790575 w 2628900"/>
              <a:gd name="connsiteY9" fmla="*/ 238179 h 885879"/>
              <a:gd name="connsiteX10" fmla="*/ 847725 w 2628900"/>
              <a:gd name="connsiteY10" fmla="*/ 228654 h 885879"/>
              <a:gd name="connsiteX11" fmla="*/ 942975 w 2628900"/>
              <a:gd name="connsiteY11" fmla="*/ 219129 h 885879"/>
              <a:gd name="connsiteX12" fmla="*/ 1047750 w 2628900"/>
              <a:gd name="connsiteY12" fmla="*/ 190554 h 885879"/>
              <a:gd name="connsiteX13" fmla="*/ 1076325 w 2628900"/>
              <a:gd name="connsiteY13" fmla="*/ 181029 h 885879"/>
              <a:gd name="connsiteX14" fmla="*/ 1114425 w 2628900"/>
              <a:gd name="connsiteY14" fmla="*/ 171504 h 885879"/>
              <a:gd name="connsiteX15" fmla="*/ 1219200 w 2628900"/>
              <a:gd name="connsiteY15" fmla="*/ 133404 h 885879"/>
              <a:gd name="connsiteX16" fmla="*/ 1247775 w 2628900"/>
              <a:gd name="connsiteY16" fmla="*/ 114354 h 885879"/>
              <a:gd name="connsiteX17" fmla="*/ 1314450 w 2628900"/>
              <a:gd name="connsiteY17" fmla="*/ 85779 h 885879"/>
              <a:gd name="connsiteX18" fmla="*/ 1400175 w 2628900"/>
              <a:gd name="connsiteY18" fmla="*/ 66729 h 885879"/>
              <a:gd name="connsiteX19" fmla="*/ 1457325 w 2628900"/>
              <a:gd name="connsiteY19" fmla="*/ 57204 h 885879"/>
              <a:gd name="connsiteX20" fmla="*/ 1590675 w 2628900"/>
              <a:gd name="connsiteY20" fmla="*/ 28629 h 885879"/>
              <a:gd name="connsiteX21" fmla="*/ 1685925 w 2628900"/>
              <a:gd name="connsiteY21" fmla="*/ 19104 h 885879"/>
              <a:gd name="connsiteX22" fmla="*/ 1724025 w 2628900"/>
              <a:gd name="connsiteY22" fmla="*/ 9579 h 885879"/>
              <a:gd name="connsiteX23" fmla="*/ 1752600 w 2628900"/>
              <a:gd name="connsiteY23" fmla="*/ 54 h 885879"/>
              <a:gd name="connsiteX24" fmla="*/ 1847850 w 2628900"/>
              <a:gd name="connsiteY24" fmla="*/ 19104 h 885879"/>
              <a:gd name="connsiteX25" fmla="*/ 1914525 w 2628900"/>
              <a:gd name="connsiteY25" fmla="*/ 28629 h 885879"/>
              <a:gd name="connsiteX26" fmla="*/ 1952625 w 2628900"/>
              <a:gd name="connsiteY26" fmla="*/ 38154 h 885879"/>
              <a:gd name="connsiteX27" fmla="*/ 2000250 w 2628900"/>
              <a:gd name="connsiteY27" fmla="*/ 47679 h 885879"/>
              <a:gd name="connsiteX28" fmla="*/ 2114550 w 2628900"/>
              <a:gd name="connsiteY28" fmla="*/ 76254 h 885879"/>
              <a:gd name="connsiteX29" fmla="*/ 2162175 w 2628900"/>
              <a:gd name="connsiteY29" fmla="*/ 95304 h 885879"/>
              <a:gd name="connsiteX30" fmla="*/ 2238375 w 2628900"/>
              <a:gd name="connsiteY30" fmla="*/ 114354 h 885879"/>
              <a:gd name="connsiteX31" fmla="*/ 2428875 w 2628900"/>
              <a:gd name="connsiteY31" fmla="*/ 152454 h 885879"/>
              <a:gd name="connsiteX32" fmla="*/ 2476500 w 2628900"/>
              <a:gd name="connsiteY32" fmla="*/ 171504 h 885879"/>
              <a:gd name="connsiteX33" fmla="*/ 2514600 w 2628900"/>
              <a:gd name="connsiteY33" fmla="*/ 181029 h 885879"/>
              <a:gd name="connsiteX34" fmla="*/ 2543175 w 2628900"/>
              <a:gd name="connsiteY34" fmla="*/ 190554 h 885879"/>
              <a:gd name="connsiteX35" fmla="*/ 2581275 w 2628900"/>
              <a:gd name="connsiteY35" fmla="*/ 200079 h 885879"/>
              <a:gd name="connsiteX36" fmla="*/ 2628900 w 2628900"/>
              <a:gd name="connsiteY36" fmla="*/ 219129 h 885879"/>
              <a:gd name="connsiteX0" fmla="*/ 0 w 2628900"/>
              <a:gd name="connsiteY0" fmla="*/ 885879 h 885879"/>
              <a:gd name="connsiteX1" fmla="*/ 323850 w 2628900"/>
              <a:gd name="connsiteY1" fmla="*/ 447729 h 885879"/>
              <a:gd name="connsiteX2" fmla="*/ 352425 w 2628900"/>
              <a:gd name="connsiteY2" fmla="*/ 419154 h 885879"/>
              <a:gd name="connsiteX3" fmla="*/ 361950 w 2628900"/>
              <a:gd name="connsiteY3" fmla="*/ 390579 h 885879"/>
              <a:gd name="connsiteX4" fmla="*/ 476250 w 2628900"/>
              <a:gd name="connsiteY4" fmla="*/ 323904 h 885879"/>
              <a:gd name="connsiteX5" fmla="*/ 504825 w 2628900"/>
              <a:gd name="connsiteY5" fmla="*/ 304854 h 885879"/>
              <a:gd name="connsiteX6" fmla="*/ 638175 w 2628900"/>
              <a:gd name="connsiteY6" fmla="*/ 266754 h 885879"/>
              <a:gd name="connsiteX7" fmla="*/ 695325 w 2628900"/>
              <a:gd name="connsiteY7" fmla="*/ 247704 h 885879"/>
              <a:gd name="connsiteX8" fmla="*/ 790575 w 2628900"/>
              <a:gd name="connsiteY8" fmla="*/ 238179 h 885879"/>
              <a:gd name="connsiteX9" fmla="*/ 847725 w 2628900"/>
              <a:gd name="connsiteY9" fmla="*/ 228654 h 885879"/>
              <a:gd name="connsiteX10" fmla="*/ 942975 w 2628900"/>
              <a:gd name="connsiteY10" fmla="*/ 219129 h 885879"/>
              <a:gd name="connsiteX11" fmla="*/ 1047750 w 2628900"/>
              <a:gd name="connsiteY11" fmla="*/ 190554 h 885879"/>
              <a:gd name="connsiteX12" fmla="*/ 1076325 w 2628900"/>
              <a:gd name="connsiteY12" fmla="*/ 181029 h 885879"/>
              <a:gd name="connsiteX13" fmla="*/ 1114425 w 2628900"/>
              <a:gd name="connsiteY13" fmla="*/ 171504 h 885879"/>
              <a:gd name="connsiteX14" fmla="*/ 1219200 w 2628900"/>
              <a:gd name="connsiteY14" fmla="*/ 133404 h 885879"/>
              <a:gd name="connsiteX15" fmla="*/ 1247775 w 2628900"/>
              <a:gd name="connsiteY15" fmla="*/ 114354 h 885879"/>
              <a:gd name="connsiteX16" fmla="*/ 1314450 w 2628900"/>
              <a:gd name="connsiteY16" fmla="*/ 85779 h 885879"/>
              <a:gd name="connsiteX17" fmla="*/ 1400175 w 2628900"/>
              <a:gd name="connsiteY17" fmla="*/ 66729 h 885879"/>
              <a:gd name="connsiteX18" fmla="*/ 1457325 w 2628900"/>
              <a:gd name="connsiteY18" fmla="*/ 57204 h 885879"/>
              <a:gd name="connsiteX19" fmla="*/ 1590675 w 2628900"/>
              <a:gd name="connsiteY19" fmla="*/ 28629 h 885879"/>
              <a:gd name="connsiteX20" fmla="*/ 1685925 w 2628900"/>
              <a:gd name="connsiteY20" fmla="*/ 19104 h 885879"/>
              <a:gd name="connsiteX21" fmla="*/ 1724025 w 2628900"/>
              <a:gd name="connsiteY21" fmla="*/ 9579 h 885879"/>
              <a:gd name="connsiteX22" fmla="*/ 1752600 w 2628900"/>
              <a:gd name="connsiteY22" fmla="*/ 54 h 885879"/>
              <a:gd name="connsiteX23" fmla="*/ 1847850 w 2628900"/>
              <a:gd name="connsiteY23" fmla="*/ 19104 h 885879"/>
              <a:gd name="connsiteX24" fmla="*/ 1914525 w 2628900"/>
              <a:gd name="connsiteY24" fmla="*/ 28629 h 885879"/>
              <a:gd name="connsiteX25" fmla="*/ 1952625 w 2628900"/>
              <a:gd name="connsiteY25" fmla="*/ 38154 h 885879"/>
              <a:gd name="connsiteX26" fmla="*/ 2000250 w 2628900"/>
              <a:gd name="connsiteY26" fmla="*/ 47679 h 885879"/>
              <a:gd name="connsiteX27" fmla="*/ 2114550 w 2628900"/>
              <a:gd name="connsiteY27" fmla="*/ 76254 h 885879"/>
              <a:gd name="connsiteX28" fmla="*/ 2162175 w 2628900"/>
              <a:gd name="connsiteY28" fmla="*/ 95304 h 885879"/>
              <a:gd name="connsiteX29" fmla="*/ 2238375 w 2628900"/>
              <a:gd name="connsiteY29" fmla="*/ 114354 h 885879"/>
              <a:gd name="connsiteX30" fmla="*/ 2428875 w 2628900"/>
              <a:gd name="connsiteY30" fmla="*/ 152454 h 885879"/>
              <a:gd name="connsiteX31" fmla="*/ 2476500 w 2628900"/>
              <a:gd name="connsiteY31" fmla="*/ 171504 h 885879"/>
              <a:gd name="connsiteX32" fmla="*/ 2514600 w 2628900"/>
              <a:gd name="connsiteY32" fmla="*/ 181029 h 885879"/>
              <a:gd name="connsiteX33" fmla="*/ 2543175 w 2628900"/>
              <a:gd name="connsiteY33" fmla="*/ 190554 h 885879"/>
              <a:gd name="connsiteX34" fmla="*/ 2581275 w 2628900"/>
              <a:gd name="connsiteY34" fmla="*/ 200079 h 885879"/>
              <a:gd name="connsiteX35" fmla="*/ 2628900 w 2628900"/>
              <a:gd name="connsiteY35" fmla="*/ 219129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543175 w 2779196"/>
              <a:gd name="connsiteY33" fmla="*/ 190554 h 885879"/>
              <a:gd name="connsiteX34" fmla="*/ 2581275 w 2779196"/>
              <a:gd name="connsiteY34" fmla="*/ 200079 h 885879"/>
              <a:gd name="connsiteX35" fmla="*/ 2779196 w 2779196"/>
              <a:gd name="connsiteY35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543175 w 2779196"/>
              <a:gd name="connsiteY33" fmla="*/ 190554 h 885879"/>
              <a:gd name="connsiteX34" fmla="*/ 2779196 w 2779196"/>
              <a:gd name="connsiteY34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779196 w 2779196"/>
              <a:gd name="connsiteY33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779196 w 2779196"/>
              <a:gd name="connsiteY32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779196 w 2779196"/>
              <a:gd name="connsiteY31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779196 w 2779196"/>
              <a:gd name="connsiteY30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779196 w 2779196"/>
              <a:gd name="connsiteY29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779196 w 2779196"/>
              <a:gd name="connsiteY28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779196 w 2779196"/>
              <a:gd name="connsiteY27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779196 w 2779196"/>
              <a:gd name="connsiteY26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02527 w 2779196"/>
              <a:gd name="connsiteY25" fmla="*/ 130104 h 885879"/>
              <a:gd name="connsiteX26" fmla="*/ 2779196 w 2779196"/>
              <a:gd name="connsiteY26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779259 w 2779196"/>
              <a:gd name="connsiteY24" fmla="*/ 91155 h 885879"/>
              <a:gd name="connsiteX25" fmla="*/ 1902527 w 2779196"/>
              <a:gd name="connsiteY25" fmla="*/ 130104 h 885879"/>
              <a:gd name="connsiteX26" fmla="*/ 2779196 w 2779196"/>
              <a:gd name="connsiteY26" fmla="*/ 318436 h 885879"/>
              <a:gd name="connsiteX0" fmla="*/ 0 w 2779196"/>
              <a:gd name="connsiteY0" fmla="*/ 889798 h 889798"/>
              <a:gd name="connsiteX1" fmla="*/ 323850 w 2779196"/>
              <a:gd name="connsiteY1" fmla="*/ 451648 h 889798"/>
              <a:gd name="connsiteX2" fmla="*/ 352425 w 2779196"/>
              <a:gd name="connsiteY2" fmla="*/ 423073 h 889798"/>
              <a:gd name="connsiteX3" fmla="*/ 361950 w 2779196"/>
              <a:gd name="connsiteY3" fmla="*/ 394498 h 889798"/>
              <a:gd name="connsiteX4" fmla="*/ 476250 w 2779196"/>
              <a:gd name="connsiteY4" fmla="*/ 327823 h 889798"/>
              <a:gd name="connsiteX5" fmla="*/ 504825 w 2779196"/>
              <a:gd name="connsiteY5" fmla="*/ 308773 h 889798"/>
              <a:gd name="connsiteX6" fmla="*/ 638175 w 2779196"/>
              <a:gd name="connsiteY6" fmla="*/ 270673 h 889798"/>
              <a:gd name="connsiteX7" fmla="*/ 695325 w 2779196"/>
              <a:gd name="connsiteY7" fmla="*/ 251623 h 889798"/>
              <a:gd name="connsiteX8" fmla="*/ 790575 w 2779196"/>
              <a:gd name="connsiteY8" fmla="*/ 242098 h 889798"/>
              <a:gd name="connsiteX9" fmla="*/ 847725 w 2779196"/>
              <a:gd name="connsiteY9" fmla="*/ 232573 h 889798"/>
              <a:gd name="connsiteX10" fmla="*/ 942975 w 2779196"/>
              <a:gd name="connsiteY10" fmla="*/ 223048 h 889798"/>
              <a:gd name="connsiteX11" fmla="*/ 1047750 w 2779196"/>
              <a:gd name="connsiteY11" fmla="*/ 194473 h 889798"/>
              <a:gd name="connsiteX12" fmla="*/ 1076325 w 2779196"/>
              <a:gd name="connsiteY12" fmla="*/ 184948 h 889798"/>
              <a:gd name="connsiteX13" fmla="*/ 1114425 w 2779196"/>
              <a:gd name="connsiteY13" fmla="*/ 175423 h 889798"/>
              <a:gd name="connsiteX14" fmla="*/ 1219200 w 2779196"/>
              <a:gd name="connsiteY14" fmla="*/ 137323 h 889798"/>
              <a:gd name="connsiteX15" fmla="*/ 1247775 w 2779196"/>
              <a:gd name="connsiteY15" fmla="*/ 118273 h 889798"/>
              <a:gd name="connsiteX16" fmla="*/ 1314450 w 2779196"/>
              <a:gd name="connsiteY16" fmla="*/ 89698 h 889798"/>
              <a:gd name="connsiteX17" fmla="*/ 1400175 w 2779196"/>
              <a:gd name="connsiteY17" fmla="*/ 70648 h 889798"/>
              <a:gd name="connsiteX18" fmla="*/ 1457325 w 2779196"/>
              <a:gd name="connsiteY18" fmla="*/ 61123 h 889798"/>
              <a:gd name="connsiteX19" fmla="*/ 1590675 w 2779196"/>
              <a:gd name="connsiteY19" fmla="*/ 32548 h 889798"/>
              <a:gd name="connsiteX20" fmla="*/ 1685925 w 2779196"/>
              <a:gd name="connsiteY20" fmla="*/ 23023 h 889798"/>
              <a:gd name="connsiteX21" fmla="*/ 1724025 w 2779196"/>
              <a:gd name="connsiteY21" fmla="*/ 13498 h 889798"/>
              <a:gd name="connsiteX22" fmla="*/ 1752600 w 2779196"/>
              <a:gd name="connsiteY22" fmla="*/ 3973 h 889798"/>
              <a:gd name="connsiteX23" fmla="*/ 1697553 w 2779196"/>
              <a:gd name="connsiteY23" fmla="*/ 85549 h 889798"/>
              <a:gd name="connsiteX24" fmla="*/ 1779259 w 2779196"/>
              <a:gd name="connsiteY24" fmla="*/ 95074 h 889798"/>
              <a:gd name="connsiteX25" fmla="*/ 1902527 w 2779196"/>
              <a:gd name="connsiteY25" fmla="*/ 134023 h 889798"/>
              <a:gd name="connsiteX26" fmla="*/ 2779196 w 2779196"/>
              <a:gd name="connsiteY26" fmla="*/ 322355 h 889798"/>
              <a:gd name="connsiteX0" fmla="*/ 0 w 2779196"/>
              <a:gd name="connsiteY0" fmla="*/ 878639 h 878639"/>
              <a:gd name="connsiteX1" fmla="*/ 323850 w 2779196"/>
              <a:gd name="connsiteY1" fmla="*/ 440489 h 878639"/>
              <a:gd name="connsiteX2" fmla="*/ 352425 w 2779196"/>
              <a:gd name="connsiteY2" fmla="*/ 411914 h 878639"/>
              <a:gd name="connsiteX3" fmla="*/ 361950 w 2779196"/>
              <a:gd name="connsiteY3" fmla="*/ 383339 h 878639"/>
              <a:gd name="connsiteX4" fmla="*/ 476250 w 2779196"/>
              <a:gd name="connsiteY4" fmla="*/ 316664 h 878639"/>
              <a:gd name="connsiteX5" fmla="*/ 504825 w 2779196"/>
              <a:gd name="connsiteY5" fmla="*/ 297614 h 878639"/>
              <a:gd name="connsiteX6" fmla="*/ 638175 w 2779196"/>
              <a:gd name="connsiteY6" fmla="*/ 259514 h 878639"/>
              <a:gd name="connsiteX7" fmla="*/ 695325 w 2779196"/>
              <a:gd name="connsiteY7" fmla="*/ 240464 h 878639"/>
              <a:gd name="connsiteX8" fmla="*/ 790575 w 2779196"/>
              <a:gd name="connsiteY8" fmla="*/ 230939 h 878639"/>
              <a:gd name="connsiteX9" fmla="*/ 847725 w 2779196"/>
              <a:gd name="connsiteY9" fmla="*/ 221414 h 878639"/>
              <a:gd name="connsiteX10" fmla="*/ 942975 w 2779196"/>
              <a:gd name="connsiteY10" fmla="*/ 211889 h 878639"/>
              <a:gd name="connsiteX11" fmla="*/ 1047750 w 2779196"/>
              <a:gd name="connsiteY11" fmla="*/ 183314 h 878639"/>
              <a:gd name="connsiteX12" fmla="*/ 1076325 w 2779196"/>
              <a:gd name="connsiteY12" fmla="*/ 173789 h 878639"/>
              <a:gd name="connsiteX13" fmla="*/ 1114425 w 2779196"/>
              <a:gd name="connsiteY13" fmla="*/ 164264 h 878639"/>
              <a:gd name="connsiteX14" fmla="*/ 1219200 w 2779196"/>
              <a:gd name="connsiteY14" fmla="*/ 126164 h 878639"/>
              <a:gd name="connsiteX15" fmla="*/ 1247775 w 2779196"/>
              <a:gd name="connsiteY15" fmla="*/ 107114 h 878639"/>
              <a:gd name="connsiteX16" fmla="*/ 1314450 w 2779196"/>
              <a:gd name="connsiteY16" fmla="*/ 78539 h 878639"/>
              <a:gd name="connsiteX17" fmla="*/ 1400175 w 2779196"/>
              <a:gd name="connsiteY17" fmla="*/ 59489 h 878639"/>
              <a:gd name="connsiteX18" fmla="*/ 1457325 w 2779196"/>
              <a:gd name="connsiteY18" fmla="*/ 49964 h 878639"/>
              <a:gd name="connsiteX19" fmla="*/ 1590675 w 2779196"/>
              <a:gd name="connsiteY19" fmla="*/ 21389 h 878639"/>
              <a:gd name="connsiteX20" fmla="*/ 1685925 w 2779196"/>
              <a:gd name="connsiteY20" fmla="*/ 11864 h 878639"/>
              <a:gd name="connsiteX21" fmla="*/ 1724025 w 2779196"/>
              <a:gd name="connsiteY21" fmla="*/ 2339 h 878639"/>
              <a:gd name="connsiteX22" fmla="*/ 1597293 w 2779196"/>
              <a:gd name="connsiteY22" fmla="*/ 59018 h 878639"/>
              <a:gd name="connsiteX23" fmla="*/ 1697553 w 2779196"/>
              <a:gd name="connsiteY23" fmla="*/ 74390 h 878639"/>
              <a:gd name="connsiteX24" fmla="*/ 1779259 w 2779196"/>
              <a:gd name="connsiteY24" fmla="*/ 83915 h 878639"/>
              <a:gd name="connsiteX25" fmla="*/ 1902527 w 2779196"/>
              <a:gd name="connsiteY25" fmla="*/ 122864 h 878639"/>
              <a:gd name="connsiteX26" fmla="*/ 2779196 w 2779196"/>
              <a:gd name="connsiteY26" fmla="*/ 311196 h 878639"/>
              <a:gd name="connsiteX0" fmla="*/ 0 w 2779196"/>
              <a:gd name="connsiteY0" fmla="*/ 866880 h 866880"/>
              <a:gd name="connsiteX1" fmla="*/ 323850 w 2779196"/>
              <a:gd name="connsiteY1" fmla="*/ 428730 h 866880"/>
              <a:gd name="connsiteX2" fmla="*/ 352425 w 2779196"/>
              <a:gd name="connsiteY2" fmla="*/ 400155 h 866880"/>
              <a:gd name="connsiteX3" fmla="*/ 361950 w 2779196"/>
              <a:gd name="connsiteY3" fmla="*/ 371580 h 866880"/>
              <a:gd name="connsiteX4" fmla="*/ 476250 w 2779196"/>
              <a:gd name="connsiteY4" fmla="*/ 304905 h 866880"/>
              <a:gd name="connsiteX5" fmla="*/ 504825 w 2779196"/>
              <a:gd name="connsiteY5" fmla="*/ 285855 h 866880"/>
              <a:gd name="connsiteX6" fmla="*/ 638175 w 2779196"/>
              <a:gd name="connsiteY6" fmla="*/ 247755 h 866880"/>
              <a:gd name="connsiteX7" fmla="*/ 695325 w 2779196"/>
              <a:gd name="connsiteY7" fmla="*/ 228705 h 866880"/>
              <a:gd name="connsiteX8" fmla="*/ 790575 w 2779196"/>
              <a:gd name="connsiteY8" fmla="*/ 219180 h 866880"/>
              <a:gd name="connsiteX9" fmla="*/ 847725 w 2779196"/>
              <a:gd name="connsiteY9" fmla="*/ 209655 h 866880"/>
              <a:gd name="connsiteX10" fmla="*/ 942975 w 2779196"/>
              <a:gd name="connsiteY10" fmla="*/ 200130 h 866880"/>
              <a:gd name="connsiteX11" fmla="*/ 1047750 w 2779196"/>
              <a:gd name="connsiteY11" fmla="*/ 171555 h 866880"/>
              <a:gd name="connsiteX12" fmla="*/ 1076325 w 2779196"/>
              <a:gd name="connsiteY12" fmla="*/ 162030 h 866880"/>
              <a:gd name="connsiteX13" fmla="*/ 1114425 w 2779196"/>
              <a:gd name="connsiteY13" fmla="*/ 152505 h 866880"/>
              <a:gd name="connsiteX14" fmla="*/ 1219200 w 2779196"/>
              <a:gd name="connsiteY14" fmla="*/ 114405 h 866880"/>
              <a:gd name="connsiteX15" fmla="*/ 1247775 w 2779196"/>
              <a:gd name="connsiteY15" fmla="*/ 95355 h 866880"/>
              <a:gd name="connsiteX16" fmla="*/ 1314450 w 2779196"/>
              <a:gd name="connsiteY16" fmla="*/ 66780 h 866880"/>
              <a:gd name="connsiteX17" fmla="*/ 1400175 w 2779196"/>
              <a:gd name="connsiteY17" fmla="*/ 47730 h 866880"/>
              <a:gd name="connsiteX18" fmla="*/ 1457325 w 2779196"/>
              <a:gd name="connsiteY18" fmla="*/ 38205 h 866880"/>
              <a:gd name="connsiteX19" fmla="*/ 1590675 w 2779196"/>
              <a:gd name="connsiteY19" fmla="*/ 9630 h 866880"/>
              <a:gd name="connsiteX20" fmla="*/ 1685925 w 2779196"/>
              <a:gd name="connsiteY20" fmla="*/ 105 h 866880"/>
              <a:gd name="connsiteX21" fmla="*/ 1503590 w 2779196"/>
              <a:gd name="connsiteY21" fmla="*/ 75174 h 866880"/>
              <a:gd name="connsiteX22" fmla="*/ 1597293 w 2779196"/>
              <a:gd name="connsiteY22" fmla="*/ 47259 h 866880"/>
              <a:gd name="connsiteX23" fmla="*/ 1697553 w 2779196"/>
              <a:gd name="connsiteY23" fmla="*/ 62631 h 866880"/>
              <a:gd name="connsiteX24" fmla="*/ 1779259 w 2779196"/>
              <a:gd name="connsiteY24" fmla="*/ 72156 h 866880"/>
              <a:gd name="connsiteX25" fmla="*/ 1902527 w 2779196"/>
              <a:gd name="connsiteY25" fmla="*/ 111105 h 866880"/>
              <a:gd name="connsiteX26" fmla="*/ 2779196 w 2779196"/>
              <a:gd name="connsiteY26" fmla="*/ 299437 h 866880"/>
              <a:gd name="connsiteX0" fmla="*/ 0 w 2779196"/>
              <a:gd name="connsiteY0" fmla="*/ 857250 h 857250"/>
              <a:gd name="connsiteX1" fmla="*/ 323850 w 2779196"/>
              <a:gd name="connsiteY1" fmla="*/ 419100 h 857250"/>
              <a:gd name="connsiteX2" fmla="*/ 352425 w 2779196"/>
              <a:gd name="connsiteY2" fmla="*/ 390525 h 857250"/>
              <a:gd name="connsiteX3" fmla="*/ 361950 w 2779196"/>
              <a:gd name="connsiteY3" fmla="*/ 361950 h 857250"/>
              <a:gd name="connsiteX4" fmla="*/ 476250 w 2779196"/>
              <a:gd name="connsiteY4" fmla="*/ 295275 h 857250"/>
              <a:gd name="connsiteX5" fmla="*/ 504825 w 2779196"/>
              <a:gd name="connsiteY5" fmla="*/ 276225 h 857250"/>
              <a:gd name="connsiteX6" fmla="*/ 638175 w 2779196"/>
              <a:gd name="connsiteY6" fmla="*/ 238125 h 857250"/>
              <a:gd name="connsiteX7" fmla="*/ 695325 w 2779196"/>
              <a:gd name="connsiteY7" fmla="*/ 219075 h 857250"/>
              <a:gd name="connsiteX8" fmla="*/ 790575 w 2779196"/>
              <a:gd name="connsiteY8" fmla="*/ 209550 h 857250"/>
              <a:gd name="connsiteX9" fmla="*/ 847725 w 2779196"/>
              <a:gd name="connsiteY9" fmla="*/ 200025 h 857250"/>
              <a:gd name="connsiteX10" fmla="*/ 942975 w 2779196"/>
              <a:gd name="connsiteY10" fmla="*/ 190500 h 857250"/>
              <a:gd name="connsiteX11" fmla="*/ 1047750 w 2779196"/>
              <a:gd name="connsiteY11" fmla="*/ 161925 h 857250"/>
              <a:gd name="connsiteX12" fmla="*/ 1076325 w 2779196"/>
              <a:gd name="connsiteY12" fmla="*/ 152400 h 857250"/>
              <a:gd name="connsiteX13" fmla="*/ 1114425 w 2779196"/>
              <a:gd name="connsiteY13" fmla="*/ 142875 h 857250"/>
              <a:gd name="connsiteX14" fmla="*/ 1219200 w 2779196"/>
              <a:gd name="connsiteY14" fmla="*/ 104775 h 857250"/>
              <a:gd name="connsiteX15" fmla="*/ 1247775 w 2779196"/>
              <a:gd name="connsiteY15" fmla="*/ 85725 h 857250"/>
              <a:gd name="connsiteX16" fmla="*/ 1314450 w 2779196"/>
              <a:gd name="connsiteY16" fmla="*/ 57150 h 857250"/>
              <a:gd name="connsiteX17" fmla="*/ 1400175 w 2779196"/>
              <a:gd name="connsiteY17" fmla="*/ 38100 h 857250"/>
              <a:gd name="connsiteX18" fmla="*/ 1457325 w 2779196"/>
              <a:gd name="connsiteY18" fmla="*/ 28575 h 857250"/>
              <a:gd name="connsiteX19" fmla="*/ 1590675 w 2779196"/>
              <a:gd name="connsiteY19" fmla="*/ 0 h 857250"/>
              <a:gd name="connsiteX20" fmla="*/ 1503590 w 2779196"/>
              <a:gd name="connsiteY20" fmla="*/ 65544 h 857250"/>
              <a:gd name="connsiteX21" fmla="*/ 1597293 w 2779196"/>
              <a:gd name="connsiteY21" fmla="*/ 37629 h 857250"/>
              <a:gd name="connsiteX22" fmla="*/ 1697553 w 2779196"/>
              <a:gd name="connsiteY22" fmla="*/ 53001 h 857250"/>
              <a:gd name="connsiteX23" fmla="*/ 1779259 w 2779196"/>
              <a:gd name="connsiteY23" fmla="*/ 62526 h 857250"/>
              <a:gd name="connsiteX24" fmla="*/ 1902527 w 2779196"/>
              <a:gd name="connsiteY24" fmla="*/ 101475 h 857250"/>
              <a:gd name="connsiteX25" fmla="*/ 2779196 w 2779196"/>
              <a:gd name="connsiteY25" fmla="*/ 289807 h 857250"/>
              <a:gd name="connsiteX0" fmla="*/ 0 w 2779196"/>
              <a:gd name="connsiteY0" fmla="*/ 829799 h 829799"/>
              <a:gd name="connsiteX1" fmla="*/ 323850 w 2779196"/>
              <a:gd name="connsiteY1" fmla="*/ 391649 h 829799"/>
              <a:gd name="connsiteX2" fmla="*/ 352425 w 2779196"/>
              <a:gd name="connsiteY2" fmla="*/ 363074 h 829799"/>
              <a:gd name="connsiteX3" fmla="*/ 361950 w 2779196"/>
              <a:gd name="connsiteY3" fmla="*/ 334499 h 829799"/>
              <a:gd name="connsiteX4" fmla="*/ 476250 w 2779196"/>
              <a:gd name="connsiteY4" fmla="*/ 267824 h 829799"/>
              <a:gd name="connsiteX5" fmla="*/ 504825 w 2779196"/>
              <a:gd name="connsiteY5" fmla="*/ 248774 h 829799"/>
              <a:gd name="connsiteX6" fmla="*/ 638175 w 2779196"/>
              <a:gd name="connsiteY6" fmla="*/ 210674 h 829799"/>
              <a:gd name="connsiteX7" fmla="*/ 695325 w 2779196"/>
              <a:gd name="connsiteY7" fmla="*/ 191624 h 829799"/>
              <a:gd name="connsiteX8" fmla="*/ 790575 w 2779196"/>
              <a:gd name="connsiteY8" fmla="*/ 182099 h 829799"/>
              <a:gd name="connsiteX9" fmla="*/ 847725 w 2779196"/>
              <a:gd name="connsiteY9" fmla="*/ 172574 h 829799"/>
              <a:gd name="connsiteX10" fmla="*/ 942975 w 2779196"/>
              <a:gd name="connsiteY10" fmla="*/ 163049 h 829799"/>
              <a:gd name="connsiteX11" fmla="*/ 1047750 w 2779196"/>
              <a:gd name="connsiteY11" fmla="*/ 134474 h 829799"/>
              <a:gd name="connsiteX12" fmla="*/ 1076325 w 2779196"/>
              <a:gd name="connsiteY12" fmla="*/ 124949 h 829799"/>
              <a:gd name="connsiteX13" fmla="*/ 1114425 w 2779196"/>
              <a:gd name="connsiteY13" fmla="*/ 115424 h 829799"/>
              <a:gd name="connsiteX14" fmla="*/ 1219200 w 2779196"/>
              <a:gd name="connsiteY14" fmla="*/ 77324 h 829799"/>
              <a:gd name="connsiteX15" fmla="*/ 1247775 w 2779196"/>
              <a:gd name="connsiteY15" fmla="*/ 58274 h 829799"/>
              <a:gd name="connsiteX16" fmla="*/ 1314450 w 2779196"/>
              <a:gd name="connsiteY16" fmla="*/ 29699 h 829799"/>
              <a:gd name="connsiteX17" fmla="*/ 1400175 w 2779196"/>
              <a:gd name="connsiteY17" fmla="*/ 10649 h 829799"/>
              <a:gd name="connsiteX18" fmla="*/ 1457325 w 2779196"/>
              <a:gd name="connsiteY18" fmla="*/ 1124 h 829799"/>
              <a:gd name="connsiteX19" fmla="*/ 1503590 w 2779196"/>
              <a:gd name="connsiteY19" fmla="*/ 38093 h 829799"/>
              <a:gd name="connsiteX20" fmla="*/ 1597293 w 2779196"/>
              <a:gd name="connsiteY20" fmla="*/ 10178 h 829799"/>
              <a:gd name="connsiteX21" fmla="*/ 1697553 w 2779196"/>
              <a:gd name="connsiteY21" fmla="*/ 25550 h 829799"/>
              <a:gd name="connsiteX22" fmla="*/ 1779259 w 2779196"/>
              <a:gd name="connsiteY22" fmla="*/ 35075 h 829799"/>
              <a:gd name="connsiteX23" fmla="*/ 1902527 w 2779196"/>
              <a:gd name="connsiteY23" fmla="*/ 74024 h 829799"/>
              <a:gd name="connsiteX24" fmla="*/ 2779196 w 2779196"/>
              <a:gd name="connsiteY24" fmla="*/ 262356 h 829799"/>
              <a:gd name="connsiteX0" fmla="*/ 0 w 2779196"/>
              <a:gd name="connsiteY0" fmla="*/ 819920 h 819920"/>
              <a:gd name="connsiteX1" fmla="*/ 323850 w 2779196"/>
              <a:gd name="connsiteY1" fmla="*/ 381770 h 819920"/>
              <a:gd name="connsiteX2" fmla="*/ 352425 w 2779196"/>
              <a:gd name="connsiteY2" fmla="*/ 353195 h 819920"/>
              <a:gd name="connsiteX3" fmla="*/ 361950 w 2779196"/>
              <a:gd name="connsiteY3" fmla="*/ 324620 h 819920"/>
              <a:gd name="connsiteX4" fmla="*/ 476250 w 2779196"/>
              <a:gd name="connsiteY4" fmla="*/ 257945 h 819920"/>
              <a:gd name="connsiteX5" fmla="*/ 504825 w 2779196"/>
              <a:gd name="connsiteY5" fmla="*/ 238895 h 819920"/>
              <a:gd name="connsiteX6" fmla="*/ 638175 w 2779196"/>
              <a:gd name="connsiteY6" fmla="*/ 200795 h 819920"/>
              <a:gd name="connsiteX7" fmla="*/ 695325 w 2779196"/>
              <a:gd name="connsiteY7" fmla="*/ 181745 h 819920"/>
              <a:gd name="connsiteX8" fmla="*/ 790575 w 2779196"/>
              <a:gd name="connsiteY8" fmla="*/ 172220 h 819920"/>
              <a:gd name="connsiteX9" fmla="*/ 847725 w 2779196"/>
              <a:gd name="connsiteY9" fmla="*/ 162695 h 819920"/>
              <a:gd name="connsiteX10" fmla="*/ 942975 w 2779196"/>
              <a:gd name="connsiteY10" fmla="*/ 153170 h 819920"/>
              <a:gd name="connsiteX11" fmla="*/ 1047750 w 2779196"/>
              <a:gd name="connsiteY11" fmla="*/ 124595 h 819920"/>
              <a:gd name="connsiteX12" fmla="*/ 1076325 w 2779196"/>
              <a:gd name="connsiteY12" fmla="*/ 115070 h 819920"/>
              <a:gd name="connsiteX13" fmla="*/ 1114425 w 2779196"/>
              <a:gd name="connsiteY13" fmla="*/ 105545 h 819920"/>
              <a:gd name="connsiteX14" fmla="*/ 1219200 w 2779196"/>
              <a:gd name="connsiteY14" fmla="*/ 67445 h 819920"/>
              <a:gd name="connsiteX15" fmla="*/ 1247775 w 2779196"/>
              <a:gd name="connsiteY15" fmla="*/ 48395 h 819920"/>
              <a:gd name="connsiteX16" fmla="*/ 1314450 w 2779196"/>
              <a:gd name="connsiteY16" fmla="*/ 19820 h 819920"/>
              <a:gd name="connsiteX17" fmla="*/ 1400175 w 2779196"/>
              <a:gd name="connsiteY17" fmla="*/ 770 h 819920"/>
              <a:gd name="connsiteX18" fmla="*/ 1407227 w 2779196"/>
              <a:gd name="connsiteY18" fmla="*/ 46415 h 819920"/>
              <a:gd name="connsiteX19" fmla="*/ 1503590 w 2779196"/>
              <a:gd name="connsiteY19" fmla="*/ 28214 h 819920"/>
              <a:gd name="connsiteX20" fmla="*/ 1597293 w 2779196"/>
              <a:gd name="connsiteY20" fmla="*/ 299 h 819920"/>
              <a:gd name="connsiteX21" fmla="*/ 1697553 w 2779196"/>
              <a:gd name="connsiteY21" fmla="*/ 15671 h 819920"/>
              <a:gd name="connsiteX22" fmla="*/ 1779259 w 2779196"/>
              <a:gd name="connsiteY22" fmla="*/ 25196 h 819920"/>
              <a:gd name="connsiteX23" fmla="*/ 1902527 w 2779196"/>
              <a:gd name="connsiteY23" fmla="*/ 64145 h 819920"/>
              <a:gd name="connsiteX24" fmla="*/ 2779196 w 2779196"/>
              <a:gd name="connsiteY24" fmla="*/ 252477 h 819920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314450 w 2779196"/>
              <a:gd name="connsiteY16" fmla="*/ 19743 h 819843"/>
              <a:gd name="connsiteX17" fmla="*/ 1400175 w 2779196"/>
              <a:gd name="connsiteY17" fmla="*/ 693 h 819843"/>
              <a:gd name="connsiteX18" fmla="*/ 1503590 w 2779196"/>
              <a:gd name="connsiteY18" fmla="*/ 28137 h 819843"/>
              <a:gd name="connsiteX19" fmla="*/ 1597293 w 2779196"/>
              <a:gd name="connsiteY19" fmla="*/ 222 h 819843"/>
              <a:gd name="connsiteX20" fmla="*/ 1697553 w 2779196"/>
              <a:gd name="connsiteY20" fmla="*/ 15594 h 819843"/>
              <a:gd name="connsiteX21" fmla="*/ 1779259 w 2779196"/>
              <a:gd name="connsiteY21" fmla="*/ 25119 h 819843"/>
              <a:gd name="connsiteX22" fmla="*/ 1902527 w 2779196"/>
              <a:gd name="connsiteY22" fmla="*/ 64068 h 819843"/>
              <a:gd name="connsiteX23" fmla="*/ 2779196 w 2779196"/>
              <a:gd name="connsiteY23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314450 w 2779196"/>
              <a:gd name="connsiteY16" fmla="*/ 19743 h 819843"/>
              <a:gd name="connsiteX17" fmla="*/ 1503590 w 2779196"/>
              <a:gd name="connsiteY17" fmla="*/ 28137 h 819843"/>
              <a:gd name="connsiteX18" fmla="*/ 1597293 w 2779196"/>
              <a:gd name="connsiteY18" fmla="*/ 222 h 819843"/>
              <a:gd name="connsiteX19" fmla="*/ 1697553 w 2779196"/>
              <a:gd name="connsiteY19" fmla="*/ 15594 h 819843"/>
              <a:gd name="connsiteX20" fmla="*/ 1779259 w 2779196"/>
              <a:gd name="connsiteY20" fmla="*/ 25119 h 819843"/>
              <a:gd name="connsiteX21" fmla="*/ 1902527 w 2779196"/>
              <a:gd name="connsiteY21" fmla="*/ 64068 h 819843"/>
              <a:gd name="connsiteX22" fmla="*/ 2779196 w 2779196"/>
              <a:gd name="connsiteY22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503590 w 2779196"/>
              <a:gd name="connsiteY16" fmla="*/ 28137 h 819843"/>
              <a:gd name="connsiteX17" fmla="*/ 1597293 w 2779196"/>
              <a:gd name="connsiteY17" fmla="*/ 222 h 819843"/>
              <a:gd name="connsiteX18" fmla="*/ 1697553 w 2779196"/>
              <a:gd name="connsiteY18" fmla="*/ 15594 h 819843"/>
              <a:gd name="connsiteX19" fmla="*/ 1779259 w 2779196"/>
              <a:gd name="connsiteY19" fmla="*/ 25119 h 819843"/>
              <a:gd name="connsiteX20" fmla="*/ 1902527 w 2779196"/>
              <a:gd name="connsiteY20" fmla="*/ 64068 h 819843"/>
              <a:gd name="connsiteX21" fmla="*/ 2779196 w 2779196"/>
              <a:gd name="connsiteY21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503590 w 2779196"/>
              <a:gd name="connsiteY15" fmla="*/ 28137 h 819843"/>
              <a:gd name="connsiteX16" fmla="*/ 1597293 w 2779196"/>
              <a:gd name="connsiteY16" fmla="*/ 222 h 819843"/>
              <a:gd name="connsiteX17" fmla="*/ 1697553 w 2779196"/>
              <a:gd name="connsiteY17" fmla="*/ 15594 h 819843"/>
              <a:gd name="connsiteX18" fmla="*/ 1779259 w 2779196"/>
              <a:gd name="connsiteY18" fmla="*/ 25119 h 819843"/>
              <a:gd name="connsiteX19" fmla="*/ 1902527 w 2779196"/>
              <a:gd name="connsiteY19" fmla="*/ 64068 h 819843"/>
              <a:gd name="connsiteX20" fmla="*/ 2779196 w 2779196"/>
              <a:gd name="connsiteY20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503590 w 2779196"/>
              <a:gd name="connsiteY14" fmla="*/ 28137 h 819843"/>
              <a:gd name="connsiteX15" fmla="*/ 1597293 w 2779196"/>
              <a:gd name="connsiteY15" fmla="*/ 222 h 819843"/>
              <a:gd name="connsiteX16" fmla="*/ 1697553 w 2779196"/>
              <a:gd name="connsiteY16" fmla="*/ 15594 h 819843"/>
              <a:gd name="connsiteX17" fmla="*/ 1779259 w 2779196"/>
              <a:gd name="connsiteY17" fmla="*/ 25119 h 819843"/>
              <a:gd name="connsiteX18" fmla="*/ 1902527 w 2779196"/>
              <a:gd name="connsiteY18" fmla="*/ 64068 h 819843"/>
              <a:gd name="connsiteX19" fmla="*/ 2779196 w 2779196"/>
              <a:gd name="connsiteY19" fmla="*/ 252400 h 819843"/>
              <a:gd name="connsiteX0" fmla="*/ 0 w 2779196"/>
              <a:gd name="connsiteY0" fmla="*/ 819997 h 819997"/>
              <a:gd name="connsiteX1" fmla="*/ 323850 w 2779196"/>
              <a:gd name="connsiteY1" fmla="*/ 381847 h 819997"/>
              <a:gd name="connsiteX2" fmla="*/ 352425 w 2779196"/>
              <a:gd name="connsiteY2" fmla="*/ 353272 h 819997"/>
              <a:gd name="connsiteX3" fmla="*/ 361950 w 2779196"/>
              <a:gd name="connsiteY3" fmla="*/ 324697 h 819997"/>
              <a:gd name="connsiteX4" fmla="*/ 476250 w 2779196"/>
              <a:gd name="connsiteY4" fmla="*/ 258022 h 819997"/>
              <a:gd name="connsiteX5" fmla="*/ 504825 w 2779196"/>
              <a:gd name="connsiteY5" fmla="*/ 238972 h 819997"/>
              <a:gd name="connsiteX6" fmla="*/ 638175 w 2779196"/>
              <a:gd name="connsiteY6" fmla="*/ 200872 h 819997"/>
              <a:gd name="connsiteX7" fmla="*/ 695325 w 2779196"/>
              <a:gd name="connsiteY7" fmla="*/ 181822 h 819997"/>
              <a:gd name="connsiteX8" fmla="*/ 790575 w 2779196"/>
              <a:gd name="connsiteY8" fmla="*/ 172297 h 819997"/>
              <a:gd name="connsiteX9" fmla="*/ 847725 w 2779196"/>
              <a:gd name="connsiteY9" fmla="*/ 162772 h 819997"/>
              <a:gd name="connsiteX10" fmla="*/ 942975 w 2779196"/>
              <a:gd name="connsiteY10" fmla="*/ 153247 h 819997"/>
              <a:gd name="connsiteX11" fmla="*/ 1047750 w 2779196"/>
              <a:gd name="connsiteY11" fmla="*/ 124672 h 819997"/>
              <a:gd name="connsiteX12" fmla="*/ 1076325 w 2779196"/>
              <a:gd name="connsiteY12" fmla="*/ 115147 h 819997"/>
              <a:gd name="connsiteX13" fmla="*/ 1114425 w 2779196"/>
              <a:gd name="connsiteY13" fmla="*/ 105622 h 819997"/>
              <a:gd name="connsiteX14" fmla="*/ 1503590 w 2779196"/>
              <a:gd name="connsiteY14" fmla="*/ 28291 h 819997"/>
              <a:gd name="connsiteX15" fmla="*/ 1597293 w 2779196"/>
              <a:gd name="connsiteY15" fmla="*/ 376 h 819997"/>
              <a:gd name="connsiteX16" fmla="*/ 1697553 w 2779196"/>
              <a:gd name="connsiteY16" fmla="*/ 15748 h 819997"/>
              <a:gd name="connsiteX17" fmla="*/ 1902527 w 2779196"/>
              <a:gd name="connsiteY17" fmla="*/ 64222 h 819997"/>
              <a:gd name="connsiteX18" fmla="*/ 2779196 w 2779196"/>
              <a:gd name="connsiteY18" fmla="*/ 252554 h 819997"/>
              <a:gd name="connsiteX0" fmla="*/ 0 w 2779196"/>
              <a:gd name="connsiteY0" fmla="*/ 828648 h 828648"/>
              <a:gd name="connsiteX1" fmla="*/ 323850 w 2779196"/>
              <a:gd name="connsiteY1" fmla="*/ 390498 h 828648"/>
              <a:gd name="connsiteX2" fmla="*/ 352425 w 2779196"/>
              <a:gd name="connsiteY2" fmla="*/ 361923 h 828648"/>
              <a:gd name="connsiteX3" fmla="*/ 361950 w 2779196"/>
              <a:gd name="connsiteY3" fmla="*/ 333348 h 828648"/>
              <a:gd name="connsiteX4" fmla="*/ 476250 w 2779196"/>
              <a:gd name="connsiteY4" fmla="*/ 266673 h 828648"/>
              <a:gd name="connsiteX5" fmla="*/ 504825 w 2779196"/>
              <a:gd name="connsiteY5" fmla="*/ 247623 h 828648"/>
              <a:gd name="connsiteX6" fmla="*/ 638175 w 2779196"/>
              <a:gd name="connsiteY6" fmla="*/ 209523 h 828648"/>
              <a:gd name="connsiteX7" fmla="*/ 695325 w 2779196"/>
              <a:gd name="connsiteY7" fmla="*/ 190473 h 828648"/>
              <a:gd name="connsiteX8" fmla="*/ 790575 w 2779196"/>
              <a:gd name="connsiteY8" fmla="*/ 180948 h 828648"/>
              <a:gd name="connsiteX9" fmla="*/ 847725 w 2779196"/>
              <a:gd name="connsiteY9" fmla="*/ 171423 h 828648"/>
              <a:gd name="connsiteX10" fmla="*/ 942975 w 2779196"/>
              <a:gd name="connsiteY10" fmla="*/ 161898 h 828648"/>
              <a:gd name="connsiteX11" fmla="*/ 1047750 w 2779196"/>
              <a:gd name="connsiteY11" fmla="*/ 133323 h 828648"/>
              <a:gd name="connsiteX12" fmla="*/ 1076325 w 2779196"/>
              <a:gd name="connsiteY12" fmla="*/ 123798 h 828648"/>
              <a:gd name="connsiteX13" fmla="*/ 1114425 w 2779196"/>
              <a:gd name="connsiteY13" fmla="*/ 114273 h 828648"/>
              <a:gd name="connsiteX14" fmla="*/ 1503590 w 2779196"/>
              <a:gd name="connsiteY14" fmla="*/ 36942 h 828648"/>
              <a:gd name="connsiteX15" fmla="*/ 1597293 w 2779196"/>
              <a:gd name="connsiteY15" fmla="*/ 9027 h 828648"/>
              <a:gd name="connsiteX16" fmla="*/ 1697553 w 2779196"/>
              <a:gd name="connsiteY16" fmla="*/ 24399 h 828648"/>
              <a:gd name="connsiteX17" fmla="*/ 2779196 w 2779196"/>
              <a:gd name="connsiteY17" fmla="*/ 261205 h 828648"/>
              <a:gd name="connsiteX0" fmla="*/ 0 w 2779196"/>
              <a:gd name="connsiteY0" fmla="*/ 823839 h 823839"/>
              <a:gd name="connsiteX1" fmla="*/ 323850 w 2779196"/>
              <a:gd name="connsiteY1" fmla="*/ 385689 h 823839"/>
              <a:gd name="connsiteX2" fmla="*/ 352425 w 2779196"/>
              <a:gd name="connsiteY2" fmla="*/ 357114 h 823839"/>
              <a:gd name="connsiteX3" fmla="*/ 361950 w 2779196"/>
              <a:gd name="connsiteY3" fmla="*/ 328539 h 823839"/>
              <a:gd name="connsiteX4" fmla="*/ 476250 w 2779196"/>
              <a:gd name="connsiteY4" fmla="*/ 261864 h 823839"/>
              <a:gd name="connsiteX5" fmla="*/ 504825 w 2779196"/>
              <a:gd name="connsiteY5" fmla="*/ 242814 h 823839"/>
              <a:gd name="connsiteX6" fmla="*/ 638175 w 2779196"/>
              <a:gd name="connsiteY6" fmla="*/ 204714 h 823839"/>
              <a:gd name="connsiteX7" fmla="*/ 695325 w 2779196"/>
              <a:gd name="connsiteY7" fmla="*/ 185664 h 823839"/>
              <a:gd name="connsiteX8" fmla="*/ 790575 w 2779196"/>
              <a:gd name="connsiteY8" fmla="*/ 176139 h 823839"/>
              <a:gd name="connsiteX9" fmla="*/ 847725 w 2779196"/>
              <a:gd name="connsiteY9" fmla="*/ 166614 h 823839"/>
              <a:gd name="connsiteX10" fmla="*/ 942975 w 2779196"/>
              <a:gd name="connsiteY10" fmla="*/ 157089 h 823839"/>
              <a:gd name="connsiteX11" fmla="*/ 1047750 w 2779196"/>
              <a:gd name="connsiteY11" fmla="*/ 128514 h 823839"/>
              <a:gd name="connsiteX12" fmla="*/ 1076325 w 2779196"/>
              <a:gd name="connsiteY12" fmla="*/ 118989 h 823839"/>
              <a:gd name="connsiteX13" fmla="*/ 1114425 w 2779196"/>
              <a:gd name="connsiteY13" fmla="*/ 109464 h 823839"/>
              <a:gd name="connsiteX14" fmla="*/ 1503590 w 2779196"/>
              <a:gd name="connsiteY14" fmla="*/ 32133 h 823839"/>
              <a:gd name="connsiteX15" fmla="*/ 1617332 w 2779196"/>
              <a:gd name="connsiteY15" fmla="*/ 15252 h 823839"/>
              <a:gd name="connsiteX16" fmla="*/ 1697553 w 2779196"/>
              <a:gd name="connsiteY16" fmla="*/ 19590 h 823839"/>
              <a:gd name="connsiteX17" fmla="*/ 2779196 w 2779196"/>
              <a:gd name="connsiteY17" fmla="*/ 256396 h 823839"/>
              <a:gd name="connsiteX0" fmla="*/ 0 w 2779196"/>
              <a:gd name="connsiteY0" fmla="*/ 805158 h 805158"/>
              <a:gd name="connsiteX1" fmla="*/ 323850 w 2779196"/>
              <a:gd name="connsiteY1" fmla="*/ 367008 h 805158"/>
              <a:gd name="connsiteX2" fmla="*/ 352425 w 2779196"/>
              <a:gd name="connsiteY2" fmla="*/ 338433 h 805158"/>
              <a:gd name="connsiteX3" fmla="*/ 361950 w 2779196"/>
              <a:gd name="connsiteY3" fmla="*/ 309858 h 805158"/>
              <a:gd name="connsiteX4" fmla="*/ 476250 w 2779196"/>
              <a:gd name="connsiteY4" fmla="*/ 243183 h 805158"/>
              <a:gd name="connsiteX5" fmla="*/ 504825 w 2779196"/>
              <a:gd name="connsiteY5" fmla="*/ 224133 h 805158"/>
              <a:gd name="connsiteX6" fmla="*/ 638175 w 2779196"/>
              <a:gd name="connsiteY6" fmla="*/ 186033 h 805158"/>
              <a:gd name="connsiteX7" fmla="*/ 695325 w 2779196"/>
              <a:gd name="connsiteY7" fmla="*/ 166983 h 805158"/>
              <a:gd name="connsiteX8" fmla="*/ 790575 w 2779196"/>
              <a:gd name="connsiteY8" fmla="*/ 157458 h 805158"/>
              <a:gd name="connsiteX9" fmla="*/ 847725 w 2779196"/>
              <a:gd name="connsiteY9" fmla="*/ 147933 h 805158"/>
              <a:gd name="connsiteX10" fmla="*/ 942975 w 2779196"/>
              <a:gd name="connsiteY10" fmla="*/ 138408 h 805158"/>
              <a:gd name="connsiteX11" fmla="*/ 1047750 w 2779196"/>
              <a:gd name="connsiteY11" fmla="*/ 109833 h 805158"/>
              <a:gd name="connsiteX12" fmla="*/ 1076325 w 2779196"/>
              <a:gd name="connsiteY12" fmla="*/ 100308 h 805158"/>
              <a:gd name="connsiteX13" fmla="*/ 1114425 w 2779196"/>
              <a:gd name="connsiteY13" fmla="*/ 90783 h 805158"/>
              <a:gd name="connsiteX14" fmla="*/ 1503590 w 2779196"/>
              <a:gd name="connsiteY14" fmla="*/ 13452 h 805158"/>
              <a:gd name="connsiteX15" fmla="*/ 1587273 w 2779196"/>
              <a:gd name="connsiteY15" fmla="*/ 151047 h 805158"/>
              <a:gd name="connsiteX16" fmla="*/ 1697553 w 2779196"/>
              <a:gd name="connsiteY16" fmla="*/ 909 h 805158"/>
              <a:gd name="connsiteX17" fmla="*/ 2779196 w 2779196"/>
              <a:gd name="connsiteY17" fmla="*/ 237715 h 805158"/>
              <a:gd name="connsiteX0" fmla="*/ 0 w 2779196"/>
              <a:gd name="connsiteY0" fmla="*/ 792803 h 792803"/>
              <a:gd name="connsiteX1" fmla="*/ 323850 w 2779196"/>
              <a:gd name="connsiteY1" fmla="*/ 354653 h 792803"/>
              <a:gd name="connsiteX2" fmla="*/ 352425 w 2779196"/>
              <a:gd name="connsiteY2" fmla="*/ 326078 h 792803"/>
              <a:gd name="connsiteX3" fmla="*/ 361950 w 2779196"/>
              <a:gd name="connsiteY3" fmla="*/ 297503 h 792803"/>
              <a:gd name="connsiteX4" fmla="*/ 476250 w 2779196"/>
              <a:gd name="connsiteY4" fmla="*/ 230828 h 792803"/>
              <a:gd name="connsiteX5" fmla="*/ 504825 w 2779196"/>
              <a:gd name="connsiteY5" fmla="*/ 211778 h 792803"/>
              <a:gd name="connsiteX6" fmla="*/ 638175 w 2779196"/>
              <a:gd name="connsiteY6" fmla="*/ 173678 h 792803"/>
              <a:gd name="connsiteX7" fmla="*/ 695325 w 2779196"/>
              <a:gd name="connsiteY7" fmla="*/ 154628 h 792803"/>
              <a:gd name="connsiteX8" fmla="*/ 790575 w 2779196"/>
              <a:gd name="connsiteY8" fmla="*/ 145103 h 792803"/>
              <a:gd name="connsiteX9" fmla="*/ 847725 w 2779196"/>
              <a:gd name="connsiteY9" fmla="*/ 135578 h 792803"/>
              <a:gd name="connsiteX10" fmla="*/ 942975 w 2779196"/>
              <a:gd name="connsiteY10" fmla="*/ 126053 h 792803"/>
              <a:gd name="connsiteX11" fmla="*/ 1047750 w 2779196"/>
              <a:gd name="connsiteY11" fmla="*/ 97478 h 792803"/>
              <a:gd name="connsiteX12" fmla="*/ 1076325 w 2779196"/>
              <a:gd name="connsiteY12" fmla="*/ 87953 h 792803"/>
              <a:gd name="connsiteX13" fmla="*/ 1114425 w 2779196"/>
              <a:gd name="connsiteY13" fmla="*/ 78428 h 792803"/>
              <a:gd name="connsiteX14" fmla="*/ 1503590 w 2779196"/>
              <a:gd name="connsiteY14" fmla="*/ 1097 h 792803"/>
              <a:gd name="connsiteX15" fmla="*/ 1587273 w 2779196"/>
              <a:gd name="connsiteY15" fmla="*/ 138692 h 792803"/>
              <a:gd name="connsiteX16" fmla="*/ 1777711 w 2779196"/>
              <a:gd name="connsiteY16" fmla="*/ 10622 h 792803"/>
              <a:gd name="connsiteX17" fmla="*/ 2779196 w 2779196"/>
              <a:gd name="connsiteY17" fmla="*/ 225360 h 792803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076325 w 2779196"/>
              <a:gd name="connsiteY12" fmla="*/ 102988 h 807838"/>
              <a:gd name="connsiteX13" fmla="*/ 1114425 w 2779196"/>
              <a:gd name="connsiteY13" fmla="*/ 93463 h 807838"/>
              <a:gd name="connsiteX14" fmla="*/ 1503590 w 2779196"/>
              <a:gd name="connsiteY14" fmla="*/ 16132 h 807838"/>
              <a:gd name="connsiteX15" fmla="*/ 1602302 w 2779196"/>
              <a:gd name="connsiteY15" fmla="*/ 2929 h 807838"/>
              <a:gd name="connsiteX16" fmla="*/ 1777711 w 2779196"/>
              <a:gd name="connsiteY16" fmla="*/ 25657 h 807838"/>
              <a:gd name="connsiteX17" fmla="*/ 2779196 w 2779196"/>
              <a:gd name="connsiteY17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076325 w 2779196"/>
              <a:gd name="connsiteY12" fmla="*/ 102988 h 807838"/>
              <a:gd name="connsiteX13" fmla="*/ 1503590 w 2779196"/>
              <a:gd name="connsiteY13" fmla="*/ 16132 h 807838"/>
              <a:gd name="connsiteX14" fmla="*/ 1602302 w 2779196"/>
              <a:gd name="connsiteY14" fmla="*/ 2929 h 807838"/>
              <a:gd name="connsiteX15" fmla="*/ 1777711 w 2779196"/>
              <a:gd name="connsiteY15" fmla="*/ 25657 h 807838"/>
              <a:gd name="connsiteX16" fmla="*/ 2779196 w 2779196"/>
              <a:gd name="connsiteY16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503590 w 2779196"/>
              <a:gd name="connsiteY12" fmla="*/ 16132 h 807838"/>
              <a:gd name="connsiteX13" fmla="*/ 1602302 w 2779196"/>
              <a:gd name="connsiteY13" fmla="*/ 2929 h 807838"/>
              <a:gd name="connsiteX14" fmla="*/ 1777711 w 2779196"/>
              <a:gd name="connsiteY14" fmla="*/ 25657 h 807838"/>
              <a:gd name="connsiteX15" fmla="*/ 2779196 w 2779196"/>
              <a:gd name="connsiteY15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503590 w 2779196"/>
              <a:gd name="connsiteY11" fmla="*/ 16132 h 807838"/>
              <a:gd name="connsiteX12" fmla="*/ 1602302 w 2779196"/>
              <a:gd name="connsiteY12" fmla="*/ 2929 h 807838"/>
              <a:gd name="connsiteX13" fmla="*/ 1777711 w 2779196"/>
              <a:gd name="connsiteY13" fmla="*/ 25657 h 807838"/>
              <a:gd name="connsiteX14" fmla="*/ 2779196 w 2779196"/>
              <a:gd name="connsiteY14" fmla="*/ 240395 h 807838"/>
              <a:gd name="connsiteX0" fmla="*/ 0 w 2779196"/>
              <a:gd name="connsiteY0" fmla="*/ 808175 h 808175"/>
              <a:gd name="connsiteX1" fmla="*/ 323850 w 2779196"/>
              <a:gd name="connsiteY1" fmla="*/ 370025 h 808175"/>
              <a:gd name="connsiteX2" fmla="*/ 352425 w 2779196"/>
              <a:gd name="connsiteY2" fmla="*/ 341450 h 808175"/>
              <a:gd name="connsiteX3" fmla="*/ 361950 w 2779196"/>
              <a:gd name="connsiteY3" fmla="*/ 312875 h 808175"/>
              <a:gd name="connsiteX4" fmla="*/ 476250 w 2779196"/>
              <a:gd name="connsiteY4" fmla="*/ 246200 h 808175"/>
              <a:gd name="connsiteX5" fmla="*/ 504825 w 2779196"/>
              <a:gd name="connsiteY5" fmla="*/ 227150 h 808175"/>
              <a:gd name="connsiteX6" fmla="*/ 638175 w 2779196"/>
              <a:gd name="connsiteY6" fmla="*/ 189050 h 808175"/>
              <a:gd name="connsiteX7" fmla="*/ 695325 w 2779196"/>
              <a:gd name="connsiteY7" fmla="*/ 170000 h 808175"/>
              <a:gd name="connsiteX8" fmla="*/ 790575 w 2779196"/>
              <a:gd name="connsiteY8" fmla="*/ 160475 h 808175"/>
              <a:gd name="connsiteX9" fmla="*/ 847725 w 2779196"/>
              <a:gd name="connsiteY9" fmla="*/ 150950 h 808175"/>
              <a:gd name="connsiteX10" fmla="*/ 1503590 w 2779196"/>
              <a:gd name="connsiteY10" fmla="*/ 16469 h 808175"/>
              <a:gd name="connsiteX11" fmla="*/ 1602302 w 2779196"/>
              <a:gd name="connsiteY11" fmla="*/ 3266 h 808175"/>
              <a:gd name="connsiteX12" fmla="*/ 1777711 w 2779196"/>
              <a:gd name="connsiteY12" fmla="*/ 25994 h 808175"/>
              <a:gd name="connsiteX13" fmla="*/ 2779196 w 2779196"/>
              <a:gd name="connsiteY13" fmla="*/ 240732 h 808175"/>
              <a:gd name="connsiteX0" fmla="*/ 0 w 2779196"/>
              <a:gd name="connsiteY0" fmla="*/ 808739 h 808739"/>
              <a:gd name="connsiteX1" fmla="*/ 323850 w 2779196"/>
              <a:gd name="connsiteY1" fmla="*/ 370589 h 808739"/>
              <a:gd name="connsiteX2" fmla="*/ 352425 w 2779196"/>
              <a:gd name="connsiteY2" fmla="*/ 342014 h 808739"/>
              <a:gd name="connsiteX3" fmla="*/ 361950 w 2779196"/>
              <a:gd name="connsiteY3" fmla="*/ 313439 h 808739"/>
              <a:gd name="connsiteX4" fmla="*/ 476250 w 2779196"/>
              <a:gd name="connsiteY4" fmla="*/ 246764 h 808739"/>
              <a:gd name="connsiteX5" fmla="*/ 504825 w 2779196"/>
              <a:gd name="connsiteY5" fmla="*/ 227714 h 808739"/>
              <a:gd name="connsiteX6" fmla="*/ 638175 w 2779196"/>
              <a:gd name="connsiteY6" fmla="*/ 189614 h 808739"/>
              <a:gd name="connsiteX7" fmla="*/ 695325 w 2779196"/>
              <a:gd name="connsiteY7" fmla="*/ 170564 h 808739"/>
              <a:gd name="connsiteX8" fmla="*/ 790575 w 2779196"/>
              <a:gd name="connsiteY8" fmla="*/ 161039 h 808739"/>
              <a:gd name="connsiteX9" fmla="*/ 1503590 w 2779196"/>
              <a:gd name="connsiteY9" fmla="*/ 17033 h 808739"/>
              <a:gd name="connsiteX10" fmla="*/ 1602302 w 2779196"/>
              <a:gd name="connsiteY10" fmla="*/ 3830 h 808739"/>
              <a:gd name="connsiteX11" fmla="*/ 1777711 w 2779196"/>
              <a:gd name="connsiteY11" fmla="*/ 26558 h 808739"/>
              <a:gd name="connsiteX12" fmla="*/ 2779196 w 2779196"/>
              <a:gd name="connsiteY12" fmla="*/ 241296 h 808739"/>
              <a:gd name="connsiteX0" fmla="*/ 0 w 2779196"/>
              <a:gd name="connsiteY0" fmla="*/ 809323 h 809323"/>
              <a:gd name="connsiteX1" fmla="*/ 323850 w 2779196"/>
              <a:gd name="connsiteY1" fmla="*/ 371173 h 809323"/>
              <a:gd name="connsiteX2" fmla="*/ 352425 w 2779196"/>
              <a:gd name="connsiteY2" fmla="*/ 342598 h 809323"/>
              <a:gd name="connsiteX3" fmla="*/ 361950 w 2779196"/>
              <a:gd name="connsiteY3" fmla="*/ 314023 h 809323"/>
              <a:gd name="connsiteX4" fmla="*/ 476250 w 2779196"/>
              <a:gd name="connsiteY4" fmla="*/ 247348 h 809323"/>
              <a:gd name="connsiteX5" fmla="*/ 504825 w 2779196"/>
              <a:gd name="connsiteY5" fmla="*/ 228298 h 809323"/>
              <a:gd name="connsiteX6" fmla="*/ 638175 w 2779196"/>
              <a:gd name="connsiteY6" fmla="*/ 190198 h 809323"/>
              <a:gd name="connsiteX7" fmla="*/ 695325 w 2779196"/>
              <a:gd name="connsiteY7" fmla="*/ 171148 h 809323"/>
              <a:gd name="connsiteX8" fmla="*/ 1503590 w 2779196"/>
              <a:gd name="connsiteY8" fmla="*/ 17617 h 809323"/>
              <a:gd name="connsiteX9" fmla="*/ 1602302 w 2779196"/>
              <a:gd name="connsiteY9" fmla="*/ 4414 h 809323"/>
              <a:gd name="connsiteX10" fmla="*/ 1777711 w 2779196"/>
              <a:gd name="connsiteY10" fmla="*/ 27142 h 809323"/>
              <a:gd name="connsiteX11" fmla="*/ 2779196 w 2779196"/>
              <a:gd name="connsiteY11" fmla="*/ 241880 h 809323"/>
              <a:gd name="connsiteX0" fmla="*/ 0 w 2779196"/>
              <a:gd name="connsiteY0" fmla="*/ 810538 h 810538"/>
              <a:gd name="connsiteX1" fmla="*/ 323850 w 2779196"/>
              <a:gd name="connsiteY1" fmla="*/ 372388 h 810538"/>
              <a:gd name="connsiteX2" fmla="*/ 352425 w 2779196"/>
              <a:gd name="connsiteY2" fmla="*/ 343813 h 810538"/>
              <a:gd name="connsiteX3" fmla="*/ 361950 w 2779196"/>
              <a:gd name="connsiteY3" fmla="*/ 315238 h 810538"/>
              <a:gd name="connsiteX4" fmla="*/ 476250 w 2779196"/>
              <a:gd name="connsiteY4" fmla="*/ 248563 h 810538"/>
              <a:gd name="connsiteX5" fmla="*/ 504825 w 2779196"/>
              <a:gd name="connsiteY5" fmla="*/ 229513 h 810538"/>
              <a:gd name="connsiteX6" fmla="*/ 638175 w 2779196"/>
              <a:gd name="connsiteY6" fmla="*/ 191413 h 810538"/>
              <a:gd name="connsiteX7" fmla="*/ 1503590 w 2779196"/>
              <a:gd name="connsiteY7" fmla="*/ 18832 h 810538"/>
              <a:gd name="connsiteX8" fmla="*/ 1602302 w 2779196"/>
              <a:gd name="connsiteY8" fmla="*/ 5629 h 810538"/>
              <a:gd name="connsiteX9" fmla="*/ 1777711 w 2779196"/>
              <a:gd name="connsiteY9" fmla="*/ 28357 h 810538"/>
              <a:gd name="connsiteX10" fmla="*/ 2779196 w 2779196"/>
              <a:gd name="connsiteY10" fmla="*/ 243095 h 810538"/>
              <a:gd name="connsiteX0" fmla="*/ 0 w 2779196"/>
              <a:gd name="connsiteY0" fmla="*/ 813090 h 813090"/>
              <a:gd name="connsiteX1" fmla="*/ 323850 w 2779196"/>
              <a:gd name="connsiteY1" fmla="*/ 374940 h 813090"/>
              <a:gd name="connsiteX2" fmla="*/ 352425 w 2779196"/>
              <a:gd name="connsiteY2" fmla="*/ 346365 h 813090"/>
              <a:gd name="connsiteX3" fmla="*/ 361950 w 2779196"/>
              <a:gd name="connsiteY3" fmla="*/ 317790 h 813090"/>
              <a:gd name="connsiteX4" fmla="*/ 476250 w 2779196"/>
              <a:gd name="connsiteY4" fmla="*/ 251115 h 813090"/>
              <a:gd name="connsiteX5" fmla="*/ 504825 w 2779196"/>
              <a:gd name="connsiteY5" fmla="*/ 232065 h 813090"/>
              <a:gd name="connsiteX6" fmla="*/ 1503590 w 2779196"/>
              <a:gd name="connsiteY6" fmla="*/ 21384 h 813090"/>
              <a:gd name="connsiteX7" fmla="*/ 1602302 w 2779196"/>
              <a:gd name="connsiteY7" fmla="*/ 8181 h 813090"/>
              <a:gd name="connsiteX8" fmla="*/ 1777711 w 2779196"/>
              <a:gd name="connsiteY8" fmla="*/ 30909 h 813090"/>
              <a:gd name="connsiteX9" fmla="*/ 2779196 w 2779196"/>
              <a:gd name="connsiteY9" fmla="*/ 245647 h 813090"/>
              <a:gd name="connsiteX0" fmla="*/ 0 w 2779196"/>
              <a:gd name="connsiteY0" fmla="*/ 813090 h 813090"/>
              <a:gd name="connsiteX1" fmla="*/ 323850 w 2779196"/>
              <a:gd name="connsiteY1" fmla="*/ 374940 h 813090"/>
              <a:gd name="connsiteX2" fmla="*/ 361950 w 2779196"/>
              <a:gd name="connsiteY2" fmla="*/ 317790 h 813090"/>
              <a:gd name="connsiteX3" fmla="*/ 476250 w 2779196"/>
              <a:gd name="connsiteY3" fmla="*/ 251115 h 813090"/>
              <a:gd name="connsiteX4" fmla="*/ 504825 w 2779196"/>
              <a:gd name="connsiteY4" fmla="*/ 232065 h 813090"/>
              <a:gd name="connsiteX5" fmla="*/ 1503590 w 2779196"/>
              <a:gd name="connsiteY5" fmla="*/ 21384 h 813090"/>
              <a:gd name="connsiteX6" fmla="*/ 1602302 w 2779196"/>
              <a:gd name="connsiteY6" fmla="*/ 8181 h 813090"/>
              <a:gd name="connsiteX7" fmla="*/ 1777711 w 2779196"/>
              <a:gd name="connsiteY7" fmla="*/ 30909 h 813090"/>
              <a:gd name="connsiteX8" fmla="*/ 2779196 w 2779196"/>
              <a:gd name="connsiteY8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76250 w 2779196"/>
              <a:gd name="connsiteY2" fmla="*/ 251115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41181 w 2779196"/>
              <a:gd name="connsiteY2" fmla="*/ 247437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26152 w 2779196"/>
              <a:gd name="connsiteY2" fmla="*/ 262149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566429 w 2779196"/>
              <a:gd name="connsiteY2" fmla="*/ 339387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16132 w 2779196"/>
              <a:gd name="connsiteY2" fmla="*/ 262150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41910 w 2779196"/>
              <a:gd name="connsiteY1" fmla="*/ 354569 h 813090"/>
              <a:gd name="connsiteX2" fmla="*/ 416132 w 2779196"/>
              <a:gd name="connsiteY2" fmla="*/ 262150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1844 h 811844"/>
              <a:gd name="connsiteX1" fmla="*/ 341910 w 2779196"/>
              <a:gd name="connsiteY1" fmla="*/ 353323 h 811844"/>
              <a:gd name="connsiteX2" fmla="*/ 416132 w 2779196"/>
              <a:gd name="connsiteY2" fmla="*/ 260904 h 811844"/>
              <a:gd name="connsiteX3" fmla="*/ 595004 w 2779196"/>
              <a:gd name="connsiteY3" fmla="*/ 212429 h 811844"/>
              <a:gd name="connsiteX4" fmla="*/ 1503590 w 2779196"/>
              <a:gd name="connsiteY4" fmla="*/ 20138 h 811844"/>
              <a:gd name="connsiteX5" fmla="*/ 1602302 w 2779196"/>
              <a:gd name="connsiteY5" fmla="*/ 6935 h 811844"/>
              <a:gd name="connsiteX6" fmla="*/ 1777711 w 2779196"/>
              <a:gd name="connsiteY6" fmla="*/ 29663 h 811844"/>
              <a:gd name="connsiteX7" fmla="*/ 2779196 w 2779196"/>
              <a:gd name="connsiteY7" fmla="*/ 244401 h 811844"/>
              <a:gd name="connsiteX0" fmla="*/ 0 w 2779196"/>
              <a:gd name="connsiteY0" fmla="*/ 808574 h 808574"/>
              <a:gd name="connsiteX1" fmla="*/ 341910 w 2779196"/>
              <a:gd name="connsiteY1" fmla="*/ 350053 h 808574"/>
              <a:gd name="connsiteX2" fmla="*/ 416132 w 2779196"/>
              <a:gd name="connsiteY2" fmla="*/ 257634 h 808574"/>
              <a:gd name="connsiteX3" fmla="*/ 595004 w 2779196"/>
              <a:gd name="connsiteY3" fmla="*/ 209159 h 808574"/>
              <a:gd name="connsiteX4" fmla="*/ 1448481 w 2779196"/>
              <a:gd name="connsiteY4" fmla="*/ 27902 h 808574"/>
              <a:gd name="connsiteX5" fmla="*/ 1602302 w 2779196"/>
              <a:gd name="connsiteY5" fmla="*/ 3665 h 808574"/>
              <a:gd name="connsiteX6" fmla="*/ 1777711 w 2779196"/>
              <a:gd name="connsiteY6" fmla="*/ 26393 h 808574"/>
              <a:gd name="connsiteX7" fmla="*/ 2779196 w 2779196"/>
              <a:gd name="connsiteY7" fmla="*/ 241131 h 808574"/>
              <a:gd name="connsiteX0" fmla="*/ 0 w 2779196"/>
              <a:gd name="connsiteY0" fmla="*/ 808574 h 808574"/>
              <a:gd name="connsiteX1" fmla="*/ 341910 w 2779196"/>
              <a:gd name="connsiteY1" fmla="*/ 350053 h 808574"/>
              <a:gd name="connsiteX2" fmla="*/ 416132 w 2779196"/>
              <a:gd name="connsiteY2" fmla="*/ 257634 h 808574"/>
              <a:gd name="connsiteX3" fmla="*/ 595004 w 2779196"/>
              <a:gd name="connsiteY3" fmla="*/ 209159 h 808574"/>
              <a:gd name="connsiteX4" fmla="*/ 1448481 w 2779196"/>
              <a:gd name="connsiteY4" fmla="*/ 27902 h 808574"/>
              <a:gd name="connsiteX5" fmla="*/ 1612322 w 2779196"/>
              <a:gd name="connsiteY5" fmla="*/ 3665 h 808574"/>
              <a:gd name="connsiteX6" fmla="*/ 1777711 w 2779196"/>
              <a:gd name="connsiteY6" fmla="*/ 26393 h 808574"/>
              <a:gd name="connsiteX7" fmla="*/ 2779196 w 2779196"/>
              <a:gd name="connsiteY7" fmla="*/ 241131 h 808574"/>
              <a:gd name="connsiteX0" fmla="*/ 0 w 2779196"/>
              <a:gd name="connsiteY0" fmla="*/ 806413 h 806413"/>
              <a:gd name="connsiteX1" fmla="*/ 341910 w 2779196"/>
              <a:gd name="connsiteY1" fmla="*/ 347892 h 806413"/>
              <a:gd name="connsiteX2" fmla="*/ 416132 w 2779196"/>
              <a:gd name="connsiteY2" fmla="*/ 255473 h 806413"/>
              <a:gd name="connsiteX3" fmla="*/ 595004 w 2779196"/>
              <a:gd name="connsiteY3" fmla="*/ 206998 h 806413"/>
              <a:gd name="connsiteX4" fmla="*/ 1448481 w 2779196"/>
              <a:gd name="connsiteY4" fmla="*/ 25741 h 806413"/>
              <a:gd name="connsiteX5" fmla="*/ 1602302 w 2779196"/>
              <a:gd name="connsiteY5" fmla="*/ 5183 h 806413"/>
              <a:gd name="connsiteX6" fmla="*/ 1777711 w 2779196"/>
              <a:gd name="connsiteY6" fmla="*/ 24232 h 806413"/>
              <a:gd name="connsiteX7" fmla="*/ 2779196 w 2779196"/>
              <a:gd name="connsiteY7" fmla="*/ 238970 h 806413"/>
              <a:gd name="connsiteX0" fmla="*/ 0 w 2779196"/>
              <a:gd name="connsiteY0" fmla="*/ 813647 h 813647"/>
              <a:gd name="connsiteX1" fmla="*/ 341910 w 2779196"/>
              <a:gd name="connsiteY1" fmla="*/ 355126 h 813647"/>
              <a:gd name="connsiteX2" fmla="*/ 416132 w 2779196"/>
              <a:gd name="connsiteY2" fmla="*/ 262707 h 813647"/>
              <a:gd name="connsiteX3" fmla="*/ 595004 w 2779196"/>
              <a:gd name="connsiteY3" fmla="*/ 214232 h 813647"/>
              <a:gd name="connsiteX4" fmla="*/ 1448481 w 2779196"/>
              <a:gd name="connsiteY4" fmla="*/ 32975 h 813647"/>
              <a:gd name="connsiteX5" fmla="*/ 1612322 w 2779196"/>
              <a:gd name="connsiteY5" fmla="*/ 1383 h 813647"/>
              <a:gd name="connsiteX6" fmla="*/ 1777711 w 2779196"/>
              <a:gd name="connsiteY6" fmla="*/ 31466 h 813647"/>
              <a:gd name="connsiteX7" fmla="*/ 2779196 w 2779196"/>
              <a:gd name="connsiteY7" fmla="*/ 246204 h 813647"/>
              <a:gd name="connsiteX0" fmla="*/ 0 w 2884046"/>
              <a:gd name="connsiteY0" fmla="*/ 735925 h 735925"/>
              <a:gd name="connsiteX1" fmla="*/ 446760 w 2884046"/>
              <a:gd name="connsiteY1" fmla="*/ 355126 h 735925"/>
              <a:gd name="connsiteX2" fmla="*/ 520982 w 2884046"/>
              <a:gd name="connsiteY2" fmla="*/ 262707 h 735925"/>
              <a:gd name="connsiteX3" fmla="*/ 699854 w 2884046"/>
              <a:gd name="connsiteY3" fmla="*/ 214232 h 735925"/>
              <a:gd name="connsiteX4" fmla="*/ 1553331 w 2884046"/>
              <a:gd name="connsiteY4" fmla="*/ 32975 h 735925"/>
              <a:gd name="connsiteX5" fmla="*/ 1717172 w 2884046"/>
              <a:gd name="connsiteY5" fmla="*/ 1383 h 735925"/>
              <a:gd name="connsiteX6" fmla="*/ 1882561 w 2884046"/>
              <a:gd name="connsiteY6" fmla="*/ 31466 h 735925"/>
              <a:gd name="connsiteX7" fmla="*/ 2884046 w 2884046"/>
              <a:gd name="connsiteY7" fmla="*/ 246204 h 735925"/>
              <a:gd name="connsiteX0" fmla="*/ 0 w 2884046"/>
              <a:gd name="connsiteY0" fmla="*/ 735925 h 735925"/>
              <a:gd name="connsiteX1" fmla="*/ 446760 w 2884046"/>
              <a:gd name="connsiteY1" fmla="*/ 355126 h 735925"/>
              <a:gd name="connsiteX2" fmla="*/ 520982 w 2884046"/>
              <a:gd name="connsiteY2" fmla="*/ 262707 h 735925"/>
              <a:gd name="connsiteX3" fmla="*/ 699854 w 2884046"/>
              <a:gd name="connsiteY3" fmla="*/ 214232 h 735925"/>
              <a:gd name="connsiteX4" fmla="*/ 1553331 w 2884046"/>
              <a:gd name="connsiteY4" fmla="*/ 32975 h 735925"/>
              <a:gd name="connsiteX5" fmla="*/ 1717172 w 2884046"/>
              <a:gd name="connsiteY5" fmla="*/ 1383 h 735925"/>
              <a:gd name="connsiteX6" fmla="*/ 1882561 w 2884046"/>
              <a:gd name="connsiteY6" fmla="*/ 31466 h 735925"/>
              <a:gd name="connsiteX7" fmla="*/ 2884046 w 2884046"/>
              <a:gd name="connsiteY7" fmla="*/ 246204 h 735925"/>
              <a:gd name="connsiteX0" fmla="*/ 0 w 2437286"/>
              <a:gd name="connsiteY0" fmla="*/ 355126 h 355126"/>
              <a:gd name="connsiteX1" fmla="*/ 74222 w 2437286"/>
              <a:gd name="connsiteY1" fmla="*/ 262707 h 355126"/>
              <a:gd name="connsiteX2" fmla="*/ 253094 w 2437286"/>
              <a:gd name="connsiteY2" fmla="*/ 214232 h 355126"/>
              <a:gd name="connsiteX3" fmla="*/ 1106571 w 2437286"/>
              <a:gd name="connsiteY3" fmla="*/ 32975 h 355126"/>
              <a:gd name="connsiteX4" fmla="*/ 1270412 w 2437286"/>
              <a:gd name="connsiteY4" fmla="*/ 1383 h 355126"/>
              <a:gd name="connsiteX5" fmla="*/ 1435801 w 2437286"/>
              <a:gd name="connsiteY5" fmla="*/ 31466 h 355126"/>
              <a:gd name="connsiteX6" fmla="*/ 2437286 w 2437286"/>
              <a:gd name="connsiteY6" fmla="*/ 246204 h 355126"/>
              <a:gd name="connsiteX0" fmla="*/ 0 w 2893237"/>
              <a:gd name="connsiteY0" fmla="*/ 748351 h 748351"/>
              <a:gd name="connsiteX1" fmla="*/ 530173 w 2893237"/>
              <a:gd name="connsiteY1" fmla="*/ 262707 h 748351"/>
              <a:gd name="connsiteX2" fmla="*/ 709045 w 2893237"/>
              <a:gd name="connsiteY2" fmla="*/ 214232 h 748351"/>
              <a:gd name="connsiteX3" fmla="*/ 1562522 w 2893237"/>
              <a:gd name="connsiteY3" fmla="*/ 32975 h 748351"/>
              <a:gd name="connsiteX4" fmla="*/ 1726363 w 2893237"/>
              <a:gd name="connsiteY4" fmla="*/ 1383 h 748351"/>
              <a:gd name="connsiteX5" fmla="*/ 1891752 w 2893237"/>
              <a:gd name="connsiteY5" fmla="*/ 31466 h 748351"/>
              <a:gd name="connsiteX6" fmla="*/ 2893237 w 2893237"/>
              <a:gd name="connsiteY6" fmla="*/ 246204 h 748351"/>
              <a:gd name="connsiteX0" fmla="*/ 0 w 2893237"/>
              <a:gd name="connsiteY0" fmla="*/ 748351 h 748351"/>
              <a:gd name="connsiteX1" fmla="*/ 563200 w 2893237"/>
              <a:gd name="connsiteY1" fmla="*/ 291999 h 748351"/>
              <a:gd name="connsiteX2" fmla="*/ 709045 w 2893237"/>
              <a:gd name="connsiteY2" fmla="*/ 214232 h 748351"/>
              <a:gd name="connsiteX3" fmla="*/ 1562522 w 2893237"/>
              <a:gd name="connsiteY3" fmla="*/ 32975 h 748351"/>
              <a:gd name="connsiteX4" fmla="*/ 1726363 w 2893237"/>
              <a:gd name="connsiteY4" fmla="*/ 1383 h 748351"/>
              <a:gd name="connsiteX5" fmla="*/ 1891752 w 2893237"/>
              <a:gd name="connsiteY5" fmla="*/ 31466 h 748351"/>
              <a:gd name="connsiteX6" fmla="*/ 2893237 w 2893237"/>
              <a:gd name="connsiteY6" fmla="*/ 246204 h 748351"/>
              <a:gd name="connsiteX0" fmla="*/ 0 w 2893237"/>
              <a:gd name="connsiteY0" fmla="*/ 748351 h 748351"/>
              <a:gd name="connsiteX1" fmla="*/ 563200 w 2893237"/>
              <a:gd name="connsiteY1" fmla="*/ 291999 h 748351"/>
              <a:gd name="connsiteX2" fmla="*/ 707497 w 2893237"/>
              <a:gd name="connsiteY2" fmla="*/ 235370 h 748351"/>
              <a:gd name="connsiteX3" fmla="*/ 1562522 w 2893237"/>
              <a:gd name="connsiteY3" fmla="*/ 32975 h 748351"/>
              <a:gd name="connsiteX4" fmla="*/ 1726363 w 2893237"/>
              <a:gd name="connsiteY4" fmla="*/ 1383 h 748351"/>
              <a:gd name="connsiteX5" fmla="*/ 1891752 w 2893237"/>
              <a:gd name="connsiteY5" fmla="*/ 31466 h 748351"/>
              <a:gd name="connsiteX6" fmla="*/ 2893237 w 2893237"/>
              <a:gd name="connsiteY6" fmla="*/ 246204 h 748351"/>
              <a:gd name="connsiteX0" fmla="*/ 0 w 2814523"/>
              <a:gd name="connsiteY0" fmla="*/ 747421 h 747421"/>
              <a:gd name="connsiteX1" fmla="*/ 563200 w 2814523"/>
              <a:gd name="connsiteY1" fmla="*/ 291069 h 747421"/>
              <a:gd name="connsiteX2" fmla="*/ 707497 w 2814523"/>
              <a:gd name="connsiteY2" fmla="*/ 234440 h 747421"/>
              <a:gd name="connsiteX3" fmla="*/ 1562522 w 2814523"/>
              <a:gd name="connsiteY3" fmla="*/ 32045 h 747421"/>
              <a:gd name="connsiteX4" fmla="*/ 1726363 w 2814523"/>
              <a:gd name="connsiteY4" fmla="*/ 453 h 747421"/>
              <a:gd name="connsiteX5" fmla="*/ 1891752 w 2814523"/>
              <a:gd name="connsiteY5" fmla="*/ 30536 h 747421"/>
              <a:gd name="connsiteX6" fmla="*/ 2814524 w 2814523"/>
              <a:gd name="connsiteY6" fmla="*/ 153747 h 747421"/>
              <a:gd name="connsiteX0" fmla="*/ 0 w 2814524"/>
              <a:gd name="connsiteY0" fmla="*/ 747421 h 747421"/>
              <a:gd name="connsiteX1" fmla="*/ 504381 w 2814524"/>
              <a:gd name="connsiteY1" fmla="*/ 339408 h 747421"/>
              <a:gd name="connsiteX2" fmla="*/ 707497 w 2814524"/>
              <a:gd name="connsiteY2" fmla="*/ 234440 h 747421"/>
              <a:gd name="connsiteX3" fmla="*/ 1562522 w 2814524"/>
              <a:gd name="connsiteY3" fmla="*/ 32045 h 747421"/>
              <a:gd name="connsiteX4" fmla="*/ 1726363 w 2814524"/>
              <a:gd name="connsiteY4" fmla="*/ 453 h 747421"/>
              <a:gd name="connsiteX5" fmla="*/ 1891752 w 2814524"/>
              <a:gd name="connsiteY5" fmla="*/ 30536 h 747421"/>
              <a:gd name="connsiteX6" fmla="*/ 2814524 w 2814524"/>
              <a:gd name="connsiteY6" fmla="*/ 153747 h 747421"/>
              <a:gd name="connsiteX0" fmla="*/ 0 w 2814524"/>
              <a:gd name="connsiteY0" fmla="*/ 747148 h 747148"/>
              <a:gd name="connsiteX1" fmla="*/ 504381 w 2814524"/>
              <a:gd name="connsiteY1" fmla="*/ 339135 h 747148"/>
              <a:gd name="connsiteX2" fmla="*/ 758608 w 2814524"/>
              <a:gd name="connsiteY2" fmla="*/ 222413 h 747148"/>
              <a:gd name="connsiteX3" fmla="*/ 1562522 w 2814524"/>
              <a:gd name="connsiteY3" fmla="*/ 31772 h 747148"/>
              <a:gd name="connsiteX4" fmla="*/ 1726363 w 2814524"/>
              <a:gd name="connsiteY4" fmla="*/ 180 h 747148"/>
              <a:gd name="connsiteX5" fmla="*/ 1891752 w 2814524"/>
              <a:gd name="connsiteY5" fmla="*/ 30263 h 747148"/>
              <a:gd name="connsiteX6" fmla="*/ 2814524 w 2814524"/>
              <a:gd name="connsiteY6" fmla="*/ 153474 h 747148"/>
              <a:gd name="connsiteX0" fmla="*/ 0 w 2814524"/>
              <a:gd name="connsiteY0" fmla="*/ 747100 h 747100"/>
              <a:gd name="connsiteX1" fmla="*/ 504381 w 2814524"/>
              <a:gd name="connsiteY1" fmla="*/ 339087 h 747100"/>
              <a:gd name="connsiteX2" fmla="*/ 758608 w 2814524"/>
              <a:gd name="connsiteY2" fmla="*/ 222365 h 747100"/>
              <a:gd name="connsiteX3" fmla="*/ 1562522 w 2814524"/>
              <a:gd name="connsiteY3" fmla="*/ 31724 h 747100"/>
              <a:gd name="connsiteX4" fmla="*/ 1726363 w 2814524"/>
              <a:gd name="connsiteY4" fmla="*/ 132 h 747100"/>
              <a:gd name="connsiteX5" fmla="*/ 1917114 w 2814524"/>
              <a:gd name="connsiteY5" fmla="*/ 26981 h 747100"/>
              <a:gd name="connsiteX6" fmla="*/ 2814524 w 2814524"/>
              <a:gd name="connsiteY6" fmla="*/ 153426 h 747100"/>
              <a:gd name="connsiteX0" fmla="*/ 0 w 2814524"/>
              <a:gd name="connsiteY0" fmla="*/ 748152 h 748152"/>
              <a:gd name="connsiteX1" fmla="*/ 504381 w 2814524"/>
              <a:gd name="connsiteY1" fmla="*/ 340139 h 748152"/>
              <a:gd name="connsiteX2" fmla="*/ 758608 w 2814524"/>
              <a:gd name="connsiteY2" fmla="*/ 223417 h 748152"/>
              <a:gd name="connsiteX3" fmla="*/ 1572900 w 2814524"/>
              <a:gd name="connsiteY3" fmla="*/ 28311 h 748152"/>
              <a:gd name="connsiteX4" fmla="*/ 1726363 w 2814524"/>
              <a:gd name="connsiteY4" fmla="*/ 1184 h 748152"/>
              <a:gd name="connsiteX5" fmla="*/ 1917114 w 2814524"/>
              <a:gd name="connsiteY5" fmla="*/ 28033 h 748152"/>
              <a:gd name="connsiteX6" fmla="*/ 2814524 w 2814524"/>
              <a:gd name="connsiteY6" fmla="*/ 154478 h 748152"/>
              <a:gd name="connsiteX0" fmla="*/ 0 w 2814524"/>
              <a:gd name="connsiteY0" fmla="*/ 748828 h 748828"/>
              <a:gd name="connsiteX1" fmla="*/ 504381 w 2814524"/>
              <a:gd name="connsiteY1" fmla="*/ 340815 h 748828"/>
              <a:gd name="connsiteX2" fmla="*/ 766946 w 2814524"/>
              <a:gd name="connsiteY2" fmla="*/ 239839 h 748828"/>
              <a:gd name="connsiteX3" fmla="*/ 1572900 w 2814524"/>
              <a:gd name="connsiteY3" fmla="*/ 28987 h 748828"/>
              <a:gd name="connsiteX4" fmla="*/ 1726363 w 2814524"/>
              <a:gd name="connsiteY4" fmla="*/ 1860 h 748828"/>
              <a:gd name="connsiteX5" fmla="*/ 1917114 w 2814524"/>
              <a:gd name="connsiteY5" fmla="*/ 28709 h 748828"/>
              <a:gd name="connsiteX6" fmla="*/ 2814524 w 2814524"/>
              <a:gd name="connsiteY6" fmla="*/ 155154 h 748828"/>
              <a:gd name="connsiteX0" fmla="*/ 0 w 2814524"/>
              <a:gd name="connsiteY0" fmla="*/ 748828 h 748828"/>
              <a:gd name="connsiteX1" fmla="*/ 457900 w 2814524"/>
              <a:gd name="connsiteY1" fmla="*/ 392234 h 748828"/>
              <a:gd name="connsiteX2" fmla="*/ 766946 w 2814524"/>
              <a:gd name="connsiteY2" fmla="*/ 239839 h 748828"/>
              <a:gd name="connsiteX3" fmla="*/ 1572900 w 2814524"/>
              <a:gd name="connsiteY3" fmla="*/ 28987 h 748828"/>
              <a:gd name="connsiteX4" fmla="*/ 1726363 w 2814524"/>
              <a:gd name="connsiteY4" fmla="*/ 1860 h 748828"/>
              <a:gd name="connsiteX5" fmla="*/ 1917114 w 2814524"/>
              <a:gd name="connsiteY5" fmla="*/ 28709 h 748828"/>
              <a:gd name="connsiteX6" fmla="*/ 2814524 w 2814524"/>
              <a:gd name="connsiteY6" fmla="*/ 155154 h 748828"/>
              <a:gd name="connsiteX0" fmla="*/ 0 w 2814524"/>
              <a:gd name="connsiteY0" fmla="*/ 741361 h 741361"/>
              <a:gd name="connsiteX1" fmla="*/ 457900 w 2814524"/>
              <a:gd name="connsiteY1" fmla="*/ 384767 h 741361"/>
              <a:gd name="connsiteX2" fmla="*/ 766946 w 2814524"/>
              <a:gd name="connsiteY2" fmla="*/ 232372 h 741361"/>
              <a:gd name="connsiteX3" fmla="*/ 1572900 w 2814524"/>
              <a:gd name="connsiteY3" fmla="*/ 21520 h 741361"/>
              <a:gd name="connsiteX4" fmla="*/ 1917114 w 2814524"/>
              <a:gd name="connsiteY4" fmla="*/ 21242 h 741361"/>
              <a:gd name="connsiteX5" fmla="*/ 2814524 w 2814524"/>
              <a:gd name="connsiteY5" fmla="*/ 147687 h 741361"/>
              <a:gd name="connsiteX0" fmla="*/ 0 w 2814524"/>
              <a:gd name="connsiteY0" fmla="*/ 732797 h 732797"/>
              <a:gd name="connsiteX1" fmla="*/ 457900 w 2814524"/>
              <a:gd name="connsiteY1" fmla="*/ 376203 h 732797"/>
              <a:gd name="connsiteX2" fmla="*/ 766946 w 2814524"/>
              <a:gd name="connsiteY2" fmla="*/ 223808 h 732797"/>
              <a:gd name="connsiteX3" fmla="*/ 1576519 w 2814524"/>
              <a:gd name="connsiteY3" fmla="*/ 28317 h 732797"/>
              <a:gd name="connsiteX4" fmla="*/ 1917114 w 2814524"/>
              <a:gd name="connsiteY4" fmla="*/ 12678 h 732797"/>
              <a:gd name="connsiteX5" fmla="*/ 2814524 w 2814524"/>
              <a:gd name="connsiteY5" fmla="*/ 139123 h 732797"/>
              <a:gd name="connsiteX0" fmla="*/ 0 w 2814524"/>
              <a:gd name="connsiteY0" fmla="*/ 727017 h 727017"/>
              <a:gd name="connsiteX1" fmla="*/ 457900 w 2814524"/>
              <a:gd name="connsiteY1" fmla="*/ 370423 h 727017"/>
              <a:gd name="connsiteX2" fmla="*/ 766946 w 2814524"/>
              <a:gd name="connsiteY2" fmla="*/ 218028 h 727017"/>
              <a:gd name="connsiteX3" fmla="*/ 1576519 w 2814524"/>
              <a:gd name="connsiteY3" fmla="*/ 22537 h 727017"/>
              <a:gd name="connsiteX4" fmla="*/ 1973357 w 2814524"/>
              <a:gd name="connsiteY4" fmla="*/ 16536 h 727017"/>
              <a:gd name="connsiteX5" fmla="*/ 2814524 w 2814524"/>
              <a:gd name="connsiteY5" fmla="*/ 133343 h 727017"/>
              <a:gd name="connsiteX0" fmla="*/ 0 w 2814524"/>
              <a:gd name="connsiteY0" fmla="*/ 727017 h 727017"/>
              <a:gd name="connsiteX1" fmla="*/ 457900 w 2814524"/>
              <a:gd name="connsiteY1" fmla="*/ 370423 h 727017"/>
              <a:gd name="connsiteX2" fmla="*/ 766946 w 2814524"/>
              <a:gd name="connsiteY2" fmla="*/ 218028 h 727017"/>
              <a:gd name="connsiteX3" fmla="*/ 1576519 w 2814524"/>
              <a:gd name="connsiteY3" fmla="*/ 22537 h 727017"/>
              <a:gd name="connsiteX4" fmla="*/ 1973357 w 2814524"/>
              <a:gd name="connsiteY4" fmla="*/ 16536 h 727017"/>
              <a:gd name="connsiteX5" fmla="*/ 2814524 w 2814524"/>
              <a:gd name="connsiteY5" fmla="*/ 133343 h 727017"/>
              <a:gd name="connsiteX0" fmla="*/ 0 w 2814524"/>
              <a:gd name="connsiteY0" fmla="*/ 733189 h 733189"/>
              <a:gd name="connsiteX1" fmla="*/ 457900 w 2814524"/>
              <a:gd name="connsiteY1" fmla="*/ 376595 h 733189"/>
              <a:gd name="connsiteX2" fmla="*/ 766946 w 2814524"/>
              <a:gd name="connsiteY2" fmla="*/ 224200 h 733189"/>
              <a:gd name="connsiteX3" fmla="*/ 1576519 w 2814524"/>
              <a:gd name="connsiteY3" fmla="*/ 28709 h 733189"/>
              <a:gd name="connsiteX4" fmla="*/ 1973357 w 2814524"/>
              <a:gd name="connsiteY4" fmla="*/ 22708 h 733189"/>
              <a:gd name="connsiteX5" fmla="*/ 2814524 w 2814524"/>
              <a:gd name="connsiteY5" fmla="*/ 139515 h 733189"/>
              <a:gd name="connsiteX0" fmla="*/ 0 w 2775335"/>
              <a:gd name="connsiteY0" fmla="*/ 732815 h 732815"/>
              <a:gd name="connsiteX1" fmla="*/ 457900 w 2775335"/>
              <a:gd name="connsiteY1" fmla="*/ 376221 h 732815"/>
              <a:gd name="connsiteX2" fmla="*/ 766946 w 2775335"/>
              <a:gd name="connsiteY2" fmla="*/ 223826 h 732815"/>
              <a:gd name="connsiteX3" fmla="*/ 1576519 w 2775335"/>
              <a:gd name="connsiteY3" fmla="*/ 28335 h 732815"/>
              <a:gd name="connsiteX4" fmla="*/ 1973357 w 2775335"/>
              <a:gd name="connsiteY4" fmla="*/ 22334 h 732815"/>
              <a:gd name="connsiteX5" fmla="*/ 2775335 w 2775335"/>
              <a:gd name="connsiteY5" fmla="*/ 132105 h 732815"/>
              <a:gd name="connsiteX0" fmla="*/ 0 w 2747725"/>
              <a:gd name="connsiteY0" fmla="*/ 735726 h 735726"/>
              <a:gd name="connsiteX1" fmla="*/ 457900 w 2747725"/>
              <a:gd name="connsiteY1" fmla="*/ 379132 h 735726"/>
              <a:gd name="connsiteX2" fmla="*/ 766946 w 2747725"/>
              <a:gd name="connsiteY2" fmla="*/ 226737 h 735726"/>
              <a:gd name="connsiteX3" fmla="*/ 1576519 w 2747725"/>
              <a:gd name="connsiteY3" fmla="*/ 31246 h 735726"/>
              <a:gd name="connsiteX4" fmla="*/ 1973357 w 2747725"/>
              <a:gd name="connsiteY4" fmla="*/ 25245 h 735726"/>
              <a:gd name="connsiteX5" fmla="*/ 2747725 w 2747725"/>
              <a:gd name="connsiteY5" fmla="*/ 187534 h 735726"/>
              <a:gd name="connsiteX0" fmla="*/ 0 w 2747725"/>
              <a:gd name="connsiteY0" fmla="*/ 722366 h 722366"/>
              <a:gd name="connsiteX1" fmla="*/ 457900 w 2747725"/>
              <a:gd name="connsiteY1" fmla="*/ 365772 h 722366"/>
              <a:gd name="connsiteX2" fmla="*/ 766946 w 2747725"/>
              <a:gd name="connsiteY2" fmla="*/ 213377 h 722366"/>
              <a:gd name="connsiteX3" fmla="*/ 1576519 w 2747725"/>
              <a:gd name="connsiteY3" fmla="*/ 17886 h 722366"/>
              <a:gd name="connsiteX4" fmla="*/ 1955474 w 2747725"/>
              <a:gd name="connsiteY4" fmla="*/ 26603 h 722366"/>
              <a:gd name="connsiteX5" fmla="*/ 2747725 w 2747725"/>
              <a:gd name="connsiteY5" fmla="*/ 174174 h 722366"/>
              <a:gd name="connsiteX0" fmla="*/ 0 w 2747725"/>
              <a:gd name="connsiteY0" fmla="*/ 711069 h 711069"/>
              <a:gd name="connsiteX1" fmla="*/ 457900 w 2747725"/>
              <a:gd name="connsiteY1" fmla="*/ 354475 h 711069"/>
              <a:gd name="connsiteX2" fmla="*/ 766946 w 2747725"/>
              <a:gd name="connsiteY2" fmla="*/ 202080 h 711069"/>
              <a:gd name="connsiteX3" fmla="*/ 1574974 w 2747725"/>
              <a:gd name="connsiteY3" fmla="*/ 25736 h 711069"/>
              <a:gd name="connsiteX4" fmla="*/ 1955474 w 2747725"/>
              <a:gd name="connsiteY4" fmla="*/ 15306 h 711069"/>
              <a:gd name="connsiteX5" fmla="*/ 2747725 w 2747725"/>
              <a:gd name="connsiteY5" fmla="*/ 162877 h 711069"/>
              <a:gd name="connsiteX0" fmla="*/ 0 w 2747725"/>
              <a:gd name="connsiteY0" fmla="*/ 704315 h 704315"/>
              <a:gd name="connsiteX1" fmla="*/ 457900 w 2747725"/>
              <a:gd name="connsiteY1" fmla="*/ 347721 h 704315"/>
              <a:gd name="connsiteX2" fmla="*/ 766946 w 2747725"/>
              <a:gd name="connsiteY2" fmla="*/ 195326 h 704315"/>
              <a:gd name="connsiteX3" fmla="*/ 1574974 w 2747725"/>
              <a:gd name="connsiteY3" fmla="*/ 18982 h 704315"/>
              <a:gd name="connsiteX4" fmla="*/ 1941168 w 2747725"/>
              <a:gd name="connsiteY4" fmla="*/ 20326 h 704315"/>
              <a:gd name="connsiteX5" fmla="*/ 2747725 w 2747725"/>
              <a:gd name="connsiteY5" fmla="*/ 156123 h 704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7725" h="704315">
                <a:moveTo>
                  <a:pt x="0" y="704315"/>
                </a:moveTo>
                <a:cubicBezTo>
                  <a:pt x="86830" y="625445"/>
                  <a:pt x="330076" y="432552"/>
                  <a:pt x="457900" y="347721"/>
                </a:cubicBezTo>
                <a:cubicBezTo>
                  <a:pt x="585724" y="262890"/>
                  <a:pt x="580767" y="250116"/>
                  <a:pt x="766946" y="195326"/>
                </a:cubicBezTo>
                <a:cubicBezTo>
                  <a:pt x="953125" y="140536"/>
                  <a:pt x="1379270" y="48149"/>
                  <a:pt x="1574974" y="18982"/>
                </a:cubicBezTo>
                <a:cubicBezTo>
                  <a:pt x="1770678" y="-10185"/>
                  <a:pt x="1745710" y="-2531"/>
                  <a:pt x="1941168" y="20326"/>
                </a:cubicBezTo>
                <a:cubicBezTo>
                  <a:pt x="2136627" y="43183"/>
                  <a:pt x="2448588" y="113975"/>
                  <a:pt x="2747725" y="156123"/>
                </a:cubicBezTo>
              </a:path>
            </a:pathLst>
          </a:custGeom>
          <a:noFill/>
          <a:ln w="28575">
            <a:solidFill>
              <a:srgbClr val="EB5F6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7DC2CCC-C815-A76D-3876-D8C2C5C58EFE}"/>
              </a:ext>
            </a:extLst>
          </p:cNvPr>
          <p:cNvSpPr/>
          <p:nvPr/>
        </p:nvSpPr>
        <p:spPr>
          <a:xfrm rot="21333852">
            <a:off x="4735581" y="2895738"/>
            <a:ext cx="1987062" cy="593325"/>
          </a:xfrm>
          <a:custGeom>
            <a:avLst/>
            <a:gdLst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285750 w 2628900"/>
              <a:gd name="connsiteY7" fmla="*/ 495354 h 885879"/>
              <a:gd name="connsiteX8" fmla="*/ 295275 w 2628900"/>
              <a:gd name="connsiteY8" fmla="*/ 466779 h 885879"/>
              <a:gd name="connsiteX9" fmla="*/ 323850 w 2628900"/>
              <a:gd name="connsiteY9" fmla="*/ 447729 h 885879"/>
              <a:gd name="connsiteX10" fmla="*/ 352425 w 2628900"/>
              <a:gd name="connsiteY10" fmla="*/ 419154 h 885879"/>
              <a:gd name="connsiteX11" fmla="*/ 361950 w 2628900"/>
              <a:gd name="connsiteY11" fmla="*/ 390579 h 885879"/>
              <a:gd name="connsiteX12" fmla="*/ 476250 w 2628900"/>
              <a:gd name="connsiteY12" fmla="*/ 323904 h 885879"/>
              <a:gd name="connsiteX13" fmla="*/ 504825 w 2628900"/>
              <a:gd name="connsiteY13" fmla="*/ 304854 h 885879"/>
              <a:gd name="connsiteX14" fmla="*/ 638175 w 2628900"/>
              <a:gd name="connsiteY14" fmla="*/ 266754 h 885879"/>
              <a:gd name="connsiteX15" fmla="*/ 695325 w 2628900"/>
              <a:gd name="connsiteY15" fmla="*/ 247704 h 885879"/>
              <a:gd name="connsiteX16" fmla="*/ 790575 w 2628900"/>
              <a:gd name="connsiteY16" fmla="*/ 238179 h 885879"/>
              <a:gd name="connsiteX17" fmla="*/ 847725 w 2628900"/>
              <a:gd name="connsiteY17" fmla="*/ 228654 h 885879"/>
              <a:gd name="connsiteX18" fmla="*/ 942975 w 2628900"/>
              <a:gd name="connsiteY18" fmla="*/ 219129 h 885879"/>
              <a:gd name="connsiteX19" fmla="*/ 1047750 w 2628900"/>
              <a:gd name="connsiteY19" fmla="*/ 190554 h 885879"/>
              <a:gd name="connsiteX20" fmla="*/ 1076325 w 2628900"/>
              <a:gd name="connsiteY20" fmla="*/ 181029 h 885879"/>
              <a:gd name="connsiteX21" fmla="*/ 1114425 w 2628900"/>
              <a:gd name="connsiteY21" fmla="*/ 171504 h 885879"/>
              <a:gd name="connsiteX22" fmla="*/ 1219200 w 2628900"/>
              <a:gd name="connsiteY22" fmla="*/ 133404 h 885879"/>
              <a:gd name="connsiteX23" fmla="*/ 1247775 w 2628900"/>
              <a:gd name="connsiteY23" fmla="*/ 114354 h 885879"/>
              <a:gd name="connsiteX24" fmla="*/ 1314450 w 2628900"/>
              <a:gd name="connsiteY24" fmla="*/ 85779 h 885879"/>
              <a:gd name="connsiteX25" fmla="*/ 1400175 w 2628900"/>
              <a:gd name="connsiteY25" fmla="*/ 66729 h 885879"/>
              <a:gd name="connsiteX26" fmla="*/ 1457325 w 2628900"/>
              <a:gd name="connsiteY26" fmla="*/ 57204 h 885879"/>
              <a:gd name="connsiteX27" fmla="*/ 1590675 w 2628900"/>
              <a:gd name="connsiteY27" fmla="*/ 28629 h 885879"/>
              <a:gd name="connsiteX28" fmla="*/ 1685925 w 2628900"/>
              <a:gd name="connsiteY28" fmla="*/ 19104 h 885879"/>
              <a:gd name="connsiteX29" fmla="*/ 1724025 w 2628900"/>
              <a:gd name="connsiteY29" fmla="*/ 9579 h 885879"/>
              <a:gd name="connsiteX30" fmla="*/ 1752600 w 2628900"/>
              <a:gd name="connsiteY30" fmla="*/ 54 h 885879"/>
              <a:gd name="connsiteX31" fmla="*/ 1847850 w 2628900"/>
              <a:gd name="connsiteY31" fmla="*/ 19104 h 885879"/>
              <a:gd name="connsiteX32" fmla="*/ 1914525 w 2628900"/>
              <a:gd name="connsiteY32" fmla="*/ 28629 h 885879"/>
              <a:gd name="connsiteX33" fmla="*/ 1952625 w 2628900"/>
              <a:gd name="connsiteY33" fmla="*/ 38154 h 885879"/>
              <a:gd name="connsiteX34" fmla="*/ 2000250 w 2628900"/>
              <a:gd name="connsiteY34" fmla="*/ 47679 h 885879"/>
              <a:gd name="connsiteX35" fmla="*/ 2114550 w 2628900"/>
              <a:gd name="connsiteY35" fmla="*/ 76254 h 885879"/>
              <a:gd name="connsiteX36" fmla="*/ 2162175 w 2628900"/>
              <a:gd name="connsiteY36" fmla="*/ 95304 h 885879"/>
              <a:gd name="connsiteX37" fmla="*/ 2238375 w 2628900"/>
              <a:gd name="connsiteY37" fmla="*/ 114354 h 885879"/>
              <a:gd name="connsiteX38" fmla="*/ 2428875 w 2628900"/>
              <a:gd name="connsiteY38" fmla="*/ 152454 h 885879"/>
              <a:gd name="connsiteX39" fmla="*/ 2476500 w 2628900"/>
              <a:gd name="connsiteY39" fmla="*/ 171504 h 885879"/>
              <a:gd name="connsiteX40" fmla="*/ 2514600 w 2628900"/>
              <a:gd name="connsiteY40" fmla="*/ 181029 h 885879"/>
              <a:gd name="connsiteX41" fmla="*/ 2543175 w 2628900"/>
              <a:gd name="connsiteY41" fmla="*/ 190554 h 885879"/>
              <a:gd name="connsiteX42" fmla="*/ 2581275 w 2628900"/>
              <a:gd name="connsiteY42" fmla="*/ 200079 h 885879"/>
              <a:gd name="connsiteX43" fmla="*/ 2628900 w 2628900"/>
              <a:gd name="connsiteY43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285750 w 2628900"/>
              <a:gd name="connsiteY7" fmla="*/ 495354 h 885879"/>
              <a:gd name="connsiteX8" fmla="*/ 323850 w 2628900"/>
              <a:gd name="connsiteY8" fmla="*/ 447729 h 885879"/>
              <a:gd name="connsiteX9" fmla="*/ 352425 w 2628900"/>
              <a:gd name="connsiteY9" fmla="*/ 419154 h 885879"/>
              <a:gd name="connsiteX10" fmla="*/ 361950 w 2628900"/>
              <a:gd name="connsiteY10" fmla="*/ 390579 h 885879"/>
              <a:gd name="connsiteX11" fmla="*/ 476250 w 2628900"/>
              <a:gd name="connsiteY11" fmla="*/ 323904 h 885879"/>
              <a:gd name="connsiteX12" fmla="*/ 504825 w 2628900"/>
              <a:gd name="connsiteY12" fmla="*/ 304854 h 885879"/>
              <a:gd name="connsiteX13" fmla="*/ 638175 w 2628900"/>
              <a:gd name="connsiteY13" fmla="*/ 266754 h 885879"/>
              <a:gd name="connsiteX14" fmla="*/ 695325 w 2628900"/>
              <a:gd name="connsiteY14" fmla="*/ 247704 h 885879"/>
              <a:gd name="connsiteX15" fmla="*/ 790575 w 2628900"/>
              <a:gd name="connsiteY15" fmla="*/ 238179 h 885879"/>
              <a:gd name="connsiteX16" fmla="*/ 847725 w 2628900"/>
              <a:gd name="connsiteY16" fmla="*/ 228654 h 885879"/>
              <a:gd name="connsiteX17" fmla="*/ 942975 w 2628900"/>
              <a:gd name="connsiteY17" fmla="*/ 219129 h 885879"/>
              <a:gd name="connsiteX18" fmla="*/ 1047750 w 2628900"/>
              <a:gd name="connsiteY18" fmla="*/ 190554 h 885879"/>
              <a:gd name="connsiteX19" fmla="*/ 1076325 w 2628900"/>
              <a:gd name="connsiteY19" fmla="*/ 181029 h 885879"/>
              <a:gd name="connsiteX20" fmla="*/ 1114425 w 2628900"/>
              <a:gd name="connsiteY20" fmla="*/ 171504 h 885879"/>
              <a:gd name="connsiteX21" fmla="*/ 1219200 w 2628900"/>
              <a:gd name="connsiteY21" fmla="*/ 133404 h 885879"/>
              <a:gd name="connsiteX22" fmla="*/ 1247775 w 2628900"/>
              <a:gd name="connsiteY22" fmla="*/ 114354 h 885879"/>
              <a:gd name="connsiteX23" fmla="*/ 1314450 w 2628900"/>
              <a:gd name="connsiteY23" fmla="*/ 85779 h 885879"/>
              <a:gd name="connsiteX24" fmla="*/ 1400175 w 2628900"/>
              <a:gd name="connsiteY24" fmla="*/ 66729 h 885879"/>
              <a:gd name="connsiteX25" fmla="*/ 1457325 w 2628900"/>
              <a:gd name="connsiteY25" fmla="*/ 57204 h 885879"/>
              <a:gd name="connsiteX26" fmla="*/ 1590675 w 2628900"/>
              <a:gd name="connsiteY26" fmla="*/ 28629 h 885879"/>
              <a:gd name="connsiteX27" fmla="*/ 1685925 w 2628900"/>
              <a:gd name="connsiteY27" fmla="*/ 19104 h 885879"/>
              <a:gd name="connsiteX28" fmla="*/ 1724025 w 2628900"/>
              <a:gd name="connsiteY28" fmla="*/ 9579 h 885879"/>
              <a:gd name="connsiteX29" fmla="*/ 1752600 w 2628900"/>
              <a:gd name="connsiteY29" fmla="*/ 54 h 885879"/>
              <a:gd name="connsiteX30" fmla="*/ 1847850 w 2628900"/>
              <a:gd name="connsiteY30" fmla="*/ 19104 h 885879"/>
              <a:gd name="connsiteX31" fmla="*/ 1914525 w 2628900"/>
              <a:gd name="connsiteY31" fmla="*/ 28629 h 885879"/>
              <a:gd name="connsiteX32" fmla="*/ 1952625 w 2628900"/>
              <a:gd name="connsiteY32" fmla="*/ 38154 h 885879"/>
              <a:gd name="connsiteX33" fmla="*/ 2000250 w 2628900"/>
              <a:gd name="connsiteY33" fmla="*/ 47679 h 885879"/>
              <a:gd name="connsiteX34" fmla="*/ 2114550 w 2628900"/>
              <a:gd name="connsiteY34" fmla="*/ 76254 h 885879"/>
              <a:gd name="connsiteX35" fmla="*/ 2162175 w 2628900"/>
              <a:gd name="connsiteY35" fmla="*/ 95304 h 885879"/>
              <a:gd name="connsiteX36" fmla="*/ 2238375 w 2628900"/>
              <a:gd name="connsiteY36" fmla="*/ 114354 h 885879"/>
              <a:gd name="connsiteX37" fmla="*/ 2428875 w 2628900"/>
              <a:gd name="connsiteY37" fmla="*/ 152454 h 885879"/>
              <a:gd name="connsiteX38" fmla="*/ 2476500 w 2628900"/>
              <a:gd name="connsiteY38" fmla="*/ 171504 h 885879"/>
              <a:gd name="connsiteX39" fmla="*/ 2514600 w 2628900"/>
              <a:gd name="connsiteY39" fmla="*/ 181029 h 885879"/>
              <a:gd name="connsiteX40" fmla="*/ 2543175 w 2628900"/>
              <a:gd name="connsiteY40" fmla="*/ 190554 h 885879"/>
              <a:gd name="connsiteX41" fmla="*/ 2581275 w 2628900"/>
              <a:gd name="connsiteY41" fmla="*/ 200079 h 885879"/>
              <a:gd name="connsiteX42" fmla="*/ 2628900 w 2628900"/>
              <a:gd name="connsiteY42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323850 w 2628900"/>
              <a:gd name="connsiteY7" fmla="*/ 447729 h 885879"/>
              <a:gd name="connsiteX8" fmla="*/ 352425 w 2628900"/>
              <a:gd name="connsiteY8" fmla="*/ 419154 h 885879"/>
              <a:gd name="connsiteX9" fmla="*/ 361950 w 2628900"/>
              <a:gd name="connsiteY9" fmla="*/ 390579 h 885879"/>
              <a:gd name="connsiteX10" fmla="*/ 476250 w 2628900"/>
              <a:gd name="connsiteY10" fmla="*/ 323904 h 885879"/>
              <a:gd name="connsiteX11" fmla="*/ 504825 w 2628900"/>
              <a:gd name="connsiteY11" fmla="*/ 304854 h 885879"/>
              <a:gd name="connsiteX12" fmla="*/ 638175 w 2628900"/>
              <a:gd name="connsiteY12" fmla="*/ 266754 h 885879"/>
              <a:gd name="connsiteX13" fmla="*/ 695325 w 2628900"/>
              <a:gd name="connsiteY13" fmla="*/ 247704 h 885879"/>
              <a:gd name="connsiteX14" fmla="*/ 790575 w 2628900"/>
              <a:gd name="connsiteY14" fmla="*/ 238179 h 885879"/>
              <a:gd name="connsiteX15" fmla="*/ 847725 w 2628900"/>
              <a:gd name="connsiteY15" fmla="*/ 228654 h 885879"/>
              <a:gd name="connsiteX16" fmla="*/ 942975 w 2628900"/>
              <a:gd name="connsiteY16" fmla="*/ 219129 h 885879"/>
              <a:gd name="connsiteX17" fmla="*/ 1047750 w 2628900"/>
              <a:gd name="connsiteY17" fmla="*/ 190554 h 885879"/>
              <a:gd name="connsiteX18" fmla="*/ 1076325 w 2628900"/>
              <a:gd name="connsiteY18" fmla="*/ 181029 h 885879"/>
              <a:gd name="connsiteX19" fmla="*/ 1114425 w 2628900"/>
              <a:gd name="connsiteY19" fmla="*/ 171504 h 885879"/>
              <a:gd name="connsiteX20" fmla="*/ 1219200 w 2628900"/>
              <a:gd name="connsiteY20" fmla="*/ 133404 h 885879"/>
              <a:gd name="connsiteX21" fmla="*/ 1247775 w 2628900"/>
              <a:gd name="connsiteY21" fmla="*/ 114354 h 885879"/>
              <a:gd name="connsiteX22" fmla="*/ 1314450 w 2628900"/>
              <a:gd name="connsiteY22" fmla="*/ 85779 h 885879"/>
              <a:gd name="connsiteX23" fmla="*/ 1400175 w 2628900"/>
              <a:gd name="connsiteY23" fmla="*/ 66729 h 885879"/>
              <a:gd name="connsiteX24" fmla="*/ 1457325 w 2628900"/>
              <a:gd name="connsiteY24" fmla="*/ 57204 h 885879"/>
              <a:gd name="connsiteX25" fmla="*/ 1590675 w 2628900"/>
              <a:gd name="connsiteY25" fmla="*/ 28629 h 885879"/>
              <a:gd name="connsiteX26" fmla="*/ 1685925 w 2628900"/>
              <a:gd name="connsiteY26" fmla="*/ 19104 h 885879"/>
              <a:gd name="connsiteX27" fmla="*/ 1724025 w 2628900"/>
              <a:gd name="connsiteY27" fmla="*/ 9579 h 885879"/>
              <a:gd name="connsiteX28" fmla="*/ 1752600 w 2628900"/>
              <a:gd name="connsiteY28" fmla="*/ 54 h 885879"/>
              <a:gd name="connsiteX29" fmla="*/ 1847850 w 2628900"/>
              <a:gd name="connsiteY29" fmla="*/ 19104 h 885879"/>
              <a:gd name="connsiteX30" fmla="*/ 1914525 w 2628900"/>
              <a:gd name="connsiteY30" fmla="*/ 28629 h 885879"/>
              <a:gd name="connsiteX31" fmla="*/ 1952625 w 2628900"/>
              <a:gd name="connsiteY31" fmla="*/ 38154 h 885879"/>
              <a:gd name="connsiteX32" fmla="*/ 2000250 w 2628900"/>
              <a:gd name="connsiteY32" fmla="*/ 47679 h 885879"/>
              <a:gd name="connsiteX33" fmla="*/ 2114550 w 2628900"/>
              <a:gd name="connsiteY33" fmla="*/ 76254 h 885879"/>
              <a:gd name="connsiteX34" fmla="*/ 2162175 w 2628900"/>
              <a:gd name="connsiteY34" fmla="*/ 95304 h 885879"/>
              <a:gd name="connsiteX35" fmla="*/ 2238375 w 2628900"/>
              <a:gd name="connsiteY35" fmla="*/ 114354 h 885879"/>
              <a:gd name="connsiteX36" fmla="*/ 2428875 w 2628900"/>
              <a:gd name="connsiteY36" fmla="*/ 152454 h 885879"/>
              <a:gd name="connsiteX37" fmla="*/ 2476500 w 2628900"/>
              <a:gd name="connsiteY37" fmla="*/ 171504 h 885879"/>
              <a:gd name="connsiteX38" fmla="*/ 2514600 w 2628900"/>
              <a:gd name="connsiteY38" fmla="*/ 181029 h 885879"/>
              <a:gd name="connsiteX39" fmla="*/ 2543175 w 2628900"/>
              <a:gd name="connsiteY39" fmla="*/ 190554 h 885879"/>
              <a:gd name="connsiteX40" fmla="*/ 2581275 w 2628900"/>
              <a:gd name="connsiteY40" fmla="*/ 200079 h 885879"/>
              <a:gd name="connsiteX41" fmla="*/ 2628900 w 2628900"/>
              <a:gd name="connsiteY41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323850 w 2628900"/>
              <a:gd name="connsiteY6" fmla="*/ 447729 h 885879"/>
              <a:gd name="connsiteX7" fmla="*/ 352425 w 2628900"/>
              <a:gd name="connsiteY7" fmla="*/ 419154 h 885879"/>
              <a:gd name="connsiteX8" fmla="*/ 361950 w 2628900"/>
              <a:gd name="connsiteY8" fmla="*/ 390579 h 885879"/>
              <a:gd name="connsiteX9" fmla="*/ 476250 w 2628900"/>
              <a:gd name="connsiteY9" fmla="*/ 323904 h 885879"/>
              <a:gd name="connsiteX10" fmla="*/ 504825 w 2628900"/>
              <a:gd name="connsiteY10" fmla="*/ 304854 h 885879"/>
              <a:gd name="connsiteX11" fmla="*/ 638175 w 2628900"/>
              <a:gd name="connsiteY11" fmla="*/ 266754 h 885879"/>
              <a:gd name="connsiteX12" fmla="*/ 695325 w 2628900"/>
              <a:gd name="connsiteY12" fmla="*/ 247704 h 885879"/>
              <a:gd name="connsiteX13" fmla="*/ 790575 w 2628900"/>
              <a:gd name="connsiteY13" fmla="*/ 238179 h 885879"/>
              <a:gd name="connsiteX14" fmla="*/ 847725 w 2628900"/>
              <a:gd name="connsiteY14" fmla="*/ 228654 h 885879"/>
              <a:gd name="connsiteX15" fmla="*/ 942975 w 2628900"/>
              <a:gd name="connsiteY15" fmla="*/ 219129 h 885879"/>
              <a:gd name="connsiteX16" fmla="*/ 1047750 w 2628900"/>
              <a:gd name="connsiteY16" fmla="*/ 190554 h 885879"/>
              <a:gd name="connsiteX17" fmla="*/ 1076325 w 2628900"/>
              <a:gd name="connsiteY17" fmla="*/ 181029 h 885879"/>
              <a:gd name="connsiteX18" fmla="*/ 1114425 w 2628900"/>
              <a:gd name="connsiteY18" fmla="*/ 171504 h 885879"/>
              <a:gd name="connsiteX19" fmla="*/ 1219200 w 2628900"/>
              <a:gd name="connsiteY19" fmla="*/ 133404 h 885879"/>
              <a:gd name="connsiteX20" fmla="*/ 1247775 w 2628900"/>
              <a:gd name="connsiteY20" fmla="*/ 114354 h 885879"/>
              <a:gd name="connsiteX21" fmla="*/ 1314450 w 2628900"/>
              <a:gd name="connsiteY21" fmla="*/ 85779 h 885879"/>
              <a:gd name="connsiteX22" fmla="*/ 1400175 w 2628900"/>
              <a:gd name="connsiteY22" fmla="*/ 66729 h 885879"/>
              <a:gd name="connsiteX23" fmla="*/ 1457325 w 2628900"/>
              <a:gd name="connsiteY23" fmla="*/ 57204 h 885879"/>
              <a:gd name="connsiteX24" fmla="*/ 1590675 w 2628900"/>
              <a:gd name="connsiteY24" fmla="*/ 28629 h 885879"/>
              <a:gd name="connsiteX25" fmla="*/ 1685925 w 2628900"/>
              <a:gd name="connsiteY25" fmla="*/ 19104 h 885879"/>
              <a:gd name="connsiteX26" fmla="*/ 1724025 w 2628900"/>
              <a:gd name="connsiteY26" fmla="*/ 9579 h 885879"/>
              <a:gd name="connsiteX27" fmla="*/ 1752600 w 2628900"/>
              <a:gd name="connsiteY27" fmla="*/ 54 h 885879"/>
              <a:gd name="connsiteX28" fmla="*/ 1847850 w 2628900"/>
              <a:gd name="connsiteY28" fmla="*/ 19104 h 885879"/>
              <a:gd name="connsiteX29" fmla="*/ 1914525 w 2628900"/>
              <a:gd name="connsiteY29" fmla="*/ 28629 h 885879"/>
              <a:gd name="connsiteX30" fmla="*/ 1952625 w 2628900"/>
              <a:gd name="connsiteY30" fmla="*/ 38154 h 885879"/>
              <a:gd name="connsiteX31" fmla="*/ 2000250 w 2628900"/>
              <a:gd name="connsiteY31" fmla="*/ 47679 h 885879"/>
              <a:gd name="connsiteX32" fmla="*/ 2114550 w 2628900"/>
              <a:gd name="connsiteY32" fmla="*/ 76254 h 885879"/>
              <a:gd name="connsiteX33" fmla="*/ 2162175 w 2628900"/>
              <a:gd name="connsiteY33" fmla="*/ 95304 h 885879"/>
              <a:gd name="connsiteX34" fmla="*/ 2238375 w 2628900"/>
              <a:gd name="connsiteY34" fmla="*/ 114354 h 885879"/>
              <a:gd name="connsiteX35" fmla="*/ 2428875 w 2628900"/>
              <a:gd name="connsiteY35" fmla="*/ 152454 h 885879"/>
              <a:gd name="connsiteX36" fmla="*/ 2476500 w 2628900"/>
              <a:gd name="connsiteY36" fmla="*/ 171504 h 885879"/>
              <a:gd name="connsiteX37" fmla="*/ 2514600 w 2628900"/>
              <a:gd name="connsiteY37" fmla="*/ 181029 h 885879"/>
              <a:gd name="connsiteX38" fmla="*/ 2543175 w 2628900"/>
              <a:gd name="connsiteY38" fmla="*/ 190554 h 885879"/>
              <a:gd name="connsiteX39" fmla="*/ 2581275 w 2628900"/>
              <a:gd name="connsiteY39" fmla="*/ 200079 h 885879"/>
              <a:gd name="connsiteX40" fmla="*/ 2628900 w 2628900"/>
              <a:gd name="connsiteY40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323850 w 2628900"/>
              <a:gd name="connsiteY5" fmla="*/ 447729 h 885879"/>
              <a:gd name="connsiteX6" fmla="*/ 352425 w 2628900"/>
              <a:gd name="connsiteY6" fmla="*/ 419154 h 885879"/>
              <a:gd name="connsiteX7" fmla="*/ 361950 w 2628900"/>
              <a:gd name="connsiteY7" fmla="*/ 390579 h 885879"/>
              <a:gd name="connsiteX8" fmla="*/ 476250 w 2628900"/>
              <a:gd name="connsiteY8" fmla="*/ 323904 h 885879"/>
              <a:gd name="connsiteX9" fmla="*/ 504825 w 2628900"/>
              <a:gd name="connsiteY9" fmla="*/ 304854 h 885879"/>
              <a:gd name="connsiteX10" fmla="*/ 638175 w 2628900"/>
              <a:gd name="connsiteY10" fmla="*/ 266754 h 885879"/>
              <a:gd name="connsiteX11" fmla="*/ 695325 w 2628900"/>
              <a:gd name="connsiteY11" fmla="*/ 247704 h 885879"/>
              <a:gd name="connsiteX12" fmla="*/ 790575 w 2628900"/>
              <a:gd name="connsiteY12" fmla="*/ 238179 h 885879"/>
              <a:gd name="connsiteX13" fmla="*/ 847725 w 2628900"/>
              <a:gd name="connsiteY13" fmla="*/ 228654 h 885879"/>
              <a:gd name="connsiteX14" fmla="*/ 942975 w 2628900"/>
              <a:gd name="connsiteY14" fmla="*/ 219129 h 885879"/>
              <a:gd name="connsiteX15" fmla="*/ 1047750 w 2628900"/>
              <a:gd name="connsiteY15" fmla="*/ 190554 h 885879"/>
              <a:gd name="connsiteX16" fmla="*/ 1076325 w 2628900"/>
              <a:gd name="connsiteY16" fmla="*/ 181029 h 885879"/>
              <a:gd name="connsiteX17" fmla="*/ 1114425 w 2628900"/>
              <a:gd name="connsiteY17" fmla="*/ 171504 h 885879"/>
              <a:gd name="connsiteX18" fmla="*/ 1219200 w 2628900"/>
              <a:gd name="connsiteY18" fmla="*/ 133404 h 885879"/>
              <a:gd name="connsiteX19" fmla="*/ 1247775 w 2628900"/>
              <a:gd name="connsiteY19" fmla="*/ 114354 h 885879"/>
              <a:gd name="connsiteX20" fmla="*/ 1314450 w 2628900"/>
              <a:gd name="connsiteY20" fmla="*/ 85779 h 885879"/>
              <a:gd name="connsiteX21" fmla="*/ 1400175 w 2628900"/>
              <a:gd name="connsiteY21" fmla="*/ 66729 h 885879"/>
              <a:gd name="connsiteX22" fmla="*/ 1457325 w 2628900"/>
              <a:gd name="connsiteY22" fmla="*/ 57204 h 885879"/>
              <a:gd name="connsiteX23" fmla="*/ 1590675 w 2628900"/>
              <a:gd name="connsiteY23" fmla="*/ 28629 h 885879"/>
              <a:gd name="connsiteX24" fmla="*/ 1685925 w 2628900"/>
              <a:gd name="connsiteY24" fmla="*/ 19104 h 885879"/>
              <a:gd name="connsiteX25" fmla="*/ 1724025 w 2628900"/>
              <a:gd name="connsiteY25" fmla="*/ 9579 h 885879"/>
              <a:gd name="connsiteX26" fmla="*/ 1752600 w 2628900"/>
              <a:gd name="connsiteY26" fmla="*/ 54 h 885879"/>
              <a:gd name="connsiteX27" fmla="*/ 1847850 w 2628900"/>
              <a:gd name="connsiteY27" fmla="*/ 19104 h 885879"/>
              <a:gd name="connsiteX28" fmla="*/ 1914525 w 2628900"/>
              <a:gd name="connsiteY28" fmla="*/ 28629 h 885879"/>
              <a:gd name="connsiteX29" fmla="*/ 1952625 w 2628900"/>
              <a:gd name="connsiteY29" fmla="*/ 38154 h 885879"/>
              <a:gd name="connsiteX30" fmla="*/ 2000250 w 2628900"/>
              <a:gd name="connsiteY30" fmla="*/ 47679 h 885879"/>
              <a:gd name="connsiteX31" fmla="*/ 2114550 w 2628900"/>
              <a:gd name="connsiteY31" fmla="*/ 76254 h 885879"/>
              <a:gd name="connsiteX32" fmla="*/ 2162175 w 2628900"/>
              <a:gd name="connsiteY32" fmla="*/ 95304 h 885879"/>
              <a:gd name="connsiteX33" fmla="*/ 2238375 w 2628900"/>
              <a:gd name="connsiteY33" fmla="*/ 114354 h 885879"/>
              <a:gd name="connsiteX34" fmla="*/ 2428875 w 2628900"/>
              <a:gd name="connsiteY34" fmla="*/ 152454 h 885879"/>
              <a:gd name="connsiteX35" fmla="*/ 2476500 w 2628900"/>
              <a:gd name="connsiteY35" fmla="*/ 171504 h 885879"/>
              <a:gd name="connsiteX36" fmla="*/ 2514600 w 2628900"/>
              <a:gd name="connsiteY36" fmla="*/ 181029 h 885879"/>
              <a:gd name="connsiteX37" fmla="*/ 2543175 w 2628900"/>
              <a:gd name="connsiteY37" fmla="*/ 190554 h 885879"/>
              <a:gd name="connsiteX38" fmla="*/ 2581275 w 2628900"/>
              <a:gd name="connsiteY38" fmla="*/ 200079 h 885879"/>
              <a:gd name="connsiteX39" fmla="*/ 2628900 w 2628900"/>
              <a:gd name="connsiteY39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323850 w 2628900"/>
              <a:gd name="connsiteY4" fmla="*/ 447729 h 885879"/>
              <a:gd name="connsiteX5" fmla="*/ 352425 w 2628900"/>
              <a:gd name="connsiteY5" fmla="*/ 419154 h 885879"/>
              <a:gd name="connsiteX6" fmla="*/ 361950 w 2628900"/>
              <a:gd name="connsiteY6" fmla="*/ 390579 h 885879"/>
              <a:gd name="connsiteX7" fmla="*/ 476250 w 2628900"/>
              <a:gd name="connsiteY7" fmla="*/ 323904 h 885879"/>
              <a:gd name="connsiteX8" fmla="*/ 504825 w 2628900"/>
              <a:gd name="connsiteY8" fmla="*/ 304854 h 885879"/>
              <a:gd name="connsiteX9" fmla="*/ 638175 w 2628900"/>
              <a:gd name="connsiteY9" fmla="*/ 266754 h 885879"/>
              <a:gd name="connsiteX10" fmla="*/ 695325 w 2628900"/>
              <a:gd name="connsiteY10" fmla="*/ 247704 h 885879"/>
              <a:gd name="connsiteX11" fmla="*/ 790575 w 2628900"/>
              <a:gd name="connsiteY11" fmla="*/ 238179 h 885879"/>
              <a:gd name="connsiteX12" fmla="*/ 847725 w 2628900"/>
              <a:gd name="connsiteY12" fmla="*/ 228654 h 885879"/>
              <a:gd name="connsiteX13" fmla="*/ 942975 w 2628900"/>
              <a:gd name="connsiteY13" fmla="*/ 219129 h 885879"/>
              <a:gd name="connsiteX14" fmla="*/ 1047750 w 2628900"/>
              <a:gd name="connsiteY14" fmla="*/ 190554 h 885879"/>
              <a:gd name="connsiteX15" fmla="*/ 1076325 w 2628900"/>
              <a:gd name="connsiteY15" fmla="*/ 181029 h 885879"/>
              <a:gd name="connsiteX16" fmla="*/ 1114425 w 2628900"/>
              <a:gd name="connsiteY16" fmla="*/ 171504 h 885879"/>
              <a:gd name="connsiteX17" fmla="*/ 1219200 w 2628900"/>
              <a:gd name="connsiteY17" fmla="*/ 133404 h 885879"/>
              <a:gd name="connsiteX18" fmla="*/ 1247775 w 2628900"/>
              <a:gd name="connsiteY18" fmla="*/ 114354 h 885879"/>
              <a:gd name="connsiteX19" fmla="*/ 1314450 w 2628900"/>
              <a:gd name="connsiteY19" fmla="*/ 85779 h 885879"/>
              <a:gd name="connsiteX20" fmla="*/ 1400175 w 2628900"/>
              <a:gd name="connsiteY20" fmla="*/ 66729 h 885879"/>
              <a:gd name="connsiteX21" fmla="*/ 1457325 w 2628900"/>
              <a:gd name="connsiteY21" fmla="*/ 57204 h 885879"/>
              <a:gd name="connsiteX22" fmla="*/ 1590675 w 2628900"/>
              <a:gd name="connsiteY22" fmla="*/ 28629 h 885879"/>
              <a:gd name="connsiteX23" fmla="*/ 1685925 w 2628900"/>
              <a:gd name="connsiteY23" fmla="*/ 19104 h 885879"/>
              <a:gd name="connsiteX24" fmla="*/ 1724025 w 2628900"/>
              <a:gd name="connsiteY24" fmla="*/ 9579 h 885879"/>
              <a:gd name="connsiteX25" fmla="*/ 1752600 w 2628900"/>
              <a:gd name="connsiteY25" fmla="*/ 54 h 885879"/>
              <a:gd name="connsiteX26" fmla="*/ 1847850 w 2628900"/>
              <a:gd name="connsiteY26" fmla="*/ 19104 h 885879"/>
              <a:gd name="connsiteX27" fmla="*/ 1914525 w 2628900"/>
              <a:gd name="connsiteY27" fmla="*/ 28629 h 885879"/>
              <a:gd name="connsiteX28" fmla="*/ 1952625 w 2628900"/>
              <a:gd name="connsiteY28" fmla="*/ 38154 h 885879"/>
              <a:gd name="connsiteX29" fmla="*/ 2000250 w 2628900"/>
              <a:gd name="connsiteY29" fmla="*/ 47679 h 885879"/>
              <a:gd name="connsiteX30" fmla="*/ 2114550 w 2628900"/>
              <a:gd name="connsiteY30" fmla="*/ 76254 h 885879"/>
              <a:gd name="connsiteX31" fmla="*/ 2162175 w 2628900"/>
              <a:gd name="connsiteY31" fmla="*/ 95304 h 885879"/>
              <a:gd name="connsiteX32" fmla="*/ 2238375 w 2628900"/>
              <a:gd name="connsiteY32" fmla="*/ 114354 h 885879"/>
              <a:gd name="connsiteX33" fmla="*/ 2428875 w 2628900"/>
              <a:gd name="connsiteY33" fmla="*/ 152454 h 885879"/>
              <a:gd name="connsiteX34" fmla="*/ 2476500 w 2628900"/>
              <a:gd name="connsiteY34" fmla="*/ 171504 h 885879"/>
              <a:gd name="connsiteX35" fmla="*/ 2514600 w 2628900"/>
              <a:gd name="connsiteY35" fmla="*/ 181029 h 885879"/>
              <a:gd name="connsiteX36" fmla="*/ 2543175 w 2628900"/>
              <a:gd name="connsiteY36" fmla="*/ 190554 h 885879"/>
              <a:gd name="connsiteX37" fmla="*/ 2581275 w 2628900"/>
              <a:gd name="connsiteY37" fmla="*/ 200079 h 885879"/>
              <a:gd name="connsiteX38" fmla="*/ 2628900 w 2628900"/>
              <a:gd name="connsiteY38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323850 w 2628900"/>
              <a:gd name="connsiteY3" fmla="*/ 447729 h 885879"/>
              <a:gd name="connsiteX4" fmla="*/ 352425 w 2628900"/>
              <a:gd name="connsiteY4" fmla="*/ 419154 h 885879"/>
              <a:gd name="connsiteX5" fmla="*/ 361950 w 2628900"/>
              <a:gd name="connsiteY5" fmla="*/ 390579 h 885879"/>
              <a:gd name="connsiteX6" fmla="*/ 476250 w 2628900"/>
              <a:gd name="connsiteY6" fmla="*/ 323904 h 885879"/>
              <a:gd name="connsiteX7" fmla="*/ 504825 w 2628900"/>
              <a:gd name="connsiteY7" fmla="*/ 304854 h 885879"/>
              <a:gd name="connsiteX8" fmla="*/ 638175 w 2628900"/>
              <a:gd name="connsiteY8" fmla="*/ 266754 h 885879"/>
              <a:gd name="connsiteX9" fmla="*/ 695325 w 2628900"/>
              <a:gd name="connsiteY9" fmla="*/ 247704 h 885879"/>
              <a:gd name="connsiteX10" fmla="*/ 790575 w 2628900"/>
              <a:gd name="connsiteY10" fmla="*/ 238179 h 885879"/>
              <a:gd name="connsiteX11" fmla="*/ 847725 w 2628900"/>
              <a:gd name="connsiteY11" fmla="*/ 228654 h 885879"/>
              <a:gd name="connsiteX12" fmla="*/ 942975 w 2628900"/>
              <a:gd name="connsiteY12" fmla="*/ 219129 h 885879"/>
              <a:gd name="connsiteX13" fmla="*/ 1047750 w 2628900"/>
              <a:gd name="connsiteY13" fmla="*/ 190554 h 885879"/>
              <a:gd name="connsiteX14" fmla="*/ 1076325 w 2628900"/>
              <a:gd name="connsiteY14" fmla="*/ 181029 h 885879"/>
              <a:gd name="connsiteX15" fmla="*/ 1114425 w 2628900"/>
              <a:gd name="connsiteY15" fmla="*/ 171504 h 885879"/>
              <a:gd name="connsiteX16" fmla="*/ 1219200 w 2628900"/>
              <a:gd name="connsiteY16" fmla="*/ 133404 h 885879"/>
              <a:gd name="connsiteX17" fmla="*/ 1247775 w 2628900"/>
              <a:gd name="connsiteY17" fmla="*/ 114354 h 885879"/>
              <a:gd name="connsiteX18" fmla="*/ 1314450 w 2628900"/>
              <a:gd name="connsiteY18" fmla="*/ 85779 h 885879"/>
              <a:gd name="connsiteX19" fmla="*/ 1400175 w 2628900"/>
              <a:gd name="connsiteY19" fmla="*/ 66729 h 885879"/>
              <a:gd name="connsiteX20" fmla="*/ 1457325 w 2628900"/>
              <a:gd name="connsiteY20" fmla="*/ 57204 h 885879"/>
              <a:gd name="connsiteX21" fmla="*/ 1590675 w 2628900"/>
              <a:gd name="connsiteY21" fmla="*/ 28629 h 885879"/>
              <a:gd name="connsiteX22" fmla="*/ 1685925 w 2628900"/>
              <a:gd name="connsiteY22" fmla="*/ 19104 h 885879"/>
              <a:gd name="connsiteX23" fmla="*/ 1724025 w 2628900"/>
              <a:gd name="connsiteY23" fmla="*/ 9579 h 885879"/>
              <a:gd name="connsiteX24" fmla="*/ 1752600 w 2628900"/>
              <a:gd name="connsiteY24" fmla="*/ 54 h 885879"/>
              <a:gd name="connsiteX25" fmla="*/ 1847850 w 2628900"/>
              <a:gd name="connsiteY25" fmla="*/ 19104 h 885879"/>
              <a:gd name="connsiteX26" fmla="*/ 1914525 w 2628900"/>
              <a:gd name="connsiteY26" fmla="*/ 28629 h 885879"/>
              <a:gd name="connsiteX27" fmla="*/ 1952625 w 2628900"/>
              <a:gd name="connsiteY27" fmla="*/ 38154 h 885879"/>
              <a:gd name="connsiteX28" fmla="*/ 2000250 w 2628900"/>
              <a:gd name="connsiteY28" fmla="*/ 47679 h 885879"/>
              <a:gd name="connsiteX29" fmla="*/ 2114550 w 2628900"/>
              <a:gd name="connsiteY29" fmla="*/ 76254 h 885879"/>
              <a:gd name="connsiteX30" fmla="*/ 2162175 w 2628900"/>
              <a:gd name="connsiteY30" fmla="*/ 95304 h 885879"/>
              <a:gd name="connsiteX31" fmla="*/ 2238375 w 2628900"/>
              <a:gd name="connsiteY31" fmla="*/ 114354 h 885879"/>
              <a:gd name="connsiteX32" fmla="*/ 2428875 w 2628900"/>
              <a:gd name="connsiteY32" fmla="*/ 152454 h 885879"/>
              <a:gd name="connsiteX33" fmla="*/ 2476500 w 2628900"/>
              <a:gd name="connsiteY33" fmla="*/ 171504 h 885879"/>
              <a:gd name="connsiteX34" fmla="*/ 2514600 w 2628900"/>
              <a:gd name="connsiteY34" fmla="*/ 181029 h 885879"/>
              <a:gd name="connsiteX35" fmla="*/ 2543175 w 2628900"/>
              <a:gd name="connsiteY35" fmla="*/ 190554 h 885879"/>
              <a:gd name="connsiteX36" fmla="*/ 2581275 w 2628900"/>
              <a:gd name="connsiteY36" fmla="*/ 200079 h 885879"/>
              <a:gd name="connsiteX37" fmla="*/ 2628900 w 2628900"/>
              <a:gd name="connsiteY37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323850 w 2628900"/>
              <a:gd name="connsiteY2" fmla="*/ 447729 h 885879"/>
              <a:gd name="connsiteX3" fmla="*/ 352425 w 2628900"/>
              <a:gd name="connsiteY3" fmla="*/ 419154 h 885879"/>
              <a:gd name="connsiteX4" fmla="*/ 361950 w 2628900"/>
              <a:gd name="connsiteY4" fmla="*/ 390579 h 885879"/>
              <a:gd name="connsiteX5" fmla="*/ 476250 w 2628900"/>
              <a:gd name="connsiteY5" fmla="*/ 323904 h 885879"/>
              <a:gd name="connsiteX6" fmla="*/ 504825 w 2628900"/>
              <a:gd name="connsiteY6" fmla="*/ 304854 h 885879"/>
              <a:gd name="connsiteX7" fmla="*/ 638175 w 2628900"/>
              <a:gd name="connsiteY7" fmla="*/ 266754 h 885879"/>
              <a:gd name="connsiteX8" fmla="*/ 695325 w 2628900"/>
              <a:gd name="connsiteY8" fmla="*/ 247704 h 885879"/>
              <a:gd name="connsiteX9" fmla="*/ 790575 w 2628900"/>
              <a:gd name="connsiteY9" fmla="*/ 238179 h 885879"/>
              <a:gd name="connsiteX10" fmla="*/ 847725 w 2628900"/>
              <a:gd name="connsiteY10" fmla="*/ 228654 h 885879"/>
              <a:gd name="connsiteX11" fmla="*/ 942975 w 2628900"/>
              <a:gd name="connsiteY11" fmla="*/ 219129 h 885879"/>
              <a:gd name="connsiteX12" fmla="*/ 1047750 w 2628900"/>
              <a:gd name="connsiteY12" fmla="*/ 190554 h 885879"/>
              <a:gd name="connsiteX13" fmla="*/ 1076325 w 2628900"/>
              <a:gd name="connsiteY13" fmla="*/ 181029 h 885879"/>
              <a:gd name="connsiteX14" fmla="*/ 1114425 w 2628900"/>
              <a:gd name="connsiteY14" fmla="*/ 171504 h 885879"/>
              <a:gd name="connsiteX15" fmla="*/ 1219200 w 2628900"/>
              <a:gd name="connsiteY15" fmla="*/ 133404 h 885879"/>
              <a:gd name="connsiteX16" fmla="*/ 1247775 w 2628900"/>
              <a:gd name="connsiteY16" fmla="*/ 114354 h 885879"/>
              <a:gd name="connsiteX17" fmla="*/ 1314450 w 2628900"/>
              <a:gd name="connsiteY17" fmla="*/ 85779 h 885879"/>
              <a:gd name="connsiteX18" fmla="*/ 1400175 w 2628900"/>
              <a:gd name="connsiteY18" fmla="*/ 66729 h 885879"/>
              <a:gd name="connsiteX19" fmla="*/ 1457325 w 2628900"/>
              <a:gd name="connsiteY19" fmla="*/ 57204 h 885879"/>
              <a:gd name="connsiteX20" fmla="*/ 1590675 w 2628900"/>
              <a:gd name="connsiteY20" fmla="*/ 28629 h 885879"/>
              <a:gd name="connsiteX21" fmla="*/ 1685925 w 2628900"/>
              <a:gd name="connsiteY21" fmla="*/ 19104 h 885879"/>
              <a:gd name="connsiteX22" fmla="*/ 1724025 w 2628900"/>
              <a:gd name="connsiteY22" fmla="*/ 9579 h 885879"/>
              <a:gd name="connsiteX23" fmla="*/ 1752600 w 2628900"/>
              <a:gd name="connsiteY23" fmla="*/ 54 h 885879"/>
              <a:gd name="connsiteX24" fmla="*/ 1847850 w 2628900"/>
              <a:gd name="connsiteY24" fmla="*/ 19104 h 885879"/>
              <a:gd name="connsiteX25" fmla="*/ 1914525 w 2628900"/>
              <a:gd name="connsiteY25" fmla="*/ 28629 h 885879"/>
              <a:gd name="connsiteX26" fmla="*/ 1952625 w 2628900"/>
              <a:gd name="connsiteY26" fmla="*/ 38154 h 885879"/>
              <a:gd name="connsiteX27" fmla="*/ 2000250 w 2628900"/>
              <a:gd name="connsiteY27" fmla="*/ 47679 h 885879"/>
              <a:gd name="connsiteX28" fmla="*/ 2114550 w 2628900"/>
              <a:gd name="connsiteY28" fmla="*/ 76254 h 885879"/>
              <a:gd name="connsiteX29" fmla="*/ 2162175 w 2628900"/>
              <a:gd name="connsiteY29" fmla="*/ 95304 h 885879"/>
              <a:gd name="connsiteX30" fmla="*/ 2238375 w 2628900"/>
              <a:gd name="connsiteY30" fmla="*/ 114354 h 885879"/>
              <a:gd name="connsiteX31" fmla="*/ 2428875 w 2628900"/>
              <a:gd name="connsiteY31" fmla="*/ 152454 h 885879"/>
              <a:gd name="connsiteX32" fmla="*/ 2476500 w 2628900"/>
              <a:gd name="connsiteY32" fmla="*/ 171504 h 885879"/>
              <a:gd name="connsiteX33" fmla="*/ 2514600 w 2628900"/>
              <a:gd name="connsiteY33" fmla="*/ 181029 h 885879"/>
              <a:gd name="connsiteX34" fmla="*/ 2543175 w 2628900"/>
              <a:gd name="connsiteY34" fmla="*/ 190554 h 885879"/>
              <a:gd name="connsiteX35" fmla="*/ 2581275 w 2628900"/>
              <a:gd name="connsiteY35" fmla="*/ 200079 h 885879"/>
              <a:gd name="connsiteX36" fmla="*/ 2628900 w 2628900"/>
              <a:gd name="connsiteY36" fmla="*/ 219129 h 885879"/>
              <a:gd name="connsiteX0" fmla="*/ 0 w 2628900"/>
              <a:gd name="connsiteY0" fmla="*/ 885879 h 885879"/>
              <a:gd name="connsiteX1" fmla="*/ 323850 w 2628900"/>
              <a:gd name="connsiteY1" fmla="*/ 447729 h 885879"/>
              <a:gd name="connsiteX2" fmla="*/ 352425 w 2628900"/>
              <a:gd name="connsiteY2" fmla="*/ 419154 h 885879"/>
              <a:gd name="connsiteX3" fmla="*/ 361950 w 2628900"/>
              <a:gd name="connsiteY3" fmla="*/ 390579 h 885879"/>
              <a:gd name="connsiteX4" fmla="*/ 476250 w 2628900"/>
              <a:gd name="connsiteY4" fmla="*/ 323904 h 885879"/>
              <a:gd name="connsiteX5" fmla="*/ 504825 w 2628900"/>
              <a:gd name="connsiteY5" fmla="*/ 304854 h 885879"/>
              <a:gd name="connsiteX6" fmla="*/ 638175 w 2628900"/>
              <a:gd name="connsiteY6" fmla="*/ 266754 h 885879"/>
              <a:gd name="connsiteX7" fmla="*/ 695325 w 2628900"/>
              <a:gd name="connsiteY7" fmla="*/ 247704 h 885879"/>
              <a:gd name="connsiteX8" fmla="*/ 790575 w 2628900"/>
              <a:gd name="connsiteY8" fmla="*/ 238179 h 885879"/>
              <a:gd name="connsiteX9" fmla="*/ 847725 w 2628900"/>
              <a:gd name="connsiteY9" fmla="*/ 228654 h 885879"/>
              <a:gd name="connsiteX10" fmla="*/ 942975 w 2628900"/>
              <a:gd name="connsiteY10" fmla="*/ 219129 h 885879"/>
              <a:gd name="connsiteX11" fmla="*/ 1047750 w 2628900"/>
              <a:gd name="connsiteY11" fmla="*/ 190554 h 885879"/>
              <a:gd name="connsiteX12" fmla="*/ 1076325 w 2628900"/>
              <a:gd name="connsiteY12" fmla="*/ 181029 h 885879"/>
              <a:gd name="connsiteX13" fmla="*/ 1114425 w 2628900"/>
              <a:gd name="connsiteY13" fmla="*/ 171504 h 885879"/>
              <a:gd name="connsiteX14" fmla="*/ 1219200 w 2628900"/>
              <a:gd name="connsiteY14" fmla="*/ 133404 h 885879"/>
              <a:gd name="connsiteX15" fmla="*/ 1247775 w 2628900"/>
              <a:gd name="connsiteY15" fmla="*/ 114354 h 885879"/>
              <a:gd name="connsiteX16" fmla="*/ 1314450 w 2628900"/>
              <a:gd name="connsiteY16" fmla="*/ 85779 h 885879"/>
              <a:gd name="connsiteX17" fmla="*/ 1400175 w 2628900"/>
              <a:gd name="connsiteY17" fmla="*/ 66729 h 885879"/>
              <a:gd name="connsiteX18" fmla="*/ 1457325 w 2628900"/>
              <a:gd name="connsiteY18" fmla="*/ 57204 h 885879"/>
              <a:gd name="connsiteX19" fmla="*/ 1590675 w 2628900"/>
              <a:gd name="connsiteY19" fmla="*/ 28629 h 885879"/>
              <a:gd name="connsiteX20" fmla="*/ 1685925 w 2628900"/>
              <a:gd name="connsiteY20" fmla="*/ 19104 h 885879"/>
              <a:gd name="connsiteX21" fmla="*/ 1724025 w 2628900"/>
              <a:gd name="connsiteY21" fmla="*/ 9579 h 885879"/>
              <a:gd name="connsiteX22" fmla="*/ 1752600 w 2628900"/>
              <a:gd name="connsiteY22" fmla="*/ 54 h 885879"/>
              <a:gd name="connsiteX23" fmla="*/ 1847850 w 2628900"/>
              <a:gd name="connsiteY23" fmla="*/ 19104 h 885879"/>
              <a:gd name="connsiteX24" fmla="*/ 1914525 w 2628900"/>
              <a:gd name="connsiteY24" fmla="*/ 28629 h 885879"/>
              <a:gd name="connsiteX25" fmla="*/ 1952625 w 2628900"/>
              <a:gd name="connsiteY25" fmla="*/ 38154 h 885879"/>
              <a:gd name="connsiteX26" fmla="*/ 2000250 w 2628900"/>
              <a:gd name="connsiteY26" fmla="*/ 47679 h 885879"/>
              <a:gd name="connsiteX27" fmla="*/ 2114550 w 2628900"/>
              <a:gd name="connsiteY27" fmla="*/ 76254 h 885879"/>
              <a:gd name="connsiteX28" fmla="*/ 2162175 w 2628900"/>
              <a:gd name="connsiteY28" fmla="*/ 95304 h 885879"/>
              <a:gd name="connsiteX29" fmla="*/ 2238375 w 2628900"/>
              <a:gd name="connsiteY29" fmla="*/ 114354 h 885879"/>
              <a:gd name="connsiteX30" fmla="*/ 2428875 w 2628900"/>
              <a:gd name="connsiteY30" fmla="*/ 152454 h 885879"/>
              <a:gd name="connsiteX31" fmla="*/ 2476500 w 2628900"/>
              <a:gd name="connsiteY31" fmla="*/ 171504 h 885879"/>
              <a:gd name="connsiteX32" fmla="*/ 2514600 w 2628900"/>
              <a:gd name="connsiteY32" fmla="*/ 181029 h 885879"/>
              <a:gd name="connsiteX33" fmla="*/ 2543175 w 2628900"/>
              <a:gd name="connsiteY33" fmla="*/ 190554 h 885879"/>
              <a:gd name="connsiteX34" fmla="*/ 2581275 w 2628900"/>
              <a:gd name="connsiteY34" fmla="*/ 200079 h 885879"/>
              <a:gd name="connsiteX35" fmla="*/ 2628900 w 2628900"/>
              <a:gd name="connsiteY35" fmla="*/ 219129 h 885879"/>
              <a:gd name="connsiteX0" fmla="*/ 0 w 2628900"/>
              <a:gd name="connsiteY0" fmla="*/ 885879 h 885879"/>
              <a:gd name="connsiteX1" fmla="*/ 191060 w 2628900"/>
              <a:gd name="connsiteY1" fmla="*/ 638789 h 885879"/>
              <a:gd name="connsiteX2" fmla="*/ 323850 w 2628900"/>
              <a:gd name="connsiteY2" fmla="*/ 447729 h 885879"/>
              <a:gd name="connsiteX3" fmla="*/ 352425 w 2628900"/>
              <a:gd name="connsiteY3" fmla="*/ 419154 h 885879"/>
              <a:gd name="connsiteX4" fmla="*/ 361950 w 2628900"/>
              <a:gd name="connsiteY4" fmla="*/ 390579 h 885879"/>
              <a:gd name="connsiteX5" fmla="*/ 476250 w 2628900"/>
              <a:gd name="connsiteY5" fmla="*/ 323904 h 885879"/>
              <a:gd name="connsiteX6" fmla="*/ 504825 w 2628900"/>
              <a:gd name="connsiteY6" fmla="*/ 304854 h 885879"/>
              <a:gd name="connsiteX7" fmla="*/ 638175 w 2628900"/>
              <a:gd name="connsiteY7" fmla="*/ 266754 h 885879"/>
              <a:gd name="connsiteX8" fmla="*/ 695325 w 2628900"/>
              <a:gd name="connsiteY8" fmla="*/ 247704 h 885879"/>
              <a:gd name="connsiteX9" fmla="*/ 790575 w 2628900"/>
              <a:gd name="connsiteY9" fmla="*/ 238179 h 885879"/>
              <a:gd name="connsiteX10" fmla="*/ 847725 w 2628900"/>
              <a:gd name="connsiteY10" fmla="*/ 228654 h 885879"/>
              <a:gd name="connsiteX11" fmla="*/ 942975 w 2628900"/>
              <a:gd name="connsiteY11" fmla="*/ 219129 h 885879"/>
              <a:gd name="connsiteX12" fmla="*/ 1047750 w 2628900"/>
              <a:gd name="connsiteY12" fmla="*/ 190554 h 885879"/>
              <a:gd name="connsiteX13" fmla="*/ 1076325 w 2628900"/>
              <a:gd name="connsiteY13" fmla="*/ 181029 h 885879"/>
              <a:gd name="connsiteX14" fmla="*/ 1114425 w 2628900"/>
              <a:gd name="connsiteY14" fmla="*/ 171504 h 885879"/>
              <a:gd name="connsiteX15" fmla="*/ 1219200 w 2628900"/>
              <a:gd name="connsiteY15" fmla="*/ 133404 h 885879"/>
              <a:gd name="connsiteX16" fmla="*/ 1247775 w 2628900"/>
              <a:gd name="connsiteY16" fmla="*/ 114354 h 885879"/>
              <a:gd name="connsiteX17" fmla="*/ 1314450 w 2628900"/>
              <a:gd name="connsiteY17" fmla="*/ 85779 h 885879"/>
              <a:gd name="connsiteX18" fmla="*/ 1400175 w 2628900"/>
              <a:gd name="connsiteY18" fmla="*/ 66729 h 885879"/>
              <a:gd name="connsiteX19" fmla="*/ 1457325 w 2628900"/>
              <a:gd name="connsiteY19" fmla="*/ 57204 h 885879"/>
              <a:gd name="connsiteX20" fmla="*/ 1590675 w 2628900"/>
              <a:gd name="connsiteY20" fmla="*/ 28629 h 885879"/>
              <a:gd name="connsiteX21" fmla="*/ 1685925 w 2628900"/>
              <a:gd name="connsiteY21" fmla="*/ 19104 h 885879"/>
              <a:gd name="connsiteX22" fmla="*/ 1724025 w 2628900"/>
              <a:gd name="connsiteY22" fmla="*/ 9579 h 885879"/>
              <a:gd name="connsiteX23" fmla="*/ 1752600 w 2628900"/>
              <a:gd name="connsiteY23" fmla="*/ 54 h 885879"/>
              <a:gd name="connsiteX24" fmla="*/ 1847850 w 2628900"/>
              <a:gd name="connsiteY24" fmla="*/ 19104 h 885879"/>
              <a:gd name="connsiteX25" fmla="*/ 1914525 w 2628900"/>
              <a:gd name="connsiteY25" fmla="*/ 28629 h 885879"/>
              <a:gd name="connsiteX26" fmla="*/ 1952625 w 2628900"/>
              <a:gd name="connsiteY26" fmla="*/ 38154 h 885879"/>
              <a:gd name="connsiteX27" fmla="*/ 2000250 w 2628900"/>
              <a:gd name="connsiteY27" fmla="*/ 47679 h 885879"/>
              <a:gd name="connsiteX28" fmla="*/ 2114550 w 2628900"/>
              <a:gd name="connsiteY28" fmla="*/ 76254 h 885879"/>
              <a:gd name="connsiteX29" fmla="*/ 2162175 w 2628900"/>
              <a:gd name="connsiteY29" fmla="*/ 95304 h 885879"/>
              <a:gd name="connsiteX30" fmla="*/ 2238375 w 2628900"/>
              <a:gd name="connsiteY30" fmla="*/ 114354 h 885879"/>
              <a:gd name="connsiteX31" fmla="*/ 2428875 w 2628900"/>
              <a:gd name="connsiteY31" fmla="*/ 152454 h 885879"/>
              <a:gd name="connsiteX32" fmla="*/ 2476500 w 2628900"/>
              <a:gd name="connsiteY32" fmla="*/ 171504 h 885879"/>
              <a:gd name="connsiteX33" fmla="*/ 2514600 w 2628900"/>
              <a:gd name="connsiteY33" fmla="*/ 181029 h 885879"/>
              <a:gd name="connsiteX34" fmla="*/ 2543175 w 2628900"/>
              <a:gd name="connsiteY34" fmla="*/ 190554 h 885879"/>
              <a:gd name="connsiteX35" fmla="*/ 2581275 w 2628900"/>
              <a:gd name="connsiteY35" fmla="*/ 200079 h 885879"/>
              <a:gd name="connsiteX36" fmla="*/ 2628900 w 2628900"/>
              <a:gd name="connsiteY36" fmla="*/ 219129 h 885879"/>
              <a:gd name="connsiteX0" fmla="*/ 0 w 2628900"/>
              <a:gd name="connsiteY0" fmla="*/ 885879 h 885879"/>
              <a:gd name="connsiteX1" fmla="*/ 323850 w 2628900"/>
              <a:gd name="connsiteY1" fmla="*/ 447729 h 885879"/>
              <a:gd name="connsiteX2" fmla="*/ 352425 w 2628900"/>
              <a:gd name="connsiteY2" fmla="*/ 419154 h 885879"/>
              <a:gd name="connsiteX3" fmla="*/ 361950 w 2628900"/>
              <a:gd name="connsiteY3" fmla="*/ 390579 h 885879"/>
              <a:gd name="connsiteX4" fmla="*/ 476250 w 2628900"/>
              <a:gd name="connsiteY4" fmla="*/ 323904 h 885879"/>
              <a:gd name="connsiteX5" fmla="*/ 504825 w 2628900"/>
              <a:gd name="connsiteY5" fmla="*/ 304854 h 885879"/>
              <a:gd name="connsiteX6" fmla="*/ 638175 w 2628900"/>
              <a:gd name="connsiteY6" fmla="*/ 266754 h 885879"/>
              <a:gd name="connsiteX7" fmla="*/ 695325 w 2628900"/>
              <a:gd name="connsiteY7" fmla="*/ 247704 h 885879"/>
              <a:gd name="connsiteX8" fmla="*/ 790575 w 2628900"/>
              <a:gd name="connsiteY8" fmla="*/ 238179 h 885879"/>
              <a:gd name="connsiteX9" fmla="*/ 847725 w 2628900"/>
              <a:gd name="connsiteY9" fmla="*/ 228654 h 885879"/>
              <a:gd name="connsiteX10" fmla="*/ 942975 w 2628900"/>
              <a:gd name="connsiteY10" fmla="*/ 219129 h 885879"/>
              <a:gd name="connsiteX11" fmla="*/ 1047750 w 2628900"/>
              <a:gd name="connsiteY11" fmla="*/ 190554 h 885879"/>
              <a:gd name="connsiteX12" fmla="*/ 1076325 w 2628900"/>
              <a:gd name="connsiteY12" fmla="*/ 181029 h 885879"/>
              <a:gd name="connsiteX13" fmla="*/ 1114425 w 2628900"/>
              <a:gd name="connsiteY13" fmla="*/ 171504 h 885879"/>
              <a:gd name="connsiteX14" fmla="*/ 1219200 w 2628900"/>
              <a:gd name="connsiteY14" fmla="*/ 133404 h 885879"/>
              <a:gd name="connsiteX15" fmla="*/ 1247775 w 2628900"/>
              <a:gd name="connsiteY15" fmla="*/ 114354 h 885879"/>
              <a:gd name="connsiteX16" fmla="*/ 1314450 w 2628900"/>
              <a:gd name="connsiteY16" fmla="*/ 85779 h 885879"/>
              <a:gd name="connsiteX17" fmla="*/ 1400175 w 2628900"/>
              <a:gd name="connsiteY17" fmla="*/ 66729 h 885879"/>
              <a:gd name="connsiteX18" fmla="*/ 1457325 w 2628900"/>
              <a:gd name="connsiteY18" fmla="*/ 57204 h 885879"/>
              <a:gd name="connsiteX19" fmla="*/ 1590675 w 2628900"/>
              <a:gd name="connsiteY19" fmla="*/ 28629 h 885879"/>
              <a:gd name="connsiteX20" fmla="*/ 1685925 w 2628900"/>
              <a:gd name="connsiteY20" fmla="*/ 19104 h 885879"/>
              <a:gd name="connsiteX21" fmla="*/ 1724025 w 2628900"/>
              <a:gd name="connsiteY21" fmla="*/ 9579 h 885879"/>
              <a:gd name="connsiteX22" fmla="*/ 1752600 w 2628900"/>
              <a:gd name="connsiteY22" fmla="*/ 54 h 885879"/>
              <a:gd name="connsiteX23" fmla="*/ 1847850 w 2628900"/>
              <a:gd name="connsiteY23" fmla="*/ 19104 h 885879"/>
              <a:gd name="connsiteX24" fmla="*/ 1914525 w 2628900"/>
              <a:gd name="connsiteY24" fmla="*/ 28629 h 885879"/>
              <a:gd name="connsiteX25" fmla="*/ 1952625 w 2628900"/>
              <a:gd name="connsiteY25" fmla="*/ 38154 h 885879"/>
              <a:gd name="connsiteX26" fmla="*/ 2000250 w 2628900"/>
              <a:gd name="connsiteY26" fmla="*/ 47679 h 885879"/>
              <a:gd name="connsiteX27" fmla="*/ 2114550 w 2628900"/>
              <a:gd name="connsiteY27" fmla="*/ 76254 h 885879"/>
              <a:gd name="connsiteX28" fmla="*/ 2162175 w 2628900"/>
              <a:gd name="connsiteY28" fmla="*/ 95304 h 885879"/>
              <a:gd name="connsiteX29" fmla="*/ 2238375 w 2628900"/>
              <a:gd name="connsiteY29" fmla="*/ 114354 h 885879"/>
              <a:gd name="connsiteX30" fmla="*/ 2428875 w 2628900"/>
              <a:gd name="connsiteY30" fmla="*/ 152454 h 885879"/>
              <a:gd name="connsiteX31" fmla="*/ 2476500 w 2628900"/>
              <a:gd name="connsiteY31" fmla="*/ 171504 h 885879"/>
              <a:gd name="connsiteX32" fmla="*/ 2514600 w 2628900"/>
              <a:gd name="connsiteY32" fmla="*/ 181029 h 885879"/>
              <a:gd name="connsiteX33" fmla="*/ 2543175 w 2628900"/>
              <a:gd name="connsiteY33" fmla="*/ 190554 h 885879"/>
              <a:gd name="connsiteX34" fmla="*/ 2581275 w 2628900"/>
              <a:gd name="connsiteY34" fmla="*/ 200079 h 885879"/>
              <a:gd name="connsiteX35" fmla="*/ 2628900 w 2628900"/>
              <a:gd name="connsiteY35" fmla="*/ 219129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543175 w 2779196"/>
              <a:gd name="connsiteY33" fmla="*/ 190554 h 885879"/>
              <a:gd name="connsiteX34" fmla="*/ 2581275 w 2779196"/>
              <a:gd name="connsiteY34" fmla="*/ 200079 h 885879"/>
              <a:gd name="connsiteX35" fmla="*/ 2779196 w 2779196"/>
              <a:gd name="connsiteY35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543175 w 2779196"/>
              <a:gd name="connsiteY33" fmla="*/ 190554 h 885879"/>
              <a:gd name="connsiteX34" fmla="*/ 2779196 w 2779196"/>
              <a:gd name="connsiteY34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779196 w 2779196"/>
              <a:gd name="connsiteY33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779196 w 2779196"/>
              <a:gd name="connsiteY32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779196 w 2779196"/>
              <a:gd name="connsiteY31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779196 w 2779196"/>
              <a:gd name="connsiteY30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779196 w 2779196"/>
              <a:gd name="connsiteY29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779196 w 2779196"/>
              <a:gd name="connsiteY28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779196 w 2779196"/>
              <a:gd name="connsiteY27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779196 w 2779196"/>
              <a:gd name="connsiteY26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02527 w 2779196"/>
              <a:gd name="connsiteY25" fmla="*/ 130104 h 885879"/>
              <a:gd name="connsiteX26" fmla="*/ 2779196 w 2779196"/>
              <a:gd name="connsiteY26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779259 w 2779196"/>
              <a:gd name="connsiteY24" fmla="*/ 91155 h 885879"/>
              <a:gd name="connsiteX25" fmla="*/ 1902527 w 2779196"/>
              <a:gd name="connsiteY25" fmla="*/ 130104 h 885879"/>
              <a:gd name="connsiteX26" fmla="*/ 2779196 w 2779196"/>
              <a:gd name="connsiteY26" fmla="*/ 318436 h 885879"/>
              <a:gd name="connsiteX0" fmla="*/ 0 w 2779196"/>
              <a:gd name="connsiteY0" fmla="*/ 889798 h 889798"/>
              <a:gd name="connsiteX1" fmla="*/ 323850 w 2779196"/>
              <a:gd name="connsiteY1" fmla="*/ 451648 h 889798"/>
              <a:gd name="connsiteX2" fmla="*/ 352425 w 2779196"/>
              <a:gd name="connsiteY2" fmla="*/ 423073 h 889798"/>
              <a:gd name="connsiteX3" fmla="*/ 361950 w 2779196"/>
              <a:gd name="connsiteY3" fmla="*/ 394498 h 889798"/>
              <a:gd name="connsiteX4" fmla="*/ 476250 w 2779196"/>
              <a:gd name="connsiteY4" fmla="*/ 327823 h 889798"/>
              <a:gd name="connsiteX5" fmla="*/ 504825 w 2779196"/>
              <a:gd name="connsiteY5" fmla="*/ 308773 h 889798"/>
              <a:gd name="connsiteX6" fmla="*/ 638175 w 2779196"/>
              <a:gd name="connsiteY6" fmla="*/ 270673 h 889798"/>
              <a:gd name="connsiteX7" fmla="*/ 695325 w 2779196"/>
              <a:gd name="connsiteY7" fmla="*/ 251623 h 889798"/>
              <a:gd name="connsiteX8" fmla="*/ 790575 w 2779196"/>
              <a:gd name="connsiteY8" fmla="*/ 242098 h 889798"/>
              <a:gd name="connsiteX9" fmla="*/ 847725 w 2779196"/>
              <a:gd name="connsiteY9" fmla="*/ 232573 h 889798"/>
              <a:gd name="connsiteX10" fmla="*/ 942975 w 2779196"/>
              <a:gd name="connsiteY10" fmla="*/ 223048 h 889798"/>
              <a:gd name="connsiteX11" fmla="*/ 1047750 w 2779196"/>
              <a:gd name="connsiteY11" fmla="*/ 194473 h 889798"/>
              <a:gd name="connsiteX12" fmla="*/ 1076325 w 2779196"/>
              <a:gd name="connsiteY12" fmla="*/ 184948 h 889798"/>
              <a:gd name="connsiteX13" fmla="*/ 1114425 w 2779196"/>
              <a:gd name="connsiteY13" fmla="*/ 175423 h 889798"/>
              <a:gd name="connsiteX14" fmla="*/ 1219200 w 2779196"/>
              <a:gd name="connsiteY14" fmla="*/ 137323 h 889798"/>
              <a:gd name="connsiteX15" fmla="*/ 1247775 w 2779196"/>
              <a:gd name="connsiteY15" fmla="*/ 118273 h 889798"/>
              <a:gd name="connsiteX16" fmla="*/ 1314450 w 2779196"/>
              <a:gd name="connsiteY16" fmla="*/ 89698 h 889798"/>
              <a:gd name="connsiteX17" fmla="*/ 1400175 w 2779196"/>
              <a:gd name="connsiteY17" fmla="*/ 70648 h 889798"/>
              <a:gd name="connsiteX18" fmla="*/ 1457325 w 2779196"/>
              <a:gd name="connsiteY18" fmla="*/ 61123 h 889798"/>
              <a:gd name="connsiteX19" fmla="*/ 1590675 w 2779196"/>
              <a:gd name="connsiteY19" fmla="*/ 32548 h 889798"/>
              <a:gd name="connsiteX20" fmla="*/ 1685925 w 2779196"/>
              <a:gd name="connsiteY20" fmla="*/ 23023 h 889798"/>
              <a:gd name="connsiteX21" fmla="*/ 1724025 w 2779196"/>
              <a:gd name="connsiteY21" fmla="*/ 13498 h 889798"/>
              <a:gd name="connsiteX22" fmla="*/ 1752600 w 2779196"/>
              <a:gd name="connsiteY22" fmla="*/ 3973 h 889798"/>
              <a:gd name="connsiteX23" fmla="*/ 1697553 w 2779196"/>
              <a:gd name="connsiteY23" fmla="*/ 85549 h 889798"/>
              <a:gd name="connsiteX24" fmla="*/ 1779259 w 2779196"/>
              <a:gd name="connsiteY24" fmla="*/ 95074 h 889798"/>
              <a:gd name="connsiteX25" fmla="*/ 1902527 w 2779196"/>
              <a:gd name="connsiteY25" fmla="*/ 134023 h 889798"/>
              <a:gd name="connsiteX26" fmla="*/ 2779196 w 2779196"/>
              <a:gd name="connsiteY26" fmla="*/ 322355 h 889798"/>
              <a:gd name="connsiteX0" fmla="*/ 0 w 2779196"/>
              <a:gd name="connsiteY0" fmla="*/ 878639 h 878639"/>
              <a:gd name="connsiteX1" fmla="*/ 323850 w 2779196"/>
              <a:gd name="connsiteY1" fmla="*/ 440489 h 878639"/>
              <a:gd name="connsiteX2" fmla="*/ 352425 w 2779196"/>
              <a:gd name="connsiteY2" fmla="*/ 411914 h 878639"/>
              <a:gd name="connsiteX3" fmla="*/ 361950 w 2779196"/>
              <a:gd name="connsiteY3" fmla="*/ 383339 h 878639"/>
              <a:gd name="connsiteX4" fmla="*/ 476250 w 2779196"/>
              <a:gd name="connsiteY4" fmla="*/ 316664 h 878639"/>
              <a:gd name="connsiteX5" fmla="*/ 504825 w 2779196"/>
              <a:gd name="connsiteY5" fmla="*/ 297614 h 878639"/>
              <a:gd name="connsiteX6" fmla="*/ 638175 w 2779196"/>
              <a:gd name="connsiteY6" fmla="*/ 259514 h 878639"/>
              <a:gd name="connsiteX7" fmla="*/ 695325 w 2779196"/>
              <a:gd name="connsiteY7" fmla="*/ 240464 h 878639"/>
              <a:gd name="connsiteX8" fmla="*/ 790575 w 2779196"/>
              <a:gd name="connsiteY8" fmla="*/ 230939 h 878639"/>
              <a:gd name="connsiteX9" fmla="*/ 847725 w 2779196"/>
              <a:gd name="connsiteY9" fmla="*/ 221414 h 878639"/>
              <a:gd name="connsiteX10" fmla="*/ 942975 w 2779196"/>
              <a:gd name="connsiteY10" fmla="*/ 211889 h 878639"/>
              <a:gd name="connsiteX11" fmla="*/ 1047750 w 2779196"/>
              <a:gd name="connsiteY11" fmla="*/ 183314 h 878639"/>
              <a:gd name="connsiteX12" fmla="*/ 1076325 w 2779196"/>
              <a:gd name="connsiteY12" fmla="*/ 173789 h 878639"/>
              <a:gd name="connsiteX13" fmla="*/ 1114425 w 2779196"/>
              <a:gd name="connsiteY13" fmla="*/ 164264 h 878639"/>
              <a:gd name="connsiteX14" fmla="*/ 1219200 w 2779196"/>
              <a:gd name="connsiteY14" fmla="*/ 126164 h 878639"/>
              <a:gd name="connsiteX15" fmla="*/ 1247775 w 2779196"/>
              <a:gd name="connsiteY15" fmla="*/ 107114 h 878639"/>
              <a:gd name="connsiteX16" fmla="*/ 1314450 w 2779196"/>
              <a:gd name="connsiteY16" fmla="*/ 78539 h 878639"/>
              <a:gd name="connsiteX17" fmla="*/ 1400175 w 2779196"/>
              <a:gd name="connsiteY17" fmla="*/ 59489 h 878639"/>
              <a:gd name="connsiteX18" fmla="*/ 1457325 w 2779196"/>
              <a:gd name="connsiteY18" fmla="*/ 49964 h 878639"/>
              <a:gd name="connsiteX19" fmla="*/ 1590675 w 2779196"/>
              <a:gd name="connsiteY19" fmla="*/ 21389 h 878639"/>
              <a:gd name="connsiteX20" fmla="*/ 1685925 w 2779196"/>
              <a:gd name="connsiteY20" fmla="*/ 11864 h 878639"/>
              <a:gd name="connsiteX21" fmla="*/ 1724025 w 2779196"/>
              <a:gd name="connsiteY21" fmla="*/ 2339 h 878639"/>
              <a:gd name="connsiteX22" fmla="*/ 1597293 w 2779196"/>
              <a:gd name="connsiteY22" fmla="*/ 59018 h 878639"/>
              <a:gd name="connsiteX23" fmla="*/ 1697553 w 2779196"/>
              <a:gd name="connsiteY23" fmla="*/ 74390 h 878639"/>
              <a:gd name="connsiteX24" fmla="*/ 1779259 w 2779196"/>
              <a:gd name="connsiteY24" fmla="*/ 83915 h 878639"/>
              <a:gd name="connsiteX25" fmla="*/ 1902527 w 2779196"/>
              <a:gd name="connsiteY25" fmla="*/ 122864 h 878639"/>
              <a:gd name="connsiteX26" fmla="*/ 2779196 w 2779196"/>
              <a:gd name="connsiteY26" fmla="*/ 311196 h 878639"/>
              <a:gd name="connsiteX0" fmla="*/ 0 w 2779196"/>
              <a:gd name="connsiteY0" fmla="*/ 866880 h 866880"/>
              <a:gd name="connsiteX1" fmla="*/ 323850 w 2779196"/>
              <a:gd name="connsiteY1" fmla="*/ 428730 h 866880"/>
              <a:gd name="connsiteX2" fmla="*/ 352425 w 2779196"/>
              <a:gd name="connsiteY2" fmla="*/ 400155 h 866880"/>
              <a:gd name="connsiteX3" fmla="*/ 361950 w 2779196"/>
              <a:gd name="connsiteY3" fmla="*/ 371580 h 866880"/>
              <a:gd name="connsiteX4" fmla="*/ 476250 w 2779196"/>
              <a:gd name="connsiteY4" fmla="*/ 304905 h 866880"/>
              <a:gd name="connsiteX5" fmla="*/ 504825 w 2779196"/>
              <a:gd name="connsiteY5" fmla="*/ 285855 h 866880"/>
              <a:gd name="connsiteX6" fmla="*/ 638175 w 2779196"/>
              <a:gd name="connsiteY6" fmla="*/ 247755 h 866880"/>
              <a:gd name="connsiteX7" fmla="*/ 695325 w 2779196"/>
              <a:gd name="connsiteY7" fmla="*/ 228705 h 866880"/>
              <a:gd name="connsiteX8" fmla="*/ 790575 w 2779196"/>
              <a:gd name="connsiteY8" fmla="*/ 219180 h 866880"/>
              <a:gd name="connsiteX9" fmla="*/ 847725 w 2779196"/>
              <a:gd name="connsiteY9" fmla="*/ 209655 h 866880"/>
              <a:gd name="connsiteX10" fmla="*/ 942975 w 2779196"/>
              <a:gd name="connsiteY10" fmla="*/ 200130 h 866880"/>
              <a:gd name="connsiteX11" fmla="*/ 1047750 w 2779196"/>
              <a:gd name="connsiteY11" fmla="*/ 171555 h 866880"/>
              <a:gd name="connsiteX12" fmla="*/ 1076325 w 2779196"/>
              <a:gd name="connsiteY12" fmla="*/ 162030 h 866880"/>
              <a:gd name="connsiteX13" fmla="*/ 1114425 w 2779196"/>
              <a:gd name="connsiteY13" fmla="*/ 152505 h 866880"/>
              <a:gd name="connsiteX14" fmla="*/ 1219200 w 2779196"/>
              <a:gd name="connsiteY14" fmla="*/ 114405 h 866880"/>
              <a:gd name="connsiteX15" fmla="*/ 1247775 w 2779196"/>
              <a:gd name="connsiteY15" fmla="*/ 95355 h 866880"/>
              <a:gd name="connsiteX16" fmla="*/ 1314450 w 2779196"/>
              <a:gd name="connsiteY16" fmla="*/ 66780 h 866880"/>
              <a:gd name="connsiteX17" fmla="*/ 1400175 w 2779196"/>
              <a:gd name="connsiteY17" fmla="*/ 47730 h 866880"/>
              <a:gd name="connsiteX18" fmla="*/ 1457325 w 2779196"/>
              <a:gd name="connsiteY18" fmla="*/ 38205 h 866880"/>
              <a:gd name="connsiteX19" fmla="*/ 1590675 w 2779196"/>
              <a:gd name="connsiteY19" fmla="*/ 9630 h 866880"/>
              <a:gd name="connsiteX20" fmla="*/ 1685925 w 2779196"/>
              <a:gd name="connsiteY20" fmla="*/ 105 h 866880"/>
              <a:gd name="connsiteX21" fmla="*/ 1503590 w 2779196"/>
              <a:gd name="connsiteY21" fmla="*/ 75174 h 866880"/>
              <a:gd name="connsiteX22" fmla="*/ 1597293 w 2779196"/>
              <a:gd name="connsiteY22" fmla="*/ 47259 h 866880"/>
              <a:gd name="connsiteX23" fmla="*/ 1697553 w 2779196"/>
              <a:gd name="connsiteY23" fmla="*/ 62631 h 866880"/>
              <a:gd name="connsiteX24" fmla="*/ 1779259 w 2779196"/>
              <a:gd name="connsiteY24" fmla="*/ 72156 h 866880"/>
              <a:gd name="connsiteX25" fmla="*/ 1902527 w 2779196"/>
              <a:gd name="connsiteY25" fmla="*/ 111105 h 866880"/>
              <a:gd name="connsiteX26" fmla="*/ 2779196 w 2779196"/>
              <a:gd name="connsiteY26" fmla="*/ 299437 h 866880"/>
              <a:gd name="connsiteX0" fmla="*/ 0 w 2779196"/>
              <a:gd name="connsiteY0" fmla="*/ 857250 h 857250"/>
              <a:gd name="connsiteX1" fmla="*/ 323850 w 2779196"/>
              <a:gd name="connsiteY1" fmla="*/ 419100 h 857250"/>
              <a:gd name="connsiteX2" fmla="*/ 352425 w 2779196"/>
              <a:gd name="connsiteY2" fmla="*/ 390525 h 857250"/>
              <a:gd name="connsiteX3" fmla="*/ 361950 w 2779196"/>
              <a:gd name="connsiteY3" fmla="*/ 361950 h 857250"/>
              <a:gd name="connsiteX4" fmla="*/ 476250 w 2779196"/>
              <a:gd name="connsiteY4" fmla="*/ 295275 h 857250"/>
              <a:gd name="connsiteX5" fmla="*/ 504825 w 2779196"/>
              <a:gd name="connsiteY5" fmla="*/ 276225 h 857250"/>
              <a:gd name="connsiteX6" fmla="*/ 638175 w 2779196"/>
              <a:gd name="connsiteY6" fmla="*/ 238125 h 857250"/>
              <a:gd name="connsiteX7" fmla="*/ 695325 w 2779196"/>
              <a:gd name="connsiteY7" fmla="*/ 219075 h 857250"/>
              <a:gd name="connsiteX8" fmla="*/ 790575 w 2779196"/>
              <a:gd name="connsiteY8" fmla="*/ 209550 h 857250"/>
              <a:gd name="connsiteX9" fmla="*/ 847725 w 2779196"/>
              <a:gd name="connsiteY9" fmla="*/ 200025 h 857250"/>
              <a:gd name="connsiteX10" fmla="*/ 942975 w 2779196"/>
              <a:gd name="connsiteY10" fmla="*/ 190500 h 857250"/>
              <a:gd name="connsiteX11" fmla="*/ 1047750 w 2779196"/>
              <a:gd name="connsiteY11" fmla="*/ 161925 h 857250"/>
              <a:gd name="connsiteX12" fmla="*/ 1076325 w 2779196"/>
              <a:gd name="connsiteY12" fmla="*/ 152400 h 857250"/>
              <a:gd name="connsiteX13" fmla="*/ 1114425 w 2779196"/>
              <a:gd name="connsiteY13" fmla="*/ 142875 h 857250"/>
              <a:gd name="connsiteX14" fmla="*/ 1219200 w 2779196"/>
              <a:gd name="connsiteY14" fmla="*/ 104775 h 857250"/>
              <a:gd name="connsiteX15" fmla="*/ 1247775 w 2779196"/>
              <a:gd name="connsiteY15" fmla="*/ 85725 h 857250"/>
              <a:gd name="connsiteX16" fmla="*/ 1314450 w 2779196"/>
              <a:gd name="connsiteY16" fmla="*/ 57150 h 857250"/>
              <a:gd name="connsiteX17" fmla="*/ 1400175 w 2779196"/>
              <a:gd name="connsiteY17" fmla="*/ 38100 h 857250"/>
              <a:gd name="connsiteX18" fmla="*/ 1457325 w 2779196"/>
              <a:gd name="connsiteY18" fmla="*/ 28575 h 857250"/>
              <a:gd name="connsiteX19" fmla="*/ 1590675 w 2779196"/>
              <a:gd name="connsiteY19" fmla="*/ 0 h 857250"/>
              <a:gd name="connsiteX20" fmla="*/ 1503590 w 2779196"/>
              <a:gd name="connsiteY20" fmla="*/ 65544 h 857250"/>
              <a:gd name="connsiteX21" fmla="*/ 1597293 w 2779196"/>
              <a:gd name="connsiteY21" fmla="*/ 37629 h 857250"/>
              <a:gd name="connsiteX22" fmla="*/ 1697553 w 2779196"/>
              <a:gd name="connsiteY22" fmla="*/ 53001 h 857250"/>
              <a:gd name="connsiteX23" fmla="*/ 1779259 w 2779196"/>
              <a:gd name="connsiteY23" fmla="*/ 62526 h 857250"/>
              <a:gd name="connsiteX24" fmla="*/ 1902527 w 2779196"/>
              <a:gd name="connsiteY24" fmla="*/ 101475 h 857250"/>
              <a:gd name="connsiteX25" fmla="*/ 2779196 w 2779196"/>
              <a:gd name="connsiteY25" fmla="*/ 289807 h 857250"/>
              <a:gd name="connsiteX0" fmla="*/ 0 w 2779196"/>
              <a:gd name="connsiteY0" fmla="*/ 829799 h 829799"/>
              <a:gd name="connsiteX1" fmla="*/ 323850 w 2779196"/>
              <a:gd name="connsiteY1" fmla="*/ 391649 h 829799"/>
              <a:gd name="connsiteX2" fmla="*/ 352425 w 2779196"/>
              <a:gd name="connsiteY2" fmla="*/ 363074 h 829799"/>
              <a:gd name="connsiteX3" fmla="*/ 361950 w 2779196"/>
              <a:gd name="connsiteY3" fmla="*/ 334499 h 829799"/>
              <a:gd name="connsiteX4" fmla="*/ 476250 w 2779196"/>
              <a:gd name="connsiteY4" fmla="*/ 267824 h 829799"/>
              <a:gd name="connsiteX5" fmla="*/ 504825 w 2779196"/>
              <a:gd name="connsiteY5" fmla="*/ 248774 h 829799"/>
              <a:gd name="connsiteX6" fmla="*/ 638175 w 2779196"/>
              <a:gd name="connsiteY6" fmla="*/ 210674 h 829799"/>
              <a:gd name="connsiteX7" fmla="*/ 695325 w 2779196"/>
              <a:gd name="connsiteY7" fmla="*/ 191624 h 829799"/>
              <a:gd name="connsiteX8" fmla="*/ 790575 w 2779196"/>
              <a:gd name="connsiteY8" fmla="*/ 182099 h 829799"/>
              <a:gd name="connsiteX9" fmla="*/ 847725 w 2779196"/>
              <a:gd name="connsiteY9" fmla="*/ 172574 h 829799"/>
              <a:gd name="connsiteX10" fmla="*/ 942975 w 2779196"/>
              <a:gd name="connsiteY10" fmla="*/ 163049 h 829799"/>
              <a:gd name="connsiteX11" fmla="*/ 1047750 w 2779196"/>
              <a:gd name="connsiteY11" fmla="*/ 134474 h 829799"/>
              <a:gd name="connsiteX12" fmla="*/ 1076325 w 2779196"/>
              <a:gd name="connsiteY12" fmla="*/ 124949 h 829799"/>
              <a:gd name="connsiteX13" fmla="*/ 1114425 w 2779196"/>
              <a:gd name="connsiteY13" fmla="*/ 115424 h 829799"/>
              <a:gd name="connsiteX14" fmla="*/ 1219200 w 2779196"/>
              <a:gd name="connsiteY14" fmla="*/ 77324 h 829799"/>
              <a:gd name="connsiteX15" fmla="*/ 1247775 w 2779196"/>
              <a:gd name="connsiteY15" fmla="*/ 58274 h 829799"/>
              <a:gd name="connsiteX16" fmla="*/ 1314450 w 2779196"/>
              <a:gd name="connsiteY16" fmla="*/ 29699 h 829799"/>
              <a:gd name="connsiteX17" fmla="*/ 1400175 w 2779196"/>
              <a:gd name="connsiteY17" fmla="*/ 10649 h 829799"/>
              <a:gd name="connsiteX18" fmla="*/ 1457325 w 2779196"/>
              <a:gd name="connsiteY18" fmla="*/ 1124 h 829799"/>
              <a:gd name="connsiteX19" fmla="*/ 1503590 w 2779196"/>
              <a:gd name="connsiteY19" fmla="*/ 38093 h 829799"/>
              <a:gd name="connsiteX20" fmla="*/ 1597293 w 2779196"/>
              <a:gd name="connsiteY20" fmla="*/ 10178 h 829799"/>
              <a:gd name="connsiteX21" fmla="*/ 1697553 w 2779196"/>
              <a:gd name="connsiteY21" fmla="*/ 25550 h 829799"/>
              <a:gd name="connsiteX22" fmla="*/ 1779259 w 2779196"/>
              <a:gd name="connsiteY22" fmla="*/ 35075 h 829799"/>
              <a:gd name="connsiteX23" fmla="*/ 1902527 w 2779196"/>
              <a:gd name="connsiteY23" fmla="*/ 74024 h 829799"/>
              <a:gd name="connsiteX24" fmla="*/ 2779196 w 2779196"/>
              <a:gd name="connsiteY24" fmla="*/ 262356 h 829799"/>
              <a:gd name="connsiteX0" fmla="*/ 0 w 2779196"/>
              <a:gd name="connsiteY0" fmla="*/ 819920 h 819920"/>
              <a:gd name="connsiteX1" fmla="*/ 323850 w 2779196"/>
              <a:gd name="connsiteY1" fmla="*/ 381770 h 819920"/>
              <a:gd name="connsiteX2" fmla="*/ 352425 w 2779196"/>
              <a:gd name="connsiteY2" fmla="*/ 353195 h 819920"/>
              <a:gd name="connsiteX3" fmla="*/ 361950 w 2779196"/>
              <a:gd name="connsiteY3" fmla="*/ 324620 h 819920"/>
              <a:gd name="connsiteX4" fmla="*/ 476250 w 2779196"/>
              <a:gd name="connsiteY4" fmla="*/ 257945 h 819920"/>
              <a:gd name="connsiteX5" fmla="*/ 504825 w 2779196"/>
              <a:gd name="connsiteY5" fmla="*/ 238895 h 819920"/>
              <a:gd name="connsiteX6" fmla="*/ 638175 w 2779196"/>
              <a:gd name="connsiteY6" fmla="*/ 200795 h 819920"/>
              <a:gd name="connsiteX7" fmla="*/ 695325 w 2779196"/>
              <a:gd name="connsiteY7" fmla="*/ 181745 h 819920"/>
              <a:gd name="connsiteX8" fmla="*/ 790575 w 2779196"/>
              <a:gd name="connsiteY8" fmla="*/ 172220 h 819920"/>
              <a:gd name="connsiteX9" fmla="*/ 847725 w 2779196"/>
              <a:gd name="connsiteY9" fmla="*/ 162695 h 819920"/>
              <a:gd name="connsiteX10" fmla="*/ 942975 w 2779196"/>
              <a:gd name="connsiteY10" fmla="*/ 153170 h 819920"/>
              <a:gd name="connsiteX11" fmla="*/ 1047750 w 2779196"/>
              <a:gd name="connsiteY11" fmla="*/ 124595 h 819920"/>
              <a:gd name="connsiteX12" fmla="*/ 1076325 w 2779196"/>
              <a:gd name="connsiteY12" fmla="*/ 115070 h 819920"/>
              <a:gd name="connsiteX13" fmla="*/ 1114425 w 2779196"/>
              <a:gd name="connsiteY13" fmla="*/ 105545 h 819920"/>
              <a:gd name="connsiteX14" fmla="*/ 1219200 w 2779196"/>
              <a:gd name="connsiteY14" fmla="*/ 67445 h 819920"/>
              <a:gd name="connsiteX15" fmla="*/ 1247775 w 2779196"/>
              <a:gd name="connsiteY15" fmla="*/ 48395 h 819920"/>
              <a:gd name="connsiteX16" fmla="*/ 1314450 w 2779196"/>
              <a:gd name="connsiteY16" fmla="*/ 19820 h 819920"/>
              <a:gd name="connsiteX17" fmla="*/ 1400175 w 2779196"/>
              <a:gd name="connsiteY17" fmla="*/ 770 h 819920"/>
              <a:gd name="connsiteX18" fmla="*/ 1407227 w 2779196"/>
              <a:gd name="connsiteY18" fmla="*/ 46415 h 819920"/>
              <a:gd name="connsiteX19" fmla="*/ 1503590 w 2779196"/>
              <a:gd name="connsiteY19" fmla="*/ 28214 h 819920"/>
              <a:gd name="connsiteX20" fmla="*/ 1597293 w 2779196"/>
              <a:gd name="connsiteY20" fmla="*/ 299 h 819920"/>
              <a:gd name="connsiteX21" fmla="*/ 1697553 w 2779196"/>
              <a:gd name="connsiteY21" fmla="*/ 15671 h 819920"/>
              <a:gd name="connsiteX22" fmla="*/ 1779259 w 2779196"/>
              <a:gd name="connsiteY22" fmla="*/ 25196 h 819920"/>
              <a:gd name="connsiteX23" fmla="*/ 1902527 w 2779196"/>
              <a:gd name="connsiteY23" fmla="*/ 64145 h 819920"/>
              <a:gd name="connsiteX24" fmla="*/ 2779196 w 2779196"/>
              <a:gd name="connsiteY24" fmla="*/ 252477 h 819920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314450 w 2779196"/>
              <a:gd name="connsiteY16" fmla="*/ 19743 h 819843"/>
              <a:gd name="connsiteX17" fmla="*/ 1400175 w 2779196"/>
              <a:gd name="connsiteY17" fmla="*/ 693 h 819843"/>
              <a:gd name="connsiteX18" fmla="*/ 1503590 w 2779196"/>
              <a:gd name="connsiteY18" fmla="*/ 28137 h 819843"/>
              <a:gd name="connsiteX19" fmla="*/ 1597293 w 2779196"/>
              <a:gd name="connsiteY19" fmla="*/ 222 h 819843"/>
              <a:gd name="connsiteX20" fmla="*/ 1697553 w 2779196"/>
              <a:gd name="connsiteY20" fmla="*/ 15594 h 819843"/>
              <a:gd name="connsiteX21" fmla="*/ 1779259 w 2779196"/>
              <a:gd name="connsiteY21" fmla="*/ 25119 h 819843"/>
              <a:gd name="connsiteX22" fmla="*/ 1902527 w 2779196"/>
              <a:gd name="connsiteY22" fmla="*/ 64068 h 819843"/>
              <a:gd name="connsiteX23" fmla="*/ 2779196 w 2779196"/>
              <a:gd name="connsiteY23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314450 w 2779196"/>
              <a:gd name="connsiteY16" fmla="*/ 19743 h 819843"/>
              <a:gd name="connsiteX17" fmla="*/ 1503590 w 2779196"/>
              <a:gd name="connsiteY17" fmla="*/ 28137 h 819843"/>
              <a:gd name="connsiteX18" fmla="*/ 1597293 w 2779196"/>
              <a:gd name="connsiteY18" fmla="*/ 222 h 819843"/>
              <a:gd name="connsiteX19" fmla="*/ 1697553 w 2779196"/>
              <a:gd name="connsiteY19" fmla="*/ 15594 h 819843"/>
              <a:gd name="connsiteX20" fmla="*/ 1779259 w 2779196"/>
              <a:gd name="connsiteY20" fmla="*/ 25119 h 819843"/>
              <a:gd name="connsiteX21" fmla="*/ 1902527 w 2779196"/>
              <a:gd name="connsiteY21" fmla="*/ 64068 h 819843"/>
              <a:gd name="connsiteX22" fmla="*/ 2779196 w 2779196"/>
              <a:gd name="connsiteY22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503590 w 2779196"/>
              <a:gd name="connsiteY16" fmla="*/ 28137 h 819843"/>
              <a:gd name="connsiteX17" fmla="*/ 1597293 w 2779196"/>
              <a:gd name="connsiteY17" fmla="*/ 222 h 819843"/>
              <a:gd name="connsiteX18" fmla="*/ 1697553 w 2779196"/>
              <a:gd name="connsiteY18" fmla="*/ 15594 h 819843"/>
              <a:gd name="connsiteX19" fmla="*/ 1779259 w 2779196"/>
              <a:gd name="connsiteY19" fmla="*/ 25119 h 819843"/>
              <a:gd name="connsiteX20" fmla="*/ 1902527 w 2779196"/>
              <a:gd name="connsiteY20" fmla="*/ 64068 h 819843"/>
              <a:gd name="connsiteX21" fmla="*/ 2779196 w 2779196"/>
              <a:gd name="connsiteY21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503590 w 2779196"/>
              <a:gd name="connsiteY15" fmla="*/ 28137 h 819843"/>
              <a:gd name="connsiteX16" fmla="*/ 1597293 w 2779196"/>
              <a:gd name="connsiteY16" fmla="*/ 222 h 819843"/>
              <a:gd name="connsiteX17" fmla="*/ 1697553 w 2779196"/>
              <a:gd name="connsiteY17" fmla="*/ 15594 h 819843"/>
              <a:gd name="connsiteX18" fmla="*/ 1779259 w 2779196"/>
              <a:gd name="connsiteY18" fmla="*/ 25119 h 819843"/>
              <a:gd name="connsiteX19" fmla="*/ 1902527 w 2779196"/>
              <a:gd name="connsiteY19" fmla="*/ 64068 h 819843"/>
              <a:gd name="connsiteX20" fmla="*/ 2779196 w 2779196"/>
              <a:gd name="connsiteY20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503590 w 2779196"/>
              <a:gd name="connsiteY14" fmla="*/ 28137 h 819843"/>
              <a:gd name="connsiteX15" fmla="*/ 1597293 w 2779196"/>
              <a:gd name="connsiteY15" fmla="*/ 222 h 819843"/>
              <a:gd name="connsiteX16" fmla="*/ 1697553 w 2779196"/>
              <a:gd name="connsiteY16" fmla="*/ 15594 h 819843"/>
              <a:gd name="connsiteX17" fmla="*/ 1779259 w 2779196"/>
              <a:gd name="connsiteY17" fmla="*/ 25119 h 819843"/>
              <a:gd name="connsiteX18" fmla="*/ 1902527 w 2779196"/>
              <a:gd name="connsiteY18" fmla="*/ 64068 h 819843"/>
              <a:gd name="connsiteX19" fmla="*/ 2779196 w 2779196"/>
              <a:gd name="connsiteY19" fmla="*/ 252400 h 819843"/>
              <a:gd name="connsiteX0" fmla="*/ 0 w 2779196"/>
              <a:gd name="connsiteY0" fmla="*/ 819997 h 819997"/>
              <a:gd name="connsiteX1" fmla="*/ 323850 w 2779196"/>
              <a:gd name="connsiteY1" fmla="*/ 381847 h 819997"/>
              <a:gd name="connsiteX2" fmla="*/ 352425 w 2779196"/>
              <a:gd name="connsiteY2" fmla="*/ 353272 h 819997"/>
              <a:gd name="connsiteX3" fmla="*/ 361950 w 2779196"/>
              <a:gd name="connsiteY3" fmla="*/ 324697 h 819997"/>
              <a:gd name="connsiteX4" fmla="*/ 476250 w 2779196"/>
              <a:gd name="connsiteY4" fmla="*/ 258022 h 819997"/>
              <a:gd name="connsiteX5" fmla="*/ 504825 w 2779196"/>
              <a:gd name="connsiteY5" fmla="*/ 238972 h 819997"/>
              <a:gd name="connsiteX6" fmla="*/ 638175 w 2779196"/>
              <a:gd name="connsiteY6" fmla="*/ 200872 h 819997"/>
              <a:gd name="connsiteX7" fmla="*/ 695325 w 2779196"/>
              <a:gd name="connsiteY7" fmla="*/ 181822 h 819997"/>
              <a:gd name="connsiteX8" fmla="*/ 790575 w 2779196"/>
              <a:gd name="connsiteY8" fmla="*/ 172297 h 819997"/>
              <a:gd name="connsiteX9" fmla="*/ 847725 w 2779196"/>
              <a:gd name="connsiteY9" fmla="*/ 162772 h 819997"/>
              <a:gd name="connsiteX10" fmla="*/ 942975 w 2779196"/>
              <a:gd name="connsiteY10" fmla="*/ 153247 h 819997"/>
              <a:gd name="connsiteX11" fmla="*/ 1047750 w 2779196"/>
              <a:gd name="connsiteY11" fmla="*/ 124672 h 819997"/>
              <a:gd name="connsiteX12" fmla="*/ 1076325 w 2779196"/>
              <a:gd name="connsiteY12" fmla="*/ 115147 h 819997"/>
              <a:gd name="connsiteX13" fmla="*/ 1114425 w 2779196"/>
              <a:gd name="connsiteY13" fmla="*/ 105622 h 819997"/>
              <a:gd name="connsiteX14" fmla="*/ 1503590 w 2779196"/>
              <a:gd name="connsiteY14" fmla="*/ 28291 h 819997"/>
              <a:gd name="connsiteX15" fmla="*/ 1597293 w 2779196"/>
              <a:gd name="connsiteY15" fmla="*/ 376 h 819997"/>
              <a:gd name="connsiteX16" fmla="*/ 1697553 w 2779196"/>
              <a:gd name="connsiteY16" fmla="*/ 15748 h 819997"/>
              <a:gd name="connsiteX17" fmla="*/ 1902527 w 2779196"/>
              <a:gd name="connsiteY17" fmla="*/ 64222 h 819997"/>
              <a:gd name="connsiteX18" fmla="*/ 2779196 w 2779196"/>
              <a:gd name="connsiteY18" fmla="*/ 252554 h 819997"/>
              <a:gd name="connsiteX0" fmla="*/ 0 w 2779196"/>
              <a:gd name="connsiteY0" fmla="*/ 828648 h 828648"/>
              <a:gd name="connsiteX1" fmla="*/ 323850 w 2779196"/>
              <a:gd name="connsiteY1" fmla="*/ 390498 h 828648"/>
              <a:gd name="connsiteX2" fmla="*/ 352425 w 2779196"/>
              <a:gd name="connsiteY2" fmla="*/ 361923 h 828648"/>
              <a:gd name="connsiteX3" fmla="*/ 361950 w 2779196"/>
              <a:gd name="connsiteY3" fmla="*/ 333348 h 828648"/>
              <a:gd name="connsiteX4" fmla="*/ 476250 w 2779196"/>
              <a:gd name="connsiteY4" fmla="*/ 266673 h 828648"/>
              <a:gd name="connsiteX5" fmla="*/ 504825 w 2779196"/>
              <a:gd name="connsiteY5" fmla="*/ 247623 h 828648"/>
              <a:gd name="connsiteX6" fmla="*/ 638175 w 2779196"/>
              <a:gd name="connsiteY6" fmla="*/ 209523 h 828648"/>
              <a:gd name="connsiteX7" fmla="*/ 695325 w 2779196"/>
              <a:gd name="connsiteY7" fmla="*/ 190473 h 828648"/>
              <a:gd name="connsiteX8" fmla="*/ 790575 w 2779196"/>
              <a:gd name="connsiteY8" fmla="*/ 180948 h 828648"/>
              <a:gd name="connsiteX9" fmla="*/ 847725 w 2779196"/>
              <a:gd name="connsiteY9" fmla="*/ 171423 h 828648"/>
              <a:gd name="connsiteX10" fmla="*/ 942975 w 2779196"/>
              <a:gd name="connsiteY10" fmla="*/ 161898 h 828648"/>
              <a:gd name="connsiteX11" fmla="*/ 1047750 w 2779196"/>
              <a:gd name="connsiteY11" fmla="*/ 133323 h 828648"/>
              <a:gd name="connsiteX12" fmla="*/ 1076325 w 2779196"/>
              <a:gd name="connsiteY12" fmla="*/ 123798 h 828648"/>
              <a:gd name="connsiteX13" fmla="*/ 1114425 w 2779196"/>
              <a:gd name="connsiteY13" fmla="*/ 114273 h 828648"/>
              <a:gd name="connsiteX14" fmla="*/ 1503590 w 2779196"/>
              <a:gd name="connsiteY14" fmla="*/ 36942 h 828648"/>
              <a:gd name="connsiteX15" fmla="*/ 1597293 w 2779196"/>
              <a:gd name="connsiteY15" fmla="*/ 9027 h 828648"/>
              <a:gd name="connsiteX16" fmla="*/ 1697553 w 2779196"/>
              <a:gd name="connsiteY16" fmla="*/ 24399 h 828648"/>
              <a:gd name="connsiteX17" fmla="*/ 2779196 w 2779196"/>
              <a:gd name="connsiteY17" fmla="*/ 261205 h 828648"/>
              <a:gd name="connsiteX0" fmla="*/ 0 w 2779196"/>
              <a:gd name="connsiteY0" fmla="*/ 823839 h 823839"/>
              <a:gd name="connsiteX1" fmla="*/ 323850 w 2779196"/>
              <a:gd name="connsiteY1" fmla="*/ 385689 h 823839"/>
              <a:gd name="connsiteX2" fmla="*/ 352425 w 2779196"/>
              <a:gd name="connsiteY2" fmla="*/ 357114 h 823839"/>
              <a:gd name="connsiteX3" fmla="*/ 361950 w 2779196"/>
              <a:gd name="connsiteY3" fmla="*/ 328539 h 823839"/>
              <a:gd name="connsiteX4" fmla="*/ 476250 w 2779196"/>
              <a:gd name="connsiteY4" fmla="*/ 261864 h 823839"/>
              <a:gd name="connsiteX5" fmla="*/ 504825 w 2779196"/>
              <a:gd name="connsiteY5" fmla="*/ 242814 h 823839"/>
              <a:gd name="connsiteX6" fmla="*/ 638175 w 2779196"/>
              <a:gd name="connsiteY6" fmla="*/ 204714 h 823839"/>
              <a:gd name="connsiteX7" fmla="*/ 695325 w 2779196"/>
              <a:gd name="connsiteY7" fmla="*/ 185664 h 823839"/>
              <a:gd name="connsiteX8" fmla="*/ 790575 w 2779196"/>
              <a:gd name="connsiteY8" fmla="*/ 176139 h 823839"/>
              <a:gd name="connsiteX9" fmla="*/ 847725 w 2779196"/>
              <a:gd name="connsiteY9" fmla="*/ 166614 h 823839"/>
              <a:gd name="connsiteX10" fmla="*/ 942975 w 2779196"/>
              <a:gd name="connsiteY10" fmla="*/ 157089 h 823839"/>
              <a:gd name="connsiteX11" fmla="*/ 1047750 w 2779196"/>
              <a:gd name="connsiteY11" fmla="*/ 128514 h 823839"/>
              <a:gd name="connsiteX12" fmla="*/ 1076325 w 2779196"/>
              <a:gd name="connsiteY12" fmla="*/ 118989 h 823839"/>
              <a:gd name="connsiteX13" fmla="*/ 1114425 w 2779196"/>
              <a:gd name="connsiteY13" fmla="*/ 109464 h 823839"/>
              <a:gd name="connsiteX14" fmla="*/ 1503590 w 2779196"/>
              <a:gd name="connsiteY14" fmla="*/ 32133 h 823839"/>
              <a:gd name="connsiteX15" fmla="*/ 1617332 w 2779196"/>
              <a:gd name="connsiteY15" fmla="*/ 15252 h 823839"/>
              <a:gd name="connsiteX16" fmla="*/ 1697553 w 2779196"/>
              <a:gd name="connsiteY16" fmla="*/ 19590 h 823839"/>
              <a:gd name="connsiteX17" fmla="*/ 2779196 w 2779196"/>
              <a:gd name="connsiteY17" fmla="*/ 256396 h 823839"/>
              <a:gd name="connsiteX0" fmla="*/ 0 w 2779196"/>
              <a:gd name="connsiteY0" fmla="*/ 805158 h 805158"/>
              <a:gd name="connsiteX1" fmla="*/ 323850 w 2779196"/>
              <a:gd name="connsiteY1" fmla="*/ 367008 h 805158"/>
              <a:gd name="connsiteX2" fmla="*/ 352425 w 2779196"/>
              <a:gd name="connsiteY2" fmla="*/ 338433 h 805158"/>
              <a:gd name="connsiteX3" fmla="*/ 361950 w 2779196"/>
              <a:gd name="connsiteY3" fmla="*/ 309858 h 805158"/>
              <a:gd name="connsiteX4" fmla="*/ 476250 w 2779196"/>
              <a:gd name="connsiteY4" fmla="*/ 243183 h 805158"/>
              <a:gd name="connsiteX5" fmla="*/ 504825 w 2779196"/>
              <a:gd name="connsiteY5" fmla="*/ 224133 h 805158"/>
              <a:gd name="connsiteX6" fmla="*/ 638175 w 2779196"/>
              <a:gd name="connsiteY6" fmla="*/ 186033 h 805158"/>
              <a:gd name="connsiteX7" fmla="*/ 695325 w 2779196"/>
              <a:gd name="connsiteY7" fmla="*/ 166983 h 805158"/>
              <a:gd name="connsiteX8" fmla="*/ 790575 w 2779196"/>
              <a:gd name="connsiteY8" fmla="*/ 157458 h 805158"/>
              <a:gd name="connsiteX9" fmla="*/ 847725 w 2779196"/>
              <a:gd name="connsiteY9" fmla="*/ 147933 h 805158"/>
              <a:gd name="connsiteX10" fmla="*/ 942975 w 2779196"/>
              <a:gd name="connsiteY10" fmla="*/ 138408 h 805158"/>
              <a:gd name="connsiteX11" fmla="*/ 1047750 w 2779196"/>
              <a:gd name="connsiteY11" fmla="*/ 109833 h 805158"/>
              <a:gd name="connsiteX12" fmla="*/ 1076325 w 2779196"/>
              <a:gd name="connsiteY12" fmla="*/ 100308 h 805158"/>
              <a:gd name="connsiteX13" fmla="*/ 1114425 w 2779196"/>
              <a:gd name="connsiteY13" fmla="*/ 90783 h 805158"/>
              <a:gd name="connsiteX14" fmla="*/ 1503590 w 2779196"/>
              <a:gd name="connsiteY14" fmla="*/ 13452 h 805158"/>
              <a:gd name="connsiteX15" fmla="*/ 1587273 w 2779196"/>
              <a:gd name="connsiteY15" fmla="*/ 151047 h 805158"/>
              <a:gd name="connsiteX16" fmla="*/ 1697553 w 2779196"/>
              <a:gd name="connsiteY16" fmla="*/ 909 h 805158"/>
              <a:gd name="connsiteX17" fmla="*/ 2779196 w 2779196"/>
              <a:gd name="connsiteY17" fmla="*/ 237715 h 805158"/>
              <a:gd name="connsiteX0" fmla="*/ 0 w 2779196"/>
              <a:gd name="connsiteY0" fmla="*/ 792803 h 792803"/>
              <a:gd name="connsiteX1" fmla="*/ 323850 w 2779196"/>
              <a:gd name="connsiteY1" fmla="*/ 354653 h 792803"/>
              <a:gd name="connsiteX2" fmla="*/ 352425 w 2779196"/>
              <a:gd name="connsiteY2" fmla="*/ 326078 h 792803"/>
              <a:gd name="connsiteX3" fmla="*/ 361950 w 2779196"/>
              <a:gd name="connsiteY3" fmla="*/ 297503 h 792803"/>
              <a:gd name="connsiteX4" fmla="*/ 476250 w 2779196"/>
              <a:gd name="connsiteY4" fmla="*/ 230828 h 792803"/>
              <a:gd name="connsiteX5" fmla="*/ 504825 w 2779196"/>
              <a:gd name="connsiteY5" fmla="*/ 211778 h 792803"/>
              <a:gd name="connsiteX6" fmla="*/ 638175 w 2779196"/>
              <a:gd name="connsiteY6" fmla="*/ 173678 h 792803"/>
              <a:gd name="connsiteX7" fmla="*/ 695325 w 2779196"/>
              <a:gd name="connsiteY7" fmla="*/ 154628 h 792803"/>
              <a:gd name="connsiteX8" fmla="*/ 790575 w 2779196"/>
              <a:gd name="connsiteY8" fmla="*/ 145103 h 792803"/>
              <a:gd name="connsiteX9" fmla="*/ 847725 w 2779196"/>
              <a:gd name="connsiteY9" fmla="*/ 135578 h 792803"/>
              <a:gd name="connsiteX10" fmla="*/ 942975 w 2779196"/>
              <a:gd name="connsiteY10" fmla="*/ 126053 h 792803"/>
              <a:gd name="connsiteX11" fmla="*/ 1047750 w 2779196"/>
              <a:gd name="connsiteY11" fmla="*/ 97478 h 792803"/>
              <a:gd name="connsiteX12" fmla="*/ 1076325 w 2779196"/>
              <a:gd name="connsiteY12" fmla="*/ 87953 h 792803"/>
              <a:gd name="connsiteX13" fmla="*/ 1114425 w 2779196"/>
              <a:gd name="connsiteY13" fmla="*/ 78428 h 792803"/>
              <a:gd name="connsiteX14" fmla="*/ 1503590 w 2779196"/>
              <a:gd name="connsiteY14" fmla="*/ 1097 h 792803"/>
              <a:gd name="connsiteX15" fmla="*/ 1587273 w 2779196"/>
              <a:gd name="connsiteY15" fmla="*/ 138692 h 792803"/>
              <a:gd name="connsiteX16" fmla="*/ 1777711 w 2779196"/>
              <a:gd name="connsiteY16" fmla="*/ 10622 h 792803"/>
              <a:gd name="connsiteX17" fmla="*/ 2779196 w 2779196"/>
              <a:gd name="connsiteY17" fmla="*/ 225360 h 792803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076325 w 2779196"/>
              <a:gd name="connsiteY12" fmla="*/ 102988 h 807838"/>
              <a:gd name="connsiteX13" fmla="*/ 1114425 w 2779196"/>
              <a:gd name="connsiteY13" fmla="*/ 93463 h 807838"/>
              <a:gd name="connsiteX14" fmla="*/ 1503590 w 2779196"/>
              <a:gd name="connsiteY14" fmla="*/ 16132 h 807838"/>
              <a:gd name="connsiteX15" fmla="*/ 1602302 w 2779196"/>
              <a:gd name="connsiteY15" fmla="*/ 2929 h 807838"/>
              <a:gd name="connsiteX16" fmla="*/ 1777711 w 2779196"/>
              <a:gd name="connsiteY16" fmla="*/ 25657 h 807838"/>
              <a:gd name="connsiteX17" fmla="*/ 2779196 w 2779196"/>
              <a:gd name="connsiteY17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076325 w 2779196"/>
              <a:gd name="connsiteY12" fmla="*/ 102988 h 807838"/>
              <a:gd name="connsiteX13" fmla="*/ 1503590 w 2779196"/>
              <a:gd name="connsiteY13" fmla="*/ 16132 h 807838"/>
              <a:gd name="connsiteX14" fmla="*/ 1602302 w 2779196"/>
              <a:gd name="connsiteY14" fmla="*/ 2929 h 807838"/>
              <a:gd name="connsiteX15" fmla="*/ 1777711 w 2779196"/>
              <a:gd name="connsiteY15" fmla="*/ 25657 h 807838"/>
              <a:gd name="connsiteX16" fmla="*/ 2779196 w 2779196"/>
              <a:gd name="connsiteY16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503590 w 2779196"/>
              <a:gd name="connsiteY12" fmla="*/ 16132 h 807838"/>
              <a:gd name="connsiteX13" fmla="*/ 1602302 w 2779196"/>
              <a:gd name="connsiteY13" fmla="*/ 2929 h 807838"/>
              <a:gd name="connsiteX14" fmla="*/ 1777711 w 2779196"/>
              <a:gd name="connsiteY14" fmla="*/ 25657 h 807838"/>
              <a:gd name="connsiteX15" fmla="*/ 2779196 w 2779196"/>
              <a:gd name="connsiteY15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503590 w 2779196"/>
              <a:gd name="connsiteY11" fmla="*/ 16132 h 807838"/>
              <a:gd name="connsiteX12" fmla="*/ 1602302 w 2779196"/>
              <a:gd name="connsiteY12" fmla="*/ 2929 h 807838"/>
              <a:gd name="connsiteX13" fmla="*/ 1777711 w 2779196"/>
              <a:gd name="connsiteY13" fmla="*/ 25657 h 807838"/>
              <a:gd name="connsiteX14" fmla="*/ 2779196 w 2779196"/>
              <a:gd name="connsiteY14" fmla="*/ 240395 h 807838"/>
              <a:gd name="connsiteX0" fmla="*/ 0 w 2779196"/>
              <a:gd name="connsiteY0" fmla="*/ 808175 h 808175"/>
              <a:gd name="connsiteX1" fmla="*/ 323850 w 2779196"/>
              <a:gd name="connsiteY1" fmla="*/ 370025 h 808175"/>
              <a:gd name="connsiteX2" fmla="*/ 352425 w 2779196"/>
              <a:gd name="connsiteY2" fmla="*/ 341450 h 808175"/>
              <a:gd name="connsiteX3" fmla="*/ 361950 w 2779196"/>
              <a:gd name="connsiteY3" fmla="*/ 312875 h 808175"/>
              <a:gd name="connsiteX4" fmla="*/ 476250 w 2779196"/>
              <a:gd name="connsiteY4" fmla="*/ 246200 h 808175"/>
              <a:gd name="connsiteX5" fmla="*/ 504825 w 2779196"/>
              <a:gd name="connsiteY5" fmla="*/ 227150 h 808175"/>
              <a:gd name="connsiteX6" fmla="*/ 638175 w 2779196"/>
              <a:gd name="connsiteY6" fmla="*/ 189050 h 808175"/>
              <a:gd name="connsiteX7" fmla="*/ 695325 w 2779196"/>
              <a:gd name="connsiteY7" fmla="*/ 170000 h 808175"/>
              <a:gd name="connsiteX8" fmla="*/ 790575 w 2779196"/>
              <a:gd name="connsiteY8" fmla="*/ 160475 h 808175"/>
              <a:gd name="connsiteX9" fmla="*/ 847725 w 2779196"/>
              <a:gd name="connsiteY9" fmla="*/ 150950 h 808175"/>
              <a:gd name="connsiteX10" fmla="*/ 1503590 w 2779196"/>
              <a:gd name="connsiteY10" fmla="*/ 16469 h 808175"/>
              <a:gd name="connsiteX11" fmla="*/ 1602302 w 2779196"/>
              <a:gd name="connsiteY11" fmla="*/ 3266 h 808175"/>
              <a:gd name="connsiteX12" fmla="*/ 1777711 w 2779196"/>
              <a:gd name="connsiteY12" fmla="*/ 25994 h 808175"/>
              <a:gd name="connsiteX13" fmla="*/ 2779196 w 2779196"/>
              <a:gd name="connsiteY13" fmla="*/ 240732 h 808175"/>
              <a:gd name="connsiteX0" fmla="*/ 0 w 2779196"/>
              <a:gd name="connsiteY0" fmla="*/ 808739 h 808739"/>
              <a:gd name="connsiteX1" fmla="*/ 323850 w 2779196"/>
              <a:gd name="connsiteY1" fmla="*/ 370589 h 808739"/>
              <a:gd name="connsiteX2" fmla="*/ 352425 w 2779196"/>
              <a:gd name="connsiteY2" fmla="*/ 342014 h 808739"/>
              <a:gd name="connsiteX3" fmla="*/ 361950 w 2779196"/>
              <a:gd name="connsiteY3" fmla="*/ 313439 h 808739"/>
              <a:gd name="connsiteX4" fmla="*/ 476250 w 2779196"/>
              <a:gd name="connsiteY4" fmla="*/ 246764 h 808739"/>
              <a:gd name="connsiteX5" fmla="*/ 504825 w 2779196"/>
              <a:gd name="connsiteY5" fmla="*/ 227714 h 808739"/>
              <a:gd name="connsiteX6" fmla="*/ 638175 w 2779196"/>
              <a:gd name="connsiteY6" fmla="*/ 189614 h 808739"/>
              <a:gd name="connsiteX7" fmla="*/ 695325 w 2779196"/>
              <a:gd name="connsiteY7" fmla="*/ 170564 h 808739"/>
              <a:gd name="connsiteX8" fmla="*/ 790575 w 2779196"/>
              <a:gd name="connsiteY8" fmla="*/ 161039 h 808739"/>
              <a:gd name="connsiteX9" fmla="*/ 1503590 w 2779196"/>
              <a:gd name="connsiteY9" fmla="*/ 17033 h 808739"/>
              <a:gd name="connsiteX10" fmla="*/ 1602302 w 2779196"/>
              <a:gd name="connsiteY10" fmla="*/ 3830 h 808739"/>
              <a:gd name="connsiteX11" fmla="*/ 1777711 w 2779196"/>
              <a:gd name="connsiteY11" fmla="*/ 26558 h 808739"/>
              <a:gd name="connsiteX12" fmla="*/ 2779196 w 2779196"/>
              <a:gd name="connsiteY12" fmla="*/ 241296 h 808739"/>
              <a:gd name="connsiteX0" fmla="*/ 0 w 2779196"/>
              <a:gd name="connsiteY0" fmla="*/ 809323 h 809323"/>
              <a:gd name="connsiteX1" fmla="*/ 323850 w 2779196"/>
              <a:gd name="connsiteY1" fmla="*/ 371173 h 809323"/>
              <a:gd name="connsiteX2" fmla="*/ 352425 w 2779196"/>
              <a:gd name="connsiteY2" fmla="*/ 342598 h 809323"/>
              <a:gd name="connsiteX3" fmla="*/ 361950 w 2779196"/>
              <a:gd name="connsiteY3" fmla="*/ 314023 h 809323"/>
              <a:gd name="connsiteX4" fmla="*/ 476250 w 2779196"/>
              <a:gd name="connsiteY4" fmla="*/ 247348 h 809323"/>
              <a:gd name="connsiteX5" fmla="*/ 504825 w 2779196"/>
              <a:gd name="connsiteY5" fmla="*/ 228298 h 809323"/>
              <a:gd name="connsiteX6" fmla="*/ 638175 w 2779196"/>
              <a:gd name="connsiteY6" fmla="*/ 190198 h 809323"/>
              <a:gd name="connsiteX7" fmla="*/ 695325 w 2779196"/>
              <a:gd name="connsiteY7" fmla="*/ 171148 h 809323"/>
              <a:gd name="connsiteX8" fmla="*/ 1503590 w 2779196"/>
              <a:gd name="connsiteY8" fmla="*/ 17617 h 809323"/>
              <a:gd name="connsiteX9" fmla="*/ 1602302 w 2779196"/>
              <a:gd name="connsiteY9" fmla="*/ 4414 h 809323"/>
              <a:gd name="connsiteX10" fmla="*/ 1777711 w 2779196"/>
              <a:gd name="connsiteY10" fmla="*/ 27142 h 809323"/>
              <a:gd name="connsiteX11" fmla="*/ 2779196 w 2779196"/>
              <a:gd name="connsiteY11" fmla="*/ 241880 h 809323"/>
              <a:gd name="connsiteX0" fmla="*/ 0 w 2779196"/>
              <a:gd name="connsiteY0" fmla="*/ 810538 h 810538"/>
              <a:gd name="connsiteX1" fmla="*/ 323850 w 2779196"/>
              <a:gd name="connsiteY1" fmla="*/ 372388 h 810538"/>
              <a:gd name="connsiteX2" fmla="*/ 352425 w 2779196"/>
              <a:gd name="connsiteY2" fmla="*/ 343813 h 810538"/>
              <a:gd name="connsiteX3" fmla="*/ 361950 w 2779196"/>
              <a:gd name="connsiteY3" fmla="*/ 315238 h 810538"/>
              <a:gd name="connsiteX4" fmla="*/ 476250 w 2779196"/>
              <a:gd name="connsiteY4" fmla="*/ 248563 h 810538"/>
              <a:gd name="connsiteX5" fmla="*/ 504825 w 2779196"/>
              <a:gd name="connsiteY5" fmla="*/ 229513 h 810538"/>
              <a:gd name="connsiteX6" fmla="*/ 638175 w 2779196"/>
              <a:gd name="connsiteY6" fmla="*/ 191413 h 810538"/>
              <a:gd name="connsiteX7" fmla="*/ 1503590 w 2779196"/>
              <a:gd name="connsiteY7" fmla="*/ 18832 h 810538"/>
              <a:gd name="connsiteX8" fmla="*/ 1602302 w 2779196"/>
              <a:gd name="connsiteY8" fmla="*/ 5629 h 810538"/>
              <a:gd name="connsiteX9" fmla="*/ 1777711 w 2779196"/>
              <a:gd name="connsiteY9" fmla="*/ 28357 h 810538"/>
              <a:gd name="connsiteX10" fmla="*/ 2779196 w 2779196"/>
              <a:gd name="connsiteY10" fmla="*/ 243095 h 810538"/>
              <a:gd name="connsiteX0" fmla="*/ 0 w 2779196"/>
              <a:gd name="connsiteY0" fmla="*/ 813090 h 813090"/>
              <a:gd name="connsiteX1" fmla="*/ 323850 w 2779196"/>
              <a:gd name="connsiteY1" fmla="*/ 374940 h 813090"/>
              <a:gd name="connsiteX2" fmla="*/ 352425 w 2779196"/>
              <a:gd name="connsiteY2" fmla="*/ 346365 h 813090"/>
              <a:gd name="connsiteX3" fmla="*/ 361950 w 2779196"/>
              <a:gd name="connsiteY3" fmla="*/ 317790 h 813090"/>
              <a:gd name="connsiteX4" fmla="*/ 476250 w 2779196"/>
              <a:gd name="connsiteY4" fmla="*/ 251115 h 813090"/>
              <a:gd name="connsiteX5" fmla="*/ 504825 w 2779196"/>
              <a:gd name="connsiteY5" fmla="*/ 232065 h 813090"/>
              <a:gd name="connsiteX6" fmla="*/ 1503590 w 2779196"/>
              <a:gd name="connsiteY6" fmla="*/ 21384 h 813090"/>
              <a:gd name="connsiteX7" fmla="*/ 1602302 w 2779196"/>
              <a:gd name="connsiteY7" fmla="*/ 8181 h 813090"/>
              <a:gd name="connsiteX8" fmla="*/ 1777711 w 2779196"/>
              <a:gd name="connsiteY8" fmla="*/ 30909 h 813090"/>
              <a:gd name="connsiteX9" fmla="*/ 2779196 w 2779196"/>
              <a:gd name="connsiteY9" fmla="*/ 245647 h 813090"/>
              <a:gd name="connsiteX0" fmla="*/ 0 w 2779196"/>
              <a:gd name="connsiteY0" fmla="*/ 813090 h 813090"/>
              <a:gd name="connsiteX1" fmla="*/ 323850 w 2779196"/>
              <a:gd name="connsiteY1" fmla="*/ 374940 h 813090"/>
              <a:gd name="connsiteX2" fmla="*/ 361950 w 2779196"/>
              <a:gd name="connsiteY2" fmla="*/ 317790 h 813090"/>
              <a:gd name="connsiteX3" fmla="*/ 476250 w 2779196"/>
              <a:gd name="connsiteY3" fmla="*/ 251115 h 813090"/>
              <a:gd name="connsiteX4" fmla="*/ 504825 w 2779196"/>
              <a:gd name="connsiteY4" fmla="*/ 232065 h 813090"/>
              <a:gd name="connsiteX5" fmla="*/ 1503590 w 2779196"/>
              <a:gd name="connsiteY5" fmla="*/ 21384 h 813090"/>
              <a:gd name="connsiteX6" fmla="*/ 1602302 w 2779196"/>
              <a:gd name="connsiteY6" fmla="*/ 8181 h 813090"/>
              <a:gd name="connsiteX7" fmla="*/ 1777711 w 2779196"/>
              <a:gd name="connsiteY7" fmla="*/ 30909 h 813090"/>
              <a:gd name="connsiteX8" fmla="*/ 2779196 w 2779196"/>
              <a:gd name="connsiteY8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76250 w 2779196"/>
              <a:gd name="connsiteY2" fmla="*/ 251115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41181 w 2779196"/>
              <a:gd name="connsiteY2" fmla="*/ 247437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26152 w 2779196"/>
              <a:gd name="connsiteY2" fmla="*/ 262149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566429 w 2779196"/>
              <a:gd name="connsiteY2" fmla="*/ 339387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16132 w 2779196"/>
              <a:gd name="connsiteY2" fmla="*/ 262150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41910 w 2779196"/>
              <a:gd name="connsiteY1" fmla="*/ 354569 h 813090"/>
              <a:gd name="connsiteX2" fmla="*/ 416132 w 2779196"/>
              <a:gd name="connsiteY2" fmla="*/ 262150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1844 h 811844"/>
              <a:gd name="connsiteX1" fmla="*/ 341910 w 2779196"/>
              <a:gd name="connsiteY1" fmla="*/ 353323 h 811844"/>
              <a:gd name="connsiteX2" fmla="*/ 416132 w 2779196"/>
              <a:gd name="connsiteY2" fmla="*/ 260904 h 811844"/>
              <a:gd name="connsiteX3" fmla="*/ 595004 w 2779196"/>
              <a:gd name="connsiteY3" fmla="*/ 212429 h 811844"/>
              <a:gd name="connsiteX4" fmla="*/ 1503590 w 2779196"/>
              <a:gd name="connsiteY4" fmla="*/ 20138 h 811844"/>
              <a:gd name="connsiteX5" fmla="*/ 1602302 w 2779196"/>
              <a:gd name="connsiteY5" fmla="*/ 6935 h 811844"/>
              <a:gd name="connsiteX6" fmla="*/ 1777711 w 2779196"/>
              <a:gd name="connsiteY6" fmla="*/ 29663 h 811844"/>
              <a:gd name="connsiteX7" fmla="*/ 2779196 w 2779196"/>
              <a:gd name="connsiteY7" fmla="*/ 244401 h 811844"/>
              <a:gd name="connsiteX0" fmla="*/ 0 w 2779196"/>
              <a:gd name="connsiteY0" fmla="*/ 808574 h 808574"/>
              <a:gd name="connsiteX1" fmla="*/ 341910 w 2779196"/>
              <a:gd name="connsiteY1" fmla="*/ 350053 h 808574"/>
              <a:gd name="connsiteX2" fmla="*/ 416132 w 2779196"/>
              <a:gd name="connsiteY2" fmla="*/ 257634 h 808574"/>
              <a:gd name="connsiteX3" fmla="*/ 595004 w 2779196"/>
              <a:gd name="connsiteY3" fmla="*/ 209159 h 808574"/>
              <a:gd name="connsiteX4" fmla="*/ 1448481 w 2779196"/>
              <a:gd name="connsiteY4" fmla="*/ 27902 h 808574"/>
              <a:gd name="connsiteX5" fmla="*/ 1602302 w 2779196"/>
              <a:gd name="connsiteY5" fmla="*/ 3665 h 808574"/>
              <a:gd name="connsiteX6" fmla="*/ 1777711 w 2779196"/>
              <a:gd name="connsiteY6" fmla="*/ 26393 h 808574"/>
              <a:gd name="connsiteX7" fmla="*/ 2779196 w 2779196"/>
              <a:gd name="connsiteY7" fmla="*/ 241131 h 808574"/>
              <a:gd name="connsiteX0" fmla="*/ 0 w 2779196"/>
              <a:gd name="connsiteY0" fmla="*/ 808574 h 808574"/>
              <a:gd name="connsiteX1" fmla="*/ 341910 w 2779196"/>
              <a:gd name="connsiteY1" fmla="*/ 350053 h 808574"/>
              <a:gd name="connsiteX2" fmla="*/ 416132 w 2779196"/>
              <a:gd name="connsiteY2" fmla="*/ 257634 h 808574"/>
              <a:gd name="connsiteX3" fmla="*/ 595004 w 2779196"/>
              <a:gd name="connsiteY3" fmla="*/ 209159 h 808574"/>
              <a:gd name="connsiteX4" fmla="*/ 1448481 w 2779196"/>
              <a:gd name="connsiteY4" fmla="*/ 27902 h 808574"/>
              <a:gd name="connsiteX5" fmla="*/ 1612322 w 2779196"/>
              <a:gd name="connsiteY5" fmla="*/ 3665 h 808574"/>
              <a:gd name="connsiteX6" fmla="*/ 1777711 w 2779196"/>
              <a:gd name="connsiteY6" fmla="*/ 26393 h 808574"/>
              <a:gd name="connsiteX7" fmla="*/ 2779196 w 2779196"/>
              <a:gd name="connsiteY7" fmla="*/ 241131 h 808574"/>
              <a:gd name="connsiteX0" fmla="*/ 0 w 2779196"/>
              <a:gd name="connsiteY0" fmla="*/ 806413 h 806413"/>
              <a:gd name="connsiteX1" fmla="*/ 341910 w 2779196"/>
              <a:gd name="connsiteY1" fmla="*/ 347892 h 806413"/>
              <a:gd name="connsiteX2" fmla="*/ 416132 w 2779196"/>
              <a:gd name="connsiteY2" fmla="*/ 255473 h 806413"/>
              <a:gd name="connsiteX3" fmla="*/ 595004 w 2779196"/>
              <a:gd name="connsiteY3" fmla="*/ 206998 h 806413"/>
              <a:gd name="connsiteX4" fmla="*/ 1448481 w 2779196"/>
              <a:gd name="connsiteY4" fmla="*/ 25741 h 806413"/>
              <a:gd name="connsiteX5" fmla="*/ 1602302 w 2779196"/>
              <a:gd name="connsiteY5" fmla="*/ 5183 h 806413"/>
              <a:gd name="connsiteX6" fmla="*/ 1777711 w 2779196"/>
              <a:gd name="connsiteY6" fmla="*/ 24232 h 806413"/>
              <a:gd name="connsiteX7" fmla="*/ 2779196 w 2779196"/>
              <a:gd name="connsiteY7" fmla="*/ 238970 h 806413"/>
              <a:gd name="connsiteX0" fmla="*/ 0 w 2779196"/>
              <a:gd name="connsiteY0" fmla="*/ 813647 h 813647"/>
              <a:gd name="connsiteX1" fmla="*/ 341910 w 2779196"/>
              <a:gd name="connsiteY1" fmla="*/ 355126 h 813647"/>
              <a:gd name="connsiteX2" fmla="*/ 416132 w 2779196"/>
              <a:gd name="connsiteY2" fmla="*/ 262707 h 813647"/>
              <a:gd name="connsiteX3" fmla="*/ 595004 w 2779196"/>
              <a:gd name="connsiteY3" fmla="*/ 214232 h 813647"/>
              <a:gd name="connsiteX4" fmla="*/ 1448481 w 2779196"/>
              <a:gd name="connsiteY4" fmla="*/ 32975 h 813647"/>
              <a:gd name="connsiteX5" fmla="*/ 1612322 w 2779196"/>
              <a:gd name="connsiteY5" fmla="*/ 1383 h 813647"/>
              <a:gd name="connsiteX6" fmla="*/ 1777711 w 2779196"/>
              <a:gd name="connsiteY6" fmla="*/ 31466 h 813647"/>
              <a:gd name="connsiteX7" fmla="*/ 2779196 w 2779196"/>
              <a:gd name="connsiteY7" fmla="*/ 246204 h 813647"/>
              <a:gd name="connsiteX0" fmla="*/ 0 w 2884046"/>
              <a:gd name="connsiteY0" fmla="*/ 735925 h 735925"/>
              <a:gd name="connsiteX1" fmla="*/ 446760 w 2884046"/>
              <a:gd name="connsiteY1" fmla="*/ 355126 h 735925"/>
              <a:gd name="connsiteX2" fmla="*/ 520982 w 2884046"/>
              <a:gd name="connsiteY2" fmla="*/ 262707 h 735925"/>
              <a:gd name="connsiteX3" fmla="*/ 699854 w 2884046"/>
              <a:gd name="connsiteY3" fmla="*/ 214232 h 735925"/>
              <a:gd name="connsiteX4" fmla="*/ 1553331 w 2884046"/>
              <a:gd name="connsiteY4" fmla="*/ 32975 h 735925"/>
              <a:gd name="connsiteX5" fmla="*/ 1717172 w 2884046"/>
              <a:gd name="connsiteY5" fmla="*/ 1383 h 735925"/>
              <a:gd name="connsiteX6" fmla="*/ 1882561 w 2884046"/>
              <a:gd name="connsiteY6" fmla="*/ 31466 h 735925"/>
              <a:gd name="connsiteX7" fmla="*/ 2884046 w 2884046"/>
              <a:gd name="connsiteY7" fmla="*/ 246204 h 735925"/>
              <a:gd name="connsiteX0" fmla="*/ 0 w 2884046"/>
              <a:gd name="connsiteY0" fmla="*/ 735925 h 735925"/>
              <a:gd name="connsiteX1" fmla="*/ 446760 w 2884046"/>
              <a:gd name="connsiteY1" fmla="*/ 355126 h 735925"/>
              <a:gd name="connsiteX2" fmla="*/ 520982 w 2884046"/>
              <a:gd name="connsiteY2" fmla="*/ 262707 h 735925"/>
              <a:gd name="connsiteX3" fmla="*/ 699854 w 2884046"/>
              <a:gd name="connsiteY3" fmla="*/ 214232 h 735925"/>
              <a:gd name="connsiteX4" fmla="*/ 1553331 w 2884046"/>
              <a:gd name="connsiteY4" fmla="*/ 32975 h 735925"/>
              <a:gd name="connsiteX5" fmla="*/ 1717172 w 2884046"/>
              <a:gd name="connsiteY5" fmla="*/ 1383 h 735925"/>
              <a:gd name="connsiteX6" fmla="*/ 1882561 w 2884046"/>
              <a:gd name="connsiteY6" fmla="*/ 31466 h 735925"/>
              <a:gd name="connsiteX7" fmla="*/ 2884046 w 2884046"/>
              <a:gd name="connsiteY7" fmla="*/ 246204 h 735925"/>
              <a:gd name="connsiteX0" fmla="*/ 0 w 2437286"/>
              <a:gd name="connsiteY0" fmla="*/ 355126 h 355126"/>
              <a:gd name="connsiteX1" fmla="*/ 74222 w 2437286"/>
              <a:gd name="connsiteY1" fmla="*/ 262707 h 355126"/>
              <a:gd name="connsiteX2" fmla="*/ 253094 w 2437286"/>
              <a:gd name="connsiteY2" fmla="*/ 214232 h 355126"/>
              <a:gd name="connsiteX3" fmla="*/ 1106571 w 2437286"/>
              <a:gd name="connsiteY3" fmla="*/ 32975 h 355126"/>
              <a:gd name="connsiteX4" fmla="*/ 1270412 w 2437286"/>
              <a:gd name="connsiteY4" fmla="*/ 1383 h 355126"/>
              <a:gd name="connsiteX5" fmla="*/ 1435801 w 2437286"/>
              <a:gd name="connsiteY5" fmla="*/ 31466 h 355126"/>
              <a:gd name="connsiteX6" fmla="*/ 2437286 w 2437286"/>
              <a:gd name="connsiteY6" fmla="*/ 246204 h 355126"/>
              <a:gd name="connsiteX0" fmla="*/ 0 w 2893237"/>
              <a:gd name="connsiteY0" fmla="*/ 748351 h 748351"/>
              <a:gd name="connsiteX1" fmla="*/ 530173 w 2893237"/>
              <a:gd name="connsiteY1" fmla="*/ 262707 h 748351"/>
              <a:gd name="connsiteX2" fmla="*/ 709045 w 2893237"/>
              <a:gd name="connsiteY2" fmla="*/ 214232 h 748351"/>
              <a:gd name="connsiteX3" fmla="*/ 1562522 w 2893237"/>
              <a:gd name="connsiteY3" fmla="*/ 32975 h 748351"/>
              <a:gd name="connsiteX4" fmla="*/ 1726363 w 2893237"/>
              <a:gd name="connsiteY4" fmla="*/ 1383 h 748351"/>
              <a:gd name="connsiteX5" fmla="*/ 1891752 w 2893237"/>
              <a:gd name="connsiteY5" fmla="*/ 31466 h 748351"/>
              <a:gd name="connsiteX6" fmla="*/ 2893237 w 2893237"/>
              <a:gd name="connsiteY6" fmla="*/ 246204 h 748351"/>
              <a:gd name="connsiteX0" fmla="*/ 0 w 2893237"/>
              <a:gd name="connsiteY0" fmla="*/ 748351 h 748351"/>
              <a:gd name="connsiteX1" fmla="*/ 563200 w 2893237"/>
              <a:gd name="connsiteY1" fmla="*/ 291999 h 748351"/>
              <a:gd name="connsiteX2" fmla="*/ 709045 w 2893237"/>
              <a:gd name="connsiteY2" fmla="*/ 214232 h 748351"/>
              <a:gd name="connsiteX3" fmla="*/ 1562522 w 2893237"/>
              <a:gd name="connsiteY3" fmla="*/ 32975 h 748351"/>
              <a:gd name="connsiteX4" fmla="*/ 1726363 w 2893237"/>
              <a:gd name="connsiteY4" fmla="*/ 1383 h 748351"/>
              <a:gd name="connsiteX5" fmla="*/ 1891752 w 2893237"/>
              <a:gd name="connsiteY5" fmla="*/ 31466 h 748351"/>
              <a:gd name="connsiteX6" fmla="*/ 2893237 w 2893237"/>
              <a:gd name="connsiteY6" fmla="*/ 246204 h 748351"/>
              <a:gd name="connsiteX0" fmla="*/ 0 w 2893237"/>
              <a:gd name="connsiteY0" fmla="*/ 748351 h 748351"/>
              <a:gd name="connsiteX1" fmla="*/ 563200 w 2893237"/>
              <a:gd name="connsiteY1" fmla="*/ 291999 h 748351"/>
              <a:gd name="connsiteX2" fmla="*/ 707497 w 2893237"/>
              <a:gd name="connsiteY2" fmla="*/ 235370 h 748351"/>
              <a:gd name="connsiteX3" fmla="*/ 1562522 w 2893237"/>
              <a:gd name="connsiteY3" fmla="*/ 32975 h 748351"/>
              <a:gd name="connsiteX4" fmla="*/ 1726363 w 2893237"/>
              <a:gd name="connsiteY4" fmla="*/ 1383 h 748351"/>
              <a:gd name="connsiteX5" fmla="*/ 1891752 w 2893237"/>
              <a:gd name="connsiteY5" fmla="*/ 31466 h 748351"/>
              <a:gd name="connsiteX6" fmla="*/ 2893237 w 2893237"/>
              <a:gd name="connsiteY6" fmla="*/ 246204 h 748351"/>
              <a:gd name="connsiteX0" fmla="*/ 0 w 2814523"/>
              <a:gd name="connsiteY0" fmla="*/ 747421 h 747421"/>
              <a:gd name="connsiteX1" fmla="*/ 563200 w 2814523"/>
              <a:gd name="connsiteY1" fmla="*/ 291069 h 747421"/>
              <a:gd name="connsiteX2" fmla="*/ 707497 w 2814523"/>
              <a:gd name="connsiteY2" fmla="*/ 234440 h 747421"/>
              <a:gd name="connsiteX3" fmla="*/ 1562522 w 2814523"/>
              <a:gd name="connsiteY3" fmla="*/ 32045 h 747421"/>
              <a:gd name="connsiteX4" fmla="*/ 1726363 w 2814523"/>
              <a:gd name="connsiteY4" fmla="*/ 453 h 747421"/>
              <a:gd name="connsiteX5" fmla="*/ 1891752 w 2814523"/>
              <a:gd name="connsiteY5" fmla="*/ 30536 h 747421"/>
              <a:gd name="connsiteX6" fmla="*/ 2814524 w 2814523"/>
              <a:gd name="connsiteY6" fmla="*/ 153747 h 747421"/>
              <a:gd name="connsiteX0" fmla="*/ 0 w 2814524"/>
              <a:gd name="connsiteY0" fmla="*/ 747421 h 747421"/>
              <a:gd name="connsiteX1" fmla="*/ 504381 w 2814524"/>
              <a:gd name="connsiteY1" fmla="*/ 339408 h 747421"/>
              <a:gd name="connsiteX2" fmla="*/ 707497 w 2814524"/>
              <a:gd name="connsiteY2" fmla="*/ 234440 h 747421"/>
              <a:gd name="connsiteX3" fmla="*/ 1562522 w 2814524"/>
              <a:gd name="connsiteY3" fmla="*/ 32045 h 747421"/>
              <a:gd name="connsiteX4" fmla="*/ 1726363 w 2814524"/>
              <a:gd name="connsiteY4" fmla="*/ 453 h 747421"/>
              <a:gd name="connsiteX5" fmla="*/ 1891752 w 2814524"/>
              <a:gd name="connsiteY5" fmla="*/ 30536 h 747421"/>
              <a:gd name="connsiteX6" fmla="*/ 2814524 w 2814524"/>
              <a:gd name="connsiteY6" fmla="*/ 153747 h 747421"/>
              <a:gd name="connsiteX0" fmla="*/ 0 w 2814524"/>
              <a:gd name="connsiteY0" fmla="*/ 747148 h 747148"/>
              <a:gd name="connsiteX1" fmla="*/ 504381 w 2814524"/>
              <a:gd name="connsiteY1" fmla="*/ 339135 h 747148"/>
              <a:gd name="connsiteX2" fmla="*/ 758608 w 2814524"/>
              <a:gd name="connsiteY2" fmla="*/ 222413 h 747148"/>
              <a:gd name="connsiteX3" fmla="*/ 1562522 w 2814524"/>
              <a:gd name="connsiteY3" fmla="*/ 31772 h 747148"/>
              <a:gd name="connsiteX4" fmla="*/ 1726363 w 2814524"/>
              <a:gd name="connsiteY4" fmla="*/ 180 h 747148"/>
              <a:gd name="connsiteX5" fmla="*/ 1891752 w 2814524"/>
              <a:gd name="connsiteY5" fmla="*/ 30263 h 747148"/>
              <a:gd name="connsiteX6" fmla="*/ 2814524 w 2814524"/>
              <a:gd name="connsiteY6" fmla="*/ 153474 h 747148"/>
              <a:gd name="connsiteX0" fmla="*/ 0 w 2814524"/>
              <a:gd name="connsiteY0" fmla="*/ 747100 h 747100"/>
              <a:gd name="connsiteX1" fmla="*/ 504381 w 2814524"/>
              <a:gd name="connsiteY1" fmla="*/ 339087 h 747100"/>
              <a:gd name="connsiteX2" fmla="*/ 758608 w 2814524"/>
              <a:gd name="connsiteY2" fmla="*/ 222365 h 747100"/>
              <a:gd name="connsiteX3" fmla="*/ 1562522 w 2814524"/>
              <a:gd name="connsiteY3" fmla="*/ 31724 h 747100"/>
              <a:gd name="connsiteX4" fmla="*/ 1726363 w 2814524"/>
              <a:gd name="connsiteY4" fmla="*/ 132 h 747100"/>
              <a:gd name="connsiteX5" fmla="*/ 1917114 w 2814524"/>
              <a:gd name="connsiteY5" fmla="*/ 26981 h 747100"/>
              <a:gd name="connsiteX6" fmla="*/ 2814524 w 2814524"/>
              <a:gd name="connsiteY6" fmla="*/ 153426 h 747100"/>
              <a:gd name="connsiteX0" fmla="*/ 0 w 2814524"/>
              <a:gd name="connsiteY0" fmla="*/ 748152 h 748152"/>
              <a:gd name="connsiteX1" fmla="*/ 504381 w 2814524"/>
              <a:gd name="connsiteY1" fmla="*/ 340139 h 748152"/>
              <a:gd name="connsiteX2" fmla="*/ 758608 w 2814524"/>
              <a:gd name="connsiteY2" fmla="*/ 223417 h 748152"/>
              <a:gd name="connsiteX3" fmla="*/ 1572900 w 2814524"/>
              <a:gd name="connsiteY3" fmla="*/ 28311 h 748152"/>
              <a:gd name="connsiteX4" fmla="*/ 1726363 w 2814524"/>
              <a:gd name="connsiteY4" fmla="*/ 1184 h 748152"/>
              <a:gd name="connsiteX5" fmla="*/ 1917114 w 2814524"/>
              <a:gd name="connsiteY5" fmla="*/ 28033 h 748152"/>
              <a:gd name="connsiteX6" fmla="*/ 2814524 w 2814524"/>
              <a:gd name="connsiteY6" fmla="*/ 154478 h 748152"/>
              <a:gd name="connsiteX0" fmla="*/ 0 w 2814524"/>
              <a:gd name="connsiteY0" fmla="*/ 746969 h 746969"/>
              <a:gd name="connsiteX1" fmla="*/ 504381 w 2814524"/>
              <a:gd name="connsiteY1" fmla="*/ 338956 h 746969"/>
              <a:gd name="connsiteX2" fmla="*/ 743278 w 2814524"/>
              <a:gd name="connsiteY2" fmla="*/ 157175 h 746969"/>
              <a:gd name="connsiteX3" fmla="*/ 1572900 w 2814524"/>
              <a:gd name="connsiteY3" fmla="*/ 27128 h 746969"/>
              <a:gd name="connsiteX4" fmla="*/ 1726363 w 2814524"/>
              <a:gd name="connsiteY4" fmla="*/ 1 h 746969"/>
              <a:gd name="connsiteX5" fmla="*/ 1917114 w 2814524"/>
              <a:gd name="connsiteY5" fmla="*/ 26850 h 746969"/>
              <a:gd name="connsiteX6" fmla="*/ 2814524 w 2814524"/>
              <a:gd name="connsiteY6" fmla="*/ 153295 h 746969"/>
              <a:gd name="connsiteX0" fmla="*/ 0 w 2814524"/>
              <a:gd name="connsiteY0" fmla="*/ 775558 h 775558"/>
              <a:gd name="connsiteX1" fmla="*/ 504381 w 2814524"/>
              <a:gd name="connsiteY1" fmla="*/ 367545 h 775558"/>
              <a:gd name="connsiteX2" fmla="*/ 743278 w 2814524"/>
              <a:gd name="connsiteY2" fmla="*/ 185764 h 775558"/>
              <a:gd name="connsiteX3" fmla="*/ 1541810 w 2814524"/>
              <a:gd name="connsiteY3" fmla="*/ 0 h 775558"/>
              <a:gd name="connsiteX4" fmla="*/ 1726363 w 2814524"/>
              <a:gd name="connsiteY4" fmla="*/ 28590 h 775558"/>
              <a:gd name="connsiteX5" fmla="*/ 1917114 w 2814524"/>
              <a:gd name="connsiteY5" fmla="*/ 55439 h 775558"/>
              <a:gd name="connsiteX6" fmla="*/ 2814524 w 2814524"/>
              <a:gd name="connsiteY6" fmla="*/ 181884 h 775558"/>
              <a:gd name="connsiteX0" fmla="*/ 0 w 2814524"/>
              <a:gd name="connsiteY0" fmla="*/ 775558 h 775558"/>
              <a:gd name="connsiteX1" fmla="*/ 447542 w 2814524"/>
              <a:gd name="connsiteY1" fmla="*/ 320346 h 775558"/>
              <a:gd name="connsiteX2" fmla="*/ 743278 w 2814524"/>
              <a:gd name="connsiteY2" fmla="*/ 185764 h 775558"/>
              <a:gd name="connsiteX3" fmla="*/ 1541810 w 2814524"/>
              <a:gd name="connsiteY3" fmla="*/ 0 h 775558"/>
              <a:gd name="connsiteX4" fmla="*/ 1726363 w 2814524"/>
              <a:gd name="connsiteY4" fmla="*/ 28590 h 775558"/>
              <a:gd name="connsiteX5" fmla="*/ 1917114 w 2814524"/>
              <a:gd name="connsiteY5" fmla="*/ 55439 h 775558"/>
              <a:gd name="connsiteX6" fmla="*/ 2814524 w 2814524"/>
              <a:gd name="connsiteY6" fmla="*/ 181884 h 775558"/>
              <a:gd name="connsiteX0" fmla="*/ 0 w 2814524"/>
              <a:gd name="connsiteY0" fmla="*/ 781165 h 781165"/>
              <a:gd name="connsiteX1" fmla="*/ 447542 w 2814524"/>
              <a:gd name="connsiteY1" fmla="*/ 325953 h 781165"/>
              <a:gd name="connsiteX2" fmla="*/ 740996 w 2814524"/>
              <a:gd name="connsiteY2" fmla="*/ 153966 h 781165"/>
              <a:gd name="connsiteX3" fmla="*/ 1541810 w 2814524"/>
              <a:gd name="connsiteY3" fmla="*/ 5607 h 781165"/>
              <a:gd name="connsiteX4" fmla="*/ 1726363 w 2814524"/>
              <a:gd name="connsiteY4" fmla="*/ 34197 h 781165"/>
              <a:gd name="connsiteX5" fmla="*/ 1917114 w 2814524"/>
              <a:gd name="connsiteY5" fmla="*/ 61046 h 781165"/>
              <a:gd name="connsiteX6" fmla="*/ 2814524 w 2814524"/>
              <a:gd name="connsiteY6" fmla="*/ 187491 h 781165"/>
              <a:gd name="connsiteX0" fmla="*/ 0 w 2814524"/>
              <a:gd name="connsiteY0" fmla="*/ 807117 h 807117"/>
              <a:gd name="connsiteX1" fmla="*/ 447542 w 2814524"/>
              <a:gd name="connsiteY1" fmla="*/ 351905 h 807117"/>
              <a:gd name="connsiteX2" fmla="*/ 740996 w 2814524"/>
              <a:gd name="connsiteY2" fmla="*/ 179918 h 807117"/>
              <a:gd name="connsiteX3" fmla="*/ 1528763 w 2814524"/>
              <a:gd name="connsiteY3" fmla="*/ 3905 h 807117"/>
              <a:gd name="connsiteX4" fmla="*/ 1726363 w 2814524"/>
              <a:gd name="connsiteY4" fmla="*/ 60149 h 807117"/>
              <a:gd name="connsiteX5" fmla="*/ 1917114 w 2814524"/>
              <a:gd name="connsiteY5" fmla="*/ 86998 h 807117"/>
              <a:gd name="connsiteX6" fmla="*/ 2814524 w 2814524"/>
              <a:gd name="connsiteY6" fmla="*/ 213443 h 807117"/>
              <a:gd name="connsiteX0" fmla="*/ 0 w 2814524"/>
              <a:gd name="connsiteY0" fmla="*/ 806545 h 806545"/>
              <a:gd name="connsiteX1" fmla="*/ 447542 w 2814524"/>
              <a:gd name="connsiteY1" fmla="*/ 351333 h 806545"/>
              <a:gd name="connsiteX2" fmla="*/ 740996 w 2814524"/>
              <a:gd name="connsiteY2" fmla="*/ 179346 h 806545"/>
              <a:gd name="connsiteX3" fmla="*/ 1528763 w 2814524"/>
              <a:gd name="connsiteY3" fmla="*/ 3333 h 806545"/>
              <a:gd name="connsiteX4" fmla="*/ 1726363 w 2814524"/>
              <a:gd name="connsiteY4" fmla="*/ 59577 h 806545"/>
              <a:gd name="connsiteX5" fmla="*/ 1938299 w 2814524"/>
              <a:gd name="connsiteY5" fmla="*/ 3100 h 806545"/>
              <a:gd name="connsiteX6" fmla="*/ 2814524 w 2814524"/>
              <a:gd name="connsiteY6" fmla="*/ 212871 h 806545"/>
              <a:gd name="connsiteX0" fmla="*/ 0 w 2814524"/>
              <a:gd name="connsiteY0" fmla="*/ 845333 h 845333"/>
              <a:gd name="connsiteX1" fmla="*/ 447542 w 2814524"/>
              <a:gd name="connsiteY1" fmla="*/ 390121 h 845333"/>
              <a:gd name="connsiteX2" fmla="*/ 740996 w 2814524"/>
              <a:gd name="connsiteY2" fmla="*/ 218134 h 845333"/>
              <a:gd name="connsiteX3" fmla="*/ 1528763 w 2814524"/>
              <a:gd name="connsiteY3" fmla="*/ 42121 h 845333"/>
              <a:gd name="connsiteX4" fmla="*/ 1758700 w 2814524"/>
              <a:gd name="connsiteY4" fmla="*/ 2 h 845333"/>
              <a:gd name="connsiteX5" fmla="*/ 1938299 w 2814524"/>
              <a:gd name="connsiteY5" fmla="*/ 41888 h 845333"/>
              <a:gd name="connsiteX6" fmla="*/ 2814524 w 2814524"/>
              <a:gd name="connsiteY6" fmla="*/ 251659 h 845333"/>
              <a:gd name="connsiteX0" fmla="*/ 0 w 2814524"/>
              <a:gd name="connsiteY0" fmla="*/ 845410 h 845410"/>
              <a:gd name="connsiteX1" fmla="*/ 447542 w 2814524"/>
              <a:gd name="connsiteY1" fmla="*/ 390198 h 845410"/>
              <a:gd name="connsiteX2" fmla="*/ 740996 w 2814524"/>
              <a:gd name="connsiteY2" fmla="*/ 218211 h 845410"/>
              <a:gd name="connsiteX3" fmla="*/ 1528763 w 2814524"/>
              <a:gd name="connsiteY3" fmla="*/ 42198 h 845410"/>
              <a:gd name="connsiteX4" fmla="*/ 1758700 w 2814524"/>
              <a:gd name="connsiteY4" fmla="*/ 79 h 845410"/>
              <a:gd name="connsiteX5" fmla="*/ 1983641 w 2814524"/>
              <a:gd name="connsiteY5" fmla="*/ 40369 h 845410"/>
              <a:gd name="connsiteX6" fmla="*/ 2814524 w 2814524"/>
              <a:gd name="connsiteY6" fmla="*/ 251736 h 845410"/>
              <a:gd name="connsiteX0" fmla="*/ 0 w 2814524"/>
              <a:gd name="connsiteY0" fmla="*/ 845410 h 845410"/>
              <a:gd name="connsiteX1" fmla="*/ 447542 w 2814524"/>
              <a:gd name="connsiteY1" fmla="*/ 390198 h 845410"/>
              <a:gd name="connsiteX2" fmla="*/ 726011 w 2814524"/>
              <a:gd name="connsiteY2" fmla="*/ 216981 h 845410"/>
              <a:gd name="connsiteX3" fmla="*/ 1528763 w 2814524"/>
              <a:gd name="connsiteY3" fmla="*/ 42198 h 845410"/>
              <a:gd name="connsiteX4" fmla="*/ 1758700 w 2814524"/>
              <a:gd name="connsiteY4" fmla="*/ 79 h 845410"/>
              <a:gd name="connsiteX5" fmla="*/ 1983641 w 2814524"/>
              <a:gd name="connsiteY5" fmla="*/ 40369 h 845410"/>
              <a:gd name="connsiteX6" fmla="*/ 2814524 w 2814524"/>
              <a:gd name="connsiteY6" fmla="*/ 251736 h 845410"/>
              <a:gd name="connsiteX0" fmla="*/ 0 w 2814524"/>
              <a:gd name="connsiteY0" fmla="*/ 845410 h 845410"/>
              <a:gd name="connsiteX1" fmla="*/ 447542 w 2814524"/>
              <a:gd name="connsiteY1" fmla="*/ 390198 h 845410"/>
              <a:gd name="connsiteX2" fmla="*/ 726011 w 2814524"/>
              <a:gd name="connsiteY2" fmla="*/ 216981 h 845410"/>
              <a:gd name="connsiteX3" fmla="*/ 1528763 w 2814524"/>
              <a:gd name="connsiteY3" fmla="*/ 42198 h 845410"/>
              <a:gd name="connsiteX4" fmla="*/ 1758700 w 2814524"/>
              <a:gd name="connsiteY4" fmla="*/ 79 h 845410"/>
              <a:gd name="connsiteX5" fmla="*/ 1983641 w 2814524"/>
              <a:gd name="connsiteY5" fmla="*/ 40369 h 845410"/>
              <a:gd name="connsiteX6" fmla="*/ 2814524 w 2814524"/>
              <a:gd name="connsiteY6" fmla="*/ 251736 h 845410"/>
              <a:gd name="connsiteX0" fmla="*/ 0 w 2814524"/>
              <a:gd name="connsiteY0" fmla="*/ 845410 h 845410"/>
              <a:gd name="connsiteX1" fmla="*/ 437165 w 2814524"/>
              <a:gd name="connsiteY1" fmla="*/ 394662 h 845410"/>
              <a:gd name="connsiteX2" fmla="*/ 726011 w 2814524"/>
              <a:gd name="connsiteY2" fmla="*/ 216981 h 845410"/>
              <a:gd name="connsiteX3" fmla="*/ 1528763 w 2814524"/>
              <a:gd name="connsiteY3" fmla="*/ 42198 h 845410"/>
              <a:gd name="connsiteX4" fmla="*/ 1758700 w 2814524"/>
              <a:gd name="connsiteY4" fmla="*/ 79 h 845410"/>
              <a:gd name="connsiteX5" fmla="*/ 1983641 w 2814524"/>
              <a:gd name="connsiteY5" fmla="*/ 40369 h 845410"/>
              <a:gd name="connsiteX6" fmla="*/ 2814524 w 2814524"/>
              <a:gd name="connsiteY6" fmla="*/ 251736 h 845410"/>
              <a:gd name="connsiteX0" fmla="*/ 0 w 2814524"/>
              <a:gd name="connsiteY0" fmla="*/ 828382 h 828382"/>
              <a:gd name="connsiteX1" fmla="*/ 437165 w 2814524"/>
              <a:gd name="connsiteY1" fmla="*/ 377634 h 828382"/>
              <a:gd name="connsiteX2" fmla="*/ 726011 w 2814524"/>
              <a:gd name="connsiteY2" fmla="*/ 199953 h 828382"/>
              <a:gd name="connsiteX3" fmla="*/ 1528763 w 2814524"/>
              <a:gd name="connsiteY3" fmla="*/ 25170 h 828382"/>
              <a:gd name="connsiteX4" fmla="*/ 1983641 w 2814524"/>
              <a:gd name="connsiteY4" fmla="*/ 23341 h 828382"/>
              <a:gd name="connsiteX5" fmla="*/ 2814524 w 2814524"/>
              <a:gd name="connsiteY5" fmla="*/ 234708 h 828382"/>
              <a:gd name="connsiteX0" fmla="*/ 0 w 2814524"/>
              <a:gd name="connsiteY0" fmla="*/ 846623 h 846623"/>
              <a:gd name="connsiteX1" fmla="*/ 437165 w 2814524"/>
              <a:gd name="connsiteY1" fmla="*/ 395875 h 846623"/>
              <a:gd name="connsiteX2" fmla="*/ 726011 w 2814524"/>
              <a:gd name="connsiteY2" fmla="*/ 218194 h 846623"/>
              <a:gd name="connsiteX3" fmla="*/ 1611523 w 2814524"/>
              <a:gd name="connsiteY3" fmla="*/ 15055 h 846623"/>
              <a:gd name="connsiteX4" fmla="*/ 1983641 w 2814524"/>
              <a:gd name="connsiteY4" fmla="*/ 41582 h 846623"/>
              <a:gd name="connsiteX5" fmla="*/ 2814524 w 2814524"/>
              <a:gd name="connsiteY5" fmla="*/ 252949 h 846623"/>
              <a:gd name="connsiteX0" fmla="*/ 0 w 2814524"/>
              <a:gd name="connsiteY0" fmla="*/ 847473 h 847473"/>
              <a:gd name="connsiteX1" fmla="*/ 437165 w 2814524"/>
              <a:gd name="connsiteY1" fmla="*/ 396725 h 847473"/>
              <a:gd name="connsiteX2" fmla="*/ 726011 w 2814524"/>
              <a:gd name="connsiteY2" fmla="*/ 219044 h 847473"/>
              <a:gd name="connsiteX3" fmla="*/ 1659062 w 2814524"/>
              <a:gd name="connsiteY3" fmla="*/ 14786 h 847473"/>
              <a:gd name="connsiteX4" fmla="*/ 1983641 w 2814524"/>
              <a:gd name="connsiteY4" fmla="*/ 42432 h 847473"/>
              <a:gd name="connsiteX5" fmla="*/ 2814524 w 2814524"/>
              <a:gd name="connsiteY5" fmla="*/ 253799 h 847473"/>
              <a:gd name="connsiteX0" fmla="*/ 0 w 2814524"/>
              <a:gd name="connsiteY0" fmla="*/ 832327 h 832327"/>
              <a:gd name="connsiteX1" fmla="*/ 437165 w 2814524"/>
              <a:gd name="connsiteY1" fmla="*/ 381579 h 832327"/>
              <a:gd name="connsiteX2" fmla="*/ 726011 w 2814524"/>
              <a:gd name="connsiteY2" fmla="*/ 203898 h 832327"/>
              <a:gd name="connsiteX3" fmla="*/ 1685903 w 2814524"/>
              <a:gd name="connsiteY3" fmla="*/ 21929 h 832327"/>
              <a:gd name="connsiteX4" fmla="*/ 1983641 w 2814524"/>
              <a:gd name="connsiteY4" fmla="*/ 27286 h 832327"/>
              <a:gd name="connsiteX5" fmla="*/ 2814524 w 2814524"/>
              <a:gd name="connsiteY5" fmla="*/ 238653 h 832327"/>
              <a:gd name="connsiteX0" fmla="*/ 0 w 2814524"/>
              <a:gd name="connsiteY0" fmla="*/ 841795 h 841795"/>
              <a:gd name="connsiteX1" fmla="*/ 437165 w 2814524"/>
              <a:gd name="connsiteY1" fmla="*/ 391047 h 841795"/>
              <a:gd name="connsiteX2" fmla="*/ 726011 w 2814524"/>
              <a:gd name="connsiteY2" fmla="*/ 213366 h 841795"/>
              <a:gd name="connsiteX3" fmla="*/ 1691720 w 2814524"/>
              <a:gd name="connsiteY3" fmla="*/ 16811 h 841795"/>
              <a:gd name="connsiteX4" fmla="*/ 1983641 w 2814524"/>
              <a:gd name="connsiteY4" fmla="*/ 36754 h 841795"/>
              <a:gd name="connsiteX5" fmla="*/ 2814524 w 2814524"/>
              <a:gd name="connsiteY5" fmla="*/ 248121 h 841795"/>
              <a:gd name="connsiteX0" fmla="*/ 0 w 2814524"/>
              <a:gd name="connsiteY0" fmla="*/ 848109 h 848109"/>
              <a:gd name="connsiteX1" fmla="*/ 437165 w 2814524"/>
              <a:gd name="connsiteY1" fmla="*/ 397361 h 848109"/>
              <a:gd name="connsiteX2" fmla="*/ 726011 w 2814524"/>
              <a:gd name="connsiteY2" fmla="*/ 219680 h 848109"/>
              <a:gd name="connsiteX3" fmla="*/ 1691720 w 2814524"/>
              <a:gd name="connsiteY3" fmla="*/ 23125 h 848109"/>
              <a:gd name="connsiteX4" fmla="*/ 2003607 w 2814524"/>
              <a:gd name="connsiteY4" fmla="*/ 29644 h 848109"/>
              <a:gd name="connsiteX5" fmla="*/ 2814524 w 2814524"/>
              <a:gd name="connsiteY5" fmla="*/ 254435 h 848109"/>
              <a:gd name="connsiteX0" fmla="*/ 0 w 2814524"/>
              <a:gd name="connsiteY0" fmla="*/ 850902 h 850902"/>
              <a:gd name="connsiteX1" fmla="*/ 437165 w 2814524"/>
              <a:gd name="connsiteY1" fmla="*/ 400154 h 850902"/>
              <a:gd name="connsiteX2" fmla="*/ 726011 w 2814524"/>
              <a:gd name="connsiteY2" fmla="*/ 222473 h 850902"/>
              <a:gd name="connsiteX3" fmla="*/ 1691720 w 2814524"/>
              <a:gd name="connsiteY3" fmla="*/ 25918 h 850902"/>
              <a:gd name="connsiteX4" fmla="*/ 1942282 w 2814524"/>
              <a:gd name="connsiteY4" fmla="*/ 27404 h 850902"/>
              <a:gd name="connsiteX5" fmla="*/ 2814524 w 2814524"/>
              <a:gd name="connsiteY5" fmla="*/ 257228 h 850902"/>
              <a:gd name="connsiteX0" fmla="*/ 0 w 2814524"/>
              <a:gd name="connsiteY0" fmla="*/ 844873 h 844873"/>
              <a:gd name="connsiteX1" fmla="*/ 437165 w 2814524"/>
              <a:gd name="connsiteY1" fmla="*/ 394125 h 844873"/>
              <a:gd name="connsiteX2" fmla="*/ 726011 w 2814524"/>
              <a:gd name="connsiteY2" fmla="*/ 216444 h 844873"/>
              <a:gd name="connsiteX3" fmla="*/ 1595909 w 2814524"/>
              <a:gd name="connsiteY3" fmla="*/ 32110 h 844873"/>
              <a:gd name="connsiteX4" fmla="*/ 1942282 w 2814524"/>
              <a:gd name="connsiteY4" fmla="*/ 21375 h 844873"/>
              <a:gd name="connsiteX5" fmla="*/ 2814524 w 2814524"/>
              <a:gd name="connsiteY5" fmla="*/ 251199 h 844873"/>
              <a:gd name="connsiteX0" fmla="*/ 0 w 2814524"/>
              <a:gd name="connsiteY0" fmla="*/ 843721 h 843721"/>
              <a:gd name="connsiteX1" fmla="*/ 437165 w 2814524"/>
              <a:gd name="connsiteY1" fmla="*/ 392973 h 843721"/>
              <a:gd name="connsiteX2" fmla="*/ 803684 w 2814524"/>
              <a:gd name="connsiteY2" fmla="*/ 191540 h 843721"/>
              <a:gd name="connsiteX3" fmla="*/ 1595909 w 2814524"/>
              <a:gd name="connsiteY3" fmla="*/ 30958 h 843721"/>
              <a:gd name="connsiteX4" fmla="*/ 1942282 w 2814524"/>
              <a:gd name="connsiteY4" fmla="*/ 20223 h 843721"/>
              <a:gd name="connsiteX5" fmla="*/ 2814524 w 2814524"/>
              <a:gd name="connsiteY5" fmla="*/ 250047 h 843721"/>
              <a:gd name="connsiteX0" fmla="*/ 0 w 2814524"/>
              <a:gd name="connsiteY0" fmla="*/ 845163 h 845163"/>
              <a:gd name="connsiteX1" fmla="*/ 437165 w 2814524"/>
              <a:gd name="connsiteY1" fmla="*/ 394415 h 845163"/>
              <a:gd name="connsiteX2" fmla="*/ 796772 w 2814524"/>
              <a:gd name="connsiteY2" fmla="*/ 222543 h 845163"/>
              <a:gd name="connsiteX3" fmla="*/ 1595909 w 2814524"/>
              <a:gd name="connsiteY3" fmla="*/ 32400 h 845163"/>
              <a:gd name="connsiteX4" fmla="*/ 1942282 w 2814524"/>
              <a:gd name="connsiteY4" fmla="*/ 21665 h 845163"/>
              <a:gd name="connsiteX5" fmla="*/ 2814524 w 2814524"/>
              <a:gd name="connsiteY5" fmla="*/ 251489 h 845163"/>
              <a:gd name="connsiteX0" fmla="*/ 0 w 2814524"/>
              <a:gd name="connsiteY0" fmla="*/ 833744 h 833744"/>
              <a:gd name="connsiteX1" fmla="*/ 437165 w 2814524"/>
              <a:gd name="connsiteY1" fmla="*/ 382996 h 833744"/>
              <a:gd name="connsiteX2" fmla="*/ 796772 w 2814524"/>
              <a:gd name="connsiteY2" fmla="*/ 211124 h 833744"/>
              <a:gd name="connsiteX3" fmla="*/ 1595909 w 2814524"/>
              <a:gd name="connsiteY3" fmla="*/ 20981 h 833744"/>
              <a:gd name="connsiteX4" fmla="*/ 1931383 w 2814524"/>
              <a:gd name="connsiteY4" fmla="*/ 29437 h 833744"/>
              <a:gd name="connsiteX5" fmla="*/ 2814524 w 2814524"/>
              <a:gd name="connsiteY5" fmla="*/ 240070 h 833744"/>
              <a:gd name="connsiteX0" fmla="*/ 0 w 2811799"/>
              <a:gd name="connsiteY0" fmla="*/ 835813 h 835813"/>
              <a:gd name="connsiteX1" fmla="*/ 437165 w 2811799"/>
              <a:gd name="connsiteY1" fmla="*/ 385065 h 835813"/>
              <a:gd name="connsiteX2" fmla="*/ 796772 w 2811799"/>
              <a:gd name="connsiteY2" fmla="*/ 213193 h 835813"/>
              <a:gd name="connsiteX3" fmla="*/ 1595909 w 2811799"/>
              <a:gd name="connsiteY3" fmla="*/ 23050 h 835813"/>
              <a:gd name="connsiteX4" fmla="*/ 1931383 w 2811799"/>
              <a:gd name="connsiteY4" fmla="*/ 31506 h 835813"/>
              <a:gd name="connsiteX5" fmla="*/ 2811799 w 2811799"/>
              <a:gd name="connsiteY5" fmla="*/ 277361 h 835813"/>
              <a:gd name="connsiteX0" fmla="*/ 0 w 2811799"/>
              <a:gd name="connsiteY0" fmla="*/ 835617 h 835617"/>
              <a:gd name="connsiteX1" fmla="*/ 437165 w 2811799"/>
              <a:gd name="connsiteY1" fmla="*/ 384869 h 835617"/>
              <a:gd name="connsiteX2" fmla="*/ 757242 w 2811799"/>
              <a:gd name="connsiteY2" fmla="*/ 209923 h 835617"/>
              <a:gd name="connsiteX3" fmla="*/ 1595909 w 2811799"/>
              <a:gd name="connsiteY3" fmla="*/ 22854 h 835617"/>
              <a:gd name="connsiteX4" fmla="*/ 1931383 w 2811799"/>
              <a:gd name="connsiteY4" fmla="*/ 31310 h 835617"/>
              <a:gd name="connsiteX5" fmla="*/ 2811799 w 2811799"/>
              <a:gd name="connsiteY5" fmla="*/ 277165 h 835617"/>
              <a:gd name="connsiteX0" fmla="*/ 0 w 2811799"/>
              <a:gd name="connsiteY0" fmla="*/ 835617 h 835617"/>
              <a:gd name="connsiteX1" fmla="*/ 437165 w 2811799"/>
              <a:gd name="connsiteY1" fmla="*/ 384869 h 835617"/>
              <a:gd name="connsiteX2" fmla="*/ 757242 w 2811799"/>
              <a:gd name="connsiteY2" fmla="*/ 209923 h 835617"/>
              <a:gd name="connsiteX3" fmla="*/ 1595909 w 2811799"/>
              <a:gd name="connsiteY3" fmla="*/ 22854 h 835617"/>
              <a:gd name="connsiteX4" fmla="*/ 1931383 w 2811799"/>
              <a:gd name="connsiteY4" fmla="*/ 31310 h 835617"/>
              <a:gd name="connsiteX5" fmla="*/ 2811799 w 2811799"/>
              <a:gd name="connsiteY5" fmla="*/ 277165 h 835617"/>
              <a:gd name="connsiteX0" fmla="*/ 0 w 2811799"/>
              <a:gd name="connsiteY0" fmla="*/ 838316 h 838316"/>
              <a:gd name="connsiteX1" fmla="*/ 437165 w 2811799"/>
              <a:gd name="connsiteY1" fmla="*/ 387568 h 838316"/>
              <a:gd name="connsiteX2" fmla="*/ 757242 w 2811799"/>
              <a:gd name="connsiteY2" fmla="*/ 212622 h 838316"/>
              <a:gd name="connsiteX3" fmla="*/ 1595909 w 2811799"/>
              <a:gd name="connsiteY3" fmla="*/ 25553 h 838316"/>
              <a:gd name="connsiteX4" fmla="*/ 1931383 w 2811799"/>
              <a:gd name="connsiteY4" fmla="*/ 34009 h 838316"/>
              <a:gd name="connsiteX5" fmla="*/ 2811799 w 2811799"/>
              <a:gd name="connsiteY5" fmla="*/ 279864 h 838316"/>
              <a:gd name="connsiteX0" fmla="*/ 0 w 2811799"/>
              <a:gd name="connsiteY0" fmla="*/ 834856 h 834856"/>
              <a:gd name="connsiteX1" fmla="*/ 437165 w 2811799"/>
              <a:gd name="connsiteY1" fmla="*/ 384108 h 834856"/>
              <a:gd name="connsiteX2" fmla="*/ 743725 w 2811799"/>
              <a:gd name="connsiteY2" fmla="*/ 197257 h 834856"/>
              <a:gd name="connsiteX3" fmla="*/ 1595909 w 2811799"/>
              <a:gd name="connsiteY3" fmla="*/ 22093 h 834856"/>
              <a:gd name="connsiteX4" fmla="*/ 1931383 w 2811799"/>
              <a:gd name="connsiteY4" fmla="*/ 30549 h 834856"/>
              <a:gd name="connsiteX5" fmla="*/ 2811799 w 2811799"/>
              <a:gd name="connsiteY5" fmla="*/ 276404 h 834856"/>
              <a:gd name="connsiteX0" fmla="*/ 0 w 2811799"/>
              <a:gd name="connsiteY0" fmla="*/ 834856 h 834856"/>
              <a:gd name="connsiteX1" fmla="*/ 437165 w 2811799"/>
              <a:gd name="connsiteY1" fmla="*/ 384108 h 834856"/>
              <a:gd name="connsiteX2" fmla="*/ 743725 w 2811799"/>
              <a:gd name="connsiteY2" fmla="*/ 197257 h 834856"/>
              <a:gd name="connsiteX3" fmla="*/ 1595909 w 2811799"/>
              <a:gd name="connsiteY3" fmla="*/ 22093 h 834856"/>
              <a:gd name="connsiteX4" fmla="*/ 1931383 w 2811799"/>
              <a:gd name="connsiteY4" fmla="*/ 30549 h 834856"/>
              <a:gd name="connsiteX5" fmla="*/ 2811799 w 2811799"/>
              <a:gd name="connsiteY5" fmla="*/ 276404 h 834856"/>
              <a:gd name="connsiteX0" fmla="*/ 0 w 2787241"/>
              <a:gd name="connsiteY0" fmla="*/ 834298 h 834298"/>
              <a:gd name="connsiteX1" fmla="*/ 437165 w 2787241"/>
              <a:gd name="connsiteY1" fmla="*/ 383550 h 834298"/>
              <a:gd name="connsiteX2" fmla="*/ 743725 w 2787241"/>
              <a:gd name="connsiteY2" fmla="*/ 196699 h 834298"/>
              <a:gd name="connsiteX3" fmla="*/ 1595909 w 2787241"/>
              <a:gd name="connsiteY3" fmla="*/ 21535 h 834298"/>
              <a:gd name="connsiteX4" fmla="*/ 1931383 w 2787241"/>
              <a:gd name="connsiteY4" fmla="*/ 29991 h 834298"/>
              <a:gd name="connsiteX5" fmla="*/ 2787241 w 2787241"/>
              <a:gd name="connsiteY5" fmla="*/ 266701 h 834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87241" h="834298">
                <a:moveTo>
                  <a:pt x="0" y="834298"/>
                </a:moveTo>
                <a:cubicBezTo>
                  <a:pt x="86830" y="755428"/>
                  <a:pt x="313211" y="489817"/>
                  <a:pt x="437165" y="383550"/>
                </a:cubicBezTo>
                <a:cubicBezTo>
                  <a:pt x="561119" y="277284"/>
                  <a:pt x="549142" y="236288"/>
                  <a:pt x="743725" y="196699"/>
                </a:cubicBezTo>
                <a:cubicBezTo>
                  <a:pt x="938821" y="157006"/>
                  <a:pt x="1397966" y="49320"/>
                  <a:pt x="1595909" y="21535"/>
                </a:cubicBezTo>
                <a:cubicBezTo>
                  <a:pt x="1793852" y="-6250"/>
                  <a:pt x="1732828" y="-10870"/>
                  <a:pt x="1931383" y="29991"/>
                </a:cubicBezTo>
                <a:cubicBezTo>
                  <a:pt x="2129938" y="70852"/>
                  <a:pt x="2510280" y="196245"/>
                  <a:pt x="2787241" y="266701"/>
                </a:cubicBezTo>
              </a:path>
            </a:pathLst>
          </a:custGeom>
          <a:noFill/>
          <a:ln w="28575">
            <a:solidFill>
              <a:srgbClr val="91D5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E2C2A241-3094-CC20-F712-013CD1B17B77}"/>
              </a:ext>
            </a:extLst>
          </p:cNvPr>
          <p:cNvSpPr/>
          <p:nvPr/>
        </p:nvSpPr>
        <p:spPr>
          <a:xfrm>
            <a:off x="4764801" y="2814233"/>
            <a:ext cx="2009361" cy="746122"/>
          </a:xfrm>
          <a:custGeom>
            <a:avLst/>
            <a:gdLst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285750 w 2628900"/>
              <a:gd name="connsiteY7" fmla="*/ 495354 h 885879"/>
              <a:gd name="connsiteX8" fmla="*/ 295275 w 2628900"/>
              <a:gd name="connsiteY8" fmla="*/ 466779 h 885879"/>
              <a:gd name="connsiteX9" fmla="*/ 323850 w 2628900"/>
              <a:gd name="connsiteY9" fmla="*/ 447729 h 885879"/>
              <a:gd name="connsiteX10" fmla="*/ 352425 w 2628900"/>
              <a:gd name="connsiteY10" fmla="*/ 419154 h 885879"/>
              <a:gd name="connsiteX11" fmla="*/ 361950 w 2628900"/>
              <a:gd name="connsiteY11" fmla="*/ 390579 h 885879"/>
              <a:gd name="connsiteX12" fmla="*/ 476250 w 2628900"/>
              <a:gd name="connsiteY12" fmla="*/ 323904 h 885879"/>
              <a:gd name="connsiteX13" fmla="*/ 504825 w 2628900"/>
              <a:gd name="connsiteY13" fmla="*/ 304854 h 885879"/>
              <a:gd name="connsiteX14" fmla="*/ 638175 w 2628900"/>
              <a:gd name="connsiteY14" fmla="*/ 266754 h 885879"/>
              <a:gd name="connsiteX15" fmla="*/ 695325 w 2628900"/>
              <a:gd name="connsiteY15" fmla="*/ 247704 h 885879"/>
              <a:gd name="connsiteX16" fmla="*/ 790575 w 2628900"/>
              <a:gd name="connsiteY16" fmla="*/ 238179 h 885879"/>
              <a:gd name="connsiteX17" fmla="*/ 847725 w 2628900"/>
              <a:gd name="connsiteY17" fmla="*/ 228654 h 885879"/>
              <a:gd name="connsiteX18" fmla="*/ 942975 w 2628900"/>
              <a:gd name="connsiteY18" fmla="*/ 219129 h 885879"/>
              <a:gd name="connsiteX19" fmla="*/ 1047750 w 2628900"/>
              <a:gd name="connsiteY19" fmla="*/ 190554 h 885879"/>
              <a:gd name="connsiteX20" fmla="*/ 1076325 w 2628900"/>
              <a:gd name="connsiteY20" fmla="*/ 181029 h 885879"/>
              <a:gd name="connsiteX21" fmla="*/ 1114425 w 2628900"/>
              <a:gd name="connsiteY21" fmla="*/ 171504 h 885879"/>
              <a:gd name="connsiteX22" fmla="*/ 1219200 w 2628900"/>
              <a:gd name="connsiteY22" fmla="*/ 133404 h 885879"/>
              <a:gd name="connsiteX23" fmla="*/ 1247775 w 2628900"/>
              <a:gd name="connsiteY23" fmla="*/ 114354 h 885879"/>
              <a:gd name="connsiteX24" fmla="*/ 1314450 w 2628900"/>
              <a:gd name="connsiteY24" fmla="*/ 85779 h 885879"/>
              <a:gd name="connsiteX25" fmla="*/ 1400175 w 2628900"/>
              <a:gd name="connsiteY25" fmla="*/ 66729 h 885879"/>
              <a:gd name="connsiteX26" fmla="*/ 1457325 w 2628900"/>
              <a:gd name="connsiteY26" fmla="*/ 57204 h 885879"/>
              <a:gd name="connsiteX27" fmla="*/ 1590675 w 2628900"/>
              <a:gd name="connsiteY27" fmla="*/ 28629 h 885879"/>
              <a:gd name="connsiteX28" fmla="*/ 1685925 w 2628900"/>
              <a:gd name="connsiteY28" fmla="*/ 19104 h 885879"/>
              <a:gd name="connsiteX29" fmla="*/ 1724025 w 2628900"/>
              <a:gd name="connsiteY29" fmla="*/ 9579 h 885879"/>
              <a:gd name="connsiteX30" fmla="*/ 1752600 w 2628900"/>
              <a:gd name="connsiteY30" fmla="*/ 54 h 885879"/>
              <a:gd name="connsiteX31" fmla="*/ 1847850 w 2628900"/>
              <a:gd name="connsiteY31" fmla="*/ 19104 h 885879"/>
              <a:gd name="connsiteX32" fmla="*/ 1914525 w 2628900"/>
              <a:gd name="connsiteY32" fmla="*/ 28629 h 885879"/>
              <a:gd name="connsiteX33" fmla="*/ 1952625 w 2628900"/>
              <a:gd name="connsiteY33" fmla="*/ 38154 h 885879"/>
              <a:gd name="connsiteX34" fmla="*/ 2000250 w 2628900"/>
              <a:gd name="connsiteY34" fmla="*/ 47679 h 885879"/>
              <a:gd name="connsiteX35" fmla="*/ 2114550 w 2628900"/>
              <a:gd name="connsiteY35" fmla="*/ 76254 h 885879"/>
              <a:gd name="connsiteX36" fmla="*/ 2162175 w 2628900"/>
              <a:gd name="connsiteY36" fmla="*/ 95304 h 885879"/>
              <a:gd name="connsiteX37" fmla="*/ 2238375 w 2628900"/>
              <a:gd name="connsiteY37" fmla="*/ 114354 h 885879"/>
              <a:gd name="connsiteX38" fmla="*/ 2428875 w 2628900"/>
              <a:gd name="connsiteY38" fmla="*/ 152454 h 885879"/>
              <a:gd name="connsiteX39" fmla="*/ 2476500 w 2628900"/>
              <a:gd name="connsiteY39" fmla="*/ 171504 h 885879"/>
              <a:gd name="connsiteX40" fmla="*/ 2514600 w 2628900"/>
              <a:gd name="connsiteY40" fmla="*/ 181029 h 885879"/>
              <a:gd name="connsiteX41" fmla="*/ 2543175 w 2628900"/>
              <a:gd name="connsiteY41" fmla="*/ 190554 h 885879"/>
              <a:gd name="connsiteX42" fmla="*/ 2581275 w 2628900"/>
              <a:gd name="connsiteY42" fmla="*/ 200079 h 885879"/>
              <a:gd name="connsiteX43" fmla="*/ 2628900 w 2628900"/>
              <a:gd name="connsiteY43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285750 w 2628900"/>
              <a:gd name="connsiteY7" fmla="*/ 495354 h 885879"/>
              <a:gd name="connsiteX8" fmla="*/ 323850 w 2628900"/>
              <a:gd name="connsiteY8" fmla="*/ 447729 h 885879"/>
              <a:gd name="connsiteX9" fmla="*/ 352425 w 2628900"/>
              <a:gd name="connsiteY9" fmla="*/ 419154 h 885879"/>
              <a:gd name="connsiteX10" fmla="*/ 361950 w 2628900"/>
              <a:gd name="connsiteY10" fmla="*/ 390579 h 885879"/>
              <a:gd name="connsiteX11" fmla="*/ 476250 w 2628900"/>
              <a:gd name="connsiteY11" fmla="*/ 323904 h 885879"/>
              <a:gd name="connsiteX12" fmla="*/ 504825 w 2628900"/>
              <a:gd name="connsiteY12" fmla="*/ 304854 h 885879"/>
              <a:gd name="connsiteX13" fmla="*/ 638175 w 2628900"/>
              <a:gd name="connsiteY13" fmla="*/ 266754 h 885879"/>
              <a:gd name="connsiteX14" fmla="*/ 695325 w 2628900"/>
              <a:gd name="connsiteY14" fmla="*/ 247704 h 885879"/>
              <a:gd name="connsiteX15" fmla="*/ 790575 w 2628900"/>
              <a:gd name="connsiteY15" fmla="*/ 238179 h 885879"/>
              <a:gd name="connsiteX16" fmla="*/ 847725 w 2628900"/>
              <a:gd name="connsiteY16" fmla="*/ 228654 h 885879"/>
              <a:gd name="connsiteX17" fmla="*/ 942975 w 2628900"/>
              <a:gd name="connsiteY17" fmla="*/ 219129 h 885879"/>
              <a:gd name="connsiteX18" fmla="*/ 1047750 w 2628900"/>
              <a:gd name="connsiteY18" fmla="*/ 190554 h 885879"/>
              <a:gd name="connsiteX19" fmla="*/ 1076325 w 2628900"/>
              <a:gd name="connsiteY19" fmla="*/ 181029 h 885879"/>
              <a:gd name="connsiteX20" fmla="*/ 1114425 w 2628900"/>
              <a:gd name="connsiteY20" fmla="*/ 171504 h 885879"/>
              <a:gd name="connsiteX21" fmla="*/ 1219200 w 2628900"/>
              <a:gd name="connsiteY21" fmla="*/ 133404 h 885879"/>
              <a:gd name="connsiteX22" fmla="*/ 1247775 w 2628900"/>
              <a:gd name="connsiteY22" fmla="*/ 114354 h 885879"/>
              <a:gd name="connsiteX23" fmla="*/ 1314450 w 2628900"/>
              <a:gd name="connsiteY23" fmla="*/ 85779 h 885879"/>
              <a:gd name="connsiteX24" fmla="*/ 1400175 w 2628900"/>
              <a:gd name="connsiteY24" fmla="*/ 66729 h 885879"/>
              <a:gd name="connsiteX25" fmla="*/ 1457325 w 2628900"/>
              <a:gd name="connsiteY25" fmla="*/ 57204 h 885879"/>
              <a:gd name="connsiteX26" fmla="*/ 1590675 w 2628900"/>
              <a:gd name="connsiteY26" fmla="*/ 28629 h 885879"/>
              <a:gd name="connsiteX27" fmla="*/ 1685925 w 2628900"/>
              <a:gd name="connsiteY27" fmla="*/ 19104 h 885879"/>
              <a:gd name="connsiteX28" fmla="*/ 1724025 w 2628900"/>
              <a:gd name="connsiteY28" fmla="*/ 9579 h 885879"/>
              <a:gd name="connsiteX29" fmla="*/ 1752600 w 2628900"/>
              <a:gd name="connsiteY29" fmla="*/ 54 h 885879"/>
              <a:gd name="connsiteX30" fmla="*/ 1847850 w 2628900"/>
              <a:gd name="connsiteY30" fmla="*/ 19104 h 885879"/>
              <a:gd name="connsiteX31" fmla="*/ 1914525 w 2628900"/>
              <a:gd name="connsiteY31" fmla="*/ 28629 h 885879"/>
              <a:gd name="connsiteX32" fmla="*/ 1952625 w 2628900"/>
              <a:gd name="connsiteY32" fmla="*/ 38154 h 885879"/>
              <a:gd name="connsiteX33" fmla="*/ 2000250 w 2628900"/>
              <a:gd name="connsiteY33" fmla="*/ 47679 h 885879"/>
              <a:gd name="connsiteX34" fmla="*/ 2114550 w 2628900"/>
              <a:gd name="connsiteY34" fmla="*/ 76254 h 885879"/>
              <a:gd name="connsiteX35" fmla="*/ 2162175 w 2628900"/>
              <a:gd name="connsiteY35" fmla="*/ 95304 h 885879"/>
              <a:gd name="connsiteX36" fmla="*/ 2238375 w 2628900"/>
              <a:gd name="connsiteY36" fmla="*/ 114354 h 885879"/>
              <a:gd name="connsiteX37" fmla="*/ 2428875 w 2628900"/>
              <a:gd name="connsiteY37" fmla="*/ 152454 h 885879"/>
              <a:gd name="connsiteX38" fmla="*/ 2476500 w 2628900"/>
              <a:gd name="connsiteY38" fmla="*/ 171504 h 885879"/>
              <a:gd name="connsiteX39" fmla="*/ 2514600 w 2628900"/>
              <a:gd name="connsiteY39" fmla="*/ 181029 h 885879"/>
              <a:gd name="connsiteX40" fmla="*/ 2543175 w 2628900"/>
              <a:gd name="connsiteY40" fmla="*/ 190554 h 885879"/>
              <a:gd name="connsiteX41" fmla="*/ 2581275 w 2628900"/>
              <a:gd name="connsiteY41" fmla="*/ 200079 h 885879"/>
              <a:gd name="connsiteX42" fmla="*/ 2628900 w 2628900"/>
              <a:gd name="connsiteY42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247650 w 2628900"/>
              <a:gd name="connsiteY6" fmla="*/ 542979 h 885879"/>
              <a:gd name="connsiteX7" fmla="*/ 323850 w 2628900"/>
              <a:gd name="connsiteY7" fmla="*/ 447729 h 885879"/>
              <a:gd name="connsiteX8" fmla="*/ 352425 w 2628900"/>
              <a:gd name="connsiteY8" fmla="*/ 419154 h 885879"/>
              <a:gd name="connsiteX9" fmla="*/ 361950 w 2628900"/>
              <a:gd name="connsiteY9" fmla="*/ 390579 h 885879"/>
              <a:gd name="connsiteX10" fmla="*/ 476250 w 2628900"/>
              <a:gd name="connsiteY10" fmla="*/ 323904 h 885879"/>
              <a:gd name="connsiteX11" fmla="*/ 504825 w 2628900"/>
              <a:gd name="connsiteY11" fmla="*/ 304854 h 885879"/>
              <a:gd name="connsiteX12" fmla="*/ 638175 w 2628900"/>
              <a:gd name="connsiteY12" fmla="*/ 266754 h 885879"/>
              <a:gd name="connsiteX13" fmla="*/ 695325 w 2628900"/>
              <a:gd name="connsiteY13" fmla="*/ 247704 h 885879"/>
              <a:gd name="connsiteX14" fmla="*/ 790575 w 2628900"/>
              <a:gd name="connsiteY14" fmla="*/ 238179 h 885879"/>
              <a:gd name="connsiteX15" fmla="*/ 847725 w 2628900"/>
              <a:gd name="connsiteY15" fmla="*/ 228654 h 885879"/>
              <a:gd name="connsiteX16" fmla="*/ 942975 w 2628900"/>
              <a:gd name="connsiteY16" fmla="*/ 219129 h 885879"/>
              <a:gd name="connsiteX17" fmla="*/ 1047750 w 2628900"/>
              <a:gd name="connsiteY17" fmla="*/ 190554 h 885879"/>
              <a:gd name="connsiteX18" fmla="*/ 1076325 w 2628900"/>
              <a:gd name="connsiteY18" fmla="*/ 181029 h 885879"/>
              <a:gd name="connsiteX19" fmla="*/ 1114425 w 2628900"/>
              <a:gd name="connsiteY19" fmla="*/ 171504 h 885879"/>
              <a:gd name="connsiteX20" fmla="*/ 1219200 w 2628900"/>
              <a:gd name="connsiteY20" fmla="*/ 133404 h 885879"/>
              <a:gd name="connsiteX21" fmla="*/ 1247775 w 2628900"/>
              <a:gd name="connsiteY21" fmla="*/ 114354 h 885879"/>
              <a:gd name="connsiteX22" fmla="*/ 1314450 w 2628900"/>
              <a:gd name="connsiteY22" fmla="*/ 85779 h 885879"/>
              <a:gd name="connsiteX23" fmla="*/ 1400175 w 2628900"/>
              <a:gd name="connsiteY23" fmla="*/ 66729 h 885879"/>
              <a:gd name="connsiteX24" fmla="*/ 1457325 w 2628900"/>
              <a:gd name="connsiteY24" fmla="*/ 57204 h 885879"/>
              <a:gd name="connsiteX25" fmla="*/ 1590675 w 2628900"/>
              <a:gd name="connsiteY25" fmla="*/ 28629 h 885879"/>
              <a:gd name="connsiteX26" fmla="*/ 1685925 w 2628900"/>
              <a:gd name="connsiteY26" fmla="*/ 19104 h 885879"/>
              <a:gd name="connsiteX27" fmla="*/ 1724025 w 2628900"/>
              <a:gd name="connsiteY27" fmla="*/ 9579 h 885879"/>
              <a:gd name="connsiteX28" fmla="*/ 1752600 w 2628900"/>
              <a:gd name="connsiteY28" fmla="*/ 54 h 885879"/>
              <a:gd name="connsiteX29" fmla="*/ 1847850 w 2628900"/>
              <a:gd name="connsiteY29" fmla="*/ 19104 h 885879"/>
              <a:gd name="connsiteX30" fmla="*/ 1914525 w 2628900"/>
              <a:gd name="connsiteY30" fmla="*/ 28629 h 885879"/>
              <a:gd name="connsiteX31" fmla="*/ 1952625 w 2628900"/>
              <a:gd name="connsiteY31" fmla="*/ 38154 h 885879"/>
              <a:gd name="connsiteX32" fmla="*/ 2000250 w 2628900"/>
              <a:gd name="connsiteY32" fmla="*/ 47679 h 885879"/>
              <a:gd name="connsiteX33" fmla="*/ 2114550 w 2628900"/>
              <a:gd name="connsiteY33" fmla="*/ 76254 h 885879"/>
              <a:gd name="connsiteX34" fmla="*/ 2162175 w 2628900"/>
              <a:gd name="connsiteY34" fmla="*/ 95304 h 885879"/>
              <a:gd name="connsiteX35" fmla="*/ 2238375 w 2628900"/>
              <a:gd name="connsiteY35" fmla="*/ 114354 h 885879"/>
              <a:gd name="connsiteX36" fmla="*/ 2428875 w 2628900"/>
              <a:gd name="connsiteY36" fmla="*/ 152454 h 885879"/>
              <a:gd name="connsiteX37" fmla="*/ 2476500 w 2628900"/>
              <a:gd name="connsiteY37" fmla="*/ 171504 h 885879"/>
              <a:gd name="connsiteX38" fmla="*/ 2514600 w 2628900"/>
              <a:gd name="connsiteY38" fmla="*/ 181029 h 885879"/>
              <a:gd name="connsiteX39" fmla="*/ 2543175 w 2628900"/>
              <a:gd name="connsiteY39" fmla="*/ 190554 h 885879"/>
              <a:gd name="connsiteX40" fmla="*/ 2581275 w 2628900"/>
              <a:gd name="connsiteY40" fmla="*/ 200079 h 885879"/>
              <a:gd name="connsiteX41" fmla="*/ 2628900 w 2628900"/>
              <a:gd name="connsiteY41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219075 w 2628900"/>
              <a:gd name="connsiteY5" fmla="*/ 571554 h 885879"/>
              <a:gd name="connsiteX6" fmla="*/ 323850 w 2628900"/>
              <a:gd name="connsiteY6" fmla="*/ 447729 h 885879"/>
              <a:gd name="connsiteX7" fmla="*/ 352425 w 2628900"/>
              <a:gd name="connsiteY7" fmla="*/ 419154 h 885879"/>
              <a:gd name="connsiteX8" fmla="*/ 361950 w 2628900"/>
              <a:gd name="connsiteY8" fmla="*/ 390579 h 885879"/>
              <a:gd name="connsiteX9" fmla="*/ 476250 w 2628900"/>
              <a:gd name="connsiteY9" fmla="*/ 323904 h 885879"/>
              <a:gd name="connsiteX10" fmla="*/ 504825 w 2628900"/>
              <a:gd name="connsiteY10" fmla="*/ 304854 h 885879"/>
              <a:gd name="connsiteX11" fmla="*/ 638175 w 2628900"/>
              <a:gd name="connsiteY11" fmla="*/ 266754 h 885879"/>
              <a:gd name="connsiteX12" fmla="*/ 695325 w 2628900"/>
              <a:gd name="connsiteY12" fmla="*/ 247704 h 885879"/>
              <a:gd name="connsiteX13" fmla="*/ 790575 w 2628900"/>
              <a:gd name="connsiteY13" fmla="*/ 238179 h 885879"/>
              <a:gd name="connsiteX14" fmla="*/ 847725 w 2628900"/>
              <a:gd name="connsiteY14" fmla="*/ 228654 h 885879"/>
              <a:gd name="connsiteX15" fmla="*/ 942975 w 2628900"/>
              <a:gd name="connsiteY15" fmla="*/ 219129 h 885879"/>
              <a:gd name="connsiteX16" fmla="*/ 1047750 w 2628900"/>
              <a:gd name="connsiteY16" fmla="*/ 190554 h 885879"/>
              <a:gd name="connsiteX17" fmla="*/ 1076325 w 2628900"/>
              <a:gd name="connsiteY17" fmla="*/ 181029 h 885879"/>
              <a:gd name="connsiteX18" fmla="*/ 1114425 w 2628900"/>
              <a:gd name="connsiteY18" fmla="*/ 171504 h 885879"/>
              <a:gd name="connsiteX19" fmla="*/ 1219200 w 2628900"/>
              <a:gd name="connsiteY19" fmla="*/ 133404 h 885879"/>
              <a:gd name="connsiteX20" fmla="*/ 1247775 w 2628900"/>
              <a:gd name="connsiteY20" fmla="*/ 114354 h 885879"/>
              <a:gd name="connsiteX21" fmla="*/ 1314450 w 2628900"/>
              <a:gd name="connsiteY21" fmla="*/ 85779 h 885879"/>
              <a:gd name="connsiteX22" fmla="*/ 1400175 w 2628900"/>
              <a:gd name="connsiteY22" fmla="*/ 66729 h 885879"/>
              <a:gd name="connsiteX23" fmla="*/ 1457325 w 2628900"/>
              <a:gd name="connsiteY23" fmla="*/ 57204 h 885879"/>
              <a:gd name="connsiteX24" fmla="*/ 1590675 w 2628900"/>
              <a:gd name="connsiteY24" fmla="*/ 28629 h 885879"/>
              <a:gd name="connsiteX25" fmla="*/ 1685925 w 2628900"/>
              <a:gd name="connsiteY25" fmla="*/ 19104 h 885879"/>
              <a:gd name="connsiteX26" fmla="*/ 1724025 w 2628900"/>
              <a:gd name="connsiteY26" fmla="*/ 9579 h 885879"/>
              <a:gd name="connsiteX27" fmla="*/ 1752600 w 2628900"/>
              <a:gd name="connsiteY27" fmla="*/ 54 h 885879"/>
              <a:gd name="connsiteX28" fmla="*/ 1847850 w 2628900"/>
              <a:gd name="connsiteY28" fmla="*/ 19104 h 885879"/>
              <a:gd name="connsiteX29" fmla="*/ 1914525 w 2628900"/>
              <a:gd name="connsiteY29" fmla="*/ 28629 h 885879"/>
              <a:gd name="connsiteX30" fmla="*/ 1952625 w 2628900"/>
              <a:gd name="connsiteY30" fmla="*/ 38154 h 885879"/>
              <a:gd name="connsiteX31" fmla="*/ 2000250 w 2628900"/>
              <a:gd name="connsiteY31" fmla="*/ 47679 h 885879"/>
              <a:gd name="connsiteX32" fmla="*/ 2114550 w 2628900"/>
              <a:gd name="connsiteY32" fmla="*/ 76254 h 885879"/>
              <a:gd name="connsiteX33" fmla="*/ 2162175 w 2628900"/>
              <a:gd name="connsiteY33" fmla="*/ 95304 h 885879"/>
              <a:gd name="connsiteX34" fmla="*/ 2238375 w 2628900"/>
              <a:gd name="connsiteY34" fmla="*/ 114354 h 885879"/>
              <a:gd name="connsiteX35" fmla="*/ 2428875 w 2628900"/>
              <a:gd name="connsiteY35" fmla="*/ 152454 h 885879"/>
              <a:gd name="connsiteX36" fmla="*/ 2476500 w 2628900"/>
              <a:gd name="connsiteY36" fmla="*/ 171504 h 885879"/>
              <a:gd name="connsiteX37" fmla="*/ 2514600 w 2628900"/>
              <a:gd name="connsiteY37" fmla="*/ 181029 h 885879"/>
              <a:gd name="connsiteX38" fmla="*/ 2543175 w 2628900"/>
              <a:gd name="connsiteY38" fmla="*/ 190554 h 885879"/>
              <a:gd name="connsiteX39" fmla="*/ 2581275 w 2628900"/>
              <a:gd name="connsiteY39" fmla="*/ 200079 h 885879"/>
              <a:gd name="connsiteX40" fmla="*/ 2628900 w 2628900"/>
              <a:gd name="connsiteY40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171450 w 2628900"/>
              <a:gd name="connsiteY4" fmla="*/ 657279 h 885879"/>
              <a:gd name="connsiteX5" fmla="*/ 323850 w 2628900"/>
              <a:gd name="connsiteY5" fmla="*/ 447729 h 885879"/>
              <a:gd name="connsiteX6" fmla="*/ 352425 w 2628900"/>
              <a:gd name="connsiteY6" fmla="*/ 419154 h 885879"/>
              <a:gd name="connsiteX7" fmla="*/ 361950 w 2628900"/>
              <a:gd name="connsiteY7" fmla="*/ 390579 h 885879"/>
              <a:gd name="connsiteX8" fmla="*/ 476250 w 2628900"/>
              <a:gd name="connsiteY8" fmla="*/ 323904 h 885879"/>
              <a:gd name="connsiteX9" fmla="*/ 504825 w 2628900"/>
              <a:gd name="connsiteY9" fmla="*/ 304854 h 885879"/>
              <a:gd name="connsiteX10" fmla="*/ 638175 w 2628900"/>
              <a:gd name="connsiteY10" fmla="*/ 266754 h 885879"/>
              <a:gd name="connsiteX11" fmla="*/ 695325 w 2628900"/>
              <a:gd name="connsiteY11" fmla="*/ 247704 h 885879"/>
              <a:gd name="connsiteX12" fmla="*/ 790575 w 2628900"/>
              <a:gd name="connsiteY12" fmla="*/ 238179 h 885879"/>
              <a:gd name="connsiteX13" fmla="*/ 847725 w 2628900"/>
              <a:gd name="connsiteY13" fmla="*/ 228654 h 885879"/>
              <a:gd name="connsiteX14" fmla="*/ 942975 w 2628900"/>
              <a:gd name="connsiteY14" fmla="*/ 219129 h 885879"/>
              <a:gd name="connsiteX15" fmla="*/ 1047750 w 2628900"/>
              <a:gd name="connsiteY15" fmla="*/ 190554 h 885879"/>
              <a:gd name="connsiteX16" fmla="*/ 1076325 w 2628900"/>
              <a:gd name="connsiteY16" fmla="*/ 181029 h 885879"/>
              <a:gd name="connsiteX17" fmla="*/ 1114425 w 2628900"/>
              <a:gd name="connsiteY17" fmla="*/ 171504 h 885879"/>
              <a:gd name="connsiteX18" fmla="*/ 1219200 w 2628900"/>
              <a:gd name="connsiteY18" fmla="*/ 133404 h 885879"/>
              <a:gd name="connsiteX19" fmla="*/ 1247775 w 2628900"/>
              <a:gd name="connsiteY19" fmla="*/ 114354 h 885879"/>
              <a:gd name="connsiteX20" fmla="*/ 1314450 w 2628900"/>
              <a:gd name="connsiteY20" fmla="*/ 85779 h 885879"/>
              <a:gd name="connsiteX21" fmla="*/ 1400175 w 2628900"/>
              <a:gd name="connsiteY21" fmla="*/ 66729 h 885879"/>
              <a:gd name="connsiteX22" fmla="*/ 1457325 w 2628900"/>
              <a:gd name="connsiteY22" fmla="*/ 57204 h 885879"/>
              <a:gd name="connsiteX23" fmla="*/ 1590675 w 2628900"/>
              <a:gd name="connsiteY23" fmla="*/ 28629 h 885879"/>
              <a:gd name="connsiteX24" fmla="*/ 1685925 w 2628900"/>
              <a:gd name="connsiteY24" fmla="*/ 19104 h 885879"/>
              <a:gd name="connsiteX25" fmla="*/ 1724025 w 2628900"/>
              <a:gd name="connsiteY25" fmla="*/ 9579 h 885879"/>
              <a:gd name="connsiteX26" fmla="*/ 1752600 w 2628900"/>
              <a:gd name="connsiteY26" fmla="*/ 54 h 885879"/>
              <a:gd name="connsiteX27" fmla="*/ 1847850 w 2628900"/>
              <a:gd name="connsiteY27" fmla="*/ 19104 h 885879"/>
              <a:gd name="connsiteX28" fmla="*/ 1914525 w 2628900"/>
              <a:gd name="connsiteY28" fmla="*/ 28629 h 885879"/>
              <a:gd name="connsiteX29" fmla="*/ 1952625 w 2628900"/>
              <a:gd name="connsiteY29" fmla="*/ 38154 h 885879"/>
              <a:gd name="connsiteX30" fmla="*/ 2000250 w 2628900"/>
              <a:gd name="connsiteY30" fmla="*/ 47679 h 885879"/>
              <a:gd name="connsiteX31" fmla="*/ 2114550 w 2628900"/>
              <a:gd name="connsiteY31" fmla="*/ 76254 h 885879"/>
              <a:gd name="connsiteX32" fmla="*/ 2162175 w 2628900"/>
              <a:gd name="connsiteY32" fmla="*/ 95304 h 885879"/>
              <a:gd name="connsiteX33" fmla="*/ 2238375 w 2628900"/>
              <a:gd name="connsiteY33" fmla="*/ 114354 h 885879"/>
              <a:gd name="connsiteX34" fmla="*/ 2428875 w 2628900"/>
              <a:gd name="connsiteY34" fmla="*/ 152454 h 885879"/>
              <a:gd name="connsiteX35" fmla="*/ 2476500 w 2628900"/>
              <a:gd name="connsiteY35" fmla="*/ 171504 h 885879"/>
              <a:gd name="connsiteX36" fmla="*/ 2514600 w 2628900"/>
              <a:gd name="connsiteY36" fmla="*/ 181029 h 885879"/>
              <a:gd name="connsiteX37" fmla="*/ 2543175 w 2628900"/>
              <a:gd name="connsiteY37" fmla="*/ 190554 h 885879"/>
              <a:gd name="connsiteX38" fmla="*/ 2581275 w 2628900"/>
              <a:gd name="connsiteY38" fmla="*/ 200079 h 885879"/>
              <a:gd name="connsiteX39" fmla="*/ 2628900 w 2628900"/>
              <a:gd name="connsiteY39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133350 w 2628900"/>
              <a:gd name="connsiteY3" fmla="*/ 695379 h 885879"/>
              <a:gd name="connsiteX4" fmla="*/ 323850 w 2628900"/>
              <a:gd name="connsiteY4" fmla="*/ 447729 h 885879"/>
              <a:gd name="connsiteX5" fmla="*/ 352425 w 2628900"/>
              <a:gd name="connsiteY5" fmla="*/ 419154 h 885879"/>
              <a:gd name="connsiteX6" fmla="*/ 361950 w 2628900"/>
              <a:gd name="connsiteY6" fmla="*/ 390579 h 885879"/>
              <a:gd name="connsiteX7" fmla="*/ 476250 w 2628900"/>
              <a:gd name="connsiteY7" fmla="*/ 323904 h 885879"/>
              <a:gd name="connsiteX8" fmla="*/ 504825 w 2628900"/>
              <a:gd name="connsiteY8" fmla="*/ 304854 h 885879"/>
              <a:gd name="connsiteX9" fmla="*/ 638175 w 2628900"/>
              <a:gd name="connsiteY9" fmla="*/ 266754 h 885879"/>
              <a:gd name="connsiteX10" fmla="*/ 695325 w 2628900"/>
              <a:gd name="connsiteY10" fmla="*/ 247704 h 885879"/>
              <a:gd name="connsiteX11" fmla="*/ 790575 w 2628900"/>
              <a:gd name="connsiteY11" fmla="*/ 238179 h 885879"/>
              <a:gd name="connsiteX12" fmla="*/ 847725 w 2628900"/>
              <a:gd name="connsiteY12" fmla="*/ 228654 h 885879"/>
              <a:gd name="connsiteX13" fmla="*/ 942975 w 2628900"/>
              <a:gd name="connsiteY13" fmla="*/ 219129 h 885879"/>
              <a:gd name="connsiteX14" fmla="*/ 1047750 w 2628900"/>
              <a:gd name="connsiteY14" fmla="*/ 190554 h 885879"/>
              <a:gd name="connsiteX15" fmla="*/ 1076325 w 2628900"/>
              <a:gd name="connsiteY15" fmla="*/ 181029 h 885879"/>
              <a:gd name="connsiteX16" fmla="*/ 1114425 w 2628900"/>
              <a:gd name="connsiteY16" fmla="*/ 171504 h 885879"/>
              <a:gd name="connsiteX17" fmla="*/ 1219200 w 2628900"/>
              <a:gd name="connsiteY17" fmla="*/ 133404 h 885879"/>
              <a:gd name="connsiteX18" fmla="*/ 1247775 w 2628900"/>
              <a:gd name="connsiteY18" fmla="*/ 114354 h 885879"/>
              <a:gd name="connsiteX19" fmla="*/ 1314450 w 2628900"/>
              <a:gd name="connsiteY19" fmla="*/ 85779 h 885879"/>
              <a:gd name="connsiteX20" fmla="*/ 1400175 w 2628900"/>
              <a:gd name="connsiteY20" fmla="*/ 66729 h 885879"/>
              <a:gd name="connsiteX21" fmla="*/ 1457325 w 2628900"/>
              <a:gd name="connsiteY21" fmla="*/ 57204 h 885879"/>
              <a:gd name="connsiteX22" fmla="*/ 1590675 w 2628900"/>
              <a:gd name="connsiteY22" fmla="*/ 28629 h 885879"/>
              <a:gd name="connsiteX23" fmla="*/ 1685925 w 2628900"/>
              <a:gd name="connsiteY23" fmla="*/ 19104 h 885879"/>
              <a:gd name="connsiteX24" fmla="*/ 1724025 w 2628900"/>
              <a:gd name="connsiteY24" fmla="*/ 9579 h 885879"/>
              <a:gd name="connsiteX25" fmla="*/ 1752600 w 2628900"/>
              <a:gd name="connsiteY25" fmla="*/ 54 h 885879"/>
              <a:gd name="connsiteX26" fmla="*/ 1847850 w 2628900"/>
              <a:gd name="connsiteY26" fmla="*/ 19104 h 885879"/>
              <a:gd name="connsiteX27" fmla="*/ 1914525 w 2628900"/>
              <a:gd name="connsiteY27" fmla="*/ 28629 h 885879"/>
              <a:gd name="connsiteX28" fmla="*/ 1952625 w 2628900"/>
              <a:gd name="connsiteY28" fmla="*/ 38154 h 885879"/>
              <a:gd name="connsiteX29" fmla="*/ 2000250 w 2628900"/>
              <a:gd name="connsiteY29" fmla="*/ 47679 h 885879"/>
              <a:gd name="connsiteX30" fmla="*/ 2114550 w 2628900"/>
              <a:gd name="connsiteY30" fmla="*/ 76254 h 885879"/>
              <a:gd name="connsiteX31" fmla="*/ 2162175 w 2628900"/>
              <a:gd name="connsiteY31" fmla="*/ 95304 h 885879"/>
              <a:gd name="connsiteX32" fmla="*/ 2238375 w 2628900"/>
              <a:gd name="connsiteY32" fmla="*/ 114354 h 885879"/>
              <a:gd name="connsiteX33" fmla="*/ 2428875 w 2628900"/>
              <a:gd name="connsiteY33" fmla="*/ 152454 h 885879"/>
              <a:gd name="connsiteX34" fmla="*/ 2476500 w 2628900"/>
              <a:gd name="connsiteY34" fmla="*/ 171504 h 885879"/>
              <a:gd name="connsiteX35" fmla="*/ 2514600 w 2628900"/>
              <a:gd name="connsiteY35" fmla="*/ 181029 h 885879"/>
              <a:gd name="connsiteX36" fmla="*/ 2543175 w 2628900"/>
              <a:gd name="connsiteY36" fmla="*/ 190554 h 885879"/>
              <a:gd name="connsiteX37" fmla="*/ 2581275 w 2628900"/>
              <a:gd name="connsiteY37" fmla="*/ 200079 h 885879"/>
              <a:gd name="connsiteX38" fmla="*/ 2628900 w 2628900"/>
              <a:gd name="connsiteY38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114300 w 2628900"/>
              <a:gd name="connsiteY2" fmla="*/ 733479 h 885879"/>
              <a:gd name="connsiteX3" fmla="*/ 323850 w 2628900"/>
              <a:gd name="connsiteY3" fmla="*/ 447729 h 885879"/>
              <a:gd name="connsiteX4" fmla="*/ 352425 w 2628900"/>
              <a:gd name="connsiteY4" fmla="*/ 419154 h 885879"/>
              <a:gd name="connsiteX5" fmla="*/ 361950 w 2628900"/>
              <a:gd name="connsiteY5" fmla="*/ 390579 h 885879"/>
              <a:gd name="connsiteX6" fmla="*/ 476250 w 2628900"/>
              <a:gd name="connsiteY6" fmla="*/ 323904 h 885879"/>
              <a:gd name="connsiteX7" fmla="*/ 504825 w 2628900"/>
              <a:gd name="connsiteY7" fmla="*/ 304854 h 885879"/>
              <a:gd name="connsiteX8" fmla="*/ 638175 w 2628900"/>
              <a:gd name="connsiteY8" fmla="*/ 266754 h 885879"/>
              <a:gd name="connsiteX9" fmla="*/ 695325 w 2628900"/>
              <a:gd name="connsiteY9" fmla="*/ 247704 h 885879"/>
              <a:gd name="connsiteX10" fmla="*/ 790575 w 2628900"/>
              <a:gd name="connsiteY10" fmla="*/ 238179 h 885879"/>
              <a:gd name="connsiteX11" fmla="*/ 847725 w 2628900"/>
              <a:gd name="connsiteY11" fmla="*/ 228654 h 885879"/>
              <a:gd name="connsiteX12" fmla="*/ 942975 w 2628900"/>
              <a:gd name="connsiteY12" fmla="*/ 219129 h 885879"/>
              <a:gd name="connsiteX13" fmla="*/ 1047750 w 2628900"/>
              <a:gd name="connsiteY13" fmla="*/ 190554 h 885879"/>
              <a:gd name="connsiteX14" fmla="*/ 1076325 w 2628900"/>
              <a:gd name="connsiteY14" fmla="*/ 181029 h 885879"/>
              <a:gd name="connsiteX15" fmla="*/ 1114425 w 2628900"/>
              <a:gd name="connsiteY15" fmla="*/ 171504 h 885879"/>
              <a:gd name="connsiteX16" fmla="*/ 1219200 w 2628900"/>
              <a:gd name="connsiteY16" fmla="*/ 133404 h 885879"/>
              <a:gd name="connsiteX17" fmla="*/ 1247775 w 2628900"/>
              <a:gd name="connsiteY17" fmla="*/ 114354 h 885879"/>
              <a:gd name="connsiteX18" fmla="*/ 1314450 w 2628900"/>
              <a:gd name="connsiteY18" fmla="*/ 85779 h 885879"/>
              <a:gd name="connsiteX19" fmla="*/ 1400175 w 2628900"/>
              <a:gd name="connsiteY19" fmla="*/ 66729 h 885879"/>
              <a:gd name="connsiteX20" fmla="*/ 1457325 w 2628900"/>
              <a:gd name="connsiteY20" fmla="*/ 57204 h 885879"/>
              <a:gd name="connsiteX21" fmla="*/ 1590675 w 2628900"/>
              <a:gd name="connsiteY21" fmla="*/ 28629 h 885879"/>
              <a:gd name="connsiteX22" fmla="*/ 1685925 w 2628900"/>
              <a:gd name="connsiteY22" fmla="*/ 19104 h 885879"/>
              <a:gd name="connsiteX23" fmla="*/ 1724025 w 2628900"/>
              <a:gd name="connsiteY23" fmla="*/ 9579 h 885879"/>
              <a:gd name="connsiteX24" fmla="*/ 1752600 w 2628900"/>
              <a:gd name="connsiteY24" fmla="*/ 54 h 885879"/>
              <a:gd name="connsiteX25" fmla="*/ 1847850 w 2628900"/>
              <a:gd name="connsiteY25" fmla="*/ 19104 h 885879"/>
              <a:gd name="connsiteX26" fmla="*/ 1914525 w 2628900"/>
              <a:gd name="connsiteY26" fmla="*/ 28629 h 885879"/>
              <a:gd name="connsiteX27" fmla="*/ 1952625 w 2628900"/>
              <a:gd name="connsiteY27" fmla="*/ 38154 h 885879"/>
              <a:gd name="connsiteX28" fmla="*/ 2000250 w 2628900"/>
              <a:gd name="connsiteY28" fmla="*/ 47679 h 885879"/>
              <a:gd name="connsiteX29" fmla="*/ 2114550 w 2628900"/>
              <a:gd name="connsiteY29" fmla="*/ 76254 h 885879"/>
              <a:gd name="connsiteX30" fmla="*/ 2162175 w 2628900"/>
              <a:gd name="connsiteY30" fmla="*/ 95304 h 885879"/>
              <a:gd name="connsiteX31" fmla="*/ 2238375 w 2628900"/>
              <a:gd name="connsiteY31" fmla="*/ 114354 h 885879"/>
              <a:gd name="connsiteX32" fmla="*/ 2428875 w 2628900"/>
              <a:gd name="connsiteY32" fmla="*/ 152454 h 885879"/>
              <a:gd name="connsiteX33" fmla="*/ 2476500 w 2628900"/>
              <a:gd name="connsiteY33" fmla="*/ 171504 h 885879"/>
              <a:gd name="connsiteX34" fmla="*/ 2514600 w 2628900"/>
              <a:gd name="connsiteY34" fmla="*/ 181029 h 885879"/>
              <a:gd name="connsiteX35" fmla="*/ 2543175 w 2628900"/>
              <a:gd name="connsiteY35" fmla="*/ 190554 h 885879"/>
              <a:gd name="connsiteX36" fmla="*/ 2581275 w 2628900"/>
              <a:gd name="connsiteY36" fmla="*/ 200079 h 885879"/>
              <a:gd name="connsiteX37" fmla="*/ 2628900 w 2628900"/>
              <a:gd name="connsiteY37" fmla="*/ 219129 h 885879"/>
              <a:gd name="connsiteX0" fmla="*/ 0 w 2628900"/>
              <a:gd name="connsiteY0" fmla="*/ 885879 h 885879"/>
              <a:gd name="connsiteX1" fmla="*/ 57150 w 2628900"/>
              <a:gd name="connsiteY1" fmla="*/ 800154 h 885879"/>
              <a:gd name="connsiteX2" fmla="*/ 323850 w 2628900"/>
              <a:gd name="connsiteY2" fmla="*/ 447729 h 885879"/>
              <a:gd name="connsiteX3" fmla="*/ 352425 w 2628900"/>
              <a:gd name="connsiteY3" fmla="*/ 419154 h 885879"/>
              <a:gd name="connsiteX4" fmla="*/ 361950 w 2628900"/>
              <a:gd name="connsiteY4" fmla="*/ 390579 h 885879"/>
              <a:gd name="connsiteX5" fmla="*/ 476250 w 2628900"/>
              <a:gd name="connsiteY5" fmla="*/ 323904 h 885879"/>
              <a:gd name="connsiteX6" fmla="*/ 504825 w 2628900"/>
              <a:gd name="connsiteY6" fmla="*/ 304854 h 885879"/>
              <a:gd name="connsiteX7" fmla="*/ 638175 w 2628900"/>
              <a:gd name="connsiteY7" fmla="*/ 266754 h 885879"/>
              <a:gd name="connsiteX8" fmla="*/ 695325 w 2628900"/>
              <a:gd name="connsiteY8" fmla="*/ 247704 h 885879"/>
              <a:gd name="connsiteX9" fmla="*/ 790575 w 2628900"/>
              <a:gd name="connsiteY9" fmla="*/ 238179 h 885879"/>
              <a:gd name="connsiteX10" fmla="*/ 847725 w 2628900"/>
              <a:gd name="connsiteY10" fmla="*/ 228654 h 885879"/>
              <a:gd name="connsiteX11" fmla="*/ 942975 w 2628900"/>
              <a:gd name="connsiteY11" fmla="*/ 219129 h 885879"/>
              <a:gd name="connsiteX12" fmla="*/ 1047750 w 2628900"/>
              <a:gd name="connsiteY12" fmla="*/ 190554 h 885879"/>
              <a:gd name="connsiteX13" fmla="*/ 1076325 w 2628900"/>
              <a:gd name="connsiteY13" fmla="*/ 181029 h 885879"/>
              <a:gd name="connsiteX14" fmla="*/ 1114425 w 2628900"/>
              <a:gd name="connsiteY14" fmla="*/ 171504 h 885879"/>
              <a:gd name="connsiteX15" fmla="*/ 1219200 w 2628900"/>
              <a:gd name="connsiteY15" fmla="*/ 133404 h 885879"/>
              <a:gd name="connsiteX16" fmla="*/ 1247775 w 2628900"/>
              <a:gd name="connsiteY16" fmla="*/ 114354 h 885879"/>
              <a:gd name="connsiteX17" fmla="*/ 1314450 w 2628900"/>
              <a:gd name="connsiteY17" fmla="*/ 85779 h 885879"/>
              <a:gd name="connsiteX18" fmla="*/ 1400175 w 2628900"/>
              <a:gd name="connsiteY18" fmla="*/ 66729 h 885879"/>
              <a:gd name="connsiteX19" fmla="*/ 1457325 w 2628900"/>
              <a:gd name="connsiteY19" fmla="*/ 57204 h 885879"/>
              <a:gd name="connsiteX20" fmla="*/ 1590675 w 2628900"/>
              <a:gd name="connsiteY20" fmla="*/ 28629 h 885879"/>
              <a:gd name="connsiteX21" fmla="*/ 1685925 w 2628900"/>
              <a:gd name="connsiteY21" fmla="*/ 19104 h 885879"/>
              <a:gd name="connsiteX22" fmla="*/ 1724025 w 2628900"/>
              <a:gd name="connsiteY22" fmla="*/ 9579 h 885879"/>
              <a:gd name="connsiteX23" fmla="*/ 1752600 w 2628900"/>
              <a:gd name="connsiteY23" fmla="*/ 54 h 885879"/>
              <a:gd name="connsiteX24" fmla="*/ 1847850 w 2628900"/>
              <a:gd name="connsiteY24" fmla="*/ 19104 h 885879"/>
              <a:gd name="connsiteX25" fmla="*/ 1914525 w 2628900"/>
              <a:gd name="connsiteY25" fmla="*/ 28629 h 885879"/>
              <a:gd name="connsiteX26" fmla="*/ 1952625 w 2628900"/>
              <a:gd name="connsiteY26" fmla="*/ 38154 h 885879"/>
              <a:gd name="connsiteX27" fmla="*/ 2000250 w 2628900"/>
              <a:gd name="connsiteY27" fmla="*/ 47679 h 885879"/>
              <a:gd name="connsiteX28" fmla="*/ 2114550 w 2628900"/>
              <a:gd name="connsiteY28" fmla="*/ 76254 h 885879"/>
              <a:gd name="connsiteX29" fmla="*/ 2162175 w 2628900"/>
              <a:gd name="connsiteY29" fmla="*/ 95304 h 885879"/>
              <a:gd name="connsiteX30" fmla="*/ 2238375 w 2628900"/>
              <a:gd name="connsiteY30" fmla="*/ 114354 h 885879"/>
              <a:gd name="connsiteX31" fmla="*/ 2428875 w 2628900"/>
              <a:gd name="connsiteY31" fmla="*/ 152454 h 885879"/>
              <a:gd name="connsiteX32" fmla="*/ 2476500 w 2628900"/>
              <a:gd name="connsiteY32" fmla="*/ 171504 h 885879"/>
              <a:gd name="connsiteX33" fmla="*/ 2514600 w 2628900"/>
              <a:gd name="connsiteY33" fmla="*/ 181029 h 885879"/>
              <a:gd name="connsiteX34" fmla="*/ 2543175 w 2628900"/>
              <a:gd name="connsiteY34" fmla="*/ 190554 h 885879"/>
              <a:gd name="connsiteX35" fmla="*/ 2581275 w 2628900"/>
              <a:gd name="connsiteY35" fmla="*/ 200079 h 885879"/>
              <a:gd name="connsiteX36" fmla="*/ 2628900 w 2628900"/>
              <a:gd name="connsiteY36" fmla="*/ 219129 h 885879"/>
              <a:gd name="connsiteX0" fmla="*/ 0 w 2628900"/>
              <a:gd name="connsiteY0" fmla="*/ 885879 h 885879"/>
              <a:gd name="connsiteX1" fmla="*/ 323850 w 2628900"/>
              <a:gd name="connsiteY1" fmla="*/ 447729 h 885879"/>
              <a:gd name="connsiteX2" fmla="*/ 352425 w 2628900"/>
              <a:gd name="connsiteY2" fmla="*/ 419154 h 885879"/>
              <a:gd name="connsiteX3" fmla="*/ 361950 w 2628900"/>
              <a:gd name="connsiteY3" fmla="*/ 390579 h 885879"/>
              <a:gd name="connsiteX4" fmla="*/ 476250 w 2628900"/>
              <a:gd name="connsiteY4" fmla="*/ 323904 h 885879"/>
              <a:gd name="connsiteX5" fmla="*/ 504825 w 2628900"/>
              <a:gd name="connsiteY5" fmla="*/ 304854 h 885879"/>
              <a:gd name="connsiteX6" fmla="*/ 638175 w 2628900"/>
              <a:gd name="connsiteY6" fmla="*/ 266754 h 885879"/>
              <a:gd name="connsiteX7" fmla="*/ 695325 w 2628900"/>
              <a:gd name="connsiteY7" fmla="*/ 247704 h 885879"/>
              <a:gd name="connsiteX8" fmla="*/ 790575 w 2628900"/>
              <a:gd name="connsiteY8" fmla="*/ 238179 h 885879"/>
              <a:gd name="connsiteX9" fmla="*/ 847725 w 2628900"/>
              <a:gd name="connsiteY9" fmla="*/ 228654 h 885879"/>
              <a:gd name="connsiteX10" fmla="*/ 942975 w 2628900"/>
              <a:gd name="connsiteY10" fmla="*/ 219129 h 885879"/>
              <a:gd name="connsiteX11" fmla="*/ 1047750 w 2628900"/>
              <a:gd name="connsiteY11" fmla="*/ 190554 h 885879"/>
              <a:gd name="connsiteX12" fmla="*/ 1076325 w 2628900"/>
              <a:gd name="connsiteY12" fmla="*/ 181029 h 885879"/>
              <a:gd name="connsiteX13" fmla="*/ 1114425 w 2628900"/>
              <a:gd name="connsiteY13" fmla="*/ 171504 h 885879"/>
              <a:gd name="connsiteX14" fmla="*/ 1219200 w 2628900"/>
              <a:gd name="connsiteY14" fmla="*/ 133404 h 885879"/>
              <a:gd name="connsiteX15" fmla="*/ 1247775 w 2628900"/>
              <a:gd name="connsiteY15" fmla="*/ 114354 h 885879"/>
              <a:gd name="connsiteX16" fmla="*/ 1314450 w 2628900"/>
              <a:gd name="connsiteY16" fmla="*/ 85779 h 885879"/>
              <a:gd name="connsiteX17" fmla="*/ 1400175 w 2628900"/>
              <a:gd name="connsiteY17" fmla="*/ 66729 h 885879"/>
              <a:gd name="connsiteX18" fmla="*/ 1457325 w 2628900"/>
              <a:gd name="connsiteY18" fmla="*/ 57204 h 885879"/>
              <a:gd name="connsiteX19" fmla="*/ 1590675 w 2628900"/>
              <a:gd name="connsiteY19" fmla="*/ 28629 h 885879"/>
              <a:gd name="connsiteX20" fmla="*/ 1685925 w 2628900"/>
              <a:gd name="connsiteY20" fmla="*/ 19104 h 885879"/>
              <a:gd name="connsiteX21" fmla="*/ 1724025 w 2628900"/>
              <a:gd name="connsiteY21" fmla="*/ 9579 h 885879"/>
              <a:gd name="connsiteX22" fmla="*/ 1752600 w 2628900"/>
              <a:gd name="connsiteY22" fmla="*/ 54 h 885879"/>
              <a:gd name="connsiteX23" fmla="*/ 1847850 w 2628900"/>
              <a:gd name="connsiteY23" fmla="*/ 19104 h 885879"/>
              <a:gd name="connsiteX24" fmla="*/ 1914525 w 2628900"/>
              <a:gd name="connsiteY24" fmla="*/ 28629 h 885879"/>
              <a:gd name="connsiteX25" fmla="*/ 1952625 w 2628900"/>
              <a:gd name="connsiteY25" fmla="*/ 38154 h 885879"/>
              <a:gd name="connsiteX26" fmla="*/ 2000250 w 2628900"/>
              <a:gd name="connsiteY26" fmla="*/ 47679 h 885879"/>
              <a:gd name="connsiteX27" fmla="*/ 2114550 w 2628900"/>
              <a:gd name="connsiteY27" fmla="*/ 76254 h 885879"/>
              <a:gd name="connsiteX28" fmla="*/ 2162175 w 2628900"/>
              <a:gd name="connsiteY28" fmla="*/ 95304 h 885879"/>
              <a:gd name="connsiteX29" fmla="*/ 2238375 w 2628900"/>
              <a:gd name="connsiteY29" fmla="*/ 114354 h 885879"/>
              <a:gd name="connsiteX30" fmla="*/ 2428875 w 2628900"/>
              <a:gd name="connsiteY30" fmla="*/ 152454 h 885879"/>
              <a:gd name="connsiteX31" fmla="*/ 2476500 w 2628900"/>
              <a:gd name="connsiteY31" fmla="*/ 171504 h 885879"/>
              <a:gd name="connsiteX32" fmla="*/ 2514600 w 2628900"/>
              <a:gd name="connsiteY32" fmla="*/ 181029 h 885879"/>
              <a:gd name="connsiteX33" fmla="*/ 2543175 w 2628900"/>
              <a:gd name="connsiteY33" fmla="*/ 190554 h 885879"/>
              <a:gd name="connsiteX34" fmla="*/ 2581275 w 2628900"/>
              <a:gd name="connsiteY34" fmla="*/ 200079 h 885879"/>
              <a:gd name="connsiteX35" fmla="*/ 2628900 w 2628900"/>
              <a:gd name="connsiteY35" fmla="*/ 219129 h 885879"/>
              <a:gd name="connsiteX0" fmla="*/ 0 w 2628900"/>
              <a:gd name="connsiteY0" fmla="*/ 885879 h 885879"/>
              <a:gd name="connsiteX1" fmla="*/ 191060 w 2628900"/>
              <a:gd name="connsiteY1" fmla="*/ 638789 h 885879"/>
              <a:gd name="connsiteX2" fmla="*/ 323850 w 2628900"/>
              <a:gd name="connsiteY2" fmla="*/ 447729 h 885879"/>
              <a:gd name="connsiteX3" fmla="*/ 352425 w 2628900"/>
              <a:gd name="connsiteY3" fmla="*/ 419154 h 885879"/>
              <a:gd name="connsiteX4" fmla="*/ 361950 w 2628900"/>
              <a:gd name="connsiteY4" fmla="*/ 390579 h 885879"/>
              <a:gd name="connsiteX5" fmla="*/ 476250 w 2628900"/>
              <a:gd name="connsiteY5" fmla="*/ 323904 h 885879"/>
              <a:gd name="connsiteX6" fmla="*/ 504825 w 2628900"/>
              <a:gd name="connsiteY6" fmla="*/ 304854 h 885879"/>
              <a:gd name="connsiteX7" fmla="*/ 638175 w 2628900"/>
              <a:gd name="connsiteY7" fmla="*/ 266754 h 885879"/>
              <a:gd name="connsiteX8" fmla="*/ 695325 w 2628900"/>
              <a:gd name="connsiteY8" fmla="*/ 247704 h 885879"/>
              <a:gd name="connsiteX9" fmla="*/ 790575 w 2628900"/>
              <a:gd name="connsiteY9" fmla="*/ 238179 h 885879"/>
              <a:gd name="connsiteX10" fmla="*/ 847725 w 2628900"/>
              <a:gd name="connsiteY10" fmla="*/ 228654 h 885879"/>
              <a:gd name="connsiteX11" fmla="*/ 942975 w 2628900"/>
              <a:gd name="connsiteY11" fmla="*/ 219129 h 885879"/>
              <a:gd name="connsiteX12" fmla="*/ 1047750 w 2628900"/>
              <a:gd name="connsiteY12" fmla="*/ 190554 h 885879"/>
              <a:gd name="connsiteX13" fmla="*/ 1076325 w 2628900"/>
              <a:gd name="connsiteY13" fmla="*/ 181029 h 885879"/>
              <a:gd name="connsiteX14" fmla="*/ 1114425 w 2628900"/>
              <a:gd name="connsiteY14" fmla="*/ 171504 h 885879"/>
              <a:gd name="connsiteX15" fmla="*/ 1219200 w 2628900"/>
              <a:gd name="connsiteY15" fmla="*/ 133404 h 885879"/>
              <a:gd name="connsiteX16" fmla="*/ 1247775 w 2628900"/>
              <a:gd name="connsiteY16" fmla="*/ 114354 h 885879"/>
              <a:gd name="connsiteX17" fmla="*/ 1314450 w 2628900"/>
              <a:gd name="connsiteY17" fmla="*/ 85779 h 885879"/>
              <a:gd name="connsiteX18" fmla="*/ 1400175 w 2628900"/>
              <a:gd name="connsiteY18" fmla="*/ 66729 h 885879"/>
              <a:gd name="connsiteX19" fmla="*/ 1457325 w 2628900"/>
              <a:gd name="connsiteY19" fmla="*/ 57204 h 885879"/>
              <a:gd name="connsiteX20" fmla="*/ 1590675 w 2628900"/>
              <a:gd name="connsiteY20" fmla="*/ 28629 h 885879"/>
              <a:gd name="connsiteX21" fmla="*/ 1685925 w 2628900"/>
              <a:gd name="connsiteY21" fmla="*/ 19104 h 885879"/>
              <a:gd name="connsiteX22" fmla="*/ 1724025 w 2628900"/>
              <a:gd name="connsiteY22" fmla="*/ 9579 h 885879"/>
              <a:gd name="connsiteX23" fmla="*/ 1752600 w 2628900"/>
              <a:gd name="connsiteY23" fmla="*/ 54 h 885879"/>
              <a:gd name="connsiteX24" fmla="*/ 1847850 w 2628900"/>
              <a:gd name="connsiteY24" fmla="*/ 19104 h 885879"/>
              <a:gd name="connsiteX25" fmla="*/ 1914525 w 2628900"/>
              <a:gd name="connsiteY25" fmla="*/ 28629 h 885879"/>
              <a:gd name="connsiteX26" fmla="*/ 1952625 w 2628900"/>
              <a:gd name="connsiteY26" fmla="*/ 38154 h 885879"/>
              <a:gd name="connsiteX27" fmla="*/ 2000250 w 2628900"/>
              <a:gd name="connsiteY27" fmla="*/ 47679 h 885879"/>
              <a:gd name="connsiteX28" fmla="*/ 2114550 w 2628900"/>
              <a:gd name="connsiteY28" fmla="*/ 76254 h 885879"/>
              <a:gd name="connsiteX29" fmla="*/ 2162175 w 2628900"/>
              <a:gd name="connsiteY29" fmla="*/ 95304 h 885879"/>
              <a:gd name="connsiteX30" fmla="*/ 2238375 w 2628900"/>
              <a:gd name="connsiteY30" fmla="*/ 114354 h 885879"/>
              <a:gd name="connsiteX31" fmla="*/ 2428875 w 2628900"/>
              <a:gd name="connsiteY31" fmla="*/ 152454 h 885879"/>
              <a:gd name="connsiteX32" fmla="*/ 2476500 w 2628900"/>
              <a:gd name="connsiteY32" fmla="*/ 171504 h 885879"/>
              <a:gd name="connsiteX33" fmla="*/ 2514600 w 2628900"/>
              <a:gd name="connsiteY33" fmla="*/ 181029 h 885879"/>
              <a:gd name="connsiteX34" fmla="*/ 2543175 w 2628900"/>
              <a:gd name="connsiteY34" fmla="*/ 190554 h 885879"/>
              <a:gd name="connsiteX35" fmla="*/ 2581275 w 2628900"/>
              <a:gd name="connsiteY35" fmla="*/ 200079 h 885879"/>
              <a:gd name="connsiteX36" fmla="*/ 2628900 w 2628900"/>
              <a:gd name="connsiteY36" fmla="*/ 219129 h 885879"/>
              <a:gd name="connsiteX0" fmla="*/ 0 w 2628900"/>
              <a:gd name="connsiteY0" fmla="*/ 885879 h 885879"/>
              <a:gd name="connsiteX1" fmla="*/ 323850 w 2628900"/>
              <a:gd name="connsiteY1" fmla="*/ 447729 h 885879"/>
              <a:gd name="connsiteX2" fmla="*/ 352425 w 2628900"/>
              <a:gd name="connsiteY2" fmla="*/ 419154 h 885879"/>
              <a:gd name="connsiteX3" fmla="*/ 361950 w 2628900"/>
              <a:gd name="connsiteY3" fmla="*/ 390579 h 885879"/>
              <a:gd name="connsiteX4" fmla="*/ 476250 w 2628900"/>
              <a:gd name="connsiteY4" fmla="*/ 323904 h 885879"/>
              <a:gd name="connsiteX5" fmla="*/ 504825 w 2628900"/>
              <a:gd name="connsiteY5" fmla="*/ 304854 h 885879"/>
              <a:gd name="connsiteX6" fmla="*/ 638175 w 2628900"/>
              <a:gd name="connsiteY6" fmla="*/ 266754 h 885879"/>
              <a:gd name="connsiteX7" fmla="*/ 695325 w 2628900"/>
              <a:gd name="connsiteY7" fmla="*/ 247704 h 885879"/>
              <a:gd name="connsiteX8" fmla="*/ 790575 w 2628900"/>
              <a:gd name="connsiteY8" fmla="*/ 238179 h 885879"/>
              <a:gd name="connsiteX9" fmla="*/ 847725 w 2628900"/>
              <a:gd name="connsiteY9" fmla="*/ 228654 h 885879"/>
              <a:gd name="connsiteX10" fmla="*/ 942975 w 2628900"/>
              <a:gd name="connsiteY10" fmla="*/ 219129 h 885879"/>
              <a:gd name="connsiteX11" fmla="*/ 1047750 w 2628900"/>
              <a:gd name="connsiteY11" fmla="*/ 190554 h 885879"/>
              <a:gd name="connsiteX12" fmla="*/ 1076325 w 2628900"/>
              <a:gd name="connsiteY12" fmla="*/ 181029 h 885879"/>
              <a:gd name="connsiteX13" fmla="*/ 1114425 w 2628900"/>
              <a:gd name="connsiteY13" fmla="*/ 171504 h 885879"/>
              <a:gd name="connsiteX14" fmla="*/ 1219200 w 2628900"/>
              <a:gd name="connsiteY14" fmla="*/ 133404 h 885879"/>
              <a:gd name="connsiteX15" fmla="*/ 1247775 w 2628900"/>
              <a:gd name="connsiteY15" fmla="*/ 114354 h 885879"/>
              <a:gd name="connsiteX16" fmla="*/ 1314450 w 2628900"/>
              <a:gd name="connsiteY16" fmla="*/ 85779 h 885879"/>
              <a:gd name="connsiteX17" fmla="*/ 1400175 w 2628900"/>
              <a:gd name="connsiteY17" fmla="*/ 66729 h 885879"/>
              <a:gd name="connsiteX18" fmla="*/ 1457325 w 2628900"/>
              <a:gd name="connsiteY18" fmla="*/ 57204 h 885879"/>
              <a:gd name="connsiteX19" fmla="*/ 1590675 w 2628900"/>
              <a:gd name="connsiteY19" fmla="*/ 28629 h 885879"/>
              <a:gd name="connsiteX20" fmla="*/ 1685925 w 2628900"/>
              <a:gd name="connsiteY20" fmla="*/ 19104 h 885879"/>
              <a:gd name="connsiteX21" fmla="*/ 1724025 w 2628900"/>
              <a:gd name="connsiteY21" fmla="*/ 9579 h 885879"/>
              <a:gd name="connsiteX22" fmla="*/ 1752600 w 2628900"/>
              <a:gd name="connsiteY22" fmla="*/ 54 h 885879"/>
              <a:gd name="connsiteX23" fmla="*/ 1847850 w 2628900"/>
              <a:gd name="connsiteY23" fmla="*/ 19104 h 885879"/>
              <a:gd name="connsiteX24" fmla="*/ 1914525 w 2628900"/>
              <a:gd name="connsiteY24" fmla="*/ 28629 h 885879"/>
              <a:gd name="connsiteX25" fmla="*/ 1952625 w 2628900"/>
              <a:gd name="connsiteY25" fmla="*/ 38154 h 885879"/>
              <a:gd name="connsiteX26" fmla="*/ 2000250 w 2628900"/>
              <a:gd name="connsiteY26" fmla="*/ 47679 h 885879"/>
              <a:gd name="connsiteX27" fmla="*/ 2114550 w 2628900"/>
              <a:gd name="connsiteY27" fmla="*/ 76254 h 885879"/>
              <a:gd name="connsiteX28" fmla="*/ 2162175 w 2628900"/>
              <a:gd name="connsiteY28" fmla="*/ 95304 h 885879"/>
              <a:gd name="connsiteX29" fmla="*/ 2238375 w 2628900"/>
              <a:gd name="connsiteY29" fmla="*/ 114354 h 885879"/>
              <a:gd name="connsiteX30" fmla="*/ 2428875 w 2628900"/>
              <a:gd name="connsiteY30" fmla="*/ 152454 h 885879"/>
              <a:gd name="connsiteX31" fmla="*/ 2476500 w 2628900"/>
              <a:gd name="connsiteY31" fmla="*/ 171504 h 885879"/>
              <a:gd name="connsiteX32" fmla="*/ 2514600 w 2628900"/>
              <a:gd name="connsiteY32" fmla="*/ 181029 h 885879"/>
              <a:gd name="connsiteX33" fmla="*/ 2543175 w 2628900"/>
              <a:gd name="connsiteY33" fmla="*/ 190554 h 885879"/>
              <a:gd name="connsiteX34" fmla="*/ 2581275 w 2628900"/>
              <a:gd name="connsiteY34" fmla="*/ 200079 h 885879"/>
              <a:gd name="connsiteX35" fmla="*/ 2628900 w 2628900"/>
              <a:gd name="connsiteY35" fmla="*/ 219129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543175 w 2779196"/>
              <a:gd name="connsiteY33" fmla="*/ 190554 h 885879"/>
              <a:gd name="connsiteX34" fmla="*/ 2581275 w 2779196"/>
              <a:gd name="connsiteY34" fmla="*/ 200079 h 885879"/>
              <a:gd name="connsiteX35" fmla="*/ 2779196 w 2779196"/>
              <a:gd name="connsiteY35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543175 w 2779196"/>
              <a:gd name="connsiteY33" fmla="*/ 190554 h 885879"/>
              <a:gd name="connsiteX34" fmla="*/ 2779196 w 2779196"/>
              <a:gd name="connsiteY34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514600 w 2779196"/>
              <a:gd name="connsiteY32" fmla="*/ 181029 h 885879"/>
              <a:gd name="connsiteX33" fmla="*/ 2779196 w 2779196"/>
              <a:gd name="connsiteY33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476500 w 2779196"/>
              <a:gd name="connsiteY31" fmla="*/ 171504 h 885879"/>
              <a:gd name="connsiteX32" fmla="*/ 2779196 w 2779196"/>
              <a:gd name="connsiteY32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428875 w 2779196"/>
              <a:gd name="connsiteY30" fmla="*/ 152454 h 885879"/>
              <a:gd name="connsiteX31" fmla="*/ 2779196 w 2779196"/>
              <a:gd name="connsiteY31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238375 w 2779196"/>
              <a:gd name="connsiteY29" fmla="*/ 114354 h 885879"/>
              <a:gd name="connsiteX30" fmla="*/ 2779196 w 2779196"/>
              <a:gd name="connsiteY30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162175 w 2779196"/>
              <a:gd name="connsiteY28" fmla="*/ 95304 h 885879"/>
              <a:gd name="connsiteX29" fmla="*/ 2779196 w 2779196"/>
              <a:gd name="connsiteY29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114550 w 2779196"/>
              <a:gd name="connsiteY27" fmla="*/ 76254 h 885879"/>
              <a:gd name="connsiteX28" fmla="*/ 2779196 w 2779196"/>
              <a:gd name="connsiteY28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000250 w 2779196"/>
              <a:gd name="connsiteY26" fmla="*/ 47679 h 885879"/>
              <a:gd name="connsiteX27" fmla="*/ 2779196 w 2779196"/>
              <a:gd name="connsiteY27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52625 w 2779196"/>
              <a:gd name="connsiteY25" fmla="*/ 38154 h 885879"/>
              <a:gd name="connsiteX26" fmla="*/ 2779196 w 2779196"/>
              <a:gd name="connsiteY26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914525 w 2779196"/>
              <a:gd name="connsiteY24" fmla="*/ 28629 h 885879"/>
              <a:gd name="connsiteX25" fmla="*/ 1902527 w 2779196"/>
              <a:gd name="connsiteY25" fmla="*/ 130104 h 885879"/>
              <a:gd name="connsiteX26" fmla="*/ 2779196 w 2779196"/>
              <a:gd name="connsiteY26" fmla="*/ 318436 h 885879"/>
              <a:gd name="connsiteX0" fmla="*/ 0 w 2779196"/>
              <a:gd name="connsiteY0" fmla="*/ 885879 h 885879"/>
              <a:gd name="connsiteX1" fmla="*/ 323850 w 2779196"/>
              <a:gd name="connsiteY1" fmla="*/ 447729 h 885879"/>
              <a:gd name="connsiteX2" fmla="*/ 352425 w 2779196"/>
              <a:gd name="connsiteY2" fmla="*/ 419154 h 885879"/>
              <a:gd name="connsiteX3" fmla="*/ 361950 w 2779196"/>
              <a:gd name="connsiteY3" fmla="*/ 390579 h 885879"/>
              <a:gd name="connsiteX4" fmla="*/ 476250 w 2779196"/>
              <a:gd name="connsiteY4" fmla="*/ 323904 h 885879"/>
              <a:gd name="connsiteX5" fmla="*/ 504825 w 2779196"/>
              <a:gd name="connsiteY5" fmla="*/ 304854 h 885879"/>
              <a:gd name="connsiteX6" fmla="*/ 638175 w 2779196"/>
              <a:gd name="connsiteY6" fmla="*/ 266754 h 885879"/>
              <a:gd name="connsiteX7" fmla="*/ 695325 w 2779196"/>
              <a:gd name="connsiteY7" fmla="*/ 247704 h 885879"/>
              <a:gd name="connsiteX8" fmla="*/ 790575 w 2779196"/>
              <a:gd name="connsiteY8" fmla="*/ 238179 h 885879"/>
              <a:gd name="connsiteX9" fmla="*/ 847725 w 2779196"/>
              <a:gd name="connsiteY9" fmla="*/ 228654 h 885879"/>
              <a:gd name="connsiteX10" fmla="*/ 942975 w 2779196"/>
              <a:gd name="connsiteY10" fmla="*/ 219129 h 885879"/>
              <a:gd name="connsiteX11" fmla="*/ 1047750 w 2779196"/>
              <a:gd name="connsiteY11" fmla="*/ 190554 h 885879"/>
              <a:gd name="connsiteX12" fmla="*/ 1076325 w 2779196"/>
              <a:gd name="connsiteY12" fmla="*/ 181029 h 885879"/>
              <a:gd name="connsiteX13" fmla="*/ 1114425 w 2779196"/>
              <a:gd name="connsiteY13" fmla="*/ 171504 h 885879"/>
              <a:gd name="connsiteX14" fmla="*/ 1219200 w 2779196"/>
              <a:gd name="connsiteY14" fmla="*/ 133404 h 885879"/>
              <a:gd name="connsiteX15" fmla="*/ 1247775 w 2779196"/>
              <a:gd name="connsiteY15" fmla="*/ 114354 h 885879"/>
              <a:gd name="connsiteX16" fmla="*/ 1314450 w 2779196"/>
              <a:gd name="connsiteY16" fmla="*/ 85779 h 885879"/>
              <a:gd name="connsiteX17" fmla="*/ 1400175 w 2779196"/>
              <a:gd name="connsiteY17" fmla="*/ 66729 h 885879"/>
              <a:gd name="connsiteX18" fmla="*/ 1457325 w 2779196"/>
              <a:gd name="connsiteY18" fmla="*/ 57204 h 885879"/>
              <a:gd name="connsiteX19" fmla="*/ 1590675 w 2779196"/>
              <a:gd name="connsiteY19" fmla="*/ 28629 h 885879"/>
              <a:gd name="connsiteX20" fmla="*/ 1685925 w 2779196"/>
              <a:gd name="connsiteY20" fmla="*/ 19104 h 885879"/>
              <a:gd name="connsiteX21" fmla="*/ 1724025 w 2779196"/>
              <a:gd name="connsiteY21" fmla="*/ 9579 h 885879"/>
              <a:gd name="connsiteX22" fmla="*/ 1752600 w 2779196"/>
              <a:gd name="connsiteY22" fmla="*/ 54 h 885879"/>
              <a:gd name="connsiteX23" fmla="*/ 1847850 w 2779196"/>
              <a:gd name="connsiteY23" fmla="*/ 19104 h 885879"/>
              <a:gd name="connsiteX24" fmla="*/ 1779259 w 2779196"/>
              <a:gd name="connsiteY24" fmla="*/ 91155 h 885879"/>
              <a:gd name="connsiteX25" fmla="*/ 1902527 w 2779196"/>
              <a:gd name="connsiteY25" fmla="*/ 130104 h 885879"/>
              <a:gd name="connsiteX26" fmla="*/ 2779196 w 2779196"/>
              <a:gd name="connsiteY26" fmla="*/ 318436 h 885879"/>
              <a:gd name="connsiteX0" fmla="*/ 0 w 2779196"/>
              <a:gd name="connsiteY0" fmla="*/ 889798 h 889798"/>
              <a:gd name="connsiteX1" fmla="*/ 323850 w 2779196"/>
              <a:gd name="connsiteY1" fmla="*/ 451648 h 889798"/>
              <a:gd name="connsiteX2" fmla="*/ 352425 w 2779196"/>
              <a:gd name="connsiteY2" fmla="*/ 423073 h 889798"/>
              <a:gd name="connsiteX3" fmla="*/ 361950 w 2779196"/>
              <a:gd name="connsiteY3" fmla="*/ 394498 h 889798"/>
              <a:gd name="connsiteX4" fmla="*/ 476250 w 2779196"/>
              <a:gd name="connsiteY4" fmla="*/ 327823 h 889798"/>
              <a:gd name="connsiteX5" fmla="*/ 504825 w 2779196"/>
              <a:gd name="connsiteY5" fmla="*/ 308773 h 889798"/>
              <a:gd name="connsiteX6" fmla="*/ 638175 w 2779196"/>
              <a:gd name="connsiteY6" fmla="*/ 270673 h 889798"/>
              <a:gd name="connsiteX7" fmla="*/ 695325 w 2779196"/>
              <a:gd name="connsiteY7" fmla="*/ 251623 h 889798"/>
              <a:gd name="connsiteX8" fmla="*/ 790575 w 2779196"/>
              <a:gd name="connsiteY8" fmla="*/ 242098 h 889798"/>
              <a:gd name="connsiteX9" fmla="*/ 847725 w 2779196"/>
              <a:gd name="connsiteY9" fmla="*/ 232573 h 889798"/>
              <a:gd name="connsiteX10" fmla="*/ 942975 w 2779196"/>
              <a:gd name="connsiteY10" fmla="*/ 223048 h 889798"/>
              <a:gd name="connsiteX11" fmla="*/ 1047750 w 2779196"/>
              <a:gd name="connsiteY11" fmla="*/ 194473 h 889798"/>
              <a:gd name="connsiteX12" fmla="*/ 1076325 w 2779196"/>
              <a:gd name="connsiteY12" fmla="*/ 184948 h 889798"/>
              <a:gd name="connsiteX13" fmla="*/ 1114425 w 2779196"/>
              <a:gd name="connsiteY13" fmla="*/ 175423 h 889798"/>
              <a:gd name="connsiteX14" fmla="*/ 1219200 w 2779196"/>
              <a:gd name="connsiteY14" fmla="*/ 137323 h 889798"/>
              <a:gd name="connsiteX15" fmla="*/ 1247775 w 2779196"/>
              <a:gd name="connsiteY15" fmla="*/ 118273 h 889798"/>
              <a:gd name="connsiteX16" fmla="*/ 1314450 w 2779196"/>
              <a:gd name="connsiteY16" fmla="*/ 89698 h 889798"/>
              <a:gd name="connsiteX17" fmla="*/ 1400175 w 2779196"/>
              <a:gd name="connsiteY17" fmla="*/ 70648 h 889798"/>
              <a:gd name="connsiteX18" fmla="*/ 1457325 w 2779196"/>
              <a:gd name="connsiteY18" fmla="*/ 61123 h 889798"/>
              <a:gd name="connsiteX19" fmla="*/ 1590675 w 2779196"/>
              <a:gd name="connsiteY19" fmla="*/ 32548 h 889798"/>
              <a:gd name="connsiteX20" fmla="*/ 1685925 w 2779196"/>
              <a:gd name="connsiteY20" fmla="*/ 23023 h 889798"/>
              <a:gd name="connsiteX21" fmla="*/ 1724025 w 2779196"/>
              <a:gd name="connsiteY21" fmla="*/ 13498 h 889798"/>
              <a:gd name="connsiteX22" fmla="*/ 1752600 w 2779196"/>
              <a:gd name="connsiteY22" fmla="*/ 3973 h 889798"/>
              <a:gd name="connsiteX23" fmla="*/ 1697553 w 2779196"/>
              <a:gd name="connsiteY23" fmla="*/ 85549 h 889798"/>
              <a:gd name="connsiteX24" fmla="*/ 1779259 w 2779196"/>
              <a:gd name="connsiteY24" fmla="*/ 95074 h 889798"/>
              <a:gd name="connsiteX25" fmla="*/ 1902527 w 2779196"/>
              <a:gd name="connsiteY25" fmla="*/ 134023 h 889798"/>
              <a:gd name="connsiteX26" fmla="*/ 2779196 w 2779196"/>
              <a:gd name="connsiteY26" fmla="*/ 322355 h 889798"/>
              <a:gd name="connsiteX0" fmla="*/ 0 w 2779196"/>
              <a:gd name="connsiteY0" fmla="*/ 878639 h 878639"/>
              <a:gd name="connsiteX1" fmla="*/ 323850 w 2779196"/>
              <a:gd name="connsiteY1" fmla="*/ 440489 h 878639"/>
              <a:gd name="connsiteX2" fmla="*/ 352425 w 2779196"/>
              <a:gd name="connsiteY2" fmla="*/ 411914 h 878639"/>
              <a:gd name="connsiteX3" fmla="*/ 361950 w 2779196"/>
              <a:gd name="connsiteY3" fmla="*/ 383339 h 878639"/>
              <a:gd name="connsiteX4" fmla="*/ 476250 w 2779196"/>
              <a:gd name="connsiteY4" fmla="*/ 316664 h 878639"/>
              <a:gd name="connsiteX5" fmla="*/ 504825 w 2779196"/>
              <a:gd name="connsiteY5" fmla="*/ 297614 h 878639"/>
              <a:gd name="connsiteX6" fmla="*/ 638175 w 2779196"/>
              <a:gd name="connsiteY6" fmla="*/ 259514 h 878639"/>
              <a:gd name="connsiteX7" fmla="*/ 695325 w 2779196"/>
              <a:gd name="connsiteY7" fmla="*/ 240464 h 878639"/>
              <a:gd name="connsiteX8" fmla="*/ 790575 w 2779196"/>
              <a:gd name="connsiteY8" fmla="*/ 230939 h 878639"/>
              <a:gd name="connsiteX9" fmla="*/ 847725 w 2779196"/>
              <a:gd name="connsiteY9" fmla="*/ 221414 h 878639"/>
              <a:gd name="connsiteX10" fmla="*/ 942975 w 2779196"/>
              <a:gd name="connsiteY10" fmla="*/ 211889 h 878639"/>
              <a:gd name="connsiteX11" fmla="*/ 1047750 w 2779196"/>
              <a:gd name="connsiteY11" fmla="*/ 183314 h 878639"/>
              <a:gd name="connsiteX12" fmla="*/ 1076325 w 2779196"/>
              <a:gd name="connsiteY12" fmla="*/ 173789 h 878639"/>
              <a:gd name="connsiteX13" fmla="*/ 1114425 w 2779196"/>
              <a:gd name="connsiteY13" fmla="*/ 164264 h 878639"/>
              <a:gd name="connsiteX14" fmla="*/ 1219200 w 2779196"/>
              <a:gd name="connsiteY14" fmla="*/ 126164 h 878639"/>
              <a:gd name="connsiteX15" fmla="*/ 1247775 w 2779196"/>
              <a:gd name="connsiteY15" fmla="*/ 107114 h 878639"/>
              <a:gd name="connsiteX16" fmla="*/ 1314450 w 2779196"/>
              <a:gd name="connsiteY16" fmla="*/ 78539 h 878639"/>
              <a:gd name="connsiteX17" fmla="*/ 1400175 w 2779196"/>
              <a:gd name="connsiteY17" fmla="*/ 59489 h 878639"/>
              <a:gd name="connsiteX18" fmla="*/ 1457325 w 2779196"/>
              <a:gd name="connsiteY18" fmla="*/ 49964 h 878639"/>
              <a:gd name="connsiteX19" fmla="*/ 1590675 w 2779196"/>
              <a:gd name="connsiteY19" fmla="*/ 21389 h 878639"/>
              <a:gd name="connsiteX20" fmla="*/ 1685925 w 2779196"/>
              <a:gd name="connsiteY20" fmla="*/ 11864 h 878639"/>
              <a:gd name="connsiteX21" fmla="*/ 1724025 w 2779196"/>
              <a:gd name="connsiteY21" fmla="*/ 2339 h 878639"/>
              <a:gd name="connsiteX22" fmla="*/ 1597293 w 2779196"/>
              <a:gd name="connsiteY22" fmla="*/ 59018 h 878639"/>
              <a:gd name="connsiteX23" fmla="*/ 1697553 w 2779196"/>
              <a:gd name="connsiteY23" fmla="*/ 74390 h 878639"/>
              <a:gd name="connsiteX24" fmla="*/ 1779259 w 2779196"/>
              <a:gd name="connsiteY24" fmla="*/ 83915 h 878639"/>
              <a:gd name="connsiteX25" fmla="*/ 1902527 w 2779196"/>
              <a:gd name="connsiteY25" fmla="*/ 122864 h 878639"/>
              <a:gd name="connsiteX26" fmla="*/ 2779196 w 2779196"/>
              <a:gd name="connsiteY26" fmla="*/ 311196 h 878639"/>
              <a:gd name="connsiteX0" fmla="*/ 0 w 2779196"/>
              <a:gd name="connsiteY0" fmla="*/ 866880 h 866880"/>
              <a:gd name="connsiteX1" fmla="*/ 323850 w 2779196"/>
              <a:gd name="connsiteY1" fmla="*/ 428730 h 866880"/>
              <a:gd name="connsiteX2" fmla="*/ 352425 w 2779196"/>
              <a:gd name="connsiteY2" fmla="*/ 400155 h 866880"/>
              <a:gd name="connsiteX3" fmla="*/ 361950 w 2779196"/>
              <a:gd name="connsiteY3" fmla="*/ 371580 h 866880"/>
              <a:gd name="connsiteX4" fmla="*/ 476250 w 2779196"/>
              <a:gd name="connsiteY4" fmla="*/ 304905 h 866880"/>
              <a:gd name="connsiteX5" fmla="*/ 504825 w 2779196"/>
              <a:gd name="connsiteY5" fmla="*/ 285855 h 866880"/>
              <a:gd name="connsiteX6" fmla="*/ 638175 w 2779196"/>
              <a:gd name="connsiteY6" fmla="*/ 247755 h 866880"/>
              <a:gd name="connsiteX7" fmla="*/ 695325 w 2779196"/>
              <a:gd name="connsiteY7" fmla="*/ 228705 h 866880"/>
              <a:gd name="connsiteX8" fmla="*/ 790575 w 2779196"/>
              <a:gd name="connsiteY8" fmla="*/ 219180 h 866880"/>
              <a:gd name="connsiteX9" fmla="*/ 847725 w 2779196"/>
              <a:gd name="connsiteY9" fmla="*/ 209655 h 866880"/>
              <a:gd name="connsiteX10" fmla="*/ 942975 w 2779196"/>
              <a:gd name="connsiteY10" fmla="*/ 200130 h 866880"/>
              <a:gd name="connsiteX11" fmla="*/ 1047750 w 2779196"/>
              <a:gd name="connsiteY11" fmla="*/ 171555 h 866880"/>
              <a:gd name="connsiteX12" fmla="*/ 1076325 w 2779196"/>
              <a:gd name="connsiteY12" fmla="*/ 162030 h 866880"/>
              <a:gd name="connsiteX13" fmla="*/ 1114425 w 2779196"/>
              <a:gd name="connsiteY13" fmla="*/ 152505 h 866880"/>
              <a:gd name="connsiteX14" fmla="*/ 1219200 w 2779196"/>
              <a:gd name="connsiteY14" fmla="*/ 114405 h 866880"/>
              <a:gd name="connsiteX15" fmla="*/ 1247775 w 2779196"/>
              <a:gd name="connsiteY15" fmla="*/ 95355 h 866880"/>
              <a:gd name="connsiteX16" fmla="*/ 1314450 w 2779196"/>
              <a:gd name="connsiteY16" fmla="*/ 66780 h 866880"/>
              <a:gd name="connsiteX17" fmla="*/ 1400175 w 2779196"/>
              <a:gd name="connsiteY17" fmla="*/ 47730 h 866880"/>
              <a:gd name="connsiteX18" fmla="*/ 1457325 w 2779196"/>
              <a:gd name="connsiteY18" fmla="*/ 38205 h 866880"/>
              <a:gd name="connsiteX19" fmla="*/ 1590675 w 2779196"/>
              <a:gd name="connsiteY19" fmla="*/ 9630 h 866880"/>
              <a:gd name="connsiteX20" fmla="*/ 1685925 w 2779196"/>
              <a:gd name="connsiteY20" fmla="*/ 105 h 866880"/>
              <a:gd name="connsiteX21" fmla="*/ 1503590 w 2779196"/>
              <a:gd name="connsiteY21" fmla="*/ 75174 h 866880"/>
              <a:gd name="connsiteX22" fmla="*/ 1597293 w 2779196"/>
              <a:gd name="connsiteY22" fmla="*/ 47259 h 866880"/>
              <a:gd name="connsiteX23" fmla="*/ 1697553 w 2779196"/>
              <a:gd name="connsiteY23" fmla="*/ 62631 h 866880"/>
              <a:gd name="connsiteX24" fmla="*/ 1779259 w 2779196"/>
              <a:gd name="connsiteY24" fmla="*/ 72156 h 866880"/>
              <a:gd name="connsiteX25" fmla="*/ 1902527 w 2779196"/>
              <a:gd name="connsiteY25" fmla="*/ 111105 h 866880"/>
              <a:gd name="connsiteX26" fmla="*/ 2779196 w 2779196"/>
              <a:gd name="connsiteY26" fmla="*/ 299437 h 866880"/>
              <a:gd name="connsiteX0" fmla="*/ 0 w 2779196"/>
              <a:gd name="connsiteY0" fmla="*/ 857250 h 857250"/>
              <a:gd name="connsiteX1" fmla="*/ 323850 w 2779196"/>
              <a:gd name="connsiteY1" fmla="*/ 419100 h 857250"/>
              <a:gd name="connsiteX2" fmla="*/ 352425 w 2779196"/>
              <a:gd name="connsiteY2" fmla="*/ 390525 h 857250"/>
              <a:gd name="connsiteX3" fmla="*/ 361950 w 2779196"/>
              <a:gd name="connsiteY3" fmla="*/ 361950 h 857250"/>
              <a:gd name="connsiteX4" fmla="*/ 476250 w 2779196"/>
              <a:gd name="connsiteY4" fmla="*/ 295275 h 857250"/>
              <a:gd name="connsiteX5" fmla="*/ 504825 w 2779196"/>
              <a:gd name="connsiteY5" fmla="*/ 276225 h 857250"/>
              <a:gd name="connsiteX6" fmla="*/ 638175 w 2779196"/>
              <a:gd name="connsiteY6" fmla="*/ 238125 h 857250"/>
              <a:gd name="connsiteX7" fmla="*/ 695325 w 2779196"/>
              <a:gd name="connsiteY7" fmla="*/ 219075 h 857250"/>
              <a:gd name="connsiteX8" fmla="*/ 790575 w 2779196"/>
              <a:gd name="connsiteY8" fmla="*/ 209550 h 857250"/>
              <a:gd name="connsiteX9" fmla="*/ 847725 w 2779196"/>
              <a:gd name="connsiteY9" fmla="*/ 200025 h 857250"/>
              <a:gd name="connsiteX10" fmla="*/ 942975 w 2779196"/>
              <a:gd name="connsiteY10" fmla="*/ 190500 h 857250"/>
              <a:gd name="connsiteX11" fmla="*/ 1047750 w 2779196"/>
              <a:gd name="connsiteY11" fmla="*/ 161925 h 857250"/>
              <a:gd name="connsiteX12" fmla="*/ 1076325 w 2779196"/>
              <a:gd name="connsiteY12" fmla="*/ 152400 h 857250"/>
              <a:gd name="connsiteX13" fmla="*/ 1114425 w 2779196"/>
              <a:gd name="connsiteY13" fmla="*/ 142875 h 857250"/>
              <a:gd name="connsiteX14" fmla="*/ 1219200 w 2779196"/>
              <a:gd name="connsiteY14" fmla="*/ 104775 h 857250"/>
              <a:gd name="connsiteX15" fmla="*/ 1247775 w 2779196"/>
              <a:gd name="connsiteY15" fmla="*/ 85725 h 857250"/>
              <a:gd name="connsiteX16" fmla="*/ 1314450 w 2779196"/>
              <a:gd name="connsiteY16" fmla="*/ 57150 h 857250"/>
              <a:gd name="connsiteX17" fmla="*/ 1400175 w 2779196"/>
              <a:gd name="connsiteY17" fmla="*/ 38100 h 857250"/>
              <a:gd name="connsiteX18" fmla="*/ 1457325 w 2779196"/>
              <a:gd name="connsiteY18" fmla="*/ 28575 h 857250"/>
              <a:gd name="connsiteX19" fmla="*/ 1590675 w 2779196"/>
              <a:gd name="connsiteY19" fmla="*/ 0 h 857250"/>
              <a:gd name="connsiteX20" fmla="*/ 1503590 w 2779196"/>
              <a:gd name="connsiteY20" fmla="*/ 65544 h 857250"/>
              <a:gd name="connsiteX21" fmla="*/ 1597293 w 2779196"/>
              <a:gd name="connsiteY21" fmla="*/ 37629 h 857250"/>
              <a:gd name="connsiteX22" fmla="*/ 1697553 w 2779196"/>
              <a:gd name="connsiteY22" fmla="*/ 53001 h 857250"/>
              <a:gd name="connsiteX23" fmla="*/ 1779259 w 2779196"/>
              <a:gd name="connsiteY23" fmla="*/ 62526 h 857250"/>
              <a:gd name="connsiteX24" fmla="*/ 1902527 w 2779196"/>
              <a:gd name="connsiteY24" fmla="*/ 101475 h 857250"/>
              <a:gd name="connsiteX25" fmla="*/ 2779196 w 2779196"/>
              <a:gd name="connsiteY25" fmla="*/ 289807 h 857250"/>
              <a:gd name="connsiteX0" fmla="*/ 0 w 2779196"/>
              <a:gd name="connsiteY0" fmla="*/ 829799 h 829799"/>
              <a:gd name="connsiteX1" fmla="*/ 323850 w 2779196"/>
              <a:gd name="connsiteY1" fmla="*/ 391649 h 829799"/>
              <a:gd name="connsiteX2" fmla="*/ 352425 w 2779196"/>
              <a:gd name="connsiteY2" fmla="*/ 363074 h 829799"/>
              <a:gd name="connsiteX3" fmla="*/ 361950 w 2779196"/>
              <a:gd name="connsiteY3" fmla="*/ 334499 h 829799"/>
              <a:gd name="connsiteX4" fmla="*/ 476250 w 2779196"/>
              <a:gd name="connsiteY4" fmla="*/ 267824 h 829799"/>
              <a:gd name="connsiteX5" fmla="*/ 504825 w 2779196"/>
              <a:gd name="connsiteY5" fmla="*/ 248774 h 829799"/>
              <a:gd name="connsiteX6" fmla="*/ 638175 w 2779196"/>
              <a:gd name="connsiteY6" fmla="*/ 210674 h 829799"/>
              <a:gd name="connsiteX7" fmla="*/ 695325 w 2779196"/>
              <a:gd name="connsiteY7" fmla="*/ 191624 h 829799"/>
              <a:gd name="connsiteX8" fmla="*/ 790575 w 2779196"/>
              <a:gd name="connsiteY8" fmla="*/ 182099 h 829799"/>
              <a:gd name="connsiteX9" fmla="*/ 847725 w 2779196"/>
              <a:gd name="connsiteY9" fmla="*/ 172574 h 829799"/>
              <a:gd name="connsiteX10" fmla="*/ 942975 w 2779196"/>
              <a:gd name="connsiteY10" fmla="*/ 163049 h 829799"/>
              <a:gd name="connsiteX11" fmla="*/ 1047750 w 2779196"/>
              <a:gd name="connsiteY11" fmla="*/ 134474 h 829799"/>
              <a:gd name="connsiteX12" fmla="*/ 1076325 w 2779196"/>
              <a:gd name="connsiteY12" fmla="*/ 124949 h 829799"/>
              <a:gd name="connsiteX13" fmla="*/ 1114425 w 2779196"/>
              <a:gd name="connsiteY13" fmla="*/ 115424 h 829799"/>
              <a:gd name="connsiteX14" fmla="*/ 1219200 w 2779196"/>
              <a:gd name="connsiteY14" fmla="*/ 77324 h 829799"/>
              <a:gd name="connsiteX15" fmla="*/ 1247775 w 2779196"/>
              <a:gd name="connsiteY15" fmla="*/ 58274 h 829799"/>
              <a:gd name="connsiteX16" fmla="*/ 1314450 w 2779196"/>
              <a:gd name="connsiteY16" fmla="*/ 29699 h 829799"/>
              <a:gd name="connsiteX17" fmla="*/ 1400175 w 2779196"/>
              <a:gd name="connsiteY17" fmla="*/ 10649 h 829799"/>
              <a:gd name="connsiteX18" fmla="*/ 1457325 w 2779196"/>
              <a:gd name="connsiteY18" fmla="*/ 1124 h 829799"/>
              <a:gd name="connsiteX19" fmla="*/ 1503590 w 2779196"/>
              <a:gd name="connsiteY19" fmla="*/ 38093 h 829799"/>
              <a:gd name="connsiteX20" fmla="*/ 1597293 w 2779196"/>
              <a:gd name="connsiteY20" fmla="*/ 10178 h 829799"/>
              <a:gd name="connsiteX21" fmla="*/ 1697553 w 2779196"/>
              <a:gd name="connsiteY21" fmla="*/ 25550 h 829799"/>
              <a:gd name="connsiteX22" fmla="*/ 1779259 w 2779196"/>
              <a:gd name="connsiteY22" fmla="*/ 35075 h 829799"/>
              <a:gd name="connsiteX23" fmla="*/ 1902527 w 2779196"/>
              <a:gd name="connsiteY23" fmla="*/ 74024 h 829799"/>
              <a:gd name="connsiteX24" fmla="*/ 2779196 w 2779196"/>
              <a:gd name="connsiteY24" fmla="*/ 262356 h 829799"/>
              <a:gd name="connsiteX0" fmla="*/ 0 w 2779196"/>
              <a:gd name="connsiteY0" fmla="*/ 819920 h 819920"/>
              <a:gd name="connsiteX1" fmla="*/ 323850 w 2779196"/>
              <a:gd name="connsiteY1" fmla="*/ 381770 h 819920"/>
              <a:gd name="connsiteX2" fmla="*/ 352425 w 2779196"/>
              <a:gd name="connsiteY2" fmla="*/ 353195 h 819920"/>
              <a:gd name="connsiteX3" fmla="*/ 361950 w 2779196"/>
              <a:gd name="connsiteY3" fmla="*/ 324620 h 819920"/>
              <a:gd name="connsiteX4" fmla="*/ 476250 w 2779196"/>
              <a:gd name="connsiteY4" fmla="*/ 257945 h 819920"/>
              <a:gd name="connsiteX5" fmla="*/ 504825 w 2779196"/>
              <a:gd name="connsiteY5" fmla="*/ 238895 h 819920"/>
              <a:gd name="connsiteX6" fmla="*/ 638175 w 2779196"/>
              <a:gd name="connsiteY6" fmla="*/ 200795 h 819920"/>
              <a:gd name="connsiteX7" fmla="*/ 695325 w 2779196"/>
              <a:gd name="connsiteY7" fmla="*/ 181745 h 819920"/>
              <a:gd name="connsiteX8" fmla="*/ 790575 w 2779196"/>
              <a:gd name="connsiteY8" fmla="*/ 172220 h 819920"/>
              <a:gd name="connsiteX9" fmla="*/ 847725 w 2779196"/>
              <a:gd name="connsiteY9" fmla="*/ 162695 h 819920"/>
              <a:gd name="connsiteX10" fmla="*/ 942975 w 2779196"/>
              <a:gd name="connsiteY10" fmla="*/ 153170 h 819920"/>
              <a:gd name="connsiteX11" fmla="*/ 1047750 w 2779196"/>
              <a:gd name="connsiteY11" fmla="*/ 124595 h 819920"/>
              <a:gd name="connsiteX12" fmla="*/ 1076325 w 2779196"/>
              <a:gd name="connsiteY12" fmla="*/ 115070 h 819920"/>
              <a:gd name="connsiteX13" fmla="*/ 1114425 w 2779196"/>
              <a:gd name="connsiteY13" fmla="*/ 105545 h 819920"/>
              <a:gd name="connsiteX14" fmla="*/ 1219200 w 2779196"/>
              <a:gd name="connsiteY14" fmla="*/ 67445 h 819920"/>
              <a:gd name="connsiteX15" fmla="*/ 1247775 w 2779196"/>
              <a:gd name="connsiteY15" fmla="*/ 48395 h 819920"/>
              <a:gd name="connsiteX16" fmla="*/ 1314450 w 2779196"/>
              <a:gd name="connsiteY16" fmla="*/ 19820 h 819920"/>
              <a:gd name="connsiteX17" fmla="*/ 1400175 w 2779196"/>
              <a:gd name="connsiteY17" fmla="*/ 770 h 819920"/>
              <a:gd name="connsiteX18" fmla="*/ 1407227 w 2779196"/>
              <a:gd name="connsiteY18" fmla="*/ 46415 h 819920"/>
              <a:gd name="connsiteX19" fmla="*/ 1503590 w 2779196"/>
              <a:gd name="connsiteY19" fmla="*/ 28214 h 819920"/>
              <a:gd name="connsiteX20" fmla="*/ 1597293 w 2779196"/>
              <a:gd name="connsiteY20" fmla="*/ 299 h 819920"/>
              <a:gd name="connsiteX21" fmla="*/ 1697553 w 2779196"/>
              <a:gd name="connsiteY21" fmla="*/ 15671 h 819920"/>
              <a:gd name="connsiteX22" fmla="*/ 1779259 w 2779196"/>
              <a:gd name="connsiteY22" fmla="*/ 25196 h 819920"/>
              <a:gd name="connsiteX23" fmla="*/ 1902527 w 2779196"/>
              <a:gd name="connsiteY23" fmla="*/ 64145 h 819920"/>
              <a:gd name="connsiteX24" fmla="*/ 2779196 w 2779196"/>
              <a:gd name="connsiteY24" fmla="*/ 252477 h 819920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314450 w 2779196"/>
              <a:gd name="connsiteY16" fmla="*/ 19743 h 819843"/>
              <a:gd name="connsiteX17" fmla="*/ 1400175 w 2779196"/>
              <a:gd name="connsiteY17" fmla="*/ 693 h 819843"/>
              <a:gd name="connsiteX18" fmla="*/ 1503590 w 2779196"/>
              <a:gd name="connsiteY18" fmla="*/ 28137 h 819843"/>
              <a:gd name="connsiteX19" fmla="*/ 1597293 w 2779196"/>
              <a:gd name="connsiteY19" fmla="*/ 222 h 819843"/>
              <a:gd name="connsiteX20" fmla="*/ 1697553 w 2779196"/>
              <a:gd name="connsiteY20" fmla="*/ 15594 h 819843"/>
              <a:gd name="connsiteX21" fmla="*/ 1779259 w 2779196"/>
              <a:gd name="connsiteY21" fmla="*/ 25119 h 819843"/>
              <a:gd name="connsiteX22" fmla="*/ 1902527 w 2779196"/>
              <a:gd name="connsiteY22" fmla="*/ 64068 h 819843"/>
              <a:gd name="connsiteX23" fmla="*/ 2779196 w 2779196"/>
              <a:gd name="connsiteY23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314450 w 2779196"/>
              <a:gd name="connsiteY16" fmla="*/ 19743 h 819843"/>
              <a:gd name="connsiteX17" fmla="*/ 1503590 w 2779196"/>
              <a:gd name="connsiteY17" fmla="*/ 28137 h 819843"/>
              <a:gd name="connsiteX18" fmla="*/ 1597293 w 2779196"/>
              <a:gd name="connsiteY18" fmla="*/ 222 h 819843"/>
              <a:gd name="connsiteX19" fmla="*/ 1697553 w 2779196"/>
              <a:gd name="connsiteY19" fmla="*/ 15594 h 819843"/>
              <a:gd name="connsiteX20" fmla="*/ 1779259 w 2779196"/>
              <a:gd name="connsiteY20" fmla="*/ 25119 h 819843"/>
              <a:gd name="connsiteX21" fmla="*/ 1902527 w 2779196"/>
              <a:gd name="connsiteY21" fmla="*/ 64068 h 819843"/>
              <a:gd name="connsiteX22" fmla="*/ 2779196 w 2779196"/>
              <a:gd name="connsiteY22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247775 w 2779196"/>
              <a:gd name="connsiteY15" fmla="*/ 48318 h 819843"/>
              <a:gd name="connsiteX16" fmla="*/ 1503590 w 2779196"/>
              <a:gd name="connsiteY16" fmla="*/ 28137 h 819843"/>
              <a:gd name="connsiteX17" fmla="*/ 1597293 w 2779196"/>
              <a:gd name="connsiteY17" fmla="*/ 222 h 819843"/>
              <a:gd name="connsiteX18" fmla="*/ 1697553 w 2779196"/>
              <a:gd name="connsiteY18" fmla="*/ 15594 h 819843"/>
              <a:gd name="connsiteX19" fmla="*/ 1779259 w 2779196"/>
              <a:gd name="connsiteY19" fmla="*/ 25119 h 819843"/>
              <a:gd name="connsiteX20" fmla="*/ 1902527 w 2779196"/>
              <a:gd name="connsiteY20" fmla="*/ 64068 h 819843"/>
              <a:gd name="connsiteX21" fmla="*/ 2779196 w 2779196"/>
              <a:gd name="connsiteY21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219200 w 2779196"/>
              <a:gd name="connsiteY14" fmla="*/ 67368 h 819843"/>
              <a:gd name="connsiteX15" fmla="*/ 1503590 w 2779196"/>
              <a:gd name="connsiteY15" fmla="*/ 28137 h 819843"/>
              <a:gd name="connsiteX16" fmla="*/ 1597293 w 2779196"/>
              <a:gd name="connsiteY16" fmla="*/ 222 h 819843"/>
              <a:gd name="connsiteX17" fmla="*/ 1697553 w 2779196"/>
              <a:gd name="connsiteY17" fmla="*/ 15594 h 819843"/>
              <a:gd name="connsiteX18" fmla="*/ 1779259 w 2779196"/>
              <a:gd name="connsiteY18" fmla="*/ 25119 h 819843"/>
              <a:gd name="connsiteX19" fmla="*/ 1902527 w 2779196"/>
              <a:gd name="connsiteY19" fmla="*/ 64068 h 819843"/>
              <a:gd name="connsiteX20" fmla="*/ 2779196 w 2779196"/>
              <a:gd name="connsiteY20" fmla="*/ 252400 h 819843"/>
              <a:gd name="connsiteX0" fmla="*/ 0 w 2779196"/>
              <a:gd name="connsiteY0" fmla="*/ 819843 h 819843"/>
              <a:gd name="connsiteX1" fmla="*/ 323850 w 2779196"/>
              <a:gd name="connsiteY1" fmla="*/ 381693 h 819843"/>
              <a:gd name="connsiteX2" fmla="*/ 352425 w 2779196"/>
              <a:gd name="connsiteY2" fmla="*/ 353118 h 819843"/>
              <a:gd name="connsiteX3" fmla="*/ 361950 w 2779196"/>
              <a:gd name="connsiteY3" fmla="*/ 324543 h 819843"/>
              <a:gd name="connsiteX4" fmla="*/ 476250 w 2779196"/>
              <a:gd name="connsiteY4" fmla="*/ 257868 h 819843"/>
              <a:gd name="connsiteX5" fmla="*/ 504825 w 2779196"/>
              <a:gd name="connsiteY5" fmla="*/ 238818 h 819843"/>
              <a:gd name="connsiteX6" fmla="*/ 638175 w 2779196"/>
              <a:gd name="connsiteY6" fmla="*/ 200718 h 819843"/>
              <a:gd name="connsiteX7" fmla="*/ 695325 w 2779196"/>
              <a:gd name="connsiteY7" fmla="*/ 181668 h 819843"/>
              <a:gd name="connsiteX8" fmla="*/ 790575 w 2779196"/>
              <a:gd name="connsiteY8" fmla="*/ 172143 h 819843"/>
              <a:gd name="connsiteX9" fmla="*/ 847725 w 2779196"/>
              <a:gd name="connsiteY9" fmla="*/ 162618 h 819843"/>
              <a:gd name="connsiteX10" fmla="*/ 942975 w 2779196"/>
              <a:gd name="connsiteY10" fmla="*/ 153093 h 819843"/>
              <a:gd name="connsiteX11" fmla="*/ 1047750 w 2779196"/>
              <a:gd name="connsiteY11" fmla="*/ 124518 h 819843"/>
              <a:gd name="connsiteX12" fmla="*/ 1076325 w 2779196"/>
              <a:gd name="connsiteY12" fmla="*/ 114993 h 819843"/>
              <a:gd name="connsiteX13" fmla="*/ 1114425 w 2779196"/>
              <a:gd name="connsiteY13" fmla="*/ 105468 h 819843"/>
              <a:gd name="connsiteX14" fmla="*/ 1503590 w 2779196"/>
              <a:gd name="connsiteY14" fmla="*/ 28137 h 819843"/>
              <a:gd name="connsiteX15" fmla="*/ 1597293 w 2779196"/>
              <a:gd name="connsiteY15" fmla="*/ 222 h 819843"/>
              <a:gd name="connsiteX16" fmla="*/ 1697553 w 2779196"/>
              <a:gd name="connsiteY16" fmla="*/ 15594 h 819843"/>
              <a:gd name="connsiteX17" fmla="*/ 1779259 w 2779196"/>
              <a:gd name="connsiteY17" fmla="*/ 25119 h 819843"/>
              <a:gd name="connsiteX18" fmla="*/ 1902527 w 2779196"/>
              <a:gd name="connsiteY18" fmla="*/ 64068 h 819843"/>
              <a:gd name="connsiteX19" fmla="*/ 2779196 w 2779196"/>
              <a:gd name="connsiteY19" fmla="*/ 252400 h 819843"/>
              <a:gd name="connsiteX0" fmla="*/ 0 w 2779196"/>
              <a:gd name="connsiteY0" fmla="*/ 819997 h 819997"/>
              <a:gd name="connsiteX1" fmla="*/ 323850 w 2779196"/>
              <a:gd name="connsiteY1" fmla="*/ 381847 h 819997"/>
              <a:gd name="connsiteX2" fmla="*/ 352425 w 2779196"/>
              <a:gd name="connsiteY2" fmla="*/ 353272 h 819997"/>
              <a:gd name="connsiteX3" fmla="*/ 361950 w 2779196"/>
              <a:gd name="connsiteY3" fmla="*/ 324697 h 819997"/>
              <a:gd name="connsiteX4" fmla="*/ 476250 w 2779196"/>
              <a:gd name="connsiteY4" fmla="*/ 258022 h 819997"/>
              <a:gd name="connsiteX5" fmla="*/ 504825 w 2779196"/>
              <a:gd name="connsiteY5" fmla="*/ 238972 h 819997"/>
              <a:gd name="connsiteX6" fmla="*/ 638175 w 2779196"/>
              <a:gd name="connsiteY6" fmla="*/ 200872 h 819997"/>
              <a:gd name="connsiteX7" fmla="*/ 695325 w 2779196"/>
              <a:gd name="connsiteY7" fmla="*/ 181822 h 819997"/>
              <a:gd name="connsiteX8" fmla="*/ 790575 w 2779196"/>
              <a:gd name="connsiteY8" fmla="*/ 172297 h 819997"/>
              <a:gd name="connsiteX9" fmla="*/ 847725 w 2779196"/>
              <a:gd name="connsiteY9" fmla="*/ 162772 h 819997"/>
              <a:gd name="connsiteX10" fmla="*/ 942975 w 2779196"/>
              <a:gd name="connsiteY10" fmla="*/ 153247 h 819997"/>
              <a:gd name="connsiteX11" fmla="*/ 1047750 w 2779196"/>
              <a:gd name="connsiteY11" fmla="*/ 124672 h 819997"/>
              <a:gd name="connsiteX12" fmla="*/ 1076325 w 2779196"/>
              <a:gd name="connsiteY12" fmla="*/ 115147 h 819997"/>
              <a:gd name="connsiteX13" fmla="*/ 1114425 w 2779196"/>
              <a:gd name="connsiteY13" fmla="*/ 105622 h 819997"/>
              <a:gd name="connsiteX14" fmla="*/ 1503590 w 2779196"/>
              <a:gd name="connsiteY14" fmla="*/ 28291 h 819997"/>
              <a:gd name="connsiteX15" fmla="*/ 1597293 w 2779196"/>
              <a:gd name="connsiteY15" fmla="*/ 376 h 819997"/>
              <a:gd name="connsiteX16" fmla="*/ 1697553 w 2779196"/>
              <a:gd name="connsiteY16" fmla="*/ 15748 h 819997"/>
              <a:gd name="connsiteX17" fmla="*/ 1902527 w 2779196"/>
              <a:gd name="connsiteY17" fmla="*/ 64222 h 819997"/>
              <a:gd name="connsiteX18" fmla="*/ 2779196 w 2779196"/>
              <a:gd name="connsiteY18" fmla="*/ 252554 h 819997"/>
              <a:gd name="connsiteX0" fmla="*/ 0 w 2779196"/>
              <a:gd name="connsiteY0" fmla="*/ 828648 h 828648"/>
              <a:gd name="connsiteX1" fmla="*/ 323850 w 2779196"/>
              <a:gd name="connsiteY1" fmla="*/ 390498 h 828648"/>
              <a:gd name="connsiteX2" fmla="*/ 352425 w 2779196"/>
              <a:gd name="connsiteY2" fmla="*/ 361923 h 828648"/>
              <a:gd name="connsiteX3" fmla="*/ 361950 w 2779196"/>
              <a:gd name="connsiteY3" fmla="*/ 333348 h 828648"/>
              <a:gd name="connsiteX4" fmla="*/ 476250 w 2779196"/>
              <a:gd name="connsiteY4" fmla="*/ 266673 h 828648"/>
              <a:gd name="connsiteX5" fmla="*/ 504825 w 2779196"/>
              <a:gd name="connsiteY5" fmla="*/ 247623 h 828648"/>
              <a:gd name="connsiteX6" fmla="*/ 638175 w 2779196"/>
              <a:gd name="connsiteY6" fmla="*/ 209523 h 828648"/>
              <a:gd name="connsiteX7" fmla="*/ 695325 w 2779196"/>
              <a:gd name="connsiteY7" fmla="*/ 190473 h 828648"/>
              <a:gd name="connsiteX8" fmla="*/ 790575 w 2779196"/>
              <a:gd name="connsiteY8" fmla="*/ 180948 h 828648"/>
              <a:gd name="connsiteX9" fmla="*/ 847725 w 2779196"/>
              <a:gd name="connsiteY9" fmla="*/ 171423 h 828648"/>
              <a:gd name="connsiteX10" fmla="*/ 942975 w 2779196"/>
              <a:gd name="connsiteY10" fmla="*/ 161898 h 828648"/>
              <a:gd name="connsiteX11" fmla="*/ 1047750 w 2779196"/>
              <a:gd name="connsiteY11" fmla="*/ 133323 h 828648"/>
              <a:gd name="connsiteX12" fmla="*/ 1076325 w 2779196"/>
              <a:gd name="connsiteY12" fmla="*/ 123798 h 828648"/>
              <a:gd name="connsiteX13" fmla="*/ 1114425 w 2779196"/>
              <a:gd name="connsiteY13" fmla="*/ 114273 h 828648"/>
              <a:gd name="connsiteX14" fmla="*/ 1503590 w 2779196"/>
              <a:gd name="connsiteY14" fmla="*/ 36942 h 828648"/>
              <a:gd name="connsiteX15" fmla="*/ 1597293 w 2779196"/>
              <a:gd name="connsiteY15" fmla="*/ 9027 h 828648"/>
              <a:gd name="connsiteX16" fmla="*/ 1697553 w 2779196"/>
              <a:gd name="connsiteY16" fmla="*/ 24399 h 828648"/>
              <a:gd name="connsiteX17" fmla="*/ 2779196 w 2779196"/>
              <a:gd name="connsiteY17" fmla="*/ 261205 h 828648"/>
              <a:gd name="connsiteX0" fmla="*/ 0 w 2779196"/>
              <a:gd name="connsiteY0" fmla="*/ 823839 h 823839"/>
              <a:gd name="connsiteX1" fmla="*/ 323850 w 2779196"/>
              <a:gd name="connsiteY1" fmla="*/ 385689 h 823839"/>
              <a:gd name="connsiteX2" fmla="*/ 352425 w 2779196"/>
              <a:gd name="connsiteY2" fmla="*/ 357114 h 823839"/>
              <a:gd name="connsiteX3" fmla="*/ 361950 w 2779196"/>
              <a:gd name="connsiteY3" fmla="*/ 328539 h 823839"/>
              <a:gd name="connsiteX4" fmla="*/ 476250 w 2779196"/>
              <a:gd name="connsiteY4" fmla="*/ 261864 h 823839"/>
              <a:gd name="connsiteX5" fmla="*/ 504825 w 2779196"/>
              <a:gd name="connsiteY5" fmla="*/ 242814 h 823839"/>
              <a:gd name="connsiteX6" fmla="*/ 638175 w 2779196"/>
              <a:gd name="connsiteY6" fmla="*/ 204714 h 823839"/>
              <a:gd name="connsiteX7" fmla="*/ 695325 w 2779196"/>
              <a:gd name="connsiteY7" fmla="*/ 185664 h 823839"/>
              <a:gd name="connsiteX8" fmla="*/ 790575 w 2779196"/>
              <a:gd name="connsiteY8" fmla="*/ 176139 h 823839"/>
              <a:gd name="connsiteX9" fmla="*/ 847725 w 2779196"/>
              <a:gd name="connsiteY9" fmla="*/ 166614 h 823839"/>
              <a:gd name="connsiteX10" fmla="*/ 942975 w 2779196"/>
              <a:gd name="connsiteY10" fmla="*/ 157089 h 823839"/>
              <a:gd name="connsiteX11" fmla="*/ 1047750 w 2779196"/>
              <a:gd name="connsiteY11" fmla="*/ 128514 h 823839"/>
              <a:gd name="connsiteX12" fmla="*/ 1076325 w 2779196"/>
              <a:gd name="connsiteY12" fmla="*/ 118989 h 823839"/>
              <a:gd name="connsiteX13" fmla="*/ 1114425 w 2779196"/>
              <a:gd name="connsiteY13" fmla="*/ 109464 h 823839"/>
              <a:gd name="connsiteX14" fmla="*/ 1503590 w 2779196"/>
              <a:gd name="connsiteY14" fmla="*/ 32133 h 823839"/>
              <a:gd name="connsiteX15" fmla="*/ 1617332 w 2779196"/>
              <a:gd name="connsiteY15" fmla="*/ 15252 h 823839"/>
              <a:gd name="connsiteX16" fmla="*/ 1697553 w 2779196"/>
              <a:gd name="connsiteY16" fmla="*/ 19590 h 823839"/>
              <a:gd name="connsiteX17" fmla="*/ 2779196 w 2779196"/>
              <a:gd name="connsiteY17" fmla="*/ 256396 h 823839"/>
              <a:gd name="connsiteX0" fmla="*/ 0 w 2779196"/>
              <a:gd name="connsiteY0" fmla="*/ 805158 h 805158"/>
              <a:gd name="connsiteX1" fmla="*/ 323850 w 2779196"/>
              <a:gd name="connsiteY1" fmla="*/ 367008 h 805158"/>
              <a:gd name="connsiteX2" fmla="*/ 352425 w 2779196"/>
              <a:gd name="connsiteY2" fmla="*/ 338433 h 805158"/>
              <a:gd name="connsiteX3" fmla="*/ 361950 w 2779196"/>
              <a:gd name="connsiteY3" fmla="*/ 309858 h 805158"/>
              <a:gd name="connsiteX4" fmla="*/ 476250 w 2779196"/>
              <a:gd name="connsiteY4" fmla="*/ 243183 h 805158"/>
              <a:gd name="connsiteX5" fmla="*/ 504825 w 2779196"/>
              <a:gd name="connsiteY5" fmla="*/ 224133 h 805158"/>
              <a:gd name="connsiteX6" fmla="*/ 638175 w 2779196"/>
              <a:gd name="connsiteY6" fmla="*/ 186033 h 805158"/>
              <a:gd name="connsiteX7" fmla="*/ 695325 w 2779196"/>
              <a:gd name="connsiteY7" fmla="*/ 166983 h 805158"/>
              <a:gd name="connsiteX8" fmla="*/ 790575 w 2779196"/>
              <a:gd name="connsiteY8" fmla="*/ 157458 h 805158"/>
              <a:gd name="connsiteX9" fmla="*/ 847725 w 2779196"/>
              <a:gd name="connsiteY9" fmla="*/ 147933 h 805158"/>
              <a:gd name="connsiteX10" fmla="*/ 942975 w 2779196"/>
              <a:gd name="connsiteY10" fmla="*/ 138408 h 805158"/>
              <a:gd name="connsiteX11" fmla="*/ 1047750 w 2779196"/>
              <a:gd name="connsiteY11" fmla="*/ 109833 h 805158"/>
              <a:gd name="connsiteX12" fmla="*/ 1076325 w 2779196"/>
              <a:gd name="connsiteY12" fmla="*/ 100308 h 805158"/>
              <a:gd name="connsiteX13" fmla="*/ 1114425 w 2779196"/>
              <a:gd name="connsiteY13" fmla="*/ 90783 h 805158"/>
              <a:gd name="connsiteX14" fmla="*/ 1503590 w 2779196"/>
              <a:gd name="connsiteY14" fmla="*/ 13452 h 805158"/>
              <a:gd name="connsiteX15" fmla="*/ 1587273 w 2779196"/>
              <a:gd name="connsiteY15" fmla="*/ 151047 h 805158"/>
              <a:gd name="connsiteX16" fmla="*/ 1697553 w 2779196"/>
              <a:gd name="connsiteY16" fmla="*/ 909 h 805158"/>
              <a:gd name="connsiteX17" fmla="*/ 2779196 w 2779196"/>
              <a:gd name="connsiteY17" fmla="*/ 237715 h 805158"/>
              <a:gd name="connsiteX0" fmla="*/ 0 w 2779196"/>
              <a:gd name="connsiteY0" fmla="*/ 792803 h 792803"/>
              <a:gd name="connsiteX1" fmla="*/ 323850 w 2779196"/>
              <a:gd name="connsiteY1" fmla="*/ 354653 h 792803"/>
              <a:gd name="connsiteX2" fmla="*/ 352425 w 2779196"/>
              <a:gd name="connsiteY2" fmla="*/ 326078 h 792803"/>
              <a:gd name="connsiteX3" fmla="*/ 361950 w 2779196"/>
              <a:gd name="connsiteY3" fmla="*/ 297503 h 792803"/>
              <a:gd name="connsiteX4" fmla="*/ 476250 w 2779196"/>
              <a:gd name="connsiteY4" fmla="*/ 230828 h 792803"/>
              <a:gd name="connsiteX5" fmla="*/ 504825 w 2779196"/>
              <a:gd name="connsiteY5" fmla="*/ 211778 h 792803"/>
              <a:gd name="connsiteX6" fmla="*/ 638175 w 2779196"/>
              <a:gd name="connsiteY6" fmla="*/ 173678 h 792803"/>
              <a:gd name="connsiteX7" fmla="*/ 695325 w 2779196"/>
              <a:gd name="connsiteY7" fmla="*/ 154628 h 792803"/>
              <a:gd name="connsiteX8" fmla="*/ 790575 w 2779196"/>
              <a:gd name="connsiteY8" fmla="*/ 145103 h 792803"/>
              <a:gd name="connsiteX9" fmla="*/ 847725 w 2779196"/>
              <a:gd name="connsiteY9" fmla="*/ 135578 h 792803"/>
              <a:gd name="connsiteX10" fmla="*/ 942975 w 2779196"/>
              <a:gd name="connsiteY10" fmla="*/ 126053 h 792803"/>
              <a:gd name="connsiteX11" fmla="*/ 1047750 w 2779196"/>
              <a:gd name="connsiteY11" fmla="*/ 97478 h 792803"/>
              <a:gd name="connsiteX12" fmla="*/ 1076325 w 2779196"/>
              <a:gd name="connsiteY12" fmla="*/ 87953 h 792803"/>
              <a:gd name="connsiteX13" fmla="*/ 1114425 w 2779196"/>
              <a:gd name="connsiteY13" fmla="*/ 78428 h 792803"/>
              <a:gd name="connsiteX14" fmla="*/ 1503590 w 2779196"/>
              <a:gd name="connsiteY14" fmla="*/ 1097 h 792803"/>
              <a:gd name="connsiteX15" fmla="*/ 1587273 w 2779196"/>
              <a:gd name="connsiteY15" fmla="*/ 138692 h 792803"/>
              <a:gd name="connsiteX16" fmla="*/ 1777711 w 2779196"/>
              <a:gd name="connsiteY16" fmla="*/ 10622 h 792803"/>
              <a:gd name="connsiteX17" fmla="*/ 2779196 w 2779196"/>
              <a:gd name="connsiteY17" fmla="*/ 225360 h 792803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076325 w 2779196"/>
              <a:gd name="connsiteY12" fmla="*/ 102988 h 807838"/>
              <a:gd name="connsiteX13" fmla="*/ 1114425 w 2779196"/>
              <a:gd name="connsiteY13" fmla="*/ 93463 h 807838"/>
              <a:gd name="connsiteX14" fmla="*/ 1503590 w 2779196"/>
              <a:gd name="connsiteY14" fmla="*/ 16132 h 807838"/>
              <a:gd name="connsiteX15" fmla="*/ 1602302 w 2779196"/>
              <a:gd name="connsiteY15" fmla="*/ 2929 h 807838"/>
              <a:gd name="connsiteX16" fmla="*/ 1777711 w 2779196"/>
              <a:gd name="connsiteY16" fmla="*/ 25657 h 807838"/>
              <a:gd name="connsiteX17" fmla="*/ 2779196 w 2779196"/>
              <a:gd name="connsiteY17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076325 w 2779196"/>
              <a:gd name="connsiteY12" fmla="*/ 102988 h 807838"/>
              <a:gd name="connsiteX13" fmla="*/ 1503590 w 2779196"/>
              <a:gd name="connsiteY13" fmla="*/ 16132 h 807838"/>
              <a:gd name="connsiteX14" fmla="*/ 1602302 w 2779196"/>
              <a:gd name="connsiteY14" fmla="*/ 2929 h 807838"/>
              <a:gd name="connsiteX15" fmla="*/ 1777711 w 2779196"/>
              <a:gd name="connsiteY15" fmla="*/ 25657 h 807838"/>
              <a:gd name="connsiteX16" fmla="*/ 2779196 w 2779196"/>
              <a:gd name="connsiteY16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047750 w 2779196"/>
              <a:gd name="connsiteY11" fmla="*/ 112513 h 807838"/>
              <a:gd name="connsiteX12" fmla="*/ 1503590 w 2779196"/>
              <a:gd name="connsiteY12" fmla="*/ 16132 h 807838"/>
              <a:gd name="connsiteX13" fmla="*/ 1602302 w 2779196"/>
              <a:gd name="connsiteY13" fmla="*/ 2929 h 807838"/>
              <a:gd name="connsiteX14" fmla="*/ 1777711 w 2779196"/>
              <a:gd name="connsiteY14" fmla="*/ 25657 h 807838"/>
              <a:gd name="connsiteX15" fmla="*/ 2779196 w 2779196"/>
              <a:gd name="connsiteY15" fmla="*/ 240395 h 807838"/>
              <a:gd name="connsiteX0" fmla="*/ 0 w 2779196"/>
              <a:gd name="connsiteY0" fmla="*/ 807838 h 807838"/>
              <a:gd name="connsiteX1" fmla="*/ 323850 w 2779196"/>
              <a:gd name="connsiteY1" fmla="*/ 369688 h 807838"/>
              <a:gd name="connsiteX2" fmla="*/ 352425 w 2779196"/>
              <a:gd name="connsiteY2" fmla="*/ 341113 h 807838"/>
              <a:gd name="connsiteX3" fmla="*/ 361950 w 2779196"/>
              <a:gd name="connsiteY3" fmla="*/ 312538 h 807838"/>
              <a:gd name="connsiteX4" fmla="*/ 476250 w 2779196"/>
              <a:gd name="connsiteY4" fmla="*/ 245863 h 807838"/>
              <a:gd name="connsiteX5" fmla="*/ 504825 w 2779196"/>
              <a:gd name="connsiteY5" fmla="*/ 226813 h 807838"/>
              <a:gd name="connsiteX6" fmla="*/ 638175 w 2779196"/>
              <a:gd name="connsiteY6" fmla="*/ 188713 h 807838"/>
              <a:gd name="connsiteX7" fmla="*/ 695325 w 2779196"/>
              <a:gd name="connsiteY7" fmla="*/ 169663 h 807838"/>
              <a:gd name="connsiteX8" fmla="*/ 790575 w 2779196"/>
              <a:gd name="connsiteY8" fmla="*/ 160138 h 807838"/>
              <a:gd name="connsiteX9" fmla="*/ 847725 w 2779196"/>
              <a:gd name="connsiteY9" fmla="*/ 150613 h 807838"/>
              <a:gd name="connsiteX10" fmla="*/ 942975 w 2779196"/>
              <a:gd name="connsiteY10" fmla="*/ 141088 h 807838"/>
              <a:gd name="connsiteX11" fmla="*/ 1503590 w 2779196"/>
              <a:gd name="connsiteY11" fmla="*/ 16132 h 807838"/>
              <a:gd name="connsiteX12" fmla="*/ 1602302 w 2779196"/>
              <a:gd name="connsiteY12" fmla="*/ 2929 h 807838"/>
              <a:gd name="connsiteX13" fmla="*/ 1777711 w 2779196"/>
              <a:gd name="connsiteY13" fmla="*/ 25657 h 807838"/>
              <a:gd name="connsiteX14" fmla="*/ 2779196 w 2779196"/>
              <a:gd name="connsiteY14" fmla="*/ 240395 h 807838"/>
              <a:gd name="connsiteX0" fmla="*/ 0 w 2779196"/>
              <a:gd name="connsiteY0" fmla="*/ 808175 h 808175"/>
              <a:gd name="connsiteX1" fmla="*/ 323850 w 2779196"/>
              <a:gd name="connsiteY1" fmla="*/ 370025 h 808175"/>
              <a:gd name="connsiteX2" fmla="*/ 352425 w 2779196"/>
              <a:gd name="connsiteY2" fmla="*/ 341450 h 808175"/>
              <a:gd name="connsiteX3" fmla="*/ 361950 w 2779196"/>
              <a:gd name="connsiteY3" fmla="*/ 312875 h 808175"/>
              <a:gd name="connsiteX4" fmla="*/ 476250 w 2779196"/>
              <a:gd name="connsiteY4" fmla="*/ 246200 h 808175"/>
              <a:gd name="connsiteX5" fmla="*/ 504825 w 2779196"/>
              <a:gd name="connsiteY5" fmla="*/ 227150 h 808175"/>
              <a:gd name="connsiteX6" fmla="*/ 638175 w 2779196"/>
              <a:gd name="connsiteY6" fmla="*/ 189050 h 808175"/>
              <a:gd name="connsiteX7" fmla="*/ 695325 w 2779196"/>
              <a:gd name="connsiteY7" fmla="*/ 170000 h 808175"/>
              <a:gd name="connsiteX8" fmla="*/ 790575 w 2779196"/>
              <a:gd name="connsiteY8" fmla="*/ 160475 h 808175"/>
              <a:gd name="connsiteX9" fmla="*/ 847725 w 2779196"/>
              <a:gd name="connsiteY9" fmla="*/ 150950 h 808175"/>
              <a:gd name="connsiteX10" fmla="*/ 1503590 w 2779196"/>
              <a:gd name="connsiteY10" fmla="*/ 16469 h 808175"/>
              <a:gd name="connsiteX11" fmla="*/ 1602302 w 2779196"/>
              <a:gd name="connsiteY11" fmla="*/ 3266 h 808175"/>
              <a:gd name="connsiteX12" fmla="*/ 1777711 w 2779196"/>
              <a:gd name="connsiteY12" fmla="*/ 25994 h 808175"/>
              <a:gd name="connsiteX13" fmla="*/ 2779196 w 2779196"/>
              <a:gd name="connsiteY13" fmla="*/ 240732 h 808175"/>
              <a:gd name="connsiteX0" fmla="*/ 0 w 2779196"/>
              <a:gd name="connsiteY0" fmla="*/ 808739 h 808739"/>
              <a:gd name="connsiteX1" fmla="*/ 323850 w 2779196"/>
              <a:gd name="connsiteY1" fmla="*/ 370589 h 808739"/>
              <a:gd name="connsiteX2" fmla="*/ 352425 w 2779196"/>
              <a:gd name="connsiteY2" fmla="*/ 342014 h 808739"/>
              <a:gd name="connsiteX3" fmla="*/ 361950 w 2779196"/>
              <a:gd name="connsiteY3" fmla="*/ 313439 h 808739"/>
              <a:gd name="connsiteX4" fmla="*/ 476250 w 2779196"/>
              <a:gd name="connsiteY4" fmla="*/ 246764 h 808739"/>
              <a:gd name="connsiteX5" fmla="*/ 504825 w 2779196"/>
              <a:gd name="connsiteY5" fmla="*/ 227714 h 808739"/>
              <a:gd name="connsiteX6" fmla="*/ 638175 w 2779196"/>
              <a:gd name="connsiteY6" fmla="*/ 189614 h 808739"/>
              <a:gd name="connsiteX7" fmla="*/ 695325 w 2779196"/>
              <a:gd name="connsiteY7" fmla="*/ 170564 h 808739"/>
              <a:gd name="connsiteX8" fmla="*/ 790575 w 2779196"/>
              <a:gd name="connsiteY8" fmla="*/ 161039 h 808739"/>
              <a:gd name="connsiteX9" fmla="*/ 1503590 w 2779196"/>
              <a:gd name="connsiteY9" fmla="*/ 17033 h 808739"/>
              <a:gd name="connsiteX10" fmla="*/ 1602302 w 2779196"/>
              <a:gd name="connsiteY10" fmla="*/ 3830 h 808739"/>
              <a:gd name="connsiteX11" fmla="*/ 1777711 w 2779196"/>
              <a:gd name="connsiteY11" fmla="*/ 26558 h 808739"/>
              <a:gd name="connsiteX12" fmla="*/ 2779196 w 2779196"/>
              <a:gd name="connsiteY12" fmla="*/ 241296 h 808739"/>
              <a:gd name="connsiteX0" fmla="*/ 0 w 2779196"/>
              <a:gd name="connsiteY0" fmla="*/ 809323 h 809323"/>
              <a:gd name="connsiteX1" fmla="*/ 323850 w 2779196"/>
              <a:gd name="connsiteY1" fmla="*/ 371173 h 809323"/>
              <a:gd name="connsiteX2" fmla="*/ 352425 w 2779196"/>
              <a:gd name="connsiteY2" fmla="*/ 342598 h 809323"/>
              <a:gd name="connsiteX3" fmla="*/ 361950 w 2779196"/>
              <a:gd name="connsiteY3" fmla="*/ 314023 h 809323"/>
              <a:gd name="connsiteX4" fmla="*/ 476250 w 2779196"/>
              <a:gd name="connsiteY4" fmla="*/ 247348 h 809323"/>
              <a:gd name="connsiteX5" fmla="*/ 504825 w 2779196"/>
              <a:gd name="connsiteY5" fmla="*/ 228298 h 809323"/>
              <a:gd name="connsiteX6" fmla="*/ 638175 w 2779196"/>
              <a:gd name="connsiteY6" fmla="*/ 190198 h 809323"/>
              <a:gd name="connsiteX7" fmla="*/ 695325 w 2779196"/>
              <a:gd name="connsiteY7" fmla="*/ 171148 h 809323"/>
              <a:gd name="connsiteX8" fmla="*/ 1503590 w 2779196"/>
              <a:gd name="connsiteY8" fmla="*/ 17617 h 809323"/>
              <a:gd name="connsiteX9" fmla="*/ 1602302 w 2779196"/>
              <a:gd name="connsiteY9" fmla="*/ 4414 h 809323"/>
              <a:gd name="connsiteX10" fmla="*/ 1777711 w 2779196"/>
              <a:gd name="connsiteY10" fmla="*/ 27142 h 809323"/>
              <a:gd name="connsiteX11" fmla="*/ 2779196 w 2779196"/>
              <a:gd name="connsiteY11" fmla="*/ 241880 h 809323"/>
              <a:gd name="connsiteX0" fmla="*/ 0 w 2779196"/>
              <a:gd name="connsiteY0" fmla="*/ 810538 h 810538"/>
              <a:gd name="connsiteX1" fmla="*/ 323850 w 2779196"/>
              <a:gd name="connsiteY1" fmla="*/ 372388 h 810538"/>
              <a:gd name="connsiteX2" fmla="*/ 352425 w 2779196"/>
              <a:gd name="connsiteY2" fmla="*/ 343813 h 810538"/>
              <a:gd name="connsiteX3" fmla="*/ 361950 w 2779196"/>
              <a:gd name="connsiteY3" fmla="*/ 315238 h 810538"/>
              <a:gd name="connsiteX4" fmla="*/ 476250 w 2779196"/>
              <a:gd name="connsiteY4" fmla="*/ 248563 h 810538"/>
              <a:gd name="connsiteX5" fmla="*/ 504825 w 2779196"/>
              <a:gd name="connsiteY5" fmla="*/ 229513 h 810538"/>
              <a:gd name="connsiteX6" fmla="*/ 638175 w 2779196"/>
              <a:gd name="connsiteY6" fmla="*/ 191413 h 810538"/>
              <a:gd name="connsiteX7" fmla="*/ 1503590 w 2779196"/>
              <a:gd name="connsiteY7" fmla="*/ 18832 h 810538"/>
              <a:gd name="connsiteX8" fmla="*/ 1602302 w 2779196"/>
              <a:gd name="connsiteY8" fmla="*/ 5629 h 810538"/>
              <a:gd name="connsiteX9" fmla="*/ 1777711 w 2779196"/>
              <a:gd name="connsiteY9" fmla="*/ 28357 h 810538"/>
              <a:gd name="connsiteX10" fmla="*/ 2779196 w 2779196"/>
              <a:gd name="connsiteY10" fmla="*/ 243095 h 810538"/>
              <a:gd name="connsiteX0" fmla="*/ 0 w 2779196"/>
              <a:gd name="connsiteY0" fmla="*/ 813090 h 813090"/>
              <a:gd name="connsiteX1" fmla="*/ 323850 w 2779196"/>
              <a:gd name="connsiteY1" fmla="*/ 374940 h 813090"/>
              <a:gd name="connsiteX2" fmla="*/ 352425 w 2779196"/>
              <a:gd name="connsiteY2" fmla="*/ 346365 h 813090"/>
              <a:gd name="connsiteX3" fmla="*/ 361950 w 2779196"/>
              <a:gd name="connsiteY3" fmla="*/ 317790 h 813090"/>
              <a:gd name="connsiteX4" fmla="*/ 476250 w 2779196"/>
              <a:gd name="connsiteY4" fmla="*/ 251115 h 813090"/>
              <a:gd name="connsiteX5" fmla="*/ 504825 w 2779196"/>
              <a:gd name="connsiteY5" fmla="*/ 232065 h 813090"/>
              <a:gd name="connsiteX6" fmla="*/ 1503590 w 2779196"/>
              <a:gd name="connsiteY6" fmla="*/ 21384 h 813090"/>
              <a:gd name="connsiteX7" fmla="*/ 1602302 w 2779196"/>
              <a:gd name="connsiteY7" fmla="*/ 8181 h 813090"/>
              <a:gd name="connsiteX8" fmla="*/ 1777711 w 2779196"/>
              <a:gd name="connsiteY8" fmla="*/ 30909 h 813090"/>
              <a:gd name="connsiteX9" fmla="*/ 2779196 w 2779196"/>
              <a:gd name="connsiteY9" fmla="*/ 245647 h 813090"/>
              <a:gd name="connsiteX0" fmla="*/ 0 w 2779196"/>
              <a:gd name="connsiteY0" fmla="*/ 813090 h 813090"/>
              <a:gd name="connsiteX1" fmla="*/ 323850 w 2779196"/>
              <a:gd name="connsiteY1" fmla="*/ 374940 h 813090"/>
              <a:gd name="connsiteX2" fmla="*/ 361950 w 2779196"/>
              <a:gd name="connsiteY2" fmla="*/ 317790 h 813090"/>
              <a:gd name="connsiteX3" fmla="*/ 476250 w 2779196"/>
              <a:gd name="connsiteY3" fmla="*/ 251115 h 813090"/>
              <a:gd name="connsiteX4" fmla="*/ 504825 w 2779196"/>
              <a:gd name="connsiteY4" fmla="*/ 232065 h 813090"/>
              <a:gd name="connsiteX5" fmla="*/ 1503590 w 2779196"/>
              <a:gd name="connsiteY5" fmla="*/ 21384 h 813090"/>
              <a:gd name="connsiteX6" fmla="*/ 1602302 w 2779196"/>
              <a:gd name="connsiteY6" fmla="*/ 8181 h 813090"/>
              <a:gd name="connsiteX7" fmla="*/ 1777711 w 2779196"/>
              <a:gd name="connsiteY7" fmla="*/ 30909 h 813090"/>
              <a:gd name="connsiteX8" fmla="*/ 2779196 w 2779196"/>
              <a:gd name="connsiteY8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76250 w 2779196"/>
              <a:gd name="connsiteY2" fmla="*/ 251115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41181 w 2779196"/>
              <a:gd name="connsiteY2" fmla="*/ 247437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26152 w 2779196"/>
              <a:gd name="connsiteY2" fmla="*/ 262149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566429 w 2779196"/>
              <a:gd name="connsiteY2" fmla="*/ 339387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61950 w 2779196"/>
              <a:gd name="connsiteY1" fmla="*/ 317790 h 813090"/>
              <a:gd name="connsiteX2" fmla="*/ 416132 w 2779196"/>
              <a:gd name="connsiteY2" fmla="*/ 262150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3090 h 813090"/>
              <a:gd name="connsiteX1" fmla="*/ 341910 w 2779196"/>
              <a:gd name="connsiteY1" fmla="*/ 354569 h 813090"/>
              <a:gd name="connsiteX2" fmla="*/ 416132 w 2779196"/>
              <a:gd name="connsiteY2" fmla="*/ 262150 h 813090"/>
              <a:gd name="connsiteX3" fmla="*/ 504825 w 2779196"/>
              <a:gd name="connsiteY3" fmla="*/ 232065 h 813090"/>
              <a:gd name="connsiteX4" fmla="*/ 1503590 w 2779196"/>
              <a:gd name="connsiteY4" fmla="*/ 21384 h 813090"/>
              <a:gd name="connsiteX5" fmla="*/ 1602302 w 2779196"/>
              <a:gd name="connsiteY5" fmla="*/ 8181 h 813090"/>
              <a:gd name="connsiteX6" fmla="*/ 1777711 w 2779196"/>
              <a:gd name="connsiteY6" fmla="*/ 30909 h 813090"/>
              <a:gd name="connsiteX7" fmla="*/ 2779196 w 2779196"/>
              <a:gd name="connsiteY7" fmla="*/ 245647 h 813090"/>
              <a:gd name="connsiteX0" fmla="*/ 0 w 2779196"/>
              <a:gd name="connsiteY0" fmla="*/ 811844 h 811844"/>
              <a:gd name="connsiteX1" fmla="*/ 341910 w 2779196"/>
              <a:gd name="connsiteY1" fmla="*/ 353323 h 811844"/>
              <a:gd name="connsiteX2" fmla="*/ 416132 w 2779196"/>
              <a:gd name="connsiteY2" fmla="*/ 260904 h 811844"/>
              <a:gd name="connsiteX3" fmla="*/ 595004 w 2779196"/>
              <a:gd name="connsiteY3" fmla="*/ 212429 h 811844"/>
              <a:gd name="connsiteX4" fmla="*/ 1503590 w 2779196"/>
              <a:gd name="connsiteY4" fmla="*/ 20138 h 811844"/>
              <a:gd name="connsiteX5" fmla="*/ 1602302 w 2779196"/>
              <a:gd name="connsiteY5" fmla="*/ 6935 h 811844"/>
              <a:gd name="connsiteX6" fmla="*/ 1777711 w 2779196"/>
              <a:gd name="connsiteY6" fmla="*/ 29663 h 811844"/>
              <a:gd name="connsiteX7" fmla="*/ 2779196 w 2779196"/>
              <a:gd name="connsiteY7" fmla="*/ 244401 h 811844"/>
              <a:gd name="connsiteX0" fmla="*/ 0 w 2779196"/>
              <a:gd name="connsiteY0" fmla="*/ 808574 h 808574"/>
              <a:gd name="connsiteX1" fmla="*/ 341910 w 2779196"/>
              <a:gd name="connsiteY1" fmla="*/ 350053 h 808574"/>
              <a:gd name="connsiteX2" fmla="*/ 416132 w 2779196"/>
              <a:gd name="connsiteY2" fmla="*/ 257634 h 808574"/>
              <a:gd name="connsiteX3" fmla="*/ 595004 w 2779196"/>
              <a:gd name="connsiteY3" fmla="*/ 209159 h 808574"/>
              <a:gd name="connsiteX4" fmla="*/ 1448481 w 2779196"/>
              <a:gd name="connsiteY4" fmla="*/ 27902 h 808574"/>
              <a:gd name="connsiteX5" fmla="*/ 1602302 w 2779196"/>
              <a:gd name="connsiteY5" fmla="*/ 3665 h 808574"/>
              <a:gd name="connsiteX6" fmla="*/ 1777711 w 2779196"/>
              <a:gd name="connsiteY6" fmla="*/ 26393 h 808574"/>
              <a:gd name="connsiteX7" fmla="*/ 2779196 w 2779196"/>
              <a:gd name="connsiteY7" fmla="*/ 241131 h 808574"/>
              <a:gd name="connsiteX0" fmla="*/ 0 w 2779196"/>
              <a:gd name="connsiteY0" fmla="*/ 808574 h 808574"/>
              <a:gd name="connsiteX1" fmla="*/ 341910 w 2779196"/>
              <a:gd name="connsiteY1" fmla="*/ 350053 h 808574"/>
              <a:gd name="connsiteX2" fmla="*/ 416132 w 2779196"/>
              <a:gd name="connsiteY2" fmla="*/ 257634 h 808574"/>
              <a:gd name="connsiteX3" fmla="*/ 595004 w 2779196"/>
              <a:gd name="connsiteY3" fmla="*/ 209159 h 808574"/>
              <a:gd name="connsiteX4" fmla="*/ 1448481 w 2779196"/>
              <a:gd name="connsiteY4" fmla="*/ 27902 h 808574"/>
              <a:gd name="connsiteX5" fmla="*/ 1612322 w 2779196"/>
              <a:gd name="connsiteY5" fmla="*/ 3665 h 808574"/>
              <a:gd name="connsiteX6" fmla="*/ 1777711 w 2779196"/>
              <a:gd name="connsiteY6" fmla="*/ 26393 h 808574"/>
              <a:gd name="connsiteX7" fmla="*/ 2779196 w 2779196"/>
              <a:gd name="connsiteY7" fmla="*/ 241131 h 808574"/>
              <a:gd name="connsiteX0" fmla="*/ 0 w 2779196"/>
              <a:gd name="connsiteY0" fmla="*/ 806413 h 806413"/>
              <a:gd name="connsiteX1" fmla="*/ 341910 w 2779196"/>
              <a:gd name="connsiteY1" fmla="*/ 347892 h 806413"/>
              <a:gd name="connsiteX2" fmla="*/ 416132 w 2779196"/>
              <a:gd name="connsiteY2" fmla="*/ 255473 h 806413"/>
              <a:gd name="connsiteX3" fmla="*/ 595004 w 2779196"/>
              <a:gd name="connsiteY3" fmla="*/ 206998 h 806413"/>
              <a:gd name="connsiteX4" fmla="*/ 1448481 w 2779196"/>
              <a:gd name="connsiteY4" fmla="*/ 25741 h 806413"/>
              <a:gd name="connsiteX5" fmla="*/ 1602302 w 2779196"/>
              <a:gd name="connsiteY5" fmla="*/ 5183 h 806413"/>
              <a:gd name="connsiteX6" fmla="*/ 1777711 w 2779196"/>
              <a:gd name="connsiteY6" fmla="*/ 24232 h 806413"/>
              <a:gd name="connsiteX7" fmla="*/ 2779196 w 2779196"/>
              <a:gd name="connsiteY7" fmla="*/ 238970 h 806413"/>
              <a:gd name="connsiteX0" fmla="*/ 0 w 2779196"/>
              <a:gd name="connsiteY0" fmla="*/ 813647 h 813647"/>
              <a:gd name="connsiteX1" fmla="*/ 341910 w 2779196"/>
              <a:gd name="connsiteY1" fmla="*/ 355126 h 813647"/>
              <a:gd name="connsiteX2" fmla="*/ 416132 w 2779196"/>
              <a:gd name="connsiteY2" fmla="*/ 262707 h 813647"/>
              <a:gd name="connsiteX3" fmla="*/ 595004 w 2779196"/>
              <a:gd name="connsiteY3" fmla="*/ 214232 h 813647"/>
              <a:gd name="connsiteX4" fmla="*/ 1448481 w 2779196"/>
              <a:gd name="connsiteY4" fmla="*/ 32975 h 813647"/>
              <a:gd name="connsiteX5" fmla="*/ 1612322 w 2779196"/>
              <a:gd name="connsiteY5" fmla="*/ 1383 h 813647"/>
              <a:gd name="connsiteX6" fmla="*/ 1777711 w 2779196"/>
              <a:gd name="connsiteY6" fmla="*/ 31466 h 813647"/>
              <a:gd name="connsiteX7" fmla="*/ 2779196 w 2779196"/>
              <a:gd name="connsiteY7" fmla="*/ 246204 h 813647"/>
              <a:gd name="connsiteX0" fmla="*/ 0 w 2779196"/>
              <a:gd name="connsiteY0" fmla="*/ 813647 h 813647"/>
              <a:gd name="connsiteX1" fmla="*/ 341910 w 2779196"/>
              <a:gd name="connsiteY1" fmla="*/ 355126 h 813647"/>
              <a:gd name="connsiteX2" fmla="*/ 595004 w 2779196"/>
              <a:gd name="connsiteY2" fmla="*/ 214232 h 813647"/>
              <a:gd name="connsiteX3" fmla="*/ 1448481 w 2779196"/>
              <a:gd name="connsiteY3" fmla="*/ 32975 h 813647"/>
              <a:gd name="connsiteX4" fmla="*/ 1612322 w 2779196"/>
              <a:gd name="connsiteY4" fmla="*/ 1383 h 813647"/>
              <a:gd name="connsiteX5" fmla="*/ 1777711 w 2779196"/>
              <a:gd name="connsiteY5" fmla="*/ 31466 h 813647"/>
              <a:gd name="connsiteX6" fmla="*/ 2779196 w 2779196"/>
              <a:gd name="connsiteY6" fmla="*/ 246204 h 813647"/>
              <a:gd name="connsiteX0" fmla="*/ 0 w 2779196"/>
              <a:gd name="connsiteY0" fmla="*/ 806269 h 806269"/>
              <a:gd name="connsiteX1" fmla="*/ 341910 w 2779196"/>
              <a:gd name="connsiteY1" fmla="*/ 347748 h 806269"/>
              <a:gd name="connsiteX2" fmla="*/ 595004 w 2779196"/>
              <a:gd name="connsiteY2" fmla="*/ 206854 h 806269"/>
              <a:gd name="connsiteX3" fmla="*/ 1448481 w 2779196"/>
              <a:gd name="connsiteY3" fmla="*/ 25597 h 806269"/>
              <a:gd name="connsiteX4" fmla="*/ 1777711 w 2779196"/>
              <a:gd name="connsiteY4" fmla="*/ 24088 h 806269"/>
              <a:gd name="connsiteX5" fmla="*/ 2779196 w 2779196"/>
              <a:gd name="connsiteY5" fmla="*/ 238826 h 806269"/>
              <a:gd name="connsiteX0" fmla="*/ 0 w 2779196"/>
              <a:gd name="connsiteY0" fmla="*/ 799258 h 799258"/>
              <a:gd name="connsiteX1" fmla="*/ 341910 w 2779196"/>
              <a:gd name="connsiteY1" fmla="*/ 340737 h 799258"/>
              <a:gd name="connsiteX2" fmla="*/ 595004 w 2779196"/>
              <a:gd name="connsiteY2" fmla="*/ 199843 h 799258"/>
              <a:gd name="connsiteX3" fmla="*/ 1448481 w 2779196"/>
              <a:gd name="connsiteY3" fmla="*/ 18586 h 799258"/>
              <a:gd name="connsiteX4" fmla="*/ 1795331 w 2779196"/>
              <a:gd name="connsiteY4" fmla="*/ 30013 h 799258"/>
              <a:gd name="connsiteX5" fmla="*/ 2779196 w 2779196"/>
              <a:gd name="connsiteY5" fmla="*/ 231815 h 799258"/>
              <a:gd name="connsiteX0" fmla="*/ 0 w 2779196"/>
              <a:gd name="connsiteY0" fmla="*/ 799258 h 799258"/>
              <a:gd name="connsiteX1" fmla="*/ 350721 w 2779196"/>
              <a:gd name="connsiteY1" fmla="*/ 356908 h 799258"/>
              <a:gd name="connsiteX2" fmla="*/ 595004 w 2779196"/>
              <a:gd name="connsiteY2" fmla="*/ 199843 h 799258"/>
              <a:gd name="connsiteX3" fmla="*/ 1448481 w 2779196"/>
              <a:gd name="connsiteY3" fmla="*/ 18586 h 799258"/>
              <a:gd name="connsiteX4" fmla="*/ 1795331 w 2779196"/>
              <a:gd name="connsiteY4" fmla="*/ 30013 h 799258"/>
              <a:gd name="connsiteX5" fmla="*/ 2779196 w 2779196"/>
              <a:gd name="connsiteY5" fmla="*/ 231815 h 799258"/>
              <a:gd name="connsiteX0" fmla="*/ 0 w 2779196"/>
              <a:gd name="connsiteY0" fmla="*/ 799258 h 799258"/>
              <a:gd name="connsiteX1" fmla="*/ 204053 w 2779196"/>
              <a:gd name="connsiteY1" fmla="*/ 516663 h 799258"/>
              <a:gd name="connsiteX2" fmla="*/ 350721 w 2779196"/>
              <a:gd name="connsiteY2" fmla="*/ 356908 h 799258"/>
              <a:gd name="connsiteX3" fmla="*/ 595004 w 2779196"/>
              <a:gd name="connsiteY3" fmla="*/ 199843 h 799258"/>
              <a:gd name="connsiteX4" fmla="*/ 1448481 w 2779196"/>
              <a:gd name="connsiteY4" fmla="*/ 18586 h 799258"/>
              <a:gd name="connsiteX5" fmla="*/ 1795331 w 2779196"/>
              <a:gd name="connsiteY5" fmla="*/ 30013 h 799258"/>
              <a:gd name="connsiteX6" fmla="*/ 2779196 w 2779196"/>
              <a:gd name="connsiteY6" fmla="*/ 231815 h 799258"/>
              <a:gd name="connsiteX0" fmla="*/ 14775 w 2793971"/>
              <a:gd name="connsiteY0" fmla="*/ 799258 h 812797"/>
              <a:gd name="connsiteX1" fmla="*/ 20901 w 2793971"/>
              <a:gd name="connsiteY1" fmla="*/ 786141 h 812797"/>
              <a:gd name="connsiteX2" fmla="*/ 365496 w 2793971"/>
              <a:gd name="connsiteY2" fmla="*/ 356908 h 812797"/>
              <a:gd name="connsiteX3" fmla="*/ 609779 w 2793971"/>
              <a:gd name="connsiteY3" fmla="*/ 199843 h 812797"/>
              <a:gd name="connsiteX4" fmla="*/ 1463256 w 2793971"/>
              <a:gd name="connsiteY4" fmla="*/ 18586 h 812797"/>
              <a:gd name="connsiteX5" fmla="*/ 1810106 w 2793971"/>
              <a:gd name="connsiteY5" fmla="*/ 30013 h 812797"/>
              <a:gd name="connsiteX6" fmla="*/ 2793971 w 2793971"/>
              <a:gd name="connsiteY6" fmla="*/ 231815 h 812797"/>
              <a:gd name="connsiteX0" fmla="*/ 0 w 3283008"/>
              <a:gd name="connsiteY0" fmla="*/ 923429 h 923429"/>
              <a:gd name="connsiteX1" fmla="*/ 509938 w 3283008"/>
              <a:gd name="connsiteY1" fmla="*/ 786141 h 923429"/>
              <a:gd name="connsiteX2" fmla="*/ 854533 w 3283008"/>
              <a:gd name="connsiteY2" fmla="*/ 356908 h 923429"/>
              <a:gd name="connsiteX3" fmla="*/ 1098816 w 3283008"/>
              <a:gd name="connsiteY3" fmla="*/ 199843 h 923429"/>
              <a:gd name="connsiteX4" fmla="*/ 1952293 w 3283008"/>
              <a:gd name="connsiteY4" fmla="*/ 18586 h 923429"/>
              <a:gd name="connsiteX5" fmla="*/ 2299143 w 3283008"/>
              <a:gd name="connsiteY5" fmla="*/ 30013 h 923429"/>
              <a:gd name="connsiteX6" fmla="*/ 3283008 w 3283008"/>
              <a:gd name="connsiteY6" fmla="*/ 231815 h 923429"/>
              <a:gd name="connsiteX0" fmla="*/ 701599 w 3984607"/>
              <a:gd name="connsiteY0" fmla="*/ 923429 h 1072273"/>
              <a:gd name="connsiteX1" fmla="*/ 1211537 w 3984607"/>
              <a:gd name="connsiteY1" fmla="*/ 786141 h 1072273"/>
              <a:gd name="connsiteX2" fmla="*/ 1556132 w 3984607"/>
              <a:gd name="connsiteY2" fmla="*/ 356908 h 1072273"/>
              <a:gd name="connsiteX3" fmla="*/ 1800415 w 3984607"/>
              <a:gd name="connsiteY3" fmla="*/ 199843 h 1072273"/>
              <a:gd name="connsiteX4" fmla="*/ 2653892 w 3984607"/>
              <a:gd name="connsiteY4" fmla="*/ 18586 h 1072273"/>
              <a:gd name="connsiteX5" fmla="*/ 3000742 w 3984607"/>
              <a:gd name="connsiteY5" fmla="*/ 30013 h 1072273"/>
              <a:gd name="connsiteX6" fmla="*/ 3984607 w 3984607"/>
              <a:gd name="connsiteY6" fmla="*/ 231815 h 1072273"/>
              <a:gd name="connsiteX0" fmla="*/ 419973 w 6074495"/>
              <a:gd name="connsiteY0" fmla="*/ 1414830 h 1502884"/>
              <a:gd name="connsiteX1" fmla="*/ 3301425 w 6074495"/>
              <a:gd name="connsiteY1" fmla="*/ 786141 h 1502884"/>
              <a:gd name="connsiteX2" fmla="*/ 3646020 w 6074495"/>
              <a:gd name="connsiteY2" fmla="*/ 356908 h 1502884"/>
              <a:gd name="connsiteX3" fmla="*/ 3890303 w 6074495"/>
              <a:gd name="connsiteY3" fmla="*/ 199843 h 1502884"/>
              <a:gd name="connsiteX4" fmla="*/ 4743780 w 6074495"/>
              <a:gd name="connsiteY4" fmla="*/ 18586 h 1502884"/>
              <a:gd name="connsiteX5" fmla="*/ 5090630 w 6074495"/>
              <a:gd name="connsiteY5" fmla="*/ 30013 h 1502884"/>
              <a:gd name="connsiteX6" fmla="*/ 6074495 w 6074495"/>
              <a:gd name="connsiteY6" fmla="*/ 231815 h 1502884"/>
              <a:gd name="connsiteX0" fmla="*/ 321442 w 7778891"/>
              <a:gd name="connsiteY0" fmla="*/ 1792628 h 1859488"/>
              <a:gd name="connsiteX1" fmla="*/ 5005821 w 7778891"/>
              <a:gd name="connsiteY1" fmla="*/ 786141 h 1859488"/>
              <a:gd name="connsiteX2" fmla="*/ 5350416 w 7778891"/>
              <a:gd name="connsiteY2" fmla="*/ 356908 h 1859488"/>
              <a:gd name="connsiteX3" fmla="*/ 5594699 w 7778891"/>
              <a:gd name="connsiteY3" fmla="*/ 199843 h 1859488"/>
              <a:gd name="connsiteX4" fmla="*/ 6448176 w 7778891"/>
              <a:gd name="connsiteY4" fmla="*/ 18586 h 1859488"/>
              <a:gd name="connsiteX5" fmla="*/ 6795026 w 7778891"/>
              <a:gd name="connsiteY5" fmla="*/ 30013 h 1859488"/>
              <a:gd name="connsiteX6" fmla="*/ 7778891 w 7778891"/>
              <a:gd name="connsiteY6" fmla="*/ 231815 h 1859488"/>
              <a:gd name="connsiteX0" fmla="*/ 14 w 7457463"/>
              <a:gd name="connsiteY0" fmla="*/ 1792628 h 1792635"/>
              <a:gd name="connsiteX1" fmla="*/ 4684393 w 7457463"/>
              <a:gd name="connsiteY1" fmla="*/ 786141 h 1792635"/>
              <a:gd name="connsiteX2" fmla="*/ 5028988 w 7457463"/>
              <a:gd name="connsiteY2" fmla="*/ 356908 h 1792635"/>
              <a:gd name="connsiteX3" fmla="*/ 5273271 w 7457463"/>
              <a:gd name="connsiteY3" fmla="*/ 199843 h 1792635"/>
              <a:gd name="connsiteX4" fmla="*/ 6126748 w 7457463"/>
              <a:gd name="connsiteY4" fmla="*/ 18586 h 1792635"/>
              <a:gd name="connsiteX5" fmla="*/ 6473598 w 7457463"/>
              <a:gd name="connsiteY5" fmla="*/ 30013 h 1792635"/>
              <a:gd name="connsiteX6" fmla="*/ 7457463 w 7457463"/>
              <a:gd name="connsiteY6" fmla="*/ 231815 h 1792635"/>
              <a:gd name="connsiteX0" fmla="*/ 14 w 7457463"/>
              <a:gd name="connsiteY0" fmla="*/ 1792628 h 1792635"/>
              <a:gd name="connsiteX1" fmla="*/ 4709583 w 7457463"/>
              <a:gd name="connsiteY1" fmla="*/ 751796 h 1792635"/>
              <a:gd name="connsiteX2" fmla="*/ 5028988 w 7457463"/>
              <a:gd name="connsiteY2" fmla="*/ 356908 h 1792635"/>
              <a:gd name="connsiteX3" fmla="*/ 5273271 w 7457463"/>
              <a:gd name="connsiteY3" fmla="*/ 199843 h 1792635"/>
              <a:gd name="connsiteX4" fmla="*/ 6126748 w 7457463"/>
              <a:gd name="connsiteY4" fmla="*/ 18586 h 1792635"/>
              <a:gd name="connsiteX5" fmla="*/ 6473598 w 7457463"/>
              <a:gd name="connsiteY5" fmla="*/ 30013 h 1792635"/>
              <a:gd name="connsiteX6" fmla="*/ 7457463 w 7457463"/>
              <a:gd name="connsiteY6" fmla="*/ 231815 h 1792635"/>
              <a:gd name="connsiteX0" fmla="*/ 14 w 7457463"/>
              <a:gd name="connsiteY0" fmla="*/ 1792628 h 1792635"/>
              <a:gd name="connsiteX1" fmla="*/ 4673597 w 7457463"/>
              <a:gd name="connsiteY1" fmla="*/ 780856 h 1792635"/>
              <a:gd name="connsiteX2" fmla="*/ 5028988 w 7457463"/>
              <a:gd name="connsiteY2" fmla="*/ 356908 h 1792635"/>
              <a:gd name="connsiteX3" fmla="*/ 5273271 w 7457463"/>
              <a:gd name="connsiteY3" fmla="*/ 199843 h 1792635"/>
              <a:gd name="connsiteX4" fmla="*/ 6126748 w 7457463"/>
              <a:gd name="connsiteY4" fmla="*/ 18586 h 1792635"/>
              <a:gd name="connsiteX5" fmla="*/ 6473598 w 7457463"/>
              <a:gd name="connsiteY5" fmla="*/ 30013 h 1792635"/>
              <a:gd name="connsiteX6" fmla="*/ 7457463 w 7457463"/>
              <a:gd name="connsiteY6" fmla="*/ 231815 h 1792635"/>
              <a:gd name="connsiteX0" fmla="*/ 14 w 7457463"/>
              <a:gd name="connsiteY0" fmla="*/ 1792628 h 1792635"/>
              <a:gd name="connsiteX1" fmla="*/ 4684393 w 7457463"/>
              <a:gd name="connsiteY1" fmla="*/ 796707 h 1792635"/>
              <a:gd name="connsiteX2" fmla="*/ 5028988 w 7457463"/>
              <a:gd name="connsiteY2" fmla="*/ 356908 h 1792635"/>
              <a:gd name="connsiteX3" fmla="*/ 5273271 w 7457463"/>
              <a:gd name="connsiteY3" fmla="*/ 199843 h 1792635"/>
              <a:gd name="connsiteX4" fmla="*/ 6126748 w 7457463"/>
              <a:gd name="connsiteY4" fmla="*/ 18586 h 1792635"/>
              <a:gd name="connsiteX5" fmla="*/ 6473598 w 7457463"/>
              <a:gd name="connsiteY5" fmla="*/ 30013 h 1792635"/>
              <a:gd name="connsiteX6" fmla="*/ 7457463 w 7457463"/>
              <a:gd name="connsiteY6" fmla="*/ 231815 h 1792635"/>
              <a:gd name="connsiteX0" fmla="*/ 14 w 7457463"/>
              <a:gd name="connsiteY0" fmla="*/ 1792628 h 1792635"/>
              <a:gd name="connsiteX1" fmla="*/ 4684393 w 7457463"/>
              <a:gd name="connsiteY1" fmla="*/ 796707 h 1792635"/>
              <a:gd name="connsiteX2" fmla="*/ 5028988 w 7457463"/>
              <a:gd name="connsiteY2" fmla="*/ 356908 h 1792635"/>
              <a:gd name="connsiteX3" fmla="*/ 5273271 w 7457463"/>
              <a:gd name="connsiteY3" fmla="*/ 199843 h 1792635"/>
              <a:gd name="connsiteX4" fmla="*/ 6126748 w 7457463"/>
              <a:gd name="connsiteY4" fmla="*/ 18586 h 1792635"/>
              <a:gd name="connsiteX5" fmla="*/ 6473598 w 7457463"/>
              <a:gd name="connsiteY5" fmla="*/ 30013 h 1792635"/>
              <a:gd name="connsiteX6" fmla="*/ 7457463 w 7457463"/>
              <a:gd name="connsiteY6" fmla="*/ 231815 h 1792635"/>
              <a:gd name="connsiteX0" fmla="*/ 14 w 7457463"/>
              <a:gd name="connsiteY0" fmla="*/ 1792628 h 1792635"/>
              <a:gd name="connsiteX1" fmla="*/ 4684393 w 7457463"/>
              <a:gd name="connsiteY1" fmla="*/ 796707 h 1792635"/>
              <a:gd name="connsiteX2" fmla="*/ 5028988 w 7457463"/>
              <a:gd name="connsiteY2" fmla="*/ 356908 h 1792635"/>
              <a:gd name="connsiteX3" fmla="*/ 5273271 w 7457463"/>
              <a:gd name="connsiteY3" fmla="*/ 199843 h 1792635"/>
              <a:gd name="connsiteX4" fmla="*/ 6126748 w 7457463"/>
              <a:gd name="connsiteY4" fmla="*/ 18586 h 1792635"/>
              <a:gd name="connsiteX5" fmla="*/ 6473598 w 7457463"/>
              <a:gd name="connsiteY5" fmla="*/ 30013 h 1792635"/>
              <a:gd name="connsiteX6" fmla="*/ 7457463 w 7457463"/>
              <a:gd name="connsiteY6" fmla="*/ 231815 h 1792635"/>
              <a:gd name="connsiteX0" fmla="*/ 14 w 7457463"/>
              <a:gd name="connsiteY0" fmla="*/ 1796933 h 1796940"/>
              <a:gd name="connsiteX1" fmla="*/ 4684393 w 7457463"/>
              <a:gd name="connsiteY1" fmla="*/ 801012 h 1796940"/>
              <a:gd name="connsiteX2" fmla="*/ 5028988 w 7457463"/>
              <a:gd name="connsiteY2" fmla="*/ 361213 h 1796940"/>
              <a:gd name="connsiteX3" fmla="*/ 5273271 w 7457463"/>
              <a:gd name="connsiteY3" fmla="*/ 204148 h 1796940"/>
              <a:gd name="connsiteX4" fmla="*/ 6126748 w 7457463"/>
              <a:gd name="connsiteY4" fmla="*/ 22891 h 1796940"/>
              <a:gd name="connsiteX5" fmla="*/ 6473598 w 7457463"/>
              <a:gd name="connsiteY5" fmla="*/ 34318 h 1796940"/>
              <a:gd name="connsiteX6" fmla="*/ 7457463 w 7457463"/>
              <a:gd name="connsiteY6" fmla="*/ 236120 h 1796940"/>
              <a:gd name="connsiteX0" fmla="*/ 14 w 7482288"/>
              <a:gd name="connsiteY0" fmla="*/ 1796933 h 1796940"/>
              <a:gd name="connsiteX1" fmla="*/ 4684393 w 7482288"/>
              <a:gd name="connsiteY1" fmla="*/ 801012 h 1796940"/>
              <a:gd name="connsiteX2" fmla="*/ 5028988 w 7482288"/>
              <a:gd name="connsiteY2" fmla="*/ 361213 h 1796940"/>
              <a:gd name="connsiteX3" fmla="*/ 5273271 w 7482288"/>
              <a:gd name="connsiteY3" fmla="*/ 204148 h 1796940"/>
              <a:gd name="connsiteX4" fmla="*/ 6126748 w 7482288"/>
              <a:gd name="connsiteY4" fmla="*/ 22891 h 1796940"/>
              <a:gd name="connsiteX5" fmla="*/ 6473598 w 7482288"/>
              <a:gd name="connsiteY5" fmla="*/ 34318 h 1796940"/>
              <a:gd name="connsiteX6" fmla="*/ 7390586 w 7482288"/>
              <a:gd name="connsiteY6" fmla="*/ 216750 h 1796940"/>
              <a:gd name="connsiteX7" fmla="*/ 7457463 w 7482288"/>
              <a:gd name="connsiteY7" fmla="*/ 236120 h 1796940"/>
              <a:gd name="connsiteX0" fmla="*/ 14 w 7523648"/>
              <a:gd name="connsiteY0" fmla="*/ 1796757 h 1796764"/>
              <a:gd name="connsiteX1" fmla="*/ 4684393 w 7523648"/>
              <a:gd name="connsiteY1" fmla="*/ 800836 h 1796764"/>
              <a:gd name="connsiteX2" fmla="*/ 5028988 w 7523648"/>
              <a:gd name="connsiteY2" fmla="*/ 361037 h 1796764"/>
              <a:gd name="connsiteX3" fmla="*/ 5273271 w 7523648"/>
              <a:gd name="connsiteY3" fmla="*/ 203972 h 1796764"/>
              <a:gd name="connsiteX4" fmla="*/ 6126748 w 7523648"/>
              <a:gd name="connsiteY4" fmla="*/ 22715 h 1796764"/>
              <a:gd name="connsiteX5" fmla="*/ 6473598 w 7523648"/>
              <a:gd name="connsiteY5" fmla="*/ 34142 h 1796764"/>
              <a:gd name="connsiteX6" fmla="*/ 7451763 w 7523648"/>
              <a:gd name="connsiteY6" fmla="*/ 232427 h 1796764"/>
              <a:gd name="connsiteX7" fmla="*/ 7457463 w 7523648"/>
              <a:gd name="connsiteY7" fmla="*/ 235944 h 1796764"/>
              <a:gd name="connsiteX0" fmla="*/ 14 w 7594214"/>
              <a:gd name="connsiteY0" fmla="*/ 1796757 h 1796764"/>
              <a:gd name="connsiteX1" fmla="*/ 4684393 w 7594214"/>
              <a:gd name="connsiteY1" fmla="*/ 800836 h 1796764"/>
              <a:gd name="connsiteX2" fmla="*/ 5028988 w 7594214"/>
              <a:gd name="connsiteY2" fmla="*/ 361037 h 1796764"/>
              <a:gd name="connsiteX3" fmla="*/ 5273271 w 7594214"/>
              <a:gd name="connsiteY3" fmla="*/ 203972 h 1796764"/>
              <a:gd name="connsiteX4" fmla="*/ 6126748 w 7594214"/>
              <a:gd name="connsiteY4" fmla="*/ 22715 h 1796764"/>
              <a:gd name="connsiteX5" fmla="*/ 6473598 w 7594214"/>
              <a:gd name="connsiteY5" fmla="*/ 34142 h 1796764"/>
              <a:gd name="connsiteX6" fmla="*/ 7451763 w 7594214"/>
              <a:gd name="connsiteY6" fmla="*/ 232427 h 1796764"/>
              <a:gd name="connsiteX7" fmla="*/ 7594214 w 7594214"/>
              <a:gd name="connsiteY7" fmla="*/ 191031 h 1796764"/>
              <a:gd name="connsiteX0" fmla="*/ 14 w 8770975"/>
              <a:gd name="connsiteY0" fmla="*/ 1859376 h 1859383"/>
              <a:gd name="connsiteX1" fmla="*/ 4684393 w 8770975"/>
              <a:gd name="connsiteY1" fmla="*/ 863455 h 1859383"/>
              <a:gd name="connsiteX2" fmla="*/ 5028988 w 8770975"/>
              <a:gd name="connsiteY2" fmla="*/ 423656 h 1859383"/>
              <a:gd name="connsiteX3" fmla="*/ 5273271 w 8770975"/>
              <a:gd name="connsiteY3" fmla="*/ 266591 h 1859383"/>
              <a:gd name="connsiteX4" fmla="*/ 6126748 w 8770975"/>
              <a:gd name="connsiteY4" fmla="*/ 85334 h 1859383"/>
              <a:gd name="connsiteX5" fmla="*/ 6473598 w 8770975"/>
              <a:gd name="connsiteY5" fmla="*/ 96761 h 1859383"/>
              <a:gd name="connsiteX6" fmla="*/ 7451763 w 8770975"/>
              <a:gd name="connsiteY6" fmla="*/ 295046 h 1859383"/>
              <a:gd name="connsiteX7" fmla="*/ 8770975 w 8770975"/>
              <a:gd name="connsiteY7" fmla="*/ 23 h 1859383"/>
              <a:gd name="connsiteX0" fmla="*/ 14 w 8770975"/>
              <a:gd name="connsiteY0" fmla="*/ 1859353 h 1859360"/>
              <a:gd name="connsiteX1" fmla="*/ 4684393 w 8770975"/>
              <a:gd name="connsiteY1" fmla="*/ 863432 h 1859360"/>
              <a:gd name="connsiteX2" fmla="*/ 5028988 w 8770975"/>
              <a:gd name="connsiteY2" fmla="*/ 423633 h 1859360"/>
              <a:gd name="connsiteX3" fmla="*/ 5273271 w 8770975"/>
              <a:gd name="connsiteY3" fmla="*/ 266568 h 1859360"/>
              <a:gd name="connsiteX4" fmla="*/ 6126748 w 8770975"/>
              <a:gd name="connsiteY4" fmla="*/ 85311 h 1859360"/>
              <a:gd name="connsiteX5" fmla="*/ 6473598 w 8770975"/>
              <a:gd name="connsiteY5" fmla="*/ 96738 h 1859360"/>
              <a:gd name="connsiteX6" fmla="*/ 7404980 w 8770975"/>
              <a:gd name="connsiteY6" fmla="*/ 281813 h 1859360"/>
              <a:gd name="connsiteX7" fmla="*/ 8770975 w 8770975"/>
              <a:gd name="connsiteY7" fmla="*/ 0 h 1859360"/>
              <a:gd name="connsiteX0" fmla="*/ 14 w 8770975"/>
              <a:gd name="connsiteY0" fmla="*/ 1859353 h 1859360"/>
              <a:gd name="connsiteX1" fmla="*/ 4684393 w 8770975"/>
              <a:gd name="connsiteY1" fmla="*/ 863432 h 1859360"/>
              <a:gd name="connsiteX2" fmla="*/ 5028988 w 8770975"/>
              <a:gd name="connsiteY2" fmla="*/ 423633 h 1859360"/>
              <a:gd name="connsiteX3" fmla="*/ 5273271 w 8770975"/>
              <a:gd name="connsiteY3" fmla="*/ 266568 h 1859360"/>
              <a:gd name="connsiteX4" fmla="*/ 6126748 w 8770975"/>
              <a:gd name="connsiteY4" fmla="*/ 85311 h 1859360"/>
              <a:gd name="connsiteX5" fmla="*/ 6473598 w 8770975"/>
              <a:gd name="connsiteY5" fmla="*/ 96738 h 1859360"/>
              <a:gd name="connsiteX6" fmla="*/ 7419376 w 8770975"/>
              <a:gd name="connsiteY6" fmla="*/ 287096 h 1859360"/>
              <a:gd name="connsiteX7" fmla="*/ 8770975 w 8770975"/>
              <a:gd name="connsiteY7" fmla="*/ 0 h 1859360"/>
              <a:gd name="connsiteX0" fmla="*/ 14 w 8770975"/>
              <a:gd name="connsiteY0" fmla="*/ 1859353 h 1859360"/>
              <a:gd name="connsiteX1" fmla="*/ 4684393 w 8770975"/>
              <a:gd name="connsiteY1" fmla="*/ 863432 h 1859360"/>
              <a:gd name="connsiteX2" fmla="*/ 5028988 w 8770975"/>
              <a:gd name="connsiteY2" fmla="*/ 423633 h 1859360"/>
              <a:gd name="connsiteX3" fmla="*/ 5273271 w 8770975"/>
              <a:gd name="connsiteY3" fmla="*/ 266568 h 1859360"/>
              <a:gd name="connsiteX4" fmla="*/ 6126748 w 8770975"/>
              <a:gd name="connsiteY4" fmla="*/ 85311 h 1859360"/>
              <a:gd name="connsiteX5" fmla="*/ 6473598 w 8770975"/>
              <a:gd name="connsiteY5" fmla="*/ 96738 h 1859360"/>
              <a:gd name="connsiteX6" fmla="*/ 7419376 w 8770975"/>
              <a:gd name="connsiteY6" fmla="*/ 287096 h 1859360"/>
              <a:gd name="connsiteX7" fmla="*/ 8770975 w 8770975"/>
              <a:gd name="connsiteY7" fmla="*/ 0 h 1859360"/>
              <a:gd name="connsiteX0" fmla="*/ 445 w 4342658"/>
              <a:gd name="connsiteY0" fmla="*/ 913647 h 914669"/>
              <a:gd name="connsiteX1" fmla="*/ 256076 w 4342658"/>
              <a:gd name="connsiteY1" fmla="*/ 863432 h 914669"/>
              <a:gd name="connsiteX2" fmla="*/ 600671 w 4342658"/>
              <a:gd name="connsiteY2" fmla="*/ 423633 h 914669"/>
              <a:gd name="connsiteX3" fmla="*/ 844954 w 4342658"/>
              <a:gd name="connsiteY3" fmla="*/ 266568 h 914669"/>
              <a:gd name="connsiteX4" fmla="*/ 1698431 w 4342658"/>
              <a:gd name="connsiteY4" fmla="*/ 85311 h 914669"/>
              <a:gd name="connsiteX5" fmla="*/ 2045281 w 4342658"/>
              <a:gd name="connsiteY5" fmla="*/ 96738 h 914669"/>
              <a:gd name="connsiteX6" fmla="*/ 2991059 w 4342658"/>
              <a:gd name="connsiteY6" fmla="*/ 287096 h 914669"/>
              <a:gd name="connsiteX7" fmla="*/ 4342658 w 4342658"/>
              <a:gd name="connsiteY7" fmla="*/ 0 h 914669"/>
              <a:gd name="connsiteX0" fmla="*/ 3939 w 4207754"/>
              <a:gd name="connsiteY0" fmla="*/ 894108 h 899904"/>
              <a:gd name="connsiteX1" fmla="*/ 121172 w 4207754"/>
              <a:gd name="connsiteY1" fmla="*/ 863432 h 899904"/>
              <a:gd name="connsiteX2" fmla="*/ 465767 w 4207754"/>
              <a:gd name="connsiteY2" fmla="*/ 423633 h 899904"/>
              <a:gd name="connsiteX3" fmla="*/ 710050 w 4207754"/>
              <a:gd name="connsiteY3" fmla="*/ 266568 h 899904"/>
              <a:gd name="connsiteX4" fmla="*/ 1563527 w 4207754"/>
              <a:gd name="connsiteY4" fmla="*/ 85311 h 899904"/>
              <a:gd name="connsiteX5" fmla="*/ 1910377 w 4207754"/>
              <a:gd name="connsiteY5" fmla="*/ 96738 h 899904"/>
              <a:gd name="connsiteX6" fmla="*/ 2856155 w 4207754"/>
              <a:gd name="connsiteY6" fmla="*/ 287096 h 899904"/>
              <a:gd name="connsiteX7" fmla="*/ 4207754 w 4207754"/>
              <a:gd name="connsiteY7" fmla="*/ 0 h 899904"/>
              <a:gd name="connsiteX0" fmla="*/ 897 w 4269948"/>
              <a:gd name="connsiteY0" fmla="*/ 912068 h 913249"/>
              <a:gd name="connsiteX1" fmla="*/ 183366 w 4269948"/>
              <a:gd name="connsiteY1" fmla="*/ 863432 h 913249"/>
              <a:gd name="connsiteX2" fmla="*/ 527961 w 4269948"/>
              <a:gd name="connsiteY2" fmla="*/ 423633 h 913249"/>
              <a:gd name="connsiteX3" fmla="*/ 772244 w 4269948"/>
              <a:gd name="connsiteY3" fmla="*/ 266568 h 913249"/>
              <a:gd name="connsiteX4" fmla="*/ 1625721 w 4269948"/>
              <a:gd name="connsiteY4" fmla="*/ 85311 h 913249"/>
              <a:gd name="connsiteX5" fmla="*/ 1972571 w 4269948"/>
              <a:gd name="connsiteY5" fmla="*/ 96738 h 913249"/>
              <a:gd name="connsiteX6" fmla="*/ 2918349 w 4269948"/>
              <a:gd name="connsiteY6" fmla="*/ 287096 h 913249"/>
              <a:gd name="connsiteX7" fmla="*/ 4269948 w 4269948"/>
              <a:gd name="connsiteY7" fmla="*/ 0 h 913249"/>
              <a:gd name="connsiteX0" fmla="*/ 361 w 4375418"/>
              <a:gd name="connsiteY0" fmla="*/ 926036 h 926461"/>
              <a:gd name="connsiteX1" fmla="*/ 288836 w 4375418"/>
              <a:gd name="connsiteY1" fmla="*/ 863432 h 926461"/>
              <a:gd name="connsiteX2" fmla="*/ 633431 w 4375418"/>
              <a:gd name="connsiteY2" fmla="*/ 423633 h 926461"/>
              <a:gd name="connsiteX3" fmla="*/ 877714 w 4375418"/>
              <a:gd name="connsiteY3" fmla="*/ 266568 h 926461"/>
              <a:gd name="connsiteX4" fmla="*/ 1731191 w 4375418"/>
              <a:gd name="connsiteY4" fmla="*/ 85311 h 926461"/>
              <a:gd name="connsiteX5" fmla="*/ 2078041 w 4375418"/>
              <a:gd name="connsiteY5" fmla="*/ 96738 h 926461"/>
              <a:gd name="connsiteX6" fmla="*/ 3023819 w 4375418"/>
              <a:gd name="connsiteY6" fmla="*/ 287096 h 926461"/>
              <a:gd name="connsiteX7" fmla="*/ 4375418 w 4375418"/>
              <a:gd name="connsiteY7" fmla="*/ 0 h 926461"/>
              <a:gd name="connsiteX0" fmla="*/ 672 w 4294185"/>
              <a:gd name="connsiteY0" fmla="*/ 912067 h 913248"/>
              <a:gd name="connsiteX1" fmla="*/ 207603 w 4294185"/>
              <a:gd name="connsiteY1" fmla="*/ 863432 h 913248"/>
              <a:gd name="connsiteX2" fmla="*/ 552198 w 4294185"/>
              <a:gd name="connsiteY2" fmla="*/ 423633 h 913248"/>
              <a:gd name="connsiteX3" fmla="*/ 796481 w 4294185"/>
              <a:gd name="connsiteY3" fmla="*/ 266568 h 913248"/>
              <a:gd name="connsiteX4" fmla="*/ 1649958 w 4294185"/>
              <a:gd name="connsiteY4" fmla="*/ 85311 h 913248"/>
              <a:gd name="connsiteX5" fmla="*/ 1996808 w 4294185"/>
              <a:gd name="connsiteY5" fmla="*/ 96738 h 913248"/>
              <a:gd name="connsiteX6" fmla="*/ 2942586 w 4294185"/>
              <a:gd name="connsiteY6" fmla="*/ 287096 h 913248"/>
              <a:gd name="connsiteX7" fmla="*/ 4294185 w 4294185"/>
              <a:gd name="connsiteY7" fmla="*/ 0 h 913248"/>
              <a:gd name="connsiteX0" fmla="*/ 13757 w 4179518"/>
              <a:gd name="connsiteY0" fmla="*/ 886125 h 895688"/>
              <a:gd name="connsiteX1" fmla="*/ 92936 w 4179518"/>
              <a:gd name="connsiteY1" fmla="*/ 863432 h 895688"/>
              <a:gd name="connsiteX2" fmla="*/ 437531 w 4179518"/>
              <a:gd name="connsiteY2" fmla="*/ 423633 h 895688"/>
              <a:gd name="connsiteX3" fmla="*/ 681814 w 4179518"/>
              <a:gd name="connsiteY3" fmla="*/ 266568 h 895688"/>
              <a:gd name="connsiteX4" fmla="*/ 1535291 w 4179518"/>
              <a:gd name="connsiteY4" fmla="*/ 85311 h 895688"/>
              <a:gd name="connsiteX5" fmla="*/ 1882141 w 4179518"/>
              <a:gd name="connsiteY5" fmla="*/ 96738 h 895688"/>
              <a:gd name="connsiteX6" fmla="*/ 2827919 w 4179518"/>
              <a:gd name="connsiteY6" fmla="*/ 287096 h 895688"/>
              <a:gd name="connsiteX7" fmla="*/ 4179518 w 4179518"/>
              <a:gd name="connsiteY7" fmla="*/ 0 h 895688"/>
              <a:gd name="connsiteX0" fmla="*/ 13757 w 2952464"/>
              <a:gd name="connsiteY0" fmla="*/ 823135 h 832698"/>
              <a:gd name="connsiteX1" fmla="*/ 92936 w 2952464"/>
              <a:gd name="connsiteY1" fmla="*/ 800442 h 832698"/>
              <a:gd name="connsiteX2" fmla="*/ 437531 w 2952464"/>
              <a:gd name="connsiteY2" fmla="*/ 360643 h 832698"/>
              <a:gd name="connsiteX3" fmla="*/ 681814 w 2952464"/>
              <a:gd name="connsiteY3" fmla="*/ 203578 h 832698"/>
              <a:gd name="connsiteX4" fmla="*/ 1535291 w 2952464"/>
              <a:gd name="connsiteY4" fmla="*/ 22321 h 832698"/>
              <a:gd name="connsiteX5" fmla="*/ 1882141 w 2952464"/>
              <a:gd name="connsiteY5" fmla="*/ 33748 h 832698"/>
              <a:gd name="connsiteX6" fmla="*/ 2827919 w 2952464"/>
              <a:gd name="connsiteY6" fmla="*/ 224106 h 832698"/>
              <a:gd name="connsiteX7" fmla="*/ 2952464 w 2952464"/>
              <a:gd name="connsiteY7" fmla="*/ 191746 h 832698"/>
              <a:gd name="connsiteX0" fmla="*/ 13757 w 2911457"/>
              <a:gd name="connsiteY0" fmla="*/ 823135 h 832698"/>
              <a:gd name="connsiteX1" fmla="*/ 92936 w 2911457"/>
              <a:gd name="connsiteY1" fmla="*/ 800442 h 832698"/>
              <a:gd name="connsiteX2" fmla="*/ 437531 w 2911457"/>
              <a:gd name="connsiteY2" fmla="*/ 360643 h 832698"/>
              <a:gd name="connsiteX3" fmla="*/ 681814 w 2911457"/>
              <a:gd name="connsiteY3" fmla="*/ 203578 h 832698"/>
              <a:gd name="connsiteX4" fmla="*/ 1535291 w 2911457"/>
              <a:gd name="connsiteY4" fmla="*/ 22321 h 832698"/>
              <a:gd name="connsiteX5" fmla="*/ 1882141 w 2911457"/>
              <a:gd name="connsiteY5" fmla="*/ 33748 h 832698"/>
              <a:gd name="connsiteX6" fmla="*/ 2827919 w 2911457"/>
              <a:gd name="connsiteY6" fmla="*/ 224106 h 832698"/>
              <a:gd name="connsiteX7" fmla="*/ 2911457 w 2911457"/>
              <a:gd name="connsiteY7" fmla="*/ 205640 h 832698"/>
              <a:gd name="connsiteX0" fmla="*/ 13757 w 2911457"/>
              <a:gd name="connsiteY0" fmla="*/ 820507 h 830070"/>
              <a:gd name="connsiteX1" fmla="*/ 92936 w 2911457"/>
              <a:gd name="connsiteY1" fmla="*/ 797814 h 830070"/>
              <a:gd name="connsiteX2" fmla="*/ 437531 w 2911457"/>
              <a:gd name="connsiteY2" fmla="*/ 358015 h 830070"/>
              <a:gd name="connsiteX3" fmla="*/ 701788 w 2911457"/>
              <a:gd name="connsiteY3" fmla="*/ 225390 h 830070"/>
              <a:gd name="connsiteX4" fmla="*/ 1535291 w 2911457"/>
              <a:gd name="connsiteY4" fmla="*/ 19693 h 830070"/>
              <a:gd name="connsiteX5" fmla="*/ 1882141 w 2911457"/>
              <a:gd name="connsiteY5" fmla="*/ 31120 h 830070"/>
              <a:gd name="connsiteX6" fmla="*/ 2827919 w 2911457"/>
              <a:gd name="connsiteY6" fmla="*/ 221478 h 830070"/>
              <a:gd name="connsiteX7" fmla="*/ 2911457 w 2911457"/>
              <a:gd name="connsiteY7" fmla="*/ 203012 h 830070"/>
              <a:gd name="connsiteX0" fmla="*/ 13757 w 2911457"/>
              <a:gd name="connsiteY0" fmla="*/ 805871 h 815434"/>
              <a:gd name="connsiteX1" fmla="*/ 92936 w 2911457"/>
              <a:gd name="connsiteY1" fmla="*/ 783178 h 815434"/>
              <a:gd name="connsiteX2" fmla="*/ 437531 w 2911457"/>
              <a:gd name="connsiteY2" fmla="*/ 343379 h 815434"/>
              <a:gd name="connsiteX3" fmla="*/ 701788 w 2911457"/>
              <a:gd name="connsiteY3" fmla="*/ 210754 h 815434"/>
              <a:gd name="connsiteX4" fmla="*/ 1525305 w 2911457"/>
              <a:gd name="connsiteY4" fmla="*/ 31941 h 815434"/>
              <a:gd name="connsiteX5" fmla="*/ 1882141 w 2911457"/>
              <a:gd name="connsiteY5" fmla="*/ 16484 h 815434"/>
              <a:gd name="connsiteX6" fmla="*/ 2827919 w 2911457"/>
              <a:gd name="connsiteY6" fmla="*/ 206842 h 815434"/>
              <a:gd name="connsiteX7" fmla="*/ 2911457 w 2911457"/>
              <a:gd name="connsiteY7" fmla="*/ 188376 h 815434"/>
              <a:gd name="connsiteX0" fmla="*/ 13757 w 2911457"/>
              <a:gd name="connsiteY0" fmla="*/ 805871 h 815434"/>
              <a:gd name="connsiteX1" fmla="*/ 92936 w 2911457"/>
              <a:gd name="connsiteY1" fmla="*/ 783178 h 815434"/>
              <a:gd name="connsiteX2" fmla="*/ 450847 w 2911457"/>
              <a:gd name="connsiteY2" fmla="*/ 345824 h 815434"/>
              <a:gd name="connsiteX3" fmla="*/ 701788 w 2911457"/>
              <a:gd name="connsiteY3" fmla="*/ 210754 h 815434"/>
              <a:gd name="connsiteX4" fmla="*/ 1525305 w 2911457"/>
              <a:gd name="connsiteY4" fmla="*/ 31941 h 815434"/>
              <a:gd name="connsiteX5" fmla="*/ 1882141 w 2911457"/>
              <a:gd name="connsiteY5" fmla="*/ 16484 h 815434"/>
              <a:gd name="connsiteX6" fmla="*/ 2827919 w 2911457"/>
              <a:gd name="connsiteY6" fmla="*/ 206842 h 815434"/>
              <a:gd name="connsiteX7" fmla="*/ 2911457 w 2911457"/>
              <a:gd name="connsiteY7" fmla="*/ 188376 h 815434"/>
              <a:gd name="connsiteX0" fmla="*/ 13757 w 2911457"/>
              <a:gd name="connsiteY0" fmla="*/ 797902 h 807465"/>
              <a:gd name="connsiteX1" fmla="*/ 92936 w 2911457"/>
              <a:gd name="connsiteY1" fmla="*/ 775209 h 807465"/>
              <a:gd name="connsiteX2" fmla="*/ 450847 w 2911457"/>
              <a:gd name="connsiteY2" fmla="*/ 337855 h 807465"/>
              <a:gd name="connsiteX3" fmla="*/ 701788 w 2911457"/>
              <a:gd name="connsiteY3" fmla="*/ 202785 h 807465"/>
              <a:gd name="connsiteX4" fmla="*/ 1525305 w 2911457"/>
              <a:gd name="connsiteY4" fmla="*/ 23972 h 807465"/>
              <a:gd name="connsiteX5" fmla="*/ 1895457 w 2911457"/>
              <a:gd name="connsiteY5" fmla="*/ 20736 h 807465"/>
              <a:gd name="connsiteX6" fmla="*/ 2827919 w 2911457"/>
              <a:gd name="connsiteY6" fmla="*/ 198873 h 807465"/>
              <a:gd name="connsiteX7" fmla="*/ 2911457 w 2911457"/>
              <a:gd name="connsiteY7" fmla="*/ 180407 h 807465"/>
              <a:gd name="connsiteX0" fmla="*/ 13757 w 2911457"/>
              <a:gd name="connsiteY0" fmla="*/ 791246 h 800809"/>
              <a:gd name="connsiteX1" fmla="*/ 92936 w 2911457"/>
              <a:gd name="connsiteY1" fmla="*/ 768553 h 800809"/>
              <a:gd name="connsiteX2" fmla="*/ 450847 w 2911457"/>
              <a:gd name="connsiteY2" fmla="*/ 331199 h 800809"/>
              <a:gd name="connsiteX3" fmla="*/ 701788 w 2911457"/>
              <a:gd name="connsiteY3" fmla="*/ 196129 h 800809"/>
              <a:gd name="connsiteX4" fmla="*/ 1498673 w 2911457"/>
              <a:gd name="connsiteY4" fmla="*/ 31980 h 800809"/>
              <a:gd name="connsiteX5" fmla="*/ 1895457 w 2911457"/>
              <a:gd name="connsiteY5" fmla="*/ 14080 h 800809"/>
              <a:gd name="connsiteX6" fmla="*/ 2827919 w 2911457"/>
              <a:gd name="connsiteY6" fmla="*/ 192217 h 800809"/>
              <a:gd name="connsiteX7" fmla="*/ 2911457 w 2911457"/>
              <a:gd name="connsiteY7" fmla="*/ 173751 h 800809"/>
              <a:gd name="connsiteX0" fmla="*/ 13757 w 2911457"/>
              <a:gd name="connsiteY0" fmla="*/ 791039 h 800602"/>
              <a:gd name="connsiteX1" fmla="*/ 92936 w 2911457"/>
              <a:gd name="connsiteY1" fmla="*/ 768346 h 800602"/>
              <a:gd name="connsiteX2" fmla="*/ 450847 w 2911457"/>
              <a:gd name="connsiteY2" fmla="*/ 330992 h 800602"/>
              <a:gd name="connsiteX3" fmla="*/ 721763 w 2911457"/>
              <a:gd name="connsiteY3" fmla="*/ 191034 h 800602"/>
              <a:gd name="connsiteX4" fmla="*/ 1498673 w 2911457"/>
              <a:gd name="connsiteY4" fmla="*/ 31773 h 800602"/>
              <a:gd name="connsiteX5" fmla="*/ 1895457 w 2911457"/>
              <a:gd name="connsiteY5" fmla="*/ 13873 h 800602"/>
              <a:gd name="connsiteX6" fmla="*/ 2827919 w 2911457"/>
              <a:gd name="connsiteY6" fmla="*/ 192010 h 800602"/>
              <a:gd name="connsiteX7" fmla="*/ 2911457 w 2911457"/>
              <a:gd name="connsiteY7" fmla="*/ 173544 h 800602"/>
              <a:gd name="connsiteX0" fmla="*/ 13757 w 2911457"/>
              <a:gd name="connsiteY0" fmla="*/ 791039 h 800602"/>
              <a:gd name="connsiteX1" fmla="*/ 92936 w 2911457"/>
              <a:gd name="connsiteY1" fmla="*/ 768346 h 800602"/>
              <a:gd name="connsiteX2" fmla="*/ 450847 w 2911457"/>
              <a:gd name="connsiteY2" fmla="*/ 330992 h 800602"/>
              <a:gd name="connsiteX3" fmla="*/ 721763 w 2911457"/>
              <a:gd name="connsiteY3" fmla="*/ 191034 h 800602"/>
              <a:gd name="connsiteX4" fmla="*/ 1498673 w 2911457"/>
              <a:gd name="connsiteY4" fmla="*/ 31773 h 800602"/>
              <a:gd name="connsiteX5" fmla="*/ 1895457 w 2911457"/>
              <a:gd name="connsiteY5" fmla="*/ 13873 h 800602"/>
              <a:gd name="connsiteX6" fmla="*/ 2827919 w 2911457"/>
              <a:gd name="connsiteY6" fmla="*/ 192010 h 800602"/>
              <a:gd name="connsiteX7" fmla="*/ 2911457 w 2911457"/>
              <a:gd name="connsiteY7" fmla="*/ 173544 h 800602"/>
              <a:gd name="connsiteX0" fmla="*/ 0 w 2818521"/>
              <a:gd name="connsiteY0" fmla="*/ 768346 h 768346"/>
              <a:gd name="connsiteX1" fmla="*/ 357911 w 2818521"/>
              <a:gd name="connsiteY1" fmla="*/ 330992 h 768346"/>
              <a:gd name="connsiteX2" fmla="*/ 628827 w 2818521"/>
              <a:gd name="connsiteY2" fmla="*/ 191034 h 768346"/>
              <a:gd name="connsiteX3" fmla="*/ 1405737 w 2818521"/>
              <a:gd name="connsiteY3" fmla="*/ 31773 h 768346"/>
              <a:gd name="connsiteX4" fmla="*/ 1802521 w 2818521"/>
              <a:gd name="connsiteY4" fmla="*/ 13873 h 768346"/>
              <a:gd name="connsiteX5" fmla="*/ 2734983 w 2818521"/>
              <a:gd name="connsiteY5" fmla="*/ 192010 h 768346"/>
              <a:gd name="connsiteX6" fmla="*/ 2818521 w 2818521"/>
              <a:gd name="connsiteY6" fmla="*/ 173544 h 768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18521" h="768346">
                <a:moveTo>
                  <a:pt x="0" y="768346"/>
                </a:moveTo>
                <a:cubicBezTo>
                  <a:pt x="58454" y="694621"/>
                  <a:pt x="253106" y="427211"/>
                  <a:pt x="357911" y="330992"/>
                </a:cubicBezTo>
                <a:cubicBezTo>
                  <a:pt x="462716" y="234773"/>
                  <a:pt x="451493" y="230252"/>
                  <a:pt x="628827" y="191034"/>
                </a:cubicBezTo>
                <a:cubicBezTo>
                  <a:pt x="810123" y="150940"/>
                  <a:pt x="1210121" y="61300"/>
                  <a:pt x="1405737" y="31773"/>
                </a:cubicBezTo>
                <a:cubicBezTo>
                  <a:pt x="1601353" y="2246"/>
                  <a:pt x="1580980" y="-12833"/>
                  <a:pt x="1802521" y="13873"/>
                </a:cubicBezTo>
                <a:cubicBezTo>
                  <a:pt x="2024062" y="40579"/>
                  <a:pt x="2567407" y="166302"/>
                  <a:pt x="2734983" y="192010"/>
                </a:cubicBezTo>
                <a:lnTo>
                  <a:pt x="2818521" y="173544"/>
                </a:lnTo>
              </a:path>
            </a:pathLst>
          </a:cu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B0F0"/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BD5AB96-AB2A-B865-B3D0-76FC8E7387B9}"/>
              </a:ext>
            </a:extLst>
          </p:cNvPr>
          <p:cNvCxnSpPr>
            <a:cxnSpLocks/>
          </p:cNvCxnSpPr>
          <p:nvPr/>
        </p:nvCxnSpPr>
        <p:spPr>
          <a:xfrm flipH="1">
            <a:off x="6708016" y="2667883"/>
            <a:ext cx="1115135" cy="33834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804F0D01-00FE-3A3E-92FC-2C15E65E60AF}"/>
              </a:ext>
            </a:extLst>
          </p:cNvPr>
          <p:cNvSpPr/>
          <p:nvPr/>
        </p:nvSpPr>
        <p:spPr>
          <a:xfrm>
            <a:off x="5929277" y="2601865"/>
            <a:ext cx="465698" cy="1507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hreePt" dir="t"/>
          </a:scene3d>
          <a:sp3d extrusionH="635000" contourW="6350" prstMaterial="clear">
            <a:bevelT w="0" h="0"/>
            <a:bevelB w="0" h="0"/>
            <a:extrusionClr>
              <a:schemeClr val="bg1">
                <a:lumMod val="75000"/>
              </a:schemeClr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FC4A042-4C59-57EC-C78C-283FDF3890CA}"/>
              </a:ext>
            </a:extLst>
          </p:cNvPr>
          <p:cNvSpPr/>
          <p:nvPr/>
        </p:nvSpPr>
        <p:spPr>
          <a:xfrm>
            <a:off x="6636596" y="2750565"/>
            <a:ext cx="465698" cy="1507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hreePt" dir="t"/>
          </a:scene3d>
          <a:sp3d extrusionH="635000" contourW="6350" prstMaterial="clear">
            <a:bevelT w="0" h="0"/>
            <a:bevelB w="0" h="0"/>
            <a:extrusionClr>
              <a:schemeClr val="bg1">
                <a:lumMod val="75000"/>
              </a:schemeClr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1A43A05-3A47-8500-BD92-3ADA3C85585F}"/>
              </a:ext>
            </a:extLst>
          </p:cNvPr>
          <p:cNvSpPr/>
          <p:nvPr/>
        </p:nvSpPr>
        <p:spPr>
          <a:xfrm>
            <a:off x="5195515" y="2810004"/>
            <a:ext cx="465698" cy="1507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hreePt" dir="t"/>
          </a:scene3d>
          <a:sp3d extrusionH="635000" contourW="6350" prstMaterial="clear">
            <a:bevelT w="0" h="0"/>
            <a:bevelB w="0" h="0"/>
            <a:extrusionClr>
              <a:schemeClr val="bg1">
                <a:lumMod val="75000"/>
              </a:schemeClr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C752788-7014-566D-3502-EEB5BEEA27CF}"/>
              </a:ext>
            </a:extLst>
          </p:cNvPr>
          <p:cNvSpPr/>
          <p:nvPr/>
        </p:nvSpPr>
        <p:spPr>
          <a:xfrm>
            <a:off x="4880121" y="3259766"/>
            <a:ext cx="465698" cy="1507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>
              <a:rot lat="1200000" lon="13800000" rev="0"/>
            </a:camera>
            <a:lightRig rig="threePt" dir="t"/>
          </a:scene3d>
          <a:sp3d extrusionH="635000" contourW="6350" prstMaterial="clear">
            <a:bevelT w="0" h="0"/>
            <a:bevelB w="0" h="0"/>
            <a:extrusionClr>
              <a:schemeClr val="bg1">
                <a:lumMod val="75000"/>
              </a:schemeClr>
            </a:extrusionClr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36231DD-AB55-4695-9310-8DCB2DA3062E}"/>
              </a:ext>
            </a:extLst>
          </p:cNvPr>
          <p:cNvCxnSpPr>
            <a:cxnSpLocks/>
          </p:cNvCxnSpPr>
          <p:nvPr/>
        </p:nvCxnSpPr>
        <p:spPr>
          <a:xfrm flipH="1">
            <a:off x="513903" y="4300203"/>
            <a:ext cx="1735892" cy="51829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Flowchart: Connector 30">
            <a:extLst>
              <a:ext uri="{FF2B5EF4-FFF2-40B4-BE49-F238E27FC236}">
                <a16:creationId xmlns:a16="http://schemas.microsoft.com/office/drawing/2014/main" id="{57FCEA56-84C4-F8E2-57D0-A80327F68D52}"/>
              </a:ext>
            </a:extLst>
          </p:cNvPr>
          <p:cNvSpPr/>
          <p:nvPr/>
        </p:nvSpPr>
        <p:spPr>
          <a:xfrm rot="20777231">
            <a:off x="695813" y="4648850"/>
            <a:ext cx="301691" cy="136615"/>
          </a:xfrm>
          <a:prstGeom prst="flowChartConnector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lowchart: Connector 31">
            <a:extLst>
              <a:ext uri="{FF2B5EF4-FFF2-40B4-BE49-F238E27FC236}">
                <a16:creationId xmlns:a16="http://schemas.microsoft.com/office/drawing/2014/main" id="{503A4B1A-C401-043E-55EB-08D466A08C4A}"/>
              </a:ext>
            </a:extLst>
          </p:cNvPr>
          <p:cNvSpPr/>
          <p:nvPr/>
        </p:nvSpPr>
        <p:spPr>
          <a:xfrm rot="20777231">
            <a:off x="1093936" y="4529088"/>
            <a:ext cx="301691" cy="136615"/>
          </a:xfrm>
          <a:prstGeom prst="flowChartConnector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9BFB5AD-4CAB-86E7-83DF-AF57D38B5D90}"/>
              </a:ext>
            </a:extLst>
          </p:cNvPr>
          <p:cNvCxnSpPr>
            <a:cxnSpLocks/>
          </p:cNvCxnSpPr>
          <p:nvPr/>
        </p:nvCxnSpPr>
        <p:spPr>
          <a:xfrm flipH="1">
            <a:off x="3843552" y="3795777"/>
            <a:ext cx="138029" cy="40381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F3F8906-F09D-BD1C-E511-A52C3834D3D3}"/>
              </a:ext>
            </a:extLst>
          </p:cNvPr>
          <p:cNvCxnSpPr>
            <a:cxnSpLocks/>
          </p:cNvCxnSpPr>
          <p:nvPr/>
        </p:nvCxnSpPr>
        <p:spPr>
          <a:xfrm flipH="1">
            <a:off x="3567234" y="3873842"/>
            <a:ext cx="140117" cy="4203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0F2A1E6B-5D0E-68D9-AF4A-9234099839A2}"/>
              </a:ext>
            </a:extLst>
          </p:cNvPr>
          <p:cNvCxnSpPr>
            <a:cxnSpLocks/>
          </p:cNvCxnSpPr>
          <p:nvPr/>
        </p:nvCxnSpPr>
        <p:spPr>
          <a:xfrm flipH="1">
            <a:off x="2766475" y="3953909"/>
            <a:ext cx="652634" cy="19375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D6A0D691-F662-5149-E8C9-CFB47B72E0B9}"/>
              </a:ext>
            </a:extLst>
          </p:cNvPr>
          <p:cNvCxnSpPr>
            <a:cxnSpLocks/>
          </p:cNvCxnSpPr>
          <p:nvPr/>
        </p:nvCxnSpPr>
        <p:spPr>
          <a:xfrm flipV="1">
            <a:off x="1380037" y="4401285"/>
            <a:ext cx="172452" cy="5604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F700D7EE-1C28-D6F1-411E-2D115A740786}"/>
              </a:ext>
            </a:extLst>
          </p:cNvPr>
          <p:cNvCxnSpPr>
            <a:cxnSpLocks/>
          </p:cNvCxnSpPr>
          <p:nvPr/>
        </p:nvCxnSpPr>
        <p:spPr>
          <a:xfrm>
            <a:off x="2931451" y="3456934"/>
            <a:ext cx="0" cy="653146"/>
          </a:xfrm>
          <a:prstGeom prst="line">
            <a:avLst/>
          </a:prstGeom>
          <a:ln w="12700" cap="rnd">
            <a:solidFill>
              <a:schemeClr val="tx1">
                <a:lumMod val="95000"/>
                <a:lumOff val="5000"/>
              </a:schemeClr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16D721C8-3F61-F8F8-F4AB-7ACB566560D9}"/>
              </a:ext>
            </a:extLst>
          </p:cNvPr>
          <p:cNvCxnSpPr>
            <a:cxnSpLocks/>
          </p:cNvCxnSpPr>
          <p:nvPr/>
        </p:nvCxnSpPr>
        <p:spPr>
          <a:xfrm>
            <a:off x="836047" y="4246539"/>
            <a:ext cx="0" cy="458198"/>
          </a:xfrm>
          <a:prstGeom prst="line">
            <a:avLst/>
          </a:prstGeom>
          <a:ln w="12700" cap="rnd">
            <a:solidFill>
              <a:schemeClr val="tx1">
                <a:lumMod val="95000"/>
                <a:lumOff val="5000"/>
              </a:schemeClr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EA747D8C-DA85-AFF6-4197-8993C6EB441C}"/>
              </a:ext>
            </a:extLst>
          </p:cNvPr>
          <p:cNvCxnSpPr>
            <a:cxnSpLocks/>
          </p:cNvCxnSpPr>
          <p:nvPr/>
        </p:nvCxnSpPr>
        <p:spPr>
          <a:xfrm flipH="1">
            <a:off x="2239157" y="4141066"/>
            <a:ext cx="544698" cy="164553"/>
          </a:xfrm>
          <a:prstGeom prst="line">
            <a:avLst/>
          </a:prstGeom>
          <a:ln w="38100">
            <a:solidFill>
              <a:srgbClr val="7030A0">
                <a:alpha val="30196"/>
              </a:srgb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60" name="Google Shape;899;p50">
            <a:extLst>
              <a:ext uri="{FF2B5EF4-FFF2-40B4-BE49-F238E27FC236}">
                <a16:creationId xmlns:a16="http://schemas.microsoft.com/office/drawing/2014/main" id="{4915D293-779F-B9D7-1FF0-4FA0F8A36E36}"/>
              </a:ext>
            </a:extLst>
          </p:cNvPr>
          <p:cNvGrpSpPr/>
          <p:nvPr/>
        </p:nvGrpSpPr>
        <p:grpSpPr>
          <a:xfrm>
            <a:off x="2094003" y="1542473"/>
            <a:ext cx="2242534" cy="1768028"/>
            <a:chOff x="7398008" y="4631994"/>
            <a:chExt cx="2481791" cy="1956660"/>
          </a:xfrm>
        </p:grpSpPr>
        <p:pic>
          <p:nvPicPr>
            <p:cNvPr id="62" name="Google Shape;900;p50">
              <a:extLst>
                <a:ext uri="{FF2B5EF4-FFF2-40B4-BE49-F238E27FC236}">
                  <a16:creationId xmlns:a16="http://schemas.microsoft.com/office/drawing/2014/main" id="{9250D46E-E4F5-A56A-A9E9-A69DF2437E0D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600796" y="4631994"/>
              <a:ext cx="2053474" cy="19566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901;p50">
              <a:extLst>
                <a:ext uri="{FF2B5EF4-FFF2-40B4-BE49-F238E27FC236}">
                  <a16:creationId xmlns:a16="http://schemas.microsoft.com/office/drawing/2014/main" id="{5CFD22D3-F58C-FF3D-8EFE-3E71B48FC991}"/>
                </a:ext>
              </a:extLst>
            </p:cNvPr>
            <p:cNvSpPr txBox="1"/>
            <p:nvPr/>
          </p:nvSpPr>
          <p:spPr>
            <a:xfrm rot="16200000">
              <a:off x="6979874" y="5498834"/>
              <a:ext cx="1080202" cy="2439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lang="en-US" sz="700" b="0" i="0" u="none" strike="noStrike" cap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Energy (GeV)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8" name="Google Shape;902;p50">
              <a:extLst>
                <a:ext uri="{FF2B5EF4-FFF2-40B4-BE49-F238E27FC236}">
                  <a16:creationId xmlns:a16="http://schemas.microsoft.com/office/drawing/2014/main" id="{9AFA7A6E-0181-717E-1A1C-282A6B2E35B9}"/>
                </a:ext>
              </a:extLst>
            </p:cNvPr>
            <p:cNvSpPr txBox="1"/>
            <p:nvPr/>
          </p:nvSpPr>
          <p:spPr>
            <a:xfrm rot="16200000">
              <a:off x="9167438" y="5495067"/>
              <a:ext cx="1180787" cy="2439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lang="en-US" sz="700" b="0" i="0" u="none" strike="noStrike" cap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Charge (</a:t>
              </a:r>
              <a:r>
                <a:rPr lang="en-US" sz="700" b="0" i="0" u="none" strike="noStrike" cap="none" dirty="0" err="1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pC</a:t>
              </a:r>
              <a:r>
                <a:rPr lang="en-US" sz="700" b="0" i="0" u="none" strike="noStrike" cap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)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49" name="Google Shape;910;p50">
            <a:extLst>
              <a:ext uri="{FF2B5EF4-FFF2-40B4-BE49-F238E27FC236}">
                <a16:creationId xmlns:a16="http://schemas.microsoft.com/office/drawing/2014/main" id="{383A6116-8DB9-B2C1-A013-166470CAEC5B}"/>
              </a:ext>
            </a:extLst>
          </p:cNvPr>
          <p:cNvGrpSpPr/>
          <p:nvPr/>
        </p:nvGrpSpPr>
        <p:grpSpPr>
          <a:xfrm>
            <a:off x="107472" y="2576946"/>
            <a:ext cx="2026127" cy="1582463"/>
            <a:chOff x="15836" y="3791090"/>
            <a:chExt cx="2950121" cy="2251941"/>
          </a:xfrm>
        </p:grpSpPr>
        <p:pic>
          <p:nvPicPr>
            <p:cNvPr id="450" name="Google Shape;911;p50">
              <a:extLst>
                <a:ext uri="{FF2B5EF4-FFF2-40B4-BE49-F238E27FC236}">
                  <a16:creationId xmlns:a16="http://schemas.microsoft.com/office/drawing/2014/main" id="{4220807E-6B3C-930E-7261-D21DFA9B77F6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315256" y="3791090"/>
              <a:ext cx="2363365" cy="225194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1" name="Google Shape;912;p50">
              <a:extLst>
                <a:ext uri="{FF2B5EF4-FFF2-40B4-BE49-F238E27FC236}">
                  <a16:creationId xmlns:a16="http://schemas.microsoft.com/office/drawing/2014/main" id="{4E46F3B2-FD03-6F00-1548-C0F28AF3041F}"/>
                </a:ext>
              </a:extLst>
            </p:cNvPr>
            <p:cNvSpPr txBox="1"/>
            <p:nvPr/>
          </p:nvSpPr>
          <p:spPr>
            <a:xfrm rot="16200000">
              <a:off x="-599204" y="4755969"/>
              <a:ext cx="1564742" cy="3346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lang="en-US" sz="700" b="0" i="0" u="none" strike="noStrike" cap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Energy (GeV)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2" name="Google Shape;913;p50">
              <a:extLst>
                <a:ext uri="{FF2B5EF4-FFF2-40B4-BE49-F238E27FC236}">
                  <a16:creationId xmlns:a16="http://schemas.microsoft.com/office/drawing/2014/main" id="{01C3ED99-43F6-FC17-62B6-2BC148BEE07F}"/>
                </a:ext>
              </a:extLst>
            </p:cNvPr>
            <p:cNvSpPr txBox="1"/>
            <p:nvPr/>
          </p:nvSpPr>
          <p:spPr>
            <a:xfrm rot="16200000">
              <a:off x="2051028" y="4738929"/>
              <a:ext cx="1495196" cy="3346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0"/>
                <a:buFont typeface="Arial"/>
                <a:buNone/>
              </a:pPr>
              <a:r>
                <a:rPr lang="en-US" sz="700" b="0" i="0" u="none" strike="noStrike" cap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Charge (</a:t>
              </a:r>
              <a:r>
                <a:rPr lang="en-US" sz="700" b="0" i="0" u="none" strike="noStrike" cap="none" dirty="0" err="1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pC</a:t>
              </a:r>
              <a:r>
                <a:rPr lang="en-US" sz="700" b="0" i="0" u="none" strike="noStrike" cap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)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9" name="Google Shape;412;p41">
            <a:extLst>
              <a:ext uri="{FF2B5EF4-FFF2-40B4-BE49-F238E27FC236}">
                <a16:creationId xmlns:a16="http://schemas.microsoft.com/office/drawing/2014/main" id="{32A7A94A-BA82-E6A2-5AD9-DF998486405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0" y="5748976"/>
            <a:ext cx="12192000" cy="503852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0" rIns="91425" bIns="91440" anchor="b" anchorCtr="0">
            <a:noAutofit/>
          </a:bodyPr>
          <a:lstStyle/>
          <a:p>
            <a:pPr marL="0" lvl="0" indent="0" algn="ctr">
              <a:lnSpc>
                <a:spcPct val="100000"/>
              </a:lnSpc>
              <a:buClr>
                <a:srgbClr val="000000"/>
              </a:buClr>
            </a:pPr>
            <a:r>
              <a:rPr lang="en-US" dirty="0" err="1">
                <a:solidFill>
                  <a:schemeClr val="lt1"/>
                </a:solidFill>
              </a:rPr>
              <a:t>Wakefields</a:t>
            </a:r>
            <a:r>
              <a:rPr lang="en-US" dirty="0">
                <a:solidFill>
                  <a:schemeClr val="lt1"/>
                </a:solidFill>
              </a:rPr>
              <a:t> imprint tunable, large amplitude chirps that enable compression to ultrashort bunches.</a:t>
            </a:r>
            <a:endParaRPr lang="en-US" dirty="0"/>
          </a:p>
        </p:txBody>
      </p:sp>
      <p:sp>
        <p:nvSpPr>
          <p:cNvPr id="7" name="Google Shape;316;g3f55441d267_0_273">
            <a:extLst>
              <a:ext uri="{FF2B5EF4-FFF2-40B4-BE49-F238E27FC236}">
                <a16:creationId xmlns:a16="http://schemas.microsoft.com/office/drawing/2014/main" id="{DC0C1875-6D8B-6F80-55E3-D3754865ADEF}"/>
              </a:ext>
            </a:extLst>
          </p:cNvPr>
          <p:cNvSpPr txBox="1"/>
          <p:nvPr/>
        </p:nvSpPr>
        <p:spPr>
          <a:xfrm>
            <a:off x="8254805" y="950798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Swanson, et al., PRAB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29</a:t>
            </a:r>
            <a:r>
              <a:rPr lang="en-US" sz="90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052802 (2026)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584;p42">
            <a:extLst>
              <a:ext uri="{FF2B5EF4-FFF2-40B4-BE49-F238E27FC236}">
                <a16:creationId xmlns:a16="http://schemas.microsoft.com/office/drawing/2014/main" id="{BE4B66CC-B5B3-7B7A-F79A-3755F32E0C86}"/>
              </a:ext>
            </a:extLst>
          </p:cNvPr>
          <p:cNvSpPr txBox="1"/>
          <p:nvPr/>
        </p:nvSpPr>
        <p:spPr>
          <a:xfrm>
            <a:off x="3971755" y="1290249"/>
            <a:ext cx="2671806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50 - </a:t>
            </a:r>
            <a:r>
              <a:rPr lang="en-US" sz="1800" b="0" i="0" u="none" strike="noStrike" cap="none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600 MeV/um tunable </a:t>
            </a:r>
            <a:r>
              <a:rPr lang="en-US" sz="1800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with plasma density</a:t>
            </a:r>
            <a:endParaRPr lang="en-US" sz="1800" b="0" i="0" u="none" strike="noStrike" cap="none" dirty="0">
              <a:solidFill>
                <a:srgbClr val="8C1515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8" name="Google Shape;584;p42">
            <a:extLst>
              <a:ext uri="{FF2B5EF4-FFF2-40B4-BE49-F238E27FC236}">
                <a16:creationId xmlns:a16="http://schemas.microsoft.com/office/drawing/2014/main" id="{7F05B92E-5119-8E90-054A-F668BF5E7827}"/>
              </a:ext>
            </a:extLst>
          </p:cNvPr>
          <p:cNvSpPr txBox="1"/>
          <p:nvPr/>
        </p:nvSpPr>
        <p:spPr>
          <a:xfrm>
            <a:off x="8943155" y="1156919"/>
            <a:ext cx="1052492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100" b="0" i="0" u="none" strike="noStrike" cap="none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10 MeV</a:t>
            </a:r>
            <a:r>
              <a:rPr lang="en-US" sz="1100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/um</a:t>
            </a:r>
            <a:endParaRPr sz="11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83C0C3-3DF7-A4DF-4EFB-5CA2F9573E6F}"/>
              </a:ext>
            </a:extLst>
          </p:cNvPr>
          <p:cNvSpPr/>
          <p:nvPr/>
        </p:nvSpPr>
        <p:spPr>
          <a:xfrm>
            <a:off x="9953204" y="1229989"/>
            <a:ext cx="218484" cy="1699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Google Shape;584;p42">
            <a:extLst>
              <a:ext uri="{FF2B5EF4-FFF2-40B4-BE49-F238E27FC236}">
                <a16:creationId xmlns:a16="http://schemas.microsoft.com/office/drawing/2014/main" id="{64904DC6-5359-0829-4920-E86ECA6CFC97}"/>
              </a:ext>
            </a:extLst>
          </p:cNvPr>
          <p:cNvSpPr txBox="1"/>
          <p:nvPr/>
        </p:nvSpPr>
        <p:spPr>
          <a:xfrm>
            <a:off x="10462235" y="1155571"/>
            <a:ext cx="985455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100" b="0" i="0" u="none" strike="noStrike" cap="none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60 MeV</a:t>
            </a:r>
            <a:r>
              <a:rPr lang="en-US" sz="1100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/um</a:t>
            </a:r>
            <a:endParaRPr sz="11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85611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>
          <a:extLst>
            <a:ext uri="{FF2B5EF4-FFF2-40B4-BE49-F238E27FC236}">
              <a16:creationId xmlns:a16="http://schemas.microsoft.com/office/drawing/2014/main" id="{4E81CE58-9E16-54C2-77CC-39AC14026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g3f55441d267_0_119">
            <a:extLst>
              <a:ext uri="{FF2B5EF4-FFF2-40B4-BE49-F238E27FC236}">
                <a16:creationId xmlns:a16="http://schemas.microsoft.com/office/drawing/2014/main" id="{EADC2629-3745-B185-B54F-F54BA5883F9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Compression O(100 nm) possible with reasonable PWFA parameters</a:t>
            </a:r>
            <a:endParaRPr dirty="0"/>
          </a:p>
        </p:txBody>
      </p:sp>
      <p:sp>
        <p:nvSpPr>
          <p:cNvPr id="648" name="Google Shape;648;g3f55441d267_0_119">
            <a:extLst>
              <a:ext uri="{FF2B5EF4-FFF2-40B4-BE49-F238E27FC236}">
                <a16:creationId xmlns:a16="http://schemas.microsoft.com/office/drawing/2014/main" id="{D9E3B5C8-009C-1B19-5D30-DEB6CB432C6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2" name="Google Shape;412;p41">
            <a:extLst>
              <a:ext uri="{FF2B5EF4-FFF2-40B4-BE49-F238E27FC236}">
                <a16:creationId xmlns:a16="http://schemas.microsoft.com/office/drawing/2014/main" id="{16CB8F00-6C15-1046-145E-C07D936434A1}"/>
              </a:ext>
            </a:extLst>
          </p:cNvPr>
          <p:cNvSpPr txBox="1">
            <a:spLocks/>
          </p:cNvSpPr>
          <p:nvPr/>
        </p:nvSpPr>
        <p:spPr>
          <a:xfrm>
            <a:off x="0" y="5650764"/>
            <a:ext cx="12192000" cy="503852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0" rIns="91425" bIns="9144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buClr>
                <a:srgbClr val="000000"/>
              </a:buClr>
            </a:pPr>
            <a:r>
              <a:rPr lang="en-US" dirty="0">
                <a:solidFill>
                  <a:schemeClr val="lt1"/>
                </a:solidFill>
              </a:rPr>
              <a:t>Chirp, slice energy spread, and beam emittance strongly impact the final bunch duration.</a:t>
            </a:r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A66FA24-DE4B-0AD1-A21D-3451C347945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52884"/>
          <a:stretch>
            <a:fillRect/>
          </a:stretch>
        </p:blipFill>
        <p:spPr>
          <a:xfrm>
            <a:off x="5544164" y="2060915"/>
            <a:ext cx="5959337" cy="2700999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01223DB3-B163-2AFD-D6F0-6BBDDEAE31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013" t="92678" r="-4013" b="492"/>
          <a:stretch>
            <a:fillRect/>
          </a:stretch>
        </p:blipFill>
        <p:spPr>
          <a:xfrm>
            <a:off x="5773936" y="4775982"/>
            <a:ext cx="5959337" cy="391551"/>
          </a:xfrm>
          <a:prstGeom prst="rect">
            <a:avLst/>
          </a:prstGeom>
        </p:spPr>
      </p:pic>
      <p:sp>
        <p:nvSpPr>
          <p:cNvPr id="7" name="Google Shape;316;g3f55441d267_0_273">
            <a:extLst>
              <a:ext uri="{FF2B5EF4-FFF2-40B4-BE49-F238E27FC236}">
                <a16:creationId xmlns:a16="http://schemas.microsoft.com/office/drawing/2014/main" id="{72A8F528-A4AD-D830-DF79-50F0E5FEA65F}"/>
              </a:ext>
            </a:extLst>
          </p:cNvPr>
          <p:cNvSpPr txBox="1"/>
          <p:nvPr/>
        </p:nvSpPr>
        <p:spPr>
          <a:xfrm>
            <a:off x="7298794" y="1906339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Swanson, et al., PRAB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29</a:t>
            </a:r>
            <a:r>
              <a:rPr lang="en-US" sz="90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052802 (2026)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645;g3f55441d267_0_119">
            <a:extLst>
              <a:ext uri="{FF2B5EF4-FFF2-40B4-BE49-F238E27FC236}">
                <a16:creationId xmlns:a16="http://schemas.microsoft.com/office/drawing/2014/main" id="{AC3CEE73-5DF1-428B-1F9D-92B30C1D7360}"/>
              </a:ext>
            </a:extLst>
          </p:cNvPr>
          <p:cNvSpPr txBox="1">
            <a:spLocks/>
          </p:cNvSpPr>
          <p:nvPr/>
        </p:nvSpPr>
        <p:spPr>
          <a:xfrm>
            <a:off x="457200" y="1876903"/>
            <a:ext cx="4922195" cy="1759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/>
            <a:r>
              <a:rPr lang="en-US" dirty="0">
                <a:solidFill>
                  <a:srgbClr val="8C1515"/>
                </a:solidFill>
              </a:rPr>
              <a:t>Large compression factor achieved with: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C1515"/>
                </a:solidFill>
              </a:rPr>
              <a:t>More chirp</a:t>
            </a:r>
          </a:p>
        </p:txBody>
      </p:sp>
    </p:spTree>
    <p:extLst>
      <p:ext uri="{BB962C8B-B14F-4D97-AF65-F5344CB8AC3E}">
        <p14:creationId xmlns:p14="http://schemas.microsoft.com/office/powerpoint/2010/main" val="465423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>
          <a:extLst>
            <a:ext uri="{FF2B5EF4-FFF2-40B4-BE49-F238E27FC236}">
              <a16:creationId xmlns:a16="http://schemas.microsoft.com/office/drawing/2014/main" id="{8EC3E18E-BE9E-1934-F0E4-EAD948C80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g3f55441d267_0_119">
            <a:extLst>
              <a:ext uri="{FF2B5EF4-FFF2-40B4-BE49-F238E27FC236}">
                <a16:creationId xmlns:a16="http://schemas.microsoft.com/office/drawing/2014/main" id="{39D86404-071F-45BE-2249-E9ED2A8E5D5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Compression O(100 nm) possible with reasonable PWFA parameters</a:t>
            </a:r>
            <a:endParaRPr dirty="0"/>
          </a:p>
        </p:txBody>
      </p:sp>
      <p:sp>
        <p:nvSpPr>
          <p:cNvPr id="648" name="Google Shape;648;g3f55441d267_0_119">
            <a:extLst>
              <a:ext uri="{FF2B5EF4-FFF2-40B4-BE49-F238E27FC236}">
                <a16:creationId xmlns:a16="http://schemas.microsoft.com/office/drawing/2014/main" id="{F551F7C6-7A5D-9EE9-586B-BB3445ABABD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127480FF-1722-4661-699B-E86A229E976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52884"/>
          <a:stretch>
            <a:fillRect/>
          </a:stretch>
        </p:blipFill>
        <p:spPr>
          <a:xfrm>
            <a:off x="5544164" y="2060915"/>
            <a:ext cx="5959337" cy="2700999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5DC57018-A34F-7307-5B14-3007F8EA5A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013" t="92678" r="-4013" b="492"/>
          <a:stretch>
            <a:fillRect/>
          </a:stretch>
        </p:blipFill>
        <p:spPr>
          <a:xfrm>
            <a:off x="5773936" y="4775982"/>
            <a:ext cx="5959337" cy="39155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057CEE33-3BE1-B97C-4972-12002E771D7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53012"/>
          <a:stretch>
            <a:fillRect/>
          </a:stretch>
        </p:blipFill>
        <p:spPr>
          <a:xfrm>
            <a:off x="5541852" y="2060917"/>
            <a:ext cx="5960068" cy="2693963"/>
          </a:xfrm>
          <a:prstGeom prst="rect">
            <a:avLst/>
          </a:prstGeom>
        </p:spPr>
      </p:pic>
      <p:sp>
        <p:nvSpPr>
          <p:cNvPr id="5" name="Google Shape;316;g3f55441d267_0_273">
            <a:extLst>
              <a:ext uri="{FF2B5EF4-FFF2-40B4-BE49-F238E27FC236}">
                <a16:creationId xmlns:a16="http://schemas.microsoft.com/office/drawing/2014/main" id="{2A1E5892-57D9-3082-3110-ED9A1C56A048}"/>
              </a:ext>
            </a:extLst>
          </p:cNvPr>
          <p:cNvSpPr txBox="1"/>
          <p:nvPr/>
        </p:nvSpPr>
        <p:spPr>
          <a:xfrm>
            <a:off x="7298794" y="1906339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Swanson, et al., PRAB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29</a:t>
            </a:r>
            <a:r>
              <a:rPr lang="en-US" sz="90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052802 (2026)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412;p41">
            <a:extLst>
              <a:ext uri="{FF2B5EF4-FFF2-40B4-BE49-F238E27FC236}">
                <a16:creationId xmlns:a16="http://schemas.microsoft.com/office/drawing/2014/main" id="{8032DCB2-27FB-489E-4472-5BFCD0E97F51}"/>
              </a:ext>
            </a:extLst>
          </p:cNvPr>
          <p:cNvSpPr txBox="1">
            <a:spLocks/>
          </p:cNvSpPr>
          <p:nvPr/>
        </p:nvSpPr>
        <p:spPr>
          <a:xfrm>
            <a:off x="0" y="5650764"/>
            <a:ext cx="12192000" cy="503852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0" rIns="91425" bIns="9144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buClr>
                <a:srgbClr val="000000"/>
              </a:buClr>
            </a:pPr>
            <a:r>
              <a:rPr lang="en-US" dirty="0">
                <a:solidFill>
                  <a:schemeClr val="lt1"/>
                </a:solidFill>
              </a:rPr>
              <a:t>Chirp, slice energy spread, and beam emittance strongly impact the final bunch duration.</a:t>
            </a:r>
            <a:endParaRPr lang="en-US" dirty="0"/>
          </a:p>
        </p:txBody>
      </p:sp>
      <p:sp>
        <p:nvSpPr>
          <p:cNvPr id="28" name="Google Shape;645;g3f55441d267_0_119">
            <a:extLst>
              <a:ext uri="{FF2B5EF4-FFF2-40B4-BE49-F238E27FC236}">
                <a16:creationId xmlns:a16="http://schemas.microsoft.com/office/drawing/2014/main" id="{6BADBC71-194A-BC56-381F-A355D456D231}"/>
              </a:ext>
            </a:extLst>
          </p:cNvPr>
          <p:cNvSpPr txBox="1">
            <a:spLocks/>
          </p:cNvSpPr>
          <p:nvPr/>
        </p:nvSpPr>
        <p:spPr>
          <a:xfrm>
            <a:off x="457200" y="1876903"/>
            <a:ext cx="4922195" cy="1759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/>
            <a:r>
              <a:rPr lang="en-US" dirty="0">
                <a:solidFill>
                  <a:srgbClr val="8C1515"/>
                </a:solidFill>
              </a:rPr>
              <a:t>Large compression factor achieved with: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C1515"/>
                </a:solidFill>
              </a:rPr>
              <a:t>More chirp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C1515"/>
                </a:solidFill>
              </a:rPr>
              <a:t>Small slice energy spread</a:t>
            </a:r>
          </a:p>
        </p:txBody>
      </p:sp>
    </p:spTree>
    <p:extLst>
      <p:ext uri="{BB962C8B-B14F-4D97-AF65-F5344CB8AC3E}">
        <p14:creationId xmlns:p14="http://schemas.microsoft.com/office/powerpoint/2010/main" val="3647689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>
          <a:extLst>
            <a:ext uri="{FF2B5EF4-FFF2-40B4-BE49-F238E27FC236}">
              <a16:creationId xmlns:a16="http://schemas.microsoft.com/office/drawing/2014/main" id="{90A95403-47C8-1D2B-91BB-3637923C9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g3f55441d267_0_119">
            <a:extLst>
              <a:ext uri="{FF2B5EF4-FFF2-40B4-BE49-F238E27FC236}">
                <a16:creationId xmlns:a16="http://schemas.microsoft.com/office/drawing/2014/main" id="{07581247-0D57-BED7-65AD-525EA40FD02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Compression O(100 nm) possible with reasonable PWFA parameters</a:t>
            </a:r>
            <a:endParaRPr dirty="0"/>
          </a:p>
        </p:txBody>
      </p:sp>
      <p:sp>
        <p:nvSpPr>
          <p:cNvPr id="648" name="Google Shape;648;g3f55441d267_0_119">
            <a:extLst>
              <a:ext uri="{FF2B5EF4-FFF2-40B4-BE49-F238E27FC236}">
                <a16:creationId xmlns:a16="http://schemas.microsoft.com/office/drawing/2014/main" id="{F4EA616A-24A0-2076-2718-1B75E525A14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E4113C81-FC65-D371-2ED2-0241FCDF403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52884"/>
          <a:stretch>
            <a:fillRect/>
          </a:stretch>
        </p:blipFill>
        <p:spPr>
          <a:xfrm>
            <a:off x="5544164" y="2060915"/>
            <a:ext cx="5959337" cy="2700999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83428408-C139-60DF-EBAC-84E4340C3C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013" t="92678" r="-4013" b="492"/>
          <a:stretch>
            <a:fillRect/>
          </a:stretch>
        </p:blipFill>
        <p:spPr>
          <a:xfrm>
            <a:off x="5773936" y="4775982"/>
            <a:ext cx="5959337" cy="39155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3B8F9B3F-A1CD-1D98-23C3-53665A7798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53012"/>
          <a:stretch>
            <a:fillRect/>
          </a:stretch>
        </p:blipFill>
        <p:spPr>
          <a:xfrm>
            <a:off x="5541852" y="2060917"/>
            <a:ext cx="5960068" cy="2693963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74BAC25-8CCC-620B-C003-BFBB089DBC8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53012"/>
          <a:stretch>
            <a:fillRect/>
          </a:stretch>
        </p:blipFill>
        <p:spPr>
          <a:xfrm>
            <a:off x="5541851" y="2060916"/>
            <a:ext cx="5960068" cy="2693963"/>
          </a:xfrm>
          <a:prstGeom prst="rect">
            <a:avLst/>
          </a:prstGeom>
        </p:spPr>
      </p:pic>
      <p:sp>
        <p:nvSpPr>
          <p:cNvPr id="6" name="Google Shape;316;g3f55441d267_0_273">
            <a:extLst>
              <a:ext uri="{FF2B5EF4-FFF2-40B4-BE49-F238E27FC236}">
                <a16:creationId xmlns:a16="http://schemas.microsoft.com/office/drawing/2014/main" id="{BF6F85F9-644F-4E3D-0563-CB5E1BF83D34}"/>
              </a:ext>
            </a:extLst>
          </p:cNvPr>
          <p:cNvSpPr txBox="1"/>
          <p:nvPr/>
        </p:nvSpPr>
        <p:spPr>
          <a:xfrm>
            <a:off x="7298794" y="1906339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Swanson, et al., PRAB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29</a:t>
            </a:r>
            <a:r>
              <a:rPr lang="en-US" sz="90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052802 (2026)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412;p41">
            <a:extLst>
              <a:ext uri="{FF2B5EF4-FFF2-40B4-BE49-F238E27FC236}">
                <a16:creationId xmlns:a16="http://schemas.microsoft.com/office/drawing/2014/main" id="{3C024695-85CF-B8A3-52A1-B1A09DDF3AEF}"/>
              </a:ext>
            </a:extLst>
          </p:cNvPr>
          <p:cNvSpPr txBox="1">
            <a:spLocks/>
          </p:cNvSpPr>
          <p:nvPr/>
        </p:nvSpPr>
        <p:spPr>
          <a:xfrm>
            <a:off x="0" y="5650764"/>
            <a:ext cx="12192000" cy="503852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0" rIns="91425" bIns="9144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lnSpc>
                <a:spcPct val="100000"/>
              </a:lnSpc>
              <a:buClr>
                <a:srgbClr val="000000"/>
              </a:buClr>
            </a:pPr>
            <a:r>
              <a:rPr lang="en-US" dirty="0">
                <a:solidFill>
                  <a:schemeClr val="lt1"/>
                </a:solidFill>
              </a:rPr>
              <a:t>Chirp, slice energy spread, and beam emittance strongly impact the final bunch duration.</a:t>
            </a:r>
            <a:endParaRPr lang="en-US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A6DB5EB-81FF-14CC-4E21-D0AA91CEF658}"/>
              </a:ext>
            </a:extLst>
          </p:cNvPr>
          <p:cNvGrpSpPr/>
          <p:nvPr/>
        </p:nvGrpSpPr>
        <p:grpSpPr>
          <a:xfrm>
            <a:off x="2753159" y="3555820"/>
            <a:ext cx="2743855" cy="1814676"/>
            <a:chOff x="2753159" y="3555820"/>
            <a:chExt cx="2743855" cy="181467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D61617A-D8CE-D401-64A9-C398B3D5F26E}"/>
                </a:ext>
              </a:extLst>
            </p:cNvPr>
            <p:cNvSpPr/>
            <p:nvPr/>
          </p:nvSpPr>
          <p:spPr>
            <a:xfrm>
              <a:off x="3110968" y="4580708"/>
              <a:ext cx="103367" cy="954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025704E-CB2E-0A4E-8C0B-568BFD5B436E}"/>
                </a:ext>
              </a:extLst>
            </p:cNvPr>
            <p:cNvSpPr/>
            <p:nvPr/>
          </p:nvSpPr>
          <p:spPr>
            <a:xfrm>
              <a:off x="3110968" y="4327413"/>
              <a:ext cx="103367" cy="95415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27393AB8-275B-00CA-8C5E-8C40F61284DC}"/>
                </a:ext>
              </a:extLst>
            </p:cNvPr>
            <p:cNvCxnSpPr>
              <a:stCxn id="11" idx="6"/>
            </p:cNvCxnSpPr>
            <p:nvPr/>
          </p:nvCxnSpPr>
          <p:spPr>
            <a:xfrm flipV="1">
              <a:off x="3214335" y="4628415"/>
              <a:ext cx="1435402" cy="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E76DBF36-92CE-4807-6C61-B02C280BD44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14336" y="4026947"/>
              <a:ext cx="1112520" cy="331967"/>
            </a:xfrm>
            <a:prstGeom prst="straightConnector1">
              <a:avLst/>
            </a:prstGeom>
            <a:ln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D5299BF-F646-C82C-535C-6B4007834D0B}"/>
                </a:ext>
              </a:extLst>
            </p:cNvPr>
            <p:cNvSpPr/>
            <p:nvPr/>
          </p:nvSpPr>
          <p:spPr>
            <a:xfrm>
              <a:off x="3118919" y="4453488"/>
              <a:ext cx="103367" cy="95415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7BEA2FD2-D6D3-D82E-98F9-9D637E1295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22286" y="4366865"/>
              <a:ext cx="1208600" cy="127525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C5BB1D5-A21C-BDCC-1E62-EA968E013802}"/>
                </a:ext>
              </a:extLst>
            </p:cNvPr>
            <p:cNvSpPr/>
            <p:nvPr/>
          </p:nvSpPr>
          <p:spPr>
            <a:xfrm rot="-60000">
              <a:off x="2916161" y="4785126"/>
              <a:ext cx="508882" cy="453357"/>
            </a:xfrm>
            <a:custGeom>
              <a:avLst/>
              <a:gdLst>
                <a:gd name="connsiteX0" fmla="*/ 0 w 739472"/>
                <a:gd name="connsiteY0" fmla="*/ 445406 h 453357"/>
                <a:gd name="connsiteX1" fmla="*/ 254442 w 739472"/>
                <a:gd name="connsiteY1" fmla="*/ 310234 h 453357"/>
                <a:gd name="connsiteX2" fmla="*/ 373712 w 739472"/>
                <a:gd name="connsiteY2" fmla="*/ 133 h 453357"/>
                <a:gd name="connsiteX3" fmla="*/ 492981 w 739472"/>
                <a:gd name="connsiteY3" fmla="*/ 349990 h 453357"/>
                <a:gd name="connsiteX4" fmla="*/ 739472 w 739472"/>
                <a:gd name="connsiteY4" fmla="*/ 453357 h 453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472" h="453357">
                  <a:moveTo>
                    <a:pt x="0" y="445406"/>
                  </a:moveTo>
                  <a:cubicBezTo>
                    <a:pt x="96078" y="414926"/>
                    <a:pt x="192157" y="384446"/>
                    <a:pt x="254442" y="310234"/>
                  </a:cubicBezTo>
                  <a:cubicBezTo>
                    <a:pt x="316727" y="236022"/>
                    <a:pt x="333956" y="-6493"/>
                    <a:pt x="373712" y="133"/>
                  </a:cubicBezTo>
                  <a:cubicBezTo>
                    <a:pt x="413468" y="6759"/>
                    <a:pt x="432021" y="274453"/>
                    <a:pt x="492981" y="349990"/>
                  </a:cubicBezTo>
                  <a:cubicBezTo>
                    <a:pt x="553941" y="425527"/>
                    <a:pt x="646706" y="439442"/>
                    <a:pt x="739472" y="453357"/>
                  </a:cubicBezTo>
                </a:path>
              </a:pathLst>
            </a:custGeom>
            <a:noFill/>
            <a:ln w="63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D58B3FC-2A1A-934B-E4B2-D58E2E4B2A6D}"/>
                </a:ext>
              </a:extLst>
            </p:cNvPr>
            <p:cNvSpPr/>
            <p:nvPr/>
          </p:nvSpPr>
          <p:spPr>
            <a:xfrm rot="-60000">
              <a:off x="4001502" y="4761046"/>
              <a:ext cx="994153" cy="453357"/>
            </a:xfrm>
            <a:custGeom>
              <a:avLst/>
              <a:gdLst>
                <a:gd name="connsiteX0" fmla="*/ 0 w 739472"/>
                <a:gd name="connsiteY0" fmla="*/ 445406 h 453357"/>
                <a:gd name="connsiteX1" fmla="*/ 254442 w 739472"/>
                <a:gd name="connsiteY1" fmla="*/ 310234 h 453357"/>
                <a:gd name="connsiteX2" fmla="*/ 373712 w 739472"/>
                <a:gd name="connsiteY2" fmla="*/ 133 h 453357"/>
                <a:gd name="connsiteX3" fmla="*/ 492981 w 739472"/>
                <a:gd name="connsiteY3" fmla="*/ 349990 h 453357"/>
                <a:gd name="connsiteX4" fmla="*/ 739472 w 739472"/>
                <a:gd name="connsiteY4" fmla="*/ 453357 h 453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472" h="453357">
                  <a:moveTo>
                    <a:pt x="0" y="445406"/>
                  </a:moveTo>
                  <a:cubicBezTo>
                    <a:pt x="96078" y="414926"/>
                    <a:pt x="192157" y="384446"/>
                    <a:pt x="254442" y="310234"/>
                  </a:cubicBezTo>
                  <a:cubicBezTo>
                    <a:pt x="316727" y="236022"/>
                    <a:pt x="333956" y="-6493"/>
                    <a:pt x="373712" y="133"/>
                  </a:cubicBezTo>
                  <a:cubicBezTo>
                    <a:pt x="413468" y="6759"/>
                    <a:pt x="432021" y="274453"/>
                    <a:pt x="492981" y="349990"/>
                  </a:cubicBezTo>
                  <a:cubicBezTo>
                    <a:pt x="553941" y="425527"/>
                    <a:pt x="646706" y="439442"/>
                    <a:pt x="739472" y="453357"/>
                  </a:cubicBezTo>
                </a:path>
              </a:pathLst>
            </a:custGeom>
            <a:noFill/>
            <a:ln w="63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4CBF86A3-BDDA-CA63-74D4-A3B1FFBE0C38}"/>
                </a:ext>
              </a:extLst>
            </p:cNvPr>
            <p:cNvCxnSpPr/>
            <p:nvPr/>
          </p:nvCxnSpPr>
          <p:spPr>
            <a:xfrm flipV="1">
              <a:off x="2753159" y="5229380"/>
              <a:ext cx="818984" cy="2062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A581A607-5328-EEF1-1920-E38ECEDB64F5}"/>
                </a:ext>
              </a:extLst>
            </p:cNvPr>
            <p:cNvCxnSpPr>
              <a:cxnSpLocks/>
            </p:cNvCxnSpPr>
            <p:nvPr/>
          </p:nvCxnSpPr>
          <p:spPr>
            <a:xfrm>
              <a:off x="3989586" y="5204201"/>
              <a:ext cx="106150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1A62749-B6C5-3FCF-FB39-5A74920CFFD5}"/>
                </a:ext>
              </a:extLst>
            </p:cNvPr>
            <p:cNvSpPr/>
            <p:nvPr/>
          </p:nvSpPr>
          <p:spPr>
            <a:xfrm>
              <a:off x="4315259" y="3963293"/>
              <a:ext cx="103367" cy="95415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48873A65-07BB-2100-E772-8053B840FD02}"/>
                </a:ext>
              </a:extLst>
            </p:cNvPr>
            <p:cNvSpPr/>
            <p:nvPr/>
          </p:nvSpPr>
          <p:spPr>
            <a:xfrm>
              <a:off x="4416969" y="4311482"/>
              <a:ext cx="103367" cy="95415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3AD390D-5DC5-A77F-9C51-B3F52AFB2395}"/>
                </a:ext>
              </a:extLst>
            </p:cNvPr>
            <p:cNvSpPr/>
            <p:nvPr/>
          </p:nvSpPr>
          <p:spPr>
            <a:xfrm>
              <a:off x="4649737" y="4580708"/>
              <a:ext cx="103367" cy="954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96A7B45-A97E-4195-F834-8080654F522F}"/>
                </a:ext>
              </a:extLst>
            </p:cNvPr>
            <p:cNvSpPr txBox="1"/>
            <p:nvPr/>
          </p:nvSpPr>
          <p:spPr>
            <a:xfrm>
              <a:off x="3525753" y="5108886"/>
              <a:ext cx="24878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EEA5F2F-41C9-220F-8331-1FEF229EB7DD}"/>
                </a:ext>
              </a:extLst>
            </p:cNvPr>
            <p:cNvSpPr txBox="1"/>
            <p:nvPr/>
          </p:nvSpPr>
          <p:spPr>
            <a:xfrm>
              <a:off x="5042996" y="5073396"/>
              <a:ext cx="24878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850E6DB4-9443-C114-556C-96A9F4344D34}"/>
                </a:ext>
              </a:extLst>
            </p:cNvPr>
            <p:cNvCxnSpPr>
              <a:cxnSpLocks/>
            </p:cNvCxnSpPr>
            <p:nvPr/>
          </p:nvCxnSpPr>
          <p:spPr>
            <a:xfrm>
              <a:off x="4326856" y="3847075"/>
              <a:ext cx="398217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E7994F5-B9D0-3A40-6652-3B9F70E689B5}"/>
                </a:ext>
              </a:extLst>
            </p:cNvPr>
            <p:cNvSpPr txBox="1"/>
            <p:nvPr/>
          </p:nvSpPr>
          <p:spPr>
            <a:xfrm>
              <a:off x="3606753" y="3555820"/>
              <a:ext cx="18902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solidFill>
                    <a:schemeClr val="bg1">
                      <a:lumMod val="50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Emittance-induced slippage</a:t>
              </a:r>
            </a:p>
          </p:txBody>
        </p:sp>
      </p:grpSp>
      <p:sp>
        <p:nvSpPr>
          <p:cNvPr id="3" name="Google Shape;645;g3f55441d267_0_119">
            <a:extLst>
              <a:ext uri="{FF2B5EF4-FFF2-40B4-BE49-F238E27FC236}">
                <a16:creationId xmlns:a16="http://schemas.microsoft.com/office/drawing/2014/main" id="{7A489E74-76D6-2F7C-8545-2985518D353B}"/>
              </a:ext>
            </a:extLst>
          </p:cNvPr>
          <p:cNvSpPr txBox="1">
            <a:spLocks/>
          </p:cNvSpPr>
          <p:nvPr/>
        </p:nvSpPr>
        <p:spPr>
          <a:xfrm>
            <a:off x="457200" y="1876903"/>
            <a:ext cx="4922195" cy="1759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/>
            <a:r>
              <a:rPr lang="en-US" dirty="0">
                <a:solidFill>
                  <a:srgbClr val="8C1515"/>
                </a:solidFill>
              </a:rPr>
              <a:t>Large compression factor achieved with: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C1515"/>
                </a:solidFill>
              </a:rPr>
              <a:t>More chirp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C1515"/>
                </a:solidFill>
              </a:rPr>
              <a:t>Small slice energy spread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C1515"/>
                </a:solidFill>
              </a:rPr>
              <a:t>Small emittance</a:t>
            </a:r>
          </a:p>
        </p:txBody>
      </p:sp>
    </p:spTree>
    <p:extLst>
      <p:ext uri="{BB962C8B-B14F-4D97-AF65-F5344CB8AC3E}">
        <p14:creationId xmlns:p14="http://schemas.microsoft.com/office/powerpoint/2010/main" val="24939611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>
          <a:extLst>
            <a:ext uri="{FF2B5EF4-FFF2-40B4-BE49-F238E27FC236}">
              <a16:creationId xmlns:a16="http://schemas.microsoft.com/office/drawing/2014/main" id="{5CAD7652-8686-2949-F4A4-1CDBAD9F9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61">
            <a:extLst>
              <a:ext uri="{FF2B5EF4-FFF2-40B4-BE49-F238E27FC236}">
                <a16:creationId xmlns:a16="http://schemas.microsoft.com/office/drawing/2014/main" id="{FE673CB6-FD55-D7B4-7433-7DB122FE531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99495" y="266701"/>
            <a:ext cx="1165923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 fontScale="90000"/>
          </a:bodyPr>
          <a:lstStyle/>
          <a:p>
            <a:pPr lvl="0">
              <a:buSzPts val="3556"/>
            </a:pPr>
            <a:r>
              <a:rPr lang="en-US" dirty="0"/>
              <a:t>Plasma-based compression can achieve extreme beam parameters unattainable with conventional techniques</a:t>
            </a:r>
            <a:endParaRPr dirty="0"/>
          </a:p>
        </p:txBody>
      </p:sp>
      <p:sp>
        <p:nvSpPr>
          <p:cNvPr id="373" name="Google Shape;373;p61">
            <a:extLst>
              <a:ext uri="{FF2B5EF4-FFF2-40B4-BE49-F238E27FC236}">
                <a16:creationId xmlns:a16="http://schemas.microsoft.com/office/drawing/2014/main" id="{8D0D1F53-AC2A-1D39-64EF-FA8D4D8295B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DEE22C9-4EEC-7045-3016-1AF9FDE86D90}"/>
              </a:ext>
            </a:extLst>
          </p:cNvPr>
          <p:cNvGrpSpPr/>
          <p:nvPr/>
        </p:nvGrpSpPr>
        <p:grpSpPr>
          <a:xfrm>
            <a:off x="2313993" y="1296581"/>
            <a:ext cx="7464385" cy="4908276"/>
            <a:chOff x="2313993" y="1296581"/>
            <a:chExt cx="7464385" cy="49082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5B54446-4BE1-D193-8247-298842301C37}"/>
                </a:ext>
              </a:extLst>
            </p:cNvPr>
            <p:cNvSpPr/>
            <p:nvPr/>
          </p:nvSpPr>
          <p:spPr>
            <a:xfrm>
              <a:off x="3403076" y="1583702"/>
              <a:ext cx="2384982" cy="3582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2F6E0D64-C51E-3D50-4BB0-B6C1454FC04F}"/>
                </a:ext>
              </a:extLst>
            </p:cNvPr>
            <p:cNvGrpSpPr/>
            <p:nvPr/>
          </p:nvGrpSpPr>
          <p:grpSpPr>
            <a:xfrm>
              <a:off x="2313993" y="1427584"/>
              <a:ext cx="7464385" cy="4777273"/>
              <a:chOff x="2313993" y="1427584"/>
              <a:chExt cx="7464385" cy="4777273"/>
            </a:xfrm>
          </p:grpSpPr>
          <p:pic>
            <p:nvPicPr>
              <p:cNvPr id="3" name="Graphic 2">
                <a:extLst>
                  <a:ext uri="{FF2B5EF4-FFF2-40B4-BE49-F238E27FC236}">
                    <a16:creationId xmlns:a16="http://schemas.microsoft.com/office/drawing/2014/main" id="{CAE414F4-51B2-B04B-7AC8-4C8E30C760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rcRect t="10399"/>
              <a:stretch>
                <a:fillRect/>
              </a:stretch>
            </p:blipFill>
            <p:spPr>
              <a:xfrm>
                <a:off x="2313993" y="1427584"/>
                <a:ext cx="7464385" cy="4777273"/>
              </a:xfrm>
              <a:prstGeom prst="rect">
                <a:avLst/>
              </a:prstGeom>
            </p:spPr>
          </p:pic>
          <p:sp>
            <p:nvSpPr>
              <p:cNvPr id="24" name="Right Triangle 23">
                <a:extLst>
                  <a:ext uri="{FF2B5EF4-FFF2-40B4-BE49-F238E27FC236}">
                    <a16:creationId xmlns:a16="http://schemas.microsoft.com/office/drawing/2014/main" id="{AFDDB3ED-62CA-4B9E-0E31-A438FADF27FA}"/>
                  </a:ext>
                </a:extLst>
              </p:cNvPr>
              <p:cNvSpPr/>
              <p:nvPr/>
            </p:nvSpPr>
            <p:spPr>
              <a:xfrm rot="5400000">
                <a:off x="3632725" y="1333409"/>
                <a:ext cx="2438145" cy="2955961"/>
              </a:xfrm>
              <a:prstGeom prst="rtTriangle">
                <a:avLst/>
              </a:pr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15000">
                    <a:schemeClr val="accent1">
                      <a:shade val="67500"/>
                      <a:satMod val="115000"/>
                    </a:schemeClr>
                  </a:gs>
                  <a:gs pos="51000">
                    <a:schemeClr val="bg1"/>
                  </a:gs>
                </a:gsLst>
                <a:lin ang="19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1E8BEE7-D48B-E0E4-B99F-FA7AB9572E4D}"/>
                  </a:ext>
                </a:extLst>
              </p:cNvPr>
              <p:cNvSpPr txBox="1"/>
              <p:nvPr/>
            </p:nvSpPr>
            <p:spPr>
              <a:xfrm>
                <a:off x="3612561" y="1802265"/>
                <a:ext cx="261802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Plasma-based compression</a:t>
                </a:r>
              </a:p>
            </p:txBody>
          </p:sp>
        </p:grpSp>
        <p:sp>
          <p:nvSpPr>
            <p:cNvPr id="4" name="Google Shape;316;g3f55441d267_0_273">
              <a:extLst>
                <a:ext uri="{FF2B5EF4-FFF2-40B4-BE49-F238E27FC236}">
                  <a16:creationId xmlns:a16="http://schemas.microsoft.com/office/drawing/2014/main" id="{7095DE55-5A7D-6EA1-120C-7B16FB7A08FF}"/>
                </a:ext>
              </a:extLst>
            </p:cNvPr>
            <p:cNvSpPr txBox="1"/>
            <p:nvPr/>
          </p:nvSpPr>
          <p:spPr>
            <a:xfrm>
              <a:off x="4658677" y="1296581"/>
              <a:ext cx="2986935" cy="2307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rPr lang="en-US" sz="900" b="0" i="0" u="none" strike="noStrike" cap="none" dirty="0">
                  <a:solidFill>
                    <a:schemeClr val="bg1">
                      <a:lumMod val="65000"/>
                    </a:schemeClr>
                  </a:solidFill>
                  <a:latin typeface="Arial"/>
                  <a:ea typeface="Arial"/>
                  <a:cs typeface="Arial"/>
                  <a:sym typeface="Arial"/>
                </a:rPr>
                <a:t>Swanson, et al., PRAB </a:t>
              </a:r>
              <a:r>
                <a:rPr lang="en-US" sz="900" b="1" i="0" u="none" strike="noStrike" cap="none" dirty="0">
                  <a:solidFill>
                    <a:schemeClr val="bg1">
                      <a:lumMod val="65000"/>
                    </a:schemeClr>
                  </a:solidFill>
                  <a:latin typeface="Arial"/>
                  <a:ea typeface="Arial"/>
                  <a:cs typeface="Arial"/>
                  <a:sym typeface="Arial"/>
                </a:rPr>
                <a:t>29</a:t>
              </a:r>
              <a:r>
                <a:rPr lang="en-US" sz="900" i="0" u="none" strike="noStrike" cap="none" dirty="0">
                  <a:solidFill>
                    <a:schemeClr val="bg1">
                      <a:lumMod val="65000"/>
                    </a:schemeClr>
                  </a:solidFill>
                  <a:latin typeface="Arial"/>
                  <a:ea typeface="Arial"/>
                  <a:cs typeface="Arial"/>
                  <a:sym typeface="Arial"/>
                </a:rPr>
                <a:t>, 052802 (2026)</a:t>
              </a:r>
              <a:r>
                <a:rPr lang="en-US" sz="900" b="0" i="0" u="none" strike="noStrike" cap="none" dirty="0">
                  <a:solidFill>
                    <a:schemeClr val="bg1">
                      <a:lumMod val="65000"/>
                    </a:schemeClr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endParaRPr sz="14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4107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>
          <a:extLst>
            <a:ext uri="{FF2B5EF4-FFF2-40B4-BE49-F238E27FC236}">
              <a16:creationId xmlns:a16="http://schemas.microsoft.com/office/drawing/2014/main" id="{C0446F45-1106-7D85-78A7-1CA852115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f55441d267_0_0">
            <a:extLst>
              <a:ext uri="{FF2B5EF4-FFF2-40B4-BE49-F238E27FC236}">
                <a16:creationId xmlns:a16="http://schemas.microsoft.com/office/drawing/2014/main" id="{2EED2853-D75C-BC7A-F43D-36F6A622C61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3643" y="266701"/>
            <a:ext cx="11809828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dirty="0" err="1"/>
              <a:t>Prebunched</a:t>
            </a:r>
            <a:r>
              <a:rPr lang="en-US" dirty="0"/>
              <a:t> electron beams enable generation of ultrashort, x-ray pulses </a:t>
            </a:r>
            <a:endParaRPr dirty="0"/>
          </a:p>
        </p:txBody>
      </p:sp>
      <p:sp>
        <p:nvSpPr>
          <p:cNvPr id="334" name="Google Shape;334;g3f55441d267_0_0">
            <a:extLst>
              <a:ext uri="{FF2B5EF4-FFF2-40B4-BE49-F238E27FC236}">
                <a16:creationId xmlns:a16="http://schemas.microsoft.com/office/drawing/2014/main" id="{AAE46817-5D95-2A8F-0AC6-6700E5853A0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335" name="Google Shape;335;g3f55441d267_0_0">
            <a:extLst>
              <a:ext uri="{FF2B5EF4-FFF2-40B4-BE49-F238E27FC236}">
                <a16:creationId xmlns:a16="http://schemas.microsoft.com/office/drawing/2014/main" id="{A80D6F56-CBAF-098F-73A2-D2FF4B577B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5941700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sz="2000" dirty="0">
                <a:solidFill>
                  <a:schemeClr val="lt1"/>
                </a:solidFill>
              </a:rPr>
              <a:t>A plasma-driven attosecond x-ray source extends our ability to study electron dynamics on ultrafast timescales</a:t>
            </a:r>
            <a:endParaRPr sz="2000" dirty="0">
              <a:solidFill>
                <a:schemeClr val="lt1"/>
              </a:solidFill>
            </a:endParaRPr>
          </a:p>
        </p:txBody>
      </p:sp>
      <p:grpSp>
        <p:nvGrpSpPr>
          <p:cNvPr id="339" name="Google Shape;339;g3f55441d267_0_0">
            <a:extLst>
              <a:ext uri="{FF2B5EF4-FFF2-40B4-BE49-F238E27FC236}">
                <a16:creationId xmlns:a16="http://schemas.microsoft.com/office/drawing/2014/main" id="{32F6C7D9-2936-A654-1D11-116AEA915024}"/>
              </a:ext>
            </a:extLst>
          </p:cNvPr>
          <p:cNvGrpSpPr/>
          <p:nvPr/>
        </p:nvGrpSpPr>
        <p:grpSpPr>
          <a:xfrm>
            <a:off x="196936" y="1050937"/>
            <a:ext cx="4177594" cy="4492584"/>
            <a:chOff x="7362871" y="1011371"/>
            <a:chExt cx="4676586" cy="5029199"/>
          </a:xfrm>
        </p:grpSpPr>
        <p:grpSp>
          <p:nvGrpSpPr>
            <p:cNvPr id="340" name="Google Shape;340;g3f55441d267_0_0">
              <a:extLst>
                <a:ext uri="{FF2B5EF4-FFF2-40B4-BE49-F238E27FC236}">
                  <a16:creationId xmlns:a16="http://schemas.microsoft.com/office/drawing/2014/main" id="{B5F08D4F-CE4B-F01F-1A4A-33950B9C2C67}"/>
                </a:ext>
              </a:extLst>
            </p:cNvPr>
            <p:cNvGrpSpPr/>
            <p:nvPr/>
          </p:nvGrpSpPr>
          <p:grpSpPr>
            <a:xfrm>
              <a:off x="7362871" y="1011371"/>
              <a:ext cx="4659143" cy="5029199"/>
              <a:chOff x="7362871" y="1011371"/>
              <a:chExt cx="4659143" cy="5029199"/>
            </a:xfrm>
          </p:grpSpPr>
          <p:pic>
            <p:nvPicPr>
              <p:cNvPr id="341" name="Google Shape;341;g3f55441d267_0_0" descr="A picture containing text, diagram, plot, line&#10;&#10;Description automatically generated">
                <a:extLst>
                  <a:ext uri="{FF2B5EF4-FFF2-40B4-BE49-F238E27FC236}">
                    <a16:creationId xmlns:a16="http://schemas.microsoft.com/office/drawing/2014/main" id="{23A6229B-17E7-32BF-AE0A-92D2741B0974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7362871" y="1011371"/>
                <a:ext cx="4659143" cy="5029199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42" name="Google Shape;342;g3f55441d267_0_0">
                <a:extLst>
                  <a:ext uri="{FF2B5EF4-FFF2-40B4-BE49-F238E27FC236}">
                    <a16:creationId xmlns:a16="http://schemas.microsoft.com/office/drawing/2014/main" id="{22FF8FD9-EC5A-148C-6D93-9FAECE45AD8A}"/>
                  </a:ext>
                </a:extLst>
              </p:cNvPr>
              <p:cNvSpPr/>
              <p:nvPr/>
            </p:nvSpPr>
            <p:spPr>
              <a:xfrm>
                <a:off x="8016043" y="3525971"/>
                <a:ext cx="1752600" cy="2036700"/>
              </a:xfrm>
              <a:prstGeom prst="ellipse">
                <a:avLst/>
              </a:prstGeom>
              <a:solidFill>
                <a:srgbClr val="70AD47">
                  <a:alpha val="10590"/>
                </a:srgbClr>
              </a:solidFill>
              <a:ln>
                <a:noFill/>
              </a:ln>
              <a:effectLst>
                <a:outerShdw blurRad="45382" dist="34036" dir="5400000" algn="t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81675" tIns="40825" rIns="81675" bIns="4082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8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" name="Google Shape;343;g3f55441d267_0_0">
                <a:extLst>
                  <a:ext uri="{FF2B5EF4-FFF2-40B4-BE49-F238E27FC236}">
                    <a16:creationId xmlns:a16="http://schemas.microsoft.com/office/drawing/2014/main" id="{703E17A2-2CB6-32B7-8DCD-EDB7BE7B4028}"/>
                  </a:ext>
                </a:extLst>
              </p:cNvPr>
              <p:cNvSpPr txBox="1"/>
              <p:nvPr/>
            </p:nvSpPr>
            <p:spPr>
              <a:xfrm>
                <a:off x="8409678" y="4343400"/>
                <a:ext cx="965400" cy="585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81675" tIns="40825" rIns="81675" bIns="40825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59" b="1" dirty="0">
                    <a:solidFill>
                      <a:srgbClr val="27895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HHG</a:t>
                </a:r>
                <a:endParaRPr sz="1251" dirty="0"/>
              </a:p>
            </p:txBody>
          </p:sp>
        </p:grpSp>
        <p:sp>
          <p:nvSpPr>
            <p:cNvPr id="344" name="Google Shape;344;g3f55441d267_0_0">
              <a:extLst>
                <a:ext uri="{FF2B5EF4-FFF2-40B4-BE49-F238E27FC236}">
                  <a16:creationId xmlns:a16="http://schemas.microsoft.com/office/drawing/2014/main" id="{F6A99296-3DC4-92C2-9A83-6F532D17A35F}"/>
                </a:ext>
              </a:extLst>
            </p:cNvPr>
            <p:cNvSpPr txBox="1"/>
            <p:nvPr/>
          </p:nvSpPr>
          <p:spPr>
            <a:xfrm>
              <a:off x="11066257" y="2401256"/>
              <a:ext cx="973200" cy="58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1675" tIns="40825" rIns="81675" bIns="4082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59" b="1" dirty="0">
                  <a:solidFill>
                    <a:srgbClr val="1E4E79"/>
                  </a:solidFill>
                  <a:latin typeface="Calibri"/>
                  <a:ea typeface="Calibri"/>
                  <a:cs typeface="Calibri"/>
                  <a:sym typeface="Calibri"/>
                </a:rPr>
                <a:t>XFEL</a:t>
              </a:r>
              <a:endParaRPr sz="1251" dirty="0"/>
            </a:p>
          </p:txBody>
        </p: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88DB1231-610A-40EA-74A9-39C3A9B70322}"/>
              </a:ext>
            </a:extLst>
          </p:cNvPr>
          <p:cNvSpPr/>
          <p:nvPr/>
        </p:nvSpPr>
        <p:spPr>
          <a:xfrm>
            <a:off x="694268" y="1481667"/>
            <a:ext cx="3605883" cy="1150322"/>
          </a:xfrm>
          <a:prstGeom prst="ellipse">
            <a:avLst/>
          </a:prstGeom>
          <a:solidFill>
            <a:srgbClr val="C55A1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Google Shape;343;g3f55441d267_0_0">
            <a:extLst>
              <a:ext uri="{FF2B5EF4-FFF2-40B4-BE49-F238E27FC236}">
                <a16:creationId xmlns:a16="http://schemas.microsoft.com/office/drawing/2014/main" id="{26A9F0ED-DE11-0692-C893-220E28E52B8C}"/>
              </a:ext>
            </a:extLst>
          </p:cNvPr>
          <p:cNvSpPr txBox="1"/>
          <p:nvPr/>
        </p:nvSpPr>
        <p:spPr>
          <a:xfrm>
            <a:off x="3033538" y="989081"/>
            <a:ext cx="4345884" cy="96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675" tIns="40825" rIns="81675" bIns="4082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9" b="1" dirty="0">
                <a:solidFill>
                  <a:srgbClr val="C55A11"/>
                </a:solidFill>
                <a:latin typeface="Calibri"/>
                <a:ea typeface="Calibri"/>
                <a:cs typeface="Calibri"/>
                <a:sym typeface="Calibri"/>
              </a:rPr>
              <a:t>Plasma-driven attosecond x-ray source</a:t>
            </a:r>
            <a:endParaRPr sz="1251" dirty="0">
              <a:solidFill>
                <a:srgbClr val="C55A11"/>
              </a:solidFill>
            </a:endParaRPr>
          </a:p>
        </p:txBody>
      </p:sp>
      <p:sp>
        <p:nvSpPr>
          <p:cNvPr id="63" name="Google Shape;316;g3f55441d267_0_273">
            <a:extLst>
              <a:ext uri="{FF2B5EF4-FFF2-40B4-BE49-F238E27FC236}">
                <a16:creationId xmlns:a16="http://schemas.microsoft.com/office/drawing/2014/main" id="{8E2CF00B-64B0-B18D-4A82-1D93ED597417}"/>
              </a:ext>
            </a:extLst>
          </p:cNvPr>
          <p:cNvSpPr txBox="1"/>
          <p:nvPr/>
        </p:nvSpPr>
        <p:spPr>
          <a:xfrm>
            <a:off x="10310648" y="4108009"/>
            <a:ext cx="1969496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Emma, et al., APL Photon.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6 </a:t>
            </a:r>
            <a:r>
              <a:rPr lang="en-US" sz="90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076107 (2021)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16;g3f55441d267_0_273">
            <a:extLst>
              <a:ext uri="{FF2B5EF4-FFF2-40B4-BE49-F238E27FC236}">
                <a16:creationId xmlns:a16="http://schemas.microsoft.com/office/drawing/2014/main" id="{6B276612-C888-502C-2407-0E50EAEBBC5D}"/>
              </a:ext>
            </a:extLst>
          </p:cNvPr>
          <p:cNvSpPr txBox="1"/>
          <p:nvPr/>
        </p:nvSpPr>
        <p:spPr>
          <a:xfrm>
            <a:off x="1039498" y="5591955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Duris, et al., Nat. Photonics </a:t>
            </a:r>
            <a:r>
              <a:rPr lang="en-US" sz="900" b="1" dirty="0">
                <a:solidFill>
                  <a:schemeClr val="bg1">
                    <a:lumMod val="65000"/>
                  </a:schemeClr>
                </a:solidFill>
              </a:rPr>
              <a:t>14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, 30-36 (2020)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2" name="Picture 331">
            <a:extLst>
              <a:ext uri="{FF2B5EF4-FFF2-40B4-BE49-F238E27FC236}">
                <a16:creationId xmlns:a16="http://schemas.microsoft.com/office/drawing/2014/main" id="{1C252110-7E77-0222-C5CF-C7D21AA90E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4749" y="3468415"/>
            <a:ext cx="7298443" cy="2213076"/>
          </a:xfrm>
          <a:prstGeom prst="rect">
            <a:avLst/>
          </a:prstGeom>
        </p:spPr>
      </p:pic>
      <p:sp>
        <p:nvSpPr>
          <p:cNvPr id="337" name="Freeform: Shape 336">
            <a:extLst>
              <a:ext uri="{FF2B5EF4-FFF2-40B4-BE49-F238E27FC236}">
                <a16:creationId xmlns:a16="http://schemas.microsoft.com/office/drawing/2014/main" id="{E0980526-BBD9-6E59-F24F-A08BC1A394E5}"/>
              </a:ext>
            </a:extLst>
          </p:cNvPr>
          <p:cNvSpPr/>
          <p:nvPr/>
        </p:nvSpPr>
        <p:spPr>
          <a:xfrm>
            <a:off x="11103451" y="3121573"/>
            <a:ext cx="279251" cy="423320"/>
          </a:xfrm>
          <a:custGeom>
            <a:avLst/>
            <a:gdLst>
              <a:gd name="csX0" fmla="*/ 0 w 963039"/>
              <a:gd name="csY0" fmla="*/ 1215957 h 1215957"/>
              <a:gd name="csX1" fmla="*/ 291830 w 963039"/>
              <a:gd name="csY1" fmla="*/ 982493 h 1215957"/>
              <a:gd name="csX2" fmla="*/ 330741 w 963039"/>
              <a:gd name="csY2" fmla="*/ 0 h 1215957"/>
              <a:gd name="csX3" fmla="*/ 603115 w 963039"/>
              <a:gd name="csY3" fmla="*/ 982493 h 1215957"/>
              <a:gd name="csX4" fmla="*/ 963039 w 963039"/>
              <a:gd name="csY4" fmla="*/ 933855 h 121595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963039" h="1215957">
                <a:moveTo>
                  <a:pt x="0" y="1215957"/>
                </a:moveTo>
                <a:cubicBezTo>
                  <a:pt x="118353" y="1200554"/>
                  <a:pt x="236707" y="1185152"/>
                  <a:pt x="291830" y="982493"/>
                </a:cubicBezTo>
                <a:cubicBezTo>
                  <a:pt x="346954" y="779833"/>
                  <a:pt x="278860" y="0"/>
                  <a:pt x="330741" y="0"/>
                </a:cubicBezTo>
                <a:cubicBezTo>
                  <a:pt x="382622" y="0"/>
                  <a:pt x="497732" y="826851"/>
                  <a:pt x="603115" y="982493"/>
                </a:cubicBezTo>
                <a:cubicBezTo>
                  <a:pt x="708498" y="1138135"/>
                  <a:pt x="835768" y="1035995"/>
                  <a:pt x="963039" y="933855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5" name="Google Shape;714;g3f55441d267_0_165">
            <a:extLst>
              <a:ext uri="{FF2B5EF4-FFF2-40B4-BE49-F238E27FC236}">
                <a16:creationId xmlns:a16="http://schemas.microsoft.com/office/drawing/2014/main" id="{CB78B1C4-069F-C17D-D34F-B7DD377BF35B}"/>
              </a:ext>
            </a:extLst>
          </p:cNvPr>
          <p:cNvSpPr txBox="1"/>
          <p:nvPr/>
        </p:nvSpPr>
        <p:spPr>
          <a:xfrm>
            <a:off x="6471746" y="2376896"/>
            <a:ext cx="4690164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A </a:t>
            </a:r>
            <a:r>
              <a:rPr lang="en-US" sz="1800" dirty="0" err="1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prebunched</a:t>
            </a:r>
            <a:r>
              <a:rPr lang="en-US" sz="1800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,-high current electron beam can generate attosecond x-ray pulses with </a:t>
            </a:r>
            <a:r>
              <a:rPr lang="en-US" sz="1800" dirty="0" err="1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mJ</a:t>
            </a:r>
            <a:r>
              <a:rPr lang="en-US" sz="1800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 energies in a shorter undulator</a:t>
            </a:r>
            <a:endParaRPr sz="1800" b="0" i="0" u="none" strike="noStrike" cap="none" dirty="0">
              <a:solidFill>
                <a:srgbClr val="8C1515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313070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>
          <a:extLst>
            <a:ext uri="{FF2B5EF4-FFF2-40B4-BE49-F238E27FC236}">
              <a16:creationId xmlns:a16="http://schemas.microsoft.com/office/drawing/2014/main" id="{CE3D7C4F-8838-1D0A-F06C-CFE72F2B3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2;p41">
            <a:extLst>
              <a:ext uri="{FF2B5EF4-FFF2-40B4-BE49-F238E27FC236}">
                <a16:creationId xmlns:a16="http://schemas.microsoft.com/office/drawing/2014/main" id="{1752AB9C-72A8-8E48-F9C1-C75B0021184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608666" y="3122868"/>
            <a:ext cx="3344334" cy="53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 sz="2600" dirty="0">
                <a:solidFill>
                  <a:schemeClr val="bg1">
                    <a:lumMod val="65000"/>
                  </a:schemeClr>
                </a:solidFill>
              </a:rPr>
              <a:t>Theory</a:t>
            </a:r>
            <a:endParaRPr sz="2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Google Shape;412;p41">
            <a:extLst>
              <a:ext uri="{FF2B5EF4-FFF2-40B4-BE49-F238E27FC236}">
                <a16:creationId xmlns:a16="http://schemas.microsoft.com/office/drawing/2014/main" id="{89AA500C-5066-E88B-5D69-6AB9AE23D04D}"/>
              </a:ext>
            </a:extLst>
          </p:cNvPr>
          <p:cNvSpPr txBox="1">
            <a:spLocks/>
          </p:cNvSpPr>
          <p:nvPr/>
        </p:nvSpPr>
        <p:spPr>
          <a:xfrm>
            <a:off x="7886920" y="3098358"/>
            <a:ext cx="403860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2600" dirty="0">
                <a:solidFill>
                  <a:schemeClr val="bg1">
                    <a:lumMod val="65000"/>
                  </a:schemeClr>
                </a:solidFill>
              </a:rPr>
              <a:t>Next steps</a:t>
            </a:r>
          </a:p>
        </p:txBody>
      </p:sp>
      <p:sp>
        <p:nvSpPr>
          <p:cNvPr id="12" name="Google Shape;412;p41">
            <a:extLst>
              <a:ext uri="{FF2B5EF4-FFF2-40B4-BE49-F238E27FC236}">
                <a16:creationId xmlns:a16="http://schemas.microsoft.com/office/drawing/2014/main" id="{CEAA83BE-D404-3DD9-4E79-B131C0AD28B1}"/>
              </a:ext>
            </a:extLst>
          </p:cNvPr>
          <p:cNvSpPr txBox="1">
            <a:spLocks/>
          </p:cNvSpPr>
          <p:nvPr/>
        </p:nvSpPr>
        <p:spPr>
          <a:xfrm>
            <a:off x="3082758" y="2338143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chemeClr val="bg1">
                    <a:lumMod val="65000"/>
                  </a:schemeClr>
                </a:solidFill>
              </a:rPr>
              <a:t>1</a:t>
            </a:r>
          </a:p>
        </p:txBody>
      </p:sp>
      <p:sp>
        <p:nvSpPr>
          <p:cNvPr id="16" name="Google Shape;412;p41">
            <a:extLst>
              <a:ext uri="{FF2B5EF4-FFF2-40B4-BE49-F238E27FC236}">
                <a16:creationId xmlns:a16="http://schemas.microsoft.com/office/drawing/2014/main" id="{703DCEEC-4B55-DFAC-FEC1-F9220EAC52BD}"/>
              </a:ext>
            </a:extLst>
          </p:cNvPr>
          <p:cNvSpPr txBox="1">
            <a:spLocks/>
          </p:cNvSpPr>
          <p:nvPr/>
        </p:nvSpPr>
        <p:spPr>
          <a:xfrm>
            <a:off x="8585645" y="2320317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chemeClr val="bg1">
                    <a:lumMod val="65000"/>
                  </a:schemeClr>
                </a:solidFill>
              </a:rPr>
              <a:t>3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8FB4301-269E-9B47-5E06-1FD5FC48DCCF}"/>
              </a:ext>
            </a:extLst>
          </p:cNvPr>
          <p:cNvCxnSpPr>
            <a:cxnSpLocks/>
          </p:cNvCxnSpPr>
          <p:nvPr/>
        </p:nvCxnSpPr>
        <p:spPr>
          <a:xfrm>
            <a:off x="2243666" y="3090333"/>
            <a:ext cx="200660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E870570-2E52-5D28-4469-D45DB5C6A5D3}"/>
              </a:ext>
            </a:extLst>
          </p:cNvPr>
          <p:cNvCxnSpPr/>
          <p:nvPr/>
        </p:nvCxnSpPr>
        <p:spPr>
          <a:xfrm>
            <a:off x="7696200" y="3056465"/>
            <a:ext cx="200660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Google Shape;333;g3f55441d267_0_0">
            <a:extLst>
              <a:ext uri="{FF2B5EF4-FFF2-40B4-BE49-F238E27FC236}">
                <a16:creationId xmlns:a16="http://schemas.microsoft.com/office/drawing/2014/main" id="{9C9044DF-E864-57EC-19EE-D40474B9885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dirty="0"/>
              <a:t>Plasma-based compression</a:t>
            </a:r>
            <a:endParaRPr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6784EB9-5347-1DD9-A834-CFA281EAEA7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50300" b="65872"/>
          <a:stretch>
            <a:fillRect/>
          </a:stretch>
        </p:blipFill>
        <p:spPr>
          <a:xfrm>
            <a:off x="2480733" y="3616129"/>
            <a:ext cx="1765246" cy="137664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A310E41-AA35-2295-03EA-7E48100C771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46956" y="3619038"/>
            <a:ext cx="2172777" cy="1199311"/>
          </a:xfrm>
          <a:prstGeom prst="rect">
            <a:avLst/>
          </a:prstGeom>
        </p:spPr>
      </p:pic>
      <p:sp>
        <p:nvSpPr>
          <p:cNvPr id="4" name="Google Shape;412;p41">
            <a:extLst>
              <a:ext uri="{FF2B5EF4-FFF2-40B4-BE49-F238E27FC236}">
                <a16:creationId xmlns:a16="http://schemas.microsoft.com/office/drawing/2014/main" id="{CA1557E4-72C1-6757-B0FF-304B73296512}"/>
              </a:ext>
            </a:extLst>
          </p:cNvPr>
          <p:cNvSpPr txBox="1">
            <a:spLocks/>
          </p:cNvSpPr>
          <p:nvPr/>
        </p:nvSpPr>
        <p:spPr>
          <a:xfrm>
            <a:off x="5081336" y="3113955"/>
            <a:ext cx="403860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2600" dirty="0">
                <a:solidFill>
                  <a:schemeClr val="tx1"/>
                </a:solidFill>
              </a:rPr>
              <a:t>Experiments</a:t>
            </a:r>
          </a:p>
        </p:txBody>
      </p:sp>
      <p:sp>
        <p:nvSpPr>
          <p:cNvPr id="6" name="Google Shape;412;p41">
            <a:extLst>
              <a:ext uri="{FF2B5EF4-FFF2-40B4-BE49-F238E27FC236}">
                <a16:creationId xmlns:a16="http://schemas.microsoft.com/office/drawing/2014/main" id="{7FF5505F-32BA-9B27-1958-F0CAABD300BE}"/>
              </a:ext>
            </a:extLst>
          </p:cNvPr>
          <p:cNvSpPr txBox="1">
            <a:spLocks/>
          </p:cNvSpPr>
          <p:nvPr/>
        </p:nvSpPr>
        <p:spPr>
          <a:xfrm>
            <a:off x="5905276" y="2320765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rgbClr val="2F5597"/>
                </a:solidFill>
              </a:rPr>
              <a:t>2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E700F8F-CCAE-7F1A-FA4A-1D2729427BA6}"/>
              </a:ext>
            </a:extLst>
          </p:cNvPr>
          <p:cNvCxnSpPr/>
          <p:nvPr/>
        </p:nvCxnSpPr>
        <p:spPr>
          <a:xfrm>
            <a:off x="5020733" y="3081866"/>
            <a:ext cx="2006600" cy="0"/>
          </a:xfrm>
          <a:prstGeom prst="line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4">
            <a:extLst>
              <a:ext uri="{FF2B5EF4-FFF2-40B4-BE49-F238E27FC236}">
                <a16:creationId xmlns:a16="http://schemas.microsoft.com/office/drawing/2014/main" id="{AB195CC4-D630-1BA0-7143-8CC69D7732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880"/>
          <a:stretch>
            <a:fillRect/>
          </a:stretch>
        </p:blipFill>
        <p:spPr bwMode="auto">
          <a:xfrm>
            <a:off x="4845482" y="3742265"/>
            <a:ext cx="2382951" cy="107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Google Shape;676;g3f55441d267_0_127">
            <a:extLst>
              <a:ext uri="{FF2B5EF4-FFF2-40B4-BE49-F238E27FC236}">
                <a16:creationId xmlns:a16="http://schemas.microsoft.com/office/drawing/2014/main" id="{7ECFFAF8-E90E-EF5A-AF95-BAB10FE92CD9}"/>
              </a:ext>
            </a:extLst>
          </p:cNvPr>
          <p:cNvSpPr txBox="1">
            <a:spLocks/>
          </p:cNvSpPr>
          <p:nvPr/>
        </p:nvSpPr>
        <p:spPr>
          <a:xfrm>
            <a:off x="3041785" y="4936067"/>
            <a:ext cx="6067580" cy="683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rgbClr val="2F5597"/>
                </a:solidFill>
              </a:rPr>
              <a:t>SPARC_LAB, INFN</a:t>
            </a:r>
            <a:br>
              <a:rPr lang="en-US" sz="2000" dirty="0">
                <a:solidFill>
                  <a:srgbClr val="2F5597"/>
                </a:solidFill>
              </a:rPr>
            </a:br>
            <a:r>
              <a:rPr lang="en-US" sz="2000" dirty="0">
                <a:solidFill>
                  <a:srgbClr val="2F5597"/>
                </a:solidFill>
              </a:rPr>
              <a:t>FACET-II, SLAC</a:t>
            </a:r>
          </a:p>
        </p:txBody>
      </p:sp>
    </p:spTree>
    <p:extLst>
      <p:ext uri="{BB962C8B-B14F-4D97-AF65-F5344CB8AC3E}">
        <p14:creationId xmlns:p14="http://schemas.microsoft.com/office/powerpoint/2010/main" val="1257368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8" name="Graphic 667">
            <a:extLst>
              <a:ext uri="{FF2B5EF4-FFF2-40B4-BE49-F238E27FC236}">
                <a16:creationId xmlns:a16="http://schemas.microsoft.com/office/drawing/2014/main" id="{A296C369-6610-52A3-0156-BF20F40456E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4950" y="1343136"/>
            <a:ext cx="11480800" cy="1549942"/>
          </a:xfrm>
          <a:prstGeom prst="rect">
            <a:avLst/>
          </a:prstGeom>
        </p:spPr>
      </p:pic>
      <p:sp>
        <p:nvSpPr>
          <p:cNvPr id="683" name="Google Shape;683;g3f55441d267_0_135"/>
          <p:cNvSpPr txBox="1">
            <a:spLocks noGrp="1"/>
          </p:cNvSpPr>
          <p:nvPr>
            <p:ph type="title"/>
          </p:nvPr>
        </p:nvSpPr>
        <p:spPr>
          <a:xfrm>
            <a:off x="429065" y="322972"/>
            <a:ext cx="11998676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SPARC delivers 100 MeV drive-witness electron bunches for plasma wakefield acceleration experiments</a:t>
            </a:r>
            <a:endParaRPr dirty="0"/>
          </a:p>
        </p:txBody>
      </p:sp>
      <p:sp>
        <p:nvSpPr>
          <p:cNvPr id="684" name="Google Shape;684;g3f55441d267_0_135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F79F3E4-3CDC-D840-A06F-65BF9B029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860615"/>
              </p:ext>
            </p:extLst>
          </p:nvPr>
        </p:nvGraphicFramePr>
        <p:xfrm>
          <a:off x="6038082" y="3932575"/>
          <a:ext cx="2718568" cy="13125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2435">
                  <a:extLst>
                    <a:ext uri="{9D8B030D-6E8A-4147-A177-3AD203B41FA5}">
                      <a16:colId xmlns:a16="http://schemas.microsoft.com/office/drawing/2014/main" val="2060025054"/>
                    </a:ext>
                  </a:extLst>
                </a:gridCol>
                <a:gridCol w="1236133">
                  <a:extLst>
                    <a:ext uri="{9D8B030D-6E8A-4147-A177-3AD203B41FA5}">
                      <a16:colId xmlns:a16="http://schemas.microsoft.com/office/drawing/2014/main" val="2506612753"/>
                    </a:ext>
                  </a:extLst>
                </a:gridCol>
              </a:tblGrid>
              <a:tr h="276098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Energy (MeV)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232868"/>
                  </a:ext>
                </a:extLst>
              </a:tr>
              <a:tr h="335919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Charge (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pC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500/40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8832351"/>
                  </a:ext>
                </a:extLst>
              </a:tr>
              <a:tr h="335919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Spot size (um)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7767664"/>
                  </a:ext>
                </a:extLst>
              </a:tr>
              <a:tr h="335919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Duration (um)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60/40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293432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39E9889-0266-5FD3-9980-28B5A059B44C}"/>
              </a:ext>
            </a:extLst>
          </p:cNvPr>
          <p:cNvSpPr txBox="1"/>
          <p:nvPr/>
        </p:nvSpPr>
        <p:spPr>
          <a:xfrm>
            <a:off x="6184301" y="3613027"/>
            <a:ext cx="24449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SPARC beam parameters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5979CB9-D24D-2BAB-9762-20D21096EA1A}"/>
              </a:ext>
            </a:extLst>
          </p:cNvPr>
          <p:cNvCxnSpPr>
            <a:cxnSpLocks/>
          </p:cNvCxnSpPr>
          <p:nvPr/>
        </p:nvCxnSpPr>
        <p:spPr>
          <a:xfrm flipV="1">
            <a:off x="3471202" y="2395906"/>
            <a:ext cx="0" cy="1217244"/>
          </a:xfrm>
          <a:prstGeom prst="line">
            <a:avLst/>
          </a:prstGeom>
          <a:ln w="12700" cap="rnd">
            <a:solidFill>
              <a:srgbClr val="8C1515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FBCF8984-0B14-4C48-156E-CD4D1FE34C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7309" y="3506932"/>
            <a:ext cx="3575380" cy="2511279"/>
          </a:xfrm>
          <a:prstGeom prst="rect">
            <a:avLst/>
          </a:prstGeom>
        </p:spPr>
      </p:pic>
      <p:sp>
        <p:nvSpPr>
          <p:cNvPr id="5" name="Google Shape;316;g3f55441d267_0_273">
            <a:extLst>
              <a:ext uri="{FF2B5EF4-FFF2-40B4-BE49-F238E27FC236}">
                <a16:creationId xmlns:a16="http://schemas.microsoft.com/office/drawing/2014/main" id="{3D9C7DBA-FB5E-0BCA-4346-8334860D63C7}"/>
              </a:ext>
            </a:extLst>
          </p:cNvPr>
          <p:cNvSpPr txBox="1"/>
          <p:nvPr/>
        </p:nvSpPr>
        <p:spPr>
          <a:xfrm>
            <a:off x="5935881" y="5246766"/>
            <a:ext cx="2986935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Pompili, et al., PRAB. </a:t>
            </a:r>
            <a:r>
              <a:rPr lang="en-US" sz="900" b="1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29 </a:t>
            </a:r>
            <a:r>
              <a:rPr lang="en-US" sz="90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051602 (2026)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phic 16">
            <a:extLst>
              <a:ext uri="{FF2B5EF4-FFF2-40B4-BE49-F238E27FC236}">
                <a16:creationId xmlns:a16="http://schemas.microsoft.com/office/drawing/2014/main" id="{C871A649-3436-C12C-B3E2-EDB92A12534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47858" y="3187573"/>
            <a:ext cx="3817545" cy="2672282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2AF3C2E8-5B27-193D-84ED-1500FCAEA5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4950" y="1343136"/>
            <a:ext cx="11480800" cy="1549942"/>
          </a:xfrm>
          <a:prstGeom prst="rect">
            <a:avLst/>
          </a:prstGeom>
        </p:spPr>
      </p:pic>
      <p:sp>
        <p:nvSpPr>
          <p:cNvPr id="700" name="Google Shape;700;g3f55441d267_0_153"/>
          <p:cNvSpPr txBox="1">
            <a:spLocks noGrp="1"/>
          </p:cNvSpPr>
          <p:nvPr>
            <p:ph type="title"/>
          </p:nvPr>
        </p:nvSpPr>
        <p:spPr>
          <a:xfrm>
            <a:off x="591126" y="266701"/>
            <a:ext cx="11268365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witness beam energy spread provides an estimate of the chirp</a:t>
            </a:r>
            <a:endParaRPr dirty="0"/>
          </a:p>
        </p:txBody>
      </p:sp>
      <p:sp>
        <p:nvSpPr>
          <p:cNvPr id="701" name="Google Shape;701;g3f55441d267_0_153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D7C4509-DA1A-4B7D-0C32-AA91F577688F}"/>
              </a:ext>
            </a:extLst>
          </p:cNvPr>
          <p:cNvCxnSpPr>
            <a:cxnSpLocks/>
          </p:cNvCxnSpPr>
          <p:nvPr/>
        </p:nvCxnSpPr>
        <p:spPr>
          <a:xfrm flipV="1">
            <a:off x="6524398" y="2386670"/>
            <a:ext cx="0" cy="889930"/>
          </a:xfrm>
          <a:prstGeom prst="line">
            <a:avLst/>
          </a:prstGeom>
          <a:ln w="12700" cap="rnd">
            <a:solidFill>
              <a:srgbClr val="8C1515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10D4202-4B7E-126A-683E-99B5551B4B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412162"/>
              </p:ext>
            </p:extLst>
          </p:nvPr>
        </p:nvGraphicFramePr>
        <p:xfrm>
          <a:off x="1257300" y="3925306"/>
          <a:ext cx="2817283" cy="6323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9241">
                  <a:extLst>
                    <a:ext uri="{9D8B030D-6E8A-4147-A177-3AD203B41FA5}">
                      <a16:colId xmlns:a16="http://schemas.microsoft.com/office/drawing/2014/main" val="2060025054"/>
                    </a:ext>
                  </a:extLst>
                </a:gridCol>
                <a:gridCol w="1118042">
                  <a:extLst>
                    <a:ext uri="{9D8B030D-6E8A-4147-A177-3AD203B41FA5}">
                      <a16:colId xmlns:a16="http://schemas.microsoft.com/office/drawing/2014/main" val="2506612753"/>
                    </a:ext>
                  </a:extLst>
                </a:gridCol>
              </a:tblGrid>
              <a:tr h="263611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Length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232868"/>
                  </a:ext>
                </a:extLst>
              </a:tr>
              <a:tr h="3275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Density (10</a:t>
                      </a:r>
                      <a:r>
                        <a:rPr lang="en-US" b="0" baseline="3000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15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cm</a:t>
                      </a:r>
                      <a:r>
                        <a:rPr lang="en-US" b="0" baseline="3000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-3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baseline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1-10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883235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99DEAAA-2C37-C5AA-C37D-4D19ED61B9CC}"/>
              </a:ext>
            </a:extLst>
          </p:cNvPr>
          <p:cNvSpPr txBox="1"/>
          <p:nvPr/>
        </p:nvSpPr>
        <p:spPr>
          <a:xfrm>
            <a:off x="1185476" y="3590942"/>
            <a:ext cx="29546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Capillary discharge parameters</a:t>
            </a:r>
          </a:p>
        </p:txBody>
      </p:sp>
      <p:sp>
        <p:nvSpPr>
          <p:cNvPr id="9" name="Google Shape;335;g3f55441d267_0_0">
            <a:extLst>
              <a:ext uri="{FF2B5EF4-FFF2-40B4-BE49-F238E27FC236}">
                <a16:creationId xmlns:a16="http://schemas.microsoft.com/office/drawing/2014/main" id="{F0043CF3-67BF-B3B5-C247-2612157B23EF}"/>
              </a:ext>
            </a:extLst>
          </p:cNvPr>
          <p:cNvSpPr txBox="1">
            <a:spLocks/>
          </p:cNvSpPr>
          <p:nvPr/>
        </p:nvSpPr>
        <p:spPr>
          <a:xfrm>
            <a:off x="0" y="5904754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i="1" dirty="0">
                <a:solidFill>
                  <a:schemeClr val="lt1"/>
                </a:solidFill>
              </a:rPr>
              <a:t>O</a:t>
            </a:r>
            <a:r>
              <a:rPr lang="en-US" sz="2000" dirty="0">
                <a:solidFill>
                  <a:schemeClr val="lt1"/>
                </a:solidFill>
              </a:rPr>
              <a:t>(0.1 MeV/um) chirp imprinted into the witness electron bunch.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3BFB802-1D54-D05B-8B01-2B20C06BB5EE}"/>
                  </a:ext>
                </a:extLst>
              </p:cNvPr>
              <p:cNvSpPr txBox="1"/>
              <p:nvPr/>
            </p:nvSpPr>
            <p:spPr>
              <a:xfrm>
                <a:off x="9004760" y="3830035"/>
                <a:ext cx="2566985" cy="4017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𝛿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sub>
                        </m:sSub>
                      </m:den>
                    </m:f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(0.1</m:t>
                    </m:r>
                    <m:r>
                      <a:rPr lang="en-US" sz="18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 b="0" i="0" smtClean="0">
                        <a:latin typeface="Cambria Math" panose="02040503050406030204" pitchFamily="18" charset="0"/>
                      </a:rPr>
                      <m:t>MeV</m:t>
                    </m:r>
                    <m:r>
                      <a:rPr lang="en-US" sz="1800" b="0" i="0" smtClean="0">
                        <a:latin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sz="1800" b="0" i="0" smtClean="0">
                        <a:latin typeface="Cambria Math" panose="02040503050406030204" pitchFamily="18" charset="0"/>
                      </a:rPr>
                      <m:t>um</m:t>
                    </m:r>
                  </m:oMath>
                </a14:m>
                <a:r>
                  <a:rPr lang="en-US" sz="1800" dirty="0"/>
                  <a:t>)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3BFB802-1D54-D05B-8B01-2B20C06BB5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4760" y="3830035"/>
                <a:ext cx="2566985" cy="401713"/>
              </a:xfrm>
              <a:prstGeom prst="rect">
                <a:avLst/>
              </a:prstGeom>
              <a:blipFill>
                <a:blip r:embed="rId5"/>
                <a:stretch>
                  <a:fillRect l="-3325" t="-12121" r="-2375" b="-121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Google Shape;714;g3f55441d267_0_165">
            <a:extLst>
              <a:ext uri="{FF2B5EF4-FFF2-40B4-BE49-F238E27FC236}">
                <a16:creationId xmlns:a16="http://schemas.microsoft.com/office/drawing/2014/main" id="{4B85B2E8-7F15-3A0E-7312-EA1BE7CF6318}"/>
              </a:ext>
            </a:extLst>
          </p:cNvPr>
          <p:cNvSpPr txBox="1"/>
          <p:nvPr/>
        </p:nvSpPr>
        <p:spPr>
          <a:xfrm>
            <a:off x="8820592" y="3400195"/>
            <a:ext cx="280523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Chirp estimated as:</a:t>
            </a:r>
            <a:endParaRPr sz="1800" b="0" i="0" u="none" strike="noStrike" cap="none" dirty="0">
              <a:solidFill>
                <a:srgbClr val="8C151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B217EDD-C09F-CB37-B3EE-AE8C415B073B}"/>
              </a:ext>
            </a:extLst>
          </p:cNvPr>
          <p:cNvGrpSpPr/>
          <p:nvPr/>
        </p:nvGrpSpPr>
        <p:grpSpPr>
          <a:xfrm>
            <a:off x="9727809" y="4270471"/>
            <a:ext cx="1249922" cy="1296961"/>
            <a:chOff x="9736276" y="4329738"/>
            <a:chExt cx="1249922" cy="1296961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108FCF6A-64B4-75A0-885D-80B9C0FB9CA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78658" y="4624436"/>
              <a:ext cx="0" cy="1002263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E049B346-CF7C-688D-7112-73E65939E307}"/>
                </a:ext>
              </a:extLst>
            </p:cNvPr>
            <p:cNvCxnSpPr>
              <a:cxnSpLocks/>
            </p:cNvCxnSpPr>
            <p:nvPr/>
          </p:nvCxnSpPr>
          <p:spPr>
            <a:xfrm>
              <a:off x="9736276" y="5071309"/>
              <a:ext cx="1056487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0BC77E9-05C6-3E56-9A3D-568D200A3D6C}"/>
                </a:ext>
              </a:extLst>
            </p:cNvPr>
            <p:cNvSpPr txBox="1"/>
            <p:nvPr/>
          </p:nvSpPr>
          <p:spPr>
            <a:xfrm>
              <a:off x="10758551" y="4932003"/>
              <a:ext cx="227647" cy="2737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6C60A8C-958A-5FB3-22C2-F49F4C0076E1}"/>
                </a:ext>
              </a:extLst>
            </p:cNvPr>
            <p:cNvSpPr txBox="1"/>
            <p:nvPr/>
          </p:nvSpPr>
          <p:spPr>
            <a:xfrm>
              <a:off x="10109579" y="4329738"/>
              <a:ext cx="318604" cy="2737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E</a:t>
              </a:r>
              <a:r>
                <a:rPr lang="en-US" baseline="-25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8CB113F-7562-20B3-8EE8-47608E0D5E24}"/>
                </a:ext>
              </a:extLst>
            </p:cNvPr>
            <p:cNvSpPr/>
            <p:nvPr/>
          </p:nvSpPr>
          <p:spPr>
            <a:xfrm rot="2567197">
              <a:off x="9906973" y="5028204"/>
              <a:ext cx="752428" cy="124104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lumMod val="92000"/>
                    <a:lumOff val="8000"/>
                  </a:srgbClr>
                </a:gs>
                <a:gs pos="50000">
                  <a:srgbClr val="FADA43"/>
                </a:gs>
                <a:gs pos="75000">
                  <a:srgbClr val="00B050"/>
                </a:gs>
                <a:gs pos="25000">
                  <a:srgbClr val="DF6220"/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27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ight Brace 13">
            <a:extLst>
              <a:ext uri="{FF2B5EF4-FFF2-40B4-BE49-F238E27FC236}">
                <a16:creationId xmlns:a16="http://schemas.microsoft.com/office/drawing/2014/main" id="{0AC63A2B-3595-3815-D473-26D14279EFDB}"/>
              </a:ext>
            </a:extLst>
          </p:cNvPr>
          <p:cNvSpPr/>
          <p:nvPr/>
        </p:nvSpPr>
        <p:spPr>
          <a:xfrm>
            <a:off x="10566401" y="4665134"/>
            <a:ext cx="110066" cy="618067"/>
          </a:xfrm>
          <a:prstGeom prst="rightBrace">
            <a:avLst>
              <a:gd name="adj1" fmla="val 8333"/>
              <a:gd name="adj2" fmla="val 29331"/>
            </a:avLst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BCCC1E0-8C31-1AE4-CBD1-50FFFB299195}"/>
                  </a:ext>
                </a:extLst>
              </p:cNvPr>
              <p:cNvSpPr txBox="1"/>
              <p:nvPr/>
            </p:nvSpPr>
            <p:spPr>
              <a:xfrm>
                <a:off x="10586197" y="4578955"/>
                <a:ext cx="59503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𝛿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BCCC1E0-8C31-1AE4-CBD1-50FFFB2991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86197" y="4578955"/>
                <a:ext cx="595033" cy="369332"/>
              </a:xfrm>
              <a:prstGeom prst="rect">
                <a:avLst/>
              </a:prstGeom>
              <a:blipFill>
                <a:blip r:embed="rId6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ight Brace 18">
            <a:extLst>
              <a:ext uri="{FF2B5EF4-FFF2-40B4-BE49-F238E27FC236}">
                <a16:creationId xmlns:a16="http://schemas.microsoft.com/office/drawing/2014/main" id="{AF2F21DF-837D-5AF4-6EF1-DD2A063A85FD}"/>
              </a:ext>
            </a:extLst>
          </p:cNvPr>
          <p:cNvSpPr/>
          <p:nvPr/>
        </p:nvSpPr>
        <p:spPr>
          <a:xfrm rot="5400000">
            <a:off x="10180919" y="5083114"/>
            <a:ext cx="110066" cy="618067"/>
          </a:xfrm>
          <a:prstGeom prst="rightBrace">
            <a:avLst>
              <a:gd name="adj1" fmla="val 8333"/>
              <a:gd name="adj2" fmla="val 29331"/>
            </a:avLst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DF8AAEF2-9264-42ED-EAD1-BEA7E9C596F2}"/>
                  </a:ext>
                </a:extLst>
              </p:cNvPr>
              <p:cNvSpPr txBox="1"/>
              <p:nvPr/>
            </p:nvSpPr>
            <p:spPr>
              <a:xfrm>
                <a:off x="10163735" y="5360005"/>
                <a:ext cx="59503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DF8AAEF2-9264-42ED-EAD1-BEA7E9C596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3735" y="5360005"/>
                <a:ext cx="595033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0">
          <a:extLst>
            <a:ext uri="{FF2B5EF4-FFF2-40B4-BE49-F238E27FC236}">
              <a16:creationId xmlns:a16="http://schemas.microsoft.com/office/drawing/2014/main" id="{9492D3DD-B11F-165F-27F7-D1D90D124F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3f55441d267_0_165">
            <a:extLst>
              <a:ext uri="{FF2B5EF4-FFF2-40B4-BE49-F238E27FC236}">
                <a16:creationId xmlns:a16="http://schemas.microsoft.com/office/drawing/2014/main" id="{5CB30320-BC6D-DA22-BF77-BBAA62C3799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Undulator radiation provides first experimental evidence of plasma-based compression</a:t>
            </a:r>
            <a:endParaRPr dirty="0"/>
          </a:p>
        </p:txBody>
      </p:sp>
      <p:sp>
        <p:nvSpPr>
          <p:cNvPr id="712" name="Google Shape;712;g3f55441d267_0_165">
            <a:extLst>
              <a:ext uri="{FF2B5EF4-FFF2-40B4-BE49-F238E27FC236}">
                <a16:creationId xmlns:a16="http://schemas.microsoft.com/office/drawing/2014/main" id="{6AC71715-8D36-1E5F-7E9C-852EAEB9D62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3" name="Google Shape;335;g3f55441d267_0_0">
            <a:extLst>
              <a:ext uri="{FF2B5EF4-FFF2-40B4-BE49-F238E27FC236}">
                <a16:creationId xmlns:a16="http://schemas.microsoft.com/office/drawing/2014/main" id="{6A2AA9DC-6A43-07D1-D08F-13DA2A5ED041}"/>
              </a:ext>
            </a:extLst>
          </p:cNvPr>
          <p:cNvSpPr txBox="1">
            <a:spLocks/>
          </p:cNvSpPr>
          <p:nvPr/>
        </p:nvSpPr>
        <p:spPr>
          <a:xfrm>
            <a:off x="0" y="5913564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chemeClr val="lt1"/>
                </a:solidFill>
              </a:rPr>
              <a:t>Demonstrated witness bunch compression, confirmed by coherent undulator radiation scaling with chicane strength.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27ED6E3-3E89-8680-6419-53D48B513D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4950" y="1343136"/>
            <a:ext cx="11480800" cy="1549942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90A81F8-F11F-047A-A10D-D05C3A75B4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528816"/>
              </p:ext>
            </p:extLst>
          </p:nvPr>
        </p:nvGraphicFramePr>
        <p:xfrm>
          <a:off x="759543" y="3834358"/>
          <a:ext cx="3730250" cy="1287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9896">
                  <a:extLst>
                    <a:ext uri="{9D8B030D-6E8A-4147-A177-3AD203B41FA5}">
                      <a16:colId xmlns:a16="http://schemas.microsoft.com/office/drawing/2014/main" val="2060025054"/>
                    </a:ext>
                  </a:extLst>
                </a:gridCol>
                <a:gridCol w="1480354">
                  <a:extLst>
                    <a:ext uri="{9D8B030D-6E8A-4147-A177-3AD203B41FA5}">
                      <a16:colId xmlns:a16="http://schemas.microsoft.com/office/drawing/2014/main" val="2506612753"/>
                    </a:ext>
                  </a:extLst>
                </a:gridCol>
              </a:tblGrid>
              <a:tr h="263611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Period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232868"/>
                  </a:ext>
                </a:extLst>
              </a:tr>
              <a:tr h="3275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K parameter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baseline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8832351"/>
                  </a:ext>
                </a:extLst>
              </a:tr>
              <a:tr h="3275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Length (periods)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baseline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75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811202"/>
                  </a:ext>
                </a:extLst>
              </a:tr>
              <a:tr h="3275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Resonant wavelength (nm)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baseline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650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040009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1F43D4C4-D905-9EAC-45CB-395DCDEEB1A7}"/>
              </a:ext>
            </a:extLst>
          </p:cNvPr>
          <p:cNvSpPr txBox="1"/>
          <p:nvPr/>
        </p:nvSpPr>
        <p:spPr>
          <a:xfrm>
            <a:off x="1610768" y="3514742"/>
            <a:ext cx="21675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Undulator parameters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7723B97-30D4-7E0B-5FA6-E8C17AFC1CF0}"/>
              </a:ext>
            </a:extLst>
          </p:cNvPr>
          <p:cNvGrpSpPr/>
          <p:nvPr/>
        </p:nvGrpSpPr>
        <p:grpSpPr>
          <a:xfrm>
            <a:off x="8007350" y="3312476"/>
            <a:ext cx="3403599" cy="2503311"/>
            <a:chOff x="8007350" y="3312476"/>
            <a:chExt cx="3403599" cy="2503311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B316031-AC93-EB6F-2943-7BC32801117A}"/>
                </a:ext>
              </a:extLst>
            </p:cNvPr>
            <p:cNvGrpSpPr/>
            <p:nvPr/>
          </p:nvGrpSpPr>
          <p:grpSpPr>
            <a:xfrm>
              <a:off x="8007350" y="3331041"/>
              <a:ext cx="3403599" cy="2484746"/>
              <a:chOff x="5975351" y="2000250"/>
              <a:chExt cx="5068886" cy="3700462"/>
            </a:xfrm>
          </p:grpSpPr>
          <p:pic>
            <p:nvPicPr>
              <p:cNvPr id="13" name="Graphic 12">
                <a:extLst>
                  <a:ext uri="{FF2B5EF4-FFF2-40B4-BE49-F238E27FC236}">
                    <a16:creationId xmlns:a16="http://schemas.microsoft.com/office/drawing/2014/main" id="{007E035C-077D-AB5F-C799-DFA46E05E9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rcRect l="51861" t="19105"/>
              <a:stretch>
                <a:fillRect/>
              </a:stretch>
            </p:blipFill>
            <p:spPr>
              <a:xfrm>
                <a:off x="6280150" y="2025335"/>
                <a:ext cx="4764087" cy="3675377"/>
              </a:xfrm>
              <a:prstGeom prst="rect">
                <a:avLst/>
              </a:prstGeom>
            </p:spPr>
          </p:pic>
          <p:pic>
            <p:nvPicPr>
              <p:cNvPr id="16" name="Graphic 15">
                <a:extLst>
                  <a:ext uri="{FF2B5EF4-FFF2-40B4-BE49-F238E27FC236}">
                    <a16:creationId xmlns:a16="http://schemas.microsoft.com/office/drawing/2014/main" id="{6781C48D-3DFF-738A-15D5-880822A280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rcRect l="16" t="18832" r="96840"/>
              <a:stretch>
                <a:fillRect/>
              </a:stretch>
            </p:blipFill>
            <p:spPr>
              <a:xfrm>
                <a:off x="5975351" y="2000250"/>
                <a:ext cx="311150" cy="3687762"/>
              </a:xfrm>
              <a:prstGeom prst="rect">
                <a:avLst/>
              </a:prstGeom>
            </p:spPr>
          </p:pic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A7D9AD0-62E2-F5ED-F245-78C8DFFF770B}"/>
                </a:ext>
              </a:extLst>
            </p:cNvPr>
            <p:cNvSpPr/>
            <p:nvPr/>
          </p:nvSpPr>
          <p:spPr>
            <a:xfrm>
              <a:off x="10645466" y="3312476"/>
              <a:ext cx="81834" cy="604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3EC3CBB-AF9A-76A9-7115-6296D767FABF}"/>
              </a:ext>
            </a:extLst>
          </p:cNvPr>
          <p:cNvCxnSpPr>
            <a:cxnSpLocks/>
          </p:cNvCxnSpPr>
          <p:nvPr/>
        </p:nvCxnSpPr>
        <p:spPr>
          <a:xfrm flipV="1">
            <a:off x="11058298" y="2437470"/>
            <a:ext cx="0" cy="953430"/>
          </a:xfrm>
          <a:prstGeom prst="line">
            <a:avLst/>
          </a:prstGeom>
          <a:ln w="12700" cap="rnd">
            <a:solidFill>
              <a:srgbClr val="8C1515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Google Shape;316;g3f55441d267_0_273">
            <a:extLst>
              <a:ext uri="{FF2B5EF4-FFF2-40B4-BE49-F238E27FC236}">
                <a16:creationId xmlns:a16="http://schemas.microsoft.com/office/drawing/2014/main" id="{5B358F7B-F946-D5BA-6C84-7526F1B92C87}"/>
              </a:ext>
            </a:extLst>
          </p:cNvPr>
          <p:cNvSpPr txBox="1"/>
          <p:nvPr/>
        </p:nvSpPr>
        <p:spPr>
          <a:xfrm>
            <a:off x="8623299" y="3157289"/>
            <a:ext cx="2730501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Publication in preparation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714;g3f55441d267_0_165">
            <a:extLst>
              <a:ext uri="{FF2B5EF4-FFF2-40B4-BE49-F238E27FC236}">
                <a16:creationId xmlns:a16="http://schemas.microsoft.com/office/drawing/2014/main" id="{73EA0D8A-60C7-7CF2-C029-21CA2A4F07F9}"/>
              </a:ext>
            </a:extLst>
          </p:cNvPr>
          <p:cNvSpPr txBox="1"/>
          <p:nvPr/>
        </p:nvSpPr>
        <p:spPr>
          <a:xfrm>
            <a:off x="7101191" y="6420998"/>
            <a:ext cx="3801769" cy="307736"/>
          </a:xfrm>
          <a:prstGeom prst="rect">
            <a:avLst/>
          </a:prstGeom>
          <a:noFill/>
          <a:ln>
            <a:solidFill>
              <a:srgbClr val="8C1515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R. Hessami, WG6, 07/27 @ 4pm</a:t>
            </a:r>
            <a:endParaRPr b="0" i="0" u="none" strike="noStrike" cap="none" dirty="0">
              <a:solidFill>
                <a:srgbClr val="8C1515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3681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0">
          <a:extLst>
            <a:ext uri="{FF2B5EF4-FFF2-40B4-BE49-F238E27FC236}">
              <a16:creationId xmlns:a16="http://schemas.microsoft.com/office/drawing/2014/main" id="{E9E2D5C5-BD9F-0B33-42DE-09D666912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E70594-37B6-1F75-665E-614BA22E68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0407" y="3179297"/>
            <a:ext cx="4000288" cy="2532186"/>
          </a:xfrm>
          <a:prstGeom prst="rect">
            <a:avLst/>
          </a:prstGeom>
        </p:spPr>
      </p:pic>
      <p:sp>
        <p:nvSpPr>
          <p:cNvPr id="711" name="Google Shape;711;g3f55441d267_0_165">
            <a:extLst>
              <a:ext uri="{FF2B5EF4-FFF2-40B4-BE49-F238E27FC236}">
                <a16:creationId xmlns:a16="http://schemas.microsoft.com/office/drawing/2014/main" id="{002CBE7A-9E75-1011-D6A4-24A2812AEA2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Undulator radiation provides first experimental evidence of plasma-based compression</a:t>
            </a:r>
            <a:endParaRPr dirty="0"/>
          </a:p>
        </p:txBody>
      </p:sp>
      <p:sp>
        <p:nvSpPr>
          <p:cNvPr id="712" name="Google Shape;712;g3f55441d267_0_165">
            <a:extLst>
              <a:ext uri="{FF2B5EF4-FFF2-40B4-BE49-F238E27FC236}">
                <a16:creationId xmlns:a16="http://schemas.microsoft.com/office/drawing/2014/main" id="{BB338D4B-50F4-9CA6-27D9-FC7079D8E48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3" name="Google Shape;335;g3f55441d267_0_0">
            <a:extLst>
              <a:ext uri="{FF2B5EF4-FFF2-40B4-BE49-F238E27FC236}">
                <a16:creationId xmlns:a16="http://schemas.microsoft.com/office/drawing/2014/main" id="{31516B87-BA7C-20FE-60C6-966630DF1766}"/>
              </a:ext>
            </a:extLst>
          </p:cNvPr>
          <p:cNvSpPr txBox="1">
            <a:spLocks/>
          </p:cNvSpPr>
          <p:nvPr/>
        </p:nvSpPr>
        <p:spPr>
          <a:xfrm>
            <a:off x="0" y="5913564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chemeClr val="lt1"/>
                </a:solidFill>
              </a:rPr>
              <a:t>Demonstrated witness bunch compression, confirmed by coherent undulator radiation scaling with chicane strength.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78D1FD4-0BDD-C1A0-5C8A-F46FF04474B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4950" y="1343136"/>
            <a:ext cx="11480800" cy="1549942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BB3502F-B739-1E27-4873-C39C916E5623}"/>
              </a:ext>
            </a:extLst>
          </p:cNvPr>
          <p:cNvGraphicFramePr>
            <a:graphicFrameLocks noGrp="1"/>
          </p:cNvGraphicFramePr>
          <p:nvPr/>
        </p:nvGraphicFramePr>
        <p:xfrm>
          <a:off x="759543" y="3834358"/>
          <a:ext cx="3730250" cy="1287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9896">
                  <a:extLst>
                    <a:ext uri="{9D8B030D-6E8A-4147-A177-3AD203B41FA5}">
                      <a16:colId xmlns:a16="http://schemas.microsoft.com/office/drawing/2014/main" val="2060025054"/>
                    </a:ext>
                  </a:extLst>
                </a:gridCol>
                <a:gridCol w="1480354">
                  <a:extLst>
                    <a:ext uri="{9D8B030D-6E8A-4147-A177-3AD203B41FA5}">
                      <a16:colId xmlns:a16="http://schemas.microsoft.com/office/drawing/2014/main" val="2506612753"/>
                    </a:ext>
                  </a:extLst>
                </a:gridCol>
              </a:tblGrid>
              <a:tr h="263611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Period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232868"/>
                  </a:ext>
                </a:extLst>
              </a:tr>
              <a:tr h="3275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K parameter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baseline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8832351"/>
                  </a:ext>
                </a:extLst>
              </a:tr>
              <a:tr h="3275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Length (periods)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baseline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75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811202"/>
                  </a:ext>
                </a:extLst>
              </a:tr>
              <a:tr h="3275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Resonant wavelength (nm)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baseline="0" dirty="0">
                          <a:solidFill>
                            <a:schemeClr val="tx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650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040009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E61E5665-F26E-3E4F-7C12-4EACEF7FE60F}"/>
              </a:ext>
            </a:extLst>
          </p:cNvPr>
          <p:cNvSpPr txBox="1"/>
          <p:nvPr/>
        </p:nvSpPr>
        <p:spPr>
          <a:xfrm>
            <a:off x="1610768" y="3514742"/>
            <a:ext cx="21675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Undulator parameters</a:t>
            </a:r>
          </a:p>
        </p:txBody>
      </p:sp>
      <p:sp>
        <p:nvSpPr>
          <p:cNvPr id="22" name="Google Shape;714;g3f55441d267_0_165">
            <a:extLst>
              <a:ext uri="{FF2B5EF4-FFF2-40B4-BE49-F238E27FC236}">
                <a16:creationId xmlns:a16="http://schemas.microsoft.com/office/drawing/2014/main" id="{A0B08EA5-31CD-D246-2B42-0ABA762B4242}"/>
              </a:ext>
            </a:extLst>
          </p:cNvPr>
          <p:cNvSpPr txBox="1"/>
          <p:nvPr/>
        </p:nvSpPr>
        <p:spPr>
          <a:xfrm>
            <a:off x="4538200" y="3697254"/>
            <a:ext cx="323245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300 nm estimated bunch duration from measured undulator spectra and simulations. Analysis ongoing!</a:t>
            </a:r>
            <a:endParaRPr sz="1800" b="0" i="0" u="none" strike="noStrike" cap="none" dirty="0">
              <a:solidFill>
                <a:srgbClr val="8C151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068D787-97E6-D855-AA58-D4A84F6B0A3A}"/>
              </a:ext>
            </a:extLst>
          </p:cNvPr>
          <p:cNvCxnSpPr>
            <a:cxnSpLocks/>
          </p:cNvCxnSpPr>
          <p:nvPr/>
        </p:nvCxnSpPr>
        <p:spPr>
          <a:xfrm flipV="1">
            <a:off x="11375169" y="2018923"/>
            <a:ext cx="0" cy="1362924"/>
          </a:xfrm>
          <a:prstGeom prst="line">
            <a:avLst/>
          </a:prstGeom>
          <a:ln w="12700" cap="rnd">
            <a:solidFill>
              <a:srgbClr val="8C1515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Google Shape;316;g3f55441d267_0_273">
            <a:extLst>
              <a:ext uri="{FF2B5EF4-FFF2-40B4-BE49-F238E27FC236}">
                <a16:creationId xmlns:a16="http://schemas.microsoft.com/office/drawing/2014/main" id="{024310A9-FE6B-344F-DAE2-946C380BE6EC}"/>
              </a:ext>
            </a:extLst>
          </p:cNvPr>
          <p:cNvSpPr txBox="1"/>
          <p:nvPr/>
        </p:nvSpPr>
        <p:spPr>
          <a:xfrm>
            <a:off x="8832849" y="3169989"/>
            <a:ext cx="2730501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Publication in preparation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717688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3f55441d267_0_165"/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Bunch compression tunable with the plasma density</a:t>
            </a:r>
            <a:endParaRPr dirty="0"/>
          </a:p>
        </p:txBody>
      </p:sp>
      <p:sp>
        <p:nvSpPr>
          <p:cNvPr id="712" name="Google Shape;712;g3f55441d267_0_165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3" name="Google Shape;335;g3f55441d267_0_0">
            <a:extLst>
              <a:ext uri="{FF2B5EF4-FFF2-40B4-BE49-F238E27FC236}">
                <a16:creationId xmlns:a16="http://schemas.microsoft.com/office/drawing/2014/main" id="{515B1363-E995-B1C6-DF36-3744BC760522}"/>
              </a:ext>
            </a:extLst>
          </p:cNvPr>
          <p:cNvSpPr txBox="1">
            <a:spLocks/>
          </p:cNvSpPr>
          <p:nvPr/>
        </p:nvSpPr>
        <p:spPr>
          <a:xfrm>
            <a:off x="0" y="5893439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 fontScale="92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chemeClr val="lt1"/>
                </a:solidFill>
              </a:rPr>
              <a:t>Lower plasma density results in lower chirp, requiring increased chicane R</a:t>
            </a:r>
            <a:r>
              <a:rPr lang="en-US" sz="2000" baseline="-25000" dirty="0">
                <a:solidFill>
                  <a:schemeClr val="lt1"/>
                </a:solidFill>
              </a:rPr>
              <a:t>56</a:t>
            </a:r>
            <a:r>
              <a:rPr lang="en-US" sz="2000" dirty="0">
                <a:solidFill>
                  <a:schemeClr val="lt1"/>
                </a:solidFill>
              </a:rPr>
              <a:t> to reach equivalent compression.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954AB834-53E3-5A64-E309-47D148C3BD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4950" y="1343136"/>
            <a:ext cx="11480800" cy="1549942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3A91DF4-FD67-786A-2DED-034E129BA7AA}"/>
              </a:ext>
            </a:extLst>
          </p:cNvPr>
          <p:cNvGrpSpPr/>
          <p:nvPr/>
        </p:nvGrpSpPr>
        <p:grpSpPr>
          <a:xfrm>
            <a:off x="4743450" y="3113649"/>
            <a:ext cx="6667499" cy="2702137"/>
            <a:chOff x="4743450" y="3113649"/>
            <a:chExt cx="6667499" cy="2702137"/>
          </a:xfrm>
        </p:grpSpPr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A26BA77F-10F2-F4E9-C867-15E5F9D47E3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 l="-335" t="11565"/>
            <a:stretch>
              <a:fillRect/>
            </a:stretch>
          </p:blipFill>
          <p:spPr>
            <a:xfrm>
              <a:off x="4743450" y="3117849"/>
              <a:ext cx="6667499" cy="2697937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5F51589-AE3C-EC3D-2B63-864360B9AB9D}"/>
                </a:ext>
              </a:extLst>
            </p:cNvPr>
            <p:cNvSpPr/>
            <p:nvPr/>
          </p:nvSpPr>
          <p:spPr>
            <a:xfrm>
              <a:off x="6084277" y="3144129"/>
              <a:ext cx="1273126" cy="21804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4EA1357-8386-BB9E-DC92-2B1D2E707C8D}"/>
                </a:ext>
              </a:extLst>
            </p:cNvPr>
            <p:cNvSpPr/>
            <p:nvPr/>
          </p:nvSpPr>
          <p:spPr>
            <a:xfrm>
              <a:off x="9176824" y="3113649"/>
              <a:ext cx="1613096" cy="21804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CC88555-C46A-C694-1A50-0F9E7756451B}"/>
                </a:ext>
              </a:extLst>
            </p:cNvPr>
            <p:cNvSpPr/>
            <p:nvPr/>
          </p:nvSpPr>
          <p:spPr>
            <a:xfrm>
              <a:off x="10646540" y="3142885"/>
              <a:ext cx="45719" cy="21804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Google Shape;714;g3f55441d267_0_165">
            <a:extLst>
              <a:ext uri="{FF2B5EF4-FFF2-40B4-BE49-F238E27FC236}">
                <a16:creationId xmlns:a16="http://schemas.microsoft.com/office/drawing/2014/main" id="{5F454513-B0E8-1A28-D90C-3AD63E555BDB}"/>
              </a:ext>
            </a:extLst>
          </p:cNvPr>
          <p:cNvSpPr txBox="1"/>
          <p:nvPr/>
        </p:nvSpPr>
        <p:spPr>
          <a:xfrm>
            <a:off x="6135007" y="3063750"/>
            <a:ext cx="12663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Low density</a:t>
            </a:r>
            <a:endParaRPr sz="14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714;g3f55441d267_0_165">
            <a:extLst>
              <a:ext uri="{FF2B5EF4-FFF2-40B4-BE49-F238E27FC236}">
                <a16:creationId xmlns:a16="http://schemas.microsoft.com/office/drawing/2014/main" id="{02B83A9F-F4CB-341D-2794-711D0E16C562}"/>
              </a:ext>
            </a:extLst>
          </p:cNvPr>
          <p:cNvSpPr txBox="1"/>
          <p:nvPr/>
        </p:nvSpPr>
        <p:spPr>
          <a:xfrm>
            <a:off x="9419906" y="3071295"/>
            <a:ext cx="12663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High density</a:t>
            </a:r>
            <a:endParaRPr sz="14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9F57A90-1E82-0A36-F883-89E750EF9EAD}"/>
              </a:ext>
            </a:extLst>
          </p:cNvPr>
          <p:cNvCxnSpPr>
            <a:cxnSpLocks/>
          </p:cNvCxnSpPr>
          <p:nvPr/>
        </p:nvCxnSpPr>
        <p:spPr>
          <a:xfrm flipV="1">
            <a:off x="11058298" y="2437470"/>
            <a:ext cx="0" cy="953430"/>
          </a:xfrm>
          <a:prstGeom prst="line">
            <a:avLst/>
          </a:prstGeom>
          <a:ln w="12700" cap="rnd">
            <a:solidFill>
              <a:srgbClr val="8C1515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0">
          <a:extLst>
            <a:ext uri="{FF2B5EF4-FFF2-40B4-BE49-F238E27FC236}">
              <a16:creationId xmlns:a16="http://schemas.microsoft.com/office/drawing/2014/main" id="{AC135FB3-B98B-39FE-F698-6AEBE5C3FE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4CA80D3E-6E5B-2B93-D3C0-C6200CD56F00}"/>
              </a:ext>
            </a:extLst>
          </p:cNvPr>
          <p:cNvGrpSpPr/>
          <p:nvPr/>
        </p:nvGrpSpPr>
        <p:grpSpPr>
          <a:xfrm>
            <a:off x="7926347" y="3067654"/>
            <a:ext cx="3393586" cy="2807312"/>
            <a:chOff x="7926347" y="3067654"/>
            <a:chExt cx="3393586" cy="280731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5CD2247-0A8C-3087-7B82-11ECC196EF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26347" y="3108553"/>
              <a:ext cx="3393586" cy="276641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15293E3-3F46-167F-83B3-460DD84CCD99}"/>
                </a:ext>
              </a:extLst>
            </p:cNvPr>
            <p:cNvSpPr/>
            <p:nvPr/>
          </p:nvSpPr>
          <p:spPr>
            <a:xfrm>
              <a:off x="9160933" y="3067654"/>
              <a:ext cx="1176867" cy="177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11" name="Google Shape;711;g3f55441d267_0_165">
            <a:extLst>
              <a:ext uri="{FF2B5EF4-FFF2-40B4-BE49-F238E27FC236}">
                <a16:creationId xmlns:a16="http://schemas.microsoft.com/office/drawing/2014/main" id="{3F525B41-503B-AC02-AD97-2BA56E5FAC1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Studied dependence of compression on witness charge</a:t>
            </a:r>
            <a:endParaRPr dirty="0"/>
          </a:p>
        </p:txBody>
      </p:sp>
      <p:sp>
        <p:nvSpPr>
          <p:cNvPr id="712" name="Google Shape;712;g3f55441d267_0_165">
            <a:extLst>
              <a:ext uri="{FF2B5EF4-FFF2-40B4-BE49-F238E27FC236}">
                <a16:creationId xmlns:a16="http://schemas.microsoft.com/office/drawing/2014/main" id="{CE5182D3-0C3C-7B8B-1F94-D11BA368A09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3" name="Google Shape;335;g3f55441d267_0_0">
            <a:extLst>
              <a:ext uri="{FF2B5EF4-FFF2-40B4-BE49-F238E27FC236}">
                <a16:creationId xmlns:a16="http://schemas.microsoft.com/office/drawing/2014/main" id="{3C11541A-34B4-5440-16AF-CB1FDC466782}"/>
              </a:ext>
            </a:extLst>
          </p:cNvPr>
          <p:cNvSpPr txBox="1">
            <a:spLocks/>
          </p:cNvSpPr>
          <p:nvPr/>
        </p:nvSpPr>
        <p:spPr>
          <a:xfrm>
            <a:off x="0" y="5914541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chemeClr val="lt1"/>
                </a:solidFill>
              </a:rPr>
              <a:t>An increase in undulator radiation observed at lower witness charge suggests that beam loading suppresses the witness chirp.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F725582-D1CA-F61A-A5EF-6495308DACA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4950" y="1343136"/>
            <a:ext cx="11480800" cy="1549942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0315705-61A4-645A-F93B-348C68E6F002}"/>
              </a:ext>
            </a:extLst>
          </p:cNvPr>
          <p:cNvCxnSpPr>
            <a:cxnSpLocks/>
          </p:cNvCxnSpPr>
          <p:nvPr/>
        </p:nvCxnSpPr>
        <p:spPr>
          <a:xfrm flipV="1">
            <a:off x="11058298" y="2437470"/>
            <a:ext cx="0" cy="807380"/>
          </a:xfrm>
          <a:prstGeom prst="line">
            <a:avLst/>
          </a:prstGeom>
          <a:ln w="12700" cap="rnd">
            <a:solidFill>
              <a:srgbClr val="8C1515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A9835441-033F-EF05-9CC0-FD2344B691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62007"/>
          <a:stretch>
            <a:fillRect/>
          </a:stretch>
        </p:blipFill>
        <p:spPr>
          <a:xfrm>
            <a:off x="1691236" y="3515483"/>
            <a:ext cx="4765618" cy="199978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2A8C8A-75E1-9ADC-4595-D475E22540A1}"/>
              </a:ext>
            </a:extLst>
          </p:cNvPr>
          <p:cNvSpPr txBox="1"/>
          <p:nvPr/>
        </p:nvSpPr>
        <p:spPr>
          <a:xfrm>
            <a:off x="2925899" y="3161485"/>
            <a:ext cx="33121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solidFill>
                  <a:srgbClr val="8C151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Flattened longitudinal electric field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DB58B4A-7B4F-AA7D-B809-DCBA1E5FA912}"/>
              </a:ext>
            </a:extLst>
          </p:cNvPr>
          <p:cNvCxnSpPr/>
          <p:nvPr/>
        </p:nvCxnSpPr>
        <p:spPr>
          <a:xfrm flipH="1">
            <a:off x="3835625" y="3495759"/>
            <a:ext cx="485522" cy="679731"/>
          </a:xfrm>
          <a:prstGeom prst="straightConnector1">
            <a:avLst/>
          </a:prstGeom>
          <a:ln>
            <a:solidFill>
              <a:srgbClr val="8C151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Google Shape;316;g3f55441d267_0_273">
            <a:extLst>
              <a:ext uri="{FF2B5EF4-FFF2-40B4-BE49-F238E27FC236}">
                <a16:creationId xmlns:a16="http://schemas.microsoft.com/office/drawing/2014/main" id="{62699773-F857-27E5-0649-DBAE431938D9}"/>
              </a:ext>
            </a:extLst>
          </p:cNvPr>
          <p:cNvSpPr txBox="1"/>
          <p:nvPr/>
        </p:nvSpPr>
        <p:spPr>
          <a:xfrm>
            <a:off x="8480878" y="3065667"/>
            <a:ext cx="2730501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Publication in preparation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09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0">
          <a:extLst>
            <a:ext uri="{FF2B5EF4-FFF2-40B4-BE49-F238E27FC236}">
              <a16:creationId xmlns:a16="http://schemas.microsoft.com/office/drawing/2014/main" id="{FCAF3B6A-54B4-D363-E217-50F1EF481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3f55441d267_0_165">
            <a:extLst>
              <a:ext uri="{FF2B5EF4-FFF2-40B4-BE49-F238E27FC236}">
                <a16:creationId xmlns:a16="http://schemas.microsoft.com/office/drawing/2014/main" id="{FFA11DB0-D5A9-8C2C-ED30-246B8B598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First evidence of plasma-based compression</a:t>
            </a:r>
            <a:endParaRPr dirty="0"/>
          </a:p>
        </p:txBody>
      </p:sp>
      <p:sp>
        <p:nvSpPr>
          <p:cNvPr id="712" name="Google Shape;712;g3f55441d267_0_165">
            <a:extLst>
              <a:ext uri="{FF2B5EF4-FFF2-40B4-BE49-F238E27FC236}">
                <a16:creationId xmlns:a16="http://schemas.microsoft.com/office/drawing/2014/main" id="{254C6F5A-0F19-CCC0-B731-F0D9B2FAE4F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9" name="Google Shape;833;p56">
            <a:extLst>
              <a:ext uri="{FF2B5EF4-FFF2-40B4-BE49-F238E27FC236}">
                <a16:creationId xmlns:a16="http://schemas.microsoft.com/office/drawing/2014/main" id="{45684D79-7742-F11F-D001-F2B53183A3C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44374" y="2239618"/>
            <a:ext cx="5768460" cy="1643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ctr"/>
            <a:r>
              <a:rPr lang="en-US" sz="2200" dirty="0"/>
              <a:t>Special thanks to Mario Galletti, Livio Verra, Riccardo Pompili, and all the operations staff at SPARC!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5AF2DDD-3337-39AB-70D5-353C1568FF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5346" y="1683026"/>
            <a:ext cx="3096039" cy="4128052"/>
          </a:xfrm>
          <a:prstGeom prst="rect">
            <a:avLst/>
          </a:prstGeom>
        </p:spPr>
      </p:pic>
      <p:sp>
        <p:nvSpPr>
          <p:cNvPr id="12" name="Google Shape;833;p56">
            <a:extLst>
              <a:ext uri="{FF2B5EF4-FFF2-40B4-BE49-F238E27FC236}">
                <a16:creationId xmlns:a16="http://schemas.microsoft.com/office/drawing/2014/main" id="{2E1D2ABE-6CB9-0CF2-0A1C-2F44CFF860EC}"/>
              </a:ext>
            </a:extLst>
          </p:cNvPr>
          <p:cNvSpPr txBox="1">
            <a:spLocks/>
          </p:cNvSpPr>
          <p:nvPr/>
        </p:nvSpPr>
        <p:spPr>
          <a:xfrm>
            <a:off x="8881818" y="1146314"/>
            <a:ext cx="1666912" cy="5897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/>
            <a:r>
              <a:rPr lang="en-US" sz="2200" dirty="0">
                <a:solidFill>
                  <a:schemeClr val="tx1"/>
                </a:solidFill>
              </a:rPr>
              <a:t>C. Emma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6AAB99-DD59-2A13-8B28-657422F18EAF}"/>
              </a:ext>
            </a:extLst>
          </p:cNvPr>
          <p:cNvSpPr txBox="1"/>
          <p:nvPr/>
        </p:nvSpPr>
        <p:spPr>
          <a:xfrm>
            <a:off x="715617" y="4160776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200" dirty="0"/>
              <a:t>Results good enough to commemorate with a (temporary) tattoo.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93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558778BD-EC30-B796-9564-AB04CC4C7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75C338B9-5B66-4292-262D-B5E608B735F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Investigating plasma-based compression at FACET-II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E739E66C-2092-6489-7D4A-34241F7F518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graphicFrame>
        <p:nvGraphicFramePr>
          <p:cNvPr id="2" name="Google Shape;859;p45">
            <a:extLst>
              <a:ext uri="{FF2B5EF4-FFF2-40B4-BE49-F238E27FC236}">
                <a16:creationId xmlns:a16="http://schemas.microsoft.com/office/drawing/2014/main" id="{7475185C-790D-E8F0-7452-917A27BC6D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433471"/>
              </p:ext>
            </p:extLst>
          </p:nvPr>
        </p:nvGraphicFramePr>
        <p:xfrm>
          <a:off x="6942858" y="3723530"/>
          <a:ext cx="2939280" cy="16843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877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6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Energy (GeV)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10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Charge (nC)</a:t>
                      </a:r>
                      <a:endParaRPr sz="1400" u="none" strike="noStrike" cap="none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1.5/0.5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Slice energy spread (% rms)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0.1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Spot size (um)</a:t>
                      </a:r>
                      <a:endParaRPr sz="1400" u="none" strike="noStrike" cap="none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20</a:t>
                      </a:r>
                      <a:endParaRPr sz="1400" u="none" strike="noStrike" cap="none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6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Duration (um)</a:t>
                      </a:r>
                      <a:endParaRPr sz="1400" u="none" strike="noStrike" cap="none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400" u="none" strike="noStrike" cap="none" dirty="0">
                          <a:solidFill>
                            <a:schemeClr val="dk1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10</a:t>
                      </a:r>
                      <a:endParaRPr sz="1400" u="none" strike="noStrike" cap="none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3025" marR="73025" marT="36525" marB="365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0D415BA-48E4-E6BB-0BAF-1D4A38B3EF44}"/>
              </a:ext>
            </a:extLst>
          </p:cNvPr>
          <p:cNvSpPr txBox="1"/>
          <p:nvPr/>
        </p:nvSpPr>
        <p:spPr>
          <a:xfrm>
            <a:off x="7085967" y="3404246"/>
            <a:ext cx="26308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FACET-II beam parameters</a:t>
            </a:r>
          </a:p>
        </p:txBody>
      </p:sp>
      <p:sp>
        <p:nvSpPr>
          <p:cNvPr id="758" name="Google Shape;322;g3f55441d267_0_273">
            <a:extLst>
              <a:ext uri="{FF2B5EF4-FFF2-40B4-BE49-F238E27FC236}">
                <a16:creationId xmlns:a16="http://schemas.microsoft.com/office/drawing/2014/main" id="{7EF8DB8D-C11B-EB99-D292-500CD8761A77}"/>
              </a:ext>
            </a:extLst>
          </p:cNvPr>
          <p:cNvSpPr txBox="1">
            <a:spLocks/>
          </p:cNvSpPr>
          <p:nvPr/>
        </p:nvSpPr>
        <p:spPr>
          <a:xfrm>
            <a:off x="1236132" y="4111750"/>
            <a:ext cx="5393267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2000" dirty="0"/>
              <a:t>Different challenges: higher energy, longer beamline, increased accumulation of jitter</a:t>
            </a:r>
          </a:p>
        </p:txBody>
      </p:sp>
      <p:cxnSp>
        <p:nvCxnSpPr>
          <p:cNvPr id="739" name="Straight Connector 738">
            <a:extLst>
              <a:ext uri="{FF2B5EF4-FFF2-40B4-BE49-F238E27FC236}">
                <a16:creationId xmlns:a16="http://schemas.microsoft.com/office/drawing/2014/main" id="{EBEF97AB-7C90-7322-5F84-520A5E0235D8}"/>
              </a:ext>
            </a:extLst>
          </p:cNvPr>
          <p:cNvCxnSpPr>
            <a:cxnSpLocks/>
          </p:cNvCxnSpPr>
          <p:nvPr/>
        </p:nvCxnSpPr>
        <p:spPr>
          <a:xfrm flipV="1">
            <a:off x="7680828" y="2290472"/>
            <a:ext cx="0" cy="1083349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42B8A8BB-EFAC-9143-9861-E68533E369BC}"/>
              </a:ext>
            </a:extLst>
          </p:cNvPr>
          <p:cNvSpPr txBox="1"/>
          <p:nvPr/>
        </p:nvSpPr>
        <p:spPr>
          <a:xfrm>
            <a:off x="10275396" y="2849862"/>
            <a:ext cx="12352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Energy spectrometer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E6E1519-1EF7-27E2-CBFE-7EF1729ACF2C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227CCC4-DA72-56D9-65B0-D6C10A6492DE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28C14F7E-C64B-F2EE-766A-58480550273B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8" name="Picture 4">
                <a:extLst>
                  <a:ext uri="{FF2B5EF4-FFF2-40B4-BE49-F238E27FC236}">
                    <a16:creationId xmlns:a16="http://schemas.microsoft.com/office/drawing/2014/main" id="{7AB3B7E2-EEB0-95AB-AA0C-CB567F64AF4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" name="Rounded Rectangle">
                <a:extLst>
                  <a:ext uri="{FF2B5EF4-FFF2-40B4-BE49-F238E27FC236}">
                    <a16:creationId xmlns:a16="http://schemas.microsoft.com/office/drawing/2014/main" id="{A90119D4-1013-3FF7-5151-49C1759CA52B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C0E5005-2579-ABBB-DB22-3F9232B48817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11" name="Cuboid">
                <a:extLst>
                  <a:ext uri="{FF2B5EF4-FFF2-40B4-BE49-F238E27FC236}">
                    <a16:creationId xmlns:a16="http://schemas.microsoft.com/office/drawing/2014/main" id="{DACEA37B-26F1-DA25-7C6C-96E6EE42EAD9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2" name="Cuboid">
                <a:extLst>
                  <a:ext uri="{FF2B5EF4-FFF2-40B4-BE49-F238E27FC236}">
                    <a16:creationId xmlns:a16="http://schemas.microsoft.com/office/drawing/2014/main" id="{7B6D83AF-75B1-6790-CA38-F78598D1720D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" name="Cuboid">
                <a:extLst>
                  <a:ext uri="{FF2B5EF4-FFF2-40B4-BE49-F238E27FC236}">
                    <a16:creationId xmlns:a16="http://schemas.microsoft.com/office/drawing/2014/main" id="{A2CB6E21-1FBF-1CA0-BD7C-6900340A95B2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4" name="Line">
                <a:extLst>
                  <a:ext uri="{FF2B5EF4-FFF2-40B4-BE49-F238E27FC236}">
                    <a16:creationId xmlns:a16="http://schemas.microsoft.com/office/drawing/2014/main" id="{072C5DD6-3C77-D926-0D9D-C8012826A5E9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5" name="Line">
                <a:extLst>
                  <a:ext uri="{FF2B5EF4-FFF2-40B4-BE49-F238E27FC236}">
                    <a16:creationId xmlns:a16="http://schemas.microsoft.com/office/drawing/2014/main" id="{CC3EBDF6-7CE2-6EBB-8F0C-408036262DCE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6" name="Rectangle">
                <a:extLst>
                  <a:ext uri="{FF2B5EF4-FFF2-40B4-BE49-F238E27FC236}">
                    <a16:creationId xmlns:a16="http://schemas.microsoft.com/office/drawing/2014/main" id="{08B7FEBA-E25D-0F83-4995-6E4E208CCA1D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7" name="Rectangle">
                <a:extLst>
                  <a:ext uri="{FF2B5EF4-FFF2-40B4-BE49-F238E27FC236}">
                    <a16:creationId xmlns:a16="http://schemas.microsoft.com/office/drawing/2014/main" id="{17A6A6A6-98E9-190B-58FE-83FC9EC308FB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8" name="Line">
                <a:extLst>
                  <a:ext uri="{FF2B5EF4-FFF2-40B4-BE49-F238E27FC236}">
                    <a16:creationId xmlns:a16="http://schemas.microsoft.com/office/drawing/2014/main" id="{6B63D29C-58E7-C18C-3D2F-5D6B97742BA3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9" name="Oval">
                <a:extLst>
                  <a:ext uri="{FF2B5EF4-FFF2-40B4-BE49-F238E27FC236}">
                    <a16:creationId xmlns:a16="http://schemas.microsoft.com/office/drawing/2014/main" id="{A1733731-C4D3-96C8-5767-7FFE955B0D9B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0" name="Oval">
                <a:extLst>
                  <a:ext uri="{FF2B5EF4-FFF2-40B4-BE49-F238E27FC236}">
                    <a16:creationId xmlns:a16="http://schemas.microsoft.com/office/drawing/2014/main" id="{EB164A26-816B-53D3-131A-660197ED0781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1" name="Group">
                <a:extLst>
                  <a:ext uri="{FF2B5EF4-FFF2-40B4-BE49-F238E27FC236}">
                    <a16:creationId xmlns:a16="http://schemas.microsoft.com/office/drawing/2014/main" id="{3F2A2B97-95CD-DDE5-1310-0E25925E482F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54" name="Cuboid">
                  <a:extLst>
                    <a:ext uri="{FF2B5EF4-FFF2-40B4-BE49-F238E27FC236}">
                      <a16:creationId xmlns:a16="http://schemas.microsoft.com/office/drawing/2014/main" id="{F03B50D2-F897-4A72-0D33-03DC58DBCEAB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55" name="Cuboid">
                  <a:extLst>
                    <a:ext uri="{FF2B5EF4-FFF2-40B4-BE49-F238E27FC236}">
                      <a16:creationId xmlns:a16="http://schemas.microsoft.com/office/drawing/2014/main" id="{864C540E-8905-17C1-71DF-A73B253087E8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2" name="Group">
                <a:extLst>
                  <a:ext uri="{FF2B5EF4-FFF2-40B4-BE49-F238E27FC236}">
                    <a16:creationId xmlns:a16="http://schemas.microsoft.com/office/drawing/2014/main" id="{0C2BE3A3-436A-F081-E906-F9BB181A03D8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52" name="Cuboid">
                  <a:extLst>
                    <a:ext uri="{FF2B5EF4-FFF2-40B4-BE49-F238E27FC236}">
                      <a16:creationId xmlns:a16="http://schemas.microsoft.com/office/drawing/2014/main" id="{D2491295-CDBF-B8A9-B6C3-5B9E05087B75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53" name="Cuboid">
                  <a:extLst>
                    <a:ext uri="{FF2B5EF4-FFF2-40B4-BE49-F238E27FC236}">
                      <a16:creationId xmlns:a16="http://schemas.microsoft.com/office/drawing/2014/main" id="{02B5C7C1-117D-978E-351C-E228D960565B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3" name="Group">
                <a:extLst>
                  <a:ext uri="{FF2B5EF4-FFF2-40B4-BE49-F238E27FC236}">
                    <a16:creationId xmlns:a16="http://schemas.microsoft.com/office/drawing/2014/main" id="{E4E65228-463E-84CC-5264-64E0461EA7DE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50" name="Cuboid">
                  <a:extLst>
                    <a:ext uri="{FF2B5EF4-FFF2-40B4-BE49-F238E27FC236}">
                      <a16:creationId xmlns:a16="http://schemas.microsoft.com/office/drawing/2014/main" id="{EE5E83C9-64C1-B865-5F09-732289FBB943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51" name="Cuboid">
                  <a:extLst>
                    <a:ext uri="{FF2B5EF4-FFF2-40B4-BE49-F238E27FC236}">
                      <a16:creationId xmlns:a16="http://schemas.microsoft.com/office/drawing/2014/main" id="{5F31C41C-C0F4-8E3B-4D45-DB6BC0D737DE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24" name="Line">
                <a:extLst>
                  <a:ext uri="{FF2B5EF4-FFF2-40B4-BE49-F238E27FC236}">
                    <a16:creationId xmlns:a16="http://schemas.microsoft.com/office/drawing/2014/main" id="{14928BDA-E464-E030-82C1-17A1C54BC368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5" name="Line">
                <a:extLst>
                  <a:ext uri="{FF2B5EF4-FFF2-40B4-BE49-F238E27FC236}">
                    <a16:creationId xmlns:a16="http://schemas.microsoft.com/office/drawing/2014/main" id="{891FEF2F-5CD1-61AB-FED1-96570744C8E0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6" name="Cuboid">
                <a:extLst>
                  <a:ext uri="{FF2B5EF4-FFF2-40B4-BE49-F238E27FC236}">
                    <a16:creationId xmlns:a16="http://schemas.microsoft.com/office/drawing/2014/main" id="{541051EF-8FA5-BDDC-EEF7-A04D6AB52AB3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7" name="Line">
                <a:extLst>
                  <a:ext uri="{FF2B5EF4-FFF2-40B4-BE49-F238E27FC236}">
                    <a16:creationId xmlns:a16="http://schemas.microsoft.com/office/drawing/2014/main" id="{8B021E31-C43E-E96F-8DEF-6760180440CB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8" name="Cuboid">
                <a:extLst>
                  <a:ext uri="{FF2B5EF4-FFF2-40B4-BE49-F238E27FC236}">
                    <a16:creationId xmlns:a16="http://schemas.microsoft.com/office/drawing/2014/main" id="{EDF193E1-3089-34D5-8F85-3B093B4A2178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9" name="Group">
                <a:extLst>
                  <a:ext uri="{FF2B5EF4-FFF2-40B4-BE49-F238E27FC236}">
                    <a16:creationId xmlns:a16="http://schemas.microsoft.com/office/drawing/2014/main" id="{9A71B41B-5B51-BD66-38CF-15C3808DFD9B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8" name="Cuboid">
                  <a:extLst>
                    <a:ext uri="{FF2B5EF4-FFF2-40B4-BE49-F238E27FC236}">
                      <a16:creationId xmlns:a16="http://schemas.microsoft.com/office/drawing/2014/main" id="{A0A69A75-BCDF-6AD3-032C-2A9868A81917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9" name="Cuboid">
                  <a:extLst>
                    <a:ext uri="{FF2B5EF4-FFF2-40B4-BE49-F238E27FC236}">
                      <a16:creationId xmlns:a16="http://schemas.microsoft.com/office/drawing/2014/main" id="{35FA9812-5891-5033-915A-ADCB35B82196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30" name="Group">
                <a:extLst>
                  <a:ext uri="{FF2B5EF4-FFF2-40B4-BE49-F238E27FC236}">
                    <a16:creationId xmlns:a16="http://schemas.microsoft.com/office/drawing/2014/main" id="{61CCC354-88C8-8F99-5E7F-F34A0D51C36E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6" name="Cuboid">
                  <a:extLst>
                    <a:ext uri="{FF2B5EF4-FFF2-40B4-BE49-F238E27FC236}">
                      <a16:creationId xmlns:a16="http://schemas.microsoft.com/office/drawing/2014/main" id="{94473CB5-7B38-000C-24A1-8DCE3D55B20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7" name="Cuboid">
                  <a:extLst>
                    <a:ext uri="{FF2B5EF4-FFF2-40B4-BE49-F238E27FC236}">
                      <a16:creationId xmlns:a16="http://schemas.microsoft.com/office/drawing/2014/main" id="{27134F69-37F5-0E7A-7F03-B378B9256696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1" name="Line">
                <a:extLst>
                  <a:ext uri="{FF2B5EF4-FFF2-40B4-BE49-F238E27FC236}">
                    <a16:creationId xmlns:a16="http://schemas.microsoft.com/office/drawing/2014/main" id="{696C7F07-A927-B30E-6E2E-5E417708772F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2" name="Line">
                <a:extLst>
                  <a:ext uri="{FF2B5EF4-FFF2-40B4-BE49-F238E27FC236}">
                    <a16:creationId xmlns:a16="http://schemas.microsoft.com/office/drawing/2014/main" id="{336F9775-A47D-B067-7CC7-8CD5B884FF95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33" name="Group">
                <a:extLst>
                  <a:ext uri="{FF2B5EF4-FFF2-40B4-BE49-F238E27FC236}">
                    <a16:creationId xmlns:a16="http://schemas.microsoft.com/office/drawing/2014/main" id="{F20F7D60-C467-C42B-E7F1-AB5D11E49853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4" name="Cuboid">
                  <a:extLst>
                    <a:ext uri="{FF2B5EF4-FFF2-40B4-BE49-F238E27FC236}">
                      <a16:creationId xmlns:a16="http://schemas.microsoft.com/office/drawing/2014/main" id="{A8FF7373-EC83-A3B4-BEFD-B2850361715A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5" name="Cuboid">
                  <a:extLst>
                    <a:ext uri="{FF2B5EF4-FFF2-40B4-BE49-F238E27FC236}">
                      <a16:creationId xmlns:a16="http://schemas.microsoft.com/office/drawing/2014/main" id="{1264D0DA-A169-4A88-0782-11CB41DA63F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4" name="Line">
                <a:extLst>
                  <a:ext uri="{FF2B5EF4-FFF2-40B4-BE49-F238E27FC236}">
                    <a16:creationId xmlns:a16="http://schemas.microsoft.com/office/drawing/2014/main" id="{A103D7DD-B4D7-716C-E2D5-9FE67B7649D1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0BF33719-67FF-9CF0-F260-D78B1657CDF2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3708A02-ABAE-5E18-7206-1CDDA43ABC26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37" name="Line">
                <a:extLst>
                  <a:ext uri="{FF2B5EF4-FFF2-40B4-BE49-F238E27FC236}">
                    <a16:creationId xmlns:a16="http://schemas.microsoft.com/office/drawing/2014/main" id="{A9F41ECC-3A76-7B43-FC4F-9AA9849CE874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8" name="Rectangle">
                <a:extLst>
                  <a:ext uri="{FF2B5EF4-FFF2-40B4-BE49-F238E27FC236}">
                    <a16:creationId xmlns:a16="http://schemas.microsoft.com/office/drawing/2014/main" id="{DC00C70A-C30D-3DCE-5EB3-FD22029927AA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39" name="Group">
                <a:extLst>
                  <a:ext uri="{FF2B5EF4-FFF2-40B4-BE49-F238E27FC236}">
                    <a16:creationId xmlns:a16="http://schemas.microsoft.com/office/drawing/2014/main" id="{45C14AC9-9397-4E73-6077-0A6CFE0F8508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2" name="Cuboid">
                  <a:extLst>
                    <a:ext uri="{FF2B5EF4-FFF2-40B4-BE49-F238E27FC236}">
                      <a16:creationId xmlns:a16="http://schemas.microsoft.com/office/drawing/2014/main" id="{E1B43B04-E6A6-5DD6-2907-5BC258A6FE64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3" name="Cuboid">
                  <a:extLst>
                    <a:ext uri="{FF2B5EF4-FFF2-40B4-BE49-F238E27FC236}">
                      <a16:creationId xmlns:a16="http://schemas.microsoft.com/office/drawing/2014/main" id="{D9143044-04AB-DD28-9B44-36D974A71431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0" name="Cuboid">
                <a:extLst>
                  <a:ext uri="{FF2B5EF4-FFF2-40B4-BE49-F238E27FC236}">
                    <a16:creationId xmlns:a16="http://schemas.microsoft.com/office/drawing/2014/main" id="{8859A035-1EB6-87A8-5303-D0805018E151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1" name="Cuboid">
                <a:extLst>
                  <a:ext uri="{FF2B5EF4-FFF2-40B4-BE49-F238E27FC236}">
                    <a16:creationId xmlns:a16="http://schemas.microsoft.com/office/drawing/2014/main" id="{E067BF5D-6ACE-ACF3-BC75-48E95A9EEA94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2" name="Group">
                <a:extLst>
                  <a:ext uri="{FF2B5EF4-FFF2-40B4-BE49-F238E27FC236}">
                    <a16:creationId xmlns:a16="http://schemas.microsoft.com/office/drawing/2014/main" id="{2E89B66E-DB39-5AA4-5AB2-DDF4EB11F1F6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0" name="Cuboid">
                  <a:extLst>
                    <a:ext uri="{FF2B5EF4-FFF2-40B4-BE49-F238E27FC236}">
                      <a16:creationId xmlns:a16="http://schemas.microsoft.com/office/drawing/2014/main" id="{CEB145BC-4483-C88F-829E-68D72071BF35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1" name="Cuboid">
                  <a:extLst>
                    <a:ext uri="{FF2B5EF4-FFF2-40B4-BE49-F238E27FC236}">
                      <a16:creationId xmlns:a16="http://schemas.microsoft.com/office/drawing/2014/main" id="{DB5DC4BB-0FD2-01C5-79F7-34CF46955AAD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3" name="Line">
                <a:extLst>
                  <a:ext uri="{FF2B5EF4-FFF2-40B4-BE49-F238E27FC236}">
                    <a16:creationId xmlns:a16="http://schemas.microsoft.com/office/drawing/2014/main" id="{10ADEFA2-2B84-FDAC-0DA6-192D3A98FAFA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44" name="Line">
                <a:extLst>
                  <a:ext uri="{FF2B5EF4-FFF2-40B4-BE49-F238E27FC236}">
                    <a16:creationId xmlns:a16="http://schemas.microsoft.com/office/drawing/2014/main" id="{456611C6-F365-F8FB-2430-1FC8139928B6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5" name="Cuboid">
                <a:extLst>
                  <a:ext uri="{FF2B5EF4-FFF2-40B4-BE49-F238E27FC236}">
                    <a16:creationId xmlns:a16="http://schemas.microsoft.com/office/drawing/2014/main" id="{FB65553E-16F8-A06D-695C-AE08A937BE14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46" name="Line">
                <a:extLst>
                  <a:ext uri="{FF2B5EF4-FFF2-40B4-BE49-F238E27FC236}">
                    <a16:creationId xmlns:a16="http://schemas.microsoft.com/office/drawing/2014/main" id="{06618F0F-BC1C-3490-F794-6630EA406CE0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7" name="Line">
                <a:extLst>
                  <a:ext uri="{FF2B5EF4-FFF2-40B4-BE49-F238E27FC236}">
                    <a16:creationId xmlns:a16="http://schemas.microsoft.com/office/drawing/2014/main" id="{F2362EA0-9910-E456-84C0-7E683A0B50EC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8" name="Cuboid">
                <a:extLst>
                  <a:ext uri="{FF2B5EF4-FFF2-40B4-BE49-F238E27FC236}">
                    <a16:creationId xmlns:a16="http://schemas.microsoft.com/office/drawing/2014/main" id="{EFD20982-E03D-D7F5-DFAB-1EFC6BD6DC05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9" name="Line">
                <a:extLst>
                  <a:ext uri="{FF2B5EF4-FFF2-40B4-BE49-F238E27FC236}">
                    <a16:creationId xmlns:a16="http://schemas.microsoft.com/office/drawing/2014/main" id="{F2329112-521E-F488-6348-6E4EABBCCA97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0" name="Cuboid">
                <a:extLst>
                  <a:ext uri="{FF2B5EF4-FFF2-40B4-BE49-F238E27FC236}">
                    <a16:creationId xmlns:a16="http://schemas.microsoft.com/office/drawing/2014/main" id="{FB11F6E7-EE62-4141-A905-4463AEE992B6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51" name="Group">
                <a:extLst>
                  <a:ext uri="{FF2B5EF4-FFF2-40B4-BE49-F238E27FC236}">
                    <a16:creationId xmlns:a16="http://schemas.microsoft.com/office/drawing/2014/main" id="{4256CE9F-6C10-8FF3-127C-3B852543B80A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733" name="Oval">
                  <a:extLst>
                    <a:ext uri="{FF2B5EF4-FFF2-40B4-BE49-F238E27FC236}">
                      <a16:creationId xmlns:a16="http://schemas.microsoft.com/office/drawing/2014/main" id="{44E48A80-4D88-6350-499A-4B705B682D2C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34" name="Oval">
                  <a:extLst>
                    <a:ext uri="{FF2B5EF4-FFF2-40B4-BE49-F238E27FC236}">
                      <a16:creationId xmlns:a16="http://schemas.microsoft.com/office/drawing/2014/main" id="{D5A90971-0A8F-5D3B-8D14-3CF6F5770821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35" name="Oval">
                  <a:extLst>
                    <a:ext uri="{FF2B5EF4-FFF2-40B4-BE49-F238E27FC236}">
                      <a16:creationId xmlns:a16="http://schemas.microsoft.com/office/drawing/2014/main" id="{505C5D19-72A5-4397-51F6-AB8D8E545648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36" name="Oval">
                  <a:extLst>
                    <a:ext uri="{FF2B5EF4-FFF2-40B4-BE49-F238E27FC236}">
                      <a16:creationId xmlns:a16="http://schemas.microsoft.com/office/drawing/2014/main" id="{273988AC-F7A9-66DE-6B5D-21C740E36268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DF6106E5-AD20-A84D-5AC9-C5F9B1B48B06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E39C2FAA-2168-05B8-7142-A3F078504694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718" name="Group">
                    <a:extLst>
                      <a:ext uri="{FF2B5EF4-FFF2-40B4-BE49-F238E27FC236}">
                        <a16:creationId xmlns:a16="http://schemas.microsoft.com/office/drawing/2014/main" id="{F0019B3C-FD50-19EE-FE0E-CFCEAA8D3986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731" name="Cuboid">
                      <a:extLst>
                        <a:ext uri="{FF2B5EF4-FFF2-40B4-BE49-F238E27FC236}">
                          <a16:creationId xmlns:a16="http://schemas.microsoft.com/office/drawing/2014/main" id="{99076024-0201-BF1B-425E-67618E1741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732" name="Cuboid">
                      <a:extLst>
                        <a:ext uri="{FF2B5EF4-FFF2-40B4-BE49-F238E27FC236}">
                          <a16:creationId xmlns:a16="http://schemas.microsoft.com/office/drawing/2014/main" id="{395705AF-44DE-4E49-37CE-A05CA2C27C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719" name="Group">
                    <a:extLst>
                      <a:ext uri="{FF2B5EF4-FFF2-40B4-BE49-F238E27FC236}">
                        <a16:creationId xmlns:a16="http://schemas.microsoft.com/office/drawing/2014/main" id="{CD4A9AEF-A9C2-3A51-BA53-763D9128AE64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729" name="Cuboid">
                      <a:extLst>
                        <a:ext uri="{FF2B5EF4-FFF2-40B4-BE49-F238E27FC236}">
                          <a16:creationId xmlns:a16="http://schemas.microsoft.com/office/drawing/2014/main" id="{827A8B1C-30C9-71E0-C06A-236C17B68D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730" name="Cuboid">
                      <a:extLst>
                        <a:ext uri="{FF2B5EF4-FFF2-40B4-BE49-F238E27FC236}">
                          <a16:creationId xmlns:a16="http://schemas.microsoft.com/office/drawing/2014/main" id="{5FC40C4F-EAC6-5F56-DA3A-4DD8C72B89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720" name="Group">
                    <a:extLst>
                      <a:ext uri="{FF2B5EF4-FFF2-40B4-BE49-F238E27FC236}">
                        <a16:creationId xmlns:a16="http://schemas.microsoft.com/office/drawing/2014/main" id="{BBB967BC-D2D5-B97B-0007-0DC8C03AA4EA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727" name="Cuboid">
                      <a:extLst>
                        <a:ext uri="{FF2B5EF4-FFF2-40B4-BE49-F238E27FC236}">
                          <a16:creationId xmlns:a16="http://schemas.microsoft.com/office/drawing/2014/main" id="{1DB3DCF9-2DFE-2674-A7A8-64E26F642D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728" name="Cuboid">
                      <a:extLst>
                        <a:ext uri="{FF2B5EF4-FFF2-40B4-BE49-F238E27FC236}">
                          <a16:creationId xmlns:a16="http://schemas.microsoft.com/office/drawing/2014/main" id="{6FF73ECD-477D-BAC2-7D93-610C47A133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721" name="Line">
                    <a:extLst>
                      <a:ext uri="{FF2B5EF4-FFF2-40B4-BE49-F238E27FC236}">
                        <a16:creationId xmlns:a16="http://schemas.microsoft.com/office/drawing/2014/main" id="{D71D0BEE-013D-AD61-7280-B8AA47658B69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722" name="Line">
                    <a:extLst>
                      <a:ext uri="{FF2B5EF4-FFF2-40B4-BE49-F238E27FC236}">
                        <a16:creationId xmlns:a16="http://schemas.microsoft.com/office/drawing/2014/main" id="{9D58C526-49E1-C38A-472E-44B4EACF82E5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723" name="Group">
                    <a:extLst>
                      <a:ext uri="{FF2B5EF4-FFF2-40B4-BE49-F238E27FC236}">
                        <a16:creationId xmlns:a16="http://schemas.microsoft.com/office/drawing/2014/main" id="{1C0E1286-4B8B-5B26-D510-9C3CD4F3A0ED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725" name="Cuboid">
                      <a:extLst>
                        <a:ext uri="{FF2B5EF4-FFF2-40B4-BE49-F238E27FC236}">
                          <a16:creationId xmlns:a16="http://schemas.microsoft.com/office/drawing/2014/main" id="{EB1257F9-7470-FBBF-C71F-F7FF6A094C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726" name="Cuboid">
                      <a:extLst>
                        <a:ext uri="{FF2B5EF4-FFF2-40B4-BE49-F238E27FC236}">
                          <a16:creationId xmlns:a16="http://schemas.microsoft.com/office/drawing/2014/main" id="{E195A476-5B42-8230-FC3B-5034213E7C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724" name="Line">
                    <a:extLst>
                      <a:ext uri="{FF2B5EF4-FFF2-40B4-BE49-F238E27FC236}">
                        <a16:creationId xmlns:a16="http://schemas.microsoft.com/office/drawing/2014/main" id="{3ADE101D-8B40-C88C-BE46-0B65A27AAFFD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61" name="Cuboid">
                  <a:extLst>
                    <a:ext uri="{FF2B5EF4-FFF2-40B4-BE49-F238E27FC236}">
                      <a16:creationId xmlns:a16="http://schemas.microsoft.com/office/drawing/2014/main" id="{D62B17E7-30F0-2E27-BA59-BD0E1A64FEDE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62" name="Line">
                  <a:extLst>
                    <a:ext uri="{FF2B5EF4-FFF2-40B4-BE49-F238E27FC236}">
                      <a16:creationId xmlns:a16="http://schemas.microsoft.com/office/drawing/2014/main" id="{01734012-1BB8-349C-8F17-C79A983B7907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63" name="Line">
                  <a:extLst>
                    <a:ext uri="{FF2B5EF4-FFF2-40B4-BE49-F238E27FC236}">
                      <a16:creationId xmlns:a16="http://schemas.microsoft.com/office/drawing/2014/main" id="{BD831B9E-8BD4-52CA-2E25-E7239CE556C9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704" name="Group">
                  <a:extLst>
                    <a:ext uri="{FF2B5EF4-FFF2-40B4-BE49-F238E27FC236}">
                      <a16:creationId xmlns:a16="http://schemas.microsoft.com/office/drawing/2014/main" id="{DBD17208-7559-57F3-5DC8-B2944680D6D8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715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597457A8-E69C-7CB8-C260-954BFB0C6C6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716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C767389-62C5-54E5-1045-73A50F6EDE4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717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E1D3A7AF-7F46-754A-2A66-313A5351A28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705" name="Group">
                  <a:extLst>
                    <a:ext uri="{FF2B5EF4-FFF2-40B4-BE49-F238E27FC236}">
                      <a16:creationId xmlns:a16="http://schemas.microsoft.com/office/drawing/2014/main" id="{BFC5A106-E098-920D-7D21-8C87A7AAA36D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712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01F8C7FF-F913-FA88-AAC7-52AE7353F26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713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CE438635-D634-42ED-9C16-EC8B5FE25F6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714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84588591-9B28-06F8-7A54-61FB1FA0378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706" name="Line">
                  <a:extLst>
                    <a:ext uri="{FF2B5EF4-FFF2-40B4-BE49-F238E27FC236}">
                      <a16:creationId xmlns:a16="http://schemas.microsoft.com/office/drawing/2014/main" id="{9B2A0835-1C66-F108-1C59-03789E9E884A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707" name="Line">
                  <a:extLst>
                    <a:ext uri="{FF2B5EF4-FFF2-40B4-BE49-F238E27FC236}">
                      <a16:creationId xmlns:a16="http://schemas.microsoft.com/office/drawing/2014/main" id="{04745C74-F9E0-E247-2E87-403623E86925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708" name="Line">
                  <a:extLst>
                    <a:ext uri="{FF2B5EF4-FFF2-40B4-BE49-F238E27FC236}">
                      <a16:creationId xmlns:a16="http://schemas.microsoft.com/office/drawing/2014/main" id="{64BB508D-C141-5189-C804-C07E1144446E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709" name="Cuboid">
                  <a:extLst>
                    <a:ext uri="{FF2B5EF4-FFF2-40B4-BE49-F238E27FC236}">
                      <a16:creationId xmlns:a16="http://schemas.microsoft.com/office/drawing/2014/main" id="{42F736DC-CB98-55B0-466A-B1AB937DABBA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0" name="Rounded Rectangle">
                  <a:extLst>
                    <a:ext uri="{FF2B5EF4-FFF2-40B4-BE49-F238E27FC236}">
                      <a16:creationId xmlns:a16="http://schemas.microsoft.com/office/drawing/2014/main" id="{53A0952F-92BC-82F5-7823-A23D17ACECEC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1" name="Rounded Rectangle">
                  <a:extLst>
                    <a:ext uri="{FF2B5EF4-FFF2-40B4-BE49-F238E27FC236}">
                      <a16:creationId xmlns:a16="http://schemas.microsoft.com/office/drawing/2014/main" id="{95114C00-E223-1FF9-04D3-0A141BCB84C6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2ADC6D4-19C6-B47C-B83F-F01BF39CF648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959F79D3-ED0B-8BF7-1760-7A84132070A9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479000F6-63DA-8C92-4D40-0D4FDEDB1891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56" name="Rounded Rectangle">
                <a:extLst>
                  <a:ext uri="{FF2B5EF4-FFF2-40B4-BE49-F238E27FC236}">
                    <a16:creationId xmlns:a16="http://schemas.microsoft.com/office/drawing/2014/main" id="{0E7B8D7D-B7DE-9513-F772-452D6E8F53CA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7" name="Google Shape;768;g3f55441d267_0_223">
                <a:extLst>
                  <a:ext uri="{FF2B5EF4-FFF2-40B4-BE49-F238E27FC236}">
                    <a16:creationId xmlns:a16="http://schemas.microsoft.com/office/drawing/2014/main" id="{16984B2B-6058-2120-6E94-EC8CCC1FC1E2}"/>
                  </a:ext>
                </a:extLst>
              </p:cNvPr>
              <p:cNvPicPr preferRelativeResize="0"/>
              <p:nvPr/>
            </p:nvPicPr>
            <p:blipFill rotWithShape="1">
              <a:blip r:embed="rId5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A21FD9EA-602F-618A-3C23-64E5A9123787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ED7353F1-5F22-B1F6-8FD9-14DB571545A9}"/>
                  </a:ext>
                </a:extLst>
              </p:cNvPr>
              <p:cNvSpPr txBox="1"/>
              <p:nvPr/>
            </p:nvSpPr>
            <p:spPr>
              <a:xfrm>
                <a:off x="7684315" y="2575845"/>
                <a:ext cx="744114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Plasma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target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531078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76DD6FCE-12BB-6C75-3DAD-9A91B63DAC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DC224BC-451D-6485-3A45-AB4297274C5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" b="667"/>
          <a:stretch>
            <a:fillRect/>
          </a:stretch>
        </p:blipFill>
        <p:spPr>
          <a:xfrm>
            <a:off x="4434785" y="3625724"/>
            <a:ext cx="3858935" cy="2353734"/>
          </a:xfrm>
          <a:prstGeom prst="rect">
            <a:avLst/>
          </a:prstGeom>
        </p:spPr>
      </p:pic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5794316F-E81A-76D6-C6A3-D09630CDD1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Drive-witness separation controlled by varying the RF phase relative to the bunches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106E254F-DCEB-1FA0-FC3D-BDB65F12B33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 dirty="0"/>
          </a:p>
        </p:txBody>
      </p:sp>
      <p:sp>
        <p:nvSpPr>
          <p:cNvPr id="760" name="Google Shape;322;g3f55441d267_0_273">
            <a:extLst>
              <a:ext uri="{FF2B5EF4-FFF2-40B4-BE49-F238E27FC236}">
                <a16:creationId xmlns:a16="http://schemas.microsoft.com/office/drawing/2014/main" id="{C4AA8977-4568-778A-4C99-EDA2691199CA}"/>
              </a:ext>
            </a:extLst>
          </p:cNvPr>
          <p:cNvSpPr txBox="1">
            <a:spLocks/>
          </p:cNvSpPr>
          <p:nvPr/>
        </p:nvSpPr>
        <p:spPr>
          <a:xfrm>
            <a:off x="192429" y="4308805"/>
            <a:ext cx="4159472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2000" dirty="0"/>
              <a:t>The longitudinal distribution of the drive and witness was measured using a transverse deflecting cavity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1FEA67-3F06-8706-82DD-6D0E85492625}"/>
              </a:ext>
            </a:extLst>
          </p:cNvPr>
          <p:cNvSpPr txBox="1"/>
          <p:nvPr/>
        </p:nvSpPr>
        <p:spPr>
          <a:xfrm>
            <a:off x="10275396" y="2849862"/>
            <a:ext cx="12352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Energy spectrometer</a:t>
            </a:r>
          </a:p>
        </p:txBody>
      </p:sp>
      <p:grpSp>
        <p:nvGrpSpPr>
          <p:cNvPr id="1339" name="Group 1338">
            <a:extLst>
              <a:ext uri="{FF2B5EF4-FFF2-40B4-BE49-F238E27FC236}">
                <a16:creationId xmlns:a16="http://schemas.microsoft.com/office/drawing/2014/main" id="{33BF2DA5-44DE-8E6F-0B1B-42C95CCF1838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1340" name="TextBox 1339">
              <a:extLst>
                <a:ext uri="{FF2B5EF4-FFF2-40B4-BE49-F238E27FC236}">
                  <a16:creationId xmlns:a16="http://schemas.microsoft.com/office/drawing/2014/main" id="{B2A61AEB-C34E-BEDA-0F74-1D9218156A9C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1341" name="Group 1340">
              <a:extLst>
                <a:ext uri="{FF2B5EF4-FFF2-40B4-BE49-F238E27FC236}">
                  <a16:creationId xmlns:a16="http://schemas.microsoft.com/office/drawing/2014/main" id="{F8C9836D-18FA-163F-7E72-832EB18D3D57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1342" name="Picture 4">
                <a:extLst>
                  <a:ext uri="{FF2B5EF4-FFF2-40B4-BE49-F238E27FC236}">
                    <a16:creationId xmlns:a16="http://schemas.microsoft.com/office/drawing/2014/main" id="{63B22C19-C5E9-C62D-8513-D65865132CA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43" name="Rounded Rectangle">
                <a:extLst>
                  <a:ext uri="{FF2B5EF4-FFF2-40B4-BE49-F238E27FC236}">
                    <a16:creationId xmlns:a16="http://schemas.microsoft.com/office/drawing/2014/main" id="{3BCDD938-419D-3229-D95E-0ACA8544FC00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44" name="TextBox 1343">
                <a:extLst>
                  <a:ext uri="{FF2B5EF4-FFF2-40B4-BE49-F238E27FC236}">
                    <a16:creationId xmlns:a16="http://schemas.microsoft.com/office/drawing/2014/main" id="{1F78C50C-482C-89F4-F904-4FB73DC88959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1345" name="Cuboid">
                <a:extLst>
                  <a:ext uri="{FF2B5EF4-FFF2-40B4-BE49-F238E27FC236}">
                    <a16:creationId xmlns:a16="http://schemas.microsoft.com/office/drawing/2014/main" id="{EE980BC7-B998-6231-A961-F8641861E418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46" name="Cuboid">
                <a:extLst>
                  <a:ext uri="{FF2B5EF4-FFF2-40B4-BE49-F238E27FC236}">
                    <a16:creationId xmlns:a16="http://schemas.microsoft.com/office/drawing/2014/main" id="{D3C865DB-8ECD-8277-A66E-4F563E8E69F3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47" name="Cuboid">
                <a:extLst>
                  <a:ext uri="{FF2B5EF4-FFF2-40B4-BE49-F238E27FC236}">
                    <a16:creationId xmlns:a16="http://schemas.microsoft.com/office/drawing/2014/main" id="{2D18DA84-94DD-EDB0-6225-496830D0F659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48" name="Line">
                <a:extLst>
                  <a:ext uri="{FF2B5EF4-FFF2-40B4-BE49-F238E27FC236}">
                    <a16:creationId xmlns:a16="http://schemas.microsoft.com/office/drawing/2014/main" id="{7ACEC0A0-7BDB-EB9C-E420-75A950FF6B96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49" name="Line">
                <a:extLst>
                  <a:ext uri="{FF2B5EF4-FFF2-40B4-BE49-F238E27FC236}">
                    <a16:creationId xmlns:a16="http://schemas.microsoft.com/office/drawing/2014/main" id="{60359B3D-1BC8-722A-EEA7-6C019FB91EE8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50" name="Rectangle">
                <a:extLst>
                  <a:ext uri="{FF2B5EF4-FFF2-40B4-BE49-F238E27FC236}">
                    <a16:creationId xmlns:a16="http://schemas.microsoft.com/office/drawing/2014/main" id="{1BB78937-7535-90A3-3C65-6DBEF6C5D165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51" name="Rectangle">
                <a:extLst>
                  <a:ext uri="{FF2B5EF4-FFF2-40B4-BE49-F238E27FC236}">
                    <a16:creationId xmlns:a16="http://schemas.microsoft.com/office/drawing/2014/main" id="{52272B9B-8F27-EBE5-A046-5272BB47EF22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52" name="Line">
                <a:extLst>
                  <a:ext uri="{FF2B5EF4-FFF2-40B4-BE49-F238E27FC236}">
                    <a16:creationId xmlns:a16="http://schemas.microsoft.com/office/drawing/2014/main" id="{FE930BD6-E8D9-D603-CD27-44E6E921ED28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53" name="Oval">
                <a:extLst>
                  <a:ext uri="{FF2B5EF4-FFF2-40B4-BE49-F238E27FC236}">
                    <a16:creationId xmlns:a16="http://schemas.microsoft.com/office/drawing/2014/main" id="{3FCC41DB-62B9-1E21-934A-48E0B35110F8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54" name="Oval">
                <a:extLst>
                  <a:ext uri="{FF2B5EF4-FFF2-40B4-BE49-F238E27FC236}">
                    <a16:creationId xmlns:a16="http://schemas.microsoft.com/office/drawing/2014/main" id="{FA98B1CA-05A5-940A-8A37-3844D2607D2B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1355" name="Group">
                <a:extLst>
                  <a:ext uri="{FF2B5EF4-FFF2-40B4-BE49-F238E27FC236}">
                    <a16:creationId xmlns:a16="http://schemas.microsoft.com/office/drawing/2014/main" id="{02A1612B-9330-1B9A-E814-748E4CF061A4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445" name="Cuboid">
                  <a:extLst>
                    <a:ext uri="{FF2B5EF4-FFF2-40B4-BE49-F238E27FC236}">
                      <a16:creationId xmlns:a16="http://schemas.microsoft.com/office/drawing/2014/main" id="{C5DBB05E-3259-82DD-562C-C7C3C4F59580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46" name="Cuboid">
                  <a:extLst>
                    <a:ext uri="{FF2B5EF4-FFF2-40B4-BE49-F238E27FC236}">
                      <a16:creationId xmlns:a16="http://schemas.microsoft.com/office/drawing/2014/main" id="{F04A3EEC-7E11-4066-3592-D879E457E54B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1356" name="Group">
                <a:extLst>
                  <a:ext uri="{FF2B5EF4-FFF2-40B4-BE49-F238E27FC236}">
                    <a16:creationId xmlns:a16="http://schemas.microsoft.com/office/drawing/2014/main" id="{19F0C748-CDF9-D6EF-ACD7-541B6F87077E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443" name="Cuboid">
                  <a:extLst>
                    <a:ext uri="{FF2B5EF4-FFF2-40B4-BE49-F238E27FC236}">
                      <a16:creationId xmlns:a16="http://schemas.microsoft.com/office/drawing/2014/main" id="{3BE87BF9-28B2-7338-77B7-229F889E05B4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44" name="Cuboid">
                  <a:extLst>
                    <a:ext uri="{FF2B5EF4-FFF2-40B4-BE49-F238E27FC236}">
                      <a16:creationId xmlns:a16="http://schemas.microsoft.com/office/drawing/2014/main" id="{BC075BCE-B4EA-14B9-D409-497336B8E95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1357" name="Group">
                <a:extLst>
                  <a:ext uri="{FF2B5EF4-FFF2-40B4-BE49-F238E27FC236}">
                    <a16:creationId xmlns:a16="http://schemas.microsoft.com/office/drawing/2014/main" id="{89567980-7313-0AAF-207E-6750F4C435C4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441" name="Cuboid">
                  <a:extLst>
                    <a:ext uri="{FF2B5EF4-FFF2-40B4-BE49-F238E27FC236}">
                      <a16:creationId xmlns:a16="http://schemas.microsoft.com/office/drawing/2014/main" id="{D3757EAF-3A14-DACB-6EAA-66694B294829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42" name="Cuboid">
                  <a:extLst>
                    <a:ext uri="{FF2B5EF4-FFF2-40B4-BE49-F238E27FC236}">
                      <a16:creationId xmlns:a16="http://schemas.microsoft.com/office/drawing/2014/main" id="{75E919B9-0B82-0786-9F7B-F9635321D5E1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1358" name="Line">
                <a:extLst>
                  <a:ext uri="{FF2B5EF4-FFF2-40B4-BE49-F238E27FC236}">
                    <a16:creationId xmlns:a16="http://schemas.microsoft.com/office/drawing/2014/main" id="{B85CD5A4-BBE7-53F3-B33A-9A0EDD966526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59" name="Line">
                <a:extLst>
                  <a:ext uri="{FF2B5EF4-FFF2-40B4-BE49-F238E27FC236}">
                    <a16:creationId xmlns:a16="http://schemas.microsoft.com/office/drawing/2014/main" id="{CD83A9A3-18D5-C511-6468-0F64E2006938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60" name="Cuboid">
                <a:extLst>
                  <a:ext uri="{FF2B5EF4-FFF2-40B4-BE49-F238E27FC236}">
                    <a16:creationId xmlns:a16="http://schemas.microsoft.com/office/drawing/2014/main" id="{2174AB85-7757-95D4-DA92-937608D57743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61" name="Line">
                <a:extLst>
                  <a:ext uri="{FF2B5EF4-FFF2-40B4-BE49-F238E27FC236}">
                    <a16:creationId xmlns:a16="http://schemas.microsoft.com/office/drawing/2014/main" id="{D924CBCA-A3C7-FA26-EF3A-399E53E94A93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62" name="Cuboid">
                <a:extLst>
                  <a:ext uri="{FF2B5EF4-FFF2-40B4-BE49-F238E27FC236}">
                    <a16:creationId xmlns:a16="http://schemas.microsoft.com/office/drawing/2014/main" id="{CAA6DE84-C107-F4C7-EAF8-308041259B8B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1363" name="Group">
                <a:extLst>
                  <a:ext uri="{FF2B5EF4-FFF2-40B4-BE49-F238E27FC236}">
                    <a16:creationId xmlns:a16="http://schemas.microsoft.com/office/drawing/2014/main" id="{18092849-AB37-8275-B97D-38CD95AA01C2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439" name="Cuboid">
                  <a:extLst>
                    <a:ext uri="{FF2B5EF4-FFF2-40B4-BE49-F238E27FC236}">
                      <a16:creationId xmlns:a16="http://schemas.microsoft.com/office/drawing/2014/main" id="{FA3AEE3B-6209-7537-1626-EC808E8F2926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40" name="Cuboid">
                  <a:extLst>
                    <a:ext uri="{FF2B5EF4-FFF2-40B4-BE49-F238E27FC236}">
                      <a16:creationId xmlns:a16="http://schemas.microsoft.com/office/drawing/2014/main" id="{93932866-7A83-75E2-8581-73142A5ABDDD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1364" name="Group">
                <a:extLst>
                  <a:ext uri="{FF2B5EF4-FFF2-40B4-BE49-F238E27FC236}">
                    <a16:creationId xmlns:a16="http://schemas.microsoft.com/office/drawing/2014/main" id="{7FFBE899-BEBD-3100-9110-52F94D5B2B5A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437" name="Cuboid">
                  <a:extLst>
                    <a:ext uri="{FF2B5EF4-FFF2-40B4-BE49-F238E27FC236}">
                      <a16:creationId xmlns:a16="http://schemas.microsoft.com/office/drawing/2014/main" id="{736EDCD7-1FB2-616A-20BA-082274664487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38" name="Cuboid">
                  <a:extLst>
                    <a:ext uri="{FF2B5EF4-FFF2-40B4-BE49-F238E27FC236}">
                      <a16:creationId xmlns:a16="http://schemas.microsoft.com/office/drawing/2014/main" id="{A5B3DB7E-783C-0521-371E-3075858AE376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1365" name="Line">
                <a:extLst>
                  <a:ext uri="{FF2B5EF4-FFF2-40B4-BE49-F238E27FC236}">
                    <a16:creationId xmlns:a16="http://schemas.microsoft.com/office/drawing/2014/main" id="{B259E183-78AC-D0D1-BABD-B34C139595B3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66" name="Line">
                <a:extLst>
                  <a:ext uri="{FF2B5EF4-FFF2-40B4-BE49-F238E27FC236}">
                    <a16:creationId xmlns:a16="http://schemas.microsoft.com/office/drawing/2014/main" id="{1E0CE792-042D-674C-A323-55103960BF99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1367" name="Group">
                <a:extLst>
                  <a:ext uri="{FF2B5EF4-FFF2-40B4-BE49-F238E27FC236}">
                    <a16:creationId xmlns:a16="http://schemas.microsoft.com/office/drawing/2014/main" id="{8CC5D439-C85F-4D25-8868-91ACD43B5369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435" name="Cuboid">
                  <a:extLst>
                    <a:ext uri="{FF2B5EF4-FFF2-40B4-BE49-F238E27FC236}">
                      <a16:creationId xmlns:a16="http://schemas.microsoft.com/office/drawing/2014/main" id="{E87BFC9C-E537-280C-CFAE-B4E15F5A53DB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36" name="Cuboid">
                  <a:extLst>
                    <a:ext uri="{FF2B5EF4-FFF2-40B4-BE49-F238E27FC236}">
                      <a16:creationId xmlns:a16="http://schemas.microsoft.com/office/drawing/2014/main" id="{1F682957-FD7F-8A2B-A448-B7ABB96E6C7C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1368" name="Line">
                <a:extLst>
                  <a:ext uri="{FF2B5EF4-FFF2-40B4-BE49-F238E27FC236}">
                    <a16:creationId xmlns:a16="http://schemas.microsoft.com/office/drawing/2014/main" id="{C05F0A83-3CF3-6825-D4C2-2568FD26F8AB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69" name="Rectangle">
                <a:extLst>
                  <a:ext uri="{FF2B5EF4-FFF2-40B4-BE49-F238E27FC236}">
                    <a16:creationId xmlns:a16="http://schemas.microsoft.com/office/drawing/2014/main" id="{2FBE8C6D-93F8-3568-3252-D52BDAAD8EF5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70" name="TextBox 1369">
                <a:extLst>
                  <a:ext uri="{FF2B5EF4-FFF2-40B4-BE49-F238E27FC236}">
                    <a16:creationId xmlns:a16="http://schemas.microsoft.com/office/drawing/2014/main" id="{9450384B-9362-8DD7-6B6D-9A01C42E4BC5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1371" name="Line">
                <a:extLst>
                  <a:ext uri="{FF2B5EF4-FFF2-40B4-BE49-F238E27FC236}">
                    <a16:creationId xmlns:a16="http://schemas.microsoft.com/office/drawing/2014/main" id="{37F1F18B-AB5A-859F-E318-32098EFAD853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72" name="Rectangle">
                <a:extLst>
                  <a:ext uri="{FF2B5EF4-FFF2-40B4-BE49-F238E27FC236}">
                    <a16:creationId xmlns:a16="http://schemas.microsoft.com/office/drawing/2014/main" id="{CB50F6BB-8492-942D-E1B4-A61CEEA49592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1373" name="Group">
                <a:extLst>
                  <a:ext uri="{FF2B5EF4-FFF2-40B4-BE49-F238E27FC236}">
                    <a16:creationId xmlns:a16="http://schemas.microsoft.com/office/drawing/2014/main" id="{88CE7E6E-C56C-529A-745F-80C695F8C1CC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433" name="Cuboid">
                  <a:extLst>
                    <a:ext uri="{FF2B5EF4-FFF2-40B4-BE49-F238E27FC236}">
                      <a16:creationId xmlns:a16="http://schemas.microsoft.com/office/drawing/2014/main" id="{07E5AAD5-DDBD-C3DF-C515-27B5B976F414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34" name="Cuboid">
                  <a:extLst>
                    <a:ext uri="{FF2B5EF4-FFF2-40B4-BE49-F238E27FC236}">
                      <a16:creationId xmlns:a16="http://schemas.microsoft.com/office/drawing/2014/main" id="{9C0BD067-459A-5CED-CE04-5480D166FC2B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1374" name="Cuboid">
                <a:extLst>
                  <a:ext uri="{FF2B5EF4-FFF2-40B4-BE49-F238E27FC236}">
                    <a16:creationId xmlns:a16="http://schemas.microsoft.com/office/drawing/2014/main" id="{C77CA118-9D3D-B35B-B956-DA780A88FE03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75" name="Cuboid">
                <a:extLst>
                  <a:ext uri="{FF2B5EF4-FFF2-40B4-BE49-F238E27FC236}">
                    <a16:creationId xmlns:a16="http://schemas.microsoft.com/office/drawing/2014/main" id="{34E0A43E-3982-4009-D817-9C2FED830765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1376" name="Group">
                <a:extLst>
                  <a:ext uri="{FF2B5EF4-FFF2-40B4-BE49-F238E27FC236}">
                    <a16:creationId xmlns:a16="http://schemas.microsoft.com/office/drawing/2014/main" id="{6FE500EC-B464-BA45-B57D-DAFFBD726E1C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431" name="Cuboid">
                  <a:extLst>
                    <a:ext uri="{FF2B5EF4-FFF2-40B4-BE49-F238E27FC236}">
                      <a16:creationId xmlns:a16="http://schemas.microsoft.com/office/drawing/2014/main" id="{17DABF76-7F79-A0FA-F569-08308533FC86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32" name="Cuboid">
                  <a:extLst>
                    <a:ext uri="{FF2B5EF4-FFF2-40B4-BE49-F238E27FC236}">
                      <a16:creationId xmlns:a16="http://schemas.microsoft.com/office/drawing/2014/main" id="{589FF327-7C6A-2F5B-361C-EC366BCA25FD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1377" name="Line">
                <a:extLst>
                  <a:ext uri="{FF2B5EF4-FFF2-40B4-BE49-F238E27FC236}">
                    <a16:creationId xmlns:a16="http://schemas.microsoft.com/office/drawing/2014/main" id="{0D2987BA-A800-BBC8-2AC9-C8179D064BEF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1378" name="Line">
                <a:extLst>
                  <a:ext uri="{FF2B5EF4-FFF2-40B4-BE49-F238E27FC236}">
                    <a16:creationId xmlns:a16="http://schemas.microsoft.com/office/drawing/2014/main" id="{B8257E9B-E123-621E-F358-79919BEBD29B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79" name="Cuboid">
                <a:extLst>
                  <a:ext uri="{FF2B5EF4-FFF2-40B4-BE49-F238E27FC236}">
                    <a16:creationId xmlns:a16="http://schemas.microsoft.com/office/drawing/2014/main" id="{0BF041A0-9708-2206-858B-BD67C1B19E7A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1380" name="Line">
                <a:extLst>
                  <a:ext uri="{FF2B5EF4-FFF2-40B4-BE49-F238E27FC236}">
                    <a16:creationId xmlns:a16="http://schemas.microsoft.com/office/drawing/2014/main" id="{8F494549-8665-9D02-B2BA-210E71DE8C0F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81" name="Line">
                <a:extLst>
                  <a:ext uri="{FF2B5EF4-FFF2-40B4-BE49-F238E27FC236}">
                    <a16:creationId xmlns:a16="http://schemas.microsoft.com/office/drawing/2014/main" id="{41D9EE1A-869F-2BC4-247E-16A87A390983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82" name="Cuboid">
                <a:extLst>
                  <a:ext uri="{FF2B5EF4-FFF2-40B4-BE49-F238E27FC236}">
                    <a16:creationId xmlns:a16="http://schemas.microsoft.com/office/drawing/2014/main" id="{7FF359DD-73F6-82C3-BD08-4CF494AECC37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83" name="Line">
                <a:extLst>
                  <a:ext uri="{FF2B5EF4-FFF2-40B4-BE49-F238E27FC236}">
                    <a16:creationId xmlns:a16="http://schemas.microsoft.com/office/drawing/2014/main" id="{ED413D46-2758-A83A-3735-DCDF792EBD35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84" name="Cuboid">
                <a:extLst>
                  <a:ext uri="{FF2B5EF4-FFF2-40B4-BE49-F238E27FC236}">
                    <a16:creationId xmlns:a16="http://schemas.microsoft.com/office/drawing/2014/main" id="{43609F50-A6A2-C831-3B3C-80444C98B76C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1385" name="Group">
                <a:extLst>
                  <a:ext uri="{FF2B5EF4-FFF2-40B4-BE49-F238E27FC236}">
                    <a16:creationId xmlns:a16="http://schemas.microsoft.com/office/drawing/2014/main" id="{703E49B0-CDD0-5034-10D2-2D59FF22FAD8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1427" name="Oval">
                  <a:extLst>
                    <a:ext uri="{FF2B5EF4-FFF2-40B4-BE49-F238E27FC236}">
                      <a16:creationId xmlns:a16="http://schemas.microsoft.com/office/drawing/2014/main" id="{ECB32A05-C036-65D5-B6D6-175D32352E26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28" name="Oval">
                  <a:extLst>
                    <a:ext uri="{FF2B5EF4-FFF2-40B4-BE49-F238E27FC236}">
                      <a16:creationId xmlns:a16="http://schemas.microsoft.com/office/drawing/2014/main" id="{80DD6E3D-4AB9-323C-18D0-DE12E26C99F5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29" name="Oval">
                  <a:extLst>
                    <a:ext uri="{FF2B5EF4-FFF2-40B4-BE49-F238E27FC236}">
                      <a16:creationId xmlns:a16="http://schemas.microsoft.com/office/drawing/2014/main" id="{39DE6CC5-CE0C-3CFA-E69D-5E9D27DB6898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30" name="Oval">
                  <a:extLst>
                    <a:ext uri="{FF2B5EF4-FFF2-40B4-BE49-F238E27FC236}">
                      <a16:creationId xmlns:a16="http://schemas.microsoft.com/office/drawing/2014/main" id="{B2675F7D-A07B-8717-8C0A-C0918E7D3B07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1386" name="Group 1385">
                <a:extLst>
                  <a:ext uri="{FF2B5EF4-FFF2-40B4-BE49-F238E27FC236}">
                    <a16:creationId xmlns:a16="http://schemas.microsoft.com/office/drawing/2014/main" id="{3EA4F724-3660-3595-D38C-DA7468A99665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1394" name="Group 1393">
                  <a:extLst>
                    <a:ext uri="{FF2B5EF4-FFF2-40B4-BE49-F238E27FC236}">
                      <a16:creationId xmlns:a16="http://schemas.microsoft.com/office/drawing/2014/main" id="{85079F2A-CDD3-2FF1-D497-7D13897A3574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1412" name="Group">
                    <a:extLst>
                      <a:ext uri="{FF2B5EF4-FFF2-40B4-BE49-F238E27FC236}">
                        <a16:creationId xmlns:a16="http://schemas.microsoft.com/office/drawing/2014/main" id="{E0C90400-D31E-A473-A72D-6BA1EDCE694F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425" name="Cuboid">
                      <a:extLst>
                        <a:ext uri="{FF2B5EF4-FFF2-40B4-BE49-F238E27FC236}">
                          <a16:creationId xmlns:a16="http://schemas.microsoft.com/office/drawing/2014/main" id="{10CFD3C8-3FB4-312A-F850-35BCFD88B9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426" name="Cuboid">
                      <a:extLst>
                        <a:ext uri="{FF2B5EF4-FFF2-40B4-BE49-F238E27FC236}">
                          <a16:creationId xmlns:a16="http://schemas.microsoft.com/office/drawing/2014/main" id="{2D40D502-D73F-DFAB-7720-90C521A8F9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413" name="Group">
                    <a:extLst>
                      <a:ext uri="{FF2B5EF4-FFF2-40B4-BE49-F238E27FC236}">
                        <a16:creationId xmlns:a16="http://schemas.microsoft.com/office/drawing/2014/main" id="{990B96F0-C75B-8E37-F1B1-DE136F336BFB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1423" name="Cuboid">
                      <a:extLst>
                        <a:ext uri="{FF2B5EF4-FFF2-40B4-BE49-F238E27FC236}">
                          <a16:creationId xmlns:a16="http://schemas.microsoft.com/office/drawing/2014/main" id="{6B46F80F-D7F1-92CE-3B27-145C9D5802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424" name="Cuboid">
                      <a:extLst>
                        <a:ext uri="{FF2B5EF4-FFF2-40B4-BE49-F238E27FC236}">
                          <a16:creationId xmlns:a16="http://schemas.microsoft.com/office/drawing/2014/main" id="{04818A91-FBAA-544E-2350-210E29D932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414" name="Group">
                    <a:extLst>
                      <a:ext uri="{FF2B5EF4-FFF2-40B4-BE49-F238E27FC236}">
                        <a16:creationId xmlns:a16="http://schemas.microsoft.com/office/drawing/2014/main" id="{E0C8961D-EE2D-EE12-D275-4CA309712573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421" name="Cuboid">
                      <a:extLst>
                        <a:ext uri="{FF2B5EF4-FFF2-40B4-BE49-F238E27FC236}">
                          <a16:creationId xmlns:a16="http://schemas.microsoft.com/office/drawing/2014/main" id="{079EEC5A-7C44-F619-7A2F-B2CDDBABCC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422" name="Cuboid">
                      <a:extLst>
                        <a:ext uri="{FF2B5EF4-FFF2-40B4-BE49-F238E27FC236}">
                          <a16:creationId xmlns:a16="http://schemas.microsoft.com/office/drawing/2014/main" id="{E9AC4FCC-FE00-5AFC-551E-7D9270481B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415" name="Line">
                    <a:extLst>
                      <a:ext uri="{FF2B5EF4-FFF2-40B4-BE49-F238E27FC236}">
                        <a16:creationId xmlns:a16="http://schemas.microsoft.com/office/drawing/2014/main" id="{0AE99116-1B61-1D33-A898-ADB116BADA89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1416" name="Line">
                    <a:extLst>
                      <a:ext uri="{FF2B5EF4-FFF2-40B4-BE49-F238E27FC236}">
                        <a16:creationId xmlns:a16="http://schemas.microsoft.com/office/drawing/2014/main" id="{BD4C062D-7D64-4EC9-1AB8-DDDFC78F013C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1417" name="Group">
                    <a:extLst>
                      <a:ext uri="{FF2B5EF4-FFF2-40B4-BE49-F238E27FC236}">
                        <a16:creationId xmlns:a16="http://schemas.microsoft.com/office/drawing/2014/main" id="{DD635BC4-3112-40D4-39E6-EA42687CD122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419" name="Cuboid">
                      <a:extLst>
                        <a:ext uri="{FF2B5EF4-FFF2-40B4-BE49-F238E27FC236}">
                          <a16:creationId xmlns:a16="http://schemas.microsoft.com/office/drawing/2014/main" id="{5B2F6E6F-C3FA-5448-CE19-BE9AAA1525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420" name="Cuboid">
                      <a:extLst>
                        <a:ext uri="{FF2B5EF4-FFF2-40B4-BE49-F238E27FC236}">
                          <a16:creationId xmlns:a16="http://schemas.microsoft.com/office/drawing/2014/main" id="{55900DFE-0B14-E0BE-998F-E9BF253FAB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418" name="Line">
                    <a:extLst>
                      <a:ext uri="{FF2B5EF4-FFF2-40B4-BE49-F238E27FC236}">
                        <a16:creationId xmlns:a16="http://schemas.microsoft.com/office/drawing/2014/main" id="{7E8B246D-623D-C23F-F8FB-7C0639993AFF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1395" name="Cuboid">
                  <a:extLst>
                    <a:ext uri="{FF2B5EF4-FFF2-40B4-BE49-F238E27FC236}">
                      <a16:creationId xmlns:a16="http://schemas.microsoft.com/office/drawing/2014/main" id="{76625E82-EA43-BD60-0119-851B3FE3DF4A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396" name="Line">
                  <a:extLst>
                    <a:ext uri="{FF2B5EF4-FFF2-40B4-BE49-F238E27FC236}">
                      <a16:creationId xmlns:a16="http://schemas.microsoft.com/office/drawing/2014/main" id="{7F2F9941-5533-AB70-AE57-F1F29FAEDE78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397" name="Line">
                  <a:extLst>
                    <a:ext uri="{FF2B5EF4-FFF2-40B4-BE49-F238E27FC236}">
                      <a16:creationId xmlns:a16="http://schemas.microsoft.com/office/drawing/2014/main" id="{200F35DC-B80E-0078-4709-4BA1389B67DF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1398" name="Group">
                  <a:extLst>
                    <a:ext uri="{FF2B5EF4-FFF2-40B4-BE49-F238E27FC236}">
                      <a16:creationId xmlns:a16="http://schemas.microsoft.com/office/drawing/2014/main" id="{90D2650D-7777-5DE5-5A3C-0F2EB299929B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1409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49DCA0D-F34F-6E37-FAEF-3B3628F3E3F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410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B3718B8-A7D3-10C8-3EFD-020EA2ABA5A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411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E026D3C2-4521-025E-7EAB-BF9BD3E5DB1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1399" name="Group">
                  <a:extLst>
                    <a:ext uri="{FF2B5EF4-FFF2-40B4-BE49-F238E27FC236}">
                      <a16:creationId xmlns:a16="http://schemas.microsoft.com/office/drawing/2014/main" id="{6F5584B9-75BE-0CC8-8CCA-F359CE84FF6D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1406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D680D2EA-1794-D5DB-59BE-6FC929A7375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407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EB0362BB-4770-EB03-5672-325AAB242B9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408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DB73F8A-0FF8-BB3E-7B76-49DCA13601B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1400" name="Line">
                  <a:extLst>
                    <a:ext uri="{FF2B5EF4-FFF2-40B4-BE49-F238E27FC236}">
                      <a16:creationId xmlns:a16="http://schemas.microsoft.com/office/drawing/2014/main" id="{F1EAB7FB-139A-AF72-94C9-0BB2021280DE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401" name="Line">
                  <a:extLst>
                    <a:ext uri="{FF2B5EF4-FFF2-40B4-BE49-F238E27FC236}">
                      <a16:creationId xmlns:a16="http://schemas.microsoft.com/office/drawing/2014/main" id="{2F74A070-5E57-76EB-362D-B2E6407F127A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402" name="Line">
                  <a:extLst>
                    <a:ext uri="{FF2B5EF4-FFF2-40B4-BE49-F238E27FC236}">
                      <a16:creationId xmlns:a16="http://schemas.microsoft.com/office/drawing/2014/main" id="{10D5C386-291D-979E-0C65-DD311E160710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403" name="Cuboid">
                  <a:extLst>
                    <a:ext uri="{FF2B5EF4-FFF2-40B4-BE49-F238E27FC236}">
                      <a16:creationId xmlns:a16="http://schemas.microsoft.com/office/drawing/2014/main" id="{DB3E87DC-41F2-FF9A-9406-6A77C9B8DF3D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04" name="Rounded Rectangle">
                  <a:extLst>
                    <a:ext uri="{FF2B5EF4-FFF2-40B4-BE49-F238E27FC236}">
                      <a16:creationId xmlns:a16="http://schemas.microsoft.com/office/drawing/2014/main" id="{29AD9F99-DFF1-5537-5D62-50CCCF0BF865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405" name="Rounded Rectangle">
                  <a:extLst>
                    <a:ext uri="{FF2B5EF4-FFF2-40B4-BE49-F238E27FC236}">
                      <a16:creationId xmlns:a16="http://schemas.microsoft.com/office/drawing/2014/main" id="{E782BF67-A86C-7165-50E9-1B1666FC080F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1387" name="TextBox 1386">
                <a:extLst>
                  <a:ext uri="{FF2B5EF4-FFF2-40B4-BE49-F238E27FC236}">
                    <a16:creationId xmlns:a16="http://schemas.microsoft.com/office/drawing/2014/main" id="{CD0C6251-9C82-DF4B-AD74-FDF0D5A7409D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1388" name="TextBox 1387">
                <a:extLst>
                  <a:ext uri="{FF2B5EF4-FFF2-40B4-BE49-F238E27FC236}">
                    <a16:creationId xmlns:a16="http://schemas.microsoft.com/office/drawing/2014/main" id="{E91C31D3-0121-3158-6773-3B47F0156ADA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1389" name="TextBox 1388">
                <a:extLst>
                  <a:ext uri="{FF2B5EF4-FFF2-40B4-BE49-F238E27FC236}">
                    <a16:creationId xmlns:a16="http://schemas.microsoft.com/office/drawing/2014/main" id="{67DC3777-28FD-950E-58B2-551BC1ABAD06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1390" name="Rounded Rectangle">
                <a:extLst>
                  <a:ext uri="{FF2B5EF4-FFF2-40B4-BE49-F238E27FC236}">
                    <a16:creationId xmlns:a16="http://schemas.microsoft.com/office/drawing/2014/main" id="{65F32BA6-BBF0-6E80-1741-FBA0278A3939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1391" name="Google Shape;768;g3f55441d267_0_223">
                <a:extLst>
                  <a:ext uri="{FF2B5EF4-FFF2-40B4-BE49-F238E27FC236}">
                    <a16:creationId xmlns:a16="http://schemas.microsoft.com/office/drawing/2014/main" id="{CB096D50-A5C0-5194-AF8E-72A6774F13B4}"/>
                  </a:ext>
                </a:extLst>
              </p:cNvPr>
              <p:cNvPicPr preferRelativeResize="0"/>
              <p:nvPr/>
            </p:nvPicPr>
            <p:blipFill rotWithShape="1">
              <a:blip r:embed="rId6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92" name="TextBox 1391">
                <a:extLst>
                  <a:ext uri="{FF2B5EF4-FFF2-40B4-BE49-F238E27FC236}">
                    <a16:creationId xmlns:a16="http://schemas.microsoft.com/office/drawing/2014/main" id="{C602B3A6-61FA-0C64-42B1-91ED6608A1B1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1393" name="TextBox 1392">
                <a:extLst>
                  <a:ext uri="{FF2B5EF4-FFF2-40B4-BE49-F238E27FC236}">
                    <a16:creationId xmlns:a16="http://schemas.microsoft.com/office/drawing/2014/main" id="{9DBCAB2E-4BB2-542F-8163-94FB583BDE0F}"/>
                  </a:ext>
                </a:extLst>
              </p:cNvPr>
              <p:cNvSpPr txBox="1"/>
              <p:nvPr/>
            </p:nvSpPr>
            <p:spPr>
              <a:xfrm>
                <a:off x="7684315" y="2575845"/>
                <a:ext cx="744114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Plasma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target</a:t>
                </a:r>
              </a:p>
            </p:txBody>
          </p:sp>
        </p:grpSp>
      </p:grpSp>
      <p:cxnSp>
        <p:nvCxnSpPr>
          <p:cNvPr id="757" name="Straight Connector 756">
            <a:extLst>
              <a:ext uri="{FF2B5EF4-FFF2-40B4-BE49-F238E27FC236}">
                <a16:creationId xmlns:a16="http://schemas.microsoft.com/office/drawing/2014/main" id="{AADAC3DE-9139-02DA-35AD-70F13D5B3C65}"/>
              </a:ext>
            </a:extLst>
          </p:cNvPr>
          <p:cNvCxnSpPr>
            <a:cxnSpLocks/>
          </p:cNvCxnSpPr>
          <p:nvPr/>
        </p:nvCxnSpPr>
        <p:spPr>
          <a:xfrm flipV="1">
            <a:off x="6558809" y="2274706"/>
            <a:ext cx="0" cy="1481506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31586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42D1ABAA-C38F-DF25-DB98-3E5C3B71F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DE8A8DD-BA25-C0F3-7362-FB303A26F05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" b="667"/>
          <a:stretch>
            <a:fillRect/>
          </a:stretch>
        </p:blipFill>
        <p:spPr>
          <a:xfrm>
            <a:off x="4434785" y="3625724"/>
            <a:ext cx="3858935" cy="2353734"/>
          </a:xfrm>
          <a:prstGeom prst="rect">
            <a:avLst/>
          </a:prstGeom>
        </p:spPr>
      </p:pic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36CFCACA-6B0D-40E7-5F85-37159A36106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Drive-witness separation controlled by varying the RF phase relative to the bunches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4D66964D-972B-C930-E2AD-E534230EEC3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 dirty="0"/>
          </a:p>
        </p:txBody>
      </p:sp>
      <p:sp>
        <p:nvSpPr>
          <p:cNvPr id="760" name="Google Shape;322;g3f55441d267_0_273">
            <a:extLst>
              <a:ext uri="{FF2B5EF4-FFF2-40B4-BE49-F238E27FC236}">
                <a16:creationId xmlns:a16="http://schemas.microsoft.com/office/drawing/2014/main" id="{E038ACEF-EE9B-371A-4946-D134EAF63202}"/>
              </a:ext>
            </a:extLst>
          </p:cNvPr>
          <p:cNvSpPr txBox="1">
            <a:spLocks/>
          </p:cNvSpPr>
          <p:nvPr/>
        </p:nvSpPr>
        <p:spPr>
          <a:xfrm>
            <a:off x="452405" y="4317769"/>
            <a:ext cx="3554818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2000" dirty="0"/>
              <a:t>Scanned the witness position inside the wake to measure the longitudinal electric field and therefore infer the chirp</a:t>
            </a:r>
          </a:p>
        </p:txBody>
      </p:sp>
      <p:pic>
        <p:nvPicPr>
          <p:cNvPr id="9" name="Google Shape;866;p9">
            <a:extLst>
              <a:ext uri="{FF2B5EF4-FFF2-40B4-BE49-F238E27FC236}">
                <a16:creationId xmlns:a16="http://schemas.microsoft.com/office/drawing/2014/main" id="{5DC6EC6B-45DC-194F-1B52-58BD4C83831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26391" y="3959149"/>
            <a:ext cx="4065609" cy="174240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0FAA988-FCDE-9127-8EE3-973A54E63134}"/>
              </a:ext>
            </a:extLst>
          </p:cNvPr>
          <p:cNvCxnSpPr>
            <a:cxnSpLocks/>
          </p:cNvCxnSpPr>
          <p:nvPr/>
        </p:nvCxnSpPr>
        <p:spPr>
          <a:xfrm flipV="1">
            <a:off x="9712908" y="4607325"/>
            <a:ext cx="746547" cy="1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Google Shape;322;g3f55441d267_0_273">
            <a:extLst>
              <a:ext uri="{FF2B5EF4-FFF2-40B4-BE49-F238E27FC236}">
                <a16:creationId xmlns:a16="http://schemas.microsoft.com/office/drawing/2014/main" id="{4E7B2103-1391-AA0A-48C4-E2C070E34DEE}"/>
              </a:ext>
            </a:extLst>
          </p:cNvPr>
          <p:cNvSpPr txBox="1">
            <a:spLocks/>
          </p:cNvSpPr>
          <p:nvPr/>
        </p:nvSpPr>
        <p:spPr>
          <a:xfrm>
            <a:off x="9184028" y="3699205"/>
            <a:ext cx="2120466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600" dirty="0">
                <a:solidFill>
                  <a:schemeClr val="tx1"/>
                </a:solidFill>
              </a:rPr>
              <a:t>Tunable bunch separation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2254890-AAA5-04B3-92C8-6AE796C23118}"/>
              </a:ext>
            </a:extLst>
          </p:cNvPr>
          <p:cNvSpPr txBox="1"/>
          <p:nvPr/>
        </p:nvSpPr>
        <p:spPr>
          <a:xfrm>
            <a:off x="10275396" y="2849862"/>
            <a:ext cx="12352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Energy spectrometer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E8CCB12-0350-FD18-F9FF-519FDA6324B5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571120C-61CD-9A7E-3C9A-D75C13CE0BEC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674B24A-E371-0B3A-7DCF-B3D902A2348C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6" name="Picture 4">
                <a:extLst>
                  <a:ext uri="{FF2B5EF4-FFF2-40B4-BE49-F238E27FC236}">
                    <a16:creationId xmlns:a16="http://schemas.microsoft.com/office/drawing/2014/main" id="{30E1BED0-E56E-7B7E-79C0-AC4CAE9395F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Rounded Rectangle">
                <a:extLst>
                  <a:ext uri="{FF2B5EF4-FFF2-40B4-BE49-F238E27FC236}">
                    <a16:creationId xmlns:a16="http://schemas.microsoft.com/office/drawing/2014/main" id="{99451167-9311-CDCB-B68A-9C1AAA761FE7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EDB3D28-15B4-5862-A007-FE92E6A4E229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12" name="Cuboid">
                <a:extLst>
                  <a:ext uri="{FF2B5EF4-FFF2-40B4-BE49-F238E27FC236}">
                    <a16:creationId xmlns:a16="http://schemas.microsoft.com/office/drawing/2014/main" id="{E5514614-2E8E-60DC-0ED6-0136077BE537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" name="Cuboid">
                <a:extLst>
                  <a:ext uri="{FF2B5EF4-FFF2-40B4-BE49-F238E27FC236}">
                    <a16:creationId xmlns:a16="http://schemas.microsoft.com/office/drawing/2014/main" id="{4779B621-537C-E0D5-9B29-F4F1CF817334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5" name="Cuboid">
                <a:extLst>
                  <a:ext uri="{FF2B5EF4-FFF2-40B4-BE49-F238E27FC236}">
                    <a16:creationId xmlns:a16="http://schemas.microsoft.com/office/drawing/2014/main" id="{FCB93F3B-392E-7905-FF45-57F79A8247A9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7" name="Line">
                <a:extLst>
                  <a:ext uri="{FF2B5EF4-FFF2-40B4-BE49-F238E27FC236}">
                    <a16:creationId xmlns:a16="http://schemas.microsoft.com/office/drawing/2014/main" id="{770BD330-7EF7-83CC-7A1D-D316260FF0B0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8" name="Line">
                <a:extLst>
                  <a:ext uri="{FF2B5EF4-FFF2-40B4-BE49-F238E27FC236}">
                    <a16:creationId xmlns:a16="http://schemas.microsoft.com/office/drawing/2014/main" id="{7591093C-67BB-8992-BC62-5652DF63C152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9" name="Rectangle">
                <a:extLst>
                  <a:ext uri="{FF2B5EF4-FFF2-40B4-BE49-F238E27FC236}">
                    <a16:creationId xmlns:a16="http://schemas.microsoft.com/office/drawing/2014/main" id="{CC988B0D-4FBA-6E55-9A16-E288F089AA0C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26AF35FA-FE48-BC31-EC43-36EDE14943EC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1" name="Line">
                <a:extLst>
                  <a:ext uri="{FF2B5EF4-FFF2-40B4-BE49-F238E27FC236}">
                    <a16:creationId xmlns:a16="http://schemas.microsoft.com/office/drawing/2014/main" id="{531F80B2-58B8-83E0-6640-58159C3325B5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2" name="Oval">
                <a:extLst>
                  <a:ext uri="{FF2B5EF4-FFF2-40B4-BE49-F238E27FC236}">
                    <a16:creationId xmlns:a16="http://schemas.microsoft.com/office/drawing/2014/main" id="{6D0C5647-D268-8CD5-5085-21FCEAC8658D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3" name="Oval">
                <a:extLst>
                  <a:ext uri="{FF2B5EF4-FFF2-40B4-BE49-F238E27FC236}">
                    <a16:creationId xmlns:a16="http://schemas.microsoft.com/office/drawing/2014/main" id="{C6BB8312-74C9-717E-934C-52CCED146972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4" name="Group">
                <a:extLst>
                  <a:ext uri="{FF2B5EF4-FFF2-40B4-BE49-F238E27FC236}">
                    <a16:creationId xmlns:a16="http://schemas.microsoft.com/office/drawing/2014/main" id="{D6C615D4-5A81-A0A7-B581-31D1561428C4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9" name="Cuboid">
                  <a:extLst>
                    <a:ext uri="{FF2B5EF4-FFF2-40B4-BE49-F238E27FC236}">
                      <a16:creationId xmlns:a16="http://schemas.microsoft.com/office/drawing/2014/main" id="{E4F6A6FA-9E19-9A0E-F20F-F18FABAD035E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70" name="Cuboid">
                  <a:extLst>
                    <a:ext uri="{FF2B5EF4-FFF2-40B4-BE49-F238E27FC236}">
                      <a16:creationId xmlns:a16="http://schemas.microsoft.com/office/drawing/2014/main" id="{1623C4B7-0522-D6B8-5625-BD8231A1C3B8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5" name="Group">
                <a:extLst>
                  <a:ext uri="{FF2B5EF4-FFF2-40B4-BE49-F238E27FC236}">
                    <a16:creationId xmlns:a16="http://schemas.microsoft.com/office/drawing/2014/main" id="{A07ACBF2-6E5F-BAE8-1925-3944147E8FB0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7" name="Cuboid">
                  <a:extLst>
                    <a:ext uri="{FF2B5EF4-FFF2-40B4-BE49-F238E27FC236}">
                      <a16:creationId xmlns:a16="http://schemas.microsoft.com/office/drawing/2014/main" id="{861BE646-BD90-09C6-551F-F6CDC0DB96C8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8" name="Cuboid">
                  <a:extLst>
                    <a:ext uri="{FF2B5EF4-FFF2-40B4-BE49-F238E27FC236}">
                      <a16:creationId xmlns:a16="http://schemas.microsoft.com/office/drawing/2014/main" id="{F8A24FC7-189C-8A15-10DA-DF7256EC309C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6" name="Group">
                <a:extLst>
                  <a:ext uri="{FF2B5EF4-FFF2-40B4-BE49-F238E27FC236}">
                    <a16:creationId xmlns:a16="http://schemas.microsoft.com/office/drawing/2014/main" id="{79390C9A-47C8-D7A9-CA6E-7805F56C35D0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5" name="Cuboid">
                  <a:extLst>
                    <a:ext uri="{FF2B5EF4-FFF2-40B4-BE49-F238E27FC236}">
                      <a16:creationId xmlns:a16="http://schemas.microsoft.com/office/drawing/2014/main" id="{8DD5E720-4F10-ADA6-EE07-531D13BDAC33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6" name="Cuboid">
                  <a:extLst>
                    <a:ext uri="{FF2B5EF4-FFF2-40B4-BE49-F238E27FC236}">
                      <a16:creationId xmlns:a16="http://schemas.microsoft.com/office/drawing/2014/main" id="{CDD6C26E-04CD-8DEF-B096-72645E57DD17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27" name="Line">
                <a:extLst>
                  <a:ext uri="{FF2B5EF4-FFF2-40B4-BE49-F238E27FC236}">
                    <a16:creationId xmlns:a16="http://schemas.microsoft.com/office/drawing/2014/main" id="{B5FA042D-28C6-6519-988E-67605F49830B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8" name="Line">
                <a:extLst>
                  <a:ext uri="{FF2B5EF4-FFF2-40B4-BE49-F238E27FC236}">
                    <a16:creationId xmlns:a16="http://schemas.microsoft.com/office/drawing/2014/main" id="{F35A88EE-5601-CA09-098E-F0EEB75579FF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9" name="Cuboid">
                <a:extLst>
                  <a:ext uri="{FF2B5EF4-FFF2-40B4-BE49-F238E27FC236}">
                    <a16:creationId xmlns:a16="http://schemas.microsoft.com/office/drawing/2014/main" id="{060CE741-B2E9-882A-297E-B051407362CC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0" name="Line">
                <a:extLst>
                  <a:ext uri="{FF2B5EF4-FFF2-40B4-BE49-F238E27FC236}">
                    <a16:creationId xmlns:a16="http://schemas.microsoft.com/office/drawing/2014/main" id="{15185B70-629C-0D29-B664-6DFA411C84D9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1" name="Cuboid">
                <a:extLst>
                  <a:ext uri="{FF2B5EF4-FFF2-40B4-BE49-F238E27FC236}">
                    <a16:creationId xmlns:a16="http://schemas.microsoft.com/office/drawing/2014/main" id="{33CB1BA7-7683-CE40-D9D5-69FC2AFBEBE9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32" name="Group">
                <a:extLst>
                  <a:ext uri="{FF2B5EF4-FFF2-40B4-BE49-F238E27FC236}">
                    <a16:creationId xmlns:a16="http://schemas.microsoft.com/office/drawing/2014/main" id="{7C6D4CB8-D276-5C1F-C804-7796D617C4B0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3" name="Cuboid">
                  <a:extLst>
                    <a:ext uri="{FF2B5EF4-FFF2-40B4-BE49-F238E27FC236}">
                      <a16:creationId xmlns:a16="http://schemas.microsoft.com/office/drawing/2014/main" id="{9CE4801C-0BDC-E325-BC90-03215A8E870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4" name="Cuboid">
                  <a:extLst>
                    <a:ext uri="{FF2B5EF4-FFF2-40B4-BE49-F238E27FC236}">
                      <a16:creationId xmlns:a16="http://schemas.microsoft.com/office/drawing/2014/main" id="{26CD7F2B-D326-2F75-5BBC-D2D466A8A349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33" name="Group">
                <a:extLst>
                  <a:ext uri="{FF2B5EF4-FFF2-40B4-BE49-F238E27FC236}">
                    <a16:creationId xmlns:a16="http://schemas.microsoft.com/office/drawing/2014/main" id="{FE55F8F6-8632-E11B-C87E-DEE2B9E48C08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1" name="Cuboid">
                  <a:extLst>
                    <a:ext uri="{FF2B5EF4-FFF2-40B4-BE49-F238E27FC236}">
                      <a16:creationId xmlns:a16="http://schemas.microsoft.com/office/drawing/2014/main" id="{4AB5B75A-3767-AFD9-7BAF-AB5110D6DAC8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2" name="Cuboid">
                  <a:extLst>
                    <a:ext uri="{FF2B5EF4-FFF2-40B4-BE49-F238E27FC236}">
                      <a16:creationId xmlns:a16="http://schemas.microsoft.com/office/drawing/2014/main" id="{182CEC62-E3A7-F337-5940-2095AA02740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4" name="Line">
                <a:extLst>
                  <a:ext uri="{FF2B5EF4-FFF2-40B4-BE49-F238E27FC236}">
                    <a16:creationId xmlns:a16="http://schemas.microsoft.com/office/drawing/2014/main" id="{427F476C-C767-8BDC-D1F6-4F1406E8CFB0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5" name="Line">
                <a:extLst>
                  <a:ext uri="{FF2B5EF4-FFF2-40B4-BE49-F238E27FC236}">
                    <a16:creationId xmlns:a16="http://schemas.microsoft.com/office/drawing/2014/main" id="{7BF5BB33-0DC2-9812-6041-2097DBA2D500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36" name="Group">
                <a:extLst>
                  <a:ext uri="{FF2B5EF4-FFF2-40B4-BE49-F238E27FC236}">
                    <a16:creationId xmlns:a16="http://schemas.microsoft.com/office/drawing/2014/main" id="{2D7CC6F9-88D5-95C8-C6FE-848EC6E1A7F1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59" name="Cuboid">
                  <a:extLst>
                    <a:ext uri="{FF2B5EF4-FFF2-40B4-BE49-F238E27FC236}">
                      <a16:creationId xmlns:a16="http://schemas.microsoft.com/office/drawing/2014/main" id="{282BC548-EAFC-2CF5-A44F-0318E6CBF483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0" name="Cuboid">
                  <a:extLst>
                    <a:ext uri="{FF2B5EF4-FFF2-40B4-BE49-F238E27FC236}">
                      <a16:creationId xmlns:a16="http://schemas.microsoft.com/office/drawing/2014/main" id="{13AEE038-A003-F7E7-E97E-C266ED2B9361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7" name="Line">
                <a:extLst>
                  <a:ext uri="{FF2B5EF4-FFF2-40B4-BE49-F238E27FC236}">
                    <a16:creationId xmlns:a16="http://schemas.microsoft.com/office/drawing/2014/main" id="{A56DE42E-821D-3045-42BC-D7BE39C2FEBF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8" name="Rectangle">
                <a:extLst>
                  <a:ext uri="{FF2B5EF4-FFF2-40B4-BE49-F238E27FC236}">
                    <a16:creationId xmlns:a16="http://schemas.microsoft.com/office/drawing/2014/main" id="{2FF5ECD1-8361-C9B1-B420-0E6C1DB9D7F2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9FC04AC-C1A7-C2F9-429F-F81E3AA94BDC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40" name="Line">
                <a:extLst>
                  <a:ext uri="{FF2B5EF4-FFF2-40B4-BE49-F238E27FC236}">
                    <a16:creationId xmlns:a16="http://schemas.microsoft.com/office/drawing/2014/main" id="{B24FD034-1058-5961-12F2-45D1F5F23D58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1" name="Rectangle">
                <a:extLst>
                  <a:ext uri="{FF2B5EF4-FFF2-40B4-BE49-F238E27FC236}">
                    <a16:creationId xmlns:a16="http://schemas.microsoft.com/office/drawing/2014/main" id="{DE2F424D-4100-A879-C7C7-3BFA31F498DC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2" name="Group">
                <a:extLst>
                  <a:ext uri="{FF2B5EF4-FFF2-40B4-BE49-F238E27FC236}">
                    <a16:creationId xmlns:a16="http://schemas.microsoft.com/office/drawing/2014/main" id="{B4B2B70D-9006-8DF3-112D-277F31F38CE2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59" name="Cuboid">
                  <a:extLst>
                    <a:ext uri="{FF2B5EF4-FFF2-40B4-BE49-F238E27FC236}">
                      <a16:creationId xmlns:a16="http://schemas.microsoft.com/office/drawing/2014/main" id="{C15D9C0B-072B-CA02-BC58-9DC2924ADF5A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58" name="Cuboid">
                  <a:extLst>
                    <a:ext uri="{FF2B5EF4-FFF2-40B4-BE49-F238E27FC236}">
                      <a16:creationId xmlns:a16="http://schemas.microsoft.com/office/drawing/2014/main" id="{98ADA705-F00F-203A-FA0E-5CAF62F5E35D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3" name="Cuboid">
                <a:extLst>
                  <a:ext uri="{FF2B5EF4-FFF2-40B4-BE49-F238E27FC236}">
                    <a16:creationId xmlns:a16="http://schemas.microsoft.com/office/drawing/2014/main" id="{C835BAB1-A70F-AEA0-36C8-46DFAB88B852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4" name="Cuboid">
                <a:extLst>
                  <a:ext uri="{FF2B5EF4-FFF2-40B4-BE49-F238E27FC236}">
                    <a16:creationId xmlns:a16="http://schemas.microsoft.com/office/drawing/2014/main" id="{35B54590-82BC-49F3-095F-6C355D0CC844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5" name="Group">
                <a:extLst>
                  <a:ext uri="{FF2B5EF4-FFF2-40B4-BE49-F238E27FC236}">
                    <a16:creationId xmlns:a16="http://schemas.microsoft.com/office/drawing/2014/main" id="{0CD2B9C8-9943-76E0-5586-CD3291DE9053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39" name="Cuboid">
                  <a:extLst>
                    <a:ext uri="{FF2B5EF4-FFF2-40B4-BE49-F238E27FC236}">
                      <a16:creationId xmlns:a16="http://schemas.microsoft.com/office/drawing/2014/main" id="{13A8970C-2330-86F5-64B2-3DCAD6728ED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51" name="Cuboid">
                  <a:extLst>
                    <a:ext uri="{FF2B5EF4-FFF2-40B4-BE49-F238E27FC236}">
                      <a16:creationId xmlns:a16="http://schemas.microsoft.com/office/drawing/2014/main" id="{2759BD6A-A09E-A6FB-A4A0-CDF5D2DD10C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6" name="Line">
                <a:extLst>
                  <a:ext uri="{FF2B5EF4-FFF2-40B4-BE49-F238E27FC236}">
                    <a16:creationId xmlns:a16="http://schemas.microsoft.com/office/drawing/2014/main" id="{454A7C2D-758F-39FB-DE5B-0F78EC9D4F03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47" name="Line">
                <a:extLst>
                  <a:ext uri="{FF2B5EF4-FFF2-40B4-BE49-F238E27FC236}">
                    <a16:creationId xmlns:a16="http://schemas.microsoft.com/office/drawing/2014/main" id="{BC9492DD-5F73-3AF1-EB10-246B7FDD458F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8" name="Cuboid">
                <a:extLst>
                  <a:ext uri="{FF2B5EF4-FFF2-40B4-BE49-F238E27FC236}">
                    <a16:creationId xmlns:a16="http://schemas.microsoft.com/office/drawing/2014/main" id="{0DDDBD14-D45B-A46B-2A41-5A98A032C785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49" name="Line">
                <a:extLst>
                  <a:ext uri="{FF2B5EF4-FFF2-40B4-BE49-F238E27FC236}">
                    <a16:creationId xmlns:a16="http://schemas.microsoft.com/office/drawing/2014/main" id="{4EB90A91-7ADD-D20C-F8DA-65A9596DB7A4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0" name="Line">
                <a:extLst>
                  <a:ext uri="{FF2B5EF4-FFF2-40B4-BE49-F238E27FC236}">
                    <a16:creationId xmlns:a16="http://schemas.microsoft.com/office/drawing/2014/main" id="{9991D68C-CECB-3473-ACF2-08864B142C6A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1" name="Cuboid">
                <a:extLst>
                  <a:ext uri="{FF2B5EF4-FFF2-40B4-BE49-F238E27FC236}">
                    <a16:creationId xmlns:a16="http://schemas.microsoft.com/office/drawing/2014/main" id="{80919233-7C07-8B1B-3A97-99D83BE961FE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2" name="Line">
                <a:extLst>
                  <a:ext uri="{FF2B5EF4-FFF2-40B4-BE49-F238E27FC236}">
                    <a16:creationId xmlns:a16="http://schemas.microsoft.com/office/drawing/2014/main" id="{223781BA-9902-DF58-EE0F-C5CEB4B7A066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3" name="Cuboid">
                <a:extLst>
                  <a:ext uri="{FF2B5EF4-FFF2-40B4-BE49-F238E27FC236}">
                    <a16:creationId xmlns:a16="http://schemas.microsoft.com/office/drawing/2014/main" id="{F8A5CAFD-1DAB-187A-FAD0-F5ECD7D21E1C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54" name="Group">
                <a:extLst>
                  <a:ext uri="{FF2B5EF4-FFF2-40B4-BE49-F238E27FC236}">
                    <a16:creationId xmlns:a16="http://schemas.microsoft.com/office/drawing/2014/main" id="{000FA974-D53C-9CFF-D7CF-D678BC92563E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1120" name="Oval">
                  <a:extLst>
                    <a:ext uri="{FF2B5EF4-FFF2-40B4-BE49-F238E27FC236}">
                      <a16:creationId xmlns:a16="http://schemas.microsoft.com/office/drawing/2014/main" id="{1F04B796-77BC-B760-BFE5-6EBDAB1E58BB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121" name="Oval">
                  <a:extLst>
                    <a:ext uri="{FF2B5EF4-FFF2-40B4-BE49-F238E27FC236}">
                      <a16:creationId xmlns:a16="http://schemas.microsoft.com/office/drawing/2014/main" id="{82CA22F7-DA65-23C1-C2C8-D70301449AD0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122" name="Oval">
                  <a:extLst>
                    <a:ext uri="{FF2B5EF4-FFF2-40B4-BE49-F238E27FC236}">
                      <a16:creationId xmlns:a16="http://schemas.microsoft.com/office/drawing/2014/main" id="{0B039BB3-BEED-6036-012F-9E18AB5EC595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123" name="Oval">
                  <a:extLst>
                    <a:ext uri="{FF2B5EF4-FFF2-40B4-BE49-F238E27FC236}">
                      <a16:creationId xmlns:a16="http://schemas.microsoft.com/office/drawing/2014/main" id="{F30ACCD4-4BB2-CA94-41DF-62DECBC52978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69872E55-64F8-9B7C-7004-50BA2A3E462B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63" name="Group 62">
                  <a:extLst>
                    <a:ext uri="{FF2B5EF4-FFF2-40B4-BE49-F238E27FC236}">
                      <a16:creationId xmlns:a16="http://schemas.microsoft.com/office/drawing/2014/main" id="{6C2CBA9C-0FC9-528C-CE81-05082F226BA5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1105" name="Group">
                    <a:extLst>
                      <a:ext uri="{FF2B5EF4-FFF2-40B4-BE49-F238E27FC236}">
                        <a16:creationId xmlns:a16="http://schemas.microsoft.com/office/drawing/2014/main" id="{B6240CCC-59DC-E730-C522-82E32A07021B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118" name="Cuboid">
                      <a:extLst>
                        <a:ext uri="{FF2B5EF4-FFF2-40B4-BE49-F238E27FC236}">
                          <a16:creationId xmlns:a16="http://schemas.microsoft.com/office/drawing/2014/main" id="{7769D06E-33CD-98C1-BB32-CE056630C3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119" name="Cuboid">
                      <a:extLst>
                        <a:ext uri="{FF2B5EF4-FFF2-40B4-BE49-F238E27FC236}">
                          <a16:creationId xmlns:a16="http://schemas.microsoft.com/office/drawing/2014/main" id="{9834DB34-A14A-9D7D-3FEF-4AB0CA7D0D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106" name="Group">
                    <a:extLst>
                      <a:ext uri="{FF2B5EF4-FFF2-40B4-BE49-F238E27FC236}">
                        <a16:creationId xmlns:a16="http://schemas.microsoft.com/office/drawing/2014/main" id="{591B2D9C-5C7F-E577-63FE-DC7AE10A77B2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1116" name="Cuboid">
                      <a:extLst>
                        <a:ext uri="{FF2B5EF4-FFF2-40B4-BE49-F238E27FC236}">
                          <a16:creationId xmlns:a16="http://schemas.microsoft.com/office/drawing/2014/main" id="{1C7BFECB-925E-2332-3BE2-3171FA8052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117" name="Cuboid">
                      <a:extLst>
                        <a:ext uri="{FF2B5EF4-FFF2-40B4-BE49-F238E27FC236}">
                          <a16:creationId xmlns:a16="http://schemas.microsoft.com/office/drawing/2014/main" id="{EA5B0502-D418-0FBC-E414-B28E04F87E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107" name="Group">
                    <a:extLst>
                      <a:ext uri="{FF2B5EF4-FFF2-40B4-BE49-F238E27FC236}">
                        <a16:creationId xmlns:a16="http://schemas.microsoft.com/office/drawing/2014/main" id="{D44DDD5F-D9FE-7264-2BF8-333C451262EA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114" name="Cuboid">
                      <a:extLst>
                        <a:ext uri="{FF2B5EF4-FFF2-40B4-BE49-F238E27FC236}">
                          <a16:creationId xmlns:a16="http://schemas.microsoft.com/office/drawing/2014/main" id="{238F357A-C168-EFC6-AC51-1588BFDD99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115" name="Cuboid">
                      <a:extLst>
                        <a:ext uri="{FF2B5EF4-FFF2-40B4-BE49-F238E27FC236}">
                          <a16:creationId xmlns:a16="http://schemas.microsoft.com/office/drawing/2014/main" id="{9D7CDCE4-39FA-E75C-7D80-1A6C9B4F78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108" name="Line">
                    <a:extLst>
                      <a:ext uri="{FF2B5EF4-FFF2-40B4-BE49-F238E27FC236}">
                        <a16:creationId xmlns:a16="http://schemas.microsoft.com/office/drawing/2014/main" id="{838BCB50-ABCB-37D8-4358-0CBDFC77C599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1109" name="Line">
                    <a:extLst>
                      <a:ext uri="{FF2B5EF4-FFF2-40B4-BE49-F238E27FC236}">
                        <a16:creationId xmlns:a16="http://schemas.microsoft.com/office/drawing/2014/main" id="{A97FAF61-3711-C710-58B8-1B2ECD031C17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1110" name="Group">
                    <a:extLst>
                      <a:ext uri="{FF2B5EF4-FFF2-40B4-BE49-F238E27FC236}">
                        <a16:creationId xmlns:a16="http://schemas.microsoft.com/office/drawing/2014/main" id="{BFE36CD2-50E5-2AC7-FB43-70FB9B87053A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112" name="Cuboid">
                      <a:extLst>
                        <a:ext uri="{FF2B5EF4-FFF2-40B4-BE49-F238E27FC236}">
                          <a16:creationId xmlns:a16="http://schemas.microsoft.com/office/drawing/2014/main" id="{E6BBAA84-8671-2275-47B3-65B0C71530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113" name="Cuboid">
                      <a:extLst>
                        <a:ext uri="{FF2B5EF4-FFF2-40B4-BE49-F238E27FC236}">
                          <a16:creationId xmlns:a16="http://schemas.microsoft.com/office/drawing/2014/main" id="{7D873C00-5FC7-1339-6D8C-CDEC21CD76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111" name="Line">
                    <a:extLst>
                      <a:ext uri="{FF2B5EF4-FFF2-40B4-BE49-F238E27FC236}">
                        <a16:creationId xmlns:a16="http://schemas.microsoft.com/office/drawing/2014/main" id="{551C5085-870B-F5B6-58F9-6E7FE4E584BE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1088" name="Cuboid">
                  <a:extLst>
                    <a:ext uri="{FF2B5EF4-FFF2-40B4-BE49-F238E27FC236}">
                      <a16:creationId xmlns:a16="http://schemas.microsoft.com/office/drawing/2014/main" id="{F2E04C26-A153-15AE-ACC6-FBA4B93AFAF2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89" name="Line">
                  <a:extLst>
                    <a:ext uri="{FF2B5EF4-FFF2-40B4-BE49-F238E27FC236}">
                      <a16:creationId xmlns:a16="http://schemas.microsoft.com/office/drawing/2014/main" id="{8783F2D1-6101-4E96-3091-7563771AB88F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090" name="Line">
                  <a:extLst>
                    <a:ext uri="{FF2B5EF4-FFF2-40B4-BE49-F238E27FC236}">
                      <a16:creationId xmlns:a16="http://schemas.microsoft.com/office/drawing/2014/main" id="{5B177738-F316-818C-363D-2C7DE9740763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1091" name="Group">
                  <a:extLst>
                    <a:ext uri="{FF2B5EF4-FFF2-40B4-BE49-F238E27FC236}">
                      <a16:creationId xmlns:a16="http://schemas.microsoft.com/office/drawing/2014/main" id="{08CF057B-88D2-84A9-C7E9-E7B349C8007B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1102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A0CD7244-3AFB-1722-6BC6-40DFC2A3D03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103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C1E4379E-D55E-DCC0-E4E8-76DD025EB3B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104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77E79324-E917-F937-CFDC-83790D35436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1092" name="Group">
                  <a:extLst>
                    <a:ext uri="{FF2B5EF4-FFF2-40B4-BE49-F238E27FC236}">
                      <a16:creationId xmlns:a16="http://schemas.microsoft.com/office/drawing/2014/main" id="{200E50B8-F1B3-1420-3531-BA2643B2F7EC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1099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C20785A-30EC-A83C-201B-CBD0FB77BB7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100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7B35AB4F-425E-C7A0-0209-F7FB8C5180B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101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DDB2D4D8-E62A-FDEB-A382-4ABB71D5709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1093" name="Line">
                  <a:extLst>
                    <a:ext uri="{FF2B5EF4-FFF2-40B4-BE49-F238E27FC236}">
                      <a16:creationId xmlns:a16="http://schemas.microsoft.com/office/drawing/2014/main" id="{753C0E8E-0C68-3A26-F079-1D9CE861FB4D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094" name="Line">
                  <a:extLst>
                    <a:ext uri="{FF2B5EF4-FFF2-40B4-BE49-F238E27FC236}">
                      <a16:creationId xmlns:a16="http://schemas.microsoft.com/office/drawing/2014/main" id="{FA8E2DD2-0C99-1973-02F7-105A606F5063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095" name="Line">
                  <a:extLst>
                    <a:ext uri="{FF2B5EF4-FFF2-40B4-BE49-F238E27FC236}">
                      <a16:creationId xmlns:a16="http://schemas.microsoft.com/office/drawing/2014/main" id="{0B3562CC-D886-F82E-F16A-14551D061A17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096" name="Cuboid">
                  <a:extLst>
                    <a:ext uri="{FF2B5EF4-FFF2-40B4-BE49-F238E27FC236}">
                      <a16:creationId xmlns:a16="http://schemas.microsoft.com/office/drawing/2014/main" id="{ECA23DD0-EE40-2F1C-C791-1A20DFB854DB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97" name="Rounded Rectangle">
                  <a:extLst>
                    <a:ext uri="{FF2B5EF4-FFF2-40B4-BE49-F238E27FC236}">
                      <a16:creationId xmlns:a16="http://schemas.microsoft.com/office/drawing/2014/main" id="{80AB23C5-643E-B2FE-1B46-2D16AB83F02B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98" name="Rounded Rectangle">
                  <a:extLst>
                    <a:ext uri="{FF2B5EF4-FFF2-40B4-BE49-F238E27FC236}">
                      <a16:creationId xmlns:a16="http://schemas.microsoft.com/office/drawing/2014/main" id="{14DC93F9-562F-022A-94CF-80F258FEC460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07D80165-E8CD-FCC9-F2EA-89BDBEDC72D1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9B41B7B5-9406-2777-AA4B-4541903909E4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A52CFAA4-055D-EA59-7127-936FC9A4F1AD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59" name="Rounded Rectangle">
                <a:extLst>
                  <a:ext uri="{FF2B5EF4-FFF2-40B4-BE49-F238E27FC236}">
                    <a16:creationId xmlns:a16="http://schemas.microsoft.com/office/drawing/2014/main" id="{4E808D50-E267-1AB8-2703-1B88FE85F2B6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60" name="Google Shape;768;g3f55441d267_0_223">
                <a:extLst>
                  <a:ext uri="{FF2B5EF4-FFF2-40B4-BE49-F238E27FC236}">
                    <a16:creationId xmlns:a16="http://schemas.microsoft.com/office/drawing/2014/main" id="{E84B1FB1-36CA-AE95-FC6B-15FCE53A002E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C0E3C329-B97C-05A5-3116-196C269C15C7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1273F4CF-2C3E-93C9-331F-0CBA8E5BCD69}"/>
                  </a:ext>
                </a:extLst>
              </p:cNvPr>
              <p:cNvSpPr txBox="1"/>
              <p:nvPr/>
            </p:nvSpPr>
            <p:spPr>
              <a:xfrm>
                <a:off x="7684315" y="2575845"/>
                <a:ext cx="744114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Plasma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target</a:t>
                </a:r>
              </a:p>
            </p:txBody>
          </p:sp>
        </p:grpSp>
      </p:grpSp>
      <p:cxnSp>
        <p:nvCxnSpPr>
          <p:cNvPr id="871" name="Straight Connector 870">
            <a:extLst>
              <a:ext uri="{FF2B5EF4-FFF2-40B4-BE49-F238E27FC236}">
                <a16:creationId xmlns:a16="http://schemas.microsoft.com/office/drawing/2014/main" id="{BA9FB9ED-FDB5-EE75-2366-0B0E9B752A6F}"/>
              </a:ext>
            </a:extLst>
          </p:cNvPr>
          <p:cNvCxnSpPr>
            <a:cxnSpLocks/>
          </p:cNvCxnSpPr>
          <p:nvPr/>
        </p:nvCxnSpPr>
        <p:spPr>
          <a:xfrm flipV="1">
            <a:off x="6558809" y="2274706"/>
            <a:ext cx="0" cy="1481506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04500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E16478AF-8D43-02B7-E3EC-9CE6FAEB0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E859A32-49B2-02AB-7901-491597B57785}"/>
              </a:ext>
            </a:extLst>
          </p:cNvPr>
          <p:cNvGrpSpPr/>
          <p:nvPr/>
        </p:nvGrpSpPr>
        <p:grpSpPr>
          <a:xfrm>
            <a:off x="8045371" y="3553286"/>
            <a:ext cx="3733064" cy="2554368"/>
            <a:chOff x="8045371" y="3553286"/>
            <a:chExt cx="3733064" cy="255436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88E1DDDD-9AB2-9C9B-8B53-DC96779C10F6}"/>
                </a:ext>
              </a:extLst>
            </p:cNvPr>
            <p:cNvGrpSpPr/>
            <p:nvPr/>
          </p:nvGrpSpPr>
          <p:grpSpPr>
            <a:xfrm>
              <a:off x="8045371" y="3553286"/>
              <a:ext cx="3733064" cy="2554368"/>
              <a:chOff x="8045371" y="3553286"/>
              <a:chExt cx="3733064" cy="2554368"/>
            </a:xfrm>
          </p:grpSpPr>
          <p:pic>
            <p:nvPicPr>
              <p:cNvPr id="7" name="Google Shape;766;g3f55441d267_0_223">
                <a:extLst>
                  <a:ext uri="{FF2B5EF4-FFF2-40B4-BE49-F238E27FC236}">
                    <a16:creationId xmlns:a16="http://schemas.microsoft.com/office/drawing/2014/main" id="{5321C1AF-BC2D-195A-C5B8-CF5F1293B89C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</a:blip>
              <a:srcRect t="8867"/>
              <a:stretch/>
            </p:blipFill>
            <p:spPr>
              <a:xfrm>
                <a:off x="8045371" y="3553286"/>
                <a:ext cx="3733064" cy="2554368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14B36F3-9B01-84DD-FBBF-1C266D8A1347}"/>
                  </a:ext>
                </a:extLst>
              </p:cNvPr>
              <p:cNvSpPr/>
              <p:nvPr/>
            </p:nvSpPr>
            <p:spPr>
              <a:xfrm>
                <a:off x="9103806" y="3828422"/>
                <a:ext cx="170823" cy="32657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" name="Google Shape;759;g3f55441d267_0_215">
              <a:extLst>
                <a:ext uri="{FF2B5EF4-FFF2-40B4-BE49-F238E27FC236}">
                  <a16:creationId xmlns:a16="http://schemas.microsoft.com/office/drawing/2014/main" id="{DA54DC5B-6FA8-DC20-D23C-E9D3FF9588DA}"/>
                </a:ext>
              </a:extLst>
            </p:cNvPr>
            <p:cNvSpPr txBox="1"/>
            <p:nvPr/>
          </p:nvSpPr>
          <p:spPr>
            <a:xfrm>
              <a:off x="9002210" y="4006263"/>
              <a:ext cx="342757" cy="2000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700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135</a:t>
              </a:r>
              <a:endParaRPr sz="700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5" name="Google Shape;759;g3f55441d267_0_215">
              <a:extLst>
                <a:ext uri="{FF2B5EF4-FFF2-40B4-BE49-F238E27FC236}">
                  <a16:creationId xmlns:a16="http://schemas.microsoft.com/office/drawing/2014/main" id="{C6E71E54-AAB8-D7DD-15EF-572BA2045628}"/>
                </a:ext>
              </a:extLst>
            </p:cNvPr>
            <p:cNvSpPr txBox="1"/>
            <p:nvPr/>
          </p:nvSpPr>
          <p:spPr>
            <a:xfrm>
              <a:off x="8998860" y="3887357"/>
              <a:ext cx="342757" cy="2000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700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100</a:t>
              </a:r>
              <a:endParaRPr sz="700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6" name="Google Shape;759;g3f55441d267_0_215">
              <a:extLst>
                <a:ext uri="{FF2B5EF4-FFF2-40B4-BE49-F238E27FC236}">
                  <a16:creationId xmlns:a16="http://schemas.microsoft.com/office/drawing/2014/main" id="{09CACD8D-F2B0-3CCE-BDC4-68B545A27026}"/>
                </a:ext>
              </a:extLst>
            </p:cNvPr>
            <p:cNvSpPr txBox="1"/>
            <p:nvPr/>
          </p:nvSpPr>
          <p:spPr>
            <a:xfrm>
              <a:off x="8978764" y="3766776"/>
              <a:ext cx="342757" cy="2000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700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75</a:t>
              </a:r>
              <a:endParaRPr sz="700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7C137450-54A1-EE9E-AC14-DA5537DF74B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1" b="667"/>
          <a:stretch>
            <a:fillRect/>
          </a:stretch>
        </p:blipFill>
        <p:spPr>
          <a:xfrm>
            <a:off x="4434785" y="3625724"/>
            <a:ext cx="3858935" cy="2353734"/>
          </a:xfrm>
          <a:prstGeom prst="rect">
            <a:avLst/>
          </a:prstGeom>
        </p:spPr>
      </p:pic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3915979F-767C-4372-DAA1-22CC93D519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Drive-witness separation controlled by varying the RF phase relative to the bunches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04AC032F-CF88-F10D-DA3E-3BED5E7DDAA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81975C-8742-E756-6E59-B44D141F3744}"/>
              </a:ext>
            </a:extLst>
          </p:cNvPr>
          <p:cNvSpPr txBox="1"/>
          <p:nvPr/>
        </p:nvSpPr>
        <p:spPr>
          <a:xfrm>
            <a:off x="10275396" y="2849862"/>
            <a:ext cx="12352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Energy spectrometer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49FFF0A-D677-CD57-BBBE-B110536B6BEE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F2B0743-DFA2-5243-8063-4FECAE189498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9D911FE-7A35-9C70-50E3-CDB1C8BB1F03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14" name="Picture 4">
                <a:extLst>
                  <a:ext uri="{FF2B5EF4-FFF2-40B4-BE49-F238E27FC236}">
                    <a16:creationId xmlns:a16="http://schemas.microsoft.com/office/drawing/2014/main" id="{BEB84BBE-CB0B-CD16-FC1F-91F8BE2DD83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Rounded Rectangle">
                <a:extLst>
                  <a:ext uri="{FF2B5EF4-FFF2-40B4-BE49-F238E27FC236}">
                    <a16:creationId xmlns:a16="http://schemas.microsoft.com/office/drawing/2014/main" id="{2DB50B8A-987C-C6D4-4862-3F02450980B0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82CFC47-2F65-D634-F049-B92B51209602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18" name="Cuboid">
                <a:extLst>
                  <a:ext uri="{FF2B5EF4-FFF2-40B4-BE49-F238E27FC236}">
                    <a16:creationId xmlns:a16="http://schemas.microsoft.com/office/drawing/2014/main" id="{253C7E36-A1ED-E08F-9A1F-63429E6DAB71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9" name="Cuboid">
                <a:extLst>
                  <a:ext uri="{FF2B5EF4-FFF2-40B4-BE49-F238E27FC236}">
                    <a16:creationId xmlns:a16="http://schemas.microsoft.com/office/drawing/2014/main" id="{C4EB74AC-9DA5-8BEE-BD1C-97BFEBC8A9EE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0" name="Cuboid">
                <a:extLst>
                  <a:ext uri="{FF2B5EF4-FFF2-40B4-BE49-F238E27FC236}">
                    <a16:creationId xmlns:a16="http://schemas.microsoft.com/office/drawing/2014/main" id="{6316AF97-20DE-1586-C329-F26954FAAECE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1" name="Line">
                <a:extLst>
                  <a:ext uri="{FF2B5EF4-FFF2-40B4-BE49-F238E27FC236}">
                    <a16:creationId xmlns:a16="http://schemas.microsoft.com/office/drawing/2014/main" id="{3E779E55-C706-BE71-A422-BF478169EA8D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2" name="Line">
                <a:extLst>
                  <a:ext uri="{FF2B5EF4-FFF2-40B4-BE49-F238E27FC236}">
                    <a16:creationId xmlns:a16="http://schemas.microsoft.com/office/drawing/2014/main" id="{8DCAA016-94B9-D819-F475-896FD1FDA750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7DC4B53A-F988-A79D-8F0B-2E9A18C55D1C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4" name="Rectangle">
                <a:extLst>
                  <a:ext uri="{FF2B5EF4-FFF2-40B4-BE49-F238E27FC236}">
                    <a16:creationId xmlns:a16="http://schemas.microsoft.com/office/drawing/2014/main" id="{B0249992-E23A-5A69-3359-942078B1EDB3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5" name="Line">
                <a:extLst>
                  <a:ext uri="{FF2B5EF4-FFF2-40B4-BE49-F238E27FC236}">
                    <a16:creationId xmlns:a16="http://schemas.microsoft.com/office/drawing/2014/main" id="{81A014E6-F318-D5CF-2240-659030492F9D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6" name="Oval">
                <a:extLst>
                  <a:ext uri="{FF2B5EF4-FFF2-40B4-BE49-F238E27FC236}">
                    <a16:creationId xmlns:a16="http://schemas.microsoft.com/office/drawing/2014/main" id="{4C141807-9977-07D1-9DAE-CBA31E434ADC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7" name="Oval">
                <a:extLst>
                  <a:ext uri="{FF2B5EF4-FFF2-40B4-BE49-F238E27FC236}">
                    <a16:creationId xmlns:a16="http://schemas.microsoft.com/office/drawing/2014/main" id="{E8D02A44-DD81-7AE3-3710-2E5591F3F32F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8" name="Group">
                <a:extLst>
                  <a:ext uri="{FF2B5EF4-FFF2-40B4-BE49-F238E27FC236}">
                    <a16:creationId xmlns:a16="http://schemas.microsoft.com/office/drawing/2014/main" id="{FD914549-0B79-05ED-1466-2DC619C85D48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72" name="Cuboid">
                  <a:extLst>
                    <a:ext uri="{FF2B5EF4-FFF2-40B4-BE49-F238E27FC236}">
                      <a16:creationId xmlns:a16="http://schemas.microsoft.com/office/drawing/2014/main" id="{BF754156-C32B-C03B-7684-F8A18BE1CEA6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73" name="Cuboid">
                  <a:extLst>
                    <a:ext uri="{FF2B5EF4-FFF2-40B4-BE49-F238E27FC236}">
                      <a16:creationId xmlns:a16="http://schemas.microsoft.com/office/drawing/2014/main" id="{EA1BEC8F-F506-5F0A-1294-5327C3C076A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9" name="Group">
                <a:extLst>
                  <a:ext uri="{FF2B5EF4-FFF2-40B4-BE49-F238E27FC236}">
                    <a16:creationId xmlns:a16="http://schemas.microsoft.com/office/drawing/2014/main" id="{5F29D1FC-790B-3E10-5B65-0B041560798E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70" name="Cuboid">
                  <a:extLst>
                    <a:ext uri="{FF2B5EF4-FFF2-40B4-BE49-F238E27FC236}">
                      <a16:creationId xmlns:a16="http://schemas.microsoft.com/office/drawing/2014/main" id="{089B165D-3D7B-DCA5-EBA0-6ABA18DF5414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71" name="Cuboid">
                  <a:extLst>
                    <a:ext uri="{FF2B5EF4-FFF2-40B4-BE49-F238E27FC236}">
                      <a16:creationId xmlns:a16="http://schemas.microsoft.com/office/drawing/2014/main" id="{A5D10B2C-B203-F5E6-3A78-D13DF37D6E1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30" name="Group">
                <a:extLst>
                  <a:ext uri="{FF2B5EF4-FFF2-40B4-BE49-F238E27FC236}">
                    <a16:creationId xmlns:a16="http://schemas.microsoft.com/office/drawing/2014/main" id="{D58FB5FE-1408-0D80-DBE1-543CC44AC60E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8" name="Cuboid">
                  <a:extLst>
                    <a:ext uri="{FF2B5EF4-FFF2-40B4-BE49-F238E27FC236}">
                      <a16:creationId xmlns:a16="http://schemas.microsoft.com/office/drawing/2014/main" id="{3D4694CE-C6BF-D03E-0187-8D035408990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9" name="Cuboid">
                  <a:extLst>
                    <a:ext uri="{FF2B5EF4-FFF2-40B4-BE49-F238E27FC236}">
                      <a16:creationId xmlns:a16="http://schemas.microsoft.com/office/drawing/2014/main" id="{48A4DA96-2E53-D140-9F76-5A1DD2EC94E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1" name="Line">
                <a:extLst>
                  <a:ext uri="{FF2B5EF4-FFF2-40B4-BE49-F238E27FC236}">
                    <a16:creationId xmlns:a16="http://schemas.microsoft.com/office/drawing/2014/main" id="{09C66214-C6F7-D2AE-245D-60F34AE00CA0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2" name="Line">
                <a:extLst>
                  <a:ext uri="{FF2B5EF4-FFF2-40B4-BE49-F238E27FC236}">
                    <a16:creationId xmlns:a16="http://schemas.microsoft.com/office/drawing/2014/main" id="{B0C7CFC5-5378-0194-A8E5-23E06C038D8C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3" name="Cuboid">
                <a:extLst>
                  <a:ext uri="{FF2B5EF4-FFF2-40B4-BE49-F238E27FC236}">
                    <a16:creationId xmlns:a16="http://schemas.microsoft.com/office/drawing/2014/main" id="{6F6E674C-3EFF-B9F1-4782-A24474C7768B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4" name="Line">
                <a:extLst>
                  <a:ext uri="{FF2B5EF4-FFF2-40B4-BE49-F238E27FC236}">
                    <a16:creationId xmlns:a16="http://schemas.microsoft.com/office/drawing/2014/main" id="{8D232F29-5597-0691-4082-4B18C7E206D4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5" name="Cuboid">
                <a:extLst>
                  <a:ext uri="{FF2B5EF4-FFF2-40B4-BE49-F238E27FC236}">
                    <a16:creationId xmlns:a16="http://schemas.microsoft.com/office/drawing/2014/main" id="{5BF2CF90-D03E-FA1B-7949-18D5B7F5C4D9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36" name="Group">
                <a:extLst>
                  <a:ext uri="{FF2B5EF4-FFF2-40B4-BE49-F238E27FC236}">
                    <a16:creationId xmlns:a16="http://schemas.microsoft.com/office/drawing/2014/main" id="{61CFED73-093E-4BC7-3C5E-0B6EC7087F48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6" name="Cuboid">
                  <a:extLst>
                    <a:ext uri="{FF2B5EF4-FFF2-40B4-BE49-F238E27FC236}">
                      <a16:creationId xmlns:a16="http://schemas.microsoft.com/office/drawing/2014/main" id="{B8812A9B-AB6C-1961-1AE6-6E39ACCADBEA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7" name="Cuboid">
                  <a:extLst>
                    <a:ext uri="{FF2B5EF4-FFF2-40B4-BE49-F238E27FC236}">
                      <a16:creationId xmlns:a16="http://schemas.microsoft.com/office/drawing/2014/main" id="{8F71D8B4-C561-9938-6C64-FD1B65516D3C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37" name="Group">
                <a:extLst>
                  <a:ext uri="{FF2B5EF4-FFF2-40B4-BE49-F238E27FC236}">
                    <a16:creationId xmlns:a16="http://schemas.microsoft.com/office/drawing/2014/main" id="{7C0331A1-ACFE-FA2D-B32E-E345CB52DAEB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4" name="Cuboid">
                  <a:extLst>
                    <a:ext uri="{FF2B5EF4-FFF2-40B4-BE49-F238E27FC236}">
                      <a16:creationId xmlns:a16="http://schemas.microsoft.com/office/drawing/2014/main" id="{E0774E31-8395-FB1A-78B9-8C83F2536586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5" name="Cuboid">
                  <a:extLst>
                    <a:ext uri="{FF2B5EF4-FFF2-40B4-BE49-F238E27FC236}">
                      <a16:creationId xmlns:a16="http://schemas.microsoft.com/office/drawing/2014/main" id="{BCB29790-8E17-EB36-8D63-0090B932ECA2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8" name="Line">
                <a:extLst>
                  <a:ext uri="{FF2B5EF4-FFF2-40B4-BE49-F238E27FC236}">
                    <a16:creationId xmlns:a16="http://schemas.microsoft.com/office/drawing/2014/main" id="{D7275D59-4858-6E8F-85AD-30F25370BE3D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9" name="Line">
                <a:extLst>
                  <a:ext uri="{FF2B5EF4-FFF2-40B4-BE49-F238E27FC236}">
                    <a16:creationId xmlns:a16="http://schemas.microsoft.com/office/drawing/2014/main" id="{E992C58F-4C73-C303-978D-C8B5E9B0A63D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40" name="Group">
                <a:extLst>
                  <a:ext uri="{FF2B5EF4-FFF2-40B4-BE49-F238E27FC236}">
                    <a16:creationId xmlns:a16="http://schemas.microsoft.com/office/drawing/2014/main" id="{63491373-D88A-4200-54EF-A003049AB410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2" name="Cuboid">
                  <a:extLst>
                    <a:ext uri="{FF2B5EF4-FFF2-40B4-BE49-F238E27FC236}">
                      <a16:creationId xmlns:a16="http://schemas.microsoft.com/office/drawing/2014/main" id="{2D641374-7A65-B141-14E1-C3FDC263DAA1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3" name="Cuboid">
                  <a:extLst>
                    <a:ext uri="{FF2B5EF4-FFF2-40B4-BE49-F238E27FC236}">
                      <a16:creationId xmlns:a16="http://schemas.microsoft.com/office/drawing/2014/main" id="{CD669996-9B9D-9928-6F15-EA616E607A77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1" name="Line">
                <a:extLst>
                  <a:ext uri="{FF2B5EF4-FFF2-40B4-BE49-F238E27FC236}">
                    <a16:creationId xmlns:a16="http://schemas.microsoft.com/office/drawing/2014/main" id="{56CA9086-3F35-A448-41E2-4ABF904912E9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2" name="Rectangle">
                <a:extLst>
                  <a:ext uri="{FF2B5EF4-FFF2-40B4-BE49-F238E27FC236}">
                    <a16:creationId xmlns:a16="http://schemas.microsoft.com/office/drawing/2014/main" id="{DB43B962-ABC2-621C-2C42-643DD63DFB71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E4A1AD1-08B3-B874-9380-2BBFD0F8FB25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44" name="Line">
                <a:extLst>
                  <a:ext uri="{FF2B5EF4-FFF2-40B4-BE49-F238E27FC236}">
                    <a16:creationId xmlns:a16="http://schemas.microsoft.com/office/drawing/2014/main" id="{607E9859-BCBA-2131-944F-50E4BC339C4D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5" name="Rectangle">
                <a:extLst>
                  <a:ext uri="{FF2B5EF4-FFF2-40B4-BE49-F238E27FC236}">
                    <a16:creationId xmlns:a16="http://schemas.microsoft.com/office/drawing/2014/main" id="{1C6FDF11-96E4-E159-3DB0-9BB5A6756D78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6" name="Group">
                <a:extLst>
                  <a:ext uri="{FF2B5EF4-FFF2-40B4-BE49-F238E27FC236}">
                    <a16:creationId xmlns:a16="http://schemas.microsoft.com/office/drawing/2014/main" id="{7002DFFD-230D-70C6-4B10-0BEA58384830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0" name="Cuboid">
                  <a:extLst>
                    <a:ext uri="{FF2B5EF4-FFF2-40B4-BE49-F238E27FC236}">
                      <a16:creationId xmlns:a16="http://schemas.microsoft.com/office/drawing/2014/main" id="{DCB17865-17CB-38E8-F2F4-EB212DE3F729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1" name="Cuboid">
                  <a:extLst>
                    <a:ext uri="{FF2B5EF4-FFF2-40B4-BE49-F238E27FC236}">
                      <a16:creationId xmlns:a16="http://schemas.microsoft.com/office/drawing/2014/main" id="{744D61B0-4B22-1EB5-571D-FA7AD001CCEC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7" name="Cuboid">
                <a:extLst>
                  <a:ext uri="{FF2B5EF4-FFF2-40B4-BE49-F238E27FC236}">
                    <a16:creationId xmlns:a16="http://schemas.microsoft.com/office/drawing/2014/main" id="{1F1D166A-FA8F-750B-A03B-8F00BC802D3F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8" name="Cuboid">
                <a:extLst>
                  <a:ext uri="{FF2B5EF4-FFF2-40B4-BE49-F238E27FC236}">
                    <a16:creationId xmlns:a16="http://schemas.microsoft.com/office/drawing/2014/main" id="{306ABF8B-3829-74CE-9D93-1E3AB6395810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9" name="Group">
                <a:extLst>
                  <a:ext uri="{FF2B5EF4-FFF2-40B4-BE49-F238E27FC236}">
                    <a16:creationId xmlns:a16="http://schemas.microsoft.com/office/drawing/2014/main" id="{0730D166-B532-00D9-2C2C-28DCB5B6D553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58" name="Cuboid">
                  <a:extLst>
                    <a:ext uri="{FF2B5EF4-FFF2-40B4-BE49-F238E27FC236}">
                      <a16:creationId xmlns:a16="http://schemas.microsoft.com/office/drawing/2014/main" id="{782DB4B7-BD99-2BD1-B5BC-8BE92C2337BB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59" name="Cuboid">
                  <a:extLst>
                    <a:ext uri="{FF2B5EF4-FFF2-40B4-BE49-F238E27FC236}">
                      <a16:creationId xmlns:a16="http://schemas.microsoft.com/office/drawing/2014/main" id="{25E54DB7-4182-53F2-CAA2-1234989A809A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50" name="Line">
                <a:extLst>
                  <a:ext uri="{FF2B5EF4-FFF2-40B4-BE49-F238E27FC236}">
                    <a16:creationId xmlns:a16="http://schemas.microsoft.com/office/drawing/2014/main" id="{871B3825-6FB5-CE33-0D9C-45060C3E75A0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51" name="Line">
                <a:extLst>
                  <a:ext uri="{FF2B5EF4-FFF2-40B4-BE49-F238E27FC236}">
                    <a16:creationId xmlns:a16="http://schemas.microsoft.com/office/drawing/2014/main" id="{926C42C3-24DE-5B47-4CBC-E99E0D26F84D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2" name="Cuboid">
                <a:extLst>
                  <a:ext uri="{FF2B5EF4-FFF2-40B4-BE49-F238E27FC236}">
                    <a16:creationId xmlns:a16="http://schemas.microsoft.com/office/drawing/2014/main" id="{1EAB9E47-F77F-A9EC-7478-F21BD7B2588A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53" name="Line">
                <a:extLst>
                  <a:ext uri="{FF2B5EF4-FFF2-40B4-BE49-F238E27FC236}">
                    <a16:creationId xmlns:a16="http://schemas.microsoft.com/office/drawing/2014/main" id="{D0933A2A-DCAC-0C46-B7F8-6F7C1D91E77E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4" name="Line">
                <a:extLst>
                  <a:ext uri="{FF2B5EF4-FFF2-40B4-BE49-F238E27FC236}">
                    <a16:creationId xmlns:a16="http://schemas.microsoft.com/office/drawing/2014/main" id="{4E4BC7EE-5B0C-4B6F-50C4-5CAFFFF8C73A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5" name="Cuboid">
                <a:extLst>
                  <a:ext uri="{FF2B5EF4-FFF2-40B4-BE49-F238E27FC236}">
                    <a16:creationId xmlns:a16="http://schemas.microsoft.com/office/drawing/2014/main" id="{E5D76E5B-584F-9269-07DB-ED29F235B252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56" name="Line">
                <a:extLst>
                  <a:ext uri="{FF2B5EF4-FFF2-40B4-BE49-F238E27FC236}">
                    <a16:creationId xmlns:a16="http://schemas.microsoft.com/office/drawing/2014/main" id="{D680B388-C212-9772-B722-77B35D46E728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7" name="Cuboid">
                <a:extLst>
                  <a:ext uri="{FF2B5EF4-FFF2-40B4-BE49-F238E27FC236}">
                    <a16:creationId xmlns:a16="http://schemas.microsoft.com/office/drawing/2014/main" id="{46123CB6-2267-8044-4839-BB42AEED53D6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58" name="Group">
                <a:extLst>
                  <a:ext uri="{FF2B5EF4-FFF2-40B4-BE49-F238E27FC236}">
                    <a16:creationId xmlns:a16="http://schemas.microsoft.com/office/drawing/2014/main" id="{97A39D38-E15A-BA1E-6A0C-B31DCC6E4B4E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739" name="Oval">
                  <a:extLst>
                    <a:ext uri="{FF2B5EF4-FFF2-40B4-BE49-F238E27FC236}">
                      <a16:creationId xmlns:a16="http://schemas.microsoft.com/office/drawing/2014/main" id="{6C99CC02-8C34-1896-756D-F9C7DA1DB2F1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51" name="Oval">
                  <a:extLst>
                    <a:ext uri="{FF2B5EF4-FFF2-40B4-BE49-F238E27FC236}">
                      <a16:creationId xmlns:a16="http://schemas.microsoft.com/office/drawing/2014/main" id="{C5BF7831-9A61-5A17-D015-2DE36BDAEA4C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59" name="Oval">
                  <a:extLst>
                    <a:ext uri="{FF2B5EF4-FFF2-40B4-BE49-F238E27FC236}">
                      <a16:creationId xmlns:a16="http://schemas.microsoft.com/office/drawing/2014/main" id="{690873BE-079A-D589-5B4C-FFA04D4371C7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60" name="Oval">
                  <a:extLst>
                    <a:ext uri="{FF2B5EF4-FFF2-40B4-BE49-F238E27FC236}">
                      <a16:creationId xmlns:a16="http://schemas.microsoft.com/office/drawing/2014/main" id="{62DF4E33-0E7B-1967-63EF-DFF54C7ED61B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7AD8F6C8-8DB8-315C-F6EA-84DC08C66188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1091" name="Group 1090">
                  <a:extLst>
                    <a:ext uri="{FF2B5EF4-FFF2-40B4-BE49-F238E27FC236}">
                      <a16:creationId xmlns:a16="http://schemas.microsoft.com/office/drawing/2014/main" id="{DE5990A0-4ACF-B31C-6718-A34A2E036869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1109" name="Group">
                    <a:extLst>
                      <a:ext uri="{FF2B5EF4-FFF2-40B4-BE49-F238E27FC236}">
                        <a16:creationId xmlns:a16="http://schemas.microsoft.com/office/drawing/2014/main" id="{72E82C0F-5118-5EFD-71BA-AA6B35B53A9A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122" name="Cuboid">
                      <a:extLst>
                        <a:ext uri="{FF2B5EF4-FFF2-40B4-BE49-F238E27FC236}">
                          <a16:creationId xmlns:a16="http://schemas.microsoft.com/office/drawing/2014/main" id="{05D206A6-AA94-439E-016C-ECFFB17D1B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123" name="Cuboid">
                      <a:extLst>
                        <a:ext uri="{FF2B5EF4-FFF2-40B4-BE49-F238E27FC236}">
                          <a16:creationId xmlns:a16="http://schemas.microsoft.com/office/drawing/2014/main" id="{D46EB587-1D20-4ACC-CFD0-9990220124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110" name="Group">
                    <a:extLst>
                      <a:ext uri="{FF2B5EF4-FFF2-40B4-BE49-F238E27FC236}">
                        <a16:creationId xmlns:a16="http://schemas.microsoft.com/office/drawing/2014/main" id="{3B10DFD6-BCFA-5811-FCFF-8E239D459239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1120" name="Cuboid">
                      <a:extLst>
                        <a:ext uri="{FF2B5EF4-FFF2-40B4-BE49-F238E27FC236}">
                          <a16:creationId xmlns:a16="http://schemas.microsoft.com/office/drawing/2014/main" id="{8579172E-F503-D9F4-B6AD-CE2A696C46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121" name="Cuboid">
                      <a:extLst>
                        <a:ext uri="{FF2B5EF4-FFF2-40B4-BE49-F238E27FC236}">
                          <a16:creationId xmlns:a16="http://schemas.microsoft.com/office/drawing/2014/main" id="{EA9FCA92-FD71-C148-0A3B-5905B41F5B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111" name="Group">
                    <a:extLst>
                      <a:ext uri="{FF2B5EF4-FFF2-40B4-BE49-F238E27FC236}">
                        <a16:creationId xmlns:a16="http://schemas.microsoft.com/office/drawing/2014/main" id="{463A9A42-7B19-8807-13AE-6BF23ABDA63C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118" name="Cuboid">
                      <a:extLst>
                        <a:ext uri="{FF2B5EF4-FFF2-40B4-BE49-F238E27FC236}">
                          <a16:creationId xmlns:a16="http://schemas.microsoft.com/office/drawing/2014/main" id="{F7A6415F-76B8-7F20-0DAD-6D99B14708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119" name="Cuboid">
                      <a:extLst>
                        <a:ext uri="{FF2B5EF4-FFF2-40B4-BE49-F238E27FC236}">
                          <a16:creationId xmlns:a16="http://schemas.microsoft.com/office/drawing/2014/main" id="{CE82DF04-27F9-B27B-E3C7-7744FDFE2C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112" name="Line">
                    <a:extLst>
                      <a:ext uri="{FF2B5EF4-FFF2-40B4-BE49-F238E27FC236}">
                        <a16:creationId xmlns:a16="http://schemas.microsoft.com/office/drawing/2014/main" id="{A4531AA3-2EF8-91D6-CC9A-DD5A73CC3305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1113" name="Line">
                    <a:extLst>
                      <a:ext uri="{FF2B5EF4-FFF2-40B4-BE49-F238E27FC236}">
                        <a16:creationId xmlns:a16="http://schemas.microsoft.com/office/drawing/2014/main" id="{A9F3FE1A-12E5-66CC-51AE-E7837B3633FD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1114" name="Group">
                    <a:extLst>
                      <a:ext uri="{FF2B5EF4-FFF2-40B4-BE49-F238E27FC236}">
                        <a16:creationId xmlns:a16="http://schemas.microsoft.com/office/drawing/2014/main" id="{585D388A-B81D-E8D8-28D8-ED07CCA162D9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116" name="Cuboid">
                      <a:extLst>
                        <a:ext uri="{FF2B5EF4-FFF2-40B4-BE49-F238E27FC236}">
                          <a16:creationId xmlns:a16="http://schemas.microsoft.com/office/drawing/2014/main" id="{90B777BB-AB0E-BCAF-C42C-F5424DF078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117" name="Cuboid">
                      <a:extLst>
                        <a:ext uri="{FF2B5EF4-FFF2-40B4-BE49-F238E27FC236}">
                          <a16:creationId xmlns:a16="http://schemas.microsoft.com/office/drawing/2014/main" id="{DBF9C0B7-2967-68CB-449B-8686DEEF4C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115" name="Line">
                    <a:extLst>
                      <a:ext uri="{FF2B5EF4-FFF2-40B4-BE49-F238E27FC236}">
                        <a16:creationId xmlns:a16="http://schemas.microsoft.com/office/drawing/2014/main" id="{922787C1-2F66-CE05-1E70-A6955D5206AA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1092" name="Cuboid">
                  <a:extLst>
                    <a:ext uri="{FF2B5EF4-FFF2-40B4-BE49-F238E27FC236}">
                      <a16:creationId xmlns:a16="http://schemas.microsoft.com/office/drawing/2014/main" id="{2091ADE7-870D-E99D-BC5A-D49E8DA1E937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93" name="Line">
                  <a:extLst>
                    <a:ext uri="{FF2B5EF4-FFF2-40B4-BE49-F238E27FC236}">
                      <a16:creationId xmlns:a16="http://schemas.microsoft.com/office/drawing/2014/main" id="{0AA54200-68E5-FE19-96FC-3220FE0B887A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094" name="Line">
                  <a:extLst>
                    <a:ext uri="{FF2B5EF4-FFF2-40B4-BE49-F238E27FC236}">
                      <a16:creationId xmlns:a16="http://schemas.microsoft.com/office/drawing/2014/main" id="{245D0226-9338-92A1-A3B0-3C7636DD7D8C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1095" name="Group">
                  <a:extLst>
                    <a:ext uri="{FF2B5EF4-FFF2-40B4-BE49-F238E27FC236}">
                      <a16:creationId xmlns:a16="http://schemas.microsoft.com/office/drawing/2014/main" id="{F9BC24FB-C0EA-C2E7-D0DA-1B961C148F23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1106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1AB7E785-E3F6-148F-8075-FC6591242B0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107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7E1DD180-F8A6-A3A1-F5AF-605B3EDFE3F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108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E7AB2D73-F240-4C4F-69FE-0454F4F405D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1096" name="Group">
                  <a:extLst>
                    <a:ext uri="{FF2B5EF4-FFF2-40B4-BE49-F238E27FC236}">
                      <a16:creationId xmlns:a16="http://schemas.microsoft.com/office/drawing/2014/main" id="{48FC58D6-DACA-300E-127E-3F00801C10F1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1103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7C187324-A74C-9D45-4851-8209835F4F6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104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EDEDEB0D-AD91-1C24-935E-ACB2C7FF12A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105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C9FEFD76-1A26-BE37-2402-86651EC2117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1097" name="Line">
                  <a:extLst>
                    <a:ext uri="{FF2B5EF4-FFF2-40B4-BE49-F238E27FC236}">
                      <a16:creationId xmlns:a16="http://schemas.microsoft.com/office/drawing/2014/main" id="{D98C456A-D125-3438-0AD8-8B8A81F0FFB7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098" name="Line">
                  <a:extLst>
                    <a:ext uri="{FF2B5EF4-FFF2-40B4-BE49-F238E27FC236}">
                      <a16:creationId xmlns:a16="http://schemas.microsoft.com/office/drawing/2014/main" id="{BB735AB2-1793-4E3D-F545-894D6F724219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099" name="Line">
                  <a:extLst>
                    <a:ext uri="{FF2B5EF4-FFF2-40B4-BE49-F238E27FC236}">
                      <a16:creationId xmlns:a16="http://schemas.microsoft.com/office/drawing/2014/main" id="{DF5C69E0-2F95-511E-B03B-9ABD728CA2FF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1100" name="Cuboid">
                  <a:extLst>
                    <a:ext uri="{FF2B5EF4-FFF2-40B4-BE49-F238E27FC236}">
                      <a16:creationId xmlns:a16="http://schemas.microsoft.com/office/drawing/2014/main" id="{F0E7AA0C-9E9F-1CC3-85B2-F7F2D4921969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101" name="Rounded Rectangle">
                  <a:extLst>
                    <a:ext uri="{FF2B5EF4-FFF2-40B4-BE49-F238E27FC236}">
                      <a16:creationId xmlns:a16="http://schemas.microsoft.com/office/drawing/2014/main" id="{54CD8226-1D2E-2D85-612D-0FFE823E2FB0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102" name="Rounded Rectangle">
                  <a:extLst>
                    <a:ext uri="{FF2B5EF4-FFF2-40B4-BE49-F238E27FC236}">
                      <a16:creationId xmlns:a16="http://schemas.microsoft.com/office/drawing/2014/main" id="{99AD64FC-2F04-CC67-90BB-9B22B64B8F67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23DF52F7-7507-4726-EE23-4925D4D0A6FF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5E8F7267-00EB-DFF7-6658-B0DE554F50AB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2CBE20D8-457D-4327-6ACF-54B3B9314CEA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63" name="Rounded Rectangle">
                <a:extLst>
                  <a:ext uri="{FF2B5EF4-FFF2-40B4-BE49-F238E27FC236}">
                    <a16:creationId xmlns:a16="http://schemas.microsoft.com/office/drawing/2014/main" id="{2F018608-42F2-8737-04F5-7B7EBDDB4548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1088" name="Google Shape;768;g3f55441d267_0_223">
                <a:extLst>
                  <a:ext uri="{FF2B5EF4-FFF2-40B4-BE49-F238E27FC236}">
                    <a16:creationId xmlns:a16="http://schemas.microsoft.com/office/drawing/2014/main" id="{B4DC34E8-849C-FF7D-5BE8-A56958FD0239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89" name="TextBox 1088">
                <a:extLst>
                  <a:ext uri="{FF2B5EF4-FFF2-40B4-BE49-F238E27FC236}">
                    <a16:creationId xmlns:a16="http://schemas.microsoft.com/office/drawing/2014/main" id="{C7BF1D90-C836-B5C4-CE66-AD4198B2F4A2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1090" name="TextBox 1089">
                <a:extLst>
                  <a:ext uri="{FF2B5EF4-FFF2-40B4-BE49-F238E27FC236}">
                    <a16:creationId xmlns:a16="http://schemas.microsoft.com/office/drawing/2014/main" id="{FB0673A9-B090-4B8D-A7D9-59400FBC4871}"/>
                  </a:ext>
                </a:extLst>
              </p:cNvPr>
              <p:cNvSpPr txBox="1"/>
              <p:nvPr/>
            </p:nvSpPr>
            <p:spPr>
              <a:xfrm>
                <a:off x="7684315" y="2575845"/>
                <a:ext cx="744114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Plasma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target</a:t>
                </a:r>
              </a:p>
            </p:txBody>
          </p:sp>
        </p:grpSp>
      </p:grpSp>
      <p:cxnSp>
        <p:nvCxnSpPr>
          <p:cNvPr id="874" name="Straight Connector 873">
            <a:extLst>
              <a:ext uri="{FF2B5EF4-FFF2-40B4-BE49-F238E27FC236}">
                <a16:creationId xmlns:a16="http://schemas.microsoft.com/office/drawing/2014/main" id="{50D092FB-F1C3-E3A3-4B34-E56B54476C92}"/>
              </a:ext>
            </a:extLst>
          </p:cNvPr>
          <p:cNvCxnSpPr>
            <a:cxnSpLocks/>
          </p:cNvCxnSpPr>
          <p:nvPr/>
        </p:nvCxnSpPr>
        <p:spPr>
          <a:xfrm flipV="1">
            <a:off x="6558809" y="2274706"/>
            <a:ext cx="0" cy="1481506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25" name="Google Shape;322;g3f55441d267_0_273">
            <a:extLst>
              <a:ext uri="{FF2B5EF4-FFF2-40B4-BE49-F238E27FC236}">
                <a16:creationId xmlns:a16="http://schemas.microsoft.com/office/drawing/2014/main" id="{250242EF-8AC5-D896-74B0-85217957F2E3}"/>
              </a:ext>
            </a:extLst>
          </p:cNvPr>
          <p:cNvSpPr txBox="1">
            <a:spLocks/>
          </p:cNvSpPr>
          <p:nvPr/>
        </p:nvSpPr>
        <p:spPr>
          <a:xfrm>
            <a:off x="452405" y="4317769"/>
            <a:ext cx="3554818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2000" dirty="0"/>
              <a:t>Scanned the witness position inside the wake to measure the longitudinal electric field and therefore infer the chirp</a:t>
            </a:r>
          </a:p>
        </p:txBody>
      </p:sp>
    </p:spTree>
    <p:extLst>
      <p:ext uri="{BB962C8B-B14F-4D97-AF65-F5344CB8AC3E}">
        <p14:creationId xmlns:p14="http://schemas.microsoft.com/office/powerpoint/2010/main" val="1039941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7DA29AC1-B158-4D46-74B8-AC872EE71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1" name="Picture 4">
            <a:extLst>
              <a:ext uri="{FF2B5EF4-FFF2-40B4-BE49-F238E27FC236}">
                <a16:creationId xmlns:a16="http://schemas.microsoft.com/office/drawing/2014/main" id="{5E978380-2828-50CE-785E-5556A9C66B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56"/>
          <a:stretch>
            <a:fillRect/>
          </a:stretch>
        </p:blipFill>
        <p:spPr bwMode="auto">
          <a:xfrm>
            <a:off x="4762260" y="3247697"/>
            <a:ext cx="5690304" cy="2535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508EE82A-A636-668D-A83F-716157E7CEC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witness chirp is inferred by scanning its position in the wake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D565670B-246F-73F1-9AAD-859E11474A8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 dirty="0"/>
          </a:p>
        </p:txBody>
      </p:sp>
      <p:pic>
        <p:nvPicPr>
          <p:cNvPr id="761" name="Google Shape;768;g3f55441d267_0_223">
            <a:extLst>
              <a:ext uri="{FF2B5EF4-FFF2-40B4-BE49-F238E27FC236}">
                <a16:creationId xmlns:a16="http://schemas.microsoft.com/office/drawing/2014/main" id="{8A7912CE-91F3-DD74-2A92-E7ADB9628B4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32993" t="9132" r="34579"/>
          <a:stretch/>
        </p:blipFill>
        <p:spPr>
          <a:xfrm>
            <a:off x="4032913" y="3168574"/>
            <a:ext cx="1208154" cy="2577957"/>
          </a:xfrm>
          <a:prstGeom prst="rect">
            <a:avLst/>
          </a:prstGeom>
          <a:noFill/>
          <a:ln>
            <a:noFill/>
          </a:ln>
        </p:spPr>
      </p:pic>
      <p:sp>
        <p:nvSpPr>
          <p:cNvPr id="992" name="TextBox 991">
            <a:extLst>
              <a:ext uri="{FF2B5EF4-FFF2-40B4-BE49-F238E27FC236}">
                <a16:creationId xmlns:a16="http://schemas.microsoft.com/office/drawing/2014/main" id="{B0E51265-13EF-8420-91C1-E162133D85E7}"/>
              </a:ext>
            </a:extLst>
          </p:cNvPr>
          <p:cNvSpPr txBox="1"/>
          <p:nvPr/>
        </p:nvSpPr>
        <p:spPr>
          <a:xfrm>
            <a:off x="5479401" y="3271847"/>
            <a:ext cx="11512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98 MeV/um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59D1766E-01DE-1371-B2BE-FF84CB8AFD2E}"/>
              </a:ext>
            </a:extLst>
          </p:cNvPr>
          <p:cNvCxnSpPr>
            <a:cxnSpLocks/>
          </p:cNvCxnSpPr>
          <p:nvPr/>
        </p:nvCxnSpPr>
        <p:spPr>
          <a:xfrm flipV="1">
            <a:off x="8465745" y="2284122"/>
            <a:ext cx="0" cy="947810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0" name="Google Shape;335;g3f55441d267_0_0">
            <a:extLst>
              <a:ext uri="{FF2B5EF4-FFF2-40B4-BE49-F238E27FC236}">
                <a16:creationId xmlns:a16="http://schemas.microsoft.com/office/drawing/2014/main" id="{6A964A5D-112B-C92E-8CFD-7D69ADB024EB}"/>
              </a:ext>
            </a:extLst>
          </p:cNvPr>
          <p:cNvSpPr txBox="1">
            <a:spLocks/>
          </p:cNvSpPr>
          <p:nvPr/>
        </p:nvSpPr>
        <p:spPr>
          <a:xfrm>
            <a:off x="0" y="5914541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chemeClr val="lt1"/>
                </a:solidFill>
              </a:rPr>
              <a:t>O(100 MeV/um) chirps measured in 40 cm-long plasma at density 4.4e16 cm</a:t>
            </a:r>
            <a:r>
              <a:rPr lang="en-US" sz="2000" baseline="30000" dirty="0">
                <a:solidFill>
                  <a:schemeClr val="lt1"/>
                </a:solidFill>
              </a:rPr>
              <a:t>-3</a:t>
            </a:r>
            <a:r>
              <a:rPr lang="en-US" sz="2000" dirty="0">
                <a:solidFill>
                  <a:schemeClr val="lt1"/>
                </a:solidFill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20C790-8003-A5AD-9C6E-7E24576BC204}"/>
              </a:ext>
            </a:extLst>
          </p:cNvPr>
          <p:cNvSpPr txBox="1"/>
          <p:nvPr/>
        </p:nvSpPr>
        <p:spPr>
          <a:xfrm>
            <a:off x="10275396" y="2849862"/>
            <a:ext cx="12352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Energy spectrometer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6C0B650-E97C-8E67-68F5-1CF993B7EC24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291CE89-05BF-D18C-6E32-E77812AAAA22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AF6BEBCD-A6FC-DFCF-B809-EC42B120091C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7" name="Picture 4">
                <a:extLst>
                  <a:ext uri="{FF2B5EF4-FFF2-40B4-BE49-F238E27FC236}">
                    <a16:creationId xmlns:a16="http://schemas.microsoft.com/office/drawing/2014/main" id="{22AE4229-E185-3BAB-CC0B-1A19845C427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Rounded Rectangle">
                <a:extLst>
                  <a:ext uri="{FF2B5EF4-FFF2-40B4-BE49-F238E27FC236}">
                    <a16:creationId xmlns:a16="http://schemas.microsoft.com/office/drawing/2014/main" id="{8D3943E4-43E3-741E-C78A-40EE2A45B9A0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8138CE4-A0CC-B3C1-EA47-8F9239699C42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10" name="Cuboid">
                <a:extLst>
                  <a:ext uri="{FF2B5EF4-FFF2-40B4-BE49-F238E27FC236}">
                    <a16:creationId xmlns:a16="http://schemas.microsoft.com/office/drawing/2014/main" id="{9F6E4F58-FDF5-E0CB-B2FF-C9511514C109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1" name="Cuboid">
                <a:extLst>
                  <a:ext uri="{FF2B5EF4-FFF2-40B4-BE49-F238E27FC236}">
                    <a16:creationId xmlns:a16="http://schemas.microsoft.com/office/drawing/2014/main" id="{57DAAC37-6B8E-9569-3A1E-DC5DBDADE538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2" name="Cuboid">
                <a:extLst>
                  <a:ext uri="{FF2B5EF4-FFF2-40B4-BE49-F238E27FC236}">
                    <a16:creationId xmlns:a16="http://schemas.microsoft.com/office/drawing/2014/main" id="{1EE2DA7A-5153-0A62-E3F0-08FF96583156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" name="Line">
                <a:extLst>
                  <a:ext uri="{FF2B5EF4-FFF2-40B4-BE49-F238E27FC236}">
                    <a16:creationId xmlns:a16="http://schemas.microsoft.com/office/drawing/2014/main" id="{35CFC2A9-7C1F-42F6-5E7E-64BFADFDF3F2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4" name="Line">
                <a:extLst>
                  <a:ext uri="{FF2B5EF4-FFF2-40B4-BE49-F238E27FC236}">
                    <a16:creationId xmlns:a16="http://schemas.microsoft.com/office/drawing/2014/main" id="{A7BF0E79-975A-0BEA-FB93-1D451312AC60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AD12BE22-846B-57E6-2B82-C9F639C5622D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6" name="Rectangle">
                <a:extLst>
                  <a:ext uri="{FF2B5EF4-FFF2-40B4-BE49-F238E27FC236}">
                    <a16:creationId xmlns:a16="http://schemas.microsoft.com/office/drawing/2014/main" id="{2FB02DB7-7FA9-F277-720A-C2BA4F167E97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7" name="Line">
                <a:extLst>
                  <a:ext uri="{FF2B5EF4-FFF2-40B4-BE49-F238E27FC236}">
                    <a16:creationId xmlns:a16="http://schemas.microsoft.com/office/drawing/2014/main" id="{40D4E7D1-EC45-2508-EFF2-1D51EEC7D6BC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8" name="Oval">
                <a:extLst>
                  <a:ext uri="{FF2B5EF4-FFF2-40B4-BE49-F238E27FC236}">
                    <a16:creationId xmlns:a16="http://schemas.microsoft.com/office/drawing/2014/main" id="{86C7A4C3-B280-10B8-A0AF-086DFAABE2D9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9" name="Oval">
                <a:extLst>
                  <a:ext uri="{FF2B5EF4-FFF2-40B4-BE49-F238E27FC236}">
                    <a16:creationId xmlns:a16="http://schemas.microsoft.com/office/drawing/2014/main" id="{2855EC02-5152-B1E4-2289-7935FEEA0542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0" name="Group">
                <a:extLst>
                  <a:ext uri="{FF2B5EF4-FFF2-40B4-BE49-F238E27FC236}">
                    <a16:creationId xmlns:a16="http://schemas.microsoft.com/office/drawing/2014/main" id="{AA32637A-7890-39F3-C23F-49679BD75007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007" name="Cuboid">
                  <a:extLst>
                    <a:ext uri="{FF2B5EF4-FFF2-40B4-BE49-F238E27FC236}">
                      <a16:creationId xmlns:a16="http://schemas.microsoft.com/office/drawing/2014/main" id="{F632A0CB-1678-C6CB-D216-287691B661AE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08" name="Cuboid">
                  <a:extLst>
                    <a:ext uri="{FF2B5EF4-FFF2-40B4-BE49-F238E27FC236}">
                      <a16:creationId xmlns:a16="http://schemas.microsoft.com/office/drawing/2014/main" id="{2087E2FC-E8DB-FC5F-2EBC-8744CAF2F532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1" name="Group">
                <a:extLst>
                  <a:ext uri="{FF2B5EF4-FFF2-40B4-BE49-F238E27FC236}">
                    <a16:creationId xmlns:a16="http://schemas.microsoft.com/office/drawing/2014/main" id="{B68D9E7F-869B-6606-57B5-BB7D8B4FF383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005" name="Cuboid">
                  <a:extLst>
                    <a:ext uri="{FF2B5EF4-FFF2-40B4-BE49-F238E27FC236}">
                      <a16:creationId xmlns:a16="http://schemas.microsoft.com/office/drawing/2014/main" id="{C3669FD3-721A-788B-F66F-3DD8CC9A64E7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06" name="Cuboid">
                  <a:extLst>
                    <a:ext uri="{FF2B5EF4-FFF2-40B4-BE49-F238E27FC236}">
                      <a16:creationId xmlns:a16="http://schemas.microsoft.com/office/drawing/2014/main" id="{82F517C5-DAC9-838D-4E11-282404D9ECA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2" name="Group">
                <a:extLst>
                  <a:ext uri="{FF2B5EF4-FFF2-40B4-BE49-F238E27FC236}">
                    <a16:creationId xmlns:a16="http://schemas.microsoft.com/office/drawing/2014/main" id="{6FF3EA77-D005-8D59-4DB3-CC5DB14BAC95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003" name="Cuboid">
                  <a:extLst>
                    <a:ext uri="{FF2B5EF4-FFF2-40B4-BE49-F238E27FC236}">
                      <a16:creationId xmlns:a16="http://schemas.microsoft.com/office/drawing/2014/main" id="{387D504B-AC61-2FD5-435E-2EE2E0AC9111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04" name="Cuboid">
                  <a:extLst>
                    <a:ext uri="{FF2B5EF4-FFF2-40B4-BE49-F238E27FC236}">
                      <a16:creationId xmlns:a16="http://schemas.microsoft.com/office/drawing/2014/main" id="{75368FED-6750-4BF5-2D6F-94989F6CDABC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23" name="Line">
                <a:extLst>
                  <a:ext uri="{FF2B5EF4-FFF2-40B4-BE49-F238E27FC236}">
                    <a16:creationId xmlns:a16="http://schemas.microsoft.com/office/drawing/2014/main" id="{08B8C15A-19CD-822E-F7A1-4C274191C728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4" name="Line">
                <a:extLst>
                  <a:ext uri="{FF2B5EF4-FFF2-40B4-BE49-F238E27FC236}">
                    <a16:creationId xmlns:a16="http://schemas.microsoft.com/office/drawing/2014/main" id="{FA4A839D-3498-F534-F9DC-749E08AEA5E2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5" name="Cuboid">
                <a:extLst>
                  <a:ext uri="{FF2B5EF4-FFF2-40B4-BE49-F238E27FC236}">
                    <a16:creationId xmlns:a16="http://schemas.microsoft.com/office/drawing/2014/main" id="{C2A602C4-58C5-7317-1E7E-9E1027C4EF06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6" name="Line">
                <a:extLst>
                  <a:ext uri="{FF2B5EF4-FFF2-40B4-BE49-F238E27FC236}">
                    <a16:creationId xmlns:a16="http://schemas.microsoft.com/office/drawing/2014/main" id="{10BD6AEA-9685-A11A-431A-259C073D1197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7" name="Cuboid">
                <a:extLst>
                  <a:ext uri="{FF2B5EF4-FFF2-40B4-BE49-F238E27FC236}">
                    <a16:creationId xmlns:a16="http://schemas.microsoft.com/office/drawing/2014/main" id="{2A051665-9725-5976-2082-894E3A4DF093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8" name="Group">
                <a:extLst>
                  <a:ext uri="{FF2B5EF4-FFF2-40B4-BE49-F238E27FC236}">
                    <a16:creationId xmlns:a16="http://schemas.microsoft.com/office/drawing/2014/main" id="{7E0258AA-61EF-4240-A03B-30C5E928B3D4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1001" name="Cuboid">
                  <a:extLst>
                    <a:ext uri="{FF2B5EF4-FFF2-40B4-BE49-F238E27FC236}">
                      <a16:creationId xmlns:a16="http://schemas.microsoft.com/office/drawing/2014/main" id="{615BA84B-85E3-7AD2-42F0-09BCF2F6731A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02" name="Cuboid">
                  <a:extLst>
                    <a:ext uri="{FF2B5EF4-FFF2-40B4-BE49-F238E27FC236}">
                      <a16:creationId xmlns:a16="http://schemas.microsoft.com/office/drawing/2014/main" id="{95E0724E-36AD-54E7-A509-06151932E044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9" name="Group">
                <a:extLst>
                  <a:ext uri="{FF2B5EF4-FFF2-40B4-BE49-F238E27FC236}">
                    <a16:creationId xmlns:a16="http://schemas.microsoft.com/office/drawing/2014/main" id="{EFAE46F8-BA75-4E84-E72B-2455CABC1FBC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999" name="Cuboid">
                  <a:extLst>
                    <a:ext uri="{FF2B5EF4-FFF2-40B4-BE49-F238E27FC236}">
                      <a16:creationId xmlns:a16="http://schemas.microsoft.com/office/drawing/2014/main" id="{3D8538C7-8960-EB6F-FAE9-E6FF1B7D17C7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00" name="Cuboid">
                  <a:extLst>
                    <a:ext uri="{FF2B5EF4-FFF2-40B4-BE49-F238E27FC236}">
                      <a16:creationId xmlns:a16="http://schemas.microsoft.com/office/drawing/2014/main" id="{391056A8-59A1-1CBE-3996-EB5794F56AE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0" name="Line">
                <a:extLst>
                  <a:ext uri="{FF2B5EF4-FFF2-40B4-BE49-F238E27FC236}">
                    <a16:creationId xmlns:a16="http://schemas.microsoft.com/office/drawing/2014/main" id="{4F06ACAB-E2AF-8FD0-46AC-18F3E1A352D2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1" name="Line">
                <a:extLst>
                  <a:ext uri="{FF2B5EF4-FFF2-40B4-BE49-F238E27FC236}">
                    <a16:creationId xmlns:a16="http://schemas.microsoft.com/office/drawing/2014/main" id="{FE1F89DB-070F-FCB6-C429-C2B6569D70DE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32" name="Group">
                <a:extLst>
                  <a:ext uri="{FF2B5EF4-FFF2-40B4-BE49-F238E27FC236}">
                    <a16:creationId xmlns:a16="http://schemas.microsoft.com/office/drawing/2014/main" id="{79019043-E2A4-10CD-3D74-06E54EE0AC8E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997" name="Cuboid">
                  <a:extLst>
                    <a:ext uri="{FF2B5EF4-FFF2-40B4-BE49-F238E27FC236}">
                      <a16:creationId xmlns:a16="http://schemas.microsoft.com/office/drawing/2014/main" id="{F9B73924-E2B1-47E6-2BAC-0C6D6E3F66E6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8" name="Cuboid">
                  <a:extLst>
                    <a:ext uri="{FF2B5EF4-FFF2-40B4-BE49-F238E27FC236}">
                      <a16:creationId xmlns:a16="http://schemas.microsoft.com/office/drawing/2014/main" id="{856E5631-6192-4A67-3EF9-3177AD8040E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3" name="Line">
                <a:extLst>
                  <a:ext uri="{FF2B5EF4-FFF2-40B4-BE49-F238E27FC236}">
                    <a16:creationId xmlns:a16="http://schemas.microsoft.com/office/drawing/2014/main" id="{520B08E5-140F-3642-7E0C-CA858E79338C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4" name="Rectangle">
                <a:extLst>
                  <a:ext uri="{FF2B5EF4-FFF2-40B4-BE49-F238E27FC236}">
                    <a16:creationId xmlns:a16="http://schemas.microsoft.com/office/drawing/2014/main" id="{3771E9F4-A17B-C7D8-96E4-4EAD47567EC8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317B7DB1-9086-1D49-4B28-7B0A61534D9D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36" name="Line">
                <a:extLst>
                  <a:ext uri="{FF2B5EF4-FFF2-40B4-BE49-F238E27FC236}">
                    <a16:creationId xmlns:a16="http://schemas.microsoft.com/office/drawing/2014/main" id="{18579776-BED3-7815-84AD-8DDB2AEAA440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7" name="Rectangle">
                <a:extLst>
                  <a:ext uri="{FF2B5EF4-FFF2-40B4-BE49-F238E27FC236}">
                    <a16:creationId xmlns:a16="http://schemas.microsoft.com/office/drawing/2014/main" id="{392EB850-7370-8E6B-9393-01DC3E2F2F9C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38" name="Group">
                <a:extLst>
                  <a:ext uri="{FF2B5EF4-FFF2-40B4-BE49-F238E27FC236}">
                    <a16:creationId xmlns:a16="http://schemas.microsoft.com/office/drawing/2014/main" id="{69159D2A-328F-80C8-F8D1-DA1CDAE9D43E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995" name="Cuboid">
                  <a:extLst>
                    <a:ext uri="{FF2B5EF4-FFF2-40B4-BE49-F238E27FC236}">
                      <a16:creationId xmlns:a16="http://schemas.microsoft.com/office/drawing/2014/main" id="{FCB2D795-29D9-B91B-3939-6EB2EDDD738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6" name="Cuboid">
                  <a:extLst>
                    <a:ext uri="{FF2B5EF4-FFF2-40B4-BE49-F238E27FC236}">
                      <a16:creationId xmlns:a16="http://schemas.microsoft.com/office/drawing/2014/main" id="{BE75AC06-3FB1-B5AF-E1AC-24B010FED2F7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9" name="Cuboid">
                <a:extLst>
                  <a:ext uri="{FF2B5EF4-FFF2-40B4-BE49-F238E27FC236}">
                    <a16:creationId xmlns:a16="http://schemas.microsoft.com/office/drawing/2014/main" id="{28ECE5D4-CECE-4526-42F2-F3B82A5535DC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0" name="Cuboid">
                <a:extLst>
                  <a:ext uri="{FF2B5EF4-FFF2-40B4-BE49-F238E27FC236}">
                    <a16:creationId xmlns:a16="http://schemas.microsoft.com/office/drawing/2014/main" id="{C33B83B4-3A03-6006-4505-930D4ED6E7A1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1" name="Group">
                <a:extLst>
                  <a:ext uri="{FF2B5EF4-FFF2-40B4-BE49-F238E27FC236}">
                    <a16:creationId xmlns:a16="http://schemas.microsoft.com/office/drawing/2014/main" id="{37E5E3A5-711B-7482-BB2A-9ABFFFCD7D35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993" name="Cuboid">
                  <a:extLst>
                    <a:ext uri="{FF2B5EF4-FFF2-40B4-BE49-F238E27FC236}">
                      <a16:creationId xmlns:a16="http://schemas.microsoft.com/office/drawing/2014/main" id="{D0C489C4-7A12-1627-A134-C8D9DA093264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4" name="Cuboid">
                  <a:extLst>
                    <a:ext uri="{FF2B5EF4-FFF2-40B4-BE49-F238E27FC236}">
                      <a16:creationId xmlns:a16="http://schemas.microsoft.com/office/drawing/2014/main" id="{9DD39284-6FE0-FC58-17E7-270716411266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2" name="Line">
                <a:extLst>
                  <a:ext uri="{FF2B5EF4-FFF2-40B4-BE49-F238E27FC236}">
                    <a16:creationId xmlns:a16="http://schemas.microsoft.com/office/drawing/2014/main" id="{89463571-553B-008E-1095-2653819F9566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43" name="Line">
                <a:extLst>
                  <a:ext uri="{FF2B5EF4-FFF2-40B4-BE49-F238E27FC236}">
                    <a16:creationId xmlns:a16="http://schemas.microsoft.com/office/drawing/2014/main" id="{936911BF-BAD3-754C-E001-094DC21C9B71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4" name="Cuboid">
                <a:extLst>
                  <a:ext uri="{FF2B5EF4-FFF2-40B4-BE49-F238E27FC236}">
                    <a16:creationId xmlns:a16="http://schemas.microsoft.com/office/drawing/2014/main" id="{4DDE83B6-4848-C42C-6610-5D394280B7F2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45" name="Line">
                <a:extLst>
                  <a:ext uri="{FF2B5EF4-FFF2-40B4-BE49-F238E27FC236}">
                    <a16:creationId xmlns:a16="http://schemas.microsoft.com/office/drawing/2014/main" id="{D65431BF-A81F-B82C-B9D4-F321884A8134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6" name="Line">
                <a:extLst>
                  <a:ext uri="{FF2B5EF4-FFF2-40B4-BE49-F238E27FC236}">
                    <a16:creationId xmlns:a16="http://schemas.microsoft.com/office/drawing/2014/main" id="{21AC5441-58D8-CCED-0633-F01BAD5C15BE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7" name="Cuboid">
                <a:extLst>
                  <a:ext uri="{FF2B5EF4-FFF2-40B4-BE49-F238E27FC236}">
                    <a16:creationId xmlns:a16="http://schemas.microsoft.com/office/drawing/2014/main" id="{54298408-E7CB-CB26-1D00-8D6063F80564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8" name="Line">
                <a:extLst>
                  <a:ext uri="{FF2B5EF4-FFF2-40B4-BE49-F238E27FC236}">
                    <a16:creationId xmlns:a16="http://schemas.microsoft.com/office/drawing/2014/main" id="{1D42F5C0-D5E2-227F-2F0A-8F87F3E5F538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9" name="Cuboid">
                <a:extLst>
                  <a:ext uri="{FF2B5EF4-FFF2-40B4-BE49-F238E27FC236}">
                    <a16:creationId xmlns:a16="http://schemas.microsoft.com/office/drawing/2014/main" id="{37AAC8E2-1C95-6012-FC4F-14E309C175BA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50" name="Group">
                <a:extLst>
                  <a:ext uri="{FF2B5EF4-FFF2-40B4-BE49-F238E27FC236}">
                    <a16:creationId xmlns:a16="http://schemas.microsoft.com/office/drawing/2014/main" id="{571F6664-275D-6226-6C75-6683F4895CCC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988" name="Oval">
                  <a:extLst>
                    <a:ext uri="{FF2B5EF4-FFF2-40B4-BE49-F238E27FC236}">
                      <a16:creationId xmlns:a16="http://schemas.microsoft.com/office/drawing/2014/main" id="{AB8179E3-D0EA-347F-D4E1-55F375C77989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89" name="Oval">
                  <a:extLst>
                    <a:ext uri="{FF2B5EF4-FFF2-40B4-BE49-F238E27FC236}">
                      <a16:creationId xmlns:a16="http://schemas.microsoft.com/office/drawing/2014/main" id="{C144D575-C718-5939-0511-3EBD8241E3A5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0" name="Oval">
                  <a:extLst>
                    <a:ext uri="{FF2B5EF4-FFF2-40B4-BE49-F238E27FC236}">
                      <a16:creationId xmlns:a16="http://schemas.microsoft.com/office/drawing/2014/main" id="{CBDD42B6-CF80-A954-4130-5AB6BCCC1F57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1" name="Oval">
                  <a:extLst>
                    <a:ext uri="{FF2B5EF4-FFF2-40B4-BE49-F238E27FC236}">
                      <a16:creationId xmlns:a16="http://schemas.microsoft.com/office/drawing/2014/main" id="{ACF60C6B-6DF9-0E3B-AF6C-2262559DEA4D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A88D336B-B12A-C798-9EFF-A0985A56BC74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59" name="Group 58">
                  <a:extLst>
                    <a:ext uri="{FF2B5EF4-FFF2-40B4-BE49-F238E27FC236}">
                      <a16:creationId xmlns:a16="http://schemas.microsoft.com/office/drawing/2014/main" id="{CFECD7EC-3745-A267-BB9B-9A7C4961B074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973" name="Group">
                    <a:extLst>
                      <a:ext uri="{FF2B5EF4-FFF2-40B4-BE49-F238E27FC236}">
                        <a16:creationId xmlns:a16="http://schemas.microsoft.com/office/drawing/2014/main" id="{D8D9502E-FE58-9470-7270-0F95DE83A8A8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986" name="Cuboid">
                      <a:extLst>
                        <a:ext uri="{FF2B5EF4-FFF2-40B4-BE49-F238E27FC236}">
                          <a16:creationId xmlns:a16="http://schemas.microsoft.com/office/drawing/2014/main" id="{9A158FC1-6069-4A4C-7278-5B7C91E174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987" name="Cuboid">
                      <a:extLst>
                        <a:ext uri="{FF2B5EF4-FFF2-40B4-BE49-F238E27FC236}">
                          <a16:creationId xmlns:a16="http://schemas.microsoft.com/office/drawing/2014/main" id="{C8A7D923-4E1F-1193-033B-4CE7D048F1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974" name="Group">
                    <a:extLst>
                      <a:ext uri="{FF2B5EF4-FFF2-40B4-BE49-F238E27FC236}">
                        <a16:creationId xmlns:a16="http://schemas.microsoft.com/office/drawing/2014/main" id="{80B88AE4-551A-A25D-E953-AACCA7295EA9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984" name="Cuboid">
                      <a:extLst>
                        <a:ext uri="{FF2B5EF4-FFF2-40B4-BE49-F238E27FC236}">
                          <a16:creationId xmlns:a16="http://schemas.microsoft.com/office/drawing/2014/main" id="{3047DF86-BF4E-40D6-A81E-7F24E15877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985" name="Cuboid">
                      <a:extLst>
                        <a:ext uri="{FF2B5EF4-FFF2-40B4-BE49-F238E27FC236}">
                          <a16:creationId xmlns:a16="http://schemas.microsoft.com/office/drawing/2014/main" id="{D3AED556-C665-7497-9BCA-8FD9C33FFF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975" name="Group">
                    <a:extLst>
                      <a:ext uri="{FF2B5EF4-FFF2-40B4-BE49-F238E27FC236}">
                        <a16:creationId xmlns:a16="http://schemas.microsoft.com/office/drawing/2014/main" id="{797EB262-0B80-C85A-F2EE-EBED02567B1B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982" name="Cuboid">
                      <a:extLst>
                        <a:ext uri="{FF2B5EF4-FFF2-40B4-BE49-F238E27FC236}">
                          <a16:creationId xmlns:a16="http://schemas.microsoft.com/office/drawing/2014/main" id="{94CF98F3-7E76-0706-33B5-1BADB21D7A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983" name="Cuboid">
                      <a:extLst>
                        <a:ext uri="{FF2B5EF4-FFF2-40B4-BE49-F238E27FC236}">
                          <a16:creationId xmlns:a16="http://schemas.microsoft.com/office/drawing/2014/main" id="{372DB387-AF45-A889-6CBC-DB22970F24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976" name="Line">
                    <a:extLst>
                      <a:ext uri="{FF2B5EF4-FFF2-40B4-BE49-F238E27FC236}">
                        <a16:creationId xmlns:a16="http://schemas.microsoft.com/office/drawing/2014/main" id="{05EA097D-47F9-8EFF-E61F-58EDA0C9CED4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977" name="Line">
                    <a:extLst>
                      <a:ext uri="{FF2B5EF4-FFF2-40B4-BE49-F238E27FC236}">
                        <a16:creationId xmlns:a16="http://schemas.microsoft.com/office/drawing/2014/main" id="{EC236187-EAAF-0449-4FDB-EE190C52482A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978" name="Group">
                    <a:extLst>
                      <a:ext uri="{FF2B5EF4-FFF2-40B4-BE49-F238E27FC236}">
                        <a16:creationId xmlns:a16="http://schemas.microsoft.com/office/drawing/2014/main" id="{F0CD7A32-13AF-AAF0-36EE-60E93DE051E6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980" name="Cuboid">
                      <a:extLst>
                        <a:ext uri="{FF2B5EF4-FFF2-40B4-BE49-F238E27FC236}">
                          <a16:creationId xmlns:a16="http://schemas.microsoft.com/office/drawing/2014/main" id="{3814A190-8899-8EDF-B303-40741C24E6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981" name="Cuboid">
                      <a:extLst>
                        <a:ext uri="{FF2B5EF4-FFF2-40B4-BE49-F238E27FC236}">
                          <a16:creationId xmlns:a16="http://schemas.microsoft.com/office/drawing/2014/main" id="{292EB810-4935-9C0B-C891-7E85BEC2AD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979" name="Line">
                    <a:extLst>
                      <a:ext uri="{FF2B5EF4-FFF2-40B4-BE49-F238E27FC236}">
                        <a16:creationId xmlns:a16="http://schemas.microsoft.com/office/drawing/2014/main" id="{87140D0E-82F7-3C92-696D-17A8754EF6C1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60" name="Cuboid">
                  <a:extLst>
                    <a:ext uri="{FF2B5EF4-FFF2-40B4-BE49-F238E27FC236}">
                      <a16:creationId xmlns:a16="http://schemas.microsoft.com/office/drawing/2014/main" id="{3E69F0A5-19EF-B341-EA28-0043F1E8688D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61" name="Line">
                  <a:extLst>
                    <a:ext uri="{FF2B5EF4-FFF2-40B4-BE49-F238E27FC236}">
                      <a16:creationId xmlns:a16="http://schemas.microsoft.com/office/drawing/2014/main" id="{34D9EAA5-05F9-8C3D-9E23-A14EDA253E9B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62" name="Line">
                  <a:extLst>
                    <a:ext uri="{FF2B5EF4-FFF2-40B4-BE49-F238E27FC236}">
                      <a16:creationId xmlns:a16="http://schemas.microsoft.com/office/drawing/2014/main" id="{CF95817F-61DE-0E22-B231-6F211CDABCAE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63" name="Group">
                  <a:extLst>
                    <a:ext uri="{FF2B5EF4-FFF2-40B4-BE49-F238E27FC236}">
                      <a16:creationId xmlns:a16="http://schemas.microsoft.com/office/drawing/2014/main" id="{D6BCBF5A-75AD-20E9-E9A4-2C438874584C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970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1A5605EF-44AF-25FB-FDD5-1229B4D60FB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971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2C5B1AAF-B3EE-2DE6-94B9-F1755E49264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972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5C48BC2-DF7B-779F-9287-2711157161E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960" name="Group">
                  <a:extLst>
                    <a:ext uri="{FF2B5EF4-FFF2-40B4-BE49-F238E27FC236}">
                      <a16:creationId xmlns:a16="http://schemas.microsoft.com/office/drawing/2014/main" id="{41D26A2B-14FC-8B92-8F78-D3DD4D1CD8C6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967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4E6C349B-C1C3-B2D7-8993-4204D3811E4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968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5EDFBAF5-F1B5-3376-6848-21C9769A5CC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969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2E65DBAA-A364-FFE5-C431-E66E436CB45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961" name="Line">
                  <a:extLst>
                    <a:ext uri="{FF2B5EF4-FFF2-40B4-BE49-F238E27FC236}">
                      <a16:creationId xmlns:a16="http://schemas.microsoft.com/office/drawing/2014/main" id="{BECEC132-B4F8-1C02-D8BF-550155A19AB8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62" name="Line">
                  <a:extLst>
                    <a:ext uri="{FF2B5EF4-FFF2-40B4-BE49-F238E27FC236}">
                      <a16:creationId xmlns:a16="http://schemas.microsoft.com/office/drawing/2014/main" id="{45E3691E-192C-38A1-8466-D13332176875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63" name="Line">
                  <a:extLst>
                    <a:ext uri="{FF2B5EF4-FFF2-40B4-BE49-F238E27FC236}">
                      <a16:creationId xmlns:a16="http://schemas.microsoft.com/office/drawing/2014/main" id="{97560EBC-2740-B208-E0C2-FA7A5A5C59AC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64" name="Cuboid">
                  <a:extLst>
                    <a:ext uri="{FF2B5EF4-FFF2-40B4-BE49-F238E27FC236}">
                      <a16:creationId xmlns:a16="http://schemas.microsoft.com/office/drawing/2014/main" id="{4EDFD3C1-0C4E-C86A-6DE9-86A28EEF5CE0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65" name="Rounded Rectangle">
                  <a:extLst>
                    <a:ext uri="{FF2B5EF4-FFF2-40B4-BE49-F238E27FC236}">
                      <a16:creationId xmlns:a16="http://schemas.microsoft.com/office/drawing/2014/main" id="{45C7F636-19FD-264E-5ECB-7B48CB5D1521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66" name="Rounded Rectangle">
                  <a:extLst>
                    <a:ext uri="{FF2B5EF4-FFF2-40B4-BE49-F238E27FC236}">
                      <a16:creationId xmlns:a16="http://schemas.microsoft.com/office/drawing/2014/main" id="{637E94DD-0547-7CDD-7135-6BE4846F368A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AB40D16-F9A1-4534-FA2A-3BA49EC696C1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B7C1730E-94CD-7EBC-93C7-257C1F543A99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621E3F67-AE1C-25F1-FD30-403CB9A4D7CC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55" name="Rounded Rectangle">
                <a:extLst>
                  <a:ext uri="{FF2B5EF4-FFF2-40B4-BE49-F238E27FC236}">
                    <a16:creationId xmlns:a16="http://schemas.microsoft.com/office/drawing/2014/main" id="{BD5A4A1B-EC35-1E4B-BD0B-DDBD8529E981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6" name="Google Shape;768;g3f55441d267_0_223">
                <a:extLst>
                  <a:ext uri="{FF2B5EF4-FFF2-40B4-BE49-F238E27FC236}">
                    <a16:creationId xmlns:a16="http://schemas.microsoft.com/office/drawing/2014/main" id="{A961E16D-E373-3632-6806-94683B516D97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2C18DF58-42B7-67F2-8C84-62493FB2B47C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ECE94E2B-6DBE-9AD3-302B-34184E55926D}"/>
                  </a:ext>
                </a:extLst>
              </p:cNvPr>
              <p:cNvSpPr txBox="1"/>
              <p:nvPr/>
            </p:nvSpPr>
            <p:spPr>
              <a:xfrm>
                <a:off x="7698743" y="2575845"/>
                <a:ext cx="715260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Li oven</a:t>
                </a:r>
              </a:p>
            </p:txBody>
          </p:sp>
        </p:grpSp>
      </p:grpSp>
      <p:grpSp>
        <p:nvGrpSpPr>
          <p:cNvPr id="704" name="Group 703">
            <a:extLst>
              <a:ext uri="{FF2B5EF4-FFF2-40B4-BE49-F238E27FC236}">
                <a16:creationId xmlns:a16="http://schemas.microsoft.com/office/drawing/2014/main" id="{E46C9192-FDE8-FD07-B3D9-7FF8E5A41126}"/>
              </a:ext>
            </a:extLst>
          </p:cNvPr>
          <p:cNvGrpSpPr/>
          <p:nvPr/>
        </p:nvGrpSpPr>
        <p:grpSpPr>
          <a:xfrm>
            <a:off x="5685691" y="5419969"/>
            <a:ext cx="4217538" cy="363802"/>
            <a:chOff x="5685691" y="5419969"/>
            <a:chExt cx="4217538" cy="363802"/>
          </a:xfrm>
        </p:grpSpPr>
        <p:grpSp>
          <p:nvGrpSpPr>
            <p:cNvPr id="1021" name="Group 1020">
              <a:extLst>
                <a:ext uri="{FF2B5EF4-FFF2-40B4-BE49-F238E27FC236}">
                  <a16:creationId xmlns:a16="http://schemas.microsoft.com/office/drawing/2014/main" id="{C973448C-ECE4-446D-F274-2205974F0FA6}"/>
                </a:ext>
              </a:extLst>
            </p:cNvPr>
            <p:cNvGrpSpPr/>
            <p:nvPr/>
          </p:nvGrpSpPr>
          <p:grpSpPr>
            <a:xfrm>
              <a:off x="5685691" y="5419969"/>
              <a:ext cx="4217538" cy="346269"/>
              <a:chOff x="5685691" y="5419969"/>
              <a:chExt cx="4217538" cy="346269"/>
            </a:xfrm>
          </p:grpSpPr>
          <p:sp>
            <p:nvSpPr>
              <p:cNvPr id="1020" name="Rectangle 1019">
                <a:extLst>
                  <a:ext uri="{FF2B5EF4-FFF2-40B4-BE49-F238E27FC236}">
                    <a16:creationId xmlns:a16="http://schemas.microsoft.com/office/drawing/2014/main" id="{C96FB833-CDB1-C788-CF1F-EF9B43C45979}"/>
                  </a:ext>
                </a:extLst>
              </p:cNvPr>
              <p:cNvSpPr/>
              <p:nvPr/>
            </p:nvSpPr>
            <p:spPr>
              <a:xfrm>
                <a:off x="5685691" y="5486399"/>
                <a:ext cx="4044462" cy="27983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9" name="TextBox 1008">
                <a:extLst>
                  <a:ext uri="{FF2B5EF4-FFF2-40B4-BE49-F238E27FC236}">
                    <a16:creationId xmlns:a16="http://schemas.microsoft.com/office/drawing/2014/main" id="{3F217A1B-C989-C720-4FEF-42091F8E4CA8}"/>
                  </a:ext>
                </a:extLst>
              </p:cNvPr>
              <p:cNvSpPr txBox="1"/>
              <p:nvPr/>
            </p:nvSpPr>
            <p:spPr>
              <a:xfrm>
                <a:off x="5771660" y="5420620"/>
                <a:ext cx="30328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90</a:t>
                </a:r>
              </a:p>
            </p:txBody>
          </p:sp>
          <p:sp>
            <p:nvSpPr>
              <p:cNvPr id="1011" name="TextBox 1010">
                <a:extLst>
                  <a:ext uri="{FF2B5EF4-FFF2-40B4-BE49-F238E27FC236}">
                    <a16:creationId xmlns:a16="http://schemas.microsoft.com/office/drawing/2014/main" id="{8A6C61BD-4E9A-B57A-61B2-91910701B65F}"/>
                  </a:ext>
                </a:extLst>
              </p:cNvPr>
              <p:cNvSpPr txBox="1"/>
              <p:nvPr/>
            </p:nvSpPr>
            <p:spPr>
              <a:xfrm>
                <a:off x="6525845" y="5434948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108</a:t>
                </a:r>
              </a:p>
            </p:txBody>
          </p:sp>
          <p:sp>
            <p:nvSpPr>
              <p:cNvPr id="1013" name="TextBox 1012">
                <a:extLst>
                  <a:ext uri="{FF2B5EF4-FFF2-40B4-BE49-F238E27FC236}">
                    <a16:creationId xmlns:a16="http://schemas.microsoft.com/office/drawing/2014/main" id="{0A084E04-37D3-AE11-44E9-1409D2C656F6}"/>
                  </a:ext>
                </a:extLst>
              </p:cNvPr>
              <p:cNvSpPr txBox="1"/>
              <p:nvPr/>
            </p:nvSpPr>
            <p:spPr>
              <a:xfrm>
                <a:off x="7267005" y="5430390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126</a:t>
                </a:r>
              </a:p>
            </p:txBody>
          </p:sp>
          <p:sp>
            <p:nvSpPr>
              <p:cNvPr id="1015" name="TextBox 1014">
                <a:extLst>
                  <a:ext uri="{FF2B5EF4-FFF2-40B4-BE49-F238E27FC236}">
                    <a16:creationId xmlns:a16="http://schemas.microsoft.com/office/drawing/2014/main" id="{D3515841-45AC-4169-05E6-9B81C11ABF6C}"/>
                  </a:ext>
                </a:extLst>
              </p:cNvPr>
              <p:cNvSpPr txBox="1"/>
              <p:nvPr/>
            </p:nvSpPr>
            <p:spPr>
              <a:xfrm>
                <a:off x="8033563" y="5419969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144</a:t>
                </a:r>
              </a:p>
            </p:txBody>
          </p:sp>
          <p:sp>
            <p:nvSpPr>
              <p:cNvPr id="1017" name="TextBox 1016">
                <a:extLst>
                  <a:ext uri="{FF2B5EF4-FFF2-40B4-BE49-F238E27FC236}">
                    <a16:creationId xmlns:a16="http://schemas.microsoft.com/office/drawing/2014/main" id="{B2519F6C-1CC1-51A0-F1B0-775C6CBBE1D2}"/>
                  </a:ext>
                </a:extLst>
              </p:cNvPr>
              <p:cNvSpPr txBox="1"/>
              <p:nvPr/>
            </p:nvSpPr>
            <p:spPr>
              <a:xfrm>
                <a:off x="8792307" y="5436251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162</a:t>
                </a:r>
              </a:p>
            </p:txBody>
          </p:sp>
          <p:sp>
            <p:nvSpPr>
              <p:cNvPr id="1019" name="TextBox 1018">
                <a:extLst>
                  <a:ext uri="{FF2B5EF4-FFF2-40B4-BE49-F238E27FC236}">
                    <a16:creationId xmlns:a16="http://schemas.microsoft.com/office/drawing/2014/main" id="{42F42084-7A77-B3D5-446D-F782B9CC17F8}"/>
                  </a:ext>
                </a:extLst>
              </p:cNvPr>
              <p:cNvSpPr txBox="1"/>
              <p:nvPr/>
            </p:nvSpPr>
            <p:spPr>
              <a:xfrm>
                <a:off x="9540629" y="5431693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180</a:t>
                </a:r>
              </a:p>
            </p:txBody>
          </p:sp>
        </p:grpSp>
        <p:sp>
          <p:nvSpPr>
            <p:cNvPr id="1023" name="TextBox 1022">
              <a:extLst>
                <a:ext uri="{FF2B5EF4-FFF2-40B4-BE49-F238E27FC236}">
                  <a16:creationId xmlns:a16="http://schemas.microsoft.com/office/drawing/2014/main" id="{6405AF76-1360-8678-3BA0-F20F3A88E6D0}"/>
                </a:ext>
              </a:extLst>
            </p:cNvPr>
            <p:cNvSpPr txBox="1"/>
            <p:nvPr/>
          </p:nvSpPr>
          <p:spPr>
            <a:xfrm>
              <a:off x="7158721" y="5568327"/>
              <a:ext cx="119455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Bunch separation (um)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65299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014E70B9-F01A-5193-4ACA-38B897CE68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31BABEB9-D8B3-35E7-5DA3-6A6C198BDB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witness chirp is inferred by scanning its position in the wake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F3A515D2-6146-5109-FCAC-932DE94F4C3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pic>
        <p:nvPicPr>
          <p:cNvPr id="746" name="Picture 4">
            <a:extLst>
              <a:ext uri="{FF2B5EF4-FFF2-40B4-BE49-F238E27FC236}">
                <a16:creationId xmlns:a16="http://schemas.microsoft.com/office/drawing/2014/main" id="{3727A62D-584C-0140-9E55-D9CEEB6CFB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56"/>
          <a:stretch>
            <a:fillRect/>
          </a:stretch>
        </p:blipFill>
        <p:spPr bwMode="auto">
          <a:xfrm>
            <a:off x="4762260" y="3247697"/>
            <a:ext cx="5690304" cy="2535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" name="TextBox 746">
            <a:extLst>
              <a:ext uri="{FF2B5EF4-FFF2-40B4-BE49-F238E27FC236}">
                <a16:creationId xmlns:a16="http://schemas.microsoft.com/office/drawing/2014/main" id="{CCE9E4F7-1E73-2FD6-3623-C56B2F4CDFDF}"/>
              </a:ext>
            </a:extLst>
          </p:cNvPr>
          <p:cNvSpPr txBox="1"/>
          <p:nvPr/>
        </p:nvSpPr>
        <p:spPr>
          <a:xfrm>
            <a:off x="5479401" y="3271847"/>
            <a:ext cx="11512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98 MeV/um</a:t>
            </a:r>
          </a:p>
        </p:txBody>
      </p:sp>
      <p:cxnSp>
        <p:nvCxnSpPr>
          <p:cNvPr id="748" name="Straight Connector 747">
            <a:extLst>
              <a:ext uri="{FF2B5EF4-FFF2-40B4-BE49-F238E27FC236}">
                <a16:creationId xmlns:a16="http://schemas.microsoft.com/office/drawing/2014/main" id="{E8E3F40C-669D-74ED-89D9-ED023E2CC238}"/>
              </a:ext>
            </a:extLst>
          </p:cNvPr>
          <p:cNvCxnSpPr>
            <a:cxnSpLocks/>
          </p:cNvCxnSpPr>
          <p:nvPr/>
        </p:nvCxnSpPr>
        <p:spPr>
          <a:xfrm flipV="1">
            <a:off x="8465745" y="2284122"/>
            <a:ext cx="0" cy="947810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0" name="Google Shape;335;g3f55441d267_0_0">
            <a:extLst>
              <a:ext uri="{FF2B5EF4-FFF2-40B4-BE49-F238E27FC236}">
                <a16:creationId xmlns:a16="http://schemas.microsoft.com/office/drawing/2014/main" id="{657E9375-09B0-F270-EDE8-C196876D7BE3}"/>
              </a:ext>
            </a:extLst>
          </p:cNvPr>
          <p:cNvSpPr txBox="1">
            <a:spLocks/>
          </p:cNvSpPr>
          <p:nvPr/>
        </p:nvSpPr>
        <p:spPr>
          <a:xfrm>
            <a:off x="0" y="5914541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chemeClr val="lt1"/>
                </a:solidFill>
              </a:rPr>
              <a:t>Chirp tunable with the plasma density with work ongoing to match simulations and experiments.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FDD940-1D65-416C-F44D-498406F98C15}"/>
              </a:ext>
            </a:extLst>
          </p:cNvPr>
          <p:cNvSpPr txBox="1"/>
          <p:nvPr/>
        </p:nvSpPr>
        <p:spPr>
          <a:xfrm>
            <a:off x="10275396" y="2849862"/>
            <a:ext cx="12352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Energy spectrometer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94EBFC8-BD73-844D-AC53-1D224DCD0B7D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F908956F-5791-BBE3-FAF7-31833DB3FC35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8FEB7357-0926-EAE8-43C6-CF269CD8E5CB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6" name="Picture 4">
                <a:extLst>
                  <a:ext uri="{FF2B5EF4-FFF2-40B4-BE49-F238E27FC236}">
                    <a16:creationId xmlns:a16="http://schemas.microsoft.com/office/drawing/2014/main" id="{D41DAFB7-E550-E3FF-96A3-009446A464F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Rounded Rectangle">
                <a:extLst>
                  <a:ext uri="{FF2B5EF4-FFF2-40B4-BE49-F238E27FC236}">
                    <a16:creationId xmlns:a16="http://schemas.microsoft.com/office/drawing/2014/main" id="{8043176E-6F91-D6CE-300E-067C1678D792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0E39C64-EAAB-50D4-FB33-FD79773D6B9C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11" name="Cuboid">
                <a:extLst>
                  <a:ext uri="{FF2B5EF4-FFF2-40B4-BE49-F238E27FC236}">
                    <a16:creationId xmlns:a16="http://schemas.microsoft.com/office/drawing/2014/main" id="{2ABF5038-79CD-C890-6B4C-5069EA5FFBD1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2" name="Cuboid">
                <a:extLst>
                  <a:ext uri="{FF2B5EF4-FFF2-40B4-BE49-F238E27FC236}">
                    <a16:creationId xmlns:a16="http://schemas.microsoft.com/office/drawing/2014/main" id="{79642041-1319-9E34-77CB-9EB4D1A84E0B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" name="Cuboid">
                <a:extLst>
                  <a:ext uri="{FF2B5EF4-FFF2-40B4-BE49-F238E27FC236}">
                    <a16:creationId xmlns:a16="http://schemas.microsoft.com/office/drawing/2014/main" id="{8956826E-BF86-1AAA-02F3-48AF22C7CDED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4" name="Line">
                <a:extLst>
                  <a:ext uri="{FF2B5EF4-FFF2-40B4-BE49-F238E27FC236}">
                    <a16:creationId xmlns:a16="http://schemas.microsoft.com/office/drawing/2014/main" id="{58D11DE9-78EB-2CF6-A31C-FD6EC3354DA7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5" name="Line">
                <a:extLst>
                  <a:ext uri="{FF2B5EF4-FFF2-40B4-BE49-F238E27FC236}">
                    <a16:creationId xmlns:a16="http://schemas.microsoft.com/office/drawing/2014/main" id="{768970E2-7A0B-5FAD-B553-0FC6300FA7C6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6" name="Rectangle">
                <a:extLst>
                  <a:ext uri="{FF2B5EF4-FFF2-40B4-BE49-F238E27FC236}">
                    <a16:creationId xmlns:a16="http://schemas.microsoft.com/office/drawing/2014/main" id="{0C03F995-AA8B-59F1-CB97-EF20F283EC3A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7" name="Rectangle">
                <a:extLst>
                  <a:ext uri="{FF2B5EF4-FFF2-40B4-BE49-F238E27FC236}">
                    <a16:creationId xmlns:a16="http://schemas.microsoft.com/office/drawing/2014/main" id="{F18CA880-2E65-5F26-D9AE-7AE6EAECDC93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8" name="Line">
                <a:extLst>
                  <a:ext uri="{FF2B5EF4-FFF2-40B4-BE49-F238E27FC236}">
                    <a16:creationId xmlns:a16="http://schemas.microsoft.com/office/drawing/2014/main" id="{E9C3237E-FC2E-E802-9D00-FDCB9694D8DC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9" name="Oval">
                <a:extLst>
                  <a:ext uri="{FF2B5EF4-FFF2-40B4-BE49-F238E27FC236}">
                    <a16:creationId xmlns:a16="http://schemas.microsoft.com/office/drawing/2014/main" id="{2518FAE3-A008-DE23-CEF3-096DF540F6A3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0" name="Oval">
                <a:extLst>
                  <a:ext uri="{FF2B5EF4-FFF2-40B4-BE49-F238E27FC236}">
                    <a16:creationId xmlns:a16="http://schemas.microsoft.com/office/drawing/2014/main" id="{01FB5C52-D770-E889-A947-212B8504615B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1" name="Group">
                <a:extLst>
                  <a:ext uri="{FF2B5EF4-FFF2-40B4-BE49-F238E27FC236}">
                    <a16:creationId xmlns:a16="http://schemas.microsoft.com/office/drawing/2014/main" id="{34841515-970A-AF54-9253-F8E584127A11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9" name="Cuboid">
                  <a:extLst>
                    <a:ext uri="{FF2B5EF4-FFF2-40B4-BE49-F238E27FC236}">
                      <a16:creationId xmlns:a16="http://schemas.microsoft.com/office/drawing/2014/main" id="{1A5EA748-A325-898B-397A-3C893963527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20" name="Cuboid">
                  <a:extLst>
                    <a:ext uri="{FF2B5EF4-FFF2-40B4-BE49-F238E27FC236}">
                      <a16:creationId xmlns:a16="http://schemas.microsoft.com/office/drawing/2014/main" id="{AC15A365-D2D2-DBCB-14BF-A790105A171E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2" name="Group">
                <a:extLst>
                  <a:ext uri="{FF2B5EF4-FFF2-40B4-BE49-F238E27FC236}">
                    <a16:creationId xmlns:a16="http://schemas.microsoft.com/office/drawing/2014/main" id="{C7CB318E-73F2-93F2-DD14-1B168DCE3DAB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7" name="Cuboid">
                  <a:extLst>
                    <a:ext uri="{FF2B5EF4-FFF2-40B4-BE49-F238E27FC236}">
                      <a16:creationId xmlns:a16="http://schemas.microsoft.com/office/drawing/2014/main" id="{B85C178F-6D7F-1BE0-6958-74C0A4D12EBD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8" name="Cuboid">
                  <a:extLst>
                    <a:ext uri="{FF2B5EF4-FFF2-40B4-BE49-F238E27FC236}">
                      <a16:creationId xmlns:a16="http://schemas.microsoft.com/office/drawing/2014/main" id="{9717D15A-7538-E5CB-0C7A-DBF09AA7D81E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3" name="Group">
                <a:extLst>
                  <a:ext uri="{FF2B5EF4-FFF2-40B4-BE49-F238E27FC236}">
                    <a16:creationId xmlns:a16="http://schemas.microsoft.com/office/drawing/2014/main" id="{318510F1-E4E3-31BA-E1F3-233B1DAB0319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5" name="Cuboid">
                  <a:extLst>
                    <a:ext uri="{FF2B5EF4-FFF2-40B4-BE49-F238E27FC236}">
                      <a16:creationId xmlns:a16="http://schemas.microsoft.com/office/drawing/2014/main" id="{D092B332-35FD-6EF5-7BC9-4F40A09EEC9D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6" name="Cuboid">
                  <a:extLst>
                    <a:ext uri="{FF2B5EF4-FFF2-40B4-BE49-F238E27FC236}">
                      <a16:creationId xmlns:a16="http://schemas.microsoft.com/office/drawing/2014/main" id="{001697DD-3093-239C-AA30-8B28BB7E1B2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24" name="Line">
                <a:extLst>
                  <a:ext uri="{FF2B5EF4-FFF2-40B4-BE49-F238E27FC236}">
                    <a16:creationId xmlns:a16="http://schemas.microsoft.com/office/drawing/2014/main" id="{377E18D7-3883-0C1C-8E0E-150ABFD476ED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5" name="Line">
                <a:extLst>
                  <a:ext uri="{FF2B5EF4-FFF2-40B4-BE49-F238E27FC236}">
                    <a16:creationId xmlns:a16="http://schemas.microsoft.com/office/drawing/2014/main" id="{D82271BE-D2BD-18DE-D4B6-4D3EF6447116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6" name="Cuboid">
                <a:extLst>
                  <a:ext uri="{FF2B5EF4-FFF2-40B4-BE49-F238E27FC236}">
                    <a16:creationId xmlns:a16="http://schemas.microsoft.com/office/drawing/2014/main" id="{795C3274-7573-8F65-07DE-80C5BA9B67D1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7" name="Line">
                <a:extLst>
                  <a:ext uri="{FF2B5EF4-FFF2-40B4-BE49-F238E27FC236}">
                    <a16:creationId xmlns:a16="http://schemas.microsoft.com/office/drawing/2014/main" id="{008F1378-78F9-6AE9-E694-8C71B6E7B62C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8" name="Cuboid">
                <a:extLst>
                  <a:ext uri="{FF2B5EF4-FFF2-40B4-BE49-F238E27FC236}">
                    <a16:creationId xmlns:a16="http://schemas.microsoft.com/office/drawing/2014/main" id="{CFD254A5-4360-8F65-D145-4B698563F2E1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9" name="Group">
                <a:extLst>
                  <a:ext uri="{FF2B5EF4-FFF2-40B4-BE49-F238E27FC236}">
                    <a16:creationId xmlns:a16="http://schemas.microsoft.com/office/drawing/2014/main" id="{5894BFC4-B628-4FCD-B53B-6139FFE63F08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3" name="Cuboid">
                  <a:extLst>
                    <a:ext uri="{FF2B5EF4-FFF2-40B4-BE49-F238E27FC236}">
                      <a16:creationId xmlns:a16="http://schemas.microsoft.com/office/drawing/2014/main" id="{A3862892-1DF5-8BE5-4A47-0B44FA54BA01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4" name="Cuboid">
                  <a:extLst>
                    <a:ext uri="{FF2B5EF4-FFF2-40B4-BE49-F238E27FC236}">
                      <a16:creationId xmlns:a16="http://schemas.microsoft.com/office/drawing/2014/main" id="{5B218CD9-2EC0-034F-448C-100A1020CC0D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30" name="Group">
                <a:extLst>
                  <a:ext uri="{FF2B5EF4-FFF2-40B4-BE49-F238E27FC236}">
                    <a16:creationId xmlns:a16="http://schemas.microsoft.com/office/drawing/2014/main" id="{9C27D43C-304E-A655-D616-EE6A809972C1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1" name="Cuboid">
                  <a:extLst>
                    <a:ext uri="{FF2B5EF4-FFF2-40B4-BE49-F238E27FC236}">
                      <a16:creationId xmlns:a16="http://schemas.microsoft.com/office/drawing/2014/main" id="{61D39546-D316-FCC2-112E-5401EA25AEB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2" name="Cuboid">
                  <a:extLst>
                    <a:ext uri="{FF2B5EF4-FFF2-40B4-BE49-F238E27FC236}">
                      <a16:creationId xmlns:a16="http://schemas.microsoft.com/office/drawing/2014/main" id="{1502B898-949B-2A7C-40F4-706530E36C8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1" name="Line">
                <a:extLst>
                  <a:ext uri="{FF2B5EF4-FFF2-40B4-BE49-F238E27FC236}">
                    <a16:creationId xmlns:a16="http://schemas.microsoft.com/office/drawing/2014/main" id="{FE5A73BF-CD8E-F4D3-0509-5721F7DEF18E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2" name="Line">
                <a:extLst>
                  <a:ext uri="{FF2B5EF4-FFF2-40B4-BE49-F238E27FC236}">
                    <a16:creationId xmlns:a16="http://schemas.microsoft.com/office/drawing/2014/main" id="{7F51F76B-E408-96AF-5D47-690BA2D09310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33" name="Group">
                <a:extLst>
                  <a:ext uri="{FF2B5EF4-FFF2-40B4-BE49-F238E27FC236}">
                    <a16:creationId xmlns:a16="http://schemas.microsoft.com/office/drawing/2014/main" id="{0B9C1E7A-CD21-3DE6-702B-05912979A82A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09" name="Cuboid">
                  <a:extLst>
                    <a:ext uri="{FF2B5EF4-FFF2-40B4-BE49-F238E27FC236}">
                      <a16:creationId xmlns:a16="http://schemas.microsoft.com/office/drawing/2014/main" id="{C55574DD-B28B-31E0-3F0F-C2E432B718CD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0" name="Cuboid">
                  <a:extLst>
                    <a:ext uri="{FF2B5EF4-FFF2-40B4-BE49-F238E27FC236}">
                      <a16:creationId xmlns:a16="http://schemas.microsoft.com/office/drawing/2014/main" id="{D7642154-34FC-CDB8-046B-9DBCDEDF5A5B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4" name="Line">
                <a:extLst>
                  <a:ext uri="{FF2B5EF4-FFF2-40B4-BE49-F238E27FC236}">
                    <a16:creationId xmlns:a16="http://schemas.microsoft.com/office/drawing/2014/main" id="{3AA80717-C3B9-5D14-7D18-A797C452D9EC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0E3BD6AB-62AB-8D2A-0D75-A15D9549FE33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58514A9C-F229-1A3D-E327-B26BCE660B41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37" name="Line">
                <a:extLst>
                  <a:ext uri="{FF2B5EF4-FFF2-40B4-BE49-F238E27FC236}">
                    <a16:creationId xmlns:a16="http://schemas.microsoft.com/office/drawing/2014/main" id="{7644412F-F354-46A3-9419-A20BE09D75E8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8" name="Rectangle">
                <a:extLst>
                  <a:ext uri="{FF2B5EF4-FFF2-40B4-BE49-F238E27FC236}">
                    <a16:creationId xmlns:a16="http://schemas.microsoft.com/office/drawing/2014/main" id="{7C6CDD06-92E9-85E7-166A-8CAD5CAA1916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39" name="Group">
                <a:extLst>
                  <a:ext uri="{FF2B5EF4-FFF2-40B4-BE49-F238E27FC236}">
                    <a16:creationId xmlns:a16="http://schemas.microsoft.com/office/drawing/2014/main" id="{6FD84568-9912-1291-6329-669CFE70596C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07" name="Cuboid">
                  <a:extLst>
                    <a:ext uri="{FF2B5EF4-FFF2-40B4-BE49-F238E27FC236}">
                      <a16:creationId xmlns:a16="http://schemas.microsoft.com/office/drawing/2014/main" id="{AEB39A35-AD8E-5E1E-5413-BAF58CA59F6F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08" name="Cuboid">
                  <a:extLst>
                    <a:ext uri="{FF2B5EF4-FFF2-40B4-BE49-F238E27FC236}">
                      <a16:creationId xmlns:a16="http://schemas.microsoft.com/office/drawing/2014/main" id="{489FA55B-CDC8-FF49-F1F2-1BC463092C2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0" name="Cuboid">
                <a:extLst>
                  <a:ext uri="{FF2B5EF4-FFF2-40B4-BE49-F238E27FC236}">
                    <a16:creationId xmlns:a16="http://schemas.microsoft.com/office/drawing/2014/main" id="{C71E4421-72DD-DE6B-282B-82511B98FE6A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1" name="Cuboid">
                <a:extLst>
                  <a:ext uri="{FF2B5EF4-FFF2-40B4-BE49-F238E27FC236}">
                    <a16:creationId xmlns:a16="http://schemas.microsoft.com/office/drawing/2014/main" id="{F01676FE-70DA-DA43-E3B0-BB2F64354A27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2" name="Group">
                <a:extLst>
                  <a:ext uri="{FF2B5EF4-FFF2-40B4-BE49-F238E27FC236}">
                    <a16:creationId xmlns:a16="http://schemas.microsoft.com/office/drawing/2014/main" id="{DF58FD42-1C56-4291-A16B-A6212BFAE76F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05" name="Cuboid">
                  <a:extLst>
                    <a:ext uri="{FF2B5EF4-FFF2-40B4-BE49-F238E27FC236}">
                      <a16:creationId xmlns:a16="http://schemas.microsoft.com/office/drawing/2014/main" id="{37CA3F41-6C94-6DCA-6211-BE4C74F29494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06" name="Cuboid">
                  <a:extLst>
                    <a:ext uri="{FF2B5EF4-FFF2-40B4-BE49-F238E27FC236}">
                      <a16:creationId xmlns:a16="http://schemas.microsoft.com/office/drawing/2014/main" id="{8DEB16DF-F744-E892-926A-B15747F34FF2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3" name="Line">
                <a:extLst>
                  <a:ext uri="{FF2B5EF4-FFF2-40B4-BE49-F238E27FC236}">
                    <a16:creationId xmlns:a16="http://schemas.microsoft.com/office/drawing/2014/main" id="{2A96261F-88B5-22AF-AE47-8A9081BAA051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44" name="Line">
                <a:extLst>
                  <a:ext uri="{FF2B5EF4-FFF2-40B4-BE49-F238E27FC236}">
                    <a16:creationId xmlns:a16="http://schemas.microsoft.com/office/drawing/2014/main" id="{427EB5E8-3948-36FC-27CB-9111E8F46FAF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5" name="Cuboid">
                <a:extLst>
                  <a:ext uri="{FF2B5EF4-FFF2-40B4-BE49-F238E27FC236}">
                    <a16:creationId xmlns:a16="http://schemas.microsoft.com/office/drawing/2014/main" id="{B4E105E6-B597-AFA0-0DD2-545A6024746D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46" name="Line">
                <a:extLst>
                  <a:ext uri="{FF2B5EF4-FFF2-40B4-BE49-F238E27FC236}">
                    <a16:creationId xmlns:a16="http://schemas.microsoft.com/office/drawing/2014/main" id="{0EE27CA1-96A7-4EEE-37C0-8DFCF8A231B1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7" name="Line">
                <a:extLst>
                  <a:ext uri="{FF2B5EF4-FFF2-40B4-BE49-F238E27FC236}">
                    <a16:creationId xmlns:a16="http://schemas.microsoft.com/office/drawing/2014/main" id="{D97F7C12-BF53-9273-C6C3-387D4381AEFD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8" name="Cuboid">
                <a:extLst>
                  <a:ext uri="{FF2B5EF4-FFF2-40B4-BE49-F238E27FC236}">
                    <a16:creationId xmlns:a16="http://schemas.microsoft.com/office/drawing/2014/main" id="{29244734-D569-B702-55F5-6D38F7D5E5B6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9" name="Line">
                <a:extLst>
                  <a:ext uri="{FF2B5EF4-FFF2-40B4-BE49-F238E27FC236}">
                    <a16:creationId xmlns:a16="http://schemas.microsoft.com/office/drawing/2014/main" id="{36C7BD80-B582-8AA3-E8CA-000AEA3A83ED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0" name="Cuboid">
                <a:extLst>
                  <a:ext uri="{FF2B5EF4-FFF2-40B4-BE49-F238E27FC236}">
                    <a16:creationId xmlns:a16="http://schemas.microsoft.com/office/drawing/2014/main" id="{43ADB435-0E08-DD33-B186-05E87FD2F1B2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51" name="Group">
                <a:extLst>
                  <a:ext uri="{FF2B5EF4-FFF2-40B4-BE49-F238E27FC236}">
                    <a16:creationId xmlns:a16="http://schemas.microsoft.com/office/drawing/2014/main" id="{61355B72-8143-0A80-80B0-7AC930342730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1021" name="Oval">
                  <a:extLst>
                    <a:ext uri="{FF2B5EF4-FFF2-40B4-BE49-F238E27FC236}">
                      <a16:creationId xmlns:a16="http://schemas.microsoft.com/office/drawing/2014/main" id="{259EDB07-CC60-F0FB-755A-BBD0EFB743D6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22" name="Oval">
                  <a:extLst>
                    <a:ext uri="{FF2B5EF4-FFF2-40B4-BE49-F238E27FC236}">
                      <a16:creationId xmlns:a16="http://schemas.microsoft.com/office/drawing/2014/main" id="{DDA826D4-4AFA-7CB0-99FF-976ACDE37036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23" name="Oval">
                  <a:extLst>
                    <a:ext uri="{FF2B5EF4-FFF2-40B4-BE49-F238E27FC236}">
                      <a16:creationId xmlns:a16="http://schemas.microsoft.com/office/drawing/2014/main" id="{45FCBD30-BC08-CA2B-D97C-925C46557626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04" name="Oval">
                  <a:extLst>
                    <a:ext uri="{FF2B5EF4-FFF2-40B4-BE49-F238E27FC236}">
                      <a16:creationId xmlns:a16="http://schemas.microsoft.com/office/drawing/2014/main" id="{6698EB8C-E1C1-AA0C-DE57-9A515B04AB0A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D26EBDFC-5294-6FAA-3034-202B00AB6568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E098A72C-EA5C-251C-9DCC-AAD7E987DBC2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1006" name="Group">
                    <a:extLst>
                      <a:ext uri="{FF2B5EF4-FFF2-40B4-BE49-F238E27FC236}">
                        <a16:creationId xmlns:a16="http://schemas.microsoft.com/office/drawing/2014/main" id="{8C0CE1B0-54DA-C73F-75BC-4B80F1A3D78F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019" name="Cuboid">
                      <a:extLst>
                        <a:ext uri="{FF2B5EF4-FFF2-40B4-BE49-F238E27FC236}">
                          <a16:creationId xmlns:a16="http://schemas.microsoft.com/office/drawing/2014/main" id="{0575345B-CC8E-B4EB-721A-FD6360862A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020" name="Cuboid">
                      <a:extLst>
                        <a:ext uri="{FF2B5EF4-FFF2-40B4-BE49-F238E27FC236}">
                          <a16:creationId xmlns:a16="http://schemas.microsoft.com/office/drawing/2014/main" id="{08514DA3-A39A-2A4A-BF95-119CB06D5F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007" name="Group">
                    <a:extLst>
                      <a:ext uri="{FF2B5EF4-FFF2-40B4-BE49-F238E27FC236}">
                        <a16:creationId xmlns:a16="http://schemas.microsoft.com/office/drawing/2014/main" id="{EB226087-09B4-4572-BB50-D12B6E78B541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1017" name="Cuboid">
                      <a:extLst>
                        <a:ext uri="{FF2B5EF4-FFF2-40B4-BE49-F238E27FC236}">
                          <a16:creationId xmlns:a16="http://schemas.microsoft.com/office/drawing/2014/main" id="{61C391F5-7EF0-01B2-7DD8-68DF49A46C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018" name="Cuboid">
                      <a:extLst>
                        <a:ext uri="{FF2B5EF4-FFF2-40B4-BE49-F238E27FC236}">
                          <a16:creationId xmlns:a16="http://schemas.microsoft.com/office/drawing/2014/main" id="{8109E488-253E-CC18-A085-C6BD67B0A8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008" name="Group">
                    <a:extLst>
                      <a:ext uri="{FF2B5EF4-FFF2-40B4-BE49-F238E27FC236}">
                        <a16:creationId xmlns:a16="http://schemas.microsoft.com/office/drawing/2014/main" id="{1EB7AFB6-7FDD-9C0A-C51B-D22AC8410EA7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015" name="Cuboid">
                      <a:extLst>
                        <a:ext uri="{FF2B5EF4-FFF2-40B4-BE49-F238E27FC236}">
                          <a16:creationId xmlns:a16="http://schemas.microsoft.com/office/drawing/2014/main" id="{9F5FB590-74B5-1CFA-935F-C8B126AD99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016" name="Cuboid">
                      <a:extLst>
                        <a:ext uri="{FF2B5EF4-FFF2-40B4-BE49-F238E27FC236}">
                          <a16:creationId xmlns:a16="http://schemas.microsoft.com/office/drawing/2014/main" id="{9A0C6D55-A210-D8DB-B7B7-78F330BE94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009" name="Line">
                    <a:extLst>
                      <a:ext uri="{FF2B5EF4-FFF2-40B4-BE49-F238E27FC236}">
                        <a16:creationId xmlns:a16="http://schemas.microsoft.com/office/drawing/2014/main" id="{B2A37217-BC2A-8346-8F8D-38FE24307B8A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1010" name="Line">
                    <a:extLst>
                      <a:ext uri="{FF2B5EF4-FFF2-40B4-BE49-F238E27FC236}">
                        <a16:creationId xmlns:a16="http://schemas.microsoft.com/office/drawing/2014/main" id="{5069884B-847C-42D8-3D8E-8AB385B9ED3E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1011" name="Group">
                    <a:extLst>
                      <a:ext uri="{FF2B5EF4-FFF2-40B4-BE49-F238E27FC236}">
                        <a16:creationId xmlns:a16="http://schemas.microsoft.com/office/drawing/2014/main" id="{1DBF6945-CC77-18CC-A733-8E2ED96168F1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013" name="Cuboid">
                      <a:extLst>
                        <a:ext uri="{FF2B5EF4-FFF2-40B4-BE49-F238E27FC236}">
                          <a16:creationId xmlns:a16="http://schemas.microsoft.com/office/drawing/2014/main" id="{2555CE10-C657-A537-A912-81311F1EF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014" name="Cuboid">
                      <a:extLst>
                        <a:ext uri="{FF2B5EF4-FFF2-40B4-BE49-F238E27FC236}">
                          <a16:creationId xmlns:a16="http://schemas.microsoft.com/office/drawing/2014/main" id="{083E04B5-9E08-2417-49E8-C1F5C53851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012" name="Line">
                    <a:extLst>
                      <a:ext uri="{FF2B5EF4-FFF2-40B4-BE49-F238E27FC236}">
                        <a16:creationId xmlns:a16="http://schemas.microsoft.com/office/drawing/2014/main" id="{184573F2-C848-562E-5CBE-EC1402D558B4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61" name="Cuboid">
                  <a:extLst>
                    <a:ext uri="{FF2B5EF4-FFF2-40B4-BE49-F238E27FC236}">
                      <a16:creationId xmlns:a16="http://schemas.microsoft.com/office/drawing/2014/main" id="{F717DECB-BD92-4239-DDF3-FB76A9ADDF1E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62" name="Line">
                  <a:extLst>
                    <a:ext uri="{FF2B5EF4-FFF2-40B4-BE49-F238E27FC236}">
                      <a16:creationId xmlns:a16="http://schemas.microsoft.com/office/drawing/2014/main" id="{1334D47C-E261-8B44-8A69-06036868E35F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63" name="Line">
                  <a:extLst>
                    <a:ext uri="{FF2B5EF4-FFF2-40B4-BE49-F238E27FC236}">
                      <a16:creationId xmlns:a16="http://schemas.microsoft.com/office/drawing/2014/main" id="{F8C05AF2-6500-A059-4D3A-622CFB72AF85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930" name="Group">
                  <a:extLst>
                    <a:ext uri="{FF2B5EF4-FFF2-40B4-BE49-F238E27FC236}">
                      <a16:creationId xmlns:a16="http://schemas.microsoft.com/office/drawing/2014/main" id="{D64CA25B-2974-354B-84A6-4A2E6BA24D6E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1003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C9CC67A1-C3A5-B863-8F32-754CA8108CD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004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6563CD9A-6B7D-D15B-C142-DB831AA9A42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005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CB529F7B-25B4-1D1F-4E6F-FBE24AB4A9D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991" name="Group">
                  <a:extLst>
                    <a:ext uri="{FF2B5EF4-FFF2-40B4-BE49-F238E27FC236}">
                      <a16:creationId xmlns:a16="http://schemas.microsoft.com/office/drawing/2014/main" id="{77B2DD45-D573-C167-DCE5-150AB374878F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1000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1149C594-A70A-325D-9CBD-03B3C055CB6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001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D28573C0-1BEF-D5A4-6317-612BFD20AAB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002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216B92E8-11AE-6679-A0CE-8AF2A196F7C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992" name="Line">
                  <a:extLst>
                    <a:ext uri="{FF2B5EF4-FFF2-40B4-BE49-F238E27FC236}">
                      <a16:creationId xmlns:a16="http://schemas.microsoft.com/office/drawing/2014/main" id="{A03A71C9-F88C-D176-AFF4-8EDDC850C286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93" name="Line">
                  <a:extLst>
                    <a:ext uri="{FF2B5EF4-FFF2-40B4-BE49-F238E27FC236}">
                      <a16:creationId xmlns:a16="http://schemas.microsoft.com/office/drawing/2014/main" id="{A2FC9172-4ADB-6DBE-C93C-366466E79AD0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95" name="Line">
                  <a:extLst>
                    <a:ext uri="{FF2B5EF4-FFF2-40B4-BE49-F238E27FC236}">
                      <a16:creationId xmlns:a16="http://schemas.microsoft.com/office/drawing/2014/main" id="{3F80543C-A9DE-9E5D-70AF-672F9083A74E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97" name="Cuboid">
                  <a:extLst>
                    <a:ext uri="{FF2B5EF4-FFF2-40B4-BE49-F238E27FC236}">
                      <a16:creationId xmlns:a16="http://schemas.microsoft.com/office/drawing/2014/main" id="{D9CE6275-CC44-7B03-9A9D-6115E3C17FCB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8" name="Rounded Rectangle">
                  <a:extLst>
                    <a:ext uri="{FF2B5EF4-FFF2-40B4-BE49-F238E27FC236}">
                      <a16:creationId xmlns:a16="http://schemas.microsoft.com/office/drawing/2014/main" id="{72FD2C73-EA07-FD3F-1091-AB2CDAB2C8C6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9" name="Rounded Rectangle">
                  <a:extLst>
                    <a:ext uri="{FF2B5EF4-FFF2-40B4-BE49-F238E27FC236}">
                      <a16:creationId xmlns:a16="http://schemas.microsoft.com/office/drawing/2014/main" id="{82CD5B9D-0D19-72FE-F019-880DBA15737F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41B10D31-E952-86FA-4A51-DBB2FB31E4A5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2124CC6-ADF1-1C59-3727-1B29A353773C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3411FF61-9E67-E3ED-648B-370EDC9D0AD8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56" name="Rounded Rectangle">
                <a:extLst>
                  <a:ext uri="{FF2B5EF4-FFF2-40B4-BE49-F238E27FC236}">
                    <a16:creationId xmlns:a16="http://schemas.microsoft.com/office/drawing/2014/main" id="{A93D2522-AD27-9F75-F2FF-6A298CF7D098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7" name="Google Shape;768;g3f55441d267_0_223">
                <a:extLst>
                  <a:ext uri="{FF2B5EF4-FFF2-40B4-BE49-F238E27FC236}">
                    <a16:creationId xmlns:a16="http://schemas.microsoft.com/office/drawing/2014/main" id="{358F3A99-1E80-E9FB-E324-057119D9C527}"/>
                  </a:ext>
                </a:extLst>
              </p:cNvPr>
              <p:cNvPicPr preferRelativeResize="0"/>
              <p:nvPr/>
            </p:nvPicPr>
            <p:blipFill rotWithShape="1">
              <a:blip r:embed="rId6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59EE9638-4359-3FBB-3623-E85716F15A78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78EFB536-0F0B-4829-EE11-8C3A17DB29F4}"/>
                  </a:ext>
                </a:extLst>
              </p:cNvPr>
              <p:cNvSpPr txBox="1"/>
              <p:nvPr/>
            </p:nvSpPr>
            <p:spPr>
              <a:xfrm>
                <a:off x="7698743" y="2575845"/>
                <a:ext cx="715260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Li oven</a:t>
                </a:r>
              </a:p>
            </p:txBody>
          </p:sp>
        </p:grpSp>
      </p:grpSp>
      <p:pic>
        <p:nvPicPr>
          <p:cNvPr id="898" name="Graphic 897">
            <a:extLst>
              <a:ext uri="{FF2B5EF4-FFF2-40B4-BE49-F238E27FC236}">
                <a16:creationId xmlns:a16="http://schemas.microsoft.com/office/drawing/2014/main" id="{56F8E9FD-A477-E314-3DA6-0934E51933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8737" r="7727"/>
          <a:stretch>
            <a:fillRect/>
          </a:stretch>
        </p:blipFill>
        <p:spPr>
          <a:xfrm>
            <a:off x="1402292" y="3107266"/>
            <a:ext cx="3572212" cy="2652712"/>
          </a:xfrm>
          <a:prstGeom prst="rect">
            <a:avLst/>
          </a:prstGeom>
        </p:spPr>
      </p:pic>
      <p:grpSp>
        <p:nvGrpSpPr>
          <p:cNvPr id="899" name="Group 898">
            <a:extLst>
              <a:ext uri="{FF2B5EF4-FFF2-40B4-BE49-F238E27FC236}">
                <a16:creationId xmlns:a16="http://schemas.microsoft.com/office/drawing/2014/main" id="{4E23CD09-61AE-066C-06BA-6A2864780E42}"/>
              </a:ext>
            </a:extLst>
          </p:cNvPr>
          <p:cNvGrpSpPr/>
          <p:nvPr/>
        </p:nvGrpSpPr>
        <p:grpSpPr>
          <a:xfrm>
            <a:off x="5685691" y="5419969"/>
            <a:ext cx="4217538" cy="363802"/>
            <a:chOff x="5685691" y="5419969"/>
            <a:chExt cx="4217538" cy="363802"/>
          </a:xfrm>
        </p:grpSpPr>
        <p:grpSp>
          <p:nvGrpSpPr>
            <p:cNvPr id="900" name="Group 899">
              <a:extLst>
                <a:ext uri="{FF2B5EF4-FFF2-40B4-BE49-F238E27FC236}">
                  <a16:creationId xmlns:a16="http://schemas.microsoft.com/office/drawing/2014/main" id="{25AC5262-FCBB-12A2-B427-681526513553}"/>
                </a:ext>
              </a:extLst>
            </p:cNvPr>
            <p:cNvGrpSpPr/>
            <p:nvPr/>
          </p:nvGrpSpPr>
          <p:grpSpPr>
            <a:xfrm>
              <a:off x="5685691" y="5419969"/>
              <a:ext cx="4217538" cy="346269"/>
              <a:chOff x="5685691" y="5419969"/>
              <a:chExt cx="4217538" cy="346269"/>
            </a:xfrm>
          </p:grpSpPr>
          <p:sp>
            <p:nvSpPr>
              <p:cNvPr id="902" name="Rectangle 901">
                <a:extLst>
                  <a:ext uri="{FF2B5EF4-FFF2-40B4-BE49-F238E27FC236}">
                    <a16:creationId xmlns:a16="http://schemas.microsoft.com/office/drawing/2014/main" id="{8459F417-7142-65B8-3C76-C9788ABA6129}"/>
                  </a:ext>
                </a:extLst>
              </p:cNvPr>
              <p:cNvSpPr/>
              <p:nvPr/>
            </p:nvSpPr>
            <p:spPr>
              <a:xfrm>
                <a:off x="5685691" y="5486399"/>
                <a:ext cx="4044462" cy="27983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03" name="TextBox 902">
                <a:extLst>
                  <a:ext uri="{FF2B5EF4-FFF2-40B4-BE49-F238E27FC236}">
                    <a16:creationId xmlns:a16="http://schemas.microsoft.com/office/drawing/2014/main" id="{264C0543-9BFC-69F4-82E4-CB622868634C}"/>
                  </a:ext>
                </a:extLst>
              </p:cNvPr>
              <p:cNvSpPr txBox="1"/>
              <p:nvPr/>
            </p:nvSpPr>
            <p:spPr>
              <a:xfrm>
                <a:off x="5771660" y="5420620"/>
                <a:ext cx="30328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90</a:t>
                </a:r>
              </a:p>
            </p:txBody>
          </p:sp>
          <p:sp>
            <p:nvSpPr>
              <p:cNvPr id="904" name="TextBox 903">
                <a:extLst>
                  <a:ext uri="{FF2B5EF4-FFF2-40B4-BE49-F238E27FC236}">
                    <a16:creationId xmlns:a16="http://schemas.microsoft.com/office/drawing/2014/main" id="{A7FDC54F-465D-68E2-527D-53F382939108}"/>
                  </a:ext>
                </a:extLst>
              </p:cNvPr>
              <p:cNvSpPr txBox="1"/>
              <p:nvPr/>
            </p:nvSpPr>
            <p:spPr>
              <a:xfrm>
                <a:off x="6525845" y="5434948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108</a:t>
                </a:r>
              </a:p>
            </p:txBody>
          </p:sp>
          <p:sp>
            <p:nvSpPr>
              <p:cNvPr id="905" name="TextBox 904">
                <a:extLst>
                  <a:ext uri="{FF2B5EF4-FFF2-40B4-BE49-F238E27FC236}">
                    <a16:creationId xmlns:a16="http://schemas.microsoft.com/office/drawing/2014/main" id="{03B2C708-1A2C-21C6-D1C6-8082EBA58F1D}"/>
                  </a:ext>
                </a:extLst>
              </p:cNvPr>
              <p:cNvSpPr txBox="1"/>
              <p:nvPr/>
            </p:nvSpPr>
            <p:spPr>
              <a:xfrm>
                <a:off x="7267005" y="5430390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126</a:t>
                </a:r>
              </a:p>
            </p:txBody>
          </p:sp>
          <p:sp>
            <p:nvSpPr>
              <p:cNvPr id="906" name="TextBox 905">
                <a:extLst>
                  <a:ext uri="{FF2B5EF4-FFF2-40B4-BE49-F238E27FC236}">
                    <a16:creationId xmlns:a16="http://schemas.microsoft.com/office/drawing/2014/main" id="{79B66C50-00CA-6D66-96A3-33F4E4BC9AEA}"/>
                  </a:ext>
                </a:extLst>
              </p:cNvPr>
              <p:cNvSpPr txBox="1"/>
              <p:nvPr/>
            </p:nvSpPr>
            <p:spPr>
              <a:xfrm>
                <a:off x="8033563" y="5419969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144</a:t>
                </a:r>
              </a:p>
            </p:txBody>
          </p:sp>
          <p:sp>
            <p:nvSpPr>
              <p:cNvPr id="907" name="TextBox 906">
                <a:extLst>
                  <a:ext uri="{FF2B5EF4-FFF2-40B4-BE49-F238E27FC236}">
                    <a16:creationId xmlns:a16="http://schemas.microsoft.com/office/drawing/2014/main" id="{39DB404F-52E5-D648-D117-7D4429B654A6}"/>
                  </a:ext>
                </a:extLst>
              </p:cNvPr>
              <p:cNvSpPr txBox="1"/>
              <p:nvPr/>
            </p:nvSpPr>
            <p:spPr>
              <a:xfrm>
                <a:off x="8792307" y="5436251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162</a:t>
                </a:r>
              </a:p>
            </p:txBody>
          </p:sp>
          <p:sp>
            <p:nvSpPr>
              <p:cNvPr id="908" name="TextBox 907">
                <a:extLst>
                  <a:ext uri="{FF2B5EF4-FFF2-40B4-BE49-F238E27FC236}">
                    <a16:creationId xmlns:a16="http://schemas.microsoft.com/office/drawing/2014/main" id="{44AA6816-2707-A8DC-FD4B-566D106B95C6}"/>
                  </a:ext>
                </a:extLst>
              </p:cNvPr>
              <p:cNvSpPr txBox="1"/>
              <p:nvPr/>
            </p:nvSpPr>
            <p:spPr>
              <a:xfrm>
                <a:off x="9540629" y="5431693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180</a:t>
                </a:r>
              </a:p>
            </p:txBody>
          </p:sp>
        </p:grpSp>
        <p:sp>
          <p:nvSpPr>
            <p:cNvPr id="901" name="TextBox 900">
              <a:extLst>
                <a:ext uri="{FF2B5EF4-FFF2-40B4-BE49-F238E27FC236}">
                  <a16:creationId xmlns:a16="http://schemas.microsoft.com/office/drawing/2014/main" id="{FE9B386C-E76B-23DC-2BD3-89EAAF3614DC}"/>
                </a:ext>
              </a:extLst>
            </p:cNvPr>
            <p:cNvSpPr txBox="1"/>
            <p:nvPr/>
          </p:nvSpPr>
          <p:spPr>
            <a:xfrm>
              <a:off x="7158721" y="5568327"/>
              <a:ext cx="119455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Bunch separation (um)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84905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36AF0F94-1B24-20B9-CA32-016C72EF7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6A972984-6545-2CDA-03E2-4E23A3149CA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witness chirp is inferred by scanning its position in the wake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7B712732-792F-E2FA-54B9-695FB779FEF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  <p:sp>
        <p:nvSpPr>
          <p:cNvPr id="730" name="Google Shape;335;g3f55441d267_0_0">
            <a:extLst>
              <a:ext uri="{FF2B5EF4-FFF2-40B4-BE49-F238E27FC236}">
                <a16:creationId xmlns:a16="http://schemas.microsoft.com/office/drawing/2014/main" id="{88AB5C24-1872-3E29-1F2B-4C382C4EE75F}"/>
              </a:ext>
            </a:extLst>
          </p:cNvPr>
          <p:cNvSpPr txBox="1">
            <a:spLocks/>
          </p:cNvSpPr>
          <p:nvPr/>
        </p:nvSpPr>
        <p:spPr>
          <a:xfrm>
            <a:off x="0" y="5914541"/>
            <a:ext cx="12192000" cy="422155"/>
          </a:xfrm>
          <a:prstGeom prst="rect">
            <a:avLst/>
          </a:prstGeom>
          <a:solidFill>
            <a:srgbClr val="980000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chemeClr val="lt1"/>
                </a:solidFill>
              </a:rPr>
              <a:t>With FACET-II beam parameters and 100 MeV/um chirp, compression down to 100 nm is possible.</a:t>
            </a:r>
          </a:p>
        </p:txBody>
      </p:sp>
      <p:pic>
        <p:nvPicPr>
          <p:cNvPr id="750" name="Picture 4">
            <a:extLst>
              <a:ext uri="{FF2B5EF4-FFF2-40B4-BE49-F238E27FC236}">
                <a16:creationId xmlns:a16="http://schemas.microsoft.com/office/drawing/2014/main" id="{55104F07-D801-8BAA-3B73-BB455C458B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6"/>
          <a:stretch>
            <a:fillRect/>
          </a:stretch>
        </p:blipFill>
        <p:spPr bwMode="auto">
          <a:xfrm>
            <a:off x="4762260" y="3211033"/>
            <a:ext cx="5690304" cy="257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1" name="TextBox 750">
            <a:extLst>
              <a:ext uri="{FF2B5EF4-FFF2-40B4-BE49-F238E27FC236}">
                <a16:creationId xmlns:a16="http://schemas.microsoft.com/office/drawing/2014/main" id="{74B57AB5-835A-6F7C-5A21-16746E7F3726}"/>
              </a:ext>
            </a:extLst>
          </p:cNvPr>
          <p:cNvSpPr txBox="1"/>
          <p:nvPr/>
        </p:nvSpPr>
        <p:spPr>
          <a:xfrm>
            <a:off x="5479401" y="3271847"/>
            <a:ext cx="11512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98 MeV/um</a:t>
            </a:r>
          </a:p>
        </p:txBody>
      </p:sp>
      <p:cxnSp>
        <p:nvCxnSpPr>
          <p:cNvPr id="752" name="Straight Connector 751">
            <a:extLst>
              <a:ext uri="{FF2B5EF4-FFF2-40B4-BE49-F238E27FC236}">
                <a16:creationId xmlns:a16="http://schemas.microsoft.com/office/drawing/2014/main" id="{631B57CC-1CB3-DB9A-466C-39EBA205BCAB}"/>
              </a:ext>
            </a:extLst>
          </p:cNvPr>
          <p:cNvCxnSpPr>
            <a:cxnSpLocks/>
          </p:cNvCxnSpPr>
          <p:nvPr/>
        </p:nvCxnSpPr>
        <p:spPr>
          <a:xfrm flipV="1">
            <a:off x="8465745" y="2284122"/>
            <a:ext cx="0" cy="947810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67A4A6B0-E32D-1C33-D242-EE1890D3E205}"/>
              </a:ext>
            </a:extLst>
          </p:cNvPr>
          <p:cNvGrpSpPr/>
          <p:nvPr/>
        </p:nvGrpSpPr>
        <p:grpSpPr>
          <a:xfrm>
            <a:off x="449317" y="3232212"/>
            <a:ext cx="4572001" cy="2545850"/>
            <a:chOff x="6438900" y="3705788"/>
            <a:chExt cx="4707027" cy="258783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0858903-F5F3-4FCC-291A-FB42C73A9F82}"/>
                </a:ext>
              </a:extLst>
            </p:cNvPr>
            <p:cNvGrpSpPr/>
            <p:nvPr/>
          </p:nvGrpSpPr>
          <p:grpSpPr>
            <a:xfrm>
              <a:off x="6438900" y="3705788"/>
              <a:ext cx="4707027" cy="2587836"/>
              <a:chOff x="5638708" y="1266191"/>
              <a:chExt cx="5107921" cy="2682417"/>
            </a:xfrm>
          </p:grpSpPr>
          <p:pic>
            <p:nvPicPr>
              <p:cNvPr id="897" name="Graphic 896">
                <a:extLst>
                  <a:ext uri="{FF2B5EF4-FFF2-40B4-BE49-F238E27FC236}">
                    <a16:creationId xmlns:a16="http://schemas.microsoft.com/office/drawing/2014/main" id="{E30BBC0D-D818-8C44-7532-BF4D115CED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rcRect b="52669"/>
              <a:stretch>
                <a:fillRect/>
              </a:stretch>
            </p:blipFill>
            <p:spPr>
              <a:xfrm>
                <a:off x="5638708" y="1266191"/>
                <a:ext cx="5102170" cy="2323044"/>
              </a:xfrm>
              <a:prstGeom prst="rect">
                <a:avLst/>
              </a:prstGeom>
            </p:spPr>
          </p:pic>
          <p:pic>
            <p:nvPicPr>
              <p:cNvPr id="898" name="Graphic 897">
                <a:extLst>
                  <a:ext uri="{FF2B5EF4-FFF2-40B4-BE49-F238E27FC236}">
                    <a16:creationId xmlns:a16="http://schemas.microsoft.com/office/drawing/2014/main" id="{182235A2-70DA-B165-E67C-E853D02625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rcRect t="92782"/>
              <a:stretch>
                <a:fillRect/>
              </a:stretch>
            </p:blipFill>
            <p:spPr>
              <a:xfrm>
                <a:off x="5644459" y="3594340"/>
                <a:ext cx="5102170" cy="354268"/>
              </a:xfrm>
              <a:prstGeom prst="rect">
                <a:avLst/>
              </a:prstGeom>
            </p:spPr>
          </p:pic>
        </p:grpSp>
        <p:sp>
          <p:nvSpPr>
            <p:cNvPr id="896" name="Star: 5 Points 895">
              <a:extLst>
                <a:ext uri="{FF2B5EF4-FFF2-40B4-BE49-F238E27FC236}">
                  <a16:creationId xmlns:a16="http://schemas.microsoft.com/office/drawing/2014/main" id="{A23CBB06-4964-8353-338B-866B72A47486}"/>
                </a:ext>
              </a:extLst>
            </p:cNvPr>
            <p:cNvSpPr/>
            <p:nvPr/>
          </p:nvSpPr>
          <p:spPr>
            <a:xfrm>
              <a:off x="8518781" y="5310244"/>
              <a:ext cx="158194" cy="157509"/>
            </a:xfrm>
            <a:prstGeom prst="star5">
              <a:avLst/>
            </a:prstGeom>
            <a:solidFill>
              <a:srgbClr val="8C1515"/>
            </a:solidFill>
            <a:ln>
              <a:solidFill>
                <a:srgbClr val="8C151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129490B-8ECF-60A5-CC2E-227C2B169CEA}"/>
              </a:ext>
            </a:extLst>
          </p:cNvPr>
          <p:cNvSpPr txBox="1"/>
          <p:nvPr/>
        </p:nvSpPr>
        <p:spPr>
          <a:xfrm>
            <a:off x="10275396" y="2849862"/>
            <a:ext cx="12352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Energy spectrometer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8D112AC-465A-8D14-72A6-54B8A81F3082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D059E6C5-75B0-89B8-73B4-CA2B738361E6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6C03CD8-C885-DBA3-BE9B-436FCD7B0BA2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7" name="Picture 4">
                <a:extLst>
                  <a:ext uri="{FF2B5EF4-FFF2-40B4-BE49-F238E27FC236}">
                    <a16:creationId xmlns:a16="http://schemas.microsoft.com/office/drawing/2014/main" id="{6A12CEF1-AB82-1ADD-CFD8-15C24C9C06C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Rounded Rectangle">
                <a:extLst>
                  <a:ext uri="{FF2B5EF4-FFF2-40B4-BE49-F238E27FC236}">
                    <a16:creationId xmlns:a16="http://schemas.microsoft.com/office/drawing/2014/main" id="{9ADE7DD6-91D7-5823-1A51-88D6ED677748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2F1F70C-05C2-321D-337F-F8C6779D5430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11" name="Cuboid">
                <a:extLst>
                  <a:ext uri="{FF2B5EF4-FFF2-40B4-BE49-F238E27FC236}">
                    <a16:creationId xmlns:a16="http://schemas.microsoft.com/office/drawing/2014/main" id="{B2FCD44C-AC9A-B6B3-80E1-FA538E7AC1E5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2" name="Cuboid">
                <a:extLst>
                  <a:ext uri="{FF2B5EF4-FFF2-40B4-BE49-F238E27FC236}">
                    <a16:creationId xmlns:a16="http://schemas.microsoft.com/office/drawing/2014/main" id="{89AAEBEC-FA20-DF28-F9B3-F1B6E378ECAC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3" name="Cuboid">
                <a:extLst>
                  <a:ext uri="{FF2B5EF4-FFF2-40B4-BE49-F238E27FC236}">
                    <a16:creationId xmlns:a16="http://schemas.microsoft.com/office/drawing/2014/main" id="{0031F190-C7E6-9495-618A-35685B8823D1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4" name="Line">
                <a:extLst>
                  <a:ext uri="{FF2B5EF4-FFF2-40B4-BE49-F238E27FC236}">
                    <a16:creationId xmlns:a16="http://schemas.microsoft.com/office/drawing/2014/main" id="{DFC4E9E9-2EA4-C09E-7D68-30BCEA363BE9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5" name="Line">
                <a:extLst>
                  <a:ext uri="{FF2B5EF4-FFF2-40B4-BE49-F238E27FC236}">
                    <a16:creationId xmlns:a16="http://schemas.microsoft.com/office/drawing/2014/main" id="{4A0B6F0F-645F-85CE-952C-EB442E6E23B6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6" name="Rectangle">
                <a:extLst>
                  <a:ext uri="{FF2B5EF4-FFF2-40B4-BE49-F238E27FC236}">
                    <a16:creationId xmlns:a16="http://schemas.microsoft.com/office/drawing/2014/main" id="{1B88C031-B055-B557-745A-E3E65AC2701B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7" name="Rectangle">
                <a:extLst>
                  <a:ext uri="{FF2B5EF4-FFF2-40B4-BE49-F238E27FC236}">
                    <a16:creationId xmlns:a16="http://schemas.microsoft.com/office/drawing/2014/main" id="{3FF63D16-2A2B-35F4-E769-DB44F8966E12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8" name="Line">
                <a:extLst>
                  <a:ext uri="{FF2B5EF4-FFF2-40B4-BE49-F238E27FC236}">
                    <a16:creationId xmlns:a16="http://schemas.microsoft.com/office/drawing/2014/main" id="{068CDD62-A1F6-D2C0-692E-F38914A035F0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9" name="Oval">
                <a:extLst>
                  <a:ext uri="{FF2B5EF4-FFF2-40B4-BE49-F238E27FC236}">
                    <a16:creationId xmlns:a16="http://schemas.microsoft.com/office/drawing/2014/main" id="{4ACDC935-87B0-EF2B-29BE-3B42AFE6D666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0" name="Oval">
                <a:extLst>
                  <a:ext uri="{FF2B5EF4-FFF2-40B4-BE49-F238E27FC236}">
                    <a16:creationId xmlns:a16="http://schemas.microsoft.com/office/drawing/2014/main" id="{F977AC87-8B4F-43F1-558A-BB1B2E9EF6B6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1" name="Group">
                <a:extLst>
                  <a:ext uri="{FF2B5EF4-FFF2-40B4-BE49-F238E27FC236}">
                    <a16:creationId xmlns:a16="http://schemas.microsoft.com/office/drawing/2014/main" id="{E4E5D92E-E346-527E-358B-ED94C31682F0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9" name="Cuboid">
                  <a:extLst>
                    <a:ext uri="{FF2B5EF4-FFF2-40B4-BE49-F238E27FC236}">
                      <a16:creationId xmlns:a16="http://schemas.microsoft.com/office/drawing/2014/main" id="{12C7456C-14F1-3296-EE6B-85F7E4F2E067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20" name="Cuboid">
                  <a:extLst>
                    <a:ext uri="{FF2B5EF4-FFF2-40B4-BE49-F238E27FC236}">
                      <a16:creationId xmlns:a16="http://schemas.microsoft.com/office/drawing/2014/main" id="{36D87651-A8E1-AB0A-DB1F-84A91F309E1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2" name="Group">
                <a:extLst>
                  <a:ext uri="{FF2B5EF4-FFF2-40B4-BE49-F238E27FC236}">
                    <a16:creationId xmlns:a16="http://schemas.microsoft.com/office/drawing/2014/main" id="{984D31E1-0711-56E8-23B7-F4534910043E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7" name="Cuboid">
                  <a:extLst>
                    <a:ext uri="{FF2B5EF4-FFF2-40B4-BE49-F238E27FC236}">
                      <a16:creationId xmlns:a16="http://schemas.microsoft.com/office/drawing/2014/main" id="{81B69DA8-7EED-7768-0673-BA398C3E21B1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8" name="Cuboid">
                  <a:extLst>
                    <a:ext uri="{FF2B5EF4-FFF2-40B4-BE49-F238E27FC236}">
                      <a16:creationId xmlns:a16="http://schemas.microsoft.com/office/drawing/2014/main" id="{EB0863DD-8D4F-D913-C7FF-4F4A07A0A82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3" name="Group">
                <a:extLst>
                  <a:ext uri="{FF2B5EF4-FFF2-40B4-BE49-F238E27FC236}">
                    <a16:creationId xmlns:a16="http://schemas.microsoft.com/office/drawing/2014/main" id="{A7179F44-389D-62C2-1A0D-8E378599D620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5" name="Cuboid">
                  <a:extLst>
                    <a:ext uri="{FF2B5EF4-FFF2-40B4-BE49-F238E27FC236}">
                      <a16:creationId xmlns:a16="http://schemas.microsoft.com/office/drawing/2014/main" id="{4883C566-8CEB-64CD-45C8-E4B7CD539F33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6" name="Cuboid">
                  <a:extLst>
                    <a:ext uri="{FF2B5EF4-FFF2-40B4-BE49-F238E27FC236}">
                      <a16:creationId xmlns:a16="http://schemas.microsoft.com/office/drawing/2014/main" id="{A308343E-519D-390F-58EB-E068798F992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24" name="Line">
                <a:extLst>
                  <a:ext uri="{FF2B5EF4-FFF2-40B4-BE49-F238E27FC236}">
                    <a16:creationId xmlns:a16="http://schemas.microsoft.com/office/drawing/2014/main" id="{4F524E3C-B97F-88C9-476B-00EEA8D8AD33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5" name="Line">
                <a:extLst>
                  <a:ext uri="{FF2B5EF4-FFF2-40B4-BE49-F238E27FC236}">
                    <a16:creationId xmlns:a16="http://schemas.microsoft.com/office/drawing/2014/main" id="{5D0A1942-CFC5-DC30-5112-809A7FD06F56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6" name="Cuboid">
                <a:extLst>
                  <a:ext uri="{FF2B5EF4-FFF2-40B4-BE49-F238E27FC236}">
                    <a16:creationId xmlns:a16="http://schemas.microsoft.com/office/drawing/2014/main" id="{93086B02-5E93-8CEC-89BF-2DE14F7A7EC0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7" name="Line">
                <a:extLst>
                  <a:ext uri="{FF2B5EF4-FFF2-40B4-BE49-F238E27FC236}">
                    <a16:creationId xmlns:a16="http://schemas.microsoft.com/office/drawing/2014/main" id="{0163B54B-DD51-4766-BBEE-DDC8BF788425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8" name="Cuboid">
                <a:extLst>
                  <a:ext uri="{FF2B5EF4-FFF2-40B4-BE49-F238E27FC236}">
                    <a16:creationId xmlns:a16="http://schemas.microsoft.com/office/drawing/2014/main" id="{87C733D1-6FCC-2538-4712-29E65DCEB5CB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9" name="Group">
                <a:extLst>
                  <a:ext uri="{FF2B5EF4-FFF2-40B4-BE49-F238E27FC236}">
                    <a16:creationId xmlns:a16="http://schemas.microsoft.com/office/drawing/2014/main" id="{FDE53DF8-BB97-C5A3-DA98-E4A132CE2BAD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3" name="Cuboid">
                  <a:extLst>
                    <a:ext uri="{FF2B5EF4-FFF2-40B4-BE49-F238E27FC236}">
                      <a16:creationId xmlns:a16="http://schemas.microsoft.com/office/drawing/2014/main" id="{EE0951B0-CF79-547D-01E1-6D521E12ADD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4" name="Cuboid">
                  <a:extLst>
                    <a:ext uri="{FF2B5EF4-FFF2-40B4-BE49-F238E27FC236}">
                      <a16:creationId xmlns:a16="http://schemas.microsoft.com/office/drawing/2014/main" id="{17E7ABD4-CD8A-009C-0F66-05A0158CD09F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30" name="Group">
                <a:extLst>
                  <a:ext uri="{FF2B5EF4-FFF2-40B4-BE49-F238E27FC236}">
                    <a16:creationId xmlns:a16="http://schemas.microsoft.com/office/drawing/2014/main" id="{F469CEE5-CF27-AB64-3B23-CD331812F472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11" name="Cuboid">
                  <a:extLst>
                    <a:ext uri="{FF2B5EF4-FFF2-40B4-BE49-F238E27FC236}">
                      <a16:creationId xmlns:a16="http://schemas.microsoft.com/office/drawing/2014/main" id="{4AE1B373-F14F-3647-C80B-64817C9B2684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2" name="Cuboid">
                  <a:extLst>
                    <a:ext uri="{FF2B5EF4-FFF2-40B4-BE49-F238E27FC236}">
                      <a16:creationId xmlns:a16="http://schemas.microsoft.com/office/drawing/2014/main" id="{4934DB52-5D91-815B-C77C-44A4635C3F9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1" name="Line">
                <a:extLst>
                  <a:ext uri="{FF2B5EF4-FFF2-40B4-BE49-F238E27FC236}">
                    <a16:creationId xmlns:a16="http://schemas.microsoft.com/office/drawing/2014/main" id="{F1F580B5-F34D-D2E9-DD85-4D78484297F0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2" name="Line">
                <a:extLst>
                  <a:ext uri="{FF2B5EF4-FFF2-40B4-BE49-F238E27FC236}">
                    <a16:creationId xmlns:a16="http://schemas.microsoft.com/office/drawing/2014/main" id="{95A14D99-2498-04BD-60B8-6176C973090B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33" name="Group">
                <a:extLst>
                  <a:ext uri="{FF2B5EF4-FFF2-40B4-BE49-F238E27FC236}">
                    <a16:creationId xmlns:a16="http://schemas.microsoft.com/office/drawing/2014/main" id="{FF84AFDA-AE9B-45DC-B3B7-3E7B7EE70714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09" name="Cuboid">
                  <a:extLst>
                    <a:ext uri="{FF2B5EF4-FFF2-40B4-BE49-F238E27FC236}">
                      <a16:creationId xmlns:a16="http://schemas.microsoft.com/office/drawing/2014/main" id="{3A7A155E-BF18-9091-E02D-F5E4BC81C17C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10" name="Cuboid">
                  <a:extLst>
                    <a:ext uri="{FF2B5EF4-FFF2-40B4-BE49-F238E27FC236}">
                      <a16:creationId xmlns:a16="http://schemas.microsoft.com/office/drawing/2014/main" id="{E4D2C24E-DB81-2536-5298-D9BB66AE9AB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4" name="Line">
                <a:extLst>
                  <a:ext uri="{FF2B5EF4-FFF2-40B4-BE49-F238E27FC236}">
                    <a16:creationId xmlns:a16="http://schemas.microsoft.com/office/drawing/2014/main" id="{28C8CE8C-C234-B63A-9307-E179DAC88966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F36092E4-8936-F999-B123-1F9E30DC68D6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57DEF7F-4869-3C5B-6B29-81F8784D471B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37" name="Line">
                <a:extLst>
                  <a:ext uri="{FF2B5EF4-FFF2-40B4-BE49-F238E27FC236}">
                    <a16:creationId xmlns:a16="http://schemas.microsoft.com/office/drawing/2014/main" id="{7500CCF2-316B-C16F-B01E-A4E2B35FF533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8" name="Rectangle">
                <a:extLst>
                  <a:ext uri="{FF2B5EF4-FFF2-40B4-BE49-F238E27FC236}">
                    <a16:creationId xmlns:a16="http://schemas.microsoft.com/office/drawing/2014/main" id="{BF2C9188-F53F-C7B3-5B87-A7D07F1BD33C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39" name="Group">
                <a:extLst>
                  <a:ext uri="{FF2B5EF4-FFF2-40B4-BE49-F238E27FC236}">
                    <a16:creationId xmlns:a16="http://schemas.microsoft.com/office/drawing/2014/main" id="{00A16300-387E-DF6A-C432-C444AC374C07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07" name="Cuboid">
                  <a:extLst>
                    <a:ext uri="{FF2B5EF4-FFF2-40B4-BE49-F238E27FC236}">
                      <a16:creationId xmlns:a16="http://schemas.microsoft.com/office/drawing/2014/main" id="{34270230-0EC4-B7A2-7E9A-067A663F9963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08" name="Cuboid">
                  <a:extLst>
                    <a:ext uri="{FF2B5EF4-FFF2-40B4-BE49-F238E27FC236}">
                      <a16:creationId xmlns:a16="http://schemas.microsoft.com/office/drawing/2014/main" id="{A92DA3D0-7545-2E3F-3B6C-5F8B46AEA886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0" name="Cuboid">
                <a:extLst>
                  <a:ext uri="{FF2B5EF4-FFF2-40B4-BE49-F238E27FC236}">
                    <a16:creationId xmlns:a16="http://schemas.microsoft.com/office/drawing/2014/main" id="{E1E16731-43CB-2353-E018-63988E1F2F24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1" name="Cuboid">
                <a:extLst>
                  <a:ext uri="{FF2B5EF4-FFF2-40B4-BE49-F238E27FC236}">
                    <a16:creationId xmlns:a16="http://schemas.microsoft.com/office/drawing/2014/main" id="{ADEC300A-2949-1D8C-F430-00B6F3C4A9C4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2" name="Group">
                <a:extLst>
                  <a:ext uri="{FF2B5EF4-FFF2-40B4-BE49-F238E27FC236}">
                    <a16:creationId xmlns:a16="http://schemas.microsoft.com/office/drawing/2014/main" id="{0EF95343-6292-5DE9-41F6-36FC70848023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05" name="Cuboid">
                  <a:extLst>
                    <a:ext uri="{FF2B5EF4-FFF2-40B4-BE49-F238E27FC236}">
                      <a16:creationId xmlns:a16="http://schemas.microsoft.com/office/drawing/2014/main" id="{1F6FACB3-BEA1-FAB7-3AFC-68536F423250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06" name="Cuboid">
                  <a:extLst>
                    <a:ext uri="{FF2B5EF4-FFF2-40B4-BE49-F238E27FC236}">
                      <a16:creationId xmlns:a16="http://schemas.microsoft.com/office/drawing/2014/main" id="{04E21568-FBDA-B8B3-D21E-F4DA1405B00C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3" name="Line">
                <a:extLst>
                  <a:ext uri="{FF2B5EF4-FFF2-40B4-BE49-F238E27FC236}">
                    <a16:creationId xmlns:a16="http://schemas.microsoft.com/office/drawing/2014/main" id="{96DAF485-C468-2B44-8986-2140D471EA7D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44" name="Line">
                <a:extLst>
                  <a:ext uri="{FF2B5EF4-FFF2-40B4-BE49-F238E27FC236}">
                    <a16:creationId xmlns:a16="http://schemas.microsoft.com/office/drawing/2014/main" id="{2C33F0EC-3110-959C-D2E8-99941A600E48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5" name="Cuboid">
                <a:extLst>
                  <a:ext uri="{FF2B5EF4-FFF2-40B4-BE49-F238E27FC236}">
                    <a16:creationId xmlns:a16="http://schemas.microsoft.com/office/drawing/2014/main" id="{EBB12859-3D7F-7F56-BCFC-862EF98E9F98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46" name="Line">
                <a:extLst>
                  <a:ext uri="{FF2B5EF4-FFF2-40B4-BE49-F238E27FC236}">
                    <a16:creationId xmlns:a16="http://schemas.microsoft.com/office/drawing/2014/main" id="{FA53BD99-EF3B-BB8B-00AF-A253B6773A67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7" name="Line">
                <a:extLst>
                  <a:ext uri="{FF2B5EF4-FFF2-40B4-BE49-F238E27FC236}">
                    <a16:creationId xmlns:a16="http://schemas.microsoft.com/office/drawing/2014/main" id="{17F5AE9D-2B91-5127-5E66-FCB067BFF34B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8" name="Cuboid">
                <a:extLst>
                  <a:ext uri="{FF2B5EF4-FFF2-40B4-BE49-F238E27FC236}">
                    <a16:creationId xmlns:a16="http://schemas.microsoft.com/office/drawing/2014/main" id="{2D512559-C8DB-1048-E095-6FC85419AB29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9" name="Line">
                <a:extLst>
                  <a:ext uri="{FF2B5EF4-FFF2-40B4-BE49-F238E27FC236}">
                    <a16:creationId xmlns:a16="http://schemas.microsoft.com/office/drawing/2014/main" id="{E77DFF3D-AAC8-3AD3-ED39-1B963ACB37A6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50" name="Cuboid">
                <a:extLst>
                  <a:ext uri="{FF2B5EF4-FFF2-40B4-BE49-F238E27FC236}">
                    <a16:creationId xmlns:a16="http://schemas.microsoft.com/office/drawing/2014/main" id="{48233FFB-4781-43D3-6796-877B501AC116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51" name="Group">
                <a:extLst>
                  <a:ext uri="{FF2B5EF4-FFF2-40B4-BE49-F238E27FC236}">
                    <a16:creationId xmlns:a16="http://schemas.microsoft.com/office/drawing/2014/main" id="{27B45372-6B7F-57C9-62D3-2A093DA74BE2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1021" name="Oval">
                  <a:extLst>
                    <a:ext uri="{FF2B5EF4-FFF2-40B4-BE49-F238E27FC236}">
                      <a16:creationId xmlns:a16="http://schemas.microsoft.com/office/drawing/2014/main" id="{436E7AAD-4E92-C3FB-CB55-2BC09F9447B1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22" name="Oval">
                  <a:extLst>
                    <a:ext uri="{FF2B5EF4-FFF2-40B4-BE49-F238E27FC236}">
                      <a16:creationId xmlns:a16="http://schemas.microsoft.com/office/drawing/2014/main" id="{EC5EA146-1453-9C06-7BD4-7A4790AF8E9B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1023" name="Oval">
                  <a:extLst>
                    <a:ext uri="{FF2B5EF4-FFF2-40B4-BE49-F238E27FC236}">
                      <a16:creationId xmlns:a16="http://schemas.microsoft.com/office/drawing/2014/main" id="{B330E4AE-8B48-6942-E44C-E414AFA99220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04" name="Oval">
                  <a:extLst>
                    <a:ext uri="{FF2B5EF4-FFF2-40B4-BE49-F238E27FC236}">
                      <a16:creationId xmlns:a16="http://schemas.microsoft.com/office/drawing/2014/main" id="{B41A6E33-A0FA-1063-95C4-8EB4A7522340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DAFB563A-5CA3-AFF8-664F-A64149C7E883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7262FFED-94E2-5659-D318-5D14E873D5CE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1006" name="Group">
                    <a:extLst>
                      <a:ext uri="{FF2B5EF4-FFF2-40B4-BE49-F238E27FC236}">
                        <a16:creationId xmlns:a16="http://schemas.microsoft.com/office/drawing/2014/main" id="{E697C4C0-6659-295B-BE8B-3B6B07396852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019" name="Cuboid">
                      <a:extLst>
                        <a:ext uri="{FF2B5EF4-FFF2-40B4-BE49-F238E27FC236}">
                          <a16:creationId xmlns:a16="http://schemas.microsoft.com/office/drawing/2014/main" id="{6CE6032C-188E-0A2E-C83F-19578A8091E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020" name="Cuboid">
                      <a:extLst>
                        <a:ext uri="{FF2B5EF4-FFF2-40B4-BE49-F238E27FC236}">
                          <a16:creationId xmlns:a16="http://schemas.microsoft.com/office/drawing/2014/main" id="{6AF6A7B9-31A8-226F-A326-BD8D3E390E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007" name="Group">
                    <a:extLst>
                      <a:ext uri="{FF2B5EF4-FFF2-40B4-BE49-F238E27FC236}">
                        <a16:creationId xmlns:a16="http://schemas.microsoft.com/office/drawing/2014/main" id="{0998D715-8074-DA95-CF8F-62982C02C03C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1017" name="Cuboid">
                      <a:extLst>
                        <a:ext uri="{FF2B5EF4-FFF2-40B4-BE49-F238E27FC236}">
                          <a16:creationId xmlns:a16="http://schemas.microsoft.com/office/drawing/2014/main" id="{33146584-E945-1E44-61D5-841741BF2B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018" name="Cuboid">
                      <a:extLst>
                        <a:ext uri="{FF2B5EF4-FFF2-40B4-BE49-F238E27FC236}">
                          <a16:creationId xmlns:a16="http://schemas.microsoft.com/office/drawing/2014/main" id="{250AD233-D636-AC28-C3DE-89B89A239A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1008" name="Group">
                    <a:extLst>
                      <a:ext uri="{FF2B5EF4-FFF2-40B4-BE49-F238E27FC236}">
                        <a16:creationId xmlns:a16="http://schemas.microsoft.com/office/drawing/2014/main" id="{F92F0600-3A5C-5910-18B1-EBE0C99AE238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015" name="Cuboid">
                      <a:extLst>
                        <a:ext uri="{FF2B5EF4-FFF2-40B4-BE49-F238E27FC236}">
                          <a16:creationId xmlns:a16="http://schemas.microsoft.com/office/drawing/2014/main" id="{AC54BD0A-3211-1E16-1601-6A1E31D159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016" name="Cuboid">
                      <a:extLst>
                        <a:ext uri="{FF2B5EF4-FFF2-40B4-BE49-F238E27FC236}">
                          <a16:creationId xmlns:a16="http://schemas.microsoft.com/office/drawing/2014/main" id="{CEA3593C-430C-BBF9-9E67-1332A843E1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009" name="Line">
                    <a:extLst>
                      <a:ext uri="{FF2B5EF4-FFF2-40B4-BE49-F238E27FC236}">
                        <a16:creationId xmlns:a16="http://schemas.microsoft.com/office/drawing/2014/main" id="{97DAF8F6-C30C-902A-CC20-19E0DCA9B399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1010" name="Line">
                    <a:extLst>
                      <a:ext uri="{FF2B5EF4-FFF2-40B4-BE49-F238E27FC236}">
                        <a16:creationId xmlns:a16="http://schemas.microsoft.com/office/drawing/2014/main" id="{EB8F9D9F-3CD0-2B2C-AD62-C64F2CE922D4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1011" name="Group">
                    <a:extLst>
                      <a:ext uri="{FF2B5EF4-FFF2-40B4-BE49-F238E27FC236}">
                        <a16:creationId xmlns:a16="http://schemas.microsoft.com/office/drawing/2014/main" id="{DDCEE889-D13E-2B11-A39F-A89962AFFDD9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1013" name="Cuboid">
                      <a:extLst>
                        <a:ext uri="{FF2B5EF4-FFF2-40B4-BE49-F238E27FC236}">
                          <a16:creationId xmlns:a16="http://schemas.microsoft.com/office/drawing/2014/main" id="{A27D34B0-26E6-A898-F51B-6C6E550F9C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1014" name="Cuboid">
                      <a:extLst>
                        <a:ext uri="{FF2B5EF4-FFF2-40B4-BE49-F238E27FC236}">
                          <a16:creationId xmlns:a16="http://schemas.microsoft.com/office/drawing/2014/main" id="{C59EC054-3DAD-D6E3-2D9B-6A5AF9A493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1012" name="Line">
                    <a:extLst>
                      <a:ext uri="{FF2B5EF4-FFF2-40B4-BE49-F238E27FC236}">
                        <a16:creationId xmlns:a16="http://schemas.microsoft.com/office/drawing/2014/main" id="{8281F02F-1FFB-DEAA-C58D-70AF3D209C15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61" name="Cuboid">
                  <a:extLst>
                    <a:ext uri="{FF2B5EF4-FFF2-40B4-BE49-F238E27FC236}">
                      <a16:creationId xmlns:a16="http://schemas.microsoft.com/office/drawing/2014/main" id="{6D6DC636-7612-A3F0-3FD6-B66D10D70D6C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62" name="Line">
                  <a:extLst>
                    <a:ext uri="{FF2B5EF4-FFF2-40B4-BE49-F238E27FC236}">
                      <a16:creationId xmlns:a16="http://schemas.microsoft.com/office/drawing/2014/main" id="{F389E498-96F0-9BD2-BDA8-EB1C4EC8AF15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63" name="Line">
                  <a:extLst>
                    <a:ext uri="{FF2B5EF4-FFF2-40B4-BE49-F238E27FC236}">
                      <a16:creationId xmlns:a16="http://schemas.microsoft.com/office/drawing/2014/main" id="{72EE013D-F41E-50D2-69EF-BED1CA4BF955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930" name="Group">
                  <a:extLst>
                    <a:ext uri="{FF2B5EF4-FFF2-40B4-BE49-F238E27FC236}">
                      <a16:creationId xmlns:a16="http://schemas.microsoft.com/office/drawing/2014/main" id="{F23B6C64-5FD3-5535-93DB-7B1D40B179F1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1003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2D3A0DD5-2962-F4BE-137F-68BE5819E6E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004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F27A706-2449-0613-1C85-F1C7D846B02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005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84B1836C-B588-BA36-959D-A960DB03F2A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991" name="Group">
                  <a:extLst>
                    <a:ext uri="{FF2B5EF4-FFF2-40B4-BE49-F238E27FC236}">
                      <a16:creationId xmlns:a16="http://schemas.microsoft.com/office/drawing/2014/main" id="{FA43C6C7-AEA2-C273-C0AC-52E679AECA90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1000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A45FDDD9-0FF2-5517-39FA-6733436D462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001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BFAD87E7-C2D8-BF2D-EAA2-24ADD9A173E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1002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EEE84D8D-3065-2665-C596-4363BBF015B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992" name="Line">
                  <a:extLst>
                    <a:ext uri="{FF2B5EF4-FFF2-40B4-BE49-F238E27FC236}">
                      <a16:creationId xmlns:a16="http://schemas.microsoft.com/office/drawing/2014/main" id="{E6641D9D-48B1-DE39-E46E-386B2F9D789C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93" name="Line">
                  <a:extLst>
                    <a:ext uri="{FF2B5EF4-FFF2-40B4-BE49-F238E27FC236}">
                      <a16:creationId xmlns:a16="http://schemas.microsoft.com/office/drawing/2014/main" id="{9D19E2FB-A433-D76D-1BC7-CB146900C5CF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95" name="Line">
                  <a:extLst>
                    <a:ext uri="{FF2B5EF4-FFF2-40B4-BE49-F238E27FC236}">
                      <a16:creationId xmlns:a16="http://schemas.microsoft.com/office/drawing/2014/main" id="{C6B50049-FAB7-D021-4D4D-CCD8AB1A8B37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997" name="Cuboid">
                  <a:extLst>
                    <a:ext uri="{FF2B5EF4-FFF2-40B4-BE49-F238E27FC236}">
                      <a16:creationId xmlns:a16="http://schemas.microsoft.com/office/drawing/2014/main" id="{345EF31E-E59D-F970-3FD9-B749848A65B9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8" name="Rounded Rectangle">
                  <a:extLst>
                    <a:ext uri="{FF2B5EF4-FFF2-40B4-BE49-F238E27FC236}">
                      <a16:creationId xmlns:a16="http://schemas.microsoft.com/office/drawing/2014/main" id="{E032859A-C322-1164-8B9F-D67AC1295FE3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999" name="Rounded Rectangle">
                  <a:extLst>
                    <a:ext uri="{FF2B5EF4-FFF2-40B4-BE49-F238E27FC236}">
                      <a16:creationId xmlns:a16="http://schemas.microsoft.com/office/drawing/2014/main" id="{E58DA6A7-1D2D-7D8A-6C11-AAAB47BAD785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BAEE4FC-2BDF-510C-9A85-D2F756CE654A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784DE35C-05F6-928F-5ED6-1AD1BA751DB2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B208A150-CAA1-A50D-5752-7049C7AFB25A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56" name="Rounded Rectangle">
                <a:extLst>
                  <a:ext uri="{FF2B5EF4-FFF2-40B4-BE49-F238E27FC236}">
                    <a16:creationId xmlns:a16="http://schemas.microsoft.com/office/drawing/2014/main" id="{428E8A71-6BE3-884B-9538-36545E8B9BAF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7" name="Google Shape;768;g3f55441d267_0_223">
                <a:extLst>
                  <a:ext uri="{FF2B5EF4-FFF2-40B4-BE49-F238E27FC236}">
                    <a16:creationId xmlns:a16="http://schemas.microsoft.com/office/drawing/2014/main" id="{39698CE3-FF14-A305-CD0C-45B02E98C55D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35C449D2-7DCA-9407-72EF-7B3DF6DD2815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B1412B9E-0FFE-4A9D-C783-28380E975285}"/>
                  </a:ext>
                </a:extLst>
              </p:cNvPr>
              <p:cNvSpPr txBox="1"/>
              <p:nvPr/>
            </p:nvSpPr>
            <p:spPr>
              <a:xfrm>
                <a:off x="7698743" y="2575845"/>
                <a:ext cx="715260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Li oven</a:t>
                </a:r>
              </a:p>
            </p:txBody>
          </p:sp>
        </p:grpSp>
      </p:grpSp>
      <p:grpSp>
        <p:nvGrpSpPr>
          <p:cNvPr id="899" name="Group 898">
            <a:extLst>
              <a:ext uri="{FF2B5EF4-FFF2-40B4-BE49-F238E27FC236}">
                <a16:creationId xmlns:a16="http://schemas.microsoft.com/office/drawing/2014/main" id="{895EBF6B-6C4B-E5C0-027F-8307179CE60F}"/>
              </a:ext>
            </a:extLst>
          </p:cNvPr>
          <p:cNvGrpSpPr/>
          <p:nvPr/>
        </p:nvGrpSpPr>
        <p:grpSpPr>
          <a:xfrm>
            <a:off x="5685691" y="5419969"/>
            <a:ext cx="4217538" cy="363802"/>
            <a:chOff x="5685691" y="5419969"/>
            <a:chExt cx="4217538" cy="363802"/>
          </a:xfrm>
        </p:grpSpPr>
        <p:grpSp>
          <p:nvGrpSpPr>
            <p:cNvPr id="900" name="Group 899">
              <a:extLst>
                <a:ext uri="{FF2B5EF4-FFF2-40B4-BE49-F238E27FC236}">
                  <a16:creationId xmlns:a16="http://schemas.microsoft.com/office/drawing/2014/main" id="{C3C04502-40ED-9EB1-244E-214AA79577FF}"/>
                </a:ext>
              </a:extLst>
            </p:cNvPr>
            <p:cNvGrpSpPr/>
            <p:nvPr/>
          </p:nvGrpSpPr>
          <p:grpSpPr>
            <a:xfrm>
              <a:off x="5685691" y="5419969"/>
              <a:ext cx="4217538" cy="346269"/>
              <a:chOff x="5685691" y="5419969"/>
              <a:chExt cx="4217538" cy="346269"/>
            </a:xfrm>
          </p:grpSpPr>
          <p:sp>
            <p:nvSpPr>
              <p:cNvPr id="902" name="Rectangle 901">
                <a:extLst>
                  <a:ext uri="{FF2B5EF4-FFF2-40B4-BE49-F238E27FC236}">
                    <a16:creationId xmlns:a16="http://schemas.microsoft.com/office/drawing/2014/main" id="{96C80491-03C5-89B3-F0D9-B51404505243}"/>
                  </a:ext>
                </a:extLst>
              </p:cNvPr>
              <p:cNvSpPr/>
              <p:nvPr/>
            </p:nvSpPr>
            <p:spPr>
              <a:xfrm>
                <a:off x="5685691" y="5486399"/>
                <a:ext cx="4044462" cy="27983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03" name="TextBox 902">
                <a:extLst>
                  <a:ext uri="{FF2B5EF4-FFF2-40B4-BE49-F238E27FC236}">
                    <a16:creationId xmlns:a16="http://schemas.microsoft.com/office/drawing/2014/main" id="{E8C046C6-9341-1F72-065D-0BF27A5B4921}"/>
                  </a:ext>
                </a:extLst>
              </p:cNvPr>
              <p:cNvSpPr txBox="1"/>
              <p:nvPr/>
            </p:nvSpPr>
            <p:spPr>
              <a:xfrm>
                <a:off x="5771660" y="5420620"/>
                <a:ext cx="303288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90</a:t>
                </a:r>
              </a:p>
            </p:txBody>
          </p:sp>
          <p:sp>
            <p:nvSpPr>
              <p:cNvPr id="904" name="TextBox 903">
                <a:extLst>
                  <a:ext uri="{FF2B5EF4-FFF2-40B4-BE49-F238E27FC236}">
                    <a16:creationId xmlns:a16="http://schemas.microsoft.com/office/drawing/2014/main" id="{115930F1-5495-3F7B-7A25-6C6096B1C932}"/>
                  </a:ext>
                </a:extLst>
              </p:cNvPr>
              <p:cNvSpPr txBox="1"/>
              <p:nvPr/>
            </p:nvSpPr>
            <p:spPr>
              <a:xfrm>
                <a:off x="6525845" y="5434948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108</a:t>
                </a:r>
              </a:p>
            </p:txBody>
          </p:sp>
          <p:sp>
            <p:nvSpPr>
              <p:cNvPr id="905" name="TextBox 904">
                <a:extLst>
                  <a:ext uri="{FF2B5EF4-FFF2-40B4-BE49-F238E27FC236}">
                    <a16:creationId xmlns:a16="http://schemas.microsoft.com/office/drawing/2014/main" id="{4B33B512-98C1-36CC-7677-FB99F61347AF}"/>
                  </a:ext>
                </a:extLst>
              </p:cNvPr>
              <p:cNvSpPr txBox="1"/>
              <p:nvPr/>
            </p:nvSpPr>
            <p:spPr>
              <a:xfrm>
                <a:off x="7267005" y="5430390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126</a:t>
                </a:r>
              </a:p>
            </p:txBody>
          </p:sp>
          <p:sp>
            <p:nvSpPr>
              <p:cNvPr id="906" name="TextBox 905">
                <a:extLst>
                  <a:ext uri="{FF2B5EF4-FFF2-40B4-BE49-F238E27FC236}">
                    <a16:creationId xmlns:a16="http://schemas.microsoft.com/office/drawing/2014/main" id="{5DF8AC07-DFDC-D130-4134-D88FCA3F7448}"/>
                  </a:ext>
                </a:extLst>
              </p:cNvPr>
              <p:cNvSpPr txBox="1"/>
              <p:nvPr/>
            </p:nvSpPr>
            <p:spPr>
              <a:xfrm>
                <a:off x="8033563" y="5419969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144</a:t>
                </a:r>
              </a:p>
            </p:txBody>
          </p:sp>
          <p:sp>
            <p:nvSpPr>
              <p:cNvPr id="907" name="TextBox 906">
                <a:extLst>
                  <a:ext uri="{FF2B5EF4-FFF2-40B4-BE49-F238E27FC236}">
                    <a16:creationId xmlns:a16="http://schemas.microsoft.com/office/drawing/2014/main" id="{835CA505-56B4-2C4B-EF65-C09F83B84B89}"/>
                  </a:ext>
                </a:extLst>
              </p:cNvPr>
              <p:cNvSpPr txBox="1"/>
              <p:nvPr/>
            </p:nvSpPr>
            <p:spPr>
              <a:xfrm>
                <a:off x="8792307" y="5436251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162</a:t>
                </a:r>
              </a:p>
            </p:txBody>
          </p:sp>
          <p:sp>
            <p:nvSpPr>
              <p:cNvPr id="908" name="TextBox 907">
                <a:extLst>
                  <a:ext uri="{FF2B5EF4-FFF2-40B4-BE49-F238E27FC236}">
                    <a16:creationId xmlns:a16="http://schemas.microsoft.com/office/drawing/2014/main" id="{203EB068-F406-BC62-F317-0427B30E7EB5}"/>
                  </a:ext>
                </a:extLst>
              </p:cNvPr>
              <p:cNvSpPr txBox="1"/>
              <p:nvPr/>
            </p:nvSpPr>
            <p:spPr>
              <a:xfrm>
                <a:off x="9540629" y="5431693"/>
                <a:ext cx="362600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180</a:t>
                </a:r>
              </a:p>
            </p:txBody>
          </p:sp>
        </p:grpSp>
        <p:sp>
          <p:nvSpPr>
            <p:cNvPr id="901" name="TextBox 900">
              <a:extLst>
                <a:ext uri="{FF2B5EF4-FFF2-40B4-BE49-F238E27FC236}">
                  <a16:creationId xmlns:a16="http://schemas.microsoft.com/office/drawing/2014/main" id="{5E3FE40E-42A4-442E-7965-67E504AE59B8}"/>
                </a:ext>
              </a:extLst>
            </p:cNvPr>
            <p:cNvSpPr txBox="1"/>
            <p:nvPr/>
          </p:nvSpPr>
          <p:spPr>
            <a:xfrm>
              <a:off x="7158721" y="5568327"/>
              <a:ext cx="119455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Bunch separation (um)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96778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B36AA7A4-044E-6F05-D284-2B7967C92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3FA53CA2-D09D-8CBB-F6FA-B167B288C04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Newly installed chicane and diagnostics allow first plasma compression experiments at FACET-II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3BBC74F6-52BD-6772-2612-98F20BD3668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CEDD89-9E09-5685-9415-39499AB09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2266" y="3235448"/>
            <a:ext cx="4960266" cy="2637208"/>
          </a:xfrm>
          <a:prstGeom prst="rect">
            <a:avLst/>
          </a:prstGeom>
        </p:spPr>
      </p:pic>
      <p:grpSp>
        <p:nvGrpSpPr>
          <p:cNvPr id="761" name="Group 760">
            <a:extLst>
              <a:ext uri="{FF2B5EF4-FFF2-40B4-BE49-F238E27FC236}">
                <a16:creationId xmlns:a16="http://schemas.microsoft.com/office/drawing/2014/main" id="{49387A83-8047-884E-9C8C-351B081CE925}"/>
              </a:ext>
            </a:extLst>
          </p:cNvPr>
          <p:cNvGrpSpPr/>
          <p:nvPr/>
        </p:nvGrpSpPr>
        <p:grpSpPr>
          <a:xfrm>
            <a:off x="8962697" y="2984763"/>
            <a:ext cx="2254468" cy="3106880"/>
            <a:chOff x="6210300" y="-294967"/>
            <a:chExt cx="4977035" cy="7152967"/>
          </a:xfrm>
        </p:grpSpPr>
        <p:pic>
          <p:nvPicPr>
            <p:cNvPr id="740" name="Picture 739">
              <a:extLst>
                <a:ext uri="{FF2B5EF4-FFF2-40B4-BE49-F238E27FC236}">
                  <a16:creationId xmlns:a16="http://schemas.microsoft.com/office/drawing/2014/main" id="{C1C77F18-CBF8-3BA4-3D94-30D206465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51291" t="4452"/>
            <a:stretch>
              <a:fillRect/>
            </a:stretch>
          </p:blipFill>
          <p:spPr>
            <a:xfrm>
              <a:off x="6216650" y="-294967"/>
              <a:ext cx="4970685" cy="7152967"/>
            </a:xfrm>
            <a:prstGeom prst="rect">
              <a:avLst/>
            </a:prstGeom>
          </p:spPr>
        </p:pic>
        <p:pic>
          <p:nvPicPr>
            <p:cNvPr id="759" name="Picture 758">
              <a:extLst>
                <a:ext uri="{FF2B5EF4-FFF2-40B4-BE49-F238E27FC236}">
                  <a16:creationId xmlns:a16="http://schemas.microsoft.com/office/drawing/2014/main" id="{8ADF3D28-31D6-13E9-292A-FD7EAA3220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-197" t="-2592" r="96868" b="13518"/>
            <a:stretch>
              <a:fillRect/>
            </a:stretch>
          </p:blipFill>
          <p:spPr>
            <a:xfrm>
              <a:off x="6210300" y="57150"/>
              <a:ext cx="311150" cy="6108700"/>
            </a:xfrm>
            <a:prstGeom prst="rect">
              <a:avLst/>
            </a:prstGeom>
          </p:spPr>
        </p:pic>
      </p:grpSp>
      <p:sp>
        <p:nvSpPr>
          <p:cNvPr id="763" name="Google Shape;789;g3f55441d267_0_243">
            <a:extLst>
              <a:ext uri="{FF2B5EF4-FFF2-40B4-BE49-F238E27FC236}">
                <a16:creationId xmlns:a16="http://schemas.microsoft.com/office/drawing/2014/main" id="{AC69BDA1-C116-EB68-F1BE-28A27F239505}"/>
              </a:ext>
            </a:extLst>
          </p:cNvPr>
          <p:cNvSpPr txBox="1"/>
          <p:nvPr/>
        </p:nvSpPr>
        <p:spPr>
          <a:xfrm>
            <a:off x="3928243" y="2938620"/>
            <a:ext cx="3451758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Post-plasma chicane installed Feb 2026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65" name="Google Shape;789;g3f55441d267_0_243">
            <a:extLst>
              <a:ext uri="{FF2B5EF4-FFF2-40B4-BE49-F238E27FC236}">
                <a16:creationId xmlns:a16="http://schemas.microsoft.com/office/drawing/2014/main" id="{5EBAE53B-2C86-F53B-DCEE-FDF5A7863C2E}"/>
              </a:ext>
            </a:extLst>
          </p:cNvPr>
          <p:cNvSpPr txBox="1"/>
          <p:nvPr/>
        </p:nvSpPr>
        <p:spPr>
          <a:xfrm>
            <a:off x="8944960" y="2735640"/>
            <a:ext cx="22987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Expected CSR spectrum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67" name="Google Shape;316;g3f55441d267_0_273">
            <a:extLst>
              <a:ext uri="{FF2B5EF4-FFF2-40B4-BE49-F238E27FC236}">
                <a16:creationId xmlns:a16="http://schemas.microsoft.com/office/drawing/2014/main" id="{EEC2082F-3C2E-8F22-3B1C-9A72D0F83C83}"/>
              </a:ext>
            </a:extLst>
          </p:cNvPr>
          <p:cNvSpPr txBox="1"/>
          <p:nvPr/>
        </p:nvSpPr>
        <p:spPr>
          <a:xfrm>
            <a:off x="11143255" y="5126856"/>
            <a:ext cx="1048745" cy="507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Emma, et al., PRL </a:t>
            </a:r>
            <a:r>
              <a:rPr lang="en-US" sz="900" b="1" dirty="0">
                <a:solidFill>
                  <a:schemeClr val="bg1">
                    <a:lumMod val="65000"/>
                  </a:schemeClr>
                </a:solidFill>
              </a:rPr>
              <a:t>134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, 085001 (2025)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3" name="Google Shape;322;g3f55441d267_0_273">
            <a:extLst>
              <a:ext uri="{FF2B5EF4-FFF2-40B4-BE49-F238E27FC236}">
                <a16:creationId xmlns:a16="http://schemas.microsoft.com/office/drawing/2014/main" id="{F8D4367C-7363-A427-ECF8-345C54FC073F}"/>
              </a:ext>
            </a:extLst>
          </p:cNvPr>
          <p:cNvSpPr txBox="1">
            <a:spLocks/>
          </p:cNvSpPr>
          <p:nvPr/>
        </p:nvSpPr>
        <p:spPr>
          <a:xfrm>
            <a:off x="0" y="6211613"/>
            <a:ext cx="12192000" cy="450787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/>
                </a:solidFill>
              </a:rPr>
              <a:t>Compressed bunch duration retrieved from CSR spectrum.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BC98445-D1FA-BF95-5784-8BA95808C2F9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8240BCB-B3B9-FC39-E7D2-41FBBB767666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CD9B5E22-EDA5-525B-07F1-D77E9ADD719C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6" name="Picture 4">
                <a:extLst>
                  <a:ext uri="{FF2B5EF4-FFF2-40B4-BE49-F238E27FC236}">
                    <a16:creationId xmlns:a16="http://schemas.microsoft.com/office/drawing/2014/main" id="{7869F519-8566-F846-7311-EB4D460FA29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Rounded Rectangle">
                <a:extLst>
                  <a:ext uri="{FF2B5EF4-FFF2-40B4-BE49-F238E27FC236}">
                    <a16:creationId xmlns:a16="http://schemas.microsoft.com/office/drawing/2014/main" id="{ADB180F7-744B-7C91-A8C5-97F82704EA02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8053A64-22CF-CE19-17B1-2256562C1EFB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9" name="Cuboid">
                <a:extLst>
                  <a:ext uri="{FF2B5EF4-FFF2-40B4-BE49-F238E27FC236}">
                    <a16:creationId xmlns:a16="http://schemas.microsoft.com/office/drawing/2014/main" id="{5BABB25B-2CDF-4D1C-0746-39D357B535A1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0" name="Cuboid">
                <a:extLst>
                  <a:ext uri="{FF2B5EF4-FFF2-40B4-BE49-F238E27FC236}">
                    <a16:creationId xmlns:a16="http://schemas.microsoft.com/office/drawing/2014/main" id="{C2C97161-772B-A0D8-4F6F-2A427E9D0B65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1" name="Cuboid">
                <a:extLst>
                  <a:ext uri="{FF2B5EF4-FFF2-40B4-BE49-F238E27FC236}">
                    <a16:creationId xmlns:a16="http://schemas.microsoft.com/office/drawing/2014/main" id="{BF6BC7B8-7459-DA1C-D8D1-64F4F75CE7D8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2" name="Line">
                <a:extLst>
                  <a:ext uri="{FF2B5EF4-FFF2-40B4-BE49-F238E27FC236}">
                    <a16:creationId xmlns:a16="http://schemas.microsoft.com/office/drawing/2014/main" id="{D9C2235E-D57C-373E-D0EE-17607423ED45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3" name="Line">
                <a:extLst>
                  <a:ext uri="{FF2B5EF4-FFF2-40B4-BE49-F238E27FC236}">
                    <a16:creationId xmlns:a16="http://schemas.microsoft.com/office/drawing/2014/main" id="{59284C9C-DD70-DBF6-9516-00A58F1E67DB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4" name="Rectangle">
                <a:extLst>
                  <a:ext uri="{FF2B5EF4-FFF2-40B4-BE49-F238E27FC236}">
                    <a16:creationId xmlns:a16="http://schemas.microsoft.com/office/drawing/2014/main" id="{705C742B-A3F3-4AB5-8859-24392A4B2552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3035BF81-F1AC-E9FB-A21E-9F1AE034D028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6" name="Line">
                <a:extLst>
                  <a:ext uri="{FF2B5EF4-FFF2-40B4-BE49-F238E27FC236}">
                    <a16:creationId xmlns:a16="http://schemas.microsoft.com/office/drawing/2014/main" id="{99795F86-D687-D255-DC85-6642B44CB9EA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17" name="Oval">
                <a:extLst>
                  <a:ext uri="{FF2B5EF4-FFF2-40B4-BE49-F238E27FC236}">
                    <a16:creationId xmlns:a16="http://schemas.microsoft.com/office/drawing/2014/main" id="{DF32CF15-9F90-2D2E-9F8B-944B29A5F309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8" name="Oval">
                <a:extLst>
                  <a:ext uri="{FF2B5EF4-FFF2-40B4-BE49-F238E27FC236}">
                    <a16:creationId xmlns:a16="http://schemas.microsoft.com/office/drawing/2014/main" id="{267C645E-88B8-040A-52BC-4F28F43CF1F1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19" name="Group">
                <a:extLst>
                  <a:ext uri="{FF2B5EF4-FFF2-40B4-BE49-F238E27FC236}">
                    <a16:creationId xmlns:a16="http://schemas.microsoft.com/office/drawing/2014/main" id="{66BB9937-8114-91BE-DD34-4AAF0357CA0D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52" name="Cuboid">
                  <a:extLst>
                    <a:ext uri="{FF2B5EF4-FFF2-40B4-BE49-F238E27FC236}">
                      <a16:creationId xmlns:a16="http://schemas.microsoft.com/office/drawing/2014/main" id="{C586B8AD-49FC-980F-AF77-FA3A73B245D1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53" name="Cuboid">
                  <a:extLst>
                    <a:ext uri="{FF2B5EF4-FFF2-40B4-BE49-F238E27FC236}">
                      <a16:creationId xmlns:a16="http://schemas.microsoft.com/office/drawing/2014/main" id="{8244A285-87AF-8EB5-9F50-8BD45CF2F787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0" name="Group">
                <a:extLst>
                  <a:ext uri="{FF2B5EF4-FFF2-40B4-BE49-F238E27FC236}">
                    <a16:creationId xmlns:a16="http://schemas.microsoft.com/office/drawing/2014/main" id="{5DE6FD9B-5829-E34D-3C1B-2EA69CCACFD9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50" name="Cuboid">
                  <a:extLst>
                    <a:ext uri="{FF2B5EF4-FFF2-40B4-BE49-F238E27FC236}">
                      <a16:creationId xmlns:a16="http://schemas.microsoft.com/office/drawing/2014/main" id="{4013FCB8-BF36-1AFB-7AE8-ABDEDDE58B78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51" name="Cuboid">
                  <a:extLst>
                    <a:ext uri="{FF2B5EF4-FFF2-40B4-BE49-F238E27FC236}">
                      <a16:creationId xmlns:a16="http://schemas.microsoft.com/office/drawing/2014/main" id="{9A8BAEB1-2081-C179-8BEC-7F3E69069985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1" name="Group">
                <a:extLst>
                  <a:ext uri="{FF2B5EF4-FFF2-40B4-BE49-F238E27FC236}">
                    <a16:creationId xmlns:a16="http://schemas.microsoft.com/office/drawing/2014/main" id="{1ECC5629-A409-96BB-8C72-FD36991E07AC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8" name="Cuboid">
                  <a:extLst>
                    <a:ext uri="{FF2B5EF4-FFF2-40B4-BE49-F238E27FC236}">
                      <a16:creationId xmlns:a16="http://schemas.microsoft.com/office/drawing/2014/main" id="{62C22B5B-13A1-080F-1508-A77AEC5E2365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9" name="Cuboid">
                  <a:extLst>
                    <a:ext uri="{FF2B5EF4-FFF2-40B4-BE49-F238E27FC236}">
                      <a16:creationId xmlns:a16="http://schemas.microsoft.com/office/drawing/2014/main" id="{381D878D-DAA3-D292-AE6B-79C9B0CA6712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22" name="Line">
                <a:extLst>
                  <a:ext uri="{FF2B5EF4-FFF2-40B4-BE49-F238E27FC236}">
                    <a16:creationId xmlns:a16="http://schemas.microsoft.com/office/drawing/2014/main" id="{E728D18D-E7E0-216A-391B-B9CA463F4750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3" name="Line">
                <a:extLst>
                  <a:ext uri="{FF2B5EF4-FFF2-40B4-BE49-F238E27FC236}">
                    <a16:creationId xmlns:a16="http://schemas.microsoft.com/office/drawing/2014/main" id="{523E2146-D6BE-E16A-30CC-0D3DC120B4B0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4" name="Cuboid">
                <a:extLst>
                  <a:ext uri="{FF2B5EF4-FFF2-40B4-BE49-F238E27FC236}">
                    <a16:creationId xmlns:a16="http://schemas.microsoft.com/office/drawing/2014/main" id="{F7E7F75C-65E7-831B-5D08-3E956DDB0C05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25" name="Line">
                <a:extLst>
                  <a:ext uri="{FF2B5EF4-FFF2-40B4-BE49-F238E27FC236}">
                    <a16:creationId xmlns:a16="http://schemas.microsoft.com/office/drawing/2014/main" id="{0191A94E-C3D3-7993-EAE3-CC0D63285A96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26" name="Cuboid">
                <a:extLst>
                  <a:ext uri="{FF2B5EF4-FFF2-40B4-BE49-F238E27FC236}">
                    <a16:creationId xmlns:a16="http://schemas.microsoft.com/office/drawing/2014/main" id="{5D6C2AD0-04E0-075B-F4A3-81D94F5AAC91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27" name="Group">
                <a:extLst>
                  <a:ext uri="{FF2B5EF4-FFF2-40B4-BE49-F238E27FC236}">
                    <a16:creationId xmlns:a16="http://schemas.microsoft.com/office/drawing/2014/main" id="{B4974B4B-E0EA-92DB-157C-7623E9F0952A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6" name="Cuboid">
                  <a:extLst>
                    <a:ext uri="{FF2B5EF4-FFF2-40B4-BE49-F238E27FC236}">
                      <a16:creationId xmlns:a16="http://schemas.microsoft.com/office/drawing/2014/main" id="{DB0B07EF-B9B6-8A70-BF1A-E5F76DE47991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7" name="Cuboid">
                  <a:extLst>
                    <a:ext uri="{FF2B5EF4-FFF2-40B4-BE49-F238E27FC236}">
                      <a16:creationId xmlns:a16="http://schemas.microsoft.com/office/drawing/2014/main" id="{693A35EF-6551-D386-2B09-8CBF905EE001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28" name="Group">
                <a:extLst>
                  <a:ext uri="{FF2B5EF4-FFF2-40B4-BE49-F238E27FC236}">
                    <a16:creationId xmlns:a16="http://schemas.microsoft.com/office/drawing/2014/main" id="{1B05BC95-A209-53A8-F9B9-A3137B9F39F2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4" name="Cuboid">
                  <a:extLst>
                    <a:ext uri="{FF2B5EF4-FFF2-40B4-BE49-F238E27FC236}">
                      <a16:creationId xmlns:a16="http://schemas.microsoft.com/office/drawing/2014/main" id="{2AF3F01C-7E94-05B8-FABD-EA53800037B2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5" name="Cuboid">
                  <a:extLst>
                    <a:ext uri="{FF2B5EF4-FFF2-40B4-BE49-F238E27FC236}">
                      <a16:creationId xmlns:a16="http://schemas.microsoft.com/office/drawing/2014/main" id="{770110EB-36F7-66C6-A252-03C94DDDF95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29" name="Line">
                <a:extLst>
                  <a:ext uri="{FF2B5EF4-FFF2-40B4-BE49-F238E27FC236}">
                    <a16:creationId xmlns:a16="http://schemas.microsoft.com/office/drawing/2014/main" id="{16890269-00CB-9806-BE8F-6C2B215F6989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0" name="Line">
                <a:extLst>
                  <a:ext uri="{FF2B5EF4-FFF2-40B4-BE49-F238E27FC236}">
                    <a16:creationId xmlns:a16="http://schemas.microsoft.com/office/drawing/2014/main" id="{D43D7D04-B5F3-F607-6CEC-A8F4FA0328C6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31" name="Group">
                <a:extLst>
                  <a:ext uri="{FF2B5EF4-FFF2-40B4-BE49-F238E27FC236}">
                    <a16:creationId xmlns:a16="http://schemas.microsoft.com/office/drawing/2014/main" id="{8E7653B2-5CFE-91D5-6502-62B7D06596D1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42" name="Cuboid">
                  <a:extLst>
                    <a:ext uri="{FF2B5EF4-FFF2-40B4-BE49-F238E27FC236}">
                      <a16:creationId xmlns:a16="http://schemas.microsoft.com/office/drawing/2014/main" id="{9D88855D-407D-0B07-0722-4C6636AD20CB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3" name="Cuboid">
                  <a:extLst>
                    <a:ext uri="{FF2B5EF4-FFF2-40B4-BE49-F238E27FC236}">
                      <a16:creationId xmlns:a16="http://schemas.microsoft.com/office/drawing/2014/main" id="{8BC93298-7652-BA75-C969-EBE0601DB9CA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2" name="Line">
                <a:extLst>
                  <a:ext uri="{FF2B5EF4-FFF2-40B4-BE49-F238E27FC236}">
                    <a16:creationId xmlns:a16="http://schemas.microsoft.com/office/drawing/2014/main" id="{B9A86424-87FE-6EBB-19A8-021CD77896A2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3" name="Rectangle">
                <a:extLst>
                  <a:ext uri="{FF2B5EF4-FFF2-40B4-BE49-F238E27FC236}">
                    <a16:creationId xmlns:a16="http://schemas.microsoft.com/office/drawing/2014/main" id="{E5B74321-8F9A-97D1-7D5B-67DB3CB87DCA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73892606-E1A3-89D9-4262-3FFF67C901D3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35" name="Line">
                <a:extLst>
                  <a:ext uri="{FF2B5EF4-FFF2-40B4-BE49-F238E27FC236}">
                    <a16:creationId xmlns:a16="http://schemas.microsoft.com/office/drawing/2014/main" id="{BDB744B2-1C57-A96A-96D4-02C98345FD4D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36" name="Rectangle">
                <a:extLst>
                  <a:ext uri="{FF2B5EF4-FFF2-40B4-BE49-F238E27FC236}">
                    <a16:creationId xmlns:a16="http://schemas.microsoft.com/office/drawing/2014/main" id="{F2FD28BB-BE9F-152F-1440-4F9A33798A24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37" name="Group">
                <a:extLst>
                  <a:ext uri="{FF2B5EF4-FFF2-40B4-BE49-F238E27FC236}">
                    <a16:creationId xmlns:a16="http://schemas.microsoft.com/office/drawing/2014/main" id="{DBF83AA6-221B-E5CD-854F-B4E951256049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39" name="Cuboid">
                  <a:extLst>
                    <a:ext uri="{FF2B5EF4-FFF2-40B4-BE49-F238E27FC236}">
                      <a16:creationId xmlns:a16="http://schemas.microsoft.com/office/drawing/2014/main" id="{CEF92A15-C542-4498-9910-5475C484B46B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41" name="Cuboid">
                  <a:extLst>
                    <a:ext uri="{FF2B5EF4-FFF2-40B4-BE49-F238E27FC236}">
                      <a16:creationId xmlns:a16="http://schemas.microsoft.com/office/drawing/2014/main" id="{F524D2B0-B7C9-B0BF-3952-CB5A8686C5F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38" name="Cuboid">
                <a:extLst>
                  <a:ext uri="{FF2B5EF4-FFF2-40B4-BE49-F238E27FC236}">
                    <a16:creationId xmlns:a16="http://schemas.microsoft.com/office/drawing/2014/main" id="{883605DC-2543-52FB-E4E0-2B6D154384E4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39" name="Cuboid">
                <a:extLst>
                  <a:ext uri="{FF2B5EF4-FFF2-40B4-BE49-F238E27FC236}">
                    <a16:creationId xmlns:a16="http://schemas.microsoft.com/office/drawing/2014/main" id="{5BA52DEF-EF5E-F2A3-DB81-8AC59221F3A1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0" name="Group">
                <a:extLst>
                  <a:ext uri="{FF2B5EF4-FFF2-40B4-BE49-F238E27FC236}">
                    <a16:creationId xmlns:a16="http://schemas.microsoft.com/office/drawing/2014/main" id="{F62DC732-F2F4-C671-B21D-DAA95030D800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735" name="Cuboid">
                  <a:extLst>
                    <a:ext uri="{FF2B5EF4-FFF2-40B4-BE49-F238E27FC236}">
                      <a16:creationId xmlns:a16="http://schemas.microsoft.com/office/drawing/2014/main" id="{A8377218-452B-E490-3448-5DEF05D404B1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36" name="Cuboid">
                  <a:extLst>
                    <a:ext uri="{FF2B5EF4-FFF2-40B4-BE49-F238E27FC236}">
                      <a16:creationId xmlns:a16="http://schemas.microsoft.com/office/drawing/2014/main" id="{EBE31640-DF17-52B3-4CBE-B303C6380E4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41" name="Line">
                <a:extLst>
                  <a:ext uri="{FF2B5EF4-FFF2-40B4-BE49-F238E27FC236}">
                    <a16:creationId xmlns:a16="http://schemas.microsoft.com/office/drawing/2014/main" id="{93DB3D0F-261E-8649-F506-3ADB7C3F763F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42" name="Line">
                <a:extLst>
                  <a:ext uri="{FF2B5EF4-FFF2-40B4-BE49-F238E27FC236}">
                    <a16:creationId xmlns:a16="http://schemas.microsoft.com/office/drawing/2014/main" id="{271C20C1-3438-20FA-723C-44147E3A1C16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3" name="Cuboid">
                <a:extLst>
                  <a:ext uri="{FF2B5EF4-FFF2-40B4-BE49-F238E27FC236}">
                    <a16:creationId xmlns:a16="http://schemas.microsoft.com/office/drawing/2014/main" id="{A9422849-5736-9574-602D-ED76AF91622F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44" name="Line">
                <a:extLst>
                  <a:ext uri="{FF2B5EF4-FFF2-40B4-BE49-F238E27FC236}">
                    <a16:creationId xmlns:a16="http://schemas.microsoft.com/office/drawing/2014/main" id="{95E53309-6D90-C191-DFB9-920180885F71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5" name="Line">
                <a:extLst>
                  <a:ext uri="{FF2B5EF4-FFF2-40B4-BE49-F238E27FC236}">
                    <a16:creationId xmlns:a16="http://schemas.microsoft.com/office/drawing/2014/main" id="{1603902E-3ADC-CE8D-9EB8-B5964C94EFB4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6" name="Cuboid">
                <a:extLst>
                  <a:ext uri="{FF2B5EF4-FFF2-40B4-BE49-F238E27FC236}">
                    <a16:creationId xmlns:a16="http://schemas.microsoft.com/office/drawing/2014/main" id="{CD94F927-2FEC-D448-7DC0-59A80423FA2F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47" name="Line">
                <a:extLst>
                  <a:ext uri="{FF2B5EF4-FFF2-40B4-BE49-F238E27FC236}">
                    <a16:creationId xmlns:a16="http://schemas.microsoft.com/office/drawing/2014/main" id="{E702EC7E-8B4F-685D-8EB8-7022EA2D6B39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48" name="Cuboid">
                <a:extLst>
                  <a:ext uri="{FF2B5EF4-FFF2-40B4-BE49-F238E27FC236}">
                    <a16:creationId xmlns:a16="http://schemas.microsoft.com/office/drawing/2014/main" id="{E24150D1-607A-0F4E-0AD7-7569CDB3C592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49" name="Group">
                <a:extLst>
                  <a:ext uri="{FF2B5EF4-FFF2-40B4-BE49-F238E27FC236}">
                    <a16:creationId xmlns:a16="http://schemas.microsoft.com/office/drawing/2014/main" id="{126DE6CC-D8C4-900E-33B7-9BDAB28898B8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731" name="Oval">
                  <a:extLst>
                    <a:ext uri="{FF2B5EF4-FFF2-40B4-BE49-F238E27FC236}">
                      <a16:creationId xmlns:a16="http://schemas.microsoft.com/office/drawing/2014/main" id="{34641F05-5AAC-F4F1-84F0-DC22A71E2F12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32" name="Oval">
                  <a:extLst>
                    <a:ext uri="{FF2B5EF4-FFF2-40B4-BE49-F238E27FC236}">
                      <a16:creationId xmlns:a16="http://schemas.microsoft.com/office/drawing/2014/main" id="{1E0664BD-6B7A-CB00-8CED-B5E492014350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33" name="Oval">
                  <a:extLst>
                    <a:ext uri="{FF2B5EF4-FFF2-40B4-BE49-F238E27FC236}">
                      <a16:creationId xmlns:a16="http://schemas.microsoft.com/office/drawing/2014/main" id="{554349E7-724A-5C2F-05F5-F9A15E2409E5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34" name="Oval">
                  <a:extLst>
                    <a:ext uri="{FF2B5EF4-FFF2-40B4-BE49-F238E27FC236}">
                      <a16:creationId xmlns:a16="http://schemas.microsoft.com/office/drawing/2014/main" id="{2207C88F-178B-E405-37AA-508EFBB0144C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B046A352-E72C-8610-4344-681CC9439C92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58" name="Group 57">
                  <a:extLst>
                    <a:ext uri="{FF2B5EF4-FFF2-40B4-BE49-F238E27FC236}">
                      <a16:creationId xmlns:a16="http://schemas.microsoft.com/office/drawing/2014/main" id="{7CBC7A8E-EF90-BFA5-3843-3FD8B636F625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716" name="Group">
                    <a:extLst>
                      <a:ext uri="{FF2B5EF4-FFF2-40B4-BE49-F238E27FC236}">
                        <a16:creationId xmlns:a16="http://schemas.microsoft.com/office/drawing/2014/main" id="{524F2291-0F3E-9783-A839-6C549B0F1B86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729" name="Cuboid">
                      <a:extLst>
                        <a:ext uri="{FF2B5EF4-FFF2-40B4-BE49-F238E27FC236}">
                          <a16:creationId xmlns:a16="http://schemas.microsoft.com/office/drawing/2014/main" id="{952C4D49-CFAD-2EB8-0212-F4B01F2F55B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730" name="Cuboid">
                      <a:extLst>
                        <a:ext uri="{FF2B5EF4-FFF2-40B4-BE49-F238E27FC236}">
                          <a16:creationId xmlns:a16="http://schemas.microsoft.com/office/drawing/2014/main" id="{A825538E-2D31-779B-9AF0-05BE749FA2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717" name="Group">
                    <a:extLst>
                      <a:ext uri="{FF2B5EF4-FFF2-40B4-BE49-F238E27FC236}">
                        <a16:creationId xmlns:a16="http://schemas.microsoft.com/office/drawing/2014/main" id="{35933039-DD63-F7DB-0AA1-2CF4027E721B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727" name="Cuboid">
                      <a:extLst>
                        <a:ext uri="{FF2B5EF4-FFF2-40B4-BE49-F238E27FC236}">
                          <a16:creationId xmlns:a16="http://schemas.microsoft.com/office/drawing/2014/main" id="{46F9FB69-AB4B-D093-F728-5DF3EEAD58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728" name="Cuboid">
                      <a:extLst>
                        <a:ext uri="{FF2B5EF4-FFF2-40B4-BE49-F238E27FC236}">
                          <a16:creationId xmlns:a16="http://schemas.microsoft.com/office/drawing/2014/main" id="{7D185922-9FEB-C202-D3CA-07C8586411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718" name="Group">
                    <a:extLst>
                      <a:ext uri="{FF2B5EF4-FFF2-40B4-BE49-F238E27FC236}">
                        <a16:creationId xmlns:a16="http://schemas.microsoft.com/office/drawing/2014/main" id="{66B3E1A5-8EA8-B859-F092-48F34F3B5252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725" name="Cuboid">
                      <a:extLst>
                        <a:ext uri="{FF2B5EF4-FFF2-40B4-BE49-F238E27FC236}">
                          <a16:creationId xmlns:a16="http://schemas.microsoft.com/office/drawing/2014/main" id="{E93C9914-FB24-5FDE-B076-A3A7146C75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726" name="Cuboid">
                      <a:extLst>
                        <a:ext uri="{FF2B5EF4-FFF2-40B4-BE49-F238E27FC236}">
                          <a16:creationId xmlns:a16="http://schemas.microsoft.com/office/drawing/2014/main" id="{D5ED8EAD-4860-9E96-BA7E-E0A826C9B5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719" name="Line">
                    <a:extLst>
                      <a:ext uri="{FF2B5EF4-FFF2-40B4-BE49-F238E27FC236}">
                        <a16:creationId xmlns:a16="http://schemas.microsoft.com/office/drawing/2014/main" id="{3330CE29-AC0D-9642-6B40-D5489A899D22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720" name="Line">
                    <a:extLst>
                      <a:ext uri="{FF2B5EF4-FFF2-40B4-BE49-F238E27FC236}">
                        <a16:creationId xmlns:a16="http://schemas.microsoft.com/office/drawing/2014/main" id="{21E03A84-0FFC-F1B8-8CCB-B977D2134BDC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721" name="Group">
                    <a:extLst>
                      <a:ext uri="{FF2B5EF4-FFF2-40B4-BE49-F238E27FC236}">
                        <a16:creationId xmlns:a16="http://schemas.microsoft.com/office/drawing/2014/main" id="{4FAC618B-51F7-D81F-F15F-DA75987D1B29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723" name="Cuboid">
                      <a:extLst>
                        <a:ext uri="{FF2B5EF4-FFF2-40B4-BE49-F238E27FC236}">
                          <a16:creationId xmlns:a16="http://schemas.microsoft.com/office/drawing/2014/main" id="{E5129A15-77F0-417F-4F6C-3109FF1C67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724" name="Cuboid">
                      <a:extLst>
                        <a:ext uri="{FF2B5EF4-FFF2-40B4-BE49-F238E27FC236}">
                          <a16:creationId xmlns:a16="http://schemas.microsoft.com/office/drawing/2014/main" id="{B26F51FC-5C18-D5C5-F944-99230C33B5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722" name="Line">
                    <a:extLst>
                      <a:ext uri="{FF2B5EF4-FFF2-40B4-BE49-F238E27FC236}">
                        <a16:creationId xmlns:a16="http://schemas.microsoft.com/office/drawing/2014/main" id="{55898D1B-9E0E-9A5A-B48E-32F1C026E948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59" name="Cuboid">
                  <a:extLst>
                    <a:ext uri="{FF2B5EF4-FFF2-40B4-BE49-F238E27FC236}">
                      <a16:creationId xmlns:a16="http://schemas.microsoft.com/office/drawing/2014/main" id="{D1674DEA-2A37-93FB-E185-0FBD0F737D16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60" name="Line">
                  <a:extLst>
                    <a:ext uri="{FF2B5EF4-FFF2-40B4-BE49-F238E27FC236}">
                      <a16:creationId xmlns:a16="http://schemas.microsoft.com/office/drawing/2014/main" id="{49EC671B-CD8D-7845-6496-CAB7560E807D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61" name="Line">
                  <a:extLst>
                    <a:ext uri="{FF2B5EF4-FFF2-40B4-BE49-F238E27FC236}">
                      <a16:creationId xmlns:a16="http://schemas.microsoft.com/office/drawing/2014/main" id="{8D84D6F0-1DD2-F78F-7CCF-7BD2073FC2BD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62" name="Group">
                  <a:extLst>
                    <a:ext uri="{FF2B5EF4-FFF2-40B4-BE49-F238E27FC236}">
                      <a16:creationId xmlns:a16="http://schemas.microsoft.com/office/drawing/2014/main" id="{EF75AF8D-B8CF-C085-2EA4-DEE9199C7046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713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BCAC3E1-4C93-CB0A-F952-AD0BD074DA4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714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21886057-C6E6-E89E-4395-3CAD5BE9B10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715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93863C2-5474-CFB5-3A1D-E73A7293A7F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63" name="Group">
                  <a:extLst>
                    <a:ext uri="{FF2B5EF4-FFF2-40B4-BE49-F238E27FC236}">
                      <a16:creationId xmlns:a16="http://schemas.microsoft.com/office/drawing/2014/main" id="{8B738650-FF85-1B3B-C089-1BDBF094D88C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710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027C4EAB-0A88-8F22-F221-3CF88BAD032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711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9FCB22CA-F3BB-535F-0259-687E9B3BF48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712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05836340-91F0-DA48-DC6B-ABED363F8DF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704" name="Line">
                  <a:extLst>
                    <a:ext uri="{FF2B5EF4-FFF2-40B4-BE49-F238E27FC236}">
                      <a16:creationId xmlns:a16="http://schemas.microsoft.com/office/drawing/2014/main" id="{8DFE0440-3176-1651-6AA5-65916562DD13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705" name="Line">
                  <a:extLst>
                    <a:ext uri="{FF2B5EF4-FFF2-40B4-BE49-F238E27FC236}">
                      <a16:creationId xmlns:a16="http://schemas.microsoft.com/office/drawing/2014/main" id="{1E76416C-62FF-9580-E624-F8915B05B448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706" name="Line">
                  <a:extLst>
                    <a:ext uri="{FF2B5EF4-FFF2-40B4-BE49-F238E27FC236}">
                      <a16:creationId xmlns:a16="http://schemas.microsoft.com/office/drawing/2014/main" id="{4A5AFC28-F6CD-5C13-99D9-48A733802D16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707" name="Cuboid">
                  <a:extLst>
                    <a:ext uri="{FF2B5EF4-FFF2-40B4-BE49-F238E27FC236}">
                      <a16:creationId xmlns:a16="http://schemas.microsoft.com/office/drawing/2014/main" id="{ACB2748E-BC67-F0BD-1445-264BE00352D2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08" name="Rounded Rectangle">
                  <a:extLst>
                    <a:ext uri="{FF2B5EF4-FFF2-40B4-BE49-F238E27FC236}">
                      <a16:creationId xmlns:a16="http://schemas.microsoft.com/office/drawing/2014/main" id="{B2C6016F-81D5-6DEA-7825-D8BB7495237A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709" name="Rounded Rectangle">
                  <a:extLst>
                    <a:ext uri="{FF2B5EF4-FFF2-40B4-BE49-F238E27FC236}">
                      <a16:creationId xmlns:a16="http://schemas.microsoft.com/office/drawing/2014/main" id="{BB50402C-0C3E-FB28-CA90-CC6D976D4B34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F39B4EB4-D628-C3E4-FE0D-242B0C565F9F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EC5894EF-26C4-401E-9642-B4A41F4A886F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4395ABB-3CBC-8A78-258E-FB51BE2EDEEB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54" name="Rounded Rectangle">
                <a:extLst>
                  <a:ext uri="{FF2B5EF4-FFF2-40B4-BE49-F238E27FC236}">
                    <a16:creationId xmlns:a16="http://schemas.microsoft.com/office/drawing/2014/main" id="{A2E69828-0893-74B3-6B5A-E9DEC8A6C8EB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55" name="Google Shape;768;g3f55441d267_0_223">
                <a:extLst>
                  <a:ext uri="{FF2B5EF4-FFF2-40B4-BE49-F238E27FC236}">
                    <a16:creationId xmlns:a16="http://schemas.microsoft.com/office/drawing/2014/main" id="{80EE067A-F323-9C7F-C2BC-AE3748E68EC2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8CA1FDB6-EC65-31EA-C2A8-789D3A996E44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82603A3-0EBF-6D97-023B-DC1CC6C03C4B}"/>
                  </a:ext>
                </a:extLst>
              </p:cNvPr>
              <p:cNvSpPr txBox="1"/>
              <p:nvPr/>
            </p:nvSpPr>
            <p:spPr>
              <a:xfrm>
                <a:off x="7465504" y="2575845"/>
                <a:ext cx="1181735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Plasma target</a:t>
                </a:r>
              </a:p>
            </p:txBody>
          </p:sp>
        </p:grpSp>
      </p:grpSp>
      <p:cxnSp>
        <p:nvCxnSpPr>
          <p:cNvPr id="768" name="Straight Connector 767">
            <a:extLst>
              <a:ext uri="{FF2B5EF4-FFF2-40B4-BE49-F238E27FC236}">
                <a16:creationId xmlns:a16="http://schemas.microsoft.com/office/drawing/2014/main" id="{32F39AA2-C5AB-6DE5-81B7-3207D6A2FC3F}"/>
              </a:ext>
            </a:extLst>
          </p:cNvPr>
          <p:cNvCxnSpPr>
            <a:cxnSpLocks/>
          </p:cNvCxnSpPr>
          <p:nvPr/>
        </p:nvCxnSpPr>
        <p:spPr>
          <a:xfrm flipV="1">
            <a:off x="8010415" y="2288939"/>
            <a:ext cx="1425347" cy="1173563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0" name="Straight Connector 769">
            <a:extLst>
              <a:ext uri="{FF2B5EF4-FFF2-40B4-BE49-F238E27FC236}">
                <a16:creationId xmlns:a16="http://schemas.microsoft.com/office/drawing/2014/main" id="{1F13004C-D24B-AE0C-DB1D-7B817C8BB7D8}"/>
              </a:ext>
            </a:extLst>
          </p:cNvPr>
          <p:cNvCxnSpPr>
            <a:cxnSpLocks/>
          </p:cNvCxnSpPr>
          <p:nvPr/>
        </p:nvCxnSpPr>
        <p:spPr>
          <a:xfrm flipV="1">
            <a:off x="11102208" y="2268702"/>
            <a:ext cx="0" cy="726746"/>
          </a:xfrm>
          <a:prstGeom prst="line">
            <a:avLst/>
          </a:prstGeom>
          <a:ln w="12700" cap="rnd">
            <a:solidFill>
              <a:schemeClr val="tx1"/>
            </a:solidFill>
            <a:prstDash val="solid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86179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6">
          <a:extLst>
            <a:ext uri="{FF2B5EF4-FFF2-40B4-BE49-F238E27FC236}">
              <a16:creationId xmlns:a16="http://schemas.microsoft.com/office/drawing/2014/main" id="{1BE8B43B-EC15-D965-3E37-4F2A20AFD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3f55441d267_0_197">
            <a:extLst>
              <a:ext uri="{FF2B5EF4-FFF2-40B4-BE49-F238E27FC236}">
                <a16:creationId xmlns:a16="http://schemas.microsoft.com/office/drawing/2014/main" id="{6C1FD4E5-5F11-024F-69E2-7C84C6323F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Changing the chicane R</a:t>
            </a:r>
            <a:r>
              <a:rPr lang="en-US" baseline="-25000" dirty="0"/>
              <a:t>56</a:t>
            </a:r>
            <a:r>
              <a:rPr lang="en-US" dirty="0"/>
              <a:t> increases the CSR signal, similar to the SPARC experiment</a:t>
            </a:r>
            <a:endParaRPr dirty="0"/>
          </a:p>
        </p:txBody>
      </p:sp>
      <p:sp>
        <p:nvSpPr>
          <p:cNvPr id="738" name="Google Shape;738;g3f55441d267_0_197">
            <a:extLst>
              <a:ext uri="{FF2B5EF4-FFF2-40B4-BE49-F238E27FC236}">
                <a16:creationId xmlns:a16="http://schemas.microsoft.com/office/drawing/2014/main" id="{E7872375-6730-E2FF-12E7-C9D40D8875B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B83CFD-D9DA-C589-2450-8344E9055A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371" y="2679725"/>
            <a:ext cx="4927605" cy="3461490"/>
          </a:xfrm>
          <a:prstGeom prst="rect">
            <a:avLst/>
          </a:prstGeom>
        </p:spPr>
      </p:pic>
      <p:sp>
        <p:nvSpPr>
          <p:cNvPr id="773" name="Google Shape;322;g3f55441d267_0_273">
            <a:extLst>
              <a:ext uri="{FF2B5EF4-FFF2-40B4-BE49-F238E27FC236}">
                <a16:creationId xmlns:a16="http://schemas.microsoft.com/office/drawing/2014/main" id="{49596A64-BE1D-C068-A4D4-AFE301BB67E3}"/>
              </a:ext>
            </a:extLst>
          </p:cNvPr>
          <p:cNvSpPr txBox="1">
            <a:spLocks/>
          </p:cNvSpPr>
          <p:nvPr/>
        </p:nvSpPr>
        <p:spPr>
          <a:xfrm>
            <a:off x="0" y="5933873"/>
            <a:ext cx="12192000" cy="787939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/>
                </a:solidFill>
              </a:rPr>
              <a:t>Observed an increase in CSR signal on spectrometer consistent with a compressing witness. There is ongoing analysis to determine the compression factor.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74B29CA-DC0A-D197-C8AB-756CF89AA868}"/>
              </a:ext>
            </a:extLst>
          </p:cNvPr>
          <p:cNvGrpSpPr/>
          <p:nvPr/>
        </p:nvGrpSpPr>
        <p:grpSpPr>
          <a:xfrm>
            <a:off x="166414" y="940380"/>
            <a:ext cx="11965981" cy="2620887"/>
            <a:chOff x="127000" y="1184746"/>
            <a:chExt cx="11965981" cy="2620887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745EF8B4-21A2-618C-50FB-0FD250AF2DA4}"/>
                </a:ext>
              </a:extLst>
            </p:cNvPr>
            <p:cNvSpPr txBox="1"/>
            <p:nvPr/>
          </p:nvSpPr>
          <p:spPr>
            <a:xfrm>
              <a:off x="127000" y="1878014"/>
              <a:ext cx="1390649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FF99FF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Drive + witness</a:t>
              </a: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B1F7B04-DAE6-375D-AFD1-5EF245E89A66}"/>
                </a:ext>
              </a:extLst>
            </p:cNvPr>
            <p:cNvGrpSpPr/>
            <p:nvPr/>
          </p:nvGrpSpPr>
          <p:grpSpPr>
            <a:xfrm>
              <a:off x="164997" y="1184746"/>
              <a:ext cx="11927984" cy="2620887"/>
              <a:chOff x="164997" y="1184746"/>
              <a:chExt cx="11927984" cy="2620887"/>
            </a:xfrm>
          </p:grpSpPr>
          <p:pic>
            <p:nvPicPr>
              <p:cNvPr id="6" name="Picture 4">
                <a:extLst>
                  <a:ext uri="{FF2B5EF4-FFF2-40B4-BE49-F238E27FC236}">
                    <a16:creationId xmlns:a16="http://schemas.microsoft.com/office/drawing/2014/main" id="{DA10970B-C5E5-3B60-1F06-AF57031156C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579"/>
              <a:stretch>
                <a:fillRect/>
              </a:stretch>
            </p:blipFill>
            <p:spPr bwMode="auto">
              <a:xfrm>
                <a:off x="10901517" y="1637071"/>
                <a:ext cx="1055562" cy="7079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Rounded Rectangle">
                <a:extLst>
                  <a:ext uri="{FF2B5EF4-FFF2-40B4-BE49-F238E27FC236}">
                    <a16:creationId xmlns:a16="http://schemas.microsoft.com/office/drawing/2014/main" id="{B6A7F061-C837-7A3F-B36C-5E5AB416EC04}"/>
                  </a:ext>
                </a:extLst>
              </p:cNvPr>
              <p:cNvSpPr/>
              <p:nvPr/>
            </p:nvSpPr>
            <p:spPr>
              <a:xfrm rot="1322560" flipH="1">
                <a:off x="11251654" y="2674083"/>
                <a:ext cx="90618" cy="198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rgbClr val="929292"/>
              </a:solidFill>
              <a:ln w="12700">
                <a:solidFill>
                  <a:srgbClr val="000000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E95740F-3C5D-A23E-F1B7-FF271E729632}"/>
                  </a:ext>
                </a:extLst>
              </p:cNvPr>
              <p:cNvSpPr txBox="1"/>
              <p:nvPr/>
            </p:nvSpPr>
            <p:spPr>
              <a:xfrm>
                <a:off x="10925674" y="1184746"/>
                <a:ext cx="1167307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UV-Visible </a:t>
                </a:r>
              </a:p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spectrometer</a:t>
                </a:r>
              </a:p>
            </p:txBody>
          </p:sp>
          <p:sp>
            <p:nvSpPr>
              <p:cNvPr id="9" name="Cuboid">
                <a:extLst>
                  <a:ext uri="{FF2B5EF4-FFF2-40B4-BE49-F238E27FC236}">
                    <a16:creationId xmlns:a16="http://schemas.microsoft.com/office/drawing/2014/main" id="{27B6AC55-7E78-0C4B-406A-FDF13579F2F4}"/>
                  </a:ext>
                </a:extLst>
              </p:cNvPr>
              <p:cNvSpPr/>
              <p:nvPr/>
            </p:nvSpPr>
            <p:spPr>
              <a:xfrm>
                <a:off x="1228820" y="2502209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10" name="Cuboid">
                <a:extLst>
                  <a:ext uri="{FF2B5EF4-FFF2-40B4-BE49-F238E27FC236}">
                    <a16:creationId xmlns:a16="http://schemas.microsoft.com/office/drawing/2014/main" id="{FCD48865-06D7-F624-3861-F9D85FA378AC}"/>
                  </a:ext>
                </a:extLst>
              </p:cNvPr>
              <p:cNvSpPr/>
              <p:nvPr/>
            </p:nvSpPr>
            <p:spPr>
              <a:xfrm>
                <a:off x="4004722" y="2488351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740" name="Cuboid">
                <a:extLst>
                  <a:ext uri="{FF2B5EF4-FFF2-40B4-BE49-F238E27FC236}">
                    <a16:creationId xmlns:a16="http://schemas.microsoft.com/office/drawing/2014/main" id="{13F903CF-CCD4-7C05-D231-13881F5559DE}"/>
                  </a:ext>
                </a:extLst>
              </p:cNvPr>
              <p:cNvSpPr/>
              <p:nvPr/>
            </p:nvSpPr>
            <p:spPr>
              <a:xfrm>
                <a:off x="5388883" y="2900234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759" name="Line">
                <a:extLst>
                  <a:ext uri="{FF2B5EF4-FFF2-40B4-BE49-F238E27FC236}">
                    <a16:creationId xmlns:a16="http://schemas.microsoft.com/office/drawing/2014/main" id="{5400A597-0F3F-F3E2-070B-FE75C3D6B9D2}"/>
                  </a:ext>
                </a:extLst>
              </p:cNvPr>
              <p:cNvSpPr/>
              <p:nvPr/>
            </p:nvSpPr>
            <p:spPr>
              <a:xfrm flipV="1">
                <a:off x="4075079" y="2505295"/>
                <a:ext cx="1118975" cy="5025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61" name="Line">
                <a:extLst>
                  <a:ext uri="{FF2B5EF4-FFF2-40B4-BE49-F238E27FC236}">
                    <a16:creationId xmlns:a16="http://schemas.microsoft.com/office/drawing/2014/main" id="{7C1EAC0D-9920-FE88-F1B2-871400A0B913}"/>
                  </a:ext>
                </a:extLst>
              </p:cNvPr>
              <p:cNvSpPr/>
              <p:nvPr/>
            </p:nvSpPr>
            <p:spPr>
              <a:xfrm>
                <a:off x="170318" y="2514290"/>
                <a:ext cx="1122099" cy="356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63" name="Rectangle">
                <a:extLst>
                  <a:ext uri="{FF2B5EF4-FFF2-40B4-BE49-F238E27FC236}">
                    <a16:creationId xmlns:a16="http://schemas.microsoft.com/office/drawing/2014/main" id="{361600FF-F7CD-C303-C79E-B84200AD766C}"/>
                  </a:ext>
                </a:extLst>
              </p:cNvPr>
              <p:cNvSpPr/>
              <p:nvPr/>
            </p:nvSpPr>
            <p:spPr>
              <a:xfrm>
                <a:off x="499435" y="2456526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765" name="Rectangle">
                <a:extLst>
                  <a:ext uri="{FF2B5EF4-FFF2-40B4-BE49-F238E27FC236}">
                    <a16:creationId xmlns:a16="http://schemas.microsoft.com/office/drawing/2014/main" id="{4575A848-0DE3-582C-DDE4-75DE73E06BAA}"/>
                  </a:ext>
                </a:extLst>
              </p:cNvPr>
              <p:cNvSpPr/>
              <p:nvPr/>
            </p:nvSpPr>
            <p:spPr>
              <a:xfrm rot="20700000">
                <a:off x="164997" y="2381297"/>
                <a:ext cx="706628" cy="40091"/>
              </a:xfrm>
              <a:prstGeom prst="rect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767" name="Line">
                <a:extLst>
                  <a:ext uri="{FF2B5EF4-FFF2-40B4-BE49-F238E27FC236}">
                    <a16:creationId xmlns:a16="http://schemas.microsoft.com/office/drawing/2014/main" id="{B63D83E1-2CF3-7FBF-5E0C-E2926E817844}"/>
                  </a:ext>
                </a:extLst>
              </p:cNvPr>
              <p:cNvSpPr/>
              <p:nvPr/>
            </p:nvSpPr>
            <p:spPr>
              <a:xfrm flipH="1">
                <a:off x="177900" y="2441903"/>
                <a:ext cx="1" cy="1728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68" name="Oval">
                <a:extLst>
                  <a:ext uri="{FF2B5EF4-FFF2-40B4-BE49-F238E27FC236}">
                    <a16:creationId xmlns:a16="http://schemas.microsoft.com/office/drawing/2014/main" id="{B6AF82B9-29B8-EBE2-4FAD-955FD961561B}"/>
                  </a:ext>
                </a:extLst>
              </p:cNvPr>
              <p:cNvSpPr/>
              <p:nvPr/>
            </p:nvSpPr>
            <p:spPr>
              <a:xfrm rot="20700000">
                <a:off x="444041" y="2280726"/>
                <a:ext cx="148538" cy="61594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770" name="Oval">
                <a:extLst>
                  <a:ext uri="{FF2B5EF4-FFF2-40B4-BE49-F238E27FC236}">
                    <a16:creationId xmlns:a16="http://schemas.microsoft.com/office/drawing/2014/main" id="{F2EEB822-F528-BDCA-430C-424BE6B6ED7C}"/>
                  </a:ext>
                </a:extLst>
              </p:cNvPr>
              <p:cNvSpPr/>
              <p:nvPr/>
            </p:nvSpPr>
            <p:spPr>
              <a:xfrm rot="20700000">
                <a:off x="638695" y="2169765"/>
                <a:ext cx="179571" cy="82493"/>
              </a:xfrm>
              <a:prstGeom prst="ellipse">
                <a:avLst/>
              </a:prstGeom>
              <a:solidFill>
                <a:srgbClr val="FF99FF"/>
              </a:solidFill>
              <a:ln w="12700">
                <a:noFill/>
                <a:miter lim="400000"/>
              </a:ln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772" name="Group">
                <a:extLst>
                  <a:ext uri="{FF2B5EF4-FFF2-40B4-BE49-F238E27FC236}">
                    <a16:creationId xmlns:a16="http://schemas.microsoft.com/office/drawing/2014/main" id="{EE66AECF-59E8-1537-35CB-984C6778E98C}"/>
                  </a:ext>
                </a:extLst>
              </p:cNvPr>
              <p:cNvGrpSpPr/>
              <p:nvPr/>
            </p:nvGrpSpPr>
            <p:grpSpPr>
              <a:xfrm>
                <a:off x="2054666" y="2375409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3" name="Cuboid">
                  <a:extLst>
                    <a:ext uri="{FF2B5EF4-FFF2-40B4-BE49-F238E27FC236}">
                      <a16:creationId xmlns:a16="http://schemas.microsoft.com/office/drawing/2014/main" id="{56C09677-323E-4858-4D14-EC6EBA25BA78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4" name="Cuboid">
                  <a:extLst>
                    <a:ext uri="{FF2B5EF4-FFF2-40B4-BE49-F238E27FC236}">
                      <a16:creationId xmlns:a16="http://schemas.microsoft.com/office/drawing/2014/main" id="{9A6D94FC-78C1-9752-25F6-C4528CD5034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774" name="Group">
                <a:extLst>
                  <a:ext uri="{FF2B5EF4-FFF2-40B4-BE49-F238E27FC236}">
                    <a16:creationId xmlns:a16="http://schemas.microsoft.com/office/drawing/2014/main" id="{902F5038-C8AF-C10E-A39A-D1AAE441B571}"/>
                  </a:ext>
                </a:extLst>
              </p:cNvPr>
              <p:cNvGrpSpPr/>
              <p:nvPr/>
            </p:nvGrpSpPr>
            <p:grpSpPr>
              <a:xfrm>
                <a:off x="1514546" y="225738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61" name="Cuboid">
                  <a:extLst>
                    <a:ext uri="{FF2B5EF4-FFF2-40B4-BE49-F238E27FC236}">
                      <a16:creationId xmlns:a16="http://schemas.microsoft.com/office/drawing/2014/main" id="{021D0F8B-F7E8-DB18-03BC-1028BD15F288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2" name="Cuboid">
                  <a:extLst>
                    <a:ext uri="{FF2B5EF4-FFF2-40B4-BE49-F238E27FC236}">
                      <a16:creationId xmlns:a16="http://schemas.microsoft.com/office/drawing/2014/main" id="{D69BB83C-9490-8588-B4FE-BA547883CCC6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775" name="Group">
                <a:extLst>
                  <a:ext uri="{FF2B5EF4-FFF2-40B4-BE49-F238E27FC236}">
                    <a16:creationId xmlns:a16="http://schemas.microsoft.com/office/drawing/2014/main" id="{FA17F327-8FC2-D16B-491A-002DADC156BB}"/>
                  </a:ext>
                </a:extLst>
              </p:cNvPr>
              <p:cNvGrpSpPr/>
              <p:nvPr/>
            </p:nvGrpSpPr>
            <p:grpSpPr>
              <a:xfrm>
                <a:off x="1804062" y="2264697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59" name="Cuboid">
                  <a:extLst>
                    <a:ext uri="{FF2B5EF4-FFF2-40B4-BE49-F238E27FC236}">
                      <a16:creationId xmlns:a16="http://schemas.microsoft.com/office/drawing/2014/main" id="{B99A36FF-0E4D-8965-F065-C883A9AFA93F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60" name="Cuboid">
                  <a:extLst>
                    <a:ext uri="{FF2B5EF4-FFF2-40B4-BE49-F238E27FC236}">
                      <a16:creationId xmlns:a16="http://schemas.microsoft.com/office/drawing/2014/main" id="{2927B5C8-21A9-3FE1-DE2E-2F6BA3E9581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776" name="Line">
                <a:extLst>
                  <a:ext uri="{FF2B5EF4-FFF2-40B4-BE49-F238E27FC236}">
                    <a16:creationId xmlns:a16="http://schemas.microsoft.com/office/drawing/2014/main" id="{E72E5AFE-9D4B-66C0-CE6D-274DA57858C0}"/>
                  </a:ext>
                </a:extLst>
              </p:cNvPr>
              <p:cNvSpPr/>
              <p:nvPr/>
            </p:nvSpPr>
            <p:spPr>
              <a:xfrm>
                <a:off x="1877614" y="2388663"/>
                <a:ext cx="244535" cy="119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77" name="Line">
                <a:extLst>
                  <a:ext uri="{FF2B5EF4-FFF2-40B4-BE49-F238E27FC236}">
                    <a16:creationId xmlns:a16="http://schemas.microsoft.com/office/drawing/2014/main" id="{74EF9776-F4B0-1C38-9C00-49F1114F6EB3}"/>
                  </a:ext>
                </a:extLst>
              </p:cNvPr>
              <p:cNvSpPr/>
              <p:nvPr/>
            </p:nvSpPr>
            <p:spPr>
              <a:xfrm>
                <a:off x="1556209" y="2388211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78" name="Cuboid">
                <a:extLst>
                  <a:ext uri="{FF2B5EF4-FFF2-40B4-BE49-F238E27FC236}">
                    <a16:creationId xmlns:a16="http://schemas.microsoft.com/office/drawing/2014/main" id="{4D5F85A6-E6D1-6F41-0AFA-45440F75921E}"/>
                  </a:ext>
                </a:extLst>
              </p:cNvPr>
              <p:cNvSpPr/>
              <p:nvPr/>
            </p:nvSpPr>
            <p:spPr>
              <a:xfrm>
                <a:off x="1228820" y="2383406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779" name="Line">
                <a:extLst>
                  <a:ext uri="{FF2B5EF4-FFF2-40B4-BE49-F238E27FC236}">
                    <a16:creationId xmlns:a16="http://schemas.microsoft.com/office/drawing/2014/main" id="{4A3BE721-6075-581E-F618-F1EA56B64641}"/>
                  </a:ext>
                </a:extLst>
              </p:cNvPr>
              <p:cNvSpPr/>
              <p:nvPr/>
            </p:nvSpPr>
            <p:spPr>
              <a:xfrm flipV="1">
                <a:off x="1283626" y="2388662"/>
                <a:ext cx="268488" cy="12855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80" name="Cuboid">
                <a:extLst>
                  <a:ext uri="{FF2B5EF4-FFF2-40B4-BE49-F238E27FC236}">
                    <a16:creationId xmlns:a16="http://schemas.microsoft.com/office/drawing/2014/main" id="{71D0AC1C-F11F-10DE-E9C6-492FF8A94847}"/>
                  </a:ext>
                </a:extLst>
              </p:cNvPr>
              <p:cNvSpPr/>
              <p:nvPr/>
            </p:nvSpPr>
            <p:spPr>
              <a:xfrm>
                <a:off x="4004722" y="2369548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781" name="Group">
                <a:extLst>
                  <a:ext uri="{FF2B5EF4-FFF2-40B4-BE49-F238E27FC236}">
                    <a16:creationId xmlns:a16="http://schemas.microsoft.com/office/drawing/2014/main" id="{56B4491F-E3A3-DD71-909B-53993190163F}"/>
                  </a:ext>
                </a:extLst>
              </p:cNvPr>
              <p:cNvGrpSpPr/>
              <p:nvPr/>
            </p:nvGrpSpPr>
            <p:grpSpPr>
              <a:xfrm>
                <a:off x="3464602" y="2260315"/>
                <a:ext cx="140715" cy="210469"/>
                <a:chOff x="0" y="17488"/>
                <a:chExt cx="333032" cy="418641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57" name="Cuboid">
                  <a:extLst>
                    <a:ext uri="{FF2B5EF4-FFF2-40B4-BE49-F238E27FC236}">
                      <a16:creationId xmlns:a16="http://schemas.microsoft.com/office/drawing/2014/main" id="{2C1BC346-6B4F-270F-0A32-8892E024E25E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58" name="Cuboid">
                  <a:extLst>
                    <a:ext uri="{FF2B5EF4-FFF2-40B4-BE49-F238E27FC236}">
                      <a16:creationId xmlns:a16="http://schemas.microsoft.com/office/drawing/2014/main" id="{7AD9BC51-C141-16BD-022A-2261F49D99A1}"/>
                    </a:ext>
                  </a:extLst>
                </p:cNvPr>
                <p:cNvSpPr/>
                <p:nvPr/>
              </p:nvSpPr>
              <p:spPr>
                <a:xfrm>
                  <a:off x="0" y="17488"/>
                  <a:ext cx="333032" cy="199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782" name="Group">
                <a:extLst>
                  <a:ext uri="{FF2B5EF4-FFF2-40B4-BE49-F238E27FC236}">
                    <a16:creationId xmlns:a16="http://schemas.microsoft.com/office/drawing/2014/main" id="{CF65DF57-46E6-7839-5711-962B00E7B36E}"/>
                  </a:ext>
                </a:extLst>
              </p:cNvPr>
              <p:cNvGrpSpPr/>
              <p:nvPr/>
            </p:nvGrpSpPr>
            <p:grpSpPr>
              <a:xfrm>
                <a:off x="3754117" y="2258836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55" name="Cuboid">
                  <a:extLst>
                    <a:ext uri="{FF2B5EF4-FFF2-40B4-BE49-F238E27FC236}">
                      <a16:creationId xmlns:a16="http://schemas.microsoft.com/office/drawing/2014/main" id="{18CFB464-5DA6-B133-B277-477386CBCEA9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56" name="Cuboid">
                  <a:extLst>
                    <a:ext uri="{FF2B5EF4-FFF2-40B4-BE49-F238E27FC236}">
                      <a16:creationId xmlns:a16="http://schemas.microsoft.com/office/drawing/2014/main" id="{29E8A7BC-43AF-1948-DD76-8D80DDBB2016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783" name="Line">
                <a:extLst>
                  <a:ext uri="{FF2B5EF4-FFF2-40B4-BE49-F238E27FC236}">
                    <a16:creationId xmlns:a16="http://schemas.microsoft.com/office/drawing/2014/main" id="{8787B66F-5E64-9846-B324-245E3045C1E0}"/>
                  </a:ext>
                </a:extLst>
              </p:cNvPr>
              <p:cNvSpPr/>
              <p:nvPr/>
            </p:nvSpPr>
            <p:spPr>
              <a:xfrm>
                <a:off x="3827669" y="2382801"/>
                <a:ext cx="251631" cy="12249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84" name="Line">
                <a:extLst>
                  <a:ext uri="{FF2B5EF4-FFF2-40B4-BE49-F238E27FC236}">
                    <a16:creationId xmlns:a16="http://schemas.microsoft.com/office/drawing/2014/main" id="{3E6D4B67-E7D7-97BC-43E0-C17C495C15FC}"/>
                  </a:ext>
                </a:extLst>
              </p:cNvPr>
              <p:cNvSpPr/>
              <p:nvPr/>
            </p:nvSpPr>
            <p:spPr>
              <a:xfrm>
                <a:off x="3506265" y="2382350"/>
                <a:ext cx="344636" cy="1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grpSp>
            <p:nvGrpSpPr>
              <p:cNvPr id="785" name="Group">
                <a:extLst>
                  <a:ext uri="{FF2B5EF4-FFF2-40B4-BE49-F238E27FC236}">
                    <a16:creationId xmlns:a16="http://schemas.microsoft.com/office/drawing/2014/main" id="{ADCA4922-25DE-E894-47CF-8304785995D5}"/>
                  </a:ext>
                </a:extLst>
              </p:cNvPr>
              <p:cNvGrpSpPr/>
              <p:nvPr/>
            </p:nvGrpSpPr>
            <p:grpSpPr>
              <a:xfrm>
                <a:off x="3178875" y="2377545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53" name="Cuboid">
                  <a:extLst>
                    <a:ext uri="{FF2B5EF4-FFF2-40B4-BE49-F238E27FC236}">
                      <a16:creationId xmlns:a16="http://schemas.microsoft.com/office/drawing/2014/main" id="{27FA1722-C269-C473-BEA6-EB8300063F8B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54" name="Cuboid">
                  <a:extLst>
                    <a:ext uri="{FF2B5EF4-FFF2-40B4-BE49-F238E27FC236}">
                      <a16:creationId xmlns:a16="http://schemas.microsoft.com/office/drawing/2014/main" id="{97EF9D9B-6A61-2FE0-20B8-2829E42A92FE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786" name="Line">
                <a:extLst>
                  <a:ext uri="{FF2B5EF4-FFF2-40B4-BE49-F238E27FC236}">
                    <a16:creationId xmlns:a16="http://schemas.microsoft.com/office/drawing/2014/main" id="{4DF9F9EE-EB8A-ECBC-1437-B53D0B9BB274}"/>
                  </a:ext>
                </a:extLst>
              </p:cNvPr>
              <p:cNvSpPr/>
              <p:nvPr/>
            </p:nvSpPr>
            <p:spPr>
              <a:xfrm flipV="1">
                <a:off x="3232831" y="2382801"/>
                <a:ext cx="269337" cy="126104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87" name="Rectangle">
                <a:extLst>
                  <a:ext uri="{FF2B5EF4-FFF2-40B4-BE49-F238E27FC236}">
                    <a16:creationId xmlns:a16="http://schemas.microsoft.com/office/drawing/2014/main" id="{D8372FD9-3BE6-292B-D1B7-55F319088556}"/>
                  </a:ext>
                </a:extLst>
              </p:cNvPr>
              <p:cNvSpPr/>
              <p:nvPr/>
            </p:nvSpPr>
            <p:spPr>
              <a:xfrm>
                <a:off x="4401631" y="2450663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788" name="TextBox 787">
                <a:extLst>
                  <a:ext uri="{FF2B5EF4-FFF2-40B4-BE49-F238E27FC236}">
                    <a16:creationId xmlns:a16="http://schemas.microsoft.com/office/drawing/2014/main" id="{2A1C4A97-9BB4-28E0-B2AE-63DBEA559B38}"/>
                  </a:ext>
                </a:extLst>
              </p:cNvPr>
              <p:cNvSpPr txBox="1"/>
              <p:nvPr/>
            </p:nvSpPr>
            <p:spPr>
              <a:xfrm>
                <a:off x="6626467" y="1813752"/>
                <a:ext cx="764953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Charge </a:t>
                </a:r>
              </a:p>
              <a:p>
                <a:pPr algn="ctr"/>
                <a:r>
                  <a:rPr lang="en-US" sz="1300" dirty="0">
                    <a:solidFill>
                      <a:srgbClr val="ADB9CA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monitor</a:t>
                </a:r>
              </a:p>
            </p:txBody>
          </p:sp>
          <p:sp>
            <p:nvSpPr>
              <p:cNvPr id="789" name="Line">
                <a:extLst>
                  <a:ext uri="{FF2B5EF4-FFF2-40B4-BE49-F238E27FC236}">
                    <a16:creationId xmlns:a16="http://schemas.microsoft.com/office/drawing/2014/main" id="{ED41F6A3-8401-3A98-970E-E4D4481ADB66}"/>
                  </a:ext>
                </a:extLst>
              </p:cNvPr>
              <p:cNvSpPr/>
              <p:nvPr/>
            </p:nvSpPr>
            <p:spPr>
              <a:xfrm>
                <a:off x="2100893" y="2500436"/>
                <a:ext cx="1140231" cy="2348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90" name="Rectangle">
                <a:extLst>
                  <a:ext uri="{FF2B5EF4-FFF2-40B4-BE49-F238E27FC236}">
                    <a16:creationId xmlns:a16="http://schemas.microsoft.com/office/drawing/2014/main" id="{836C63D1-178A-CAF5-F1EF-6174DF0A576D}"/>
                  </a:ext>
                </a:extLst>
              </p:cNvPr>
              <p:cNvSpPr/>
              <p:nvPr/>
            </p:nvSpPr>
            <p:spPr>
              <a:xfrm>
                <a:off x="2426182" y="2431107"/>
                <a:ext cx="536609" cy="134689"/>
              </a:xfrm>
              <a:prstGeom prst="rect">
                <a:avLst/>
              </a:prstGeom>
              <a:solidFill>
                <a:srgbClr val="945200"/>
              </a:solidFill>
              <a:ln w="12700">
                <a:miter lim="400000"/>
              </a:ln>
              <a:effectLst>
                <a:outerShdw blurRad="63500" dist="25400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791" name="Group">
                <a:extLst>
                  <a:ext uri="{FF2B5EF4-FFF2-40B4-BE49-F238E27FC236}">
                    <a16:creationId xmlns:a16="http://schemas.microsoft.com/office/drawing/2014/main" id="{9ADE8158-0006-4CD1-093B-C8DC9E4FFFAB}"/>
                  </a:ext>
                </a:extLst>
              </p:cNvPr>
              <p:cNvGrpSpPr/>
              <p:nvPr/>
            </p:nvGrpSpPr>
            <p:grpSpPr>
              <a:xfrm>
                <a:off x="6258306" y="2414270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51" name="Cuboid">
                  <a:extLst>
                    <a:ext uri="{FF2B5EF4-FFF2-40B4-BE49-F238E27FC236}">
                      <a16:creationId xmlns:a16="http://schemas.microsoft.com/office/drawing/2014/main" id="{E6AEADEC-A2BC-080B-CF17-C0850CC2BBC0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52" name="Cuboid">
                  <a:extLst>
                    <a:ext uri="{FF2B5EF4-FFF2-40B4-BE49-F238E27FC236}">
                      <a16:creationId xmlns:a16="http://schemas.microsoft.com/office/drawing/2014/main" id="{AAE83A24-D6F7-A9DF-1D48-9E7202074AFC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792" name="Cuboid">
                <a:extLst>
                  <a:ext uri="{FF2B5EF4-FFF2-40B4-BE49-F238E27FC236}">
                    <a16:creationId xmlns:a16="http://schemas.microsoft.com/office/drawing/2014/main" id="{12FBF5A1-B6FB-0602-1359-7F0EE8B23822}"/>
                  </a:ext>
                </a:extLst>
              </p:cNvPr>
              <p:cNvSpPr/>
              <p:nvPr/>
            </p:nvSpPr>
            <p:spPr>
              <a:xfrm>
                <a:off x="5688061" y="2691122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793" name="Cuboid">
                <a:extLst>
                  <a:ext uri="{FF2B5EF4-FFF2-40B4-BE49-F238E27FC236}">
                    <a16:creationId xmlns:a16="http://schemas.microsoft.com/office/drawing/2014/main" id="{08F6F995-3DCF-8EA4-0F5A-DBFCD912E8F2}"/>
                  </a:ext>
                </a:extLst>
              </p:cNvPr>
              <p:cNvSpPr/>
              <p:nvPr/>
            </p:nvSpPr>
            <p:spPr>
              <a:xfrm>
                <a:off x="5982432" y="2883276"/>
                <a:ext cx="140715" cy="100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794" name="Group">
                <a:extLst>
                  <a:ext uri="{FF2B5EF4-FFF2-40B4-BE49-F238E27FC236}">
                    <a16:creationId xmlns:a16="http://schemas.microsoft.com/office/drawing/2014/main" id="{27536EC5-6E75-DCF9-783E-ACAEA9BFF4BF}"/>
                  </a:ext>
                </a:extLst>
              </p:cNvPr>
              <p:cNvGrpSpPr/>
              <p:nvPr/>
            </p:nvGrpSpPr>
            <p:grpSpPr>
              <a:xfrm>
                <a:off x="5134419" y="2402234"/>
                <a:ext cx="140714" cy="219260"/>
                <a:chOff x="0" y="0"/>
                <a:chExt cx="333030" cy="436128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849" name="Cuboid">
                  <a:extLst>
                    <a:ext uri="{FF2B5EF4-FFF2-40B4-BE49-F238E27FC236}">
                      <a16:creationId xmlns:a16="http://schemas.microsoft.com/office/drawing/2014/main" id="{60A0B98A-DD20-A43F-17AE-65FB875ED515}"/>
                    </a:ext>
                  </a:extLst>
                </p:cNvPr>
                <p:cNvSpPr/>
                <p:nvPr/>
              </p:nvSpPr>
              <p:spPr>
                <a:xfrm>
                  <a:off x="0" y="236309"/>
                  <a:ext cx="333031" cy="1998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50" name="Cuboid">
                  <a:extLst>
                    <a:ext uri="{FF2B5EF4-FFF2-40B4-BE49-F238E27FC236}">
                      <a16:creationId xmlns:a16="http://schemas.microsoft.com/office/drawing/2014/main" id="{8AAE7362-861A-0BF2-EABA-685FE9485697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333031" cy="1998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grpFill/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795" name="Line">
                <a:extLst>
                  <a:ext uri="{FF2B5EF4-FFF2-40B4-BE49-F238E27FC236}">
                    <a16:creationId xmlns:a16="http://schemas.microsoft.com/office/drawing/2014/main" id="{7C1AA309-1781-A3D0-1E40-C42DACBBAEFD}"/>
                  </a:ext>
                </a:extLst>
              </p:cNvPr>
              <p:cNvSpPr/>
              <p:nvPr/>
            </p:nvSpPr>
            <p:spPr>
              <a:xfrm>
                <a:off x="5194448" y="2511741"/>
                <a:ext cx="261403" cy="39800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 dirty="0"/>
              </a:p>
            </p:txBody>
          </p:sp>
          <p:sp>
            <p:nvSpPr>
              <p:cNvPr id="796" name="Line">
                <a:extLst>
                  <a:ext uri="{FF2B5EF4-FFF2-40B4-BE49-F238E27FC236}">
                    <a16:creationId xmlns:a16="http://schemas.microsoft.com/office/drawing/2014/main" id="{69305ECB-02C8-CE2A-26DE-989634B8B8D4}"/>
                  </a:ext>
                </a:extLst>
              </p:cNvPr>
              <p:cNvSpPr/>
              <p:nvPr/>
            </p:nvSpPr>
            <p:spPr>
              <a:xfrm flipV="1">
                <a:off x="6317198" y="2525529"/>
                <a:ext cx="757002" cy="538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  <a:headEnd type="none" w="med" len="med"/>
                <a:tailEnd type="none" w="med" len="med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97" name="Cuboid">
                <a:extLst>
                  <a:ext uri="{FF2B5EF4-FFF2-40B4-BE49-F238E27FC236}">
                    <a16:creationId xmlns:a16="http://schemas.microsoft.com/office/drawing/2014/main" id="{2A94EEE7-A990-B82E-059A-77A5676E7207}"/>
                  </a:ext>
                </a:extLst>
              </p:cNvPr>
              <p:cNvSpPr/>
              <p:nvPr/>
            </p:nvSpPr>
            <p:spPr>
              <a:xfrm>
                <a:off x="5388883" y="2781431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 dirty="0"/>
              </a:p>
            </p:txBody>
          </p:sp>
          <p:sp>
            <p:nvSpPr>
              <p:cNvPr id="798" name="Line">
                <a:extLst>
                  <a:ext uri="{FF2B5EF4-FFF2-40B4-BE49-F238E27FC236}">
                    <a16:creationId xmlns:a16="http://schemas.microsoft.com/office/drawing/2014/main" id="{130C4D75-C9DD-8585-39C9-FD90A08FFFE6}"/>
                  </a:ext>
                </a:extLst>
              </p:cNvPr>
              <p:cNvSpPr/>
              <p:nvPr/>
            </p:nvSpPr>
            <p:spPr>
              <a:xfrm flipV="1">
                <a:off x="5447406" y="2665294"/>
                <a:ext cx="328465" cy="249472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799" name="Line">
                <a:extLst>
                  <a:ext uri="{FF2B5EF4-FFF2-40B4-BE49-F238E27FC236}">
                    <a16:creationId xmlns:a16="http://schemas.microsoft.com/office/drawing/2014/main" id="{6A20F368-AD8E-420B-3CC4-4020AED8C79C}"/>
                  </a:ext>
                </a:extLst>
              </p:cNvPr>
              <p:cNvSpPr/>
              <p:nvPr/>
            </p:nvSpPr>
            <p:spPr>
              <a:xfrm>
                <a:off x="5761661" y="2672061"/>
                <a:ext cx="283237" cy="23014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800" name="Cuboid">
                <a:extLst>
                  <a:ext uri="{FF2B5EF4-FFF2-40B4-BE49-F238E27FC236}">
                    <a16:creationId xmlns:a16="http://schemas.microsoft.com/office/drawing/2014/main" id="{E47F25F3-BD72-EDC4-4A41-772771B7974C}"/>
                  </a:ext>
                </a:extLst>
              </p:cNvPr>
              <p:cNvSpPr/>
              <p:nvPr/>
            </p:nvSpPr>
            <p:spPr>
              <a:xfrm>
                <a:off x="5688061" y="2572319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sp>
            <p:nvSpPr>
              <p:cNvPr id="801" name="Line">
                <a:extLst>
                  <a:ext uri="{FF2B5EF4-FFF2-40B4-BE49-F238E27FC236}">
                    <a16:creationId xmlns:a16="http://schemas.microsoft.com/office/drawing/2014/main" id="{B5AA7385-4B8F-9C7C-DA9B-5D1FEB4B76AF}"/>
                  </a:ext>
                </a:extLst>
              </p:cNvPr>
              <p:cNvSpPr/>
              <p:nvPr/>
            </p:nvSpPr>
            <p:spPr>
              <a:xfrm flipV="1">
                <a:off x="6047007" y="2535442"/>
                <a:ext cx="266020" cy="369276"/>
              </a:xfrm>
              <a:prstGeom prst="line">
                <a:avLst/>
              </a:prstGeom>
              <a:ln w="12700">
                <a:solidFill>
                  <a:srgbClr val="000000"/>
                </a:solidFill>
                <a:miter lim="400000"/>
              </a:ln>
            </p:spPr>
            <p:txBody>
              <a:bodyPr lIns="50800" tIns="50800" rIns="50800" bIns="50800" anchor="ctr"/>
              <a:lstStyle/>
              <a:p>
                <a:endParaRPr/>
              </a:p>
            </p:txBody>
          </p:sp>
          <p:sp>
            <p:nvSpPr>
              <p:cNvPr id="802" name="Cuboid">
                <a:extLst>
                  <a:ext uri="{FF2B5EF4-FFF2-40B4-BE49-F238E27FC236}">
                    <a16:creationId xmlns:a16="http://schemas.microsoft.com/office/drawing/2014/main" id="{14905617-5CA6-0B3A-E3AB-507DBAACAFEE}"/>
                  </a:ext>
                </a:extLst>
              </p:cNvPr>
              <p:cNvSpPr/>
              <p:nvPr/>
            </p:nvSpPr>
            <p:spPr>
              <a:xfrm>
                <a:off x="5982432" y="2764473"/>
                <a:ext cx="140715" cy="10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99" y="0"/>
                    </a:moveTo>
                    <a:cubicBezTo>
                      <a:pt x="4348" y="0"/>
                      <a:pt x="4299" y="35"/>
                      <a:pt x="4263" y="96"/>
                    </a:cubicBezTo>
                    <a:lnTo>
                      <a:pt x="285" y="6722"/>
                    </a:lnTo>
                    <a:cubicBezTo>
                      <a:pt x="259" y="6765"/>
                      <a:pt x="279" y="6840"/>
                      <a:pt x="316" y="6840"/>
                    </a:cubicBezTo>
                    <a:lnTo>
                      <a:pt x="17106" y="6840"/>
                    </a:lnTo>
                    <a:cubicBezTo>
                      <a:pt x="17160" y="6840"/>
                      <a:pt x="17212" y="6805"/>
                      <a:pt x="17250" y="6742"/>
                    </a:cubicBezTo>
                    <a:lnTo>
                      <a:pt x="21220" y="124"/>
                    </a:lnTo>
                    <a:cubicBezTo>
                      <a:pt x="21248" y="79"/>
                      <a:pt x="21228" y="0"/>
                      <a:pt x="21190" y="0"/>
                    </a:cubicBezTo>
                    <a:lnTo>
                      <a:pt x="4399" y="0"/>
                    </a:lnTo>
                    <a:close/>
                    <a:moveTo>
                      <a:pt x="21573" y="616"/>
                    </a:moveTo>
                    <a:cubicBezTo>
                      <a:pt x="21558" y="605"/>
                      <a:pt x="21540" y="610"/>
                      <a:pt x="21526" y="633"/>
                    </a:cubicBezTo>
                    <a:lnTo>
                      <a:pt x="17555" y="7251"/>
                    </a:lnTo>
                    <a:cubicBezTo>
                      <a:pt x="17517" y="7315"/>
                      <a:pt x="17496" y="7399"/>
                      <a:pt x="17496" y="7490"/>
                    </a:cubicBezTo>
                    <a:lnTo>
                      <a:pt x="17496" y="21052"/>
                    </a:lnTo>
                    <a:cubicBezTo>
                      <a:pt x="17496" y="21122"/>
                      <a:pt x="17546" y="21157"/>
                      <a:pt x="17575" y="21108"/>
                    </a:cubicBezTo>
                    <a:lnTo>
                      <a:pt x="21543" y="14496"/>
                    </a:lnTo>
                    <a:cubicBezTo>
                      <a:pt x="21579" y="14434"/>
                      <a:pt x="21600" y="14351"/>
                      <a:pt x="21600" y="14265"/>
                    </a:cubicBezTo>
                    <a:lnTo>
                      <a:pt x="21600" y="683"/>
                    </a:lnTo>
                    <a:cubicBezTo>
                      <a:pt x="21600" y="651"/>
                      <a:pt x="21588" y="626"/>
                      <a:pt x="21573" y="616"/>
                    </a:cubicBezTo>
                    <a:close/>
                    <a:moveTo>
                      <a:pt x="78" y="7560"/>
                    </a:moveTo>
                    <a:cubicBezTo>
                      <a:pt x="35" y="7560"/>
                      <a:pt x="0" y="7617"/>
                      <a:pt x="0" y="7689"/>
                    </a:cubicBezTo>
                    <a:lnTo>
                      <a:pt x="0" y="21471"/>
                    </a:lnTo>
                    <a:cubicBezTo>
                      <a:pt x="0" y="21543"/>
                      <a:pt x="34" y="21600"/>
                      <a:pt x="78" y="21600"/>
                    </a:cubicBezTo>
                    <a:lnTo>
                      <a:pt x="16986" y="21600"/>
                    </a:lnTo>
                    <a:cubicBezTo>
                      <a:pt x="17030" y="21600"/>
                      <a:pt x="17064" y="21543"/>
                      <a:pt x="17064" y="21471"/>
                    </a:cubicBezTo>
                    <a:lnTo>
                      <a:pt x="17064" y="7689"/>
                    </a:lnTo>
                    <a:cubicBezTo>
                      <a:pt x="17064" y="7617"/>
                      <a:pt x="17030" y="7560"/>
                      <a:pt x="16986" y="7560"/>
                    </a:cubicBezTo>
                    <a:lnTo>
                      <a:pt x="78" y="756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6350" cap="flat">
                <a:solidFill>
                  <a:srgbClr val="000000">
                    <a:alpha val="80000"/>
                  </a:srgbClr>
                </a:solidFill>
                <a:prstDash val="solid"/>
                <a:miter lim="400000"/>
              </a:ln>
              <a:effectLst>
                <a:outerShdw blurRad="63500" dist="80466" dir="5400000" rotWithShape="0">
                  <a:srgbClr val="000000">
                    <a:alpha val="5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grpSp>
            <p:nvGrpSpPr>
              <p:cNvPr id="803" name="Group">
                <a:extLst>
                  <a:ext uri="{FF2B5EF4-FFF2-40B4-BE49-F238E27FC236}">
                    <a16:creationId xmlns:a16="http://schemas.microsoft.com/office/drawing/2014/main" id="{78420EEC-A801-AE65-7CE5-DEAA003A5478}"/>
                  </a:ext>
                </a:extLst>
              </p:cNvPr>
              <p:cNvGrpSpPr/>
              <p:nvPr/>
            </p:nvGrpSpPr>
            <p:grpSpPr>
              <a:xfrm rot="18539006">
                <a:off x="6472107" y="2473950"/>
                <a:ext cx="139266" cy="111234"/>
                <a:chOff x="1976184" y="1046817"/>
                <a:chExt cx="754790" cy="769653"/>
              </a:xfrm>
              <a:solidFill>
                <a:srgbClr val="DF6220"/>
              </a:solidFill>
            </p:grpSpPr>
            <p:sp>
              <p:nvSpPr>
                <p:cNvPr id="845" name="Oval">
                  <a:extLst>
                    <a:ext uri="{FF2B5EF4-FFF2-40B4-BE49-F238E27FC236}">
                      <a16:creationId xmlns:a16="http://schemas.microsoft.com/office/drawing/2014/main" id="{CFE469E2-C063-E2D2-8279-DF9F68322298}"/>
                    </a:ext>
                  </a:extLst>
                </p:cNvPr>
                <p:cNvSpPr/>
                <p:nvPr/>
              </p:nvSpPr>
              <p:spPr>
                <a:xfrm rot="3060994">
                  <a:off x="2026082" y="996919"/>
                  <a:ext cx="462302" cy="562097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46" name="Oval">
                  <a:extLst>
                    <a:ext uri="{FF2B5EF4-FFF2-40B4-BE49-F238E27FC236}">
                      <a16:creationId xmlns:a16="http://schemas.microsoft.com/office/drawing/2014/main" id="{461AFCA4-B1FC-68D9-88AA-CC49C2EE9A2D}"/>
                    </a:ext>
                  </a:extLst>
                </p:cNvPr>
                <p:cNvSpPr/>
                <p:nvPr/>
              </p:nvSpPr>
              <p:spPr>
                <a:xfrm rot="3060994">
                  <a:off x="2090767" y="1092384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47" name="Oval">
                  <a:extLst>
                    <a:ext uri="{FF2B5EF4-FFF2-40B4-BE49-F238E27FC236}">
                      <a16:creationId xmlns:a16="http://schemas.microsoft.com/office/drawing/2014/main" id="{80BADEB6-DF90-B635-FD9C-C5D2744CC40D}"/>
                    </a:ext>
                  </a:extLst>
                </p:cNvPr>
                <p:cNvSpPr/>
                <p:nvPr/>
              </p:nvSpPr>
              <p:spPr>
                <a:xfrm rot="3060994">
                  <a:off x="2150049" y="1197152"/>
                  <a:ext cx="462307" cy="562101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48" name="Oval">
                  <a:extLst>
                    <a:ext uri="{FF2B5EF4-FFF2-40B4-BE49-F238E27FC236}">
                      <a16:creationId xmlns:a16="http://schemas.microsoft.com/office/drawing/2014/main" id="{0A3B4D94-F4EE-1386-211D-3E70AA8A50AC}"/>
                    </a:ext>
                  </a:extLst>
                </p:cNvPr>
                <p:cNvSpPr/>
                <p:nvPr/>
              </p:nvSpPr>
              <p:spPr>
                <a:xfrm rot="3060994">
                  <a:off x="2218771" y="1304268"/>
                  <a:ext cx="462305" cy="562100"/>
                </a:xfrm>
                <a:prstGeom prst="ellipse">
                  <a:avLst/>
                </a:prstGeom>
                <a:grpFill/>
                <a:ln w="3175" cap="flat">
                  <a:solidFill>
                    <a:srgbClr val="000000"/>
                  </a:solidFill>
                  <a:prstDash val="solid"/>
                  <a:miter lim="400000"/>
                </a:ln>
                <a:effectLst>
                  <a:outerShdw blurRad="63500" dist="25400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grpSp>
            <p:nvGrpSpPr>
              <p:cNvPr id="804" name="Group 803">
                <a:extLst>
                  <a:ext uri="{FF2B5EF4-FFF2-40B4-BE49-F238E27FC236}">
                    <a16:creationId xmlns:a16="http://schemas.microsoft.com/office/drawing/2014/main" id="{96DE01FC-4531-BFA9-2DCA-EEF3159205BA}"/>
                  </a:ext>
                </a:extLst>
              </p:cNvPr>
              <p:cNvGrpSpPr/>
              <p:nvPr/>
            </p:nvGrpSpPr>
            <p:grpSpPr>
              <a:xfrm>
                <a:off x="6802755" y="2291942"/>
                <a:ext cx="4578846" cy="458632"/>
                <a:chOff x="4067655" y="3427366"/>
                <a:chExt cx="5268851" cy="458632"/>
              </a:xfrm>
            </p:grpSpPr>
            <p:grpSp>
              <p:nvGrpSpPr>
                <p:cNvPr id="812" name="Group 811">
                  <a:extLst>
                    <a:ext uri="{FF2B5EF4-FFF2-40B4-BE49-F238E27FC236}">
                      <a16:creationId xmlns:a16="http://schemas.microsoft.com/office/drawing/2014/main" id="{9BEA5555-FF96-1204-1853-727A6ED12ED9}"/>
                    </a:ext>
                  </a:extLst>
                </p:cNvPr>
                <p:cNvGrpSpPr/>
                <p:nvPr/>
              </p:nvGrpSpPr>
              <p:grpSpPr>
                <a:xfrm>
                  <a:off x="7000889" y="3427366"/>
                  <a:ext cx="1150056" cy="337969"/>
                  <a:chOff x="7099560" y="4488771"/>
                  <a:chExt cx="1150056" cy="337969"/>
                </a:xfrm>
                <a:solidFill>
                  <a:srgbClr val="C00000"/>
                </a:solidFill>
              </p:grpSpPr>
              <p:grpSp>
                <p:nvGrpSpPr>
                  <p:cNvPr id="830" name="Group">
                    <a:extLst>
                      <a:ext uri="{FF2B5EF4-FFF2-40B4-BE49-F238E27FC236}">
                        <a16:creationId xmlns:a16="http://schemas.microsoft.com/office/drawing/2014/main" id="{07C6B1FF-26C3-F80A-9698-5EE324E63313}"/>
                      </a:ext>
                    </a:extLst>
                  </p:cNvPr>
                  <p:cNvGrpSpPr/>
                  <p:nvPr/>
                </p:nvGrpSpPr>
                <p:grpSpPr>
                  <a:xfrm>
                    <a:off x="8082188" y="4599483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843" name="Cuboid">
                      <a:extLst>
                        <a:ext uri="{FF2B5EF4-FFF2-40B4-BE49-F238E27FC236}">
                          <a16:creationId xmlns:a16="http://schemas.microsoft.com/office/drawing/2014/main" id="{7D0E1C71-C22A-539C-8C28-136192747B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844" name="Cuboid">
                      <a:extLst>
                        <a:ext uri="{FF2B5EF4-FFF2-40B4-BE49-F238E27FC236}">
                          <a16:creationId xmlns:a16="http://schemas.microsoft.com/office/drawing/2014/main" id="{E18E6B6E-5AFD-C6EE-7B34-36E975AABA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831" name="Group">
                    <a:extLst>
                      <a:ext uri="{FF2B5EF4-FFF2-40B4-BE49-F238E27FC236}">
                        <a16:creationId xmlns:a16="http://schemas.microsoft.com/office/drawing/2014/main" id="{C3A78818-D2C0-7380-2257-6250FF93654F}"/>
                      </a:ext>
                    </a:extLst>
                  </p:cNvPr>
                  <p:cNvGrpSpPr/>
                  <p:nvPr/>
                </p:nvGrpSpPr>
                <p:grpSpPr>
                  <a:xfrm>
                    <a:off x="7439530" y="4490250"/>
                    <a:ext cx="167429" cy="210469"/>
                    <a:chOff x="0" y="17488"/>
                    <a:chExt cx="333032" cy="418641"/>
                  </a:xfrm>
                  <a:grpFill/>
                </p:grpSpPr>
                <p:sp>
                  <p:nvSpPr>
                    <p:cNvPr id="841" name="Cuboid">
                      <a:extLst>
                        <a:ext uri="{FF2B5EF4-FFF2-40B4-BE49-F238E27FC236}">
                          <a16:creationId xmlns:a16="http://schemas.microsoft.com/office/drawing/2014/main" id="{ADB7C8A0-370F-0856-764D-702AD7F225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842" name="Cuboid">
                      <a:extLst>
                        <a:ext uri="{FF2B5EF4-FFF2-40B4-BE49-F238E27FC236}">
                          <a16:creationId xmlns:a16="http://schemas.microsoft.com/office/drawing/2014/main" id="{EC9A1FD0-9911-A659-A154-DC0AFA331F2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17488"/>
                      <a:ext cx="333032" cy="199818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grpSp>
                <p:nvGrpSpPr>
                  <p:cNvPr id="832" name="Group">
                    <a:extLst>
                      <a:ext uri="{FF2B5EF4-FFF2-40B4-BE49-F238E27FC236}">
                        <a16:creationId xmlns:a16="http://schemas.microsoft.com/office/drawing/2014/main" id="{B15C333D-3C8D-EEF9-E3CB-6901075A77C6}"/>
                      </a:ext>
                    </a:extLst>
                  </p:cNvPr>
                  <p:cNvGrpSpPr/>
                  <p:nvPr/>
                </p:nvGrpSpPr>
                <p:grpSpPr>
                  <a:xfrm>
                    <a:off x="7784008" y="4488771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839" name="Cuboid">
                      <a:extLst>
                        <a:ext uri="{FF2B5EF4-FFF2-40B4-BE49-F238E27FC236}">
                          <a16:creationId xmlns:a16="http://schemas.microsoft.com/office/drawing/2014/main" id="{9C54B707-B330-18F2-E3A9-C788461CCD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840" name="Cuboid">
                      <a:extLst>
                        <a:ext uri="{FF2B5EF4-FFF2-40B4-BE49-F238E27FC236}">
                          <a16:creationId xmlns:a16="http://schemas.microsoft.com/office/drawing/2014/main" id="{5AB16A56-FBC0-E44D-11F7-085C5D1C75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833" name="Line">
                    <a:extLst>
                      <a:ext uri="{FF2B5EF4-FFF2-40B4-BE49-F238E27FC236}">
                        <a16:creationId xmlns:a16="http://schemas.microsoft.com/office/drawing/2014/main" id="{EE6C1BA5-132D-74A7-30D5-8B45A2E231A9}"/>
                      </a:ext>
                    </a:extLst>
                  </p:cNvPr>
                  <p:cNvSpPr/>
                  <p:nvPr/>
                </p:nvSpPr>
                <p:spPr>
                  <a:xfrm>
                    <a:off x="7871523" y="4612736"/>
                    <a:ext cx="306390" cy="11779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sp>
                <p:nvSpPr>
                  <p:cNvPr id="834" name="Line">
                    <a:extLst>
                      <a:ext uri="{FF2B5EF4-FFF2-40B4-BE49-F238E27FC236}">
                        <a16:creationId xmlns:a16="http://schemas.microsoft.com/office/drawing/2014/main" id="{2AF29B63-C9DD-2C80-1439-D50ECE95E301}"/>
                      </a:ext>
                    </a:extLst>
                  </p:cNvPr>
                  <p:cNvSpPr/>
                  <p:nvPr/>
                </p:nvSpPr>
                <p:spPr>
                  <a:xfrm>
                    <a:off x="7489102" y="4612285"/>
                    <a:ext cx="410064" cy="1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  <p:grpSp>
                <p:nvGrpSpPr>
                  <p:cNvPr id="835" name="Group">
                    <a:extLst>
                      <a:ext uri="{FF2B5EF4-FFF2-40B4-BE49-F238E27FC236}">
                        <a16:creationId xmlns:a16="http://schemas.microsoft.com/office/drawing/2014/main" id="{4CD8C5D7-58D8-C78B-0C72-A6217ED75489}"/>
                      </a:ext>
                    </a:extLst>
                  </p:cNvPr>
                  <p:cNvGrpSpPr/>
                  <p:nvPr/>
                </p:nvGrpSpPr>
                <p:grpSpPr>
                  <a:xfrm>
                    <a:off x="7099560" y="4607480"/>
                    <a:ext cx="167428" cy="219260"/>
                    <a:chOff x="0" y="0"/>
                    <a:chExt cx="333030" cy="436128"/>
                  </a:xfrm>
                  <a:grpFill/>
                </p:grpSpPr>
                <p:sp>
                  <p:nvSpPr>
                    <p:cNvPr id="837" name="Cuboid">
                      <a:extLst>
                        <a:ext uri="{FF2B5EF4-FFF2-40B4-BE49-F238E27FC236}">
                          <a16:creationId xmlns:a16="http://schemas.microsoft.com/office/drawing/2014/main" id="{E65A2148-7101-4EB3-D36B-E4C10331D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236309"/>
                      <a:ext cx="333031" cy="199820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  <p:sp>
                  <p:nvSpPr>
                    <p:cNvPr id="838" name="Cuboid">
                      <a:extLst>
                        <a:ext uri="{FF2B5EF4-FFF2-40B4-BE49-F238E27FC236}">
                          <a16:creationId xmlns:a16="http://schemas.microsoft.com/office/drawing/2014/main" id="{D64F4ACC-1277-678A-2BDF-20CFBACA94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0" y="0"/>
                      <a:ext cx="333031" cy="199819"/>
                    </a:xfrm>
                    <a:custGeom>
                      <a:avLst/>
                      <a:gdLst/>
                      <a:ahLst/>
                      <a:cxnLst>
                        <a:cxn ang="0">
                          <a:pos x="wd2" y="hd2"/>
                        </a:cxn>
                        <a:cxn ang="5400000">
                          <a:pos x="wd2" y="hd2"/>
                        </a:cxn>
                        <a:cxn ang="10800000">
                          <a:pos x="wd2" y="hd2"/>
                        </a:cxn>
                        <a:cxn ang="16200000">
                          <a:pos x="wd2" y="hd2"/>
                        </a:cxn>
                      </a:cxnLst>
                      <a:rect l="0" t="0" r="r" b="b"/>
                      <a:pathLst>
                        <a:path w="21600" h="21600" extrusionOk="0">
                          <a:moveTo>
                            <a:pt x="4399" y="0"/>
                          </a:moveTo>
                          <a:cubicBezTo>
                            <a:pt x="4348" y="0"/>
                            <a:pt x="4299" y="35"/>
                            <a:pt x="4263" y="96"/>
                          </a:cubicBezTo>
                          <a:lnTo>
                            <a:pt x="285" y="6722"/>
                          </a:lnTo>
                          <a:cubicBezTo>
                            <a:pt x="259" y="6765"/>
                            <a:pt x="279" y="6840"/>
                            <a:pt x="316" y="6840"/>
                          </a:cubicBezTo>
                          <a:lnTo>
                            <a:pt x="17106" y="6840"/>
                          </a:lnTo>
                          <a:cubicBezTo>
                            <a:pt x="17160" y="6840"/>
                            <a:pt x="17212" y="6805"/>
                            <a:pt x="17250" y="6742"/>
                          </a:cubicBezTo>
                          <a:lnTo>
                            <a:pt x="21220" y="124"/>
                          </a:lnTo>
                          <a:cubicBezTo>
                            <a:pt x="21248" y="79"/>
                            <a:pt x="21228" y="0"/>
                            <a:pt x="21190" y="0"/>
                          </a:cubicBezTo>
                          <a:lnTo>
                            <a:pt x="4399" y="0"/>
                          </a:lnTo>
                          <a:close/>
                          <a:moveTo>
                            <a:pt x="21573" y="616"/>
                          </a:moveTo>
                          <a:cubicBezTo>
                            <a:pt x="21558" y="605"/>
                            <a:pt x="21540" y="610"/>
                            <a:pt x="21526" y="633"/>
                          </a:cubicBezTo>
                          <a:lnTo>
                            <a:pt x="17555" y="7251"/>
                          </a:lnTo>
                          <a:cubicBezTo>
                            <a:pt x="17517" y="7315"/>
                            <a:pt x="17496" y="7399"/>
                            <a:pt x="17496" y="7490"/>
                          </a:cubicBezTo>
                          <a:lnTo>
                            <a:pt x="17496" y="21052"/>
                          </a:lnTo>
                          <a:cubicBezTo>
                            <a:pt x="17496" y="21122"/>
                            <a:pt x="17546" y="21157"/>
                            <a:pt x="17575" y="21108"/>
                          </a:cubicBezTo>
                          <a:lnTo>
                            <a:pt x="21543" y="14496"/>
                          </a:lnTo>
                          <a:cubicBezTo>
                            <a:pt x="21579" y="14434"/>
                            <a:pt x="21600" y="14351"/>
                            <a:pt x="21600" y="14265"/>
                          </a:cubicBezTo>
                          <a:lnTo>
                            <a:pt x="21600" y="683"/>
                          </a:lnTo>
                          <a:cubicBezTo>
                            <a:pt x="21600" y="651"/>
                            <a:pt x="21588" y="626"/>
                            <a:pt x="21573" y="616"/>
                          </a:cubicBezTo>
                          <a:close/>
                          <a:moveTo>
                            <a:pt x="78" y="7560"/>
                          </a:moveTo>
                          <a:cubicBezTo>
                            <a:pt x="35" y="7560"/>
                            <a:pt x="0" y="7617"/>
                            <a:pt x="0" y="7689"/>
                          </a:cubicBezTo>
                          <a:lnTo>
                            <a:pt x="0" y="21471"/>
                          </a:lnTo>
                          <a:cubicBezTo>
                            <a:pt x="0" y="21543"/>
                            <a:pt x="34" y="21600"/>
                            <a:pt x="78" y="21600"/>
                          </a:cubicBezTo>
                          <a:lnTo>
                            <a:pt x="16986" y="21600"/>
                          </a:lnTo>
                          <a:cubicBezTo>
                            <a:pt x="17030" y="21600"/>
                            <a:pt x="17064" y="21543"/>
                            <a:pt x="17064" y="21471"/>
                          </a:cubicBezTo>
                          <a:lnTo>
                            <a:pt x="17064" y="7689"/>
                          </a:lnTo>
                          <a:cubicBezTo>
                            <a:pt x="17064" y="7617"/>
                            <a:pt x="17030" y="7560"/>
                            <a:pt x="16986" y="7560"/>
                          </a:cubicBezTo>
                          <a:lnTo>
                            <a:pt x="78" y="7560"/>
                          </a:lnTo>
                          <a:close/>
                        </a:path>
                      </a:pathLst>
                    </a:custGeom>
                    <a:grpFill/>
                    <a:ln w="6350" cap="flat">
                      <a:solidFill>
                        <a:srgbClr val="000000">
                          <a:alpha val="80000"/>
                        </a:srgbClr>
                      </a:solidFill>
                      <a:prstDash val="solid"/>
                      <a:miter lim="400000"/>
                    </a:ln>
                    <a:effectLst>
                      <a:outerShdw blurRad="63500" dist="80466" dir="5400000" rotWithShape="0">
                        <a:srgbClr val="000000">
                          <a:alpha val="50000"/>
                        </a:srgbClr>
                      </a:outerShdw>
                    </a:effectLst>
                  </p:spPr>
                  <p:txBody>
                    <a:bodyPr wrap="square" lIns="0" tIns="0" rIns="0" bIns="0" numCol="1" anchor="ctr">
                      <a:noAutofit/>
                    </a:bodyPr>
                    <a:lstStyle/>
                    <a:p>
                      <a:pPr algn="ctr" defTabSz="825500">
                        <a:lnSpc>
                          <a:spcPct val="100000"/>
                        </a:lnSpc>
                        <a:spcBef>
                          <a:spcPts val="0"/>
                        </a:spcBef>
                        <a:defRPr sz="3200">
                          <a:solidFill>
                            <a:srgbClr val="FFFFFF"/>
                          </a:solidFill>
                          <a:latin typeface="Helvetica Neue Medium"/>
                          <a:ea typeface="Helvetica Neue Medium"/>
                          <a:cs typeface="Helvetica Neue Medium"/>
                          <a:sym typeface="Helvetica Neue Medium"/>
                        </a:defRPr>
                      </a:pPr>
                      <a:endParaRPr/>
                    </a:p>
                  </p:txBody>
                </p:sp>
              </p:grpSp>
              <p:sp>
                <p:nvSpPr>
                  <p:cNvPr id="836" name="Line">
                    <a:extLst>
                      <a:ext uri="{FF2B5EF4-FFF2-40B4-BE49-F238E27FC236}">
                        <a16:creationId xmlns:a16="http://schemas.microsoft.com/office/drawing/2014/main" id="{865B7998-D12D-3CC4-A70C-43ED0463A776}"/>
                      </a:ext>
                    </a:extLst>
                  </p:cNvPr>
                  <p:cNvSpPr/>
                  <p:nvPr/>
                </p:nvSpPr>
                <p:spPr>
                  <a:xfrm flipV="1">
                    <a:off x="7163759" y="4612736"/>
                    <a:ext cx="320469" cy="126104"/>
                  </a:xfrm>
                  <a:prstGeom prst="line">
                    <a:avLst/>
                  </a:prstGeom>
                  <a:grpFill/>
                  <a:ln w="6350">
                    <a:solidFill>
                      <a:srgbClr val="000000"/>
                    </a:solidFill>
                    <a:miter lim="400000"/>
                  </a:ln>
                </p:spPr>
                <p:txBody>
                  <a:bodyPr lIns="50800" tIns="50800" rIns="50800" bIns="50800" anchor="ctr"/>
                  <a:lstStyle/>
                  <a:p>
                    <a:endParaRPr/>
                  </a:p>
                </p:txBody>
              </p:sp>
            </p:grpSp>
            <p:sp>
              <p:nvSpPr>
                <p:cNvPr id="813" name="Cuboid">
                  <a:extLst>
                    <a:ext uri="{FF2B5EF4-FFF2-40B4-BE49-F238E27FC236}">
                      <a16:creationId xmlns:a16="http://schemas.microsoft.com/office/drawing/2014/main" id="{38242DBA-6474-6530-437B-8563282730A2}"/>
                    </a:ext>
                  </a:extLst>
                </p:cNvPr>
                <p:cNvSpPr/>
                <p:nvPr/>
              </p:nvSpPr>
              <p:spPr>
                <a:xfrm>
                  <a:off x="8335420" y="3669160"/>
                  <a:ext cx="322942" cy="1717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14" name="Line">
                  <a:extLst>
                    <a:ext uri="{FF2B5EF4-FFF2-40B4-BE49-F238E27FC236}">
                      <a16:creationId xmlns:a16="http://schemas.microsoft.com/office/drawing/2014/main" id="{6E6CFABB-A26E-411D-2FFB-82870A036738}"/>
                    </a:ext>
                  </a:extLst>
                </p:cNvPr>
                <p:cNvSpPr/>
                <p:nvPr/>
              </p:nvSpPr>
              <p:spPr>
                <a:xfrm>
                  <a:off x="4388903" y="3657600"/>
                  <a:ext cx="969306" cy="43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815" name="Line">
                  <a:extLst>
                    <a:ext uri="{FF2B5EF4-FFF2-40B4-BE49-F238E27FC236}">
                      <a16:creationId xmlns:a16="http://schemas.microsoft.com/office/drawing/2014/main" id="{5290898C-CDC0-8B62-47E6-6BCC61583430}"/>
                    </a:ext>
                  </a:extLst>
                </p:cNvPr>
                <p:cNvSpPr/>
                <p:nvPr/>
              </p:nvSpPr>
              <p:spPr>
                <a:xfrm>
                  <a:off x="5840179" y="3657881"/>
                  <a:ext cx="1316350" cy="2928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grpSp>
              <p:nvGrpSpPr>
                <p:cNvPr id="816" name="Group">
                  <a:extLst>
                    <a:ext uri="{FF2B5EF4-FFF2-40B4-BE49-F238E27FC236}">
                      <a16:creationId xmlns:a16="http://schemas.microsoft.com/office/drawing/2014/main" id="{06C12514-89C9-77DF-725D-2D448D10505E}"/>
                    </a:ext>
                  </a:extLst>
                </p:cNvPr>
                <p:cNvGrpSpPr/>
                <p:nvPr/>
              </p:nvGrpSpPr>
              <p:grpSpPr>
                <a:xfrm>
                  <a:off x="4067655" y="3509263"/>
                  <a:ext cx="896944" cy="274115"/>
                  <a:chOff x="-531004" y="0"/>
                  <a:chExt cx="1784109" cy="545239"/>
                </a:xfrm>
              </p:grpSpPr>
              <p:pic>
                <p:nvPicPr>
                  <p:cNvPr id="827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67E13CF1-6497-E080-A9E8-40879814A08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-531004" y="7988"/>
                    <a:ext cx="649639" cy="537251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828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A71FABCF-4ECA-F4C0-474F-1404382DF1B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36230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829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516A58B-5B0E-9D93-B749-6CDC4D1FA20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603466" y="0"/>
                    <a:ext cx="649639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grpSp>
              <p:nvGrpSpPr>
                <p:cNvPr id="817" name="Group">
                  <a:extLst>
                    <a:ext uri="{FF2B5EF4-FFF2-40B4-BE49-F238E27FC236}">
                      <a16:creationId xmlns:a16="http://schemas.microsoft.com/office/drawing/2014/main" id="{F04DD769-E5E0-4A5B-6064-51E5197BB99B}"/>
                    </a:ext>
                  </a:extLst>
                </p:cNvPr>
                <p:cNvGrpSpPr/>
                <p:nvPr/>
              </p:nvGrpSpPr>
              <p:grpSpPr>
                <a:xfrm>
                  <a:off x="5991616" y="3503721"/>
                  <a:ext cx="896945" cy="274114"/>
                  <a:chOff x="0" y="0"/>
                  <a:chExt cx="1784111" cy="545237"/>
                </a:xfrm>
              </p:grpSpPr>
              <p:pic>
                <p:nvPicPr>
                  <p:cNvPr id="824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8FDC54B8-ED3A-9A45-164C-6A80C0121F4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0" y="7988"/>
                    <a:ext cx="649639" cy="537250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825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967005AD-8D7E-68D5-0BD9-4542CC067C3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567236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  <p:pic>
                <p:nvPicPr>
                  <p:cNvPr id="826" name="Screen Shot 2020-08-05 at 11.06.55 AM.jpg" descr="Screen Shot 2020-08-05 at 11.06.55 AM.jpg">
                    <a:extLst>
                      <a:ext uri="{FF2B5EF4-FFF2-40B4-BE49-F238E27FC236}">
                        <a16:creationId xmlns:a16="http://schemas.microsoft.com/office/drawing/2014/main" id="{38CBC17A-30F4-A0B3-3C04-7F89A368AEC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>
                    <a:alphaModFix amt="80000"/>
                  </a:blip>
                  <a:stretch>
                    <a:fillRect/>
                  </a:stretch>
                </p:blipFill>
                <p:spPr>
                  <a:xfrm>
                    <a:off x="1134472" y="0"/>
                    <a:ext cx="649640" cy="537249"/>
                  </a:xfrm>
                  <a:prstGeom prst="rect">
                    <a:avLst/>
                  </a:prstGeom>
                  <a:ln w="12700" cap="flat">
                    <a:noFill/>
                    <a:miter lim="400000"/>
                  </a:ln>
                  <a:effectLst/>
                </p:spPr>
              </p:pic>
            </p:grpSp>
            <p:sp>
              <p:nvSpPr>
                <p:cNvPr id="818" name="Line">
                  <a:extLst>
                    <a:ext uri="{FF2B5EF4-FFF2-40B4-BE49-F238E27FC236}">
                      <a16:creationId xmlns:a16="http://schemas.microsoft.com/office/drawing/2014/main" id="{14B1A632-89E3-D91D-318E-4F85CA826F6C}"/>
                    </a:ext>
                  </a:extLst>
                </p:cNvPr>
                <p:cNvSpPr/>
                <p:nvPr/>
              </p:nvSpPr>
              <p:spPr>
                <a:xfrm flipV="1">
                  <a:off x="8072680" y="3659757"/>
                  <a:ext cx="423442" cy="4182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819" name="Line">
                  <a:extLst>
                    <a:ext uri="{FF2B5EF4-FFF2-40B4-BE49-F238E27FC236}">
                      <a16:creationId xmlns:a16="http://schemas.microsoft.com/office/drawing/2014/main" id="{E5455168-977E-8DEB-8EDF-1C9F3CEDB4CC}"/>
                    </a:ext>
                  </a:extLst>
                </p:cNvPr>
                <p:cNvSpPr/>
                <p:nvPr/>
              </p:nvSpPr>
              <p:spPr>
                <a:xfrm>
                  <a:off x="8477059" y="3660477"/>
                  <a:ext cx="711488" cy="225521"/>
                </a:xfrm>
                <a:prstGeom prst="line">
                  <a:avLst/>
                </a:prstGeom>
                <a:ln w="12700">
                  <a:solidFill>
                    <a:srgbClr val="000000"/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820" name="Line">
                  <a:extLst>
                    <a:ext uri="{FF2B5EF4-FFF2-40B4-BE49-F238E27FC236}">
                      <a16:creationId xmlns:a16="http://schemas.microsoft.com/office/drawing/2014/main" id="{1C27C513-08BE-77AA-0045-96ACDF6F4582}"/>
                    </a:ext>
                  </a:extLst>
                </p:cNvPr>
                <p:cNvSpPr/>
                <p:nvPr/>
              </p:nvSpPr>
              <p:spPr>
                <a:xfrm>
                  <a:off x="8486611" y="3641274"/>
                  <a:ext cx="761664" cy="8305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60000"/>
                      <a:lumOff val="40000"/>
                    </a:schemeClr>
                  </a:solidFill>
                  <a:miter lim="400000"/>
                </a:ln>
              </p:spPr>
              <p:txBody>
                <a:bodyPr lIns="50800" tIns="50800" rIns="50800" bIns="50800" anchor="ctr"/>
                <a:lstStyle/>
                <a:p>
                  <a:endParaRPr/>
                </a:p>
              </p:txBody>
            </p:sp>
            <p:sp>
              <p:nvSpPr>
                <p:cNvPr id="821" name="Cuboid">
                  <a:extLst>
                    <a:ext uri="{FF2B5EF4-FFF2-40B4-BE49-F238E27FC236}">
                      <a16:creationId xmlns:a16="http://schemas.microsoft.com/office/drawing/2014/main" id="{EFD6C584-E8F0-15BF-4E63-06BAEB4A2EAE}"/>
                    </a:ext>
                  </a:extLst>
                </p:cNvPr>
                <p:cNvSpPr/>
                <p:nvPr/>
              </p:nvSpPr>
              <p:spPr>
                <a:xfrm>
                  <a:off x="8335420" y="3466035"/>
                  <a:ext cx="322942" cy="1717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9" y="0"/>
                      </a:moveTo>
                      <a:cubicBezTo>
                        <a:pt x="4348" y="0"/>
                        <a:pt x="4299" y="35"/>
                        <a:pt x="4263" y="96"/>
                      </a:cubicBezTo>
                      <a:lnTo>
                        <a:pt x="285" y="6722"/>
                      </a:lnTo>
                      <a:cubicBezTo>
                        <a:pt x="259" y="6765"/>
                        <a:pt x="279" y="6840"/>
                        <a:pt x="316" y="6840"/>
                      </a:cubicBezTo>
                      <a:lnTo>
                        <a:pt x="17106" y="6840"/>
                      </a:lnTo>
                      <a:cubicBezTo>
                        <a:pt x="17160" y="6840"/>
                        <a:pt x="17212" y="6805"/>
                        <a:pt x="17250" y="6742"/>
                      </a:cubicBezTo>
                      <a:lnTo>
                        <a:pt x="21220" y="124"/>
                      </a:lnTo>
                      <a:cubicBezTo>
                        <a:pt x="21248" y="79"/>
                        <a:pt x="21228" y="0"/>
                        <a:pt x="21190" y="0"/>
                      </a:cubicBezTo>
                      <a:lnTo>
                        <a:pt x="4399" y="0"/>
                      </a:lnTo>
                      <a:close/>
                      <a:moveTo>
                        <a:pt x="21573" y="616"/>
                      </a:moveTo>
                      <a:cubicBezTo>
                        <a:pt x="21558" y="605"/>
                        <a:pt x="21540" y="610"/>
                        <a:pt x="21526" y="633"/>
                      </a:cubicBezTo>
                      <a:lnTo>
                        <a:pt x="17555" y="7251"/>
                      </a:lnTo>
                      <a:cubicBezTo>
                        <a:pt x="17517" y="7315"/>
                        <a:pt x="17496" y="7399"/>
                        <a:pt x="17496" y="7490"/>
                      </a:cubicBezTo>
                      <a:lnTo>
                        <a:pt x="17496" y="21052"/>
                      </a:lnTo>
                      <a:cubicBezTo>
                        <a:pt x="17496" y="21122"/>
                        <a:pt x="17546" y="21157"/>
                        <a:pt x="17575" y="21108"/>
                      </a:cubicBezTo>
                      <a:lnTo>
                        <a:pt x="21543" y="14496"/>
                      </a:lnTo>
                      <a:cubicBezTo>
                        <a:pt x="21579" y="14434"/>
                        <a:pt x="21600" y="14351"/>
                        <a:pt x="21600" y="14265"/>
                      </a:cubicBezTo>
                      <a:lnTo>
                        <a:pt x="21600" y="683"/>
                      </a:lnTo>
                      <a:cubicBezTo>
                        <a:pt x="21600" y="651"/>
                        <a:pt x="21588" y="626"/>
                        <a:pt x="21573" y="616"/>
                      </a:cubicBezTo>
                      <a:close/>
                      <a:moveTo>
                        <a:pt x="78" y="7560"/>
                      </a:moveTo>
                      <a:cubicBezTo>
                        <a:pt x="35" y="7560"/>
                        <a:pt x="0" y="7617"/>
                        <a:pt x="0" y="7689"/>
                      </a:cubicBezTo>
                      <a:lnTo>
                        <a:pt x="0" y="21471"/>
                      </a:lnTo>
                      <a:cubicBezTo>
                        <a:pt x="0" y="21543"/>
                        <a:pt x="34" y="21600"/>
                        <a:pt x="78" y="21600"/>
                      </a:cubicBezTo>
                      <a:lnTo>
                        <a:pt x="16986" y="21600"/>
                      </a:lnTo>
                      <a:cubicBezTo>
                        <a:pt x="17030" y="21600"/>
                        <a:pt x="17064" y="21543"/>
                        <a:pt x="17064" y="21471"/>
                      </a:cubicBezTo>
                      <a:lnTo>
                        <a:pt x="17064" y="7689"/>
                      </a:lnTo>
                      <a:cubicBezTo>
                        <a:pt x="17064" y="7617"/>
                        <a:pt x="17030" y="7560"/>
                        <a:pt x="16986" y="7560"/>
                      </a:cubicBezTo>
                      <a:lnTo>
                        <a:pt x="78" y="756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lumOff val="50000"/>
                  </a:schemeClr>
                </a:solidFill>
                <a:ln w="6350" cap="flat">
                  <a:solidFill>
                    <a:srgbClr val="000000">
                      <a:alpha val="80000"/>
                    </a:srgbClr>
                  </a:solidFill>
                  <a:prstDash val="solid"/>
                  <a:miter lim="400000"/>
                </a:ln>
                <a:effectLst>
                  <a:outerShdw blurRad="63500" dist="80466" dir="5400000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22" name="Rounded Rectangle">
                  <a:extLst>
                    <a:ext uri="{FF2B5EF4-FFF2-40B4-BE49-F238E27FC236}">
                      <a16:creationId xmlns:a16="http://schemas.microsoft.com/office/drawing/2014/main" id="{664BEA79-FF9C-7BBC-E3DE-AC7EE54CCCF6}"/>
                    </a:ext>
                  </a:extLst>
                </p:cNvPr>
                <p:cNvSpPr/>
                <p:nvPr/>
              </p:nvSpPr>
              <p:spPr>
                <a:xfrm flipH="1">
                  <a:off x="9232232" y="3539119"/>
                  <a:ext cx="104274" cy="19869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  <p:sp>
              <p:nvSpPr>
                <p:cNvPr id="823" name="Rounded Rectangle">
                  <a:extLst>
                    <a:ext uri="{FF2B5EF4-FFF2-40B4-BE49-F238E27FC236}">
                      <a16:creationId xmlns:a16="http://schemas.microsoft.com/office/drawing/2014/main" id="{7CF159D6-6703-D53A-8292-1EC5ED101225}"/>
                    </a:ext>
                  </a:extLst>
                </p:cNvPr>
                <p:cNvSpPr/>
                <p:nvPr/>
              </p:nvSpPr>
              <p:spPr>
                <a:xfrm>
                  <a:off x="5091891" y="3571204"/>
                  <a:ext cx="793539" cy="158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53" y="21600"/>
                      </a:moveTo>
                      <a:lnTo>
                        <a:pt x="16647" y="21600"/>
                      </a:lnTo>
                      <a:cubicBezTo>
                        <a:pt x="18101" y="21600"/>
                        <a:pt x="18973" y="21600"/>
                        <a:pt x="19554" y="21215"/>
                      </a:cubicBezTo>
                      <a:cubicBezTo>
                        <a:pt x="20392" y="20731"/>
                        <a:pt x="21052" y="19684"/>
                        <a:pt x="21357" y="18354"/>
                      </a:cubicBezTo>
                      <a:cubicBezTo>
                        <a:pt x="21600" y="17432"/>
                        <a:pt x="21600" y="16049"/>
                        <a:pt x="21600" y="13743"/>
                      </a:cubicBezTo>
                      <a:lnTo>
                        <a:pt x="21600" y="7857"/>
                      </a:lnTo>
                      <a:cubicBezTo>
                        <a:pt x="21600" y="5551"/>
                        <a:pt x="21600" y="4168"/>
                        <a:pt x="21357" y="3246"/>
                      </a:cubicBezTo>
                      <a:cubicBezTo>
                        <a:pt x="21052" y="1916"/>
                        <a:pt x="20392" y="869"/>
                        <a:pt x="19554" y="385"/>
                      </a:cubicBezTo>
                      <a:cubicBezTo>
                        <a:pt x="18973" y="0"/>
                        <a:pt x="18101" y="0"/>
                        <a:pt x="16647" y="0"/>
                      </a:cubicBezTo>
                      <a:lnTo>
                        <a:pt x="4953" y="0"/>
                      </a:lnTo>
                      <a:cubicBezTo>
                        <a:pt x="3499" y="0"/>
                        <a:pt x="2627" y="0"/>
                        <a:pt x="2046" y="385"/>
                      </a:cubicBezTo>
                      <a:cubicBezTo>
                        <a:pt x="1208" y="869"/>
                        <a:pt x="548" y="1916"/>
                        <a:pt x="243" y="3246"/>
                      </a:cubicBezTo>
                      <a:cubicBezTo>
                        <a:pt x="0" y="4168"/>
                        <a:pt x="0" y="5551"/>
                        <a:pt x="0" y="7857"/>
                      </a:cubicBezTo>
                      <a:lnTo>
                        <a:pt x="0" y="13743"/>
                      </a:lnTo>
                      <a:cubicBezTo>
                        <a:pt x="0" y="16049"/>
                        <a:pt x="0" y="17432"/>
                        <a:pt x="243" y="18354"/>
                      </a:cubicBezTo>
                      <a:cubicBezTo>
                        <a:pt x="548" y="19684"/>
                        <a:pt x="1208" y="20731"/>
                        <a:pt x="2046" y="21215"/>
                      </a:cubicBezTo>
                      <a:cubicBezTo>
                        <a:pt x="2627" y="21600"/>
                        <a:pt x="3499" y="21600"/>
                        <a:pt x="4953" y="21600"/>
                      </a:cubicBezTo>
                      <a:close/>
                    </a:path>
                  </a:pathLst>
                </a:custGeom>
                <a:solidFill>
                  <a:srgbClr val="929292"/>
                </a:solidFill>
                <a:ln w="12700">
                  <a:solidFill>
                    <a:srgbClr val="000000"/>
                  </a:solidFill>
                  <a:miter lim="400000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lIns="50800" tIns="50800" rIns="50800" bIns="50800" anchor="ctr"/>
                <a:lstStyle/>
                <a:p>
                  <a:pPr algn="ctr" defTabSz="825500">
                    <a:lnSpc>
                      <a:spcPct val="100000"/>
                    </a:lnSpc>
                    <a:spcBef>
                      <a:spcPts val="0"/>
                    </a:spcBef>
                    <a:defRPr sz="3200">
                      <a:solidFill>
                        <a:srgbClr val="FFFFFF"/>
                      </a:solidFill>
                      <a:latin typeface="Helvetica Neue Medium"/>
                      <a:ea typeface="Helvetica Neue Medium"/>
                      <a:cs typeface="Helvetica Neue Medium"/>
                      <a:sym typeface="Helvetica Neue Medium"/>
                    </a:defRPr>
                  </a:pPr>
                  <a:endParaRPr/>
                </a:p>
              </p:txBody>
            </p:sp>
          </p:grpSp>
          <p:sp>
            <p:nvSpPr>
              <p:cNvPr id="805" name="TextBox 804">
                <a:extLst>
                  <a:ext uri="{FF2B5EF4-FFF2-40B4-BE49-F238E27FC236}">
                    <a16:creationId xmlns:a16="http://schemas.microsoft.com/office/drawing/2014/main" id="{0ECA8D84-E577-7CDE-597C-A80D96B865B9}"/>
                  </a:ext>
                </a:extLst>
              </p:cNvPr>
              <p:cNvSpPr txBox="1"/>
              <p:nvPr/>
            </p:nvSpPr>
            <p:spPr>
              <a:xfrm>
                <a:off x="559927" y="2632438"/>
                <a:ext cx="396806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L1</a:t>
                </a:r>
              </a:p>
            </p:txBody>
          </p:sp>
          <p:sp>
            <p:nvSpPr>
              <p:cNvPr id="806" name="TextBox 805">
                <a:extLst>
                  <a:ext uri="{FF2B5EF4-FFF2-40B4-BE49-F238E27FC236}">
                    <a16:creationId xmlns:a16="http://schemas.microsoft.com/office/drawing/2014/main" id="{553A13D2-3276-5F87-78A9-D3376D793414}"/>
                  </a:ext>
                </a:extLst>
              </p:cNvPr>
              <p:cNvSpPr txBox="1"/>
              <p:nvPr/>
            </p:nvSpPr>
            <p:spPr>
              <a:xfrm>
                <a:off x="2478499" y="2590997"/>
                <a:ext cx="417101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L2</a:t>
                </a:r>
              </a:p>
            </p:txBody>
          </p:sp>
          <p:sp>
            <p:nvSpPr>
              <p:cNvPr id="807" name="TextBox 806">
                <a:extLst>
                  <a:ext uri="{FF2B5EF4-FFF2-40B4-BE49-F238E27FC236}">
                    <a16:creationId xmlns:a16="http://schemas.microsoft.com/office/drawing/2014/main" id="{EA585A86-115B-E2E5-199D-C266E8845C0D}"/>
                  </a:ext>
                </a:extLst>
              </p:cNvPr>
              <p:cNvSpPr txBox="1"/>
              <p:nvPr/>
            </p:nvSpPr>
            <p:spPr>
              <a:xfrm>
                <a:off x="4473667" y="2607485"/>
                <a:ext cx="39466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rgbClr val="9452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L3</a:t>
                </a:r>
              </a:p>
            </p:txBody>
          </p:sp>
          <p:sp>
            <p:nvSpPr>
              <p:cNvPr id="808" name="Rounded Rectangle">
                <a:extLst>
                  <a:ext uri="{FF2B5EF4-FFF2-40B4-BE49-F238E27FC236}">
                    <a16:creationId xmlns:a16="http://schemas.microsoft.com/office/drawing/2014/main" id="{BE8FCB37-DF66-3D9A-9C3D-DC547C5838E3}"/>
                  </a:ext>
                </a:extLst>
              </p:cNvPr>
              <p:cNvSpPr/>
              <p:nvPr/>
            </p:nvSpPr>
            <p:spPr>
              <a:xfrm>
                <a:off x="6683208" y="2376194"/>
                <a:ext cx="42872" cy="300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53" y="21600"/>
                    </a:moveTo>
                    <a:lnTo>
                      <a:pt x="16647" y="21600"/>
                    </a:lnTo>
                    <a:cubicBezTo>
                      <a:pt x="18101" y="21600"/>
                      <a:pt x="18973" y="21600"/>
                      <a:pt x="19554" y="21215"/>
                    </a:cubicBezTo>
                    <a:cubicBezTo>
                      <a:pt x="20392" y="20731"/>
                      <a:pt x="21052" y="19684"/>
                      <a:pt x="21357" y="18354"/>
                    </a:cubicBezTo>
                    <a:cubicBezTo>
                      <a:pt x="21600" y="17432"/>
                      <a:pt x="21600" y="16049"/>
                      <a:pt x="21600" y="13743"/>
                    </a:cubicBezTo>
                    <a:lnTo>
                      <a:pt x="21600" y="7857"/>
                    </a:lnTo>
                    <a:cubicBezTo>
                      <a:pt x="21600" y="5551"/>
                      <a:pt x="21600" y="4168"/>
                      <a:pt x="21357" y="3246"/>
                    </a:cubicBezTo>
                    <a:cubicBezTo>
                      <a:pt x="21052" y="1916"/>
                      <a:pt x="20392" y="869"/>
                      <a:pt x="19554" y="385"/>
                    </a:cubicBezTo>
                    <a:cubicBezTo>
                      <a:pt x="18973" y="0"/>
                      <a:pt x="18101" y="0"/>
                      <a:pt x="16647" y="0"/>
                    </a:cubicBezTo>
                    <a:lnTo>
                      <a:pt x="4953" y="0"/>
                    </a:lnTo>
                    <a:cubicBezTo>
                      <a:pt x="3499" y="0"/>
                      <a:pt x="2627" y="0"/>
                      <a:pt x="2046" y="385"/>
                    </a:cubicBezTo>
                    <a:cubicBezTo>
                      <a:pt x="1208" y="869"/>
                      <a:pt x="548" y="1916"/>
                      <a:pt x="243" y="3246"/>
                    </a:cubicBezTo>
                    <a:cubicBezTo>
                      <a:pt x="0" y="4168"/>
                      <a:pt x="0" y="5551"/>
                      <a:pt x="0" y="7857"/>
                    </a:cubicBezTo>
                    <a:lnTo>
                      <a:pt x="0" y="13743"/>
                    </a:lnTo>
                    <a:cubicBezTo>
                      <a:pt x="0" y="16049"/>
                      <a:pt x="0" y="17432"/>
                      <a:pt x="243" y="18354"/>
                    </a:cubicBezTo>
                    <a:cubicBezTo>
                      <a:pt x="548" y="19684"/>
                      <a:pt x="1208" y="20731"/>
                      <a:pt x="2046" y="21215"/>
                    </a:cubicBezTo>
                    <a:cubicBezTo>
                      <a:pt x="2627" y="21600"/>
                      <a:pt x="3499" y="21600"/>
                      <a:pt x="4953" y="216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tx1"/>
                </a:solidFill>
                <a:miter lim="400000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lIns="50800" tIns="50800" rIns="50800" bIns="50800" anchor="ctr"/>
              <a:lstStyle/>
              <a:p>
                <a:pPr algn="ctr" defTabSz="825500">
                  <a:lnSpc>
                    <a:spcPct val="100000"/>
                  </a:lnSpc>
                  <a:spcBef>
                    <a:spcPts val="0"/>
                  </a:spcBef>
                  <a:defRPr sz="3200">
                    <a:solidFill>
                      <a:srgbClr val="FFFFFF"/>
                    </a:solidFill>
                    <a:latin typeface="Helvetica Neue Medium"/>
                    <a:ea typeface="Helvetica Neue Medium"/>
                    <a:cs typeface="Helvetica Neue Medium"/>
                    <a:sym typeface="Helvetica Neue Medium"/>
                  </a:defRPr>
                </a:pPr>
                <a:endParaRPr/>
              </a:p>
            </p:txBody>
          </p:sp>
          <p:pic>
            <p:nvPicPr>
              <p:cNvPr id="809" name="Google Shape;768;g3f55441d267_0_223">
                <a:extLst>
                  <a:ext uri="{FF2B5EF4-FFF2-40B4-BE49-F238E27FC236}">
                    <a16:creationId xmlns:a16="http://schemas.microsoft.com/office/drawing/2014/main" id="{576C09FD-50D6-0467-900D-F41EE5AA64F8}"/>
                  </a:ext>
                </a:extLst>
              </p:cNvPr>
              <p:cNvPicPr preferRelativeResize="0"/>
              <p:nvPr/>
            </p:nvPicPr>
            <p:blipFill rotWithShape="1">
              <a:blip r:embed="rId6">
                <a:alphaModFix/>
              </a:blip>
              <a:srcRect l="32993" t="9132" r="34579"/>
              <a:stretch/>
            </p:blipFill>
            <p:spPr>
              <a:xfrm>
                <a:off x="11421177" y="2639947"/>
                <a:ext cx="554068" cy="116568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810" name="TextBox 809">
                <a:extLst>
                  <a:ext uri="{FF2B5EF4-FFF2-40B4-BE49-F238E27FC236}">
                    <a16:creationId xmlns:a16="http://schemas.microsoft.com/office/drawing/2014/main" id="{50C64777-C4C8-BF99-3E34-0D576910B79A}"/>
                  </a:ext>
                </a:extLst>
              </p:cNvPr>
              <p:cNvSpPr txBox="1"/>
              <p:nvPr/>
            </p:nvSpPr>
            <p:spPr>
              <a:xfrm>
                <a:off x="5713458" y="1674777"/>
                <a:ext cx="987770" cy="692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Transverse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deflecting</a:t>
                </a:r>
              </a:p>
              <a:p>
                <a:pPr algn="ctr"/>
                <a:r>
                  <a:rPr lang="en-US" sz="1300" dirty="0">
                    <a:solidFill>
                      <a:schemeClr val="accent2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cavity</a:t>
                </a:r>
              </a:p>
            </p:txBody>
          </p:sp>
          <p:sp>
            <p:nvSpPr>
              <p:cNvPr id="811" name="TextBox 810">
                <a:extLst>
                  <a:ext uri="{FF2B5EF4-FFF2-40B4-BE49-F238E27FC236}">
                    <a16:creationId xmlns:a16="http://schemas.microsoft.com/office/drawing/2014/main" id="{4B81A122-E176-B06C-DF58-DD0055F4805D}"/>
                  </a:ext>
                </a:extLst>
              </p:cNvPr>
              <p:cNvSpPr txBox="1"/>
              <p:nvPr/>
            </p:nvSpPr>
            <p:spPr>
              <a:xfrm>
                <a:off x="7523215" y="2575845"/>
                <a:ext cx="1066319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300" dirty="0">
                    <a:solidFill>
                      <a:schemeClr val="bg2">
                        <a:lumMod val="50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H2 static fill</a:t>
                </a:r>
              </a:p>
            </p:txBody>
          </p:sp>
        </p:grpSp>
      </p:grpSp>
      <p:sp>
        <p:nvSpPr>
          <p:cNvPr id="866" name="Google Shape;714;g3f55441d267_0_165">
            <a:extLst>
              <a:ext uri="{FF2B5EF4-FFF2-40B4-BE49-F238E27FC236}">
                <a16:creationId xmlns:a16="http://schemas.microsoft.com/office/drawing/2014/main" id="{6E8147C3-C0BE-B6D8-38E5-5373588D57BD}"/>
              </a:ext>
            </a:extLst>
          </p:cNvPr>
          <p:cNvSpPr txBox="1"/>
          <p:nvPr/>
        </p:nvSpPr>
        <p:spPr>
          <a:xfrm>
            <a:off x="8110331" y="1272209"/>
            <a:ext cx="2086035" cy="307736"/>
          </a:xfrm>
          <a:prstGeom prst="rect">
            <a:avLst/>
          </a:prstGeom>
          <a:noFill/>
          <a:ln>
            <a:solidFill>
              <a:srgbClr val="8C1515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C. Emma, WG3, 07/28</a:t>
            </a:r>
            <a:endParaRPr b="0" i="0" u="none" strike="noStrike" cap="none" dirty="0">
              <a:solidFill>
                <a:srgbClr val="8C1515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895827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0D8C2B1-E1BF-56C6-3B34-7C28E135EB7A}"/>
              </a:ext>
            </a:extLst>
          </p:cNvPr>
          <p:cNvSpPr/>
          <p:nvPr/>
        </p:nvSpPr>
        <p:spPr>
          <a:xfrm>
            <a:off x="2429933" y="2675467"/>
            <a:ext cx="2455334" cy="6434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45DB9206-8F44-825E-C9CC-42767DA5BE74}"/>
              </a:ext>
            </a:extLst>
          </p:cNvPr>
          <p:cNvCxnSpPr>
            <a:cxnSpLocks/>
            <a:stCxn id="50" idx="2"/>
          </p:cNvCxnSpPr>
          <p:nvPr/>
        </p:nvCxnSpPr>
        <p:spPr>
          <a:xfrm>
            <a:off x="1217273" y="3138954"/>
            <a:ext cx="1204957" cy="4273"/>
          </a:xfrm>
          <a:prstGeom prst="line">
            <a:avLst/>
          </a:prstGeom>
          <a:ln w="19050">
            <a:solidFill>
              <a:srgbClr val="FF66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2630C045-D3C8-DA3F-9EF5-D2A35719FB18}"/>
              </a:ext>
            </a:extLst>
          </p:cNvPr>
          <p:cNvCxnSpPr>
            <a:cxnSpLocks/>
          </p:cNvCxnSpPr>
          <p:nvPr/>
        </p:nvCxnSpPr>
        <p:spPr>
          <a:xfrm>
            <a:off x="475444" y="2356776"/>
            <a:ext cx="1965197" cy="534342"/>
          </a:xfrm>
          <a:prstGeom prst="line">
            <a:avLst/>
          </a:prstGeom>
          <a:ln w="19050">
            <a:solidFill>
              <a:srgbClr val="0066CC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7" name="Google Shape;787;g3f55441d267_0_243"/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Transverse effects in the plasma make it a challenge to reach maximum compression</a:t>
            </a:r>
            <a:endParaRPr dirty="0"/>
          </a:p>
        </p:txBody>
      </p:sp>
      <p:sp>
        <p:nvSpPr>
          <p:cNvPr id="788" name="Google Shape;788;g3f55441d267_0_243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  <p:sp>
        <p:nvSpPr>
          <p:cNvPr id="789" name="Google Shape;789;g3f55441d267_0_243"/>
          <p:cNvSpPr txBox="1"/>
          <p:nvPr/>
        </p:nvSpPr>
        <p:spPr>
          <a:xfrm>
            <a:off x="923181" y="3186800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rgbClr val="FF6600"/>
                </a:solidFill>
                <a:latin typeface="Lato"/>
                <a:ea typeface="Lato"/>
                <a:cs typeface="Lato"/>
                <a:sym typeface="Lato"/>
              </a:rPr>
              <a:t>Drive</a:t>
            </a:r>
            <a:endParaRPr dirty="0">
              <a:solidFill>
                <a:srgbClr val="FF6600"/>
              </a:solidFill>
              <a:latin typeface="Lato"/>
              <a:ea typeface="Lato"/>
              <a:cs typeface="Lato"/>
              <a:sym typeface="Lato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64723AC7-63FB-06FE-2507-5AC99AE4C25B}"/>
              </a:ext>
            </a:extLst>
          </p:cNvPr>
          <p:cNvGrpSpPr/>
          <p:nvPr/>
        </p:nvGrpSpPr>
        <p:grpSpPr>
          <a:xfrm>
            <a:off x="5549175" y="1452983"/>
            <a:ext cx="5582225" cy="4491245"/>
            <a:chOff x="921124" y="2396665"/>
            <a:chExt cx="4666103" cy="3582793"/>
          </a:xfrm>
        </p:grpSpPr>
        <p:sp>
          <p:nvSpPr>
            <p:cNvPr id="5" name="Google Shape;789;g3f55441d267_0_243">
              <a:extLst>
                <a:ext uri="{FF2B5EF4-FFF2-40B4-BE49-F238E27FC236}">
                  <a16:creationId xmlns:a16="http://schemas.microsoft.com/office/drawing/2014/main" id="{2A56C3CC-0D1C-A596-6CA3-4BB30231343F}"/>
                </a:ext>
              </a:extLst>
            </p:cNvPr>
            <p:cNvSpPr txBox="1"/>
            <p:nvPr/>
          </p:nvSpPr>
          <p:spPr>
            <a:xfrm>
              <a:off x="4659837" y="4272325"/>
              <a:ext cx="636063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200" dirty="0">
                  <a:solidFill>
                    <a:srgbClr val="FF6905"/>
                  </a:solidFill>
                  <a:latin typeface="Lato"/>
                  <a:ea typeface="Lato"/>
                  <a:cs typeface="Lato"/>
                  <a:sym typeface="Lato"/>
                </a:rPr>
                <a:t>Drive</a:t>
              </a:r>
              <a:endParaRPr sz="1200" dirty="0">
                <a:solidFill>
                  <a:srgbClr val="FF6905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7" name="Google Shape;789;g3f55441d267_0_243">
              <a:extLst>
                <a:ext uri="{FF2B5EF4-FFF2-40B4-BE49-F238E27FC236}">
                  <a16:creationId xmlns:a16="http://schemas.microsoft.com/office/drawing/2014/main" id="{D9F3A29F-1FD9-B96B-111B-AC5A203F84AE}"/>
                </a:ext>
              </a:extLst>
            </p:cNvPr>
            <p:cNvSpPr txBox="1"/>
            <p:nvPr/>
          </p:nvSpPr>
          <p:spPr>
            <a:xfrm>
              <a:off x="3459687" y="4951775"/>
              <a:ext cx="953563" cy="2769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200" dirty="0">
                  <a:solidFill>
                    <a:srgbClr val="0167CC"/>
                  </a:solidFill>
                  <a:latin typeface="Lato"/>
                  <a:ea typeface="Lato"/>
                  <a:cs typeface="Lato"/>
                  <a:sym typeface="Lato"/>
                </a:rPr>
                <a:t>Witness</a:t>
              </a:r>
              <a:endParaRPr sz="1200" dirty="0">
                <a:solidFill>
                  <a:srgbClr val="0167CC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CAF87E37-5AE7-D13B-C4CF-03449C70BC3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21124" y="2396665"/>
              <a:ext cx="4666103" cy="3582793"/>
            </a:xfrm>
            <a:prstGeom prst="rect">
              <a:avLst/>
            </a:prstGeom>
          </p:spPr>
        </p:pic>
        <p:sp>
          <p:nvSpPr>
            <p:cNvPr id="20" name="Google Shape;789;g3f55441d267_0_243">
              <a:extLst>
                <a:ext uri="{FF2B5EF4-FFF2-40B4-BE49-F238E27FC236}">
                  <a16:creationId xmlns:a16="http://schemas.microsoft.com/office/drawing/2014/main" id="{AEEED0F1-16A1-C5CC-3DD6-BB4A4E865DF6}"/>
                </a:ext>
              </a:extLst>
            </p:cNvPr>
            <p:cNvSpPr txBox="1"/>
            <p:nvPr/>
          </p:nvSpPr>
          <p:spPr>
            <a:xfrm>
              <a:off x="1538627" y="2530931"/>
              <a:ext cx="222938" cy="3131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x</a:t>
              </a:r>
              <a:endParaRPr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22" name="Google Shape;789;g3f55441d267_0_243">
              <a:extLst>
                <a:ext uri="{FF2B5EF4-FFF2-40B4-BE49-F238E27FC236}">
                  <a16:creationId xmlns:a16="http://schemas.microsoft.com/office/drawing/2014/main" id="{7D8C15C8-F984-CCAB-B3E8-D4955EA26B37}"/>
                </a:ext>
              </a:extLst>
            </p:cNvPr>
            <p:cNvSpPr txBox="1"/>
            <p:nvPr/>
          </p:nvSpPr>
          <p:spPr>
            <a:xfrm>
              <a:off x="3560168" y="2515242"/>
              <a:ext cx="222938" cy="3131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y</a:t>
              </a:r>
              <a:endParaRPr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26" name="Google Shape;789;g3f55441d267_0_243">
              <a:extLst>
                <a:ext uri="{FF2B5EF4-FFF2-40B4-BE49-F238E27FC236}">
                  <a16:creationId xmlns:a16="http://schemas.microsoft.com/office/drawing/2014/main" id="{6EDC4899-0502-FD4D-6C12-6430930DCDDF}"/>
                </a:ext>
              </a:extLst>
            </p:cNvPr>
            <p:cNvSpPr txBox="1"/>
            <p:nvPr/>
          </p:nvSpPr>
          <p:spPr>
            <a:xfrm>
              <a:off x="1549833" y="5278613"/>
              <a:ext cx="222938" cy="3131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x</a:t>
              </a:r>
              <a:endParaRPr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28" name="Google Shape;789;g3f55441d267_0_243">
              <a:extLst>
                <a:ext uri="{FF2B5EF4-FFF2-40B4-BE49-F238E27FC236}">
                  <a16:creationId xmlns:a16="http://schemas.microsoft.com/office/drawing/2014/main" id="{5514BEF3-5C6F-8573-819B-F614A41CF12C}"/>
                </a:ext>
              </a:extLst>
            </p:cNvPr>
            <p:cNvSpPr txBox="1"/>
            <p:nvPr/>
          </p:nvSpPr>
          <p:spPr>
            <a:xfrm>
              <a:off x="3571374" y="5262924"/>
              <a:ext cx="222938" cy="3131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y</a:t>
              </a:r>
              <a:endParaRPr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C09F4705-9C9D-1B39-1893-98F483662363}"/>
              </a:ext>
            </a:extLst>
          </p:cNvPr>
          <p:cNvSpPr/>
          <p:nvPr/>
        </p:nvSpPr>
        <p:spPr>
          <a:xfrm>
            <a:off x="1217273" y="3074860"/>
            <a:ext cx="794759" cy="128187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211C2CF-348F-36BD-A99F-BDA777F7A733}"/>
              </a:ext>
            </a:extLst>
          </p:cNvPr>
          <p:cNvSpPr/>
          <p:nvPr/>
        </p:nvSpPr>
        <p:spPr>
          <a:xfrm rot="916477">
            <a:off x="455274" y="2379438"/>
            <a:ext cx="710725" cy="160946"/>
          </a:xfrm>
          <a:prstGeom prst="ellipse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E2FCFDB9-B25F-E811-F233-3851A204A7F4}"/>
              </a:ext>
            </a:extLst>
          </p:cNvPr>
          <p:cNvCxnSpPr>
            <a:cxnSpLocks/>
          </p:cNvCxnSpPr>
          <p:nvPr/>
        </p:nvCxnSpPr>
        <p:spPr>
          <a:xfrm>
            <a:off x="2494429" y="2864224"/>
            <a:ext cx="0" cy="289112"/>
          </a:xfrm>
          <a:prstGeom prst="straightConnector1">
            <a:avLst/>
          </a:prstGeom>
          <a:ln w="127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rc 60">
            <a:extLst>
              <a:ext uri="{FF2B5EF4-FFF2-40B4-BE49-F238E27FC236}">
                <a16:creationId xmlns:a16="http://schemas.microsoft.com/office/drawing/2014/main" id="{FBF89937-138E-A1AB-7B43-CB67EF06DC25}"/>
              </a:ext>
            </a:extLst>
          </p:cNvPr>
          <p:cNvSpPr/>
          <p:nvPr/>
        </p:nvSpPr>
        <p:spPr>
          <a:xfrm rot="13198255">
            <a:off x="2077309" y="2843295"/>
            <a:ext cx="285646" cy="285646"/>
          </a:xfrm>
          <a:prstGeom prst="arc">
            <a:avLst>
              <a:gd name="adj1" fmla="val 16200000"/>
              <a:gd name="adj2" fmla="val 141713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Google Shape;789;g3f55441d267_0_243">
            <a:extLst>
              <a:ext uri="{FF2B5EF4-FFF2-40B4-BE49-F238E27FC236}">
                <a16:creationId xmlns:a16="http://schemas.microsoft.com/office/drawing/2014/main" id="{54B40BAA-CD5C-CC8A-DD19-882EA9EAD29B}"/>
              </a:ext>
            </a:extLst>
          </p:cNvPr>
          <p:cNvSpPr txBox="1"/>
          <p:nvPr/>
        </p:nvSpPr>
        <p:spPr>
          <a:xfrm>
            <a:off x="2184964" y="2935787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Position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69" name="Google Shape;789;g3f55441d267_0_243">
            <a:extLst>
              <a:ext uri="{FF2B5EF4-FFF2-40B4-BE49-F238E27FC236}">
                <a16:creationId xmlns:a16="http://schemas.microsoft.com/office/drawing/2014/main" id="{C7D202BB-BC8A-8C23-A297-19D3DAD5D307}"/>
              </a:ext>
            </a:extLst>
          </p:cNvPr>
          <p:cNvSpPr txBox="1"/>
          <p:nvPr/>
        </p:nvSpPr>
        <p:spPr>
          <a:xfrm>
            <a:off x="643035" y="2220852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rgbClr val="0066CC"/>
                </a:solidFill>
                <a:latin typeface="Lato"/>
                <a:ea typeface="Lato"/>
                <a:cs typeface="Lato"/>
                <a:sym typeface="Lato"/>
              </a:rPr>
              <a:t>Witness</a:t>
            </a:r>
            <a:endParaRPr dirty="0">
              <a:solidFill>
                <a:srgbClr val="0066CC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71" name="Google Shape;789;g3f55441d267_0_243">
            <a:extLst>
              <a:ext uri="{FF2B5EF4-FFF2-40B4-BE49-F238E27FC236}">
                <a16:creationId xmlns:a16="http://schemas.microsoft.com/office/drawing/2014/main" id="{606DAD0F-8E14-A487-6005-466EF8665716}"/>
              </a:ext>
            </a:extLst>
          </p:cNvPr>
          <p:cNvSpPr txBox="1"/>
          <p:nvPr/>
        </p:nvSpPr>
        <p:spPr>
          <a:xfrm>
            <a:off x="1113682" y="2738564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Angle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73" name="Google Shape;322;g3f55441d267_0_273">
            <a:extLst>
              <a:ext uri="{FF2B5EF4-FFF2-40B4-BE49-F238E27FC236}">
                <a16:creationId xmlns:a16="http://schemas.microsoft.com/office/drawing/2014/main" id="{D7008862-2C8B-DAEE-DCBE-C4CCF1BB99AF}"/>
              </a:ext>
            </a:extLst>
          </p:cNvPr>
          <p:cNvSpPr txBox="1">
            <a:spLocks/>
          </p:cNvSpPr>
          <p:nvPr/>
        </p:nvSpPr>
        <p:spPr>
          <a:xfrm>
            <a:off x="477370" y="4004173"/>
            <a:ext cx="4766981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/>
              <a:t>Drive and witness can enter the plasma with a transverse offset and angle </a:t>
            </a:r>
          </a:p>
        </p:txBody>
      </p:sp>
      <p:sp>
        <p:nvSpPr>
          <p:cNvPr id="4" name="Google Shape;789;g3f55441d267_0_243">
            <a:extLst>
              <a:ext uri="{FF2B5EF4-FFF2-40B4-BE49-F238E27FC236}">
                <a16:creationId xmlns:a16="http://schemas.microsoft.com/office/drawing/2014/main" id="{B7984F73-4DBA-47F1-E350-A69632E519B5}"/>
              </a:ext>
            </a:extLst>
          </p:cNvPr>
          <p:cNvSpPr txBox="1"/>
          <p:nvPr/>
        </p:nvSpPr>
        <p:spPr>
          <a:xfrm>
            <a:off x="3023164" y="2385454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"/>
                <a:ea typeface="Lato"/>
                <a:cs typeface="Lato"/>
                <a:sym typeface="Lato"/>
              </a:rPr>
              <a:t>Plasma</a:t>
            </a:r>
            <a:endParaRPr dirty="0">
              <a:solidFill>
                <a:schemeClr val="bg1">
                  <a:lumMod val="50000"/>
                </a:schemeClr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" name="Google Shape;714;g3f55441d267_0_165">
            <a:extLst>
              <a:ext uri="{FF2B5EF4-FFF2-40B4-BE49-F238E27FC236}">
                <a16:creationId xmlns:a16="http://schemas.microsoft.com/office/drawing/2014/main" id="{F23DB572-3A6D-2F3C-E615-4631874A0737}"/>
              </a:ext>
            </a:extLst>
          </p:cNvPr>
          <p:cNvSpPr txBox="1"/>
          <p:nvPr/>
        </p:nvSpPr>
        <p:spPr>
          <a:xfrm>
            <a:off x="6950660" y="6168079"/>
            <a:ext cx="3232453" cy="307736"/>
          </a:xfrm>
          <a:prstGeom prst="rect">
            <a:avLst/>
          </a:prstGeom>
          <a:noFill/>
          <a:ln>
            <a:solidFill>
              <a:srgbClr val="8C1515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rPr>
              <a:t>Y. Ye, WG3, 07/27 @ 2:50pm</a:t>
            </a:r>
            <a:endParaRPr b="0" i="0" u="none" strike="noStrike" cap="none" dirty="0">
              <a:solidFill>
                <a:srgbClr val="8C1515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6">
          <a:extLst>
            <a:ext uri="{FF2B5EF4-FFF2-40B4-BE49-F238E27FC236}">
              <a16:creationId xmlns:a16="http://schemas.microsoft.com/office/drawing/2014/main" id="{3C1A22CB-0AAF-1DA9-79CB-2B4439B45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g3f55441d267_0_243">
            <a:extLst>
              <a:ext uri="{FF2B5EF4-FFF2-40B4-BE49-F238E27FC236}">
                <a16:creationId xmlns:a16="http://schemas.microsoft.com/office/drawing/2014/main" id="{1F54F6C2-3594-1FF9-A853-715D5D3D2F0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lvl="0"/>
            <a:r>
              <a:rPr lang="en-US" dirty="0"/>
              <a:t>Transverse effects in the plasma make it a challenge to reach maximum compression</a:t>
            </a:r>
            <a:endParaRPr dirty="0"/>
          </a:p>
        </p:txBody>
      </p:sp>
      <p:sp>
        <p:nvSpPr>
          <p:cNvPr id="788" name="Google Shape;788;g3f55441d267_0_243">
            <a:extLst>
              <a:ext uri="{FF2B5EF4-FFF2-40B4-BE49-F238E27FC236}">
                <a16:creationId xmlns:a16="http://schemas.microsoft.com/office/drawing/2014/main" id="{EEE137C3-EDFF-ECFA-A0E1-696E5A34109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7D53276-8414-E263-C1E8-F2C588B56165}"/>
              </a:ext>
            </a:extLst>
          </p:cNvPr>
          <p:cNvGrpSpPr/>
          <p:nvPr/>
        </p:nvGrpSpPr>
        <p:grpSpPr>
          <a:xfrm>
            <a:off x="5618923" y="1116147"/>
            <a:ext cx="5804353" cy="2413474"/>
            <a:chOff x="6400801" y="1359082"/>
            <a:chExt cx="4369442" cy="1816832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40AF68E-C00E-994B-B1CD-5106AD7E3730}"/>
                </a:ext>
              </a:extLst>
            </p:cNvPr>
            <p:cNvGrpSpPr/>
            <p:nvPr/>
          </p:nvGrpSpPr>
          <p:grpSpPr>
            <a:xfrm>
              <a:off x="6400801" y="1359082"/>
              <a:ext cx="4369442" cy="1816832"/>
              <a:chOff x="6400801" y="1359082"/>
              <a:chExt cx="4369442" cy="1816832"/>
            </a:xfrm>
          </p:grpSpPr>
          <p:pic>
            <p:nvPicPr>
              <p:cNvPr id="8" name="Graphic 7">
                <a:extLst>
                  <a:ext uri="{FF2B5EF4-FFF2-40B4-BE49-F238E27FC236}">
                    <a16:creationId xmlns:a16="http://schemas.microsoft.com/office/drawing/2014/main" id="{71C40453-E80A-783F-B2F6-9C052D25E9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rcRect b="53741"/>
              <a:stretch>
                <a:fillRect/>
              </a:stretch>
            </p:blipFill>
            <p:spPr>
              <a:xfrm>
                <a:off x="6400801" y="1359082"/>
                <a:ext cx="4345668" cy="1525311"/>
              </a:xfrm>
              <a:prstGeom prst="rect">
                <a:avLst/>
              </a:prstGeom>
            </p:spPr>
          </p:pic>
          <p:pic>
            <p:nvPicPr>
              <p:cNvPr id="9" name="Graphic 8">
                <a:extLst>
                  <a:ext uri="{FF2B5EF4-FFF2-40B4-BE49-F238E27FC236}">
                    <a16:creationId xmlns:a16="http://schemas.microsoft.com/office/drawing/2014/main" id="{99D48549-5031-ABA6-6DAF-751F452A5D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rcRect l="106" t="90280" r="-106" b="507"/>
              <a:stretch>
                <a:fillRect/>
              </a:stretch>
            </p:blipFill>
            <p:spPr>
              <a:xfrm>
                <a:off x="6424575" y="2872117"/>
                <a:ext cx="4345668" cy="303797"/>
              </a:xfrm>
              <a:prstGeom prst="rect">
                <a:avLst/>
              </a:prstGeom>
            </p:spPr>
          </p:pic>
        </p:grpSp>
        <p:sp>
          <p:nvSpPr>
            <p:cNvPr id="4" name="Google Shape;789;g3f55441d267_0_243">
              <a:extLst>
                <a:ext uri="{FF2B5EF4-FFF2-40B4-BE49-F238E27FC236}">
                  <a16:creationId xmlns:a16="http://schemas.microsoft.com/office/drawing/2014/main" id="{67882C3D-231A-43AF-5377-11B791AB0233}"/>
                </a:ext>
              </a:extLst>
            </p:cNvPr>
            <p:cNvSpPr txBox="1"/>
            <p:nvPr/>
          </p:nvSpPr>
          <p:spPr>
            <a:xfrm>
              <a:off x="8484934" y="1375824"/>
              <a:ext cx="222938" cy="3131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x</a:t>
              </a:r>
              <a:endParaRPr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6" name="Google Shape;789;g3f55441d267_0_243">
              <a:extLst>
                <a:ext uri="{FF2B5EF4-FFF2-40B4-BE49-F238E27FC236}">
                  <a16:creationId xmlns:a16="http://schemas.microsoft.com/office/drawing/2014/main" id="{B772F5C8-7B6A-95C4-EBD5-E83F627BB1A8}"/>
                </a:ext>
              </a:extLst>
            </p:cNvPr>
            <p:cNvSpPr txBox="1"/>
            <p:nvPr/>
          </p:nvSpPr>
          <p:spPr>
            <a:xfrm>
              <a:off x="10438108" y="1377227"/>
              <a:ext cx="222938" cy="3131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dirty="0">
                  <a:solidFill>
                    <a:schemeClr val="tx1"/>
                  </a:solidFill>
                  <a:latin typeface="Lato"/>
                  <a:ea typeface="Lato"/>
                  <a:cs typeface="Lato"/>
                  <a:sym typeface="Lato"/>
                </a:rPr>
                <a:t>y</a:t>
              </a:r>
              <a:endParaRPr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pic>
        <p:nvPicPr>
          <p:cNvPr id="10" name="Graphic 9">
            <a:extLst>
              <a:ext uri="{FF2B5EF4-FFF2-40B4-BE49-F238E27FC236}">
                <a16:creationId xmlns:a16="http://schemas.microsoft.com/office/drawing/2014/main" id="{AD0EE45B-BA77-64DC-E800-3724409620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507813" y="3531049"/>
            <a:ext cx="3176677" cy="2067436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85450E4C-CA86-0EA1-DEB3-C1C82D24E2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18733" y="3554716"/>
            <a:ext cx="2574195" cy="1877896"/>
          </a:xfrm>
          <a:prstGeom prst="rect">
            <a:avLst/>
          </a:prstGeom>
        </p:spPr>
      </p:pic>
      <p:sp>
        <p:nvSpPr>
          <p:cNvPr id="19" name="Google Shape;322;g3f55441d267_0_273">
            <a:extLst>
              <a:ext uri="{FF2B5EF4-FFF2-40B4-BE49-F238E27FC236}">
                <a16:creationId xmlns:a16="http://schemas.microsoft.com/office/drawing/2014/main" id="{6F2C591B-5EB8-131A-94D4-31A9B32C2BC6}"/>
              </a:ext>
            </a:extLst>
          </p:cNvPr>
          <p:cNvSpPr txBox="1">
            <a:spLocks/>
          </p:cNvSpPr>
          <p:nvPr/>
        </p:nvSpPr>
        <p:spPr>
          <a:xfrm>
            <a:off x="477370" y="4004173"/>
            <a:ext cx="4766981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/>
              <a:t>Drive and witness can enter the plasma with a transverse offset and angle </a:t>
            </a:r>
          </a:p>
        </p:txBody>
      </p:sp>
      <p:sp>
        <p:nvSpPr>
          <p:cNvPr id="23" name="Google Shape;322;g3f55441d267_0_273">
            <a:extLst>
              <a:ext uri="{FF2B5EF4-FFF2-40B4-BE49-F238E27FC236}">
                <a16:creationId xmlns:a16="http://schemas.microsoft.com/office/drawing/2014/main" id="{D3B666C6-9B58-667C-1C06-3C4075A23A3F}"/>
              </a:ext>
            </a:extLst>
          </p:cNvPr>
          <p:cNvSpPr txBox="1">
            <a:spLocks/>
          </p:cNvSpPr>
          <p:nvPr/>
        </p:nvSpPr>
        <p:spPr>
          <a:xfrm>
            <a:off x="542364" y="4990291"/>
            <a:ext cx="4766981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/>
              <a:t>Seed </a:t>
            </a:r>
            <a:r>
              <a:rPr lang="en-US" sz="2000" dirty="0" err="1"/>
              <a:t>betatron</a:t>
            </a:r>
            <a:r>
              <a:rPr lang="en-US" sz="2000" dirty="0"/>
              <a:t> oscillations</a:t>
            </a:r>
          </a:p>
        </p:txBody>
      </p:sp>
      <p:sp>
        <p:nvSpPr>
          <p:cNvPr id="25" name="Google Shape;322;g3f55441d267_0_273">
            <a:extLst>
              <a:ext uri="{FF2B5EF4-FFF2-40B4-BE49-F238E27FC236}">
                <a16:creationId xmlns:a16="http://schemas.microsoft.com/office/drawing/2014/main" id="{1C993D2A-88E3-4E6F-9968-8122DA46F2E2}"/>
              </a:ext>
            </a:extLst>
          </p:cNvPr>
          <p:cNvSpPr txBox="1">
            <a:spLocks/>
          </p:cNvSpPr>
          <p:nvPr/>
        </p:nvSpPr>
        <p:spPr>
          <a:xfrm>
            <a:off x="0" y="6152029"/>
            <a:ext cx="12191999" cy="496538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000" dirty="0">
                <a:solidFill>
                  <a:schemeClr val="bg1"/>
                </a:solidFill>
              </a:rPr>
              <a:t>Growth in post-plasma witness slice energy spread and divergence due to </a:t>
            </a:r>
            <a:r>
              <a:rPr lang="en-US" sz="2000" dirty="0" err="1">
                <a:solidFill>
                  <a:schemeClr val="bg1"/>
                </a:solidFill>
              </a:rPr>
              <a:t>betatron</a:t>
            </a:r>
            <a:r>
              <a:rPr lang="en-US" sz="2000" dirty="0">
                <a:solidFill>
                  <a:schemeClr val="bg1"/>
                </a:solidFill>
              </a:rPr>
              <a:t> motion in the wake.</a:t>
            </a:r>
          </a:p>
        </p:txBody>
      </p:sp>
      <p:sp>
        <p:nvSpPr>
          <p:cNvPr id="27" name="Arrow: Down 26">
            <a:extLst>
              <a:ext uri="{FF2B5EF4-FFF2-40B4-BE49-F238E27FC236}">
                <a16:creationId xmlns:a16="http://schemas.microsoft.com/office/drawing/2014/main" id="{9862294F-C338-1B8E-DA8D-21D42D3ECC53}"/>
              </a:ext>
            </a:extLst>
          </p:cNvPr>
          <p:cNvSpPr/>
          <p:nvPr/>
        </p:nvSpPr>
        <p:spPr>
          <a:xfrm>
            <a:off x="2790265" y="4733365"/>
            <a:ext cx="208429" cy="420791"/>
          </a:xfrm>
          <a:prstGeom prst="downArrow">
            <a:avLst/>
          </a:prstGeom>
          <a:solidFill>
            <a:schemeClr val="bg1"/>
          </a:solidFill>
          <a:ln w="12700">
            <a:solidFill>
              <a:srgbClr val="8C151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8A57B04-25E4-4621-7E2D-8C2F609C53CB}"/>
                  </a:ext>
                </a:extLst>
              </p:cNvPr>
              <p:cNvSpPr txBox="1"/>
              <p:nvPr/>
            </p:nvSpPr>
            <p:spPr>
              <a:xfrm>
                <a:off x="8063874" y="5598234"/>
                <a:ext cx="1565300" cy="332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rgbClr val="8C1515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56</m:t>
                          </m:r>
                        </m:sub>
                      </m:sSub>
                      <m:sSub>
                        <m:sSubPr>
                          <m:ctrlP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solidFill>
                                <a:srgbClr val="8C1515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sz="2000" dirty="0">
                  <a:solidFill>
                    <a:srgbClr val="8C1515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8A57B04-25E4-4621-7E2D-8C2F609C53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3874" y="5598234"/>
                <a:ext cx="1565300" cy="332399"/>
              </a:xfrm>
              <a:prstGeom prst="rect">
                <a:avLst/>
              </a:prstGeom>
              <a:blipFill>
                <a:blip r:embed="rId7"/>
                <a:stretch>
                  <a:fillRect l="-1556" r="-778" b="-254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DFBF8AE-4D83-E28C-27DF-5AEFC20D4FD6}"/>
              </a:ext>
            </a:extLst>
          </p:cNvPr>
          <p:cNvCxnSpPr/>
          <p:nvPr/>
        </p:nvCxnSpPr>
        <p:spPr>
          <a:xfrm>
            <a:off x="10465806" y="4055952"/>
            <a:ext cx="3530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44CC0E1-40DB-9712-1001-E81E10300A38}"/>
              </a:ext>
            </a:extLst>
          </p:cNvPr>
          <p:cNvCxnSpPr>
            <a:cxnSpLocks/>
          </p:cNvCxnSpPr>
          <p:nvPr/>
        </p:nvCxnSpPr>
        <p:spPr>
          <a:xfrm flipH="1">
            <a:off x="9042903" y="4027283"/>
            <a:ext cx="3530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4A428421-D897-694E-DABC-58694D407F96}"/>
              </a:ext>
            </a:extLst>
          </p:cNvPr>
          <p:cNvSpPr/>
          <p:nvPr/>
        </p:nvSpPr>
        <p:spPr>
          <a:xfrm>
            <a:off x="2429933" y="2675467"/>
            <a:ext cx="2455334" cy="6434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DAF9D46-97A7-91BE-9928-2A4F27C24A4F}"/>
              </a:ext>
            </a:extLst>
          </p:cNvPr>
          <p:cNvCxnSpPr>
            <a:cxnSpLocks/>
            <a:stCxn id="33" idx="2"/>
          </p:cNvCxnSpPr>
          <p:nvPr/>
        </p:nvCxnSpPr>
        <p:spPr>
          <a:xfrm>
            <a:off x="1217273" y="3138954"/>
            <a:ext cx="1204957" cy="4273"/>
          </a:xfrm>
          <a:prstGeom prst="line">
            <a:avLst/>
          </a:prstGeom>
          <a:ln w="19050">
            <a:solidFill>
              <a:srgbClr val="FF66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10C926B-7924-30C0-1D90-BE2E1AFD299C}"/>
              </a:ext>
            </a:extLst>
          </p:cNvPr>
          <p:cNvCxnSpPr>
            <a:cxnSpLocks/>
          </p:cNvCxnSpPr>
          <p:nvPr/>
        </p:nvCxnSpPr>
        <p:spPr>
          <a:xfrm>
            <a:off x="475444" y="2356776"/>
            <a:ext cx="1965197" cy="534342"/>
          </a:xfrm>
          <a:prstGeom prst="line">
            <a:avLst/>
          </a:prstGeom>
          <a:ln w="19050">
            <a:solidFill>
              <a:srgbClr val="0066CC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Google Shape;789;g3f55441d267_0_243">
            <a:extLst>
              <a:ext uri="{FF2B5EF4-FFF2-40B4-BE49-F238E27FC236}">
                <a16:creationId xmlns:a16="http://schemas.microsoft.com/office/drawing/2014/main" id="{CB51E3A1-4CC1-AA3F-A05E-3ACDCA8E2901}"/>
              </a:ext>
            </a:extLst>
          </p:cNvPr>
          <p:cNvSpPr txBox="1"/>
          <p:nvPr/>
        </p:nvSpPr>
        <p:spPr>
          <a:xfrm>
            <a:off x="923181" y="3186800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rgbClr val="FF6600"/>
                </a:solidFill>
                <a:latin typeface="Lato"/>
                <a:ea typeface="Lato"/>
                <a:cs typeface="Lato"/>
                <a:sym typeface="Lato"/>
              </a:rPr>
              <a:t>Drive</a:t>
            </a:r>
            <a:endParaRPr dirty="0">
              <a:solidFill>
                <a:srgbClr val="FF66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C6ECE56-8F35-42B7-CC15-EED034AB30E6}"/>
              </a:ext>
            </a:extLst>
          </p:cNvPr>
          <p:cNvSpPr/>
          <p:nvPr/>
        </p:nvSpPr>
        <p:spPr>
          <a:xfrm>
            <a:off x="1217273" y="3074860"/>
            <a:ext cx="794759" cy="128187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03724B75-1095-C821-BC36-B97CAC0F062A}"/>
              </a:ext>
            </a:extLst>
          </p:cNvPr>
          <p:cNvSpPr/>
          <p:nvPr/>
        </p:nvSpPr>
        <p:spPr>
          <a:xfrm rot="916477">
            <a:off x="455274" y="2379438"/>
            <a:ext cx="710725" cy="160946"/>
          </a:xfrm>
          <a:prstGeom prst="ellipse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EABABB6-9838-6430-D00A-C335C0D36001}"/>
              </a:ext>
            </a:extLst>
          </p:cNvPr>
          <p:cNvCxnSpPr>
            <a:cxnSpLocks/>
          </p:cNvCxnSpPr>
          <p:nvPr/>
        </p:nvCxnSpPr>
        <p:spPr>
          <a:xfrm>
            <a:off x="2494429" y="2864224"/>
            <a:ext cx="0" cy="289112"/>
          </a:xfrm>
          <a:prstGeom prst="straightConnector1">
            <a:avLst/>
          </a:prstGeom>
          <a:ln w="127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rc 35">
            <a:extLst>
              <a:ext uri="{FF2B5EF4-FFF2-40B4-BE49-F238E27FC236}">
                <a16:creationId xmlns:a16="http://schemas.microsoft.com/office/drawing/2014/main" id="{1A7529EF-AE22-D854-94DD-5AE8BA41788B}"/>
              </a:ext>
            </a:extLst>
          </p:cNvPr>
          <p:cNvSpPr/>
          <p:nvPr/>
        </p:nvSpPr>
        <p:spPr>
          <a:xfrm rot="13198255">
            <a:off x="2077309" y="2843295"/>
            <a:ext cx="285646" cy="285646"/>
          </a:xfrm>
          <a:prstGeom prst="arc">
            <a:avLst>
              <a:gd name="adj1" fmla="val 16200000"/>
              <a:gd name="adj2" fmla="val 141713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Google Shape;789;g3f55441d267_0_243">
            <a:extLst>
              <a:ext uri="{FF2B5EF4-FFF2-40B4-BE49-F238E27FC236}">
                <a16:creationId xmlns:a16="http://schemas.microsoft.com/office/drawing/2014/main" id="{D027BA65-8FC8-AFF9-7950-1631EC9E1125}"/>
              </a:ext>
            </a:extLst>
          </p:cNvPr>
          <p:cNvSpPr txBox="1"/>
          <p:nvPr/>
        </p:nvSpPr>
        <p:spPr>
          <a:xfrm>
            <a:off x="2184964" y="2935787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Position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8" name="Google Shape;789;g3f55441d267_0_243">
            <a:extLst>
              <a:ext uri="{FF2B5EF4-FFF2-40B4-BE49-F238E27FC236}">
                <a16:creationId xmlns:a16="http://schemas.microsoft.com/office/drawing/2014/main" id="{313EED75-148C-1E7B-3A48-597422048111}"/>
              </a:ext>
            </a:extLst>
          </p:cNvPr>
          <p:cNvSpPr txBox="1"/>
          <p:nvPr/>
        </p:nvSpPr>
        <p:spPr>
          <a:xfrm>
            <a:off x="643035" y="2220852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rgbClr val="0066CC"/>
                </a:solidFill>
                <a:latin typeface="Lato"/>
                <a:ea typeface="Lato"/>
                <a:cs typeface="Lato"/>
                <a:sym typeface="Lato"/>
              </a:rPr>
              <a:t>Witness</a:t>
            </a:r>
            <a:endParaRPr dirty="0">
              <a:solidFill>
                <a:srgbClr val="0066CC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9" name="Google Shape;789;g3f55441d267_0_243">
            <a:extLst>
              <a:ext uri="{FF2B5EF4-FFF2-40B4-BE49-F238E27FC236}">
                <a16:creationId xmlns:a16="http://schemas.microsoft.com/office/drawing/2014/main" id="{DF563EC6-059D-8D60-1B40-955D496CD8FE}"/>
              </a:ext>
            </a:extLst>
          </p:cNvPr>
          <p:cNvSpPr txBox="1"/>
          <p:nvPr/>
        </p:nvSpPr>
        <p:spPr>
          <a:xfrm>
            <a:off x="1113682" y="2738564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  <a:sym typeface="Lato"/>
              </a:rPr>
              <a:t>Angle</a:t>
            </a:r>
            <a:endParaRPr dirty="0">
              <a:solidFill>
                <a:schemeClr val="tx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0" name="Google Shape;789;g3f55441d267_0_243">
            <a:extLst>
              <a:ext uri="{FF2B5EF4-FFF2-40B4-BE49-F238E27FC236}">
                <a16:creationId xmlns:a16="http://schemas.microsoft.com/office/drawing/2014/main" id="{B14C04CC-82B0-2CE9-7D67-C487BAF7343F}"/>
              </a:ext>
            </a:extLst>
          </p:cNvPr>
          <p:cNvSpPr txBox="1"/>
          <p:nvPr/>
        </p:nvSpPr>
        <p:spPr>
          <a:xfrm>
            <a:off x="3023164" y="2385454"/>
            <a:ext cx="1417113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"/>
                <a:ea typeface="Lato"/>
                <a:cs typeface="Lato"/>
                <a:sym typeface="Lato"/>
              </a:rPr>
              <a:t>Plasma</a:t>
            </a:r>
            <a:endParaRPr dirty="0">
              <a:solidFill>
                <a:schemeClr val="bg1">
                  <a:lumMod val="50000"/>
                </a:schemeClr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" name="Google Shape;316;g3f55441d267_0_273">
            <a:extLst>
              <a:ext uri="{FF2B5EF4-FFF2-40B4-BE49-F238E27FC236}">
                <a16:creationId xmlns:a16="http://schemas.microsoft.com/office/drawing/2014/main" id="{73B5D489-0E95-9A8D-5CAF-46521F62471C}"/>
              </a:ext>
            </a:extLst>
          </p:cNvPr>
          <p:cNvSpPr txBox="1"/>
          <p:nvPr/>
        </p:nvSpPr>
        <p:spPr>
          <a:xfrm>
            <a:off x="1536699" y="5519489"/>
            <a:ext cx="2730501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Pousa</a:t>
            </a:r>
            <a:r>
              <a:rPr lang="en-US" sz="900" b="0" i="0" u="none" strike="noStrike" cap="none" dirty="0">
                <a:solidFill>
                  <a:schemeClr val="bg1">
                    <a:lumMod val="6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, et al., Sci Rep 9, 17690 (2019) </a:t>
            </a:r>
            <a:endParaRPr sz="14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3581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7" grpId="0" animBg="1"/>
      <p:bldP spid="5" grpId="0"/>
      <p:bldP spid="1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>
          <a:extLst>
            <a:ext uri="{FF2B5EF4-FFF2-40B4-BE49-F238E27FC236}">
              <a16:creationId xmlns:a16="http://schemas.microsoft.com/office/drawing/2014/main" id="{5CC08637-2E24-F5CC-19BC-812D75BA7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2;p41">
            <a:extLst>
              <a:ext uri="{FF2B5EF4-FFF2-40B4-BE49-F238E27FC236}">
                <a16:creationId xmlns:a16="http://schemas.microsoft.com/office/drawing/2014/main" id="{4E7FC0F2-8819-A892-A53C-34B9E8957B9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608666" y="3122868"/>
            <a:ext cx="3344334" cy="53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 sz="2600" dirty="0">
                <a:solidFill>
                  <a:schemeClr val="bg1">
                    <a:lumMod val="65000"/>
                  </a:schemeClr>
                </a:solidFill>
              </a:rPr>
              <a:t>Theory</a:t>
            </a:r>
            <a:endParaRPr sz="2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Google Shape;412;p41">
            <a:extLst>
              <a:ext uri="{FF2B5EF4-FFF2-40B4-BE49-F238E27FC236}">
                <a16:creationId xmlns:a16="http://schemas.microsoft.com/office/drawing/2014/main" id="{6C31BF81-3DFD-A666-9B61-88B398D4B374}"/>
              </a:ext>
            </a:extLst>
          </p:cNvPr>
          <p:cNvSpPr txBox="1">
            <a:spLocks/>
          </p:cNvSpPr>
          <p:nvPr/>
        </p:nvSpPr>
        <p:spPr>
          <a:xfrm>
            <a:off x="3082758" y="2338143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chemeClr val="bg1">
                    <a:lumMod val="65000"/>
                  </a:schemeClr>
                </a:solidFill>
              </a:rPr>
              <a:t>1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95D462-D250-658E-ABAB-640763A9697E}"/>
              </a:ext>
            </a:extLst>
          </p:cNvPr>
          <p:cNvCxnSpPr>
            <a:cxnSpLocks/>
          </p:cNvCxnSpPr>
          <p:nvPr/>
        </p:nvCxnSpPr>
        <p:spPr>
          <a:xfrm>
            <a:off x="2243666" y="3090333"/>
            <a:ext cx="200660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Google Shape;333;g3f55441d267_0_0">
            <a:extLst>
              <a:ext uri="{FF2B5EF4-FFF2-40B4-BE49-F238E27FC236}">
                <a16:creationId xmlns:a16="http://schemas.microsoft.com/office/drawing/2014/main" id="{AAA205FA-2CD5-1CBF-58CA-230842CDC66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</a:pPr>
            <a:r>
              <a:rPr lang="en-US" dirty="0"/>
              <a:t>Plasma-based compression</a:t>
            </a:r>
            <a:endParaRPr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1E689A5-F374-3600-F019-D6BB98FD185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50300" b="65872"/>
          <a:stretch>
            <a:fillRect/>
          </a:stretch>
        </p:blipFill>
        <p:spPr>
          <a:xfrm>
            <a:off x="2480733" y="3616129"/>
            <a:ext cx="1765246" cy="1376647"/>
          </a:xfrm>
          <a:prstGeom prst="rect">
            <a:avLst/>
          </a:prstGeom>
        </p:spPr>
      </p:pic>
      <p:sp>
        <p:nvSpPr>
          <p:cNvPr id="3" name="Google Shape;412;p41">
            <a:extLst>
              <a:ext uri="{FF2B5EF4-FFF2-40B4-BE49-F238E27FC236}">
                <a16:creationId xmlns:a16="http://schemas.microsoft.com/office/drawing/2014/main" id="{8EA8D8AB-C106-37F2-0186-2C618485449A}"/>
              </a:ext>
            </a:extLst>
          </p:cNvPr>
          <p:cNvSpPr txBox="1">
            <a:spLocks/>
          </p:cNvSpPr>
          <p:nvPr/>
        </p:nvSpPr>
        <p:spPr>
          <a:xfrm>
            <a:off x="5081336" y="3113955"/>
            <a:ext cx="403860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2600" dirty="0">
                <a:solidFill>
                  <a:schemeClr val="bg1">
                    <a:lumMod val="65000"/>
                  </a:schemeClr>
                </a:solidFill>
              </a:rPr>
              <a:t>Experiments</a:t>
            </a:r>
          </a:p>
        </p:txBody>
      </p:sp>
      <p:sp>
        <p:nvSpPr>
          <p:cNvPr id="10" name="Google Shape;412;p41">
            <a:extLst>
              <a:ext uri="{FF2B5EF4-FFF2-40B4-BE49-F238E27FC236}">
                <a16:creationId xmlns:a16="http://schemas.microsoft.com/office/drawing/2014/main" id="{AE1FF795-6FAC-66AE-F872-EBC4BDEE6742}"/>
              </a:ext>
            </a:extLst>
          </p:cNvPr>
          <p:cNvSpPr txBox="1">
            <a:spLocks/>
          </p:cNvSpPr>
          <p:nvPr/>
        </p:nvSpPr>
        <p:spPr>
          <a:xfrm>
            <a:off x="5905276" y="2320765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chemeClr val="bg1">
                    <a:lumMod val="65000"/>
                  </a:schemeClr>
                </a:solidFill>
              </a:rPr>
              <a:t>2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F75E4B-D346-F957-2C48-E4DCDE284D35}"/>
              </a:ext>
            </a:extLst>
          </p:cNvPr>
          <p:cNvCxnSpPr/>
          <p:nvPr/>
        </p:nvCxnSpPr>
        <p:spPr>
          <a:xfrm>
            <a:off x="5020733" y="3081866"/>
            <a:ext cx="200660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4">
            <a:extLst>
              <a:ext uri="{FF2B5EF4-FFF2-40B4-BE49-F238E27FC236}">
                <a16:creationId xmlns:a16="http://schemas.microsoft.com/office/drawing/2014/main" id="{294DF136-F1A9-1ADF-66DC-A9D34308E0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880"/>
          <a:stretch>
            <a:fillRect/>
          </a:stretch>
        </p:blipFill>
        <p:spPr bwMode="auto">
          <a:xfrm>
            <a:off x="4845482" y="3742265"/>
            <a:ext cx="2382951" cy="107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Google Shape;412;p41">
            <a:extLst>
              <a:ext uri="{FF2B5EF4-FFF2-40B4-BE49-F238E27FC236}">
                <a16:creationId xmlns:a16="http://schemas.microsoft.com/office/drawing/2014/main" id="{0A10DC88-A859-2153-F3C0-15C710E00C24}"/>
              </a:ext>
            </a:extLst>
          </p:cNvPr>
          <p:cNvSpPr txBox="1">
            <a:spLocks/>
          </p:cNvSpPr>
          <p:nvPr/>
        </p:nvSpPr>
        <p:spPr>
          <a:xfrm>
            <a:off x="7886920" y="3098358"/>
            <a:ext cx="177337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2600" dirty="0">
                <a:solidFill>
                  <a:schemeClr val="tx1"/>
                </a:solidFill>
              </a:rPr>
              <a:t>Next steps</a:t>
            </a:r>
          </a:p>
        </p:txBody>
      </p:sp>
      <p:sp>
        <p:nvSpPr>
          <p:cNvPr id="15" name="Google Shape;412;p41">
            <a:extLst>
              <a:ext uri="{FF2B5EF4-FFF2-40B4-BE49-F238E27FC236}">
                <a16:creationId xmlns:a16="http://schemas.microsoft.com/office/drawing/2014/main" id="{4918F660-895C-1300-E219-9206DC449926}"/>
              </a:ext>
            </a:extLst>
          </p:cNvPr>
          <p:cNvSpPr txBox="1">
            <a:spLocks/>
          </p:cNvSpPr>
          <p:nvPr/>
        </p:nvSpPr>
        <p:spPr>
          <a:xfrm>
            <a:off x="8585645" y="2320317"/>
            <a:ext cx="347134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US" sz="3000" b="1" dirty="0">
                <a:solidFill>
                  <a:srgbClr val="CC6600"/>
                </a:solidFill>
              </a:rPr>
              <a:t>3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02578EF-7D93-BD86-E53B-125060CCFAD0}"/>
              </a:ext>
            </a:extLst>
          </p:cNvPr>
          <p:cNvCxnSpPr/>
          <p:nvPr/>
        </p:nvCxnSpPr>
        <p:spPr>
          <a:xfrm>
            <a:off x="7696200" y="3056465"/>
            <a:ext cx="2006600" cy="0"/>
          </a:xfrm>
          <a:prstGeom prst="line">
            <a:avLst/>
          </a:prstGeom>
          <a:ln w="28575">
            <a:solidFill>
              <a:srgbClr val="CC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54929216-4291-898D-DE7C-C99CA8E591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6956" y="3619038"/>
            <a:ext cx="2172777" cy="119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680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9">
          <a:extLst>
            <a:ext uri="{FF2B5EF4-FFF2-40B4-BE49-F238E27FC236}">
              <a16:creationId xmlns:a16="http://schemas.microsoft.com/office/drawing/2014/main" id="{001FA62F-5BFA-EB5D-A128-2C43CDA22F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3f55441d267_0_265">
            <a:extLst>
              <a:ext uri="{FF2B5EF4-FFF2-40B4-BE49-F238E27FC236}">
                <a16:creationId xmlns:a16="http://schemas.microsoft.com/office/drawing/2014/main" id="{DABA7582-A764-8D46-68F9-66F02F9CF6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9355" y="266701"/>
            <a:ext cx="11310897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/>
          </a:bodyPr>
          <a:lstStyle/>
          <a:p>
            <a:r>
              <a:rPr lang="en-US" dirty="0"/>
              <a:t>100 attosecond beams could be possible with plasma injection</a:t>
            </a:r>
            <a:endParaRPr dirty="0"/>
          </a:p>
        </p:txBody>
      </p:sp>
      <p:sp>
        <p:nvSpPr>
          <p:cNvPr id="811" name="Google Shape;811;g3f55441d267_0_265">
            <a:extLst>
              <a:ext uri="{FF2B5EF4-FFF2-40B4-BE49-F238E27FC236}">
                <a16:creationId xmlns:a16="http://schemas.microsoft.com/office/drawing/2014/main" id="{88F4CE23-C640-7205-9A22-D7F6B779F80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0216D61-27E7-FAAB-93B8-FEE6EAD870DE}"/>
              </a:ext>
            </a:extLst>
          </p:cNvPr>
          <p:cNvGrpSpPr/>
          <p:nvPr/>
        </p:nvGrpSpPr>
        <p:grpSpPr>
          <a:xfrm>
            <a:off x="6126714" y="4569183"/>
            <a:ext cx="3849136" cy="2161816"/>
            <a:chOff x="5638708" y="1266191"/>
            <a:chExt cx="5107921" cy="2682417"/>
          </a:xfrm>
        </p:grpSpPr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4BC09FB1-BA0D-8168-BB1A-26DC2A5FDB0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b="52669"/>
            <a:stretch>
              <a:fillRect/>
            </a:stretch>
          </p:blipFill>
          <p:spPr>
            <a:xfrm>
              <a:off x="5638708" y="1266191"/>
              <a:ext cx="5102170" cy="2323044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CE71B1DD-715C-3DC5-AE35-DF80BDA6B14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92782"/>
            <a:stretch>
              <a:fillRect/>
            </a:stretch>
          </p:blipFill>
          <p:spPr>
            <a:xfrm>
              <a:off x="5644459" y="3594340"/>
              <a:ext cx="5102170" cy="354268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2A20FED3-E9BD-CDFE-2C01-BBE5633CE0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3271" y="4440820"/>
            <a:ext cx="4048080" cy="2234424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F1CBBB8-3961-1D56-EB96-1FBC6BC9DA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823451"/>
              </p:ext>
            </p:extLst>
          </p:nvPr>
        </p:nvGraphicFramePr>
        <p:xfrm>
          <a:off x="839755" y="1183528"/>
          <a:ext cx="10500048" cy="3176979"/>
        </p:xfrm>
        <a:graphic>
          <a:graphicData uri="http://schemas.openxmlformats.org/drawingml/2006/table">
            <a:tbl>
              <a:tblPr/>
              <a:tblGrid>
                <a:gridCol w="3500016">
                  <a:extLst>
                    <a:ext uri="{9D8B030D-6E8A-4147-A177-3AD203B41FA5}">
                      <a16:colId xmlns:a16="http://schemas.microsoft.com/office/drawing/2014/main" val="1256598740"/>
                    </a:ext>
                  </a:extLst>
                </a:gridCol>
                <a:gridCol w="3500016">
                  <a:extLst>
                    <a:ext uri="{9D8B030D-6E8A-4147-A177-3AD203B41FA5}">
                      <a16:colId xmlns:a16="http://schemas.microsoft.com/office/drawing/2014/main" val="3121377980"/>
                    </a:ext>
                  </a:extLst>
                </a:gridCol>
                <a:gridCol w="3500016">
                  <a:extLst>
                    <a:ext uri="{9D8B030D-6E8A-4147-A177-3AD203B41FA5}">
                      <a16:colId xmlns:a16="http://schemas.microsoft.com/office/drawing/2014/main" val="2273827723"/>
                    </a:ext>
                  </a:extLst>
                </a:gridCol>
              </a:tblGrid>
              <a:tr h="365053"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1" i="0" u="none" strike="noStrike">
                          <a:solidFill>
                            <a:srgbClr val="FFFFFF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Challenge</a:t>
                      </a:r>
                      <a:endParaRPr lang="en-US" sz="160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1" i="0" u="none" strike="noStrike">
                          <a:solidFill>
                            <a:srgbClr val="FFFFFF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Solution</a:t>
                      </a:r>
                      <a:endParaRPr lang="en-US" sz="160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Plasma injection</a:t>
                      </a:r>
                    </a:p>
                  </a:txBody>
                  <a:tcPr marL="76200" marR="76200" marT="38100" marB="38100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3162322"/>
                  </a:ext>
                </a:extLst>
              </a:tr>
              <a:tr h="441188"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Betatron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slippage/emittance growth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Matching with density ramps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Injected matched</a:t>
                      </a: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1015680"/>
                  </a:ext>
                </a:extLst>
              </a:tr>
              <a:tr h="412076"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Emittance-induced slippage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Smaller emittance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nm-scale emittance</a:t>
                      </a: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9397256"/>
                  </a:ext>
                </a:extLst>
              </a:tr>
              <a:tr h="643188"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Chromatic aberrations in quadrupoles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Shorter bunch duration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smaller energy spread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um-scale duration</a:t>
                      </a: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220783"/>
                  </a:ext>
                </a:extLst>
              </a:tr>
              <a:tr h="636127"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Coherent synchrotron radiation</a:t>
                      </a:r>
                      <a:endParaRPr lang="en-US" sz="160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Larger chirps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smaller bend angles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&gt; 500 MeV/um</a:t>
                      </a: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5142603"/>
                  </a:ext>
                </a:extLst>
              </a:tr>
              <a:tr h="679347"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Higher order compression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Smaller bunch duration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smaller energy spread</a:t>
                      </a:r>
                      <a:endParaRPr lang="en-US" sz="16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US" sz="16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um-scale duration</a:t>
                      </a:r>
                    </a:p>
                  </a:txBody>
                  <a:tcPr marL="76200" marR="76200" marT="38100" marB="38100" anchor="ctr">
                    <a:lnL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3968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10086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9">
          <a:extLst>
            <a:ext uri="{FF2B5EF4-FFF2-40B4-BE49-F238E27FC236}">
              <a16:creationId xmlns:a16="http://schemas.microsoft.com/office/drawing/2014/main" id="{5A959F70-06FD-B3D2-F4D8-2929FD2397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3f55441d267_0_265">
            <a:extLst>
              <a:ext uri="{FF2B5EF4-FFF2-40B4-BE49-F238E27FC236}">
                <a16:creationId xmlns:a16="http://schemas.microsoft.com/office/drawing/2014/main" id="{EED94D11-5A20-C0E7-DC22-F3F9A14FB1B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0100" y="266701"/>
            <a:ext cx="10553700" cy="632100"/>
          </a:xfrm>
          <a:prstGeom prst="rect">
            <a:avLst/>
          </a:prstGeom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Different plasma-injection schemes will be tested at FACET-II</a:t>
            </a:r>
            <a:endParaRPr dirty="0"/>
          </a:p>
        </p:txBody>
      </p:sp>
      <p:sp>
        <p:nvSpPr>
          <p:cNvPr id="811" name="Google Shape;811;g3f55441d267_0_265">
            <a:extLst>
              <a:ext uri="{FF2B5EF4-FFF2-40B4-BE49-F238E27FC236}">
                <a16:creationId xmlns:a16="http://schemas.microsoft.com/office/drawing/2014/main" id="{9B689FF5-AB8A-BDC4-450D-0E35038E12C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00"/>
          </a:xfrm>
          <a:prstGeom prst="rect">
            <a:avLst/>
          </a:prstGeom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41</a:t>
            </a:fld>
            <a:endParaRPr/>
          </a:p>
        </p:txBody>
      </p:sp>
      <p:pic>
        <p:nvPicPr>
          <p:cNvPr id="2" name="Picture 1" descr="Fig. 3: Plasma wakefield accelerator as a brightness transformer.">
            <a:extLst>
              <a:ext uri="{FF2B5EF4-FFF2-40B4-BE49-F238E27FC236}">
                <a16:creationId xmlns:a16="http://schemas.microsoft.com/office/drawing/2014/main" id="{EBECF273-CC43-3D4B-41E0-8FD3BE3FA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644" y="2819089"/>
            <a:ext cx="4616973" cy="20151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1755CC5-B0C2-493B-F66F-8187633581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3402" y="2317712"/>
            <a:ext cx="3871969" cy="2795243"/>
          </a:xfrm>
          <a:prstGeom prst="rect">
            <a:avLst/>
          </a:prstGeom>
        </p:spPr>
      </p:pic>
      <p:sp>
        <p:nvSpPr>
          <p:cNvPr id="12" name="Google Shape;321;g3f55441d267_0_273">
            <a:extLst>
              <a:ext uri="{FF2B5EF4-FFF2-40B4-BE49-F238E27FC236}">
                <a16:creationId xmlns:a16="http://schemas.microsoft.com/office/drawing/2014/main" id="{AD068163-AD16-4A2F-1E19-FD6CF9A6435C}"/>
              </a:ext>
            </a:extLst>
          </p:cNvPr>
          <p:cNvSpPr txBox="1"/>
          <p:nvPr/>
        </p:nvSpPr>
        <p:spPr>
          <a:xfrm>
            <a:off x="988477" y="4830533"/>
            <a:ext cx="4407577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Zhang, et al., Nat. Commun. </a:t>
            </a:r>
            <a:r>
              <a:rPr lang="en-US" sz="900" b="1" dirty="0">
                <a:solidFill>
                  <a:schemeClr val="bg1">
                    <a:lumMod val="65000"/>
                  </a:schemeClr>
                </a:solidFill>
              </a:rPr>
              <a:t>16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, 10719 (2025) </a:t>
            </a:r>
            <a:endParaRPr sz="9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11FA19-EA3F-C3EF-EB47-63D13442B17C}"/>
              </a:ext>
            </a:extLst>
          </p:cNvPr>
          <p:cNvSpPr txBox="1"/>
          <p:nvPr/>
        </p:nvSpPr>
        <p:spPr>
          <a:xfrm>
            <a:off x="1598644" y="1312506"/>
            <a:ext cx="81860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8C1515"/>
              </a:buClr>
            </a:pPr>
            <a:r>
              <a:rPr lang="en-US" sz="2000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Many plasma injection techniques for tunable, highly chirped electron beams are possible</a:t>
            </a:r>
          </a:p>
        </p:txBody>
      </p:sp>
      <p:sp>
        <p:nvSpPr>
          <p:cNvPr id="19" name="Google Shape;412;p41">
            <a:extLst>
              <a:ext uri="{FF2B5EF4-FFF2-40B4-BE49-F238E27FC236}">
                <a16:creationId xmlns:a16="http://schemas.microsoft.com/office/drawing/2014/main" id="{8412B728-4960-571B-DBE5-B20B0628509F}"/>
              </a:ext>
            </a:extLst>
          </p:cNvPr>
          <p:cNvSpPr txBox="1">
            <a:spLocks/>
          </p:cNvSpPr>
          <p:nvPr/>
        </p:nvSpPr>
        <p:spPr>
          <a:xfrm>
            <a:off x="6413240" y="2370570"/>
            <a:ext cx="195943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spcBef>
                <a:spcPts val="0"/>
              </a:spcBef>
            </a:pPr>
            <a:r>
              <a:rPr lang="en-US" sz="1800" dirty="0">
                <a:solidFill>
                  <a:srgbClr val="8C1515"/>
                </a:solidFill>
              </a:rPr>
              <a:t>Trojan Horse</a:t>
            </a:r>
          </a:p>
        </p:txBody>
      </p:sp>
      <p:sp>
        <p:nvSpPr>
          <p:cNvPr id="21" name="Google Shape;412;p41">
            <a:extLst>
              <a:ext uri="{FF2B5EF4-FFF2-40B4-BE49-F238E27FC236}">
                <a16:creationId xmlns:a16="http://schemas.microsoft.com/office/drawing/2014/main" id="{7CBD8DF9-874F-8218-2195-D6BF73912BA5}"/>
              </a:ext>
            </a:extLst>
          </p:cNvPr>
          <p:cNvSpPr txBox="1">
            <a:spLocks/>
          </p:cNvSpPr>
          <p:nvPr/>
        </p:nvSpPr>
        <p:spPr>
          <a:xfrm>
            <a:off x="1340499" y="2361240"/>
            <a:ext cx="3495869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spcBef>
                <a:spcPts val="0"/>
              </a:spcBef>
            </a:pPr>
            <a:r>
              <a:rPr lang="en-US" sz="1800" dirty="0">
                <a:solidFill>
                  <a:srgbClr val="8C1515"/>
                </a:solidFill>
              </a:rPr>
              <a:t>Density </a:t>
            </a:r>
            <a:r>
              <a:rPr lang="en-US" sz="1800" dirty="0" err="1">
                <a:solidFill>
                  <a:srgbClr val="8C1515"/>
                </a:solidFill>
              </a:rPr>
              <a:t>downramp</a:t>
            </a:r>
            <a:endParaRPr lang="en-US" sz="1800" dirty="0">
              <a:solidFill>
                <a:srgbClr val="8C1515"/>
              </a:solidFill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A753B73D-E582-2BF6-15F1-A193AFB0AF5F}"/>
              </a:ext>
            </a:extLst>
          </p:cNvPr>
          <p:cNvSpPr/>
          <p:nvPr/>
        </p:nvSpPr>
        <p:spPr>
          <a:xfrm>
            <a:off x="870857" y="2382416"/>
            <a:ext cx="4522237" cy="404326"/>
          </a:xfrm>
          <a:prstGeom prst="roundRect">
            <a:avLst/>
          </a:prstGeom>
          <a:noFill/>
          <a:ln w="12700">
            <a:solidFill>
              <a:srgbClr val="8C151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92FFC9E-D006-336F-EF68-E58ECEC53FBF}"/>
              </a:ext>
            </a:extLst>
          </p:cNvPr>
          <p:cNvSpPr/>
          <p:nvPr/>
        </p:nvSpPr>
        <p:spPr>
          <a:xfrm>
            <a:off x="6295053" y="2385526"/>
            <a:ext cx="2006081" cy="404326"/>
          </a:xfrm>
          <a:prstGeom prst="roundRect">
            <a:avLst/>
          </a:prstGeom>
          <a:noFill/>
          <a:ln w="12700">
            <a:solidFill>
              <a:srgbClr val="8C151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Google Shape;322;g3f55441d267_0_273">
            <a:extLst>
              <a:ext uri="{FF2B5EF4-FFF2-40B4-BE49-F238E27FC236}">
                <a16:creationId xmlns:a16="http://schemas.microsoft.com/office/drawing/2014/main" id="{DEAC3ADF-2697-6F7E-9D61-CB3899C5D5ED}"/>
              </a:ext>
            </a:extLst>
          </p:cNvPr>
          <p:cNvSpPr txBox="1">
            <a:spLocks/>
          </p:cNvSpPr>
          <p:nvPr/>
        </p:nvSpPr>
        <p:spPr>
          <a:xfrm>
            <a:off x="0" y="5529988"/>
            <a:ext cx="12191999" cy="496538"/>
          </a:xfrm>
          <a:prstGeom prst="rect">
            <a:avLst/>
          </a:prstGeom>
          <a:solidFill>
            <a:srgbClr val="8C1515"/>
          </a:solidFill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1515"/>
              </a:buClr>
              <a:buSzPts val="3200"/>
              <a:buFont typeface="Lato"/>
              <a:buNone/>
              <a:defRPr sz="3200" b="0" i="0" u="none" strike="noStrike" cap="none">
                <a:solidFill>
                  <a:srgbClr val="8C1515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Density </a:t>
            </a:r>
            <a:r>
              <a:rPr lang="en-US" sz="2000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downramp</a:t>
            </a:r>
            <a:r>
              <a:rPr lang="en-US" sz="20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injection and Trojan horse will be tested in Fall 2026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815137-FC61-477B-28CA-42A5A26B68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5200" y="2795523"/>
            <a:ext cx="2527300" cy="1070408"/>
          </a:xfrm>
          <a:prstGeom prst="rect">
            <a:avLst/>
          </a:prstGeom>
        </p:spPr>
      </p:pic>
      <p:sp>
        <p:nvSpPr>
          <p:cNvPr id="14" name="Google Shape;321;g3f55441d267_0_273">
            <a:extLst>
              <a:ext uri="{FF2B5EF4-FFF2-40B4-BE49-F238E27FC236}">
                <a16:creationId xmlns:a16="http://schemas.microsoft.com/office/drawing/2014/main" id="{4BCA8B4F-D75F-7F78-BE72-F88379978BCA}"/>
              </a:ext>
            </a:extLst>
          </p:cNvPr>
          <p:cNvSpPr txBox="1"/>
          <p:nvPr/>
        </p:nvSpPr>
        <p:spPr>
          <a:xfrm>
            <a:off x="6151027" y="3985983"/>
            <a:ext cx="1119723" cy="7847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Heinemann, thesis (2026);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</a:rPr>
              <a:t>Hidding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, et al., PRL </a:t>
            </a:r>
            <a:r>
              <a:rPr lang="en-US" sz="900" b="1" dirty="0">
                <a:solidFill>
                  <a:schemeClr val="bg1">
                    <a:lumMod val="65000"/>
                  </a:schemeClr>
                </a:solidFill>
              </a:rPr>
              <a:t>180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, 035001 (2012)</a:t>
            </a:r>
            <a:endParaRPr sz="900" b="0" i="0" u="none" strike="noStrike" cap="none" dirty="0">
              <a:solidFill>
                <a:schemeClr val="bg1">
                  <a:lumMod val="65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146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67093A8-9A24-521A-D71B-94CD7490B3A7}"/>
              </a:ext>
            </a:extLst>
          </p:cNvPr>
          <p:cNvSpPr/>
          <p:nvPr/>
        </p:nvSpPr>
        <p:spPr>
          <a:xfrm>
            <a:off x="8389592" y="1162906"/>
            <a:ext cx="1483190" cy="2227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327E8F7A-3EB2-249C-0887-3A7572B7F0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0399" r="8141"/>
          <a:stretch>
            <a:fillRect/>
          </a:stretch>
        </p:blipFill>
        <p:spPr>
          <a:xfrm>
            <a:off x="7712305" y="1065818"/>
            <a:ext cx="4264105" cy="2970925"/>
          </a:xfrm>
          <a:prstGeom prst="rect">
            <a:avLst/>
          </a:prstGeom>
        </p:spPr>
      </p:pic>
      <p:sp>
        <p:nvSpPr>
          <p:cNvPr id="833" name="Google Shape;833;p56"/>
          <p:cNvSpPr txBox="1">
            <a:spLocks noGrp="1"/>
          </p:cNvSpPr>
          <p:nvPr>
            <p:ph type="body" idx="1"/>
          </p:nvPr>
        </p:nvSpPr>
        <p:spPr>
          <a:xfrm>
            <a:off x="698601" y="1259206"/>
            <a:ext cx="7163010" cy="2725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dirty="0">
                <a:solidFill>
                  <a:srgbClr val="8C1515"/>
                </a:solidFill>
              </a:rPr>
              <a:t>Plasma-based compression demonstrated at SPARC with continuing studies at FACET-II with both external and plasma injection</a:t>
            </a:r>
          </a:p>
          <a:p>
            <a:pPr marL="34290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dirty="0">
                <a:solidFill>
                  <a:srgbClr val="8C1515"/>
                </a:solidFill>
              </a:rPr>
              <a:t>A post-chicane vacuum chamber enables a broad range of experiments with compressed beams including strong field QED, quantum dynamics, and attosecond science.</a:t>
            </a:r>
            <a:endParaRPr dirty="0">
              <a:solidFill>
                <a:srgbClr val="8C1515"/>
              </a:solidFill>
            </a:endParaRPr>
          </a:p>
        </p:txBody>
      </p:sp>
      <p:sp>
        <p:nvSpPr>
          <p:cNvPr id="834" name="Google Shape;834;p56"/>
          <p:cNvSpPr txBox="1">
            <a:spLocks noGrp="1"/>
          </p:cNvSpPr>
          <p:nvPr>
            <p:ph type="title"/>
          </p:nvPr>
        </p:nvSpPr>
        <p:spPr>
          <a:xfrm>
            <a:off x="821871" y="440873"/>
            <a:ext cx="1055370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69444"/>
              <a:buNone/>
            </a:pPr>
            <a:r>
              <a:rPr lang="en-US" dirty="0"/>
              <a:t>Conclusions</a:t>
            </a:r>
            <a:endParaRPr dirty="0"/>
          </a:p>
        </p:txBody>
      </p:sp>
      <p:sp>
        <p:nvSpPr>
          <p:cNvPr id="835" name="Google Shape;835;p56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42</a:t>
            </a:fld>
            <a:endParaRPr/>
          </a:p>
        </p:txBody>
      </p:sp>
      <p:sp>
        <p:nvSpPr>
          <p:cNvPr id="837" name="Google Shape;837;p56"/>
          <p:cNvSpPr txBox="1"/>
          <p:nvPr/>
        </p:nvSpPr>
        <p:spPr>
          <a:xfrm>
            <a:off x="1523999" y="6163290"/>
            <a:ext cx="9094839" cy="483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</a:pPr>
            <a:r>
              <a:rPr lang="en-US" sz="1400" b="0" i="0" u="none" strike="noStrike" cap="none">
                <a:solidFill>
                  <a:srgbClr val="BFBFBF"/>
                </a:solidFill>
                <a:latin typeface="Lato"/>
                <a:ea typeface="Lato"/>
                <a:cs typeface="Lato"/>
                <a:sym typeface="Lato"/>
              </a:rPr>
              <a:t>kswan@slac.stanford.edu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2B99B4-6896-FCEF-B00E-E49BC666D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12500" b="19722"/>
          <a:stretch>
            <a:fillRect/>
          </a:stretch>
        </p:blipFill>
        <p:spPr>
          <a:xfrm>
            <a:off x="1070896" y="3727850"/>
            <a:ext cx="3920824" cy="23091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CC11B8-1AB8-21D7-9BC5-546934A473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5538" y="3725592"/>
            <a:ext cx="1779779" cy="2311400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2E7FB78-01E9-2BF9-E332-C8D98D5B9F43}"/>
              </a:ext>
            </a:extLst>
          </p:cNvPr>
          <p:cNvCxnSpPr>
            <a:cxnSpLocks/>
          </p:cNvCxnSpPr>
          <p:nvPr/>
        </p:nvCxnSpPr>
        <p:spPr>
          <a:xfrm flipH="1">
            <a:off x="4324969" y="4436792"/>
            <a:ext cx="717550" cy="1587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Google Shape;412;p41">
            <a:extLst>
              <a:ext uri="{FF2B5EF4-FFF2-40B4-BE49-F238E27FC236}">
                <a16:creationId xmlns:a16="http://schemas.microsoft.com/office/drawing/2014/main" id="{70567311-46FA-A666-5C90-BF8C94EBA0C1}"/>
              </a:ext>
            </a:extLst>
          </p:cNvPr>
          <p:cNvSpPr txBox="1">
            <a:spLocks/>
          </p:cNvSpPr>
          <p:nvPr/>
        </p:nvSpPr>
        <p:spPr>
          <a:xfrm>
            <a:off x="3124559" y="3860962"/>
            <a:ext cx="1959430" cy="4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3A4B"/>
              </a:buClr>
              <a:buSzPts val="2000"/>
              <a:buFont typeface="Lato"/>
              <a:buNone/>
              <a:defRPr sz="2000" b="0" i="0" u="none" strike="noStrike" cap="none">
                <a:solidFill>
                  <a:srgbClr val="B83A4B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7084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24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5433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198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5661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B83A4B"/>
              </a:buClr>
              <a:buSzPts val="2016"/>
              <a:buFont typeface="Arial"/>
              <a:buChar char="•"/>
              <a:defRPr sz="1400" b="0" i="1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</a:rPr>
              <a:t>Post-chicane vacuum chamber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741023-AA5E-9D1D-F808-FFA5BDCBEFD4}"/>
              </a:ext>
            </a:extLst>
          </p:cNvPr>
          <p:cNvSpPr/>
          <p:nvPr/>
        </p:nvSpPr>
        <p:spPr>
          <a:xfrm>
            <a:off x="8408324" y="1167938"/>
            <a:ext cx="1463040" cy="2161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EF6D892-1592-01AA-8CC0-198C7B6F8CD5}"/>
              </a:ext>
            </a:extLst>
          </p:cNvPr>
          <p:cNvSpPr/>
          <p:nvPr/>
        </p:nvSpPr>
        <p:spPr>
          <a:xfrm>
            <a:off x="8925997" y="2785589"/>
            <a:ext cx="847788" cy="1756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AB26F4D-B531-335F-D328-A787B0851B16}"/>
              </a:ext>
            </a:extLst>
          </p:cNvPr>
          <p:cNvSpPr/>
          <p:nvPr/>
        </p:nvSpPr>
        <p:spPr>
          <a:xfrm>
            <a:off x="8417516" y="1787979"/>
            <a:ext cx="1332689" cy="1188684"/>
          </a:xfrm>
          <a:prstGeom prst="rect">
            <a:avLst/>
          </a:prstGeom>
          <a:gradFill>
            <a:gsLst>
              <a:gs pos="0">
                <a:srgbClr val="FF6600"/>
              </a:gs>
              <a:gs pos="15000">
                <a:srgbClr val="FF9933"/>
              </a:gs>
              <a:gs pos="55000">
                <a:schemeClr val="bg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50A7D73-704C-D1AE-5256-7F1518B436BB}"/>
              </a:ext>
            </a:extLst>
          </p:cNvPr>
          <p:cNvSpPr txBox="1"/>
          <p:nvPr/>
        </p:nvSpPr>
        <p:spPr>
          <a:xfrm>
            <a:off x="9377011" y="2676751"/>
            <a:ext cx="1226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SIOM </a:t>
            </a:r>
          </a:p>
          <a:p>
            <a:r>
              <a:rPr lang="en-US" sz="9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LWFA FEL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763DCC-B78D-22A5-8DD8-D380B4E8C847}"/>
              </a:ext>
            </a:extLst>
          </p:cNvPr>
          <p:cNvSpPr txBox="1"/>
          <p:nvPr/>
        </p:nvSpPr>
        <p:spPr>
          <a:xfrm>
            <a:off x="8521846" y="2019466"/>
            <a:ext cx="101545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Plasma-based compression at FACET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" name="Google Shape;855;p53"/>
          <p:cNvSpPr txBox="1">
            <a:spLocks noGrp="1"/>
          </p:cNvSpPr>
          <p:nvPr>
            <p:ph type="title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US"/>
              <a:t>Supplementary Slides</a:t>
            </a:r>
            <a:endParaRPr/>
          </a:p>
        </p:txBody>
      </p:sp>
      <p:sp>
        <p:nvSpPr>
          <p:cNvPr id="856" name="Google Shape;856;p53"/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43</a:t>
            </a:fld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>
          <a:extLst>
            <a:ext uri="{FF2B5EF4-FFF2-40B4-BE49-F238E27FC236}">
              <a16:creationId xmlns:a16="http://schemas.microsoft.com/office/drawing/2014/main" id="{3B7CD829-A845-5C8B-AE09-3A1CA5870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380A61E-E2FD-4CB7-7E0C-2078824977AE}"/>
              </a:ext>
            </a:extLst>
          </p:cNvPr>
          <p:cNvSpPr/>
          <p:nvPr/>
        </p:nvSpPr>
        <p:spPr>
          <a:xfrm>
            <a:off x="8389592" y="1162906"/>
            <a:ext cx="1483190" cy="2227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4" name="Google Shape;834;p56">
            <a:extLst>
              <a:ext uri="{FF2B5EF4-FFF2-40B4-BE49-F238E27FC236}">
                <a16:creationId xmlns:a16="http://schemas.microsoft.com/office/drawing/2014/main" id="{6CD783A5-211F-19AE-2E0A-F838AEC19AB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21871" y="440873"/>
            <a:ext cx="1055370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>
              <a:lnSpc>
                <a:spcPct val="120000"/>
              </a:lnSpc>
              <a:buSzPct val="69444"/>
            </a:pPr>
            <a:r>
              <a:rPr lang="en-US" dirty="0"/>
              <a:t>Peak current of the compressed beam is also dependent on chirp, slice energy spread and emittance </a:t>
            </a:r>
            <a:endParaRPr dirty="0"/>
          </a:p>
        </p:txBody>
      </p:sp>
      <p:sp>
        <p:nvSpPr>
          <p:cNvPr id="835" name="Google Shape;835;p56">
            <a:extLst>
              <a:ext uri="{FF2B5EF4-FFF2-40B4-BE49-F238E27FC236}">
                <a16:creationId xmlns:a16="http://schemas.microsoft.com/office/drawing/2014/main" id="{F58F1459-D176-D787-3495-F7DF652191F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44</a:t>
            </a:fld>
            <a:endParaRPr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E4667B5-0D11-B623-7EFF-D849B113CDF3}"/>
              </a:ext>
            </a:extLst>
          </p:cNvPr>
          <p:cNvSpPr/>
          <p:nvPr/>
        </p:nvSpPr>
        <p:spPr>
          <a:xfrm>
            <a:off x="8408324" y="1167938"/>
            <a:ext cx="1463040" cy="2161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F0E87E1-872F-0D4D-F1AD-5B4BCDB6C6D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b="-1634"/>
          <a:stretch>
            <a:fillRect/>
          </a:stretch>
        </p:blipFill>
        <p:spPr>
          <a:xfrm>
            <a:off x="3177341" y="1274619"/>
            <a:ext cx="5394460" cy="527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468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>
          <a:extLst>
            <a:ext uri="{FF2B5EF4-FFF2-40B4-BE49-F238E27FC236}">
              <a16:creationId xmlns:a16="http://schemas.microsoft.com/office/drawing/2014/main" id="{D40350DD-DD74-A865-19A6-DD16A04B9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EF52A16-B9D1-CA09-5FD3-BA63D459D2A7}"/>
              </a:ext>
            </a:extLst>
          </p:cNvPr>
          <p:cNvSpPr/>
          <p:nvPr/>
        </p:nvSpPr>
        <p:spPr>
          <a:xfrm>
            <a:off x="8389592" y="1162906"/>
            <a:ext cx="1483190" cy="2227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4" name="Google Shape;834;p56">
            <a:extLst>
              <a:ext uri="{FF2B5EF4-FFF2-40B4-BE49-F238E27FC236}">
                <a16:creationId xmlns:a16="http://schemas.microsoft.com/office/drawing/2014/main" id="{1A22C36F-A344-54B1-4D14-141F514F8C4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21871" y="440873"/>
            <a:ext cx="10553700" cy="63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rmAutofit fontScale="90000"/>
          </a:bodyPr>
          <a:lstStyle/>
          <a:p>
            <a:pPr>
              <a:lnSpc>
                <a:spcPct val="120000"/>
              </a:lnSpc>
              <a:buSzPct val="69444"/>
            </a:pPr>
            <a:r>
              <a:rPr lang="en-US" dirty="0"/>
              <a:t>Impact of CSR reduced even when compress to short, high-current beams</a:t>
            </a:r>
            <a:endParaRPr dirty="0"/>
          </a:p>
        </p:txBody>
      </p:sp>
      <p:sp>
        <p:nvSpPr>
          <p:cNvPr id="835" name="Google Shape;835;p56">
            <a:extLst>
              <a:ext uri="{FF2B5EF4-FFF2-40B4-BE49-F238E27FC236}">
                <a16:creationId xmlns:a16="http://schemas.microsoft.com/office/drawing/2014/main" id="{AEAFCD6A-0D1F-CA46-AE27-5DB829FBDC1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US"/>
              <a:t>45</a:t>
            </a:fld>
            <a:endParaRPr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F85CD2E-59BC-79F4-55FB-BB3749B2E770}"/>
              </a:ext>
            </a:extLst>
          </p:cNvPr>
          <p:cNvSpPr/>
          <p:nvPr/>
        </p:nvSpPr>
        <p:spPr>
          <a:xfrm>
            <a:off x="8408324" y="1167938"/>
            <a:ext cx="1463040" cy="2161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7CC45CA-84EA-F66A-5CDC-1359BF8B8B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273" y="1951959"/>
            <a:ext cx="6420257" cy="375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08896"/>
      </p:ext>
    </p:extLst>
  </p:cSld>
  <p:clrMapOvr>
    <a:masterClrMapping/>
  </p:clrMapOvr>
</p:sld>
</file>

<file path=ppt/theme/theme1.xml><?xml version="1.0" encoding="utf-8"?>
<a:theme xmlns:a="http://schemas.openxmlformats.org/drawingml/2006/main" name="SLAC Covers/Title Slides">
  <a:themeElements>
    <a:clrScheme name="Custom 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C1515"/>
      </a:accent1>
      <a:accent2>
        <a:srgbClr val="4198B5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AC Interior Slide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8300</TotalTime>
  <Words>2454</Words>
  <Application>Microsoft Office PowerPoint</Application>
  <PresentationFormat>Widescreen</PresentationFormat>
  <Paragraphs>559</Paragraphs>
  <Slides>45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Cambria Math</vt:lpstr>
      <vt:lpstr>Arial</vt:lpstr>
      <vt:lpstr>Lato</vt:lpstr>
      <vt:lpstr>Montserrat</vt:lpstr>
      <vt:lpstr>Lato Black</vt:lpstr>
      <vt:lpstr>Calibri</vt:lpstr>
      <vt:lpstr>Wingdings</vt:lpstr>
      <vt:lpstr>SLAC Covers/Title Slides</vt:lpstr>
      <vt:lpstr>SLAC Interior Slides</vt:lpstr>
      <vt:lpstr>PowerPoint Presentation</vt:lpstr>
      <vt:lpstr>PowerPoint Presentation</vt:lpstr>
      <vt:lpstr>Extreme beams unlock unprecedented opportunities</vt:lpstr>
      <vt:lpstr>Single attosecond pulses exhibit trade-offs between energy and wavelength, limiting attosecond science</vt:lpstr>
      <vt:lpstr>Advanced compression techniques enable electron beams with 1 μm bunch lengths and 100 kA peak currents</vt:lpstr>
      <vt:lpstr>Advanced compression techniques enable electron beams with 1 μm bunch lengths and 100 kA peak currents</vt:lpstr>
      <vt:lpstr>Plasma-based compression</vt:lpstr>
      <vt:lpstr>Plasma-based compression</vt:lpstr>
      <vt:lpstr>Short, high-peak current bunches can be generated by manipulating the beam’s longitudinal phase space</vt:lpstr>
      <vt:lpstr>Coherent synchrotron radiation in the chicane becomes more significant as bunches get shorter</vt:lpstr>
      <vt:lpstr>The longitudinal electric field in a plasma wakefield accelerator can impart chirps orders of magnitude larger than RF cavities</vt:lpstr>
      <vt:lpstr>Larger chirps reduce the CSR limitations compared to conventional compression schemes </vt:lpstr>
      <vt:lpstr>Simulations demonstrate potential and limitations of plasma-based compression</vt:lpstr>
      <vt:lpstr>Short, high-peak current bunches can be generated by manipulating the beam’s longitudinal phase space</vt:lpstr>
      <vt:lpstr>Compression O(100 nm) possible with reasonable PWFA parameters</vt:lpstr>
      <vt:lpstr>Compression O(100 nm) possible with reasonable PWFA parameters</vt:lpstr>
      <vt:lpstr>Compression O(100 nm) possible with reasonable PWFA parameters</vt:lpstr>
      <vt:lpstr>Plasma-based compression can achieve extreme beam parameters unattainable with conventional techniques</vt:lpstr>
      <vt:lpstr>Prebunched electron beams enable generation of ultrashort, x-ray pulses </vt:lpstr>
      <vt:lpstr>Plasma-based compression</vt:lpstr>
      <vt:lpstr>SPARC delivers 100 MeV drive-witness electron bunches for plasma wakefield acceleration experiments</vt:lpstr>
      <vt:lpstr>The witness beam energy spread provides an estimate of the chirp</vt:lpstr>
      <vt:lpstr>Undulator radiation provides first experimental evidence of plasma-based compression</vt:lpstr>
      <vt:lpstr>Undulator radiation provides first experimental evidence of plasma-based compression</vt:lpstr>
      <vt:lpstr>Bunch compression tunable with the plasma density</vt:lpstr>
      <vt:lpstr>Studied dependence of compression on witness charge</vt:lpstr>
      <vt:lpstr>First evidence of plasma-based compression</vt:lpstr>
      <vt:lpstr>Investigating plasma-based compression at FACET-II</vt:lpstr>
      <vt:lpstr>Drive-witness separation controlled by varying the RF phase relative to the bunches</vt:lpstr>
      <vt:lpstr>Drive-witness separation controlled by varying the RF phase relative to the bunches</vt:lpstr>
      <vt:lpstr>Drive-witness separation controlled by varying the RF phase relative to the bunches</vt:lpstr>
      <vt:lpstr>The witness chirp is inferred by scanning its position in the wake</vt:lpstr>
      <vt:lpstr>The witness chirp is inferred by scanning its position in the wake</vt:lpstr>
      <vt:lpstr>The witness chirp is inferred by scanning its position in the wake</vt:lpstr>
      <vt:lpstr>Newly installed chicane and diagnostics allow first plasma compression experiments at FACET-II</vt:lpstr>
      <vt:lpstr>Changing the chicane R56 increases the CSR signal, similar to the SPARC experiment</vt:lpstr>
      <vt:lpstr>Transverse effects in the plasma make it a challenge to reach maximum compression</vt:lpstr>
      <vt:lpstr>Transverse effects in the plasma make it a challenge to reach maximum compression</vt:lpstr>
      <vt:lpstr>Plasma-based compression</vt:lpstr>
      <vt:lpstr>100 attosecond beams could be possible with plasma injection</vt:lpstr>
      <vt:lpstr>Different plasma-injection schemes will be tested at FACET-II</vt:lpstr>
      <vt:lpstr>Conclusions</vt:lpstr>
      <vt:lpstr>Supplementary Slides</vt:lpstr>
      <vt:lpstr>Peak current of the compressed beam is also dependent on chirp, slice energy spread and emittance </vt:lpstr>
      <vt:lpstr>Impact of CSR reduced even when compress to short, high-current beams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McCulloch, Linda U</dc:creator>
  <cp:lastModifiedBy>Swanson, Kelly K</cp:lastModifiedBy>
  <cp:revision>87</cp:revision>
  <dcterms:created xsi:type="dcterms:W3CDTF">2023-05-25T23:24:36Z</dcterms:created>
  <dcterms:modified xsi:type="dcterms:W3CDTF">2026-07-30T15:17:56Z</dcterms:modified>
</cp:coreProperties>
</file>