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333" r:id="rId2"/>
    <p:sldId id="339" r:id="rId3"/>
    <p:sldId id="340" r:id="rId4"/>
    <p:sldId id="341" r:id="rId5"/>
    <p:sldId id="32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35"/>
    <p:restoredTop sz="95859"/>
  </p:normalViewPr>
  <p:slideViewPr>
    <p:cSldViewPr snapToGrid="0" snapToObjects="1">
      <p:cViewPr>
        <p:scale>
          <a:sx n="73" d="100"/>
          <a:sy n="73" d="100"/>
        </p:scale>
        <p:origin x="1272" y="10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610882" y="4074638"/>
            <a:ext cx="8970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ÇALIŞTAY SUNUMLARI 10:30’DA BAŞLAYACAKTIR</a:t>
            </a:r>
          </a:p>
        </p:txBody>
      </p:sp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610882" y="4074638"/>
            <a:ext cx="8970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KISA MOLA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11:30-11:50</a:t>
            </a:r>
          </a:p>
        </p:txBody>
      </p:sp>
    </p:spTree>
    <p:extLst>
      <p:ext uri="{BB962C8B-B14F-4D97-AF65-F5344CB8AC3E}">
        <p14:creationId xmlns:p14="http://schemas.microsoft.com/office/powerpoint/2010/main" val="308162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610882" y="4074638"/>
            <a:ext cx="8970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YEMEK MOLASI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13:00-14:30</a:t>
            </a:r>
          </a:p>
        </p:txBody>
      </p:sp>
    </p:spTree>
    <p:extLst>
      <p:ext uri="{BB962C8B-B14F-4D97-AF65-F5344CB8AC3E}">
        <p14:creationId xmlns:p14="http://schemas.microsoft.com/office/powerpoint/2010/main" val="1023457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1A46C35B-B0A3-EF42-9A2B-11635566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9731"/>
            <a:ext cx="12611101" cy="69023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610882" y="4074638"/>
            <a:ext cx="8970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KISA MOLA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15:30-15:50</a:t>
            </a:r>
          </a:p>
        </p:txBody>
      </p:sp>
    </p:spTree>
    <p:extLst>
      <p:ext uri="{BB962C8B-B14F-4D97-AF65-F5344CB8AC3E}">
        <p14:creationId xmlns:p14="http://schemas.microsoft.com/office/powerpoint/2010/main" val="19720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text&#10;&#10;Description automatically generated">
            <a:extLst>
              <a:ext uri="{FF2B5EF4-FFF2-40B4-BE49-F238E27FC236}">
                <a16:creationId xmlns:a16="http://schemas.microsoft.com/office/drawing/2014/main" id="{CD1BBFDF-2631-B24F-B6BB-F5D80F51F6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25" t="27301" r="23775" b="21885"/>
          <a:stretch/>
        </p:blipFill>
        <p:spPr>
          <a:xfrm>
            <a:off x="-208291" y="-77220"/>
            <a:ext cx="13237496" cy="70124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14426" y="152243"/>
            <a:ext cx="10344150" cy="5632311"/>
          </a:xfrm>
          <a:prstGeom prst="rect">
            <a:avLst/>
          </a:prstGeom>
          <a:solidFill>
            <a:schemeClr val="tx1">
              <a:lumMod val="65000"/>
              <a:lumOff val="35000"/>
              <a:alpha val="7197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4000" dirty="0">
              <a:solidFill>
                <a:schemeClr val="bg1"/>
              </a:solidFill>
              <a:latin typeface="Chalkduster" panose="03050602040202020205" pitchFamily="66" charset="77"/>
            </a:endParaRP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DUYURU PANOSU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 panose="03050602040202020205" pitchFamily="66" charset="77"/>
              </a:rPr>
              <a:t>.</a:t>
            </a:r>
          </a:p>
          <a:p>
            <a:pPr algn="ctr"/>
            <a:endParaRPr lang="en-GB" sz="4000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75" y="5357813"/>
            <a:ext cx="340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B0C9B6F2-7334-FF43-BE9F-51448265A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77" y="5719338"/>
            <a:ext cx="3060399" cy="112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01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9899</TotalTime>
  <Words>26</Words>
  <Application>Microsoft Macintosh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Chalkduster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159</cp:revision>
  <cp:lastPrinted>2020-11-28T21:21:04Z</cp:lastPrinted>
  <dcterms:created xsi:type="dcterms:W3CDTF">2020-08-27T07:33:37Z</dcterms:created>
  <dcterms:modified xsi:type="dcterms:W3CDTF">2022-12-02T09:12:40Z</dcterms:modified>
</cp:coreProperties>
</file>