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333" r:id="rId2"/>
    <p:sldId id="268" r:id="rId3"/>
    <p:sldId id="334" r:id="rId4"/>
    <p:sldId id="335" r:id="rId5"/>
    <p:sldId id="338" r:id="rId6"/>
    <p:sldId id="339" r:id="rId7"/>
    <p:sldId id="336" r:id="rId8"/>
    <p:sldId id="340" r:id="rId9"/>
    <p:sldId id="341" r:id="rId10"/>
    <p:sldId id="342" r:id="rId11"/>
    <p:sldId id="344" r:id="rId12"/>
    <p:sldId id="33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DF66"/>
    <a:srgbClr val="FFEF6A"/>
    <a:srgbClr val="EDB4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47"/>
    <p:restoredTop sz="92846"/>
  </p:normalViewPr>
  <p:slideViewPr>
    <p:cSldViewPr snapToGrid="0" snapToObjects="1">
      <p:cViewPr varScale="1">
        <p:scale>
          <a:sx n="101" d="100"/>
          <a:sy n="101" d="100"/>
        </p:scale>
        <p:origin x="200" y="2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A952D-FD82-EE45-BE7E-78995A03101B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B66CA-20CE-0C4C-B4BF-1D49C67A8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931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194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86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65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786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52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580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35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144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72600" y="6470650"/>
            <a:ext cx="2743200" cy="365125"/>
          </a:xfrm>
        </p:spPr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76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675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18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192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6C65B-E530-4343-AE13-C8ACE19D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</a:t>
            </a:fld>
            <a:endParaRPr lang="en-GB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B4FAEA3-7718-6041-B384-21BD3FEEEE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4" t="176" r="-604" b="43999"/>
          <a:stretch/>
        </p:blipFill>
        <p:spPr>
          <a:xfrm>
            <a:off x="-209871" y="-182564"/>
            <a:ext cx="12611741" cy="7040563"/>
          </a:xfrm>
          <a:prstGeom prst="rect">
            <a:avLst/>
          </a:prstGeom>
        </p:spPr>
      </p:pic>
      <p:pic>
        <p:nvPicPr>
          <p:cNvPr id="1026" name="Picture 2" descr="Kurumsal | İstinye Üniversitesi">
            <a:extLst>
              <a:ext uri="{FF2B5EF4-FFF2-40B4-BE49-F238E27FC236}">
                <a16:creationId xmlns:a16="http://schemas.microsoft.com/office/drawing/2014/main" id="{D6F3E55D-9023-AA47-B912-2BDE051AF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501682"/>
            <a:ext cx="4387851" cy="160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65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126ADF3-A766-A24E-857D-A209802982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238" r="1" b="32128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94B30B-AD9A-CE43-B431-9BE42107D634}"/>
              </a:ext>
            </a:extLst>
          </p:cNvPr>
          <p:cNvSpPr txBox="1"/>
          <p:nvPr/>
        </p:nvSpPr>
        <p:spPr>
          <a:xfrm>
            <a:off x="444842" y="457200"/>
            <a:ext cx="86610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28 </a:t>
            </a:r>
            <a:r>
              <a:rPr lang="en-GB" sz="3200" dirty="0" err="1">
                <a:solidFill>
                  <a:schemeClr val="bg1"/>
                </a:solidFill>
              </a:rPr>
              <a:t>Kasım</a:t>
            </a:r>
            <a:r>
              <a:rPr lang="en-GB" sz="3200" dirty="0">
                <a:solidFill>
                  <a:schemeClr val="bg1"/>
                </a:solidFill>
              </a:rPr>
              <a:t> 2021, </a:t>
            </a:r>
            <a:r>
              <a:rPr lang="en-GB" sz="3200" dirty="0" err="1">
                <a:solidFill>
                  <a:schemeClr val="bg1"/>
                </a:solidFill>
              </a:rPr>
              <a:t>Pazar</a:t>
            </a:r>
            <a:endParaRPr lang="en-GB" sz="3200" dirty="0">
              <a:solidFill>
                <a:schemeClr val="bg1"/>
              </a:solidFill>
            </a:endParaRPr>
          </a:p>
          <a:p>
            <a:pPr lvl="1"/>
            <a:r>
              <a:rPr lang="en-GB" sz="3200" b="1" dirty="0">
                <a:solidFill>
                  <a:schemeClr val="bg1"/>
                </a:solidFill>
              </a:rPr>
              <a:t>4. </a:t>
            </a:r>
            <a:r>
              <a:rPr lang="en-GB" sz="3200" b="1" dirty="0" err="1">
                <a:solidFill>
                  <a:schemeClr val="bg1"/>
                </a:solidFill>
              </a:rPr>
              <a:t>oturum</a:t>
            </a:r>
            <a:r>
              <a:rPr lang="en-GB" sz="3200" b="1" dirty="0">
                <a:solidFill>
                  <a:schemeClr val="bg1"/>
                </a:solidFill>
              </a:rPr>
              <a:t> (panel) </a:t>
            </a:r>
            <a:r>
              <a:rPr lang="en-GB" sz="3200" b="1" dirty="0" err="1">
                <a:solidFill>
                  <a:schemeClr val="bg1"/>
                </a:solidFill>
              </a:rPr>
              <a:t>saat</a:t>
            </a:r>
            <a:r>
              <a:rPr lang="en-GB" sz="3200" b="1" dirty="0">
                <a:solidFill>
                  <a:schemeClr val="bg1"/>
                </a:solidFill>
              </a:rPr>
              <a:t> 14:00’da </a:t>
            </a:r>
            <a:r>
              <a:rPr lang="en-GB" sz="3200" b="1" dirty="0" err="1">
                <a:solidFill>
                  <a:schemeClr val="bg1"/>
                </a:solidFill>
              </a:rPr>
              <a:t>başlayacaktır</a:t>
            </a:r>
            <a:r>
              <a:rPr lang="en-GB" sz="3200" b="1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en-GB" sz="3200" i="1" dirty="0" err="1">
                <a:solidFill>
                  <a:schemeClr val="bg1"/>
                </a:solidFill>
              </a:rPr>
              <a:t>Moderatör</a:t>
            </a:r>
            <a:r>
              <a:rPr lang="en-GB" sz="3200" i="1" dirty="0">
                <a:solidFill>
                  <a:schemeClr val="bg1"/>
                </a:solidFill>
              </a:rPr>
              <a:t>: </a:t>
            </a:r>
            <a:r>
              <a:rPr lang="en-GB" sz="3200" i="1" dirty="0" err="1">
                <a:solidFill>
                  <a:schemeClr val="bg1"/>
                </a:solidFill>
              </a:rPr>
              <a:t>Serkant</a:t>
            </a:r>
            <a:r>
              <a:rPr lang="en-GB" sz="3200" i="1" dirty="0">
                <a:solidFill>
                  <a:schemeClr val="bg1"/>
                </a:solidFill>
              </a:rPr>
              <a:t> Ali </a:t>
            </a:r>
            <a:r>
              <a:rPr lang="en-GB" sz="3200" i="1" dirty="0" err="1">
                <a:solidFill>
                  <a:schemeClr val="bg1"/>
                </a:solidFill>
              </a:rPr>
              <a:t>Çetin</a:t>
            </a:r>
            <a:endParaRPr lang="en-GB" sz="3200" i="1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19B747-09DD-2A41-B15C-19D4233EF0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422" t="48288" r="15148" b="24910"/>
          <a:stretch/>
        </p:blipFill>
        <p:spPr>
          <a:xfrm>
            <a:off x="2788100" y="3355521"/>
            <a:ext cx="9213400" cy="2943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1050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6C65B-E530-4343-AE13-C8ACE19D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11</a:t>
            </a:fld>
            <a:endParaRPr lang="en-GB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B4FAEA3-7718-6041-B384-21BD3FEEEE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4" t="176" r="-604" b="43999"/>
          <a:stretch/>
        </p:blipFill>
        <p:spPr>
          <a:xfrm>
            <a:off x="-209871" y="-182564"/>
            <a:ext cx="12611741" cy="7040563"/>
          </a:xfrm>
          <a:prstGeom prst="rect">
            <a:avLst/>
          </a:prstGeom>
        </p:spPr>
      </p:pic>
      <p:pic>
        <p:nvPicPr>
          <p:cNvPr id="1026" name="Picture 2" descr="Kurumsal | İstinye Üniversitesi">
            <a:extLst>
              <a:ext uri="{FF2B5EF4-FFF2-40B4-BE49-F238E27FC236}">
                <a16:creationId xmlns:a16="http://schemas.microsoft.com/office/drawing/2014/main" id="{D6F3E55D-9023-AA47-B912-2BDE051AF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501682"/>
            <a:ext cx="4387851" cy="160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C79498-A4B1-754A-BC40-E603AAF04102}"/>
              </a:ext>
            </a:extLst>
          </p:cNvPr>
          <p:cNvSpPr txBox="1"/>
          <p:nvPr/>
        </p:nvSpPr>
        <p:spPr>
          <a:xfrm>
            <a:off x="1775168" y="3962400"/>
            <a:ext cx="9511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>
                <a:solidFill>
                  <a:schemeClr val="bg1"/>
                </a:solidFill>
              </a:rPr>
              <a:t>Çalıştaya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r>
              <a:rPr lang="en-GB" sz="3200" dirty="0" err="1">
                <a:solidFill>
                  <a:schemeClr val="bg1"/>
                </a:solidFill>
              </a:rPr>
              <a:t>katkı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r>
              <a:rPr lang="en-GB" sz="3200" dirty="0" err="1">
                <a:solidFill>
                  <a:schemeClr val="bg1"/>
                </a:solidFill>
              </a:rPr>
              <a:t>ve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r>
              <a:rPr lang="en-GB" sz="3200" dirty="0" err="1">
                <a:solidFill>
                  <a:schemeClr val="bg1"/>
                </a:solidFill>
              </a:rPr>
              <a:t>katılımınızdan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r>
              <a:rPr lang="en-GB" sz="3200" dirty="0" err="1">
                <a:solidFill>
                  <a:schemeClr val="bg1"/>
                </a:solidFill>
              </a:rPr>
              <a:t>dolayı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r>
              <a:rPr lang="en-GB" sz="3200" dirty="0" err="1">
                <a:solidFill>
                  <a:schemeClr val="bg1"/>
                </a:solidFill>
              </a:rPr>
              <a:t>teşekkür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r>
              <a:rPr lang="en-GB" sz="3200" dirty="0" err="1">
                <a:solidFill>
                  <a:schemeClr val="bg1"/>
                </a:solidFill>
              </a:rPr>
              <a:t>ederiz</a:t>
            </a:r>
            <a:r>
              <a:rPr lang="en-GB" sz="3200" dirty="0">
                <a:solidFill>
                  <a:schemeClr val="bg1"/>
                </a:solidFill>
              </a:rPr>
              <a:t>…</a:t>
            </a:r>
            <a:endParaRPr lang="en-GB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545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126ADF3-A766-A24E-857D-A209802982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238" r="1" b="32128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930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126ADF3-A766-A24E-857D-A209802982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238" r="1" b="32128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94B30B-AD9A-CE43-B431-9BE42107D634}"/>
              </a:ext>
            </a:extLst>
          </p:cNvPr>
          <p:cNvSpPr txBox="1"/>
          <p:nvPr/>
        </p:nvSpPr>
        <p:spPr>
          <a:xfrm>
            <a:off x="444842" y="457200"/>
            <a:ext cx="71497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27 </a:t>
            </a:r>
            <a:r>
              <a:rPr lang="en-GB" sz="3200" dirty="0" err="1">
                <a:solidFill>
                  <a:schemeClr val="bg1"/>
                </a:solidFill>
              </a:rPr>
              <a:t>Kasım</a:t>
            </a:r>
            <a:r>
              <a:rPr lang="en-GB" sz="3200" dirty="0">
                <a:solidFill>
                  <a:schemeClr val="bg1"/>
                </a:solidFill>
              </a:rPr>
              <a:t> 2021, </a:t>
            </a:r>
            <a:r>
              <a:rPr lang="en-GB" sz="3200" dirty="0" err="1">
                <a:solidFill>
                  <a:schemeClr val="bg1"/>
                </a:solidFill>
              </a:rPr>
              <a:t>Cumartesi</a:t>
            </a:r>
            <a:endParaRPr lang="en-GB" sz="3200" dirty="0">
              <a:solidFill>
                <a:schemeClr val="bg1"/>
              </a:solidFill>
            </a:endParaRPr>
          </a:p>
          <a:p>
            <a:pPr lvl="1"/>
            <a:r>
              <a:rPr lang="en-GB" sz="3200" b="1" dirty="0">
                <a:solidFill>
                  <a:schemeClr val="bg1"/>
                </a:solidFill>
              </a:rPr>
              <a:t>1. </a:t>
            </a:r>
            <a:r>
              <a:rPr lang="en-GB" sz="3200" b="1" dirty="0" err="1">
                <a:solidFill>
                  <a:schemeClr val="bg1"/>
                </a:solidFill>
              </a:rPr>
              <a:t>oturum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saat</a:t>
            </a:r>
            <a:r>
              <a:rPr lang="en-GB" sz="3200" b="1" dirty="0">
                <a:solidFill>
                  <a:schemeClr val="bg1"/>
                </a:solidFill>
              </a:rPr>
              <a:t> 10:10’da </a:t>
            </a:r>
            <a:r>
              <a:rPr lang="en-GB" sz="3200" b="1" dirty="0" err="1">
                <a:solidFill>
                  <a:schemeClr val="bg1"/>
                </a:solidFill>
              </a:rPr>
              <a:t>başlayacaktır</a:t>
            </a:r>
            <a:r>
              <a:rPr lang="en-GB" sz="3200" b="1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en-GB" sz="3200" i="1" dirty="0" err="1">
                <a:solidFill>
                  <a:schemeClr val="bg1"/>
                </a:solidFill>
              </a:rPr>
              <a:t>Oturum</a:t>
            </a:r>
            <a:r>
              <a:rPr lang="en-GB" sz="3200" i="1" dirty="0">
                <a:solidFill>
                  <a:schemeClr val="bg1"/>
                </a:solidFill>
              </a:rPr>
              <a:t> </a:t>
            </a:r>
            <a:r>
              <a:rPr lang="en-GB" sz="3200" i="1" dirty="0" err="1">
                <a:solidFill>
                  <a:schemeClr val="bg1"/>
                </a:solidFill>
              </a:rPr>
              <a:t>Başkanı</a:t>
            </a:r>
            <a:r>
              <a:rPr lang="en-GB" sz="3200" i="1" dirty="0">
                <a:solidFill>
                  <a:schemeClr val="bg1"/>
                </a:solidFill>
              </a:rPr>
              <a:t>: </a:t>
            </a:r>
            <a:r>
              <a:rPr lang="en-GB" sz="3200" i="1" dirty="0" err="1">
                <a:solidFill>
                  <a:schemeClr val="bg1"/>
                </a:solidFill>
              </a:rPr>
              <a:t>Serkant</a:t>
            </a:r>
            <a:r>
              <a:rPr lang="en-GB" sz="3200" i="1" dirty="0">
                <a:solidFill>
                  <a:schemeClr val="bg1"/>
                </a:solidFill>
              </a:rPr>
              <a:t> Ali </a:t>
            </a:r>
            <a:r>
              <a:rPr lang="en-GB" sz="3200" i="1" dirty="0" err="1">
                <a:solidFill>
                  <a:schemeClr val="bg1"/>
                </a:solidFill>
              </a:rPr>
              <a:t>Çetin</a:t>
            </a:r>
            <a:endParaRPr lang="en-GB" sz="3200" i="1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C58564-33E0-D348-8A4D-F7766C824F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705" t="35370" r="15658" b="25927"/>
          <a:stretch/>
        </p:blipFill>
        <p:spPr>
          <a:xfrm>
            <a:off x="4138230" y="3075245"/>
            <a:ext cx="7939470" cy="3719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77799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126ADF3-A766-A24E-857D-A209802982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238" r="1" b="32128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94B30B-AD9A-CE43-B431-9BE42107D634}"/>
              </a:ext>
            </a:extLst>
          </p:cNvPr>
          <p:cNvSpPr txBox="1"/>
          <p:nvPr/>
        </p:nvSpPr>
        <p:spPr>
          <a:xfrm>
            <a:off x="444842" y="457200"/>
            <a:ext cx="71497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27 </a:t>
            </a:r>
            <a:r>
              <a:rPr lang="en-GB" sz="3200" dirty="0" err="1">
                <a:solidFill>
                  <a:schemeClr val="bg1"/>
                </a:solidFill>
              </a:rPr>
              <a:t>Kasım</a:t>
            </a:r>
            <a:r>
              <a:rPr lang="en-GB" sz="3200" dirty="0">
                <a:solidFill>
                  <a:schemeClr val="bg1"/>
                </a:solidFill>
              </a:rPr>
              <a:t> 2021, </a:t>
            </a:r>
            <a:r>
              <a:rPr lang="en-GB" sz="3200" dirty="0" err="1">
                <a:solidFill>
                  <a:schemeClr val="bg1"/>
                </a:solidFill>
              </a:rPr>
              <a:t>Cumartesi</a:t>
            </a:r>
            <a:endParaRPr lang="en-GB" sz="3200" dirty="0">
              <a:solidFill>
                <a:schemeClr val="bg1"/>
              </a:solidFill>
            </a:endParaRPr>
          </a:p>
          <a:p>
            <a:pPr lvl="1"/>
            <a:r>
              <a:rPr lang="en-GB" sz="3200" b="1" dirty="0">
                <a:solidFill>
                  <a:schemeClr val="bg1"/>
                </a:solidFill>
              </a:rPr>
              <a:t>2. </a:t>
            </a:r>
            <a:r>
              <a:rPr lang="en-GB" sz="3200" b="1" dirty="0" err="1">
                <a:solidFill>
                  <a:schemeClr val="bg1"/>
                </a:solidFill>
              </a:rPr>
              <a:t>oturum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saat</a:t>
            </a:r>
            <a:r>
              <a:rPr lang="en-GB" sz="3200" b="1" dirty="0">
                <a:solidFill>
                  <a:schemeClr val="bg1"/>
                </a:solidFill>
              </a:rPr>
              <a:t> 11:30’da </a:t>
            </a:r>
            <a:r>
              <a:rPr lang="en-GB" sz="3200" b="1" dirty="0" err="1">
                <a:solidFill>
                  <a:schemeClr val="bg1"/>
                </a:solidFill>
              </a:rPr>
              <a:t>başlayacaktır</a:t>
            </a:r>
            <a:r>
              <a:rPr lang="en-GB" sz="3200" b="1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en-GB" sz="3200" i="1" dirty="0" err="1">
                <a:solidFill>
                  <a:schemeClr val="bg1"/>
                </a:solidFill>
              </a:rPr>
              <a:t>Oturum</a:t>
            </a:r>
            <a:r>
              <a:rPr lang="en-GB" sz="3200" i="1" dirty="0">
                <a:solidFill>
                  <a:schemeClr val="bg1"/>
                </a:solidFill>
              </a:rPr>
              <a:t> </a:t>
            </a:r>
            <a:r>
              <a:rPr lang="en-GB" sz="3200" i="1" dirty="0" err="1">
                <a:solidFill>
                  <a:schemeClr val="bg1"/>
                </a:solidFill>
              </a:rPr>
              <a:t>Başkanı</a:t>
            </a:r>
            <a:r>
              <a:rPr lang="en-GB" sz="3200" i="1" dirty="0">
                <a:solidFill>
                  <a:schemeClr val="bg1"/>
                </a:solidFill>
              </a:rPr>
              <a:t>: Bora </a:t>
            </a:r>
            <a:r>
              <a:rPr lang="en-GB" sz="3200" i="1" dirty="0" err="1">
                <a:solidFill>
                  <a:schemeClr val="bg1"/>
                </a:solidFill>
              </a:rPr>
              <a:t>Akgün</a:t>
            </a:r>
            <a:endParaRPr lang="en-GB" sz="3200" i="1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B736EC-B590-6B43-A29B-75B6FBC185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158" t="32222" r="16088" b="30926"/>
          <a:stretch/>
        </p:blipFill>
        <p:spPr>
          <a:xfrm>
            <a:off x="2828260" y="2603500"/>
            <a:ext cx="9046240" cy="402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13277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126ADF3-A766-A24E-857D-A209802982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238" r="1" b="32128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94B30B-AD9A-CE43-B431-9BE42107D634}"/>
              </a:ext>
            </a:extLst>
          </p:cNvPr>
          <p:cNvSpPr txBox="1"/>
          <p:nvPr/>
        </p:nvSpPr>
        <p:spPr>
          <a:xfrm>
            <a:off x="444842" y="457200"/>
            <a:ext cx="71497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27 </a:t>
            </a:r>
            <a:r>
              <a:rPr lang="en-GB" sz="3200" dirty="0" err="1">
                <a:solidFill>
                  <a:schemeClr val="bg1"/>
                </a:solidFill>
              </a:rPr>
              <a:t>Kasım</a:t>
            </a:r>
            <a:r>
              <a:rPr lang="en-GB" sz="3200" dirty="0">
                <a:solidFill>
                  <a:schemeClr val="bg1"/>
                </a:solidFill>
              </a:rPr>
              <a:t> 2021, </a:t>
            </a:r>
            <a:r>
              <a:rPr lang="en-GB" sz="3200" dirty="0" err="1">
                <a:solidFill>
                  <a:schemeClr val="bg1"/>
                </a:solidFill>
              </a:rPr>
              <a:t>Cumartesi</a:t>
            </a:r>
            <a:endParaRPr lang="en-GB" sz="3200" dirty="0">
              <a:solidFill>
                <a:schemeClr val="bg1"/>
              </a:solidFill>
            </a:endParaRPr>
          </a:p>
          <a:p>
            <a:pPr lvl="1"/>
            <a:r>
              <a:rPr lang="en-GB" sz="3200" b="1" dirty="0">
                <a:solidFill>
                  <a:schemeClr val="bg1"/>
                </a:solidFill>
              </a:rPr>
              <a:t>3. </a:t>
            </a:r>
            <a:r>
              <a:rPr lang="en-GB" sz="3200" b="1" dirty="0" err="1">
                <a:solidFill>
                  <a:schemeClr val="bg1"/>
                </a:solidFill>
              </a:rPr>
              <a:t>oturum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saat</a:t>
            </a:r>
            <a:r>
              <a:rPr lang="en-GB" sz="3200" b="1" dirty="0">
                <a:solidFill>
                  <a:schemeClr val="bg1"/>
                </a:solidFill>
              </a:rPr>
              <a:t> 14:00’da </a:t>
            </a:r>
            <a:r>
              <a:rPr lang="en-GB" sz="3200" b="1" dirty="0" err="1">
                <a:solidFill>
                  <a:schemeClr val="bg1"/>
                </a:solidFill>
              </a:rPr>
              <a:t>başlayacaktır</a:t>
            </a:r>
            <a:r>
              <a:rPr lang="en-GB" sz="3200" b="1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en-GB" sz="3200" i="1" dirty="0" err="1">
                <a:solidFill>
                  <a:schemeClr val="bg1"/>
                </a:solidFill>
              </a:rPr>
              <a:t>Oturum</a:t>
            </a:r>
            <a:r>
              <a:rPr lang="en-GB" sz="3200" i="1" dirty="0">
                <a:solidFill>
                  <a:schemeClr val="bg1"/>
                </a:solidFill>
              </a:rPr>
              <a:t> </a:t>
            </a:r>
            <a:r>
              <a:rPr lang="en-GB" sz="3200" i="1" dirty="0" err="1">
                <a:solidFill>
                  <a:schemeClr val="bg1"/>
                </a:solidFill>
              </a:rPr>
              <a:t>Başkanı</a:t>
            </a:r>
            <a:r>
              <a:rPr lang="en-GB" sz="3200" i="1" dirty="0">
                <a:solidFill>
                  <a:schemeClr val="bg1"/>
                </a:solidFill>
              </a:rPr>
              <a:t>: </a:t>
            </a:r>
            <a:r>
              <a:rPr lang="en-GB" sz="3200" i="1" dirty="0" err="1">
                <a:solidFill>
                  <a:schemeClr val="bg1"/>
                </a:solidFill>
              </a:rPr>
              <a:t>Gökhan</a:t>
            </a:r>
            <a:r>
              <a:rPr lang="en-GB" sz="3200" i="1" dirty="0">
                <a:solidFill>
                  <a:schemeClr val="bg1"/>
                </a:solidFill>
              </a:rPr>
              <a:t> </a:t>
            </a:r>
            <a:r>
              <a:rPr lang="en-GB" sz="3200" i="1" dirty="0" err="1">
                <a:solidFill>
                  <a:schemeClr val="bg1"/>
                </a:solidFill>
              </a:rPr>
              <a:t>Ünel</a:t>
            </a:r>
            <a:endParaRPr lang="en-GB" sz="3200" i="1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F9131C-B292-A549-961B-38A4F11F89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713" t="45370" r="15972" b="35095"/>
          <a:stretch/>
        </p:blipFill>
        <p:spPr>
          <a:xfrm>
            <a:off x="2193609" y="3561140"/>
            <a:ext cx="9718991" cy="2268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84243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126ADF3-A766-A24E-857D-A209802982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238" r="1" b="32128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94B30B-AD9A-CE43-B431-9BE42107D634}"/>
              </a:ext>
            </a:extLst>
          </p:cNvPr>
          <p:cNvSpPr txBox="1"/>
          <p:nvPr/>
        </p:nvSpPr>
        <p:spPr>
          <a:xfrm>
            <a:off x="444842" y="457200"/>
            <a:ext cx="71497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27 </a:t>
            </a:r>
            <a:r>
              <a:rPr lang="en-GB" sz="3200" dirty="0" err="1">
                <a:solidFill>
                  <a:schemeClr val="bg1"/>
                </a:solidFill>
              </a:rPr>
              <a:t>Kasım</a:t>
            </a:r>
            <a:r>
              <a:rPr lang="en-GB" sz="3200" dirty="0">
                <a:solidFill>
                  <a:schemeClr val="bg1"/>
                </a:solidFill>
              </a:rPr>
              <a:t> 2021, </a:t>
            </a:r>
            <a:r>
              <a:rPr lang="en-GB" sz="3200" dirty="0" err="1">
                <a:solidFill>
                  <a:schemeClr val="bg1"/>
                </a:solidFill>
              </a:rPr>
              <a:t>Cumartesi</a:t>
            </a:r>
            <a:endParaRPr lang="en-GB" sz="3200" dirty="0">
              <a:solidFill>
                <a:schemeClr val="bg1"/>
              </a:solidFill>
            </a:endParaRPr>
          </a:p>
          <a:p>
            <a:pPr lvl="1"/>
            <a:r>
              <a:rPr lang="en-GB" sz="3200" b="1" dirty="0">
                <a:solidFill>
                  <a:schemeClr val="bg1"/>
                </a:solidFill>
              </a:rPr>
              <a:t>4. </a:t>
            </a:r>
            <a:r>
              <a:rPr lang="en-GB" sz="3200" b="1" dirty="0" err="1">
                <a:solidFill>
                  <a:schemeClr val="bg1"/>
                </a:solidFill>
              </a:rPr>
              <a:t>oturum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saat</a:t>
            </a:r>
            <a:r>
              <a:rPr lang="en-GB" sz="3200" b="1" dirty="0">
                <a:solidFill>
                  <a:schemeClr val="bg1"/>
                </a:solidFill>
              </a:rPr>
              <a:t> 15:05’te </a:t>
            </a:r>
            <a:r>
              <a:rPr lang="en-GB" sz="3200" b="1" dirty="0" err="1">
                <a:solidFill>
                  <a:schemeClr val="bg1"/>
                </a:solidFill>
              </a:rPr>
              <a:t>başlayacaktır</a:t>
            </a:r>
            <a:r>
              <a:rPr lang="en-GB" sz="3200" b="1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en-GB" sz="3200" i="1" dirty="0" err="1">
                <a:solidFill>
                  <a:schemeClr val="bg1"/>
                </a:solidFill>
              </a:rPr>
              <a:t>Oturum</a:t>
            </a:r>
            <a:r>
              <a:rPr lang="en-GB" sz="3200" i="1" dirty="0">
                <a:solidFill>
                  <a:schemeClr val="bg1"/>
                </a:solidFill>
              </a:rPr>
              <a:t> </a:t>
            </a:r>
            <a:r>
              <a:rPr lang="en-GB" sz="3200" i="1" dirty="0" err="1">
                <a:solidFill>
                  <a:schemeClr val="bg1"/>
                </a:solidFill>
              </a:rPr>
              <a:t>Başkanı</a:t>
            </a:r>
            <a:r>
              <a:rPr lang="en-GB" sz="3200" i="1" dirty="0">
                <a:solidFill>
                  <a:schemeClr val="bg1"/>
                </a:solidFill>
              </a:rPr>
              <a:t>: Taylan </a:t>
            </a:r>
            <a:r>
              <a:rPr lang="en-GB" sz="3200" i="1" dirty="0" err="1">
                <a:solidFill>
                  <a:schemeClr val="bg1"/>
                </a:solidFill>
              </a:rPr>
              <a:t>Yetkin</a:t>
            </a:r>
            <a:endParaRPr lang="en-GB" sz="3200" i="1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F9131C-B292-A549-961B-38A4F11F89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123" t="63498" r="15562" b="17250"/>
          <a:stretch/>
        </p:blipFill>
        <p:spPr>
          <a:xfrm>
            <a:off x="2193609" y="3594100"/>
            <a:ext cx="9718991" cy="223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4524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6C65B-E530-4343-AE13-C8ACE19D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6</a:t>
            </a:fld>
            <a:endParaRPr lang="en-GB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B4FAEA3-7718-6041-B384-21BD3FEEEE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4" t="176" r="-604" b="43999"/>
          <a:stretch/>
        </p:blipFill>
        <p:spPr>
          <a:xfrm>
            <a:off x="-209871" y="-182564"/>
            <a:ext cx="12611741" cy="7040563"/>
          </a:xfrm>
          <a:prstGeom prst="rect">
            <a:avLst/>
          </a:prstGeom>
        </p:spPr>
      </p:pic>
      <p:pic>
        <p:nvPicPr>
          <p:cNvPr id="1026" name="Picture 2" descr="Kurumsal | İstinye Üniversitesi">
            <a:extLst>
              <a:ext uri="{FF2B5EF4-FFF2-40B4-BE49-F238E27FC236}">
                <a16:creationId xmlns:a16="http://schemas.microsoft.com/office/drawing/2014/main" id="{D6F3E55D-9023-AA47-B912-2BDE051AF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501682"/>
            <a:ext cx="4387851" cy="160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C79498-A4B1-754A-BC40-E603AAF04102}"/>
              </a:ext>
            </a:extLst>
          </p:cNvPr>
          <p:cNvSpPr txBox="1"/>
          <p:nvPr/>
        </p:nvSpPr>
        <p:spPr>
          <a:xfrm>
            <a:off x="2410168" y="3530600"/>
            <a:ext cx="95119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>
                <a:solidFill>
                  <a:schemeClr val="bg1"/>
                </a:solidFill>
              </a:rPr>
              <a:t>Çalıştayın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r>
              <a:rPr lang="en-GB" sz="3200" dirty="0" err="1">
                <a:solidFill>
                  <a:schemeClr val="bg1"/>
                </a:solidFill>
              </a:rPr>
              <a:t>Cumartesi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r>
              <a:rPr lang="en-GB" sz="3200" dirty="0" err="1">
                <a:solidFill>
                  <a:schemeClr val="bg1"/>
                </a:solidFill>
              </a:rPr>
              <a:t>günü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r>
              <a:rPr lang="en-GB" sz="3200" dirty="0" err="1">
                <a:solidFill>
                  <a:schemeClr val="bg1"/>
                </a:solidFill>
              </a:rPr>
              <a:t>oturumlarına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r>
              <a:rPr lang="en-GB" sz="3200" dirty="0" err="1">
                <a:solidFill>
                  <a:schemeClr val="bg1"/>
                </a:solidFill>
              </a:rPr>
              <a:t>katkı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r>
              <a:rPr lang="en-GB" sz="3200" dirty="0" err="1">
                <a:solidFill>
                  <a:schemeClr val="bg1"/>
                </a:solidFill>
              </a:rPr>
              <a:t>ve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r>
              <a:rPr lang="en-GB" sz="3200" dirty="0" err="1">
                <a:solidFill>
                  <a:schemeClr val="bg1"/>
                </a:solidFill>
              </a:rPr>
              <a:t>katılımınızdan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r>
              <a:rPr lang="en-GB" sz="3200" dirty="0" err="1">
                <a:solidFill>
                  <a:schemeClr val="bg1"/>
                </a:solidFill>
              </a:rPr>
              <a:t>dolayı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r>
              <a:rPr lang="en-GB" sz="3200" dirty="0" err="1">
                <a:solidFill>
                  <a:schemeClr val="bg1"/>
                </a:solidFill>
              </a:rPr>
              <a:t>teşekkür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r>
              <a:rPr lang="en-GB" sz="3200" dirty="0" err="1">
                <a:solidFill>
                  <a:schemeClr val="bg1"/>
                </a:solidFill>
              </a:rPr>
              <a:t>ederiz</a:t>
            </a:r>
            <a:r>
              <a:rPr lang="en-GB" sz="3200" dirty="0">
                <a:solidFill>
                  <a:schemeClr val="bg1"/>
                </a:solidFill>
              </a:rPr>
              <a:t>…</a:t>
            </a:r>
            <a:endParaRPr lang="en-GB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459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126ADF3-A766-A24E-857D-A209802982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238" r="1" b="32128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94B30B-AD9A-CE43-B431-9BE42107D634}"/>
              </a:ext>
            </a:extLst>
          </p:cNvPr>
          <p:cNvSpPr txBox="1"/>
          <p:nvPr/>
        </p:nvSpPr>
        <p:spPr>
          <a:xfrm>
            <a:off x="444842" y="457200"/>
            <a:ext cx="86610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28 </a:t>
            </a:r>
            <a:r>
              <a:rPr lang="en-GB" sz="3200" dirty="0" err="1">
                <a:solidFill>
                  <a:schemeClr val="bg1"/>
                </a:solidFill>
              </a:rPr>
              <a:t>Kasım</a:t>
            </a:r>
            <a:r>
              <a:rPr lang="en-GB" sz="3200" dirty="0">
                <a:solidFill>
                  <a:schemeClr val="bg1"/>
                </a:solidFill>
              </a:rPr>
              <a:t> 2021, </a:t>
            </a:r>
            <a:r>
              <a:rPr lang="en-GB" sz="3200" dirty="0" err="1">
                <a:solidFill>
                  <a:schemeClr val="bg1"/>
                </a:solidFill>
              </a:rPr>
              <a:t>Pazar</a:t>
            </a:r>
            <a:endParaRPr lang="en-GB" sz="3200" dirty="0">
              <a:solidFill>
                <a:schemeClr val="bg1"/>
              </a:solidFill>
            </a:endParaRPr>
          </a:p>
          <a:p>
            <a:pPr lvl="1"/>
            <a:r>
              <a:rPr lang="en-GB" sz="3200" b="1" dirty="0">
                <a:solidFill>
                  <a:schemeClr val="bg1"/>
                </a:solidFill>
              </a:rPr>
              <a:t>1. </a:t>
            </a:r>
            <a:r>
              <a:rPr lang="en-GB" sz="3200" b="1" dirty="0" err="1">
                <a:solidFill>
                  <a:schemeClr val="bg1"/>
                </a:solidFill>
              </a:rPr>
              <a:t>oturum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saat</a:t>
            </a:r>
            <a:r>
              <a:rPr lang="en-GB" sz="3200" b="1" dirty="0">
                <a:solidFill>
                  <a:schemeClr val="bg1"/>
                </a:solidFill>
              </a:rPr>
              <a:t> 10:00’da </a:t>
            </a:r>
            <a:r>
              <a:rPr lang="en-GB" sz="3200" b="1" dirty="0" err="1">
                <a:solidFill>
                  <a:schemeClr val="bg1"/>
                </a:solidFill>
              </a:rPr>
              <a:t>başlayacaktır</a:t>
            </a:r>
            <a:r>
              <a:rPr lang="en-GB" sz="3200" b="1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en-GB" sz="3200" i="1" dirty="0" err="1">
                <a:solidFill>
                  <a:schemeClr val="bg1"/>
                </a:solidFill>
              </a:rPr>
              <a:t>Oturum</a:t>
            </a:r>
            <a:r>
              <a:rPr lang="en-GB" sz="3200" i="1" dirty="0">
                <a:solidFill>
                  <a:schemeClr val="bg1"/>
                </a:solidFill>
              </a:rPr>
              <a:t> </a:t>
            </a:r>
            <a:r>
              <a:rPr lang="en-GB" sz="3200" i="1" dirty="0" err="1">
                <a:solidFill>
                  <a:schemeClr val="bg1"/>
                </a:solidFill>
              </a:rPr>
              <a:t>Başkanları</a:t>
            </a:r>
            <a:r>
              <a:rPr lang="en-GB" sz="3200" i="1" dirty="0">
                <a:solidFill>
                  <a:schemeClr val="bg1"/>
                </a:solidFill>
              </a:rPr>
              <a:t>: Salim </a:t>
            </a:r>
            <a:r>
              <a:rPr lang="en-GB" sz="3200" i="1" dirty="0" err="1">
                <a:solidFill>
                  <a:schemeClr val="bg1"/>
                </a:solidFill>
              </a:rPr>
              <a:t>Oğur</a:t>
            </a:r>
            <a:r>
              <a:rPr lang="en-GB" sz="3200" i="1" dirty="0">
                <a:solidFill>
                  <a:schemeClr val="bg1"/>
                </a:solidFill>
              </a:rPr>
              <a:t> &amp; </a:t>
            </a:r>
            <a:r>
              <a:rPr lang="en-GB" sz="3200" i="1" dirty="0" err="1">
                <a:solidFill>
                  <a:schemeClr val="bg1"/>
                </a:solidFill>
              </a:rPr>
              <a:t>Veli</a:t>
            </a:r>
            <a:r>
              <a:rPr lang="en-GB" sz="3200" i="1" dirty="0">
                <a:solidFill>
                  <a:schemeClr val="bg1"/>
                </a:solidFill>
              </a:rPr>
              <a:t> </a:t>
            </a:r>
            <a:r>
              <a:rPr lang="en-GB" sz="3200" i="1" dirty="0" err="1">
                <a:solidFill>
                  <a:schemeClr val="bg1"/>
                </a:solidFill>
              </a:rPr>
              <a:t>Yıldız</a:t>
            </a:r>
            <a:endParaRPr lang="en-GB" sz="3200" i="1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8B6F43-C57D-6F44-9F75-387CF5E0AD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134" t="53333" r="16319" b="19445"/>
          <a:stretch/>
        </p:blipFill>
        <p:spPr>
          <a:xfrm>
            <a:off x="2518488" y="3429000"/>
            <a:ext cx="9178212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8496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126ADF3-A766-A24E-857D-A209802982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238" r="1" b="32128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94B30B-AD9A-CE43-B431-9BE42107D634}"/>
              </a:ext>
            </a:extLst>
          </p:cNvPr>
          <p:cNvSpPr txBox="1"/>
          <p:nvPr/>
        </p:nvSpPr>
        <p:spPr>
          <a:xfrm>
            <a:off x="444842" y="457200"/>
            <a:ext cx="86610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28 </a:t>
            </a:r>
            <a:r>
              <a:rPr lang="en-GB" sz="3200" dirty="0" err="1">
                <a:solidFill>
                  <a:schemeClr val="bg1"/>
                </a:solidFill>
              </a:rPr>
              <a:t>Kasım</a:t>
            </a:r>
            <a:r>
              <a:rPr lang="en-GB" sz="3200" dirty="0">
                <a:solidFill>
                  <a:schemeClr val="bg1"/>
                </a:solidFill>
              </a:rPr>
              <a:t> 2021, </a:t>
            </a:r>
            <a:r>
              <a:rPr lang="en-GB" sz="3200" dirty="0" err="1">
                <a:solidFill>
                  <a:schemeClr val="bg1"/>
                </a:solidFill>
              </a:rPr>
              <a:t>Pazar</a:t>
            </a:r>
            <a:endParaRPr lang="en-GB" sz="3200" dirty="0">
              <a:solidFill>
                <a:schemeClr val="bg1"/>
              </a:solidFill>
            </a:endParaRPr>
          </a:p>
          <a:p>
            <a:pPr lvl="1"/>
            <a:r>
              <a:rPr lang="en-GB" sz="3200" b="1" dirty="0">
                <a:solidFill>
                  <a:schemeClr val="bg1"/>
                </a:solidFill>
              </a:rPr>
              <a:t>2. </a:t>
            </a:r>
            <a:r>
              <a:rPr lang="en-GB" sz="3200" b="1" dirty="0" err="1">
                <a:solidFill>
                  <a:schemeClr val="bg1"/>
                </a:solidFill>
              </a:rPr>
              <a:t>oturum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saat</a:t>
            </a:r>
            <a:r>
              <a:rPr lang="en-GB" sz="3200" b="1" dirty="0">
                <a:solidFill>
                  <a:schemeClr val="bg1"/>
                </a:solidFill>
              </a:rPr>
              <a:t> 11:30’da </a:t>
            </a:r>
            <a:r>
              <a:rPr lang="en-GB" sz="3200" b="1" dirty="0" err="1">
                <a:solidFill>
                  <a:schemeClr val="bg1"/>
                </a:solidFill>
              </a:rPr>
              <a:t>başlayacaktır</a:t>
            </a:r>
            <a:r>
              <a:rPr lang="en-GB" sz="3200" b="1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en-GB" sz="3200" i="1" dirty="0" err="1">
                <a:solidFill>
                  <a:schemeClr val="bg1"/>
                </a:solidFill>
              </a:rPr>
              <a:t>Oturum</a:t>
            </a:r>
            <a:r>
              <a:rPr lang="en-GB" sz="3200" i="1" dirty="0">
                <a:solidFill>
                  <a:schemeClr val="bg1"/>
                </a:solidFill>
              </a:rPr>
              <a:t> </a:t>
            </a:r>
            <a:r>
              <a:rPr lang="en-GB" sz="3200" i="1" dirty="0" err="1">
                <a:solidFill>
                  <a:schemeClr val="bg1"/>
                </a:solidFill>
              </a:rPr>
              <a:t>Başkanı</a:t>
            </a:r>
            <a:r>
              <a:rPr lang="en-GB" sz="3200" i="1" dirty="0">
                <a:solidFill>
                  <a:schemeClr val="bg1"/>
                </a:solidFill>
              </a:rPr>
              <a:t>: </a:t>
            </a:r>
            <a:r>
              <a:rPr lang="en-GB" sz="3200" i="1" dirty="0" err="1">
                <a:solidFill>
                  <a:schemeClr val="bg1"/>
                </a:solidFill>
              </a:rPr>
              <a:t>Erkcan</a:t>
            </a:r>
            <a:r>
              <a:rPr lang="en-GB" sz="3200" i="1" dirty="0">
                <a:solidFill>
                  <a:schemeClr val="bg1"/>
                </a:solidFill>
              </a:rPr>
              <a:t> </a:t>
            </a:r>
            <a:r>
              <a:rPr lang="en-GB" sz="3200" i="1" dirty="0" err="1">
                <a:solidFill>
                  <a:schemeClr val="bg1"/>
                </a:solidFill>
              </a:rPr>
              <a:t>Özcan</a:t>
            </a:r>
            <a:endParaRPr lang="en-GB" sz="3200" i="1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635B0F-732E-4944-89F0-5166FBAAD3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755" t="37899" r="15162" b="23334"/>
          <a:stretch/>
        </p:blipFill>
        <p:spPr>
          <a:xfrm>
            <a:off x="4153274" y="3175000"/>
            <a:ext cx="7479926" cy="347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63679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126ADF3-A766-A24E-857D-A209802982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238" r="1" b="32128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94B30B-AD9A-CE43-B431-9BE42107D634}"/>
              </a:ext>
            </a:extLst>
          </p:cNvPr>
          <p:cNvSpPr txBox="1"/>
          <p:nvPr/>
        </p:nvSpPr>
        <p:spPr>
          <a:xfrm>
            <a:off x="444842" y="457200"/>
            <a:ext cx="86610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28 </a:t>
            </a:r>
            <a:r>
              <a:rPr lang="en-GB" sz="3200" dirty="0" err="1">
                <a:solidFill>
                  <a:schemeClr val="bg1"/>
                </a:solidFill>
              </a:rPr>
              <a:t>Kasım</a:t>
            </a:r>
            <a:r>
              <a:rPr lang="en-GB" sz="3200" dirty="0">
                <a:solidFill>
                  <a:schemeClr val="bg1"/>
                </a:solidFill>
              </a:rPr>
              <a:t> 2021, </a:t>
            </a:r>
            <a:r>
              <a:rPr lang="en-GB" sz="3200" dirty="0" err="1">
                <a:solidFill>
                  <a:schemeClr val="bg1"/>
                </a:solidFill>
              </a:rPr>
              <a:t>Pazar</a:t>
            </a:r>
            <a:endParaRPr lang="en-GB" sz="3200" dirty="0">
              <a:solidFill>
                <a:schemeClr val="bg1"/>
              </a:solidFill>
            </a:endParaRPr>
          </a:p>
          <a:p>
            <a:pPr lvl="1"/>
            <a:r>
              <a:rPr lang="en-GB" sz="3200" b="1" dirty="0">
                <a:solidFill>
                  <a:schemeClr val="bg1"/>
                </a:solidFill>
              </a:rPr>
              <a:t>3. </a:t>
            </a:r>
            <a:r>
              <a:rPr lang="en-GB" sz="3200" b="1" dirty="0" err="1">
                <a:solidFill>
                  <a:schemeClr val="bg1"/>
                </a:solidFill>
              </a:rPr>
              <a:t>oturum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saat</a:t>
            </a:r>
            <a:r>
              <a:rPr lang="en-GB" sz="3200" b="1" dirty="0">
                <a:solidFill>
                  <a:schemeClr val="bg1"/>
                </a:solidFill>
              </a:rPr>
              <a:t> 14:00’da </a:t>
            </a:r>
            <a:r>
              <a:rPr lang="en-GB" sz="3200" b="1" dirty="0" err="1">
                <a:solidFill>
                  <a:schemeClr val="bg1"/>
                </a:solidFill>
              </a:rPr>
              <a:t>başlayacaktır</a:t>
            </a:r>
            <a:r>
              <a:rPr lang="en-GB" sz="3200" b="1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en-GB" sz="3200" i="1" dirty="0" err="1">
                <a:solidFill>
                  <a:schemeClr val="bg1"/>
                </a:solidFill>
              </a:rPr>
              <a:t>Oturum</a:t>
            </a:r>
            <a:r>
              <a:rPr lang="en-GB" sz="3200" i="1" dirty="0">
                <a:solidFill>
                  <a:schemeClr val="bg1"/>
                </a:solidFill>
              </a:rPr>
              <a:t> </a:t>
            </a:r>
            <a:r>
              <a:rPr lang="en-GB" sz="3200" i="1" dirty="0" err="1">
                <a:solidFill>
                  <a:schemeClr val="bg1"/>
                </a:solidFill>
              </a:rPr>
              <a:t>Başkanı</a:t>
            </a:r>
            <a:r>
              <a:rPr lang="en-GB" sz="3200" i="1" dirty="0">
                <a:solidFill>
                  <a:schemeClr val="bg1"/>
                </a:solidFill>
              </a:rPr>
              <a:t>: </a:t>
            </a:r>
            <a:r>
              <a:rPr lang="en-GB" sz="3200" i="1" dirty="0" err="1">
                <a:solidFill>
                  <a:schemeClr val="bg1"/>
                </a:solidFill>
              </a:rPr>
              <a:t>Samim</a:t>
            </a:r>
            <a:r>
              <a:rPr lang="en-GB" sz="3200" i="1" dirty="0">
                <a:solidFill>
                  <a:schemeClr val="bg1"/>
                </a:solidFill>
              </a:rPr>
              <a:t> Erhan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19B747-09DD-2A41-B15C-19D4233EF0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482" t="29555" r="16088" b="50000"/>
          <a:stretch/>
        </p:blipFill>
        <p:spPr>
          <a:xfrm>
            <a:off x="2788100" y="3355521"/>
            <a:ext cx="9213400" cy="2245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8571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9174</TotalTime>
  <Words>165</Words>
  <Application>Microsoft Macintosh PowerPoint</Application>
  <PresentationFormat>Widescreen</PresentationFormat>
  <Paragraphs>29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Serkant Ali Cetin</dc:creator>
  <cp:lastModifiedBy>Serkant Ali ÇETİN, ISU</cp:lastModifiedBy>
  <cp:revision>153</cp:revision>
  <cp:lastPrinted>2020-11-28T21:21:04Z</cp:lastPrinted>
  <dcterms:created xsi:type="dcterms:W3CDTF">2020-08-27T07:33:37Z</dcterms:created>
  <dcterms:modified xsi:type="dcterms:W3CDTF">2021-11-26T00:36:11Z</dcterms:modified>
</cp:coreProperties>
</file>