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5" r:id="rId10"/>
    <p:sldId id="266" r:id="rId11"/>
    <p:sldId id="267" r:id="rId12"/>
    <p:sldId id="310" r:id="rId13"/>
    <p:sldId id="311" r:id="rId14"/>
    <p:sldId id="269" r:id="rId15"/>
    <p:sldId id="300" r:id="rId16"/>
    <p:sldId id="304" r:id="rId17"/>
    <p:sldId id="268" r:id="rId18"/>
    <p:sldId id="305" r:id="rId19"/>
    <p:sldId id="307" r:id="rId20"/>
    <p:sldId id="308" r:id="rId21"/>
    <p:sldId id="306" r:id="rId22"/>
    <p:sldId id="30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D4124D68-CB05-4254-B316-09F2DBE4A488}">
          <p14:sldIdLst>
            <p14:sldId id="256"/>
            <p14:sldId id="257"/>
          </p14:sldIdLst>
        </p14:section>
        <p14:section name="Başlıksız Bölüm" id="{990B1153-50B0-4A9E-A36D-168FD3C2AA0D}">
          <p14:sldIdLst>
            <p14:sldId id="258"/>
            <p14:sldId id="260"/>
            <p14:sldId id="261"/>
            <p14:sldId id="259"/>
            <p14:sldId id="263"/>
            <p14:sldId id="264"/>
            <p14:sldId id="265"/>
            <p14:sldId id="266"/>
            <p14:sldId id="267"/>
            <p14:sldId id="310"/>
            <p14:sldId id="311"/>
            <p14:sldId id="269"/>
            <p14:sldId id="300"/>
            <p14:sldId id="304"/>
            <p14:sldId id="268"/>
            <p14:sldId id="305"/>
            <p14:sldId id="307"/>
            <p14:sldId id="308"/>
            <p14:sldId id="306"/>
            <p14:sldId id="30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3B1F9B-5A5C-42A2-B7E0-E11DA474D349}" v="56" dt="2020-11-28T22:37:09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LÇIN KALKAN" userId="eecfb11701ae46e0" providerId="LiveId" clId="{343B1F9B-5A5C-42A2-B7E0-E11DA474D349}"/>
    <pc:docChg chg="undo custSel mod addSld delSld modSld sldOrd modSection">
      <pc:chgData name="YALÇIN KALKAN" userId="eecfb11701ae46e0" providerId="LiveId" clId="{343B1F9B-5A5C-42A2-B7E0-E11DA474D349}" dt="2020-11-28T22:38:06.148" v="994" actId="20577"/>
      <pc:docMkLst>
        <pc:docMk/>
      </pc:docMkLst>
      <pc:sldChg chg="addSp delSp modSp mod">
        <pc:chgData name="YALÇIN KALKAN" userId="eecfb11701ae46e0" providerId="LiveId" clId="{343B1F9B-5A5C-42A2-B7E0-E11DA474D349}" dt="2020-11-28T21:34:39.141" v="817" actId="1076"/>
        <pc:sldMkLst>
          <pc:docMk/>
          <pc:sldMk cId="2989739813" sldId="256"/>
        </pc:sldMkLst>
        <pc:spChg chg="mod">
          <ac:chgData name="YALÇIN KALKAN" userId="eecfb11701ae46e0" providerId="LiveId" clId="{343B1F9B-5A5C-42A2-B7E0-E11DA474D349}" dt="2020-11-28T21:34:12.307" v="816" actId="20577"/>
          <ac:spMkLst>
            <pc:docMk/>
            <pc:sldMk cId="2989739813" sldId="256"/>
            <ac:spMk id="5" creationId="{9EAC6245-C3FC-41BD-A5F7-4960CBEDFC68}"/>
          </ac:spMkLst>
        </pc:spChg>
        <pc:picChg chg="add del mod">
          <ac:chgData name="YALÇIN KALKAN" userId="eecfb11701ae46e0" providerId="LiveId" clId="{343B1F9B-5A5C-42A2-B7E0-E11DA474D349}" dt="2020-11-28T21:33:02.457" v="793" actId="478"/>
          <ac:picMkLst>
            <pc:docMk/>
            <pc:sldMk cId="2989739813" sldId="256"/>
            <ac:picMk id="9" creationId="{35EEA30D-CCD5-4505-A10B-1CE1CF9972D3}"/>
          </ac:picMkLst>
        </pc:picChg>
        <pc:picChg chg="add mod">
          <ac:chgData name="YALÇIN KALKAN" userId="eecfb11701ae46e0" providerId="LiveId" clId="{343B1F9B-5A5C-42A2-B7E0-E11DA474D349}" dt="2020-11-28T21:34:39.141" v="817" actId="1076"/>
          <ac:picMkLst>
            <pc:docMk/>
            <pc:sldMk cId="2989739813" sldId="256"/>
            <ac:picMk id="10" creationId="{33B80394-5C4B-4C30-A3F9-755ACBBD0FDD}"/>
          </ac:picMkLst>
        </pc:picChg>
        <pc:picChg chg="mod">
          <ac:chgData name="YALÇIN KALKAN" userId="eecfb11701ae46e0" providerId="LiveId" clId="{343B1F9B-5A5C-42A2-B7E0-E11DA474D349}" dt="2020-11-28T21:34:39.141" v="817" actId="1076"/>
          <ac:picMkLst>
            <pc:docMk/>
            <pc:sldMk cId="2989739813" sldId="256"/>
            <ac:picMk id="1026" creationId="{D102AAC8-7E67-44D7-8950-3C7FB50E9396}"/>
          </ac:picMkLst>
        </pc:picChg>
      </pc:sldChg>
      <pc:sldChg chg="modSp mod">
        <pc:chgData name="YALÇIN KALKAN" userId="eecfb11701ae46e0" providerId="LiveId" clId="{343B1F9B-5A5C-42A2-B7E0-E11DA474D349}" dt="2020-11-28T22:38:06.148" v="994" actId="20577"/>
        <pc:sldMkLst>
          <pc:docMk/>
          <pc:sldMk cId="1336723219" sldId="257"/>
        </pc:sldMkLst>
        <pc:spChg chg="mod">
          <ac:chgData name="YALÇIN KALKAN" userId="eecfb11701ae46e0" providerId="LiveId" clId="{343B1F9B-5A5C-42A2-B7E0-E11DA474D349}" dt="2020-11-28T22:38:06.148" v="994" actId="20577"/>
          <ac:spMkLst>
            <pc:docMk/>
            <pc:sldMk cId="1336723219" sldId="257"/>
            <ac:spMk id="3" creationId="{4355C119-FCB8-4029-AD87-FBF38369FF1B}"/>
          </ac:spMkLst>
        </pc:spChg>
      </pc:sldChg>
      <pc:sldChg chg="modSp mod">
        <pc:chgData name="YALÇIN KALKAN" userId="eecfb11701ae46e0" providerId="LiveId" clId="{343B1F9B-5A5C-42A2-B7E0-E11DA474D349}" dt="2020-11-28T19:21:56.298" v="20" actId="20577"/>
        <pc:sldMkLst>
          <pc:docMk/>
          <pc:sldMk cId="3781892254" sldId="258"/>
        </pc:sldMkLst>
        <pc:spChg chg="mod">
          <ac:chgData name="YALÇIN KALKAN" userId="eecfb11701ae46e0" providerId="LiveId" clId="{343B1F9B-5A5C-42A2-B7E0-E11DA474D349}" dt="2020-11-28T19:20:25.198" v="1" actId="1076"/>
          <ac:spMkLst>
            <pc:docMk/>
            <pc:sldMk cId="3781892254" sldId="258"/>
            <ac:spMk id="2" creationId="{031E51AB-FCC6-4BF7-AA5B-2AB8E7141401}"/>
          </ac:spMkLst>
        </pc:spChg>
        <pc:spChg chg="mod">
          <ac:chgData name="YALÇIN KALKAN" userId="eecfb11701ae46e0" providerId="LiveId" clId="{343B1F9B-5A5C-42A2-B7E0-E11DA474D349}" dt="2020-11-28T19:21:56.298" v="20" actId="20577"/>
          <ac:spMkLst>
            <pc:docMk/>
            <pc:sldMk cId="3781892254" sldId="258"/>
            <ac:spMk id="3" creationId="{9B8C7259-58CF-4FE7-BD44-581C694ECE97}"/>
          </ac:spMkLst>
        </pc:spChg>
        <pc:picChg chg="mod">
          <ac:chgData name="YALÇIN KALKAN" userId="eecfb11701ae46e0" providerId="LiveId" clId="{343B1F9B-5A5C-42A2-B7E0-E11DA474D349}" dt="2020-11-28T19:20:35.375" v="3" actId="1076"/>
          <ac:picMkLst>
            <pc:docMk/>
            <pc:sldMk cId="3781892254" sldId="258"/>
            <ac:picMk id="7" creationId="{7B3FC06F-DDB4-40CF-B57F-9F3A04219F15}"/>
          </ac:picMkLst>
        </pc:picChg>
      </pc:sldChg>
      <pc:sldChg chg="modSp mod">
        <pc:chgData name="YALÇIN KALKAN" userId="eecfb11701ae46e0" providerId="LiveId" clId="{343B1F9B-5A5C-42A2-B7E0-E11DA474D349}" dt="2020-11-28T19:25:51.877" v="24" actId="14100"/>
        <pc:sldMkLst>
          <pc:docMk/>
          <pc:sldMk cId="1951682177" sldId="260"/>
        </pc:sldMkLst>
        <pc:spChg chg="mod">
          <ac:chgData name="YALÇIN KALKAN" userId="eecfb11701ae46e0" providerId="LiveId" clId="{343B1F9B-5A5C-42A2-B7E0-E11DA474D349}" dt="2020-11-28T19:25:20.189" v="22" actId="1076"/>
          <ac:spMkLst>
            <pc:docMk/>
            <pc:sldMk cId="1951682177" sldId="260"/>
            <ac:spMk id="2" creationId="{031E51AB-FCC6-4BF7-AA5B-2AB8E7141401}"/>
          </ac:spMkLst>
        </pc:spChg>
        <pc:graphicFrameChg chg="mod">
          <ac:chgData name="YALÇIN KALKAN" userId="eecfb11701ae46e0" providerId="LiveId" clId="{343B1F9B-5A5C-42A2-B7E0-E11DA474D349}" dt="2020-11-28T19:25:51.877" v="24" actId="14100"/>
          <ac:graphicFrameMkLst>
            <pc:docMk/>
            <pc:sldMk cId="1951682177" sldId="260"/>
            <ac:graphicFrameMk id="5" creationId="{CAD770A8-5091-4583-921C-7345401EE253}"/>
          </ac:graphicFrameMkLst>
        </pc:graphicFrameChg>
      </pc:sldChg>
      <pc:sldChg chg="delSp del mod">
        <pc:chgData name="YALÇIN KALKAN" userId="eecfb11701ae46e0" providerId="LiveId" clId="{343B1F9B-5A5C-42A2-B7E0-E11DA474D349}" dt="2020-11-28T19:42:14" v="27" actId="47"/>
        <pc:sldMkLst>
          <pc:docMk/>
          <pc:sldMk cId="1934365719" sldId="262"/>
        </pc:sldMkLst>
        <pc:spChg chg="del">
          <ac:chgData name="YALÇIN KALKAN" userId="eecfb11701ae46e0" providerId="LiveId" clId="{343B1F9B-5A5C-42A2-B7E0-E11DA474D349}" dt="2020-11-28T19:19:51.566" v="0" actId="478"/>
          <ac:spMkLst>
            <pc:docMk/>
            <pc:sldMk cId="1934365719" sldId="262"/>
            <ac:spMk id="2" creationId="{379F0A36-5DF8-4443-BE53-0CAD007100D2}"/>
          </ac:spMkLst>
        </pc:spChg>
        <pc:spChg chg="del">
          <ac:chgData name="YALÇIN KALKAN" userId="eecfb11701ae46e0" providerId="LiveId" clId="{343B1F9B-5A5C-42A2-B7E0-E11DA474D349}" dt="2020-11-28T19:19:51.566" v="0" actId="478"/>
          <ac:spMkLst>
            <pc:docMk/>
            <pc:sldMk cId="1934365719" sldId="262"/>
            <ac:spMk id="3" creationId="{02426D1E-0565-4EF6-8713-C5614FFB54E4}"/>
          </ac:spMkLst>
        </pc:spChg>
      </pc:sldChg>
      <pc:sldChg chg="addSp delSp modSp add mod setBg delDesignElem">
        <pc:chgData name="YALÇIN KALKAN" userId="eecfb11701ae46e0" providerId="LiveId" clId="{343B1F9B-5A5C-42A2-B7E0-E11DA474D349}" dt="2020-11-28T19:45:43.481" v="75" actId="1076"/>
        <pc:sldMkLst>
          <pc:docMk/>
          <pc:sldMk cId="428367515" sldId="263"/>
        </pc:sldMkLst>
        <pc:spChg chg="mod">
          <ac:chgData name="YALÇIN KALKAN" userId="eecfb11701ae46e0" providerId="LiveId" clId="{343B1F9B-5A5C-42A2-B7E0-E11DA474D349}" dt="2020-11-28T19:45:33.100" v="73" actId="26606"/>
          <ac:spMkLst>
            <pc:docMk/>
            <pc:sldMk cId="428367515" sldId="263"/>
            <ac:spMk id="2" creationId="{031E51AB-FCC6-4BF7-AA5B-2AB8E7141401}"/>
          </ac:spMkLst>
        </pc:spChg>
        <pc:spChg chg="mod">
          <ac:chgData name="YALÇIN KALKAN" userId="eecfb11701ae46e0" providerId="LiveId" clId="{343B1F9B-5A5C-42A2-B7E0-E11DA474D349}" dt="2020-11-28T19:45:33.100" v="73" actId="26606"/>
          <ac:spMkLst>
            <pc:docMk/>
            <pc:sldMk cId="428367515" sldId="263"/>
            <ac:spMk id="3" creationId="{9B8C7259-58CF-4FE7-BD44-581C694ECE97}"/>
          </ac:spMkLst>
        </pc:spChg>
        <pc:spChg chg="del">
          <ac:chgData name="YALÇIN KALKAN" userId="eecfb11701ae46e0" providerId="LiveId" clId="{343B1F9B-5A5C-42A2-B7E0-E11DA474D349}" dt="2020-11-28T19:42:09.852" v="26"/>
          <ac:spMkLst>
            <pc:docMk/>
            <pc:sldMk cId="428367515" sldId="263"/>
            <ac:spMk id="9" creationId="{79477870-C64A-4E35-8F2F-05B7114F3C74}"/>
          </ac:spMkLst>
        </pc:spChg>
        <pc:spChg chg="add del">
          <ac:chgData name="YALÇIN KALKAN" userId="eecfb11701ae46e0" providerId="LiveId" clId="{343B1F9B-5A5C-42A2-B7E0-E11DA474D349}" dt="2020-11-28T19:45:33.087" v="72" actId="26606"/>
          <ac:spMkLst>
            <pc:docMk/>
            <pc:sldMk cId="428367515" sldId="263"/>
            <ac:spMk id="10" creationId="{3CD9DF72-87A3-404E-A828-84CBF11A8303}"/>
          </ac:spMkLst>
        </pc:spChg>
        <pc:spChg chg="del">
          <ac:chgData name="YALÇIN KALKAN" userId="eecfb11701ae46e0" providerId="LiveId" clId="{343B1F9B-5A5C-42A2-B7E0-E11DA474D349}" dt="2020-11-28T19:42:09.852" v="26"/>
          <ac:spMkLst>
            <pc:docMk/>
            <pc:sldMk cId="428367515" sldId="263"/>
            <ac:spMk id="11" creationId="{8AEA628B-C8FF-4D0B-B111-F101F580B15D}"/>
          </ac:spMkLst>
        </pc:spChg>
        <pc:spChg chg="del">
          <ac:chgData name="YALÇIN KALKAN" userId="eecfb11701ae46e0" providerId="LiveId" clId="{343B1F9B-5A5C-42A2-B7E0-E11DA474D349}" dt="2020-11-28T19:42:09.852" v="26"/>
          <ac:spMkLst>
            <pc:docMk/>
            <pc:sldMk cId="428367515" sldId="263"/>
            <ac:spMk id="13" creationId="{42663BD0-064C-40FC-A331-F49FCA9536AA}"/>
          </ac:spMkLst>
        </pc:spChg>
        <pc:spChg chg="add">
          <ac:chgData name="YALÇIN KALKAN" userId="eecfb11701ae46e0" providerId="LiveId" clId="{343B1F9B-5A5C-42A2-B7E0-E11DA474D349}" dt="2020-11-28T19:45:33.100" v="73" actId="26606"/>
          <ac:spMkLst>
            <pc:docMk/>
            <pc:sldMk cId="428367515" sldId="263"/>
            <ac:spMk id="14" creationId="{F94AA2BD-2E3F-4B1D-8127-5744B8115311}"/>
          </ac:spMkLst>
        </pc:spChg>
        <pc:spChg chg="add">
          <ac:chgData name="YALÇIN KALKAN" userId="eecfb11701ae46e0" providerId="LiveId" clId="{343B1F9B-5A5C-42A2-B7E0-E11DA474D349}" dt="2020-11-28T19:45:33.100" v="73" actId="26606"/>
          <ac:spMkLst>
            <pc:docMk/>
            <pc:sldMk cId="428367515" sldId="263"/>
            <ac:spMk id="15" creationId="{3D752CF2-2291-40B5-B462-C17B174C10BC}"/>
          </ac:spMkLst>
        </pc:spChg>
        <pc:spChg chg="add">
          <ac:chgData name="YALÇIN KALKAN" userId="eecfb11701ae46e0" providerId="LiveId" clId="{343B1F9B-5A5C-42A2-B7E0-E11DA474D349}" dt="2020-11-28T19:45:33.100" v="73" actId="26606"/>
          <ac:spMkLst>
            <pc:docMk/>
            <pc:sldMk cId="428367515" sldId="263"/>
            <ac:spMk id="16" creationId="{4BD02261-2DC8-4AA8-9E16-7751AE892445}"/>
          </ac:spMkLst>
        </pc:spChg>
        <pc:picChg chg="del">
          <ac:chgData name="YALÇIN KALKAN" userId="eecfb11701ae46e0" providerId="LiveId" clId="{343B1F9B-5A5C-42A2-B7E0-E11DA474D349}" dt="2020-11-28T19:44:13.574" v="67" actId="478"/>
          <ac:picMkLst>
            <pc:docMk/>
            <pc:sldMk cId="428367515" sldId="263"/>
            <ac:picMk id="4" creationId="{41B67105-2BB1-4672-A5B4-C062D99D3615}"/>
          </ac:picMkLst>
        </pc:picChg>
        <pc:picChg chg="add mod ord">
          <ac:chgData name="YALÇIN KALKAN" userId="eecfb11701ae46e0" providerId="LiveId" clId="{343B1F9B-5A5C-42A2-B7E0-E11DA474D349}" dt="2020-11-28T19:45:43.481" v="75" actId="1076"/>
          <ac:picMkLst>
            <pc:docMk/>
            <pc:sldMk cId="428367515" sldId="263"/>
            <ac:picMk id="6" creationId="{AA48EFB1-BC10-4E97-A57B-FE8818E82342}"/>
          </ac:picMkLst>
        </pc:picChg>
        <pc:picChg chg="add del">
          <ac:chgData name="YALÇIN KALKAN" userId="eecfb11701ae46e0" providerId="LiveId" clId="{343B1F9B-5A5C-42A2-B7E0-E11DA474D349}" dt="2020-11-28T19:45:26.724" v="70" actId="26606"/>
          <ac:picMkLst>
            <pc:docMk/>
            <pc:sldMk cId="428367515" sldId="263"/>
            <ac:picMk id="8" creationId="{54DDEBDD-D8BD-41A6-8A0D-B00E3768B0F9}"/>
          </ac:picMkLst>
        </pc:picChg>
        <pc:cxnChg chg="add del">
          <ac:chgData name="YALÇIN KALKAN" userId="eecfb11701ae46e0" providerId="LiveId" clId="{343B1F9B-5A5C-42A2-B7E0-E11DA474D349}" dt="2020-11-28T19:45:33.087" v="72" actId="26606"/>
          <ac:cxnSpMkLst>
            <pc:docMk/>
            <pc:sldMk cId="428367515" sldId="263"/>
            <ac:cxnSpMk id="12" creationId="{20E3A342-4D61-4E3F-AF90-1AB42AEB96CC}"/>
          </ac:cxnSpMkLst>
        </pc:cxnChg>
      </pc:sldChg>
      <pc:sldChg chg="addSp delSp modSp new mod">
        <pc:chgData name="YALÇIN KALKAN" userId="eecfb11701ae46e0" providerId="LiveId" clId="{343B1F9B-5A5C-42A2-B7E0-E11DA474D349}" dt="2020-11-28T20:06:57.532" v="102" actId="14100"/>
        <pc:sldMkLst>
          <pc:docMk/>
          <pc:sldMk cId="952584323" sldId="264"/>
        </pc:sldMkLst>
        <pc:spChg chg="del">
          <ac:chgData name="YALÇIN KALKAN" userId="eecfb11701ae46e0" providerId="LiveId" clId="{343B1F9B-5A5C-42A2-B7E0-E11DA474D349}" dt="2020-11-28T19:46:31.528" v="77" actId="478"/>
          <ac:spMkLst>
            <pc:docMk/>
            <pc:sldMk cId="952584323" sldId="264"/>
            <ac:spMk id="2" creationId="{D6DBE63A-FA88-49E7-8081-567CBCCE9389}"/>
          </ac:spMkLst>
        </pc:spChg>
        <pc:spChg chg="del">
          <ac:chgData name="YALÇIN KALKAN" userId="eecfb11701ae46e0" providerId="LiveId" clId="{343B1F9B-5A5C-42A2-B7E0-E11DA474D349}" dt="2020-11-28T19:46:31.528" v="77" actId="478"/>
          <ac:spMkLst>
            <pc:docMk/>
            <pc:sldMk cId="952584323" sldId="264"/>
            <ac:spMk id="3" creationId="{66694E5B-7318-49AA-9AA6-1EF8E4FD5562}"/>
          </ac:spMkLst>
        </pc:spChg>
        <pc:spChg chg="add mod">
          <ac:chgData name="YALÇIN KALKAN" userId="eecfb11701ae46e0" providerId="LiveId" clId="{343B1F9B-5A5C-42A2-B7E0-E11DA474D349}" dt="2020-11-28T20:03:20.468" v="80" actId="1076"/>
          <ac:spMkLst>
            <pc:docMk/>
            <pc:sldMk cId="952584323" sldId="264"/>
            <ac:spMk id="4" creationId="{8BC63A14-FEA7-4136-A880-7418BB157CAF}"/>
          </ac:spMkLst>
        </pc:spChg>
        <pc:graphicFrameChg chg="add mod">
          <ac:chgData name="YALÇIN KALKAN" userId="eecfb11701ae46e0" providerId="LiveId" clId="{343B1F9B-5A5C-42A2-B7E0-E11DA474D349}" dt="2020-11-28T20:06:57.532" v="102" actId="14100"/>
          <ac:graphicFrameMkLst>
            <pc:docMk/>
            <pc:sldMk cId="952584323" sldId="264"/>
            <ac:graphicFrameMk id="5" creationId="{373099F8-2E2D-417F-8B6A-5E5D2B5876C1}"/>
          </ac:graphicFrameMkLst>
        </pc:graphicFrameChg>
        <pc:picChg chg="add del mod">
          <ac:chgData name="YALÇIN KALKAN" userId="eecfb11701ae46e0" providerId="LiveId" clId="{343B1F9B-5A5C-42A2-B7E0-E11DA474D349}" dt="2020-11-28T20:06:56.264" v="100"/>
          <ac:picMkLst>
            <pc:docMk/>
            <pc:sldMk cId="952584323" sldId="264"/>
            <ac:picMk id="2051" creationId="{EEEC7470-8781-401B-8402-668FECBDFEAC}"/>
          </ac:picMkLst>
        </pc:picChg>
      </pc:sldChg>
      <pc:sldChg chg="addSp delSp modSp new mod setBg">
        <pc:chgData name="YALÇIN KALKAN" userId="eecfb11701ae46e0" providerId="LiveId" clId="{343B1F9B-5A5C-42A2-B7E0-E11DA474D349}" dt="2020-11-28T20:07:09.999" v="106" actId="26606"/>
        <pc:sldMkLst>
          <pc:docMk/>
          <pc:sldMk cId="2067754018" sldId="265"/>
        </pc:sldMkLst>
        <pc:spChg chg="del">
          <ac:chgData name="YALÇIN KALKAN" userId="eecfb11701ae46e0" providerId="LiveId" clId="{343B1F9B-5A5C-42A2-B7E0-E11DA474D349}" dt="2020-11-28T20:04:13.003" v="82" actId="478"/>
          <ac:spMkLst>
            <pc:docMk/>
            <pc:sldMk cId="2067754018" sldId="265"/>
            <ac:spMk id="2" creationId="{422E4424-1EB2-4154-874A-7AB9AFA76DE0}"/>
          </ac:spMkLst>
        </pc:spChg>
        <pc:spChg chg="del">
          <ac:chgData name="YALÇIN KALKAN" userId="eecfb11701ae46e0" providerId="LiveId" clId="{343B1F9B-5A5C-42A2-B7E0-E11DA474D349}" dt="2020-11-28T20:04:13.003" v="82" actId="478"/>
          <ac:spMkLst>
            <pc:docMk/>
            <pc:sldMk cId="2067754018" sldId="265"/>
            <ac:spMk id="3" creationId="{9379D146-4AC2-4ADF-ADD0-2CC7B1B96031}"/>
          </ac:spMkLst>
        </pc:spChg>
        <pc:spChg chg="add">
          <ac:chgData name="YALÇIN KALKAN" userId="eecfb11701ae46e0" providerId="LiveId" clId="{343B1F9B-5A5C-42A2-B7E0-E11DA474D349}" dt="2020-11-28T20:07:09.999" v="106" actId="26606"/>
          <ac:spMkLst>
            <pc:docMk/>
            <pc:sldMk cId="2067754018" sldId="265"/>
            <ac:spMk id="71" creationId="{42A4FC2C-047E-45A5-965D-8E1E3BF09BC6}"/>
          </ac:spMkLst>
        </pc:spChg>
        <pc:picChg chg="add mod">
          <ac:chgData name="YALÇIN KALKAN" userId="eecfb11701ae46e0" providerId="LiveId" clId="{343B1F9B-5A5C-42A2-B7E0-E11DA474D349}" dt="2020-11-28T20:07:09.999" v="106" actId="26606"/>
          <ac:picMkLst>
            <pc:docMk/>
            <pc:sldMk cId="2067754018" sldId="265"/>
            <ac:picMk id="3074" creationId="{3E7E8521-49DF-4E4B-906A-8D37505E9DC2}"/>
          </ac:picMkLst>
        </pc:picChg>
      </pc:sldChg>
      <pc:sldChg chg="addSp delSp modSp new mod setBg">
        <pc:chgData name="YALÇIN KALKAN" userId="eecfb11701ae46e0" providerId="LiveId" clId="{343B1F9B-5A5C-42A2-B7E0-E11DA474D349}" dt="2020-11-28T20:14:46.020" v="125" actId="26606"/>
        <pc:sldMkLst>
          <pc:docMk/>
          <pc:sldMk cId="715695884" sldId="266"/>
        </pc:sldMkLst>
        <pc:spChg chg="del">
          <ac:chgData name="YALÇIN KALKAN" userId="eecfb11701ae46e0" providerId="LiveId" clId="{343B1F9B-5A5C-42A2-B7E0-E11DA474D349}" dt="2020-11-28T20:08:11.254" v="108" actId="478"/>
          <ac:spMkLst>
            <pc:docMk/>
            <pc:sldMk cId="715695884" sldId="266"/>
            <ac:spMk id="2" creationId="{D2BAE8A4-864C-42A5-822E-732769080B0A}"/>
          </ac:spMkLst>
        </pc:spChg>
        <pc:spChg chg="del">
          <ac:chgData name="YALÇIN KALKAN" userId="eecfb11701ae46e0" providerId="LiveId" clId="{343B1F9B-5A5C-42A2-B7E0-E11DA474D349}" dt="2020-11-28T20:08:11.254" v="108" actId="478"/>
          <ac:spMkLst>
            <pc:docMk/>
            <pc:sldMk cId="715695884" sldId="266"/>
            <ac:spMk id="3" creationId="{2DFEABDA-ACFA-4CF6-B1CC-C32C9FDBE94C}"/>
          </ac:spMkLst>
        </pc:spChg>
        <pc:spChg chg="add del">
          <ac:chgData name="YALÇIN KALKAN" userId="eecfb11701ae46e0" providerId="LiveId" clId="{343B1F9B-5A5C-42A2-B7E0-E11DA474D349}" dt="2020-11-28T20:09:09.686" v="121" actId="26606"/>
          <ac:spMkLst>
            <pc:docMk/>
            <pc:sldMk cId="715695884" sldId="266"/>
            <ac:spMk id="7" creationId="{42A4FC2C-047E-45A5-965D-8E1E3BF09BC6}"/>
          </ac:spMkLst>
        </pc:spChg>
        <pc:spChg chg="add del">
          <ac:chgData name="YALÇIN KALKAN" userId="eecfb11701ae46e0" providerId="LiveId" clId="{343B1F9B-5A5C-42A2-B7E0-E11DA474D349}" dt="2020-11-28T20:08:50.871" v="111" actId="26606"/>
          <ac:spMkLst>
            <pc:docMk/>
            <pc:sldMk cId="715695884" sldId="266"/>
            <ac:spMk id="10" creationId="{42A4FC2C-047E-45A5-965D-8E1E3BF09BC6}"/>
          </ac:spMkLst>
        </pc:spChg>
        <pc:spChg chg="add del">
          <ac:chgData name="YALÇIN KALKAN" userId="eecfb11701ae46e0" providerId="LiveId" clId="{343B1F9B-5A5C-42A2-B7E0-E11DA474D349}" dt="2020-11-28T20:08:53.764" v="113" actId="26606"/>
          <ac:spMkLst>
            <pc:docMk/>
            <pc:sldMk cId="715695884" sldId="266"/>
            <ac:spMk id="12" creationId="{B670DBD5-770C-4383-9F54-5B86E86BD5BB}"/>
          </ac:spMkLst>
        </pc:spChg>
        <pc:spChg chg="add">
          <ac:chgData name="YALÇIN KALKAN" userId="eecfb11701ae46e0" providerId="LiveId" clId="{343B1F9B-5A5C-42A2-B7E0-E11DA474D349}" dt="2020-11-28T20:14:46.020" v="125" actId="26606"/>
          <ac:spMkLst>
            <pc:docMk/>
            <pc:sldMk cId="715695884" sldId="266"/>
            <ac:spMk id="13" creationId="{80CCAACE-815D-4A79-875A-B7EFC28F7D2B}"/>
          </ac:spMkLst>
        </pc:spChg>
        <pc:spChg chg="add del">
          <ac:chgData name="YALÇIN KALKAN" userId="eecfb11701ae46e0" providerId="LiveId" clId="{343B1F9B-5A5C-42A2-B7E0-E11DA474D349}" dt="2020-11-28T20:08:57.262" v="115" actId="26606"/>
          <ac:spMkLst>
            <pc:docMk/>
            <pc:sldMk cId="715695884" sldId="266"/>
            <ac:spMk id="14" creationId="{32BC26D8-82FB-445E-AA49-62A77D7C1EE0}"/>
          </ac:spMkLst>
        </pc:spChg>
        <pc:spChg chg="add del">
          <ac:chgData name="YALÇIN KALKAN" userId="eecfb11701ae46e0" providerId="LiveId" clId="{343B1F9B-5A5C-42A2-B7E0-E11DA474D349}" dt="2020-11-28T20:08:57.262" v="115" actId="26606"/>
          <ac:spMkLst>
            <pc:docMk/>
            <pc:sldMk cId="715695884" sldId="266"/>
            <ac:spMk id="15" creationId="{CB44330D-EA18-4254-AA95-EB49948539B8}"/>
          </ac:spMkLst>
        </pc:spChg>
        <pc:picChg chg="add mod">
          <ac:chgData name="YALÇIN KALKAN" userId="eecfb11701ae46e0" providerId="LiveId" clId="{343B1F9B-5A5C-42A2-B7E0-E11DA474D349}" dt="2020-11-28T20:14:46.020" v="125" actId="26606"/>
          <ac:picMkLst>
            <pc:docMk/>
            <pc:sldMk cId="715695884" sldId="266"/>
            <ac:picMk id="5" creationId="{56C0EA06-B9B8-4765-96AD-F900667145F7}"/>
          </ac:picMkLst>
        </pc:picChg>
        <pc:picChg chg="add mod">
          <ac:chgData name="YALÇIN KALKAN" userId="eecfb11701ae46e0" providerId="LiveId" clId="{343B1F9B-5A5C-42A2-B7E0-E11DA474D349}" dt="2020-11-28T20:14:46.020" v="125" actId="26606"/>
          <ac:picMkLst>
            <pc:docMk/>
            <pc:sldMk cId="715695884" sldId="266"/>
            <ac:picMk id="8" creationId="{D6CE88DE-7DE5-4654-9442-9956228A505D}"/>
          </ac:picMkLst>
        </pc:picChg>
      </pc:sldChg>
      <pc:sldChg chg="addSp delSp modSp new mod">
        <pc:chgData name="YALÇIN KALKAN" userId="eecfb11701ae46e0" providerId="LiveId" clId="{343B1F9B-5A5C-42A2-B7E0-E11DA474D349}" dt="2020-11-28T20:26:30.656" v="128"/>
        <pc:sldMkLst>
          <pc:docMk/>
          <pc:sldMk cId="2711545702" sldId="267"/>
        </pc:sldMkLst>
        <pc:spChg chg="del">
          <ac:chgData name="YALÇIN KALKAN" userId="eecfb11701ae46e0" providerId="LiveId" clId="{343B1F9B-5A5C-42A2-B7E0-E11DA474D349}" dt="2020-11-28T20:15:05.110" v="127" actId="478"/>
          <ac:spMkLst>
            <pc:docMk/>
            <pc:sldMk cId="2711545702" sldId="267"/>
            <ac:spMk id="2" creationId="{BAE66108-9E26-4066-8C7A-8F606CA8C5DB}"/>
          </ac:spMkLst>
        </pc:spChg>
        <pc:spChg chg="del">
          <ac:chgData name="YALÇIN KALKAN" userId="eecfb11701ae46e0" providerId="LiveId" clId="{343B1F9B-5A5C-42A2-B7E0-E11DA474D349}" dt="2020-11-28T20:15:05.110" v="127" actId="478"/>
          <ac:spMkLst>
            <pc:docMk/>
            <pc:sldMk cId="2711545702" sldId="267"/>
            <ac:spMk id="3" creationId="{33846D3F-B676-412D-AED0-409E2A9D0339}"/>
          </ac:spMkLst>
        </pc:spChg>
        <pc:picChg chg="add mod">
          <ac:chgData name="YALÇIN KALKAN" userId="eecfb11701ae46e0" providerId="LiveId" clId="{343B1F9B-5A5C-42A2-B7E0-E11DA474D349}" dt="2020-11-28T20:26:30.656" v="128"/>
          <ac:picMkLst>
            <pc:docMk/>
            <pc:sldMk cId="2711545702" sldId="267"/>
            <ac:picMk id="5" creationId="{D524BEC8-AC08-44C2-ACB2-ABF12E00AFA0}"/>
          </ac:picMkLst>
        </pc:picChg>
      </pc:sldChg>
      <pc:sldChg chg="addSp delSp modSp new mod setBg">
        <pc:chgData name="YALÇIN KALKAN" userId="eecfb11701ae46e0" providerId="LiveId" clId="{343B1F9B-5A5C-42A2-B7E0-E11DA474D349}" dt="2020-11-28T20:54:33.245" v="394" actId="26606"/>
        <pc:sldMkLst>
          <pc:docMk/>
          <pc:sldMk cId="206517908" sldId="268"/>
        </pc:sldMkLst>
        <pc:spChg chg="del">
          <ac:chgData name="YALÇIN KALKAN" userId="eecfb11701ae46e0" providerId="LiveId" clId="{343B1F9B-5A5C-42A2-B7E0-E11DA474D349}" dt="2020-11-28T20:27:12.051" v="130" actId="478"/>
          <ac:spMkLst>
            <pc:docMk/>
            <pc:sldMk cId="206517908" sldId="268"/>
            <ac:spMk id="2" creationId="{29B587BB-3BBE-4652-91B6-2B3C3589BE27}"/>
          </ac:spMkLst>
        </pc:spChg>
        <pc:spChg chg="del">
          <ac:chgData name="YALÇIN KALKAN" userId="eecfb11701ae46e0" providerId="LiveId" clId="{343B1F9B-5A5C-42A2-B7E0-E11DA474D349}" dt="2020-11-28T20:27:12.051" v="130" actId="478"/>
          <ac:spMkLst>
            <pc:docMk/>
            <pc:sldMk cId="206517908" sldId="268"/>
            <ac:spMk id="3" creationId="{2ED3B80A-467C-47F7-8C96-464B817D5E30}"/>
          </ac:spMkLst>
        </pc:spChg>
        <pc:spChg chg="add">
          <ac:chgData name="YALÇIN KALKAN" userId="eecfb11701ae46e0" providerId="LiveId" clId="{343B1F9B-5A5C-42A2-B7E0-E11DA474D349}" dt="2020-11-28T20:54:33.245" v="394" actId="26606"/>
          <ac:spMkLst>
            <pc:docMk/>
            <pc:sldMk cId="206517908" sldId="268"/>
            <ac:spMk id="10" creationId="{80CCAACE-815D-4A79-875A-B7EFC28F7D2B}"/>
          </ac:spMkLst>
        </pc:spChg>
        <pc:picChg chg="add mod ord">
          <ac:chgData name="YALÇIN KALKAN" userId="eecfb11701ae46e0" providerId="LiveId" clId="{343B1F9B-5A5C-42A2-B7E0-E11DA474D349}" dt="2020-11-28T20:54:33.245" v="394" actId="26606"/>
          <ac:picMkLst>
            <pc:docMk/>
            <pc:sldMk cId="206517908" sldId="268"/>
            <ac:picMk id="4" creationId="{614B87D9-2D07-4DD2-8710-25E6E224DCF8}"/>
          </ac:picMkLst>
        </pc:picChg>
        <pc:picChg chg="add mod">
          <ac:chgData name="YALÇIN KALKAN" userId="eecfb11701ae46e0" providerId="LiveId" clId="{343B1F9B-5A5C-42A2-B7E0-E11DA474D349}" dt="2020-11-28T20:54:33.245" v="394" actId="26606"/>
          <ac:picMkLst>
            <pc:docMk/>
            <pc:sldMk cId="206517908" sldId="268"/>
            <ac:picMk id="5" creationId="{18B9BA7D-D127-4DB1-8ED5-89D09D2752DC}"/>
          </ac:picMkLst>
        </pc:picChg>
      </pc:sldChg>
      <pc:sldChg chg="addSp delSp modSp add mod ord setBg setClrOvrMap delDesignElem">
        <pc:chgData name="YALÇIN KALKAN" userId="eecfb11701ae46e0" providerId="LiveId" clId="{343B1F9B-5A5C-42A2-B7E0-E11DA474D349}" dt="2020-11-28T20:47:40.598" v="357" actId="20577"/>
        <pc:sldMkLst>
          <pc:docMk/>
          <pc:sldMk cId="2800246490" sldId="269"/>
        </pc:sldMkLst>
        <pc:spChg chg="mod">
          <ac:chgData name="YALÇIN KALKAN" userId="eecfb11701ae46e0" providerId="LiveId" clId="{343B1F9B-5A5C-42A2-B7E0-E11DA474D349}" dt="2020-11-28T20:44:06.336" v="161" actId="20577"/>
          <ac:spMkLst>
            <pc:docMk/>
            <pc:sldMk cId="2800246490" sldId="269"/>
            <ac:spMk id="2" creationId="{031E51AB-FCC6-4BF7-AA5B-2AB8E7141401}"/>
          </ac:spMkLst>
        </pc:spChg>
        <pc:spChg chg="mod">
          <ac:chgData name="YALÇIN KALKAN" userId="eecfb11701ae46e0" providerId="LiveId" clId="{343B1F9B-5A5C-42A2-B7E0-E11DA474D349}" dt="2020-11-28T20:47:40.598" v="357" actId="20577"/>
          <ac:spMkLst>
            <pc:docMk/>
            <pc:sldMk cId="2800246490" sldId="269"/>
            <ac:spMk id="3" creationId="{9B8C7259-58CF-4FE7-BD44-581C694ECE97}"/>
          </ac:spMkLst>
        </pc:spChg>
        <pc:spChg chg="add del">
          <ac:chgData name="YALÇIN KALKAN" userId="eecfb11701ae46e0" providerId="LiveId" clId="{343B1F9B-5A5C-42A2-B7E0-E11DA474D349}" dt="2020-11-28T20:43:39.324" v="140" actId="26606"/>
          <ac:spMkLst>
            <pc:docMk/>
            <pc:sldMk cId="2800246490" sldId="269"/>
            <ac:spMk id="10" creationId="{4BD02261-2DC8-4AA8-9E16-7751AE892445}"/>
          </ac:spMkLst>
        </pc:spChg>
        <pc:spChg chg="add del">
          <ac:chgData name="YALÇIN KALKAN" userId="eecfb11701ae46e0" providerId="LiveId" clId="{343B1F9B-5A5C-42A2-B7E0-E11DA474D349}" dt="2020-11-28T20:43:39.324" v="140" actId="26606"/>
          <ac:spMkLst>
            <pc:docMk/>
            <pc:sldMk cId="2800246490" sldId="269"/>
            <ac:spMk id="13" creationId="{F94AA2BD-2E3F-4B1D-8127-5744B8115311}"/>
          </ac:spMkLst>
        </pc:spChg>
        <pc:spChg chg="del">
          <ac:chgData name="YALÇIN KALKAN" userId="eecfb11701ae46e0" providerId="LiveId" clId="{343B1F9B-5A5C-42A2-B7E0-E11DA474D349}" dt="2020-11-28T20:39:09.799" v="132"/>
          <ac:spMkLst>
            <pc:docMk/>
            <pc:sldMk cId="2800246490" sldId="269"/>
            <ac:spMk id="14" creationId="{F94AA2BD-2E3F-4B1D-8127-5744B8115311}"/>
          </ac:spMkLst>
        </pc:spChg>
        <pc:spChg chg="del">
          <ac:chgData name="YALÇIN KALKAN" userId="eecfb11701ae46e0" providerId="LiveId" clId="{343B1F9B-5A5C-42A2-B7E0-E11DA474D349}" dt="2020-11-28T20:39:09.799" v="132"/>
          <ac:spMkLst>
            <pc:docMk/>
            <pc:sldMk cId="2800246490" sldId="269"/>
            <ac:spMk id="15" creationId="{3D752CF2-2291-40B5-B462-C17B174C10BC}"/>
          </ac:spMkLst>
        </pc:spChg>
        <pc:spChg chg="del">
          <ac:chgData name="YALÇIN KALKAN" userId="eecfb11701ae46e0" providerId="LiveId" clId="{343B1F9B-5A5C-42A2-B7E0-E11DA474D349}" dt="2020-11-28T20:39:09.799" v="132"/>
          <ac:spMkLst>
            <pc:docMk/>
            <pc:sldMk cId="2800246490" sldId="269"/>
            <ac:spMk id="16" creationId="{4BD02261-2DC8-4AA8-9E16-7751AE892445}"/>
          </ac:spMkLst>
        </pc:spChg>
        <pc:spChg chg="add del">
          <ac:chgData name="YALÇIN KALKAN" userId="eecfb11701ae46e0" providerId="LiveId" clId="{343B1F9B-5A5C-42A2-B7E0-E11DA474D349}" dt="2020-11-28T20:43:39.324" v="140" actId="26606"/>
          <ac:spMkLst>
            <pc:docMk/>
            <pc:sldMk cId="2800246490" sldId="269"/>
            <ac:spMk id="17" creationId="{3D752CF2-2291-40B5-B462-C17B174C10BC}"/>
          </ac:spMkLst>
        </pc:spChg>
        <pc:spChg chg="add del">
          <ac:chgData name="YALÇIN KALKAN" userId="eecfb11701ae46e0" providerId="LiveId" clId="{343B1F9B-5A5C-42A2-B7E0-E11DA474D349}" dt="2020-11-28T20:43:42.459" v="142" actId="26606"/>
          <ac:spMkLst>
            <pc:docMk/>
            <pc:sldMk cId="2800246490" sldId="269"/>
            <ac:spMk id="19" creationId="{5E8D2E83-FB3A-40E7-A9E5-7AB389D612B4}"/>
          </ac:spMkLst>
        </pc:spChg>
        <pc:spChg chg="add">
          <ac:chgData name="YALÇIN KALKAN" userId="eecfb11701ae46e0" providerId="LiveId" clId="{343B1F9B-5A5C-42A2-B7E0-E11DA474D349}" dt="2020-11-28T20:43:42.474" v="143" actId="26606"/>
          <ac:spMkLst>
            <pc:docMk/>
            <pc:sldMk cId="2800246490" sldId="269"/>
            <ac:spMk id="21" creationId="{F94AA2BD-2E3F-4B1D-8127-5744B8115311}"/>
          </ac:spMkLst>
        </pc:spChg>
        <pc:spChg chg="add">
          <ac:chgData name="YALÇIN KALKAN" userId="eecfb11701ae46e0" providerId="LiveId" clId="{343B1F9B-5A5C-42A2-B7E0-E11DA474D349}" dt="2020-11-28T20:43:42.474" v="143" actId="26606"/>
          <ac:spMkLst>
            <pc:docMk/>
            <pc:sldMk cId="2800246490" sldId="269"/>
            <ac:spMk id="22" creationId="{4BD02261-2DC8-4AA8-9E16-7751AE892445}"/>
          </ac:spMkLst>
        </pc:spChg>
        <pc:spChg chg="add">
          <ac:chgData name="YALÇIN KALKAN" userId="eecfb11701ae46e0" providerId="LiveId" clId="{343B1F9B-5A5C-42A2-B7E0-E11DA474D349}" dt="2020-11-28T20:43:42.474" v="143" actId="26606"/>
          <ac:spMkLst>
            <pc:docMk/>
            <pc:sldMk cId="2800246490" sldId="269"/>
            <ac:spMk id="23" creationId="{3D752CF2-2291-40B5-B462-C17B174C10BC}"/>
          </ac:spMkLst>
        </pc:spChg>
        <pc:picChg chg="del">
          <ac:chgData name="YALÇIN KALKAN" userId="eecfb11701ae46e0" providerId="LiveId" clId="{343B1F9B-5A5C-42A2-B7E0-E11DA474D349}" dt="2020-11-28T20:39:52.046" v="135" actId="478"/>
          <ac:picMkLst>
            <pc:docMk/>
            <pc:sldMk cId="2800246490" sldId="269"/>
            <ac:picMk id="6" creationId="{AA48EFB1-BC10-4E97-A57B-FE8818E82342}"/>
          </ac:picMkLst>
        </pc:picChg>
        <pc:picChg chg="add mod ord">
          <ac:chgData name="YALÇIN KALKAN" userId="eecfb11701ae46e0" providerId="LiveId" clId="{343B1F9B-5A5C-42A2-B7E0-E11DA474D349}" dt="2020-11-28T20:43:42.474" v="143" actId="26606"/>
          <ac:picMkLst>
            <pc:docMk/>
            <pc:sldMk cId="2800246490" sldId="269"/>
            <ac:picMk id="8" creationId="{46B3AFBB-3590-4C8E-B1A5-17F09C0A7B79}"/>
          </ac:picMkLst>
        </pc:picChg>
      </pc:sldChg>
      <pc:sldChg chg="delSp add mod ord">
        <pc:chgData name="YALÇIN KALKAN" userId="eecfb11701ae46e0" providerId="LiveId" clId="{343B1F9B-5A5C-42A2-B7E0-E11DA474D349}" dt="2020-11-28T20:51:18.670" v="362"/>
        <pc:sldMkLst>
          <pc:docMk/>
          <pc:sldMk cId="0" sldId="300"/>
        </pc:sldMkLst>
        <pc:spChg chg="del">
          <ac:chgData name="YALÇIN KALKAN" userId="eecfb11701ae46e0" providerId="LiveId" clId="{343B1F9B-5A5C-42A2-B7E0-E11DA474D349}" dt="2020-11-28T20:50:03.891" v="360" actId="478"/>
          <ac:spMkLst>
            <pc:docMk/>
            <pc:sldMk cId="0" sldId="300"/>
            <ac:spMk id="16" creationId="{5AA73CB3-D206-4124-AC72-3B718F8C30BC}"/>
          </ac:spMkLst>
        </pc:spChg>
        <pc:spChg chg="del">
          <ac:chgData name="YALÇIN KALKAN" userId="eecfb11701ae46e0" providerId="LiveId" clId="{343B1F9B-5A5C-42A2-B7E0-E11DA474D349}" dt="2020-11-28T20:49:55.368" v="359" actId="478"/>
          <ac:spMkLst>
            <pc:docMk/>
            <pc:sldMk cId="0" sldId="300"/>
            <ac:spMk id="17" creationId="{7A10CE7B-35CD-41D7-9F99-CF71CC898C38}"/>
          </ac:spMkLst>
        </pc:spChg>
      </pc:sldChg>
      <pc:sldChg chg="modSp add mod ord">
        <pc:chgData name="YALÇIN KALKAN" userId="eecfb11701ae46e0" providerId="LiveId" clId="{343B1F9B-5A5C-42A2-B7E0-E11DA474D349}" dt="2020-11-28T20:56:19.156" v="398" actId="1076"/>
        <pc:sldMkLst>
          <pc:docMk/>
          <pc:sldMk cId="0" sldId="304"/>
        </pc:sldMkLst>
        <pc:spChg chg="mod">
          <ac:chgData name="YALÇIN KALKAN" userId="eecfb11701ae46e0" providerId="LiveId" clId="{343B1F9B-5A5C-42A2-B7E0-E11DA474D349}" dt="2020-11-28T20:56:19.156" v="398" actId="1076"/>
          <ac:spMkLst>
            <pc:docMk/>
            <pc:sldMk cId="0" sldId="304"/>
            <ac:spMk id="52" creationId="{9936AA85-7261-475F-BC8F-5B5B5BE6AEE8}"/>
          </ac:spMkLst>
        </pc:spChg>
      </pc:sldChg>
      <pc:sldChg chg="addSp delSp modSp new mod setBg">
        <pc:chgData name="YALÇIN KALKAN" userId="eecfb11701ae46e0" providerId="LiveId" clId="{343B1F9B-5A5C-42A2-B7E0-E11DA474D349}" dt="2020-11-28T21:00:50.532" v="437" actId="1076"/>
        <pc:sldMkLst>
          <pc:docMk/>
          <pc:sldMk cId="809617616" sldId="305"/>
        </pc:sldMkLst>
        <pc:spChg chg="del">
          <ac:chgData name="YALÇIN KALKAN" userId="eecfb11701ae46e0" providerId="LiveId" clId="{343B1F9B-5A5C-42A2-B7E0-E11DA474D349}" dt="2020-11-28T20:55:13.782" v="396" actId="478"/>
          <ac:spMkLst>
            <pc:docMk/>
            <pc:sldMk cId="809617616" sldId="305"/>
            <ac:spMk id="2" creationId="{D87D908B-9EE6-4ED8-A200-AB57C1D3335C}"/>
          </ac:spMkLst>
        </pc:spChg>
        <pc:spChg chg="del">
          <ac:chgData name="YALÇIN KALKAN" userId="eecfb11701ae46e0" providerId="LiveId" clId="{343B1F9B-5A5C-42A2-B7E0-E11DA474D349}" dt="2020-11-28T20:55:13.782" v="396" actId="478"/>
          <ac:spMkLst>
            <pc:docMk/>
            <pc:sldMk cId="809617616" sldId="305"/>
            <ac:spMk id="3" creationId="{824C5FDB-BD89-4ECE-A343-0C412A7C9B11}"/>
          </ac:spMkLst>
        </pc:spChg>
        <pc:spChg chg="add mod">
          <ac:chgData name="YALÇIN KALKAN" userId="eecfb11701ae46e0" providerId="LiveId" clId="{343B1F9B-5A5C-42A2-B7E0-E11DA474D349}" dt="2020-11-28T21:00:50.532" v="437" actId="1076"/>
          <ac:spMkLst>
            <pc:docMk/>
            <pc:sldMk cId="809617616" sldId="305"/>
            <ac:spMk id="4" creationId="{F27FC671-775F-4A21-80EC-EDD3C53C0C45}"/>
          </ac:spMkLst>
        </pc:spChg>
        <pc:spChg chg="add mod ord">
          <ac:chgData name="YALÇIN KALKAN" userId="eecfb11701ae46e0" providerId="LiveId" clId="{343B1F9B-5A5C-42A2-B7E0-E11DA474D349}" dt="2020-11-28T20:56:51.944" v="435" actId="26606"/>
          <ac:spMkLst>
            <pc:docMk/>
            <pc:sldMk cId="809617616" sldId="305"/>
            <ac:spMk id="6" creationId="{19C049AE-A6A1-4055-ADAB-20A22B98601C}"/>
          </ac:spMkLst>
        </pc:spChg>
        <pc:spChg chg="add del">
          <ac:chgData name="YALÇIN KALKAN" userId="eecfb11701ae46e0" providerId="LiveId" clId="{343B1F9B-5A5C-42A2-B7E0-E11DA474D349}" dt="2020-11-28T20:56:44.050" v="430" actId="26606"/>
          <ac:spMkLst>
            <pc:docMk/>
            <pc:sldMk cId="809617616" sldId="305"/>
            <ac:spMk id="11" creationId="{1ECAB1E8-8195-4748-BE71-FF806D86892E}"/>
          </ac:spMkLst>
        </pc:spChg>
        <pc:spChg chg="add del">
          <ac:chgData name="YALÇIN KALKAN" userId="eecfb11701ae46e0" providerId="LiveId" clId="{343B1F9B-5A5C-42A2-B7E0-E11DA474D349}" dt="2020-11-28T20:56:44.050" v="430" actId="26606"/>
          <ac:spMkLst>
            <pc:docMk/>
            <pc:sldMk cId="809617616" sldId="305"/>
            <ac:spMk id="13" creationId="{57F6BDD4-E066-4008-8011-6CC31AEB4556}"/>
          </ac:spMkLst>
        </pc:spChg>
        <pc:spChg chg="add del">
          <ac:chgData name="YALÇIN KALKAN" userId="eecfb11701ae46e0" providerId="LiveId" clId="{343B1F9B-5A5C-42A2-B7E0-E11DA474D349}" dt="2020-11-28T20:56:44.050" v="430" actId="26606"/>
          <ac:spMkLst>
            <pc:docMk/>
            <pc:sldMk cId="809617616" sldId="305"/>
            <ac:spMk id="15" creationId="{2711A8FB-68FC-45FC-B01E-38F809E2D439}"/>
          </ac:spMkLst>
        </pc:spChg>
        <pc:spChg chg="add del">
          <ac:chgData name="YALÇIN KALKAN" userId="eecfb11701ae46e0" providerId="LiveId" clId="{343B1F9B-5A5C-42A2-B7E0-E11DA474D349}" dt="2020-11-28T20:56:44.050" v="430" actId="26606"/>
          <ac:spMkLst>
            <pc:docMk/>
            <pc:sldMk cId="809617616" sldId="305"/>
            <ac:spMk id="17" creationId="{2A865FE3-5FC9-4049-87CF-30019C46C0F5}"/>
          </ac:spMkLst>
        </pc:spChg>
        <pc:spChg chg="add del">
          <ac:chgData name="YALÇIN KALKAN" userId="eecfb11701ae46e0" providerId="LiveId" clId="{343B1F9B-5A5C-42A2-B7E0-E11DA474D349}" dt="2020-11-28T20:56:48.933" v="432" actId="26606"/>
          <ac:spMkLst>
            <pc:docMk/>
            <pc:sldMk cId="809617616" sldId="305"/>
            <ac:spMk id="19" creationId="{9427AF5F-9A0E-42B7-A252-FD64C9885F9C}"/>
          </ac:spMkLst>
        </pc:spChg>
        <pc:spChg chg="add">
          <ac:chgData name="YALÇIN KALKAN" userId="eecfb11701ae46e0" providerId="LiveId" clId="{343B1F9B-5A5C-42A2-B7E0-E11DA474D349}" dt="2020-11-28T20:56:51.944" v="435" actId="26606"/>
          <ac:spMkLst>
            <pc:docMk/>
            <pc:sldMk cId="809617616" sldId="305"/>
            <ac:spMk id="23" creationId="{DC6BEC6B-5C77-412D-B45A-5B0F46FEDAC7}"/>
          </ac:spMkLst>
        </pc:spChg>
        <pc:picChg chg="add mod">
          <ac:chgData name="YALÇIN KALKAN" userId="eecfb11701ae46e0" providerId="LiveId" clId="{343B1F9B-5A5C-42A2-B7E0-E11DA474D349}" dt="2020-11-28T20:56:51.944" v="435" actId="26606"/>
          <ac:picMkLst>
            <pc:docMk/>
            <pc:sldMk cId="809617616" sldId="305"/>
            <ac:picMk id="5" creationId="{5BE6D728-B53A-4E9E-8914-C3B4563EC3EA}"/>
          </ac:picMkLst>
        </pc:picChg>
        <pc:cxnChg chg="add del">
          <ac:chgData name="YALÇIN KALKAN" userId="eecfb11701ae46e0" providerId="LiveId" clId="{343B1F9B-5A5C-42A2-B7E0-E11DA474D349}" dt="2020-11-28T20:56:51.933" v="434" actId="26606"/>
          <ac:cxnSpMkLst>
            <pc:docMk/>
            <pc:sldMk cId="809617616" sldId="305"/>
            <ac:cxnSpMk id="21" creationId="{E4A809D5-3600-46D4-A466-67F2349A54FB}"/>
          </ac:cxnSpMkLst>
        </pc:cxnChg>
      </pc:sldChg>
      <pc:sldChg chg="addSp delSp modSp new mod setBg">
        <pc:chgData name="YALÇIN KALKAN" userId="eecfb11701ae46e0" providerId="LiveId" clId="{343B1F9B-5A5C-42A2-B7E0-E11DA474D349}" dt="2020-11-28T21:29:39.732" v="791" actId="26606"/>
        <pc:sldMkLst>
          <pc:docMk/>
          <pc:sldMk cId="1344985885" sldId="306"/>
        </pc:sldMkLst>
        <pc:spChg chg="del">
          <ac:chgData name="YALÇIN KALKAN" userId="eecfb11701ae46e0" providerId="LiveId" clId="{343B1F9B-5A5C-42A2-B7E0-E11DA474D349}" dt="2020-11-28T21:01:22.891" v="442" actId="478"/>
          <ac:spMkLst>
            <pc:docMk/>
            <pc:sldMk cId="1344985885" sldId="306"/>
            <ac:spMk id="2" creationId="{0CDEDBE6-3EBF-44C3-8177-79E206E56A04}"/>
          </ac:spMkLst>
        </pc:spChg>
        <pc:spChg chg="del mod">
          <ac:chgData name="YALÇIN KALKAN" userId="eecfb11701ae46e0" providerId="LiveId" clId="{343B1F9B-5A5C-42A2-B7E0-E11DA474D349}" dt="2020-11-28T21:01:20.047" v="441" actId="478"/>
          <ac:spMkLst>
            <pc:docMk/>
            <pc:sldMk cId="1344985885" sldId="306"/>
            <ac:spMk id="3" creationId="{5183C960-71FB-450D-ADC4-3743A98C8873}"/>
          </ac:spMkLst>
        </pc:spChg>
        <pc:spChg chg="add del">
          <ac:chgData name="YALÇIN KALKAN" userId="eecfb11701ae46e0" providerId="LiveId" clId="{343B1F9B-5A5C-42A2-B7E0-E11DA474D349}" dt="2020-11-28T21:01:22.891" v="442" actId="478"/>
          <ac:spMkLst>
            <pc:docMk/>
            <pc:sldMk cId="1344985885" sldId="306"/>
            <ac:spMk id="5" creationId="{F00E502A-0615-4AAD-9D52-90AA826D4697}"/>
          </ac:spMkLst>
        </pc:spChg>
        <pc:spChg chg="add del">
          <ac:chgData name="YALÇIN KALKAN" userId="eecfb11701ae46e0" providerId="LiveId" clId="{343B1F9B-5A5C-42A2-B7E0-E11DA474D349}" dt="2020-11-28T21:29:39.717" v="790" actId="26606"/>
          <ac:spMkLst>
            <pc:docMk/>
            <pc:sldMk cId="1344985885" sldId="306"/>
            <ac:spMk id="12" creationId="{32BC26D8-82FB-445E-AA49-62A77D7C1EE0}"/>
          </ac:spMkLst>
        </pc:spChg>
        <pc:spChg chg="add del">
          <ac:chgData name="YALÇIN KALKAN" userId="eecfb11701ae46e0" providerId="LiveId" clId="{343B1F9B-5A5C-42A2-B7E0-E11DA474D349}" dt="2020-11-28T21:29:39.717" v="790" actId="26606"/>
          <ac:spMkLst>
            <pc:docMk/>
            <pc:sldMk cId="1344985885" sldId="306"/>
            <ac:spMk id="14" creationId="{CB44330D-EA18-4254-AA95-EB49948539B8}"/>
          </ac:spMkLst>
        </pc:spChg>
        <pc:spChg chg="add">
          <ac:chgData name="YALÇIN KALKAN" userId="eecfb11701ae46e0" providerId="LiveId" clId="{343B1F9B-5A5C-42A2-B7E0-E11DA474D349}" dt="2020-11-28T21:29:39.732" v="791" actId="26606"/>
          <ac:spMkLst>
            <pc:docMk/>
            <pc:sldMk cId="1344985885" sldId="306"/>
            <ac:spMk id="16" creationId="{B670DBD5-770C-4383-9F54-5B86E86BD5BB}"/>
          </ac:spMkLst>
        </pc:spChg>
        <pc:picChg chg="add mod">
          <ac:chgData name="YALÇIN KALKAN" userId="eecfb11701ae46e0" providerId="LiveId" clId="{343B1F9B-5A5C-42A2-B7E0-E11DA474D349}" dt="2020-11-28T21:29:39.732" v="791" actId="26606"/>
          <ac:picMkLst>
            <pc:docMk/>
            <pc:sldMk cId="1344985885" sldId="306"/>
            <ac:picMk id="7" creationId="{68AB32A1-3ECF-4109-9D06-EAEF081EDFC1}"/>
          </ac:picMkLst>
        </pc:picChg>
      </pc:sldChg>
      <pc:sldChg chg="addSp delSp modSp add mod ord setBg delDesignElem">
        <pc:chgData name="YALÇIN KALKAN" userId="eecfb11701ae46e0" providerId="LiveId" clId="{343B1F9B-5A5C-42A2-B7E0-E11DA474D349}" dt="2020-11-28T21:28:13.832" v="788" actId="20577"/>
        <pc:sldMkLst>
          <pc:docMk/>
          <pc:sldMk cId="1621768906" sldId="307"/>
        </pc:sldMkLst>
        <pc:spChg chg="mod">
          <ac:chgData name="YALÇIN KALKAN" userId="eecfb11701ae46e0" providerId="LiveId" clId="{343B1F9B-5A5C-42A2-B7E0-E11DA474D349}" dt="2020-11-28T21:18:41.763" v="532" actId="26606"/>
          <ac:spMkLst>
            <pc:docMk/>
            <pc:sldMk cId="1621768906" sldId="307"/>
            <ac:spMk id="2" creationId="{031E51AB-FCC6-4BF7-AA5B-2AB8E7141401}"/>
          </ac:spMkLst>
        </pc:spChg>
        <pc:spChg chg="mod">
          <ac:chgData name="YALÇIN KALKAN" userId="eecfb11701ae46e0" providerId="LiveId" clId="{343B1F9B-5A5C-42A2-B7E0-E11DA474D349}" dt="2020-11-28T21:28:13.832" v="788" actId="20577"/>
          <ac:spMkLst>
            <pc:docMk/>
            <pc:sldMk cId="1621768906" sldId="307"/>
            <ac:spMk id="3" creationId="{9B8C7259-58CF-4FE7-BD44-581C694ECE97}"/>
          </ac:spMkLst>
        </pc:spChg>
        <pc:spChg chg="add del">
          <ac:chgData name="YALÇIN KALKAN" userId="eecfb11701ae46e0" providerId="LiveId" clId="{343B1F9B-5A5C-42A2-B7E0-E11DA474D349}" dt="2020-11-28T21:18:33.078" v="527" actId="26606"/>
          <ac:spMkLst>
            <pc:docMk/>
            <pc:sldMk cId="1621768906" sldId="307"/>
            <ac:spMk id="11" creationId="{3CD9DF72-87A3-404E-A828-84CBF11A8303}"/>
          </ac:spMkLst>
        </pc:spChg>
        <pc:spChg chg="add del">
          <ac:chgData name="YALÇIN KALKAN" userId="eecfb11701ae46e0" providerId="LiveId" clId="{343B1F9B-5A5C-42A2-B7E0-E11DA474D349}" dt="2020-11-28T21:18:41.748" v="531" actId="26606"/>
          <ac:spMkLst>
            <pc:docMk/>
            <pc:sldMk cId="1621768906" sldId="307"/>
            <ac:spMk id="17" creationId="{36F31C88-3DEF-4EA8-AE3A-49441413FC54}"/>
          </ac:spMkLst>
        </pc:spChg>
        <pc:spChg chg="add del">
          <ac:chgData name="YALÇIN KALKAN" userId="eecfb11701ae46e0" providerId="LiveId" clId="{343B1F9B-5A5C-42A2-B7E0-E11DA474D349}" dt="2020-11-28T21:18:41.748" v="531" actId="26606"/>
          <ac:spMkLst>
            <pc:docMk/>
            <pc:sldMk cId="1621768906" sldId="307"/>
            <ac:spMk id="18" creationId="{73C994B4-9721-4148-9EEC-6793CECDE8DD}"/>
          </ac:spMkLst>
        </pc:spChg>
        <pc:spChg chg="add del">
          <ac:chgData name="YALÇIN KALKAN" userId="eecfb11701ae46e0" providerId="LiveId" clId="{343B1F9B-5A5C-42A2-B7E0-E11DA474D349}" dt="2020-11-28T21:18:41.748" v="531" actId="26606"/>
          <ac:spMkLst>
            <pc:docMk/>
            <pc:sldMk cId="1621768906" sldId="307"/>
            <ac:spMk id="20" creationId="{F9D95E49-763A-4886-B038-82F734740554}"/>
          </ac:spMkLst>
        </pc:spChg>
        <pc:spChg chg="del">
          <ac:chgData name="YALÇIN KALKAN" userId="eecfb11701ae46e0" providerId="LiveId" clId="{343B1F9B-5A5C-42A2-B7E0-E11DA474D349}" dt="2020-11-28T21:02:49.543" v="444"/>
          <ac:spMkLst>
            <pc:docMk/>
            <pc:sldMk cId="1621768906" sldId="307"/>
            <ac:spMk id="21" creationId="{F94AA2BD-2E3F-4B1D-8127-5744B8115311}"/>
          </ac:spMkLst>
        </pc:spChg>
        <pc:spChg chg="del">
          <ac:chgData name="YALÇIN KALKAN" userId="eecfb11701ae46e0" providerId="LiveId" clId="{343B1F9B-5A5C-42A2-B7E0-E11DA474D349}" dt="2020-11-28T21:02:49.543" v="444"/>
          <ac:spMkLst>
            <pc:docMk/>
            <pc:sldMk cId="1621768906" sldId="307"/>
            <ac:spMk id="22" creationId="{4BD02261-2DC8-4AA8-9E16-7751AE892445}"/>
          </ac:spMkLst>
        </pc:spChg>
        <pc:spChg chg="del">
          <ac:chgData name="YALÇIN KALKAN" userId="eecfb11701ae46e0" providerId="LiveId" clId="{343B1F9B-5A5C-42A2-B7E0-E11DA474D349}" dt="2020-11-28T21:02:49.543" v="444"/>
          <ac:spMkLst>
            <pc:docMk/>
            <pc:sldMk cId="1621768906" sldId="307"/>
            <ac:spMk id="23" creationId="{3D752CF2-2291-40B5-B462-C17B174C10BC}"/>
          </ac:spMkLst>
        </pc:spChg>
        <pc:spChg chg="add del">
          <ac:chgData name="YALÇIN KALKAN" userId="eecfb11701ae46e0" providerId="LiveId" clId="{343B1F9B-5A5C-42A2-B7E0-E11DA474D349}" dt="2020-11-28T21:18:41.748" v="531" actId="26606"/>
          <ac:spMkLst>
            <pc:docMk/>
            <pc:sldMk cId="1621768906" sldId="307"/>
            <ac:spMk id="24" creationId="{E43DC68B-54DD-4053-BE4D-615259684357}"/>
          </ac:spMkLst>
        </pc:spChg>
        <pc:graphicFrameChg chg="add del mod">
          <ac:chgData name="YALÇIN KALKAN" userId="eecfb11701ae46e0" providerId="LiveId" clId="{343B1F9B-5A5C-42A2-B7E0-E11DA474D349}" dt="2020-11-28T21:16:25.147" v="520" actId="478"/>
          <ac:graphicFrameMkLst>
            <pc:docMk/>
            <pc:sldMk cId="1621768906" sldId="307"/>
            <ac:graphicFrameMk id="4" creationId="{E912B0EC-F2D2-421B-97B8-BD8F99A5861E}"/>
          </ac:graphicFrameMkLst>
        </pc:graphicFrameChg>
        <pc:picChg chg="add del mod ord">
          <ac:chgData name="YALÇIN KALKAN" userId="eecfb11701ae46e0" providerId="LiveId" clId="{343B1F9B-5A5C-42A2-B7E0-E11DA474D349}" dt="2020-11-28T21:27:05.972" v="677" actId="478"/>
          <ac:picMkLst>
            <pc:docMk/>
            <pc:sldMk cId="1621768906" sldId="307"/>
            <ac:picMk id="6" creationId="{0CF39FA4-DD2E-4511-B158-48DAB4C4F8F2}"/>
          </ac:picMkLst>
        </pc:picChg>
        <pc:picChg chg="del">
          <ac:chgData name="YALÇIN KALKAN" userId="eecfb11701ae46e0" providerId="LiveId" clId="{343B1F9B-5A5C-42A2-B7E0-E11DA474D349}" dt="2020-11-28T21:03:27.138" v="518" actId="478"/>
          <ac:picMkLst>
            <pc:docMk/>
            <pc:sldMk cId="1621768906" sldId="307"/>
            <ac:picMk id="8" creationId="{46B3AFBB-3590-4C8E-B1A5-17F09C0A7B79}"/>
          </ac:picMkLst>
        </pc:picChg>
        <pc:picChg chg="add mod">
          <ac:chgData name="YALÇIN KALKAN" userId="eecfb11701ae46e0" providerId="LiveId" clId="{343B1F9B-5A5C-42A2-B7E0-E11DA474D349}" dt="2020-11-28T21:26:28.222" v="540"/>
          <ac:picMkLst>
            <pc:docMk/>
            <pc:sldMk cId="1621768906" sldId="307"/>
            <ac:picMk id="26" creationId="{E12AD604-0AF6-4931-8FB4-6CFC786E354F}"/>
          </ac:picMkLst>
        </pc:picChg>
        <pc:picChg chg="add mod">
          <ac:chgData name="YALÇIN KALKAN" userId="eecfb11701ae46e0" providerId="LiveId" clId="{343B1F9B-5A5C-42A2-B7E0-E11DA474D349}" dt="2020-11-28T21:27:29.433" v="679" actId="1076"/>
          <ac:picMkLst>
            <pc:docMk/>
            <pc:sldMk cId="1621768906" sldId="307"/>
            <ac:picMk id="28" creationId="{1EE1CDFC-74B8-4F2B-8A81-D155C5E076DB}"/>
          </ac:picMkLst>
        </pc:picChg>
        <pc:cxnChg chg="add del">
          <ac:chgData name="YALÇIN KALKAN" userId="eecfb11701ae46e0" providerId="LiveId" clId="{343B1F9B-5A5C-42A2-B7E0-E11DA474D349}" dt="2020-11-28T21:18:33.078" v="527" actId="26606"/>
          <ac:cxnSpMkLst>
            <pc:docMk/>
            <pc:sldMk cId="1621768906" sldId="307"/>
            <ac:cxnSpMk id="13" creationId="{20E3A342-4D61-4E3F-AF90-1AB42AEB96CC}"/>
          </ac:cxnSpMkLst>
        </pc:cxnChg>
        <pc:cxnChg chg="add del">
          <ac:chgData name="YALÇIN KALKAN" userId="eecfb11701ae46e0" providerId="LiveId" clId="{343B1F9B-5A5C-42A2-B7E0-E11DA474D349}" dt="2020-11-28T21:18:40.107" v="529" actId="26606"/>
          <ac:cxnSpMkLst>
            <pc:docMk/>
            <pc:sldMk cId="1621768906" sldId="307"/>
            <ac:cxnSpMk id="15" creationId="{E4A809D5-3600-46D4-A466-67F2349A54FB}"/>
          </ac:cxnSpMkLst>
        </pc:cxnChg>
        <pc:cxnChg chg="add del">
          <ac:chgData name="YALÇIN KALKAN" userId="eecfb11701ae46e0" providerId="LiveId" clId="{343B1F9B-5A5C-42A2-B7E0-E11DA474D349}" dt="2020-11-28T21:18:41.748" v="531" actId="26606"/>
          <ac:cxnSpMkLst>
            <pc:docMk/>
            <pc:sldMk cId="1621768906" sldId="307"/>
            <ac:cxnSpMk id="19" creationId="{F085D7B9-E066-4923-8CB7-294BF306296A}"/>
          </ac:cxnSpMkLst>
        </pc:cxnChg>
        <pc:cxnChg chg="add del">
          <ac:chgData name="YALÇIN KALKAN" userId="eecfb11701ae46e0" providerId="LiveId" clId="{343B1F9B-5A5C-42A2-B7E0-E11DA474D349}" dt="2020-11-28T21:18:41.748" v="531" actId="26606"/>
          <ac:cxnSpMkLst>
            <pc:docMk/>
            <pc:sldMk cId="1621768906" sldId="307"/>
            <ac:cxnSpMk id="25" creationId="{5EACA08E-D537-41C6-96A5-5900E05D3217}"/>
          </ac:cxnSpMkLst>
        </pc:cxnChg>
        <pc:cxnChg chg="add">
          <ac:chgData name="YALÇIN KALKAN" userId="eecfb11701ae46e0" providerId="LiveId" clId="{343B1F9B-5A5C-42A2-B7E0-E11DA474D349}" dt="2020-11-28T21:18:41.763" v="532" actId="26606"/>
          <ac:cxnSpMkLst>
            <pc:docMk/>
            <pc:sldMk cId="1621768906" sldId="307"/>
            <ac:cxnSpMk id="27" creationId="{E4A809D5-3600-46D4-A466-67F2349A54FB}"/>
          </ac:cxnSpMkLst>
        </pc:cxnChg>
      </pc:sldChg>
      <pc:sldChg chg="delSp add setBg delDesignElem">
        <pc:chgData name="YALÇIN KALKAN" userId="eecfb11701ae46e0" providerId="LiveId" clId="{343B1F9B-5A5C-42A2-B7E0-E11DA474D349}" dt="2020-11-28T21:26:32.457" v="542"/>
        <pc:sldMkLst>
          <pc:docMk/>
          <pc:sldMk cId="1770712838" sldId="308"/>
        </pc:sldMkLst>
        <pc:cxnChg chg="del">
          <ac:chgData name="YALÇIN KALKAN" userId="eecfb11701ae46e0" providerId="LiveId" clId="{343B1F9B-5A5C-42A2-B7E0-E11DA474D349}" dt="2020-11-28T21:26:32.457" v="542"/>
          <ac:cxnSpMkLst>
            <pc:docMk/>
            <pc:sldMk cId="1770712838" sldId="308"/>
            <ac:cxnSpMk id="27" creationId="{E4A809D5-3600-46D4-A466-67F2349A54FB}"/>
          </ac:cxnSpMkLst>
        </pc:cxnChg>
      </pc:sldChg>
      <pc:sldChg chg="addSp delSp modSp new mod setBg setClrOvrMap">
        <pc:chgData name="YALÇIN KALKAN" userId="eecfb11701ae46e0" providerId="LiveId" clId="{343B1F9B-5A5C-42A2-B7E0-E11DA474D349}" dt="2020-11-28T21:39:36.462" v="971" actId="20577"/>
        <pc:sldMkLst>
          <pc:docMk/>
          <pc:sldMk cId="4046166118" sldId="309"/>
        </pc:sldMkLst>
        <pc:spChg chg="mod ord">
          <ac:chgData name="YALÇIN KALKAN" userId="eecfb11701ae46e0" providerId="LiveId" clId="{343B1F9B-5A5C-42A2-B7E0-E11DA474D349}" dt="2020-11-28T21:39:23.046" v="969" actId="26606"/>
          <ac:spMkLst>
            <pc:docMk/>
            <pc:sldMk cId="4046166118" sldId="309"/>
            <ac:spMk id="2" creationId="{19219CB3-0B6F-4789-989B-035330758C0A}"/>
          </ac:spMkLst>
        </pc:spChg>
        <pc:spChg chg="del">
          <ac:chgData name="YALÇIN KALKAN" userId="eecfb11701ae46e0" providerId="LiveId" clId="{343B1F9B-5A5C-42A2-B7E0-E11DA474D349}" dt="2020-11-28T21:35:32.457" v="819" actId="478"/>
          <ac:spMkLst>
            <pc:docMk/>
            <pc:sldMk cId="4046166118" sldId="309"/>
            <ac:spMk id="3" creationId="{5C575F42-83F6-4BA0-9568-0281F3AF24EA}"/>
          </ac:spMkLst>
        </pc:spChg>
        <pc:spChg chg="add mod ord">
          <ac:chgData name="YALÇIN KALKAN" userId="eecfb11701ae46e0" providerId="LiveId" clId="{343B1F9B-5A5C-42A2-B7E0-E11DA474D349}" dt="2020-11-28T21:39:36.462" v="971" actId="20577"/>
          <ac:spMkLst>
            <pc:docMk/>
            <pc:sldMk cId="4046166118" sldId="309"/>
            <ac:spMk id="4" creationId="{EF0DD2FC-004F-483E-A444-73D73391AC06}"/>
          </ac:spMkLst>
        </pc:spChg>
        <pc:spChg chg="add del">
          <ac:chgData name="YALÇIN KALKAN" userId="eecfb11701ae46e0" providerId="LiveId" clId="{343B1F9B-5A5C-42A2-B7E0-E11DA474D349}" dt="2020-11-28T21:39:23.046" v="969" actId="26606"/>
          <ac:spMkLst>
            <pc:docMk/>
            <pc:sldMk cId="4046166118" sldId="309"/>
            <ac:spMk id="11" creationId="{49CD2D09-B1BB-4DF5-9E1C-3D21B21EDEFD}"/>
          </ac:spMkLst>
        </pc:spChg>
        <pc:spChg chg="add del">
          <ac:chgData name="YALÇIN KALKAN" userId="eecfb11701ae46e0" providerId="LiveId" clId="{343B1F9B-5A5C-42A2-B7E0-E11DA474D349}" dt="2020-11-28T21:39:23.046" v="969" actId="26606"/>
          <ac:spMkLst>
            <pc:docMk/>
            <pc:sldMk cId="4046166118" sldId="309"/>
            <ac:spMk id="15" creationId="{967C29FE-FD32-4AFB-AD20-DBDF5864B2D8}"/>
          </ac:spMkLst>
        </pc:spChg>
        <pc:spChg chg="add del">
          <ac:chgData name="YALÇIN KALKAN" userId="eecfb11701ae46e0" providerId="LiveId" clId="{343B1F9B-5A5C-42A2-B7E0-E11DA474D349}" dt="2020-11-28T21:39:13.917" v="966" actId="26606"/>
          <ac:spMkLst>
            <pc:docMk/>
            <pc:sldMk cId="4046166118" sldId="309"/>
            <ac:spMk id="20" creationId="{6EFC920F-B85A-4068-BD93-41064EDE93D3}"/>
          </ac:spMkLst>
        </pc:spChg>
        <pc:spChg chg="add del">
          <ac:chgData name="YALÇIN KALKAN" userId="eecfb11701ae46e0" providerId="LiveId" clId="{343B1F9B-5A5C-42A2-B7E0-E11DA474D349}" dt="2020-11-28T21:39:13.917" v="966" actId="26606"/>
          <ac:spMkLst>
            <pc:docMk/>
            <pc:sldMk cId="4046166118" sldId="309"/>
            <ac:spMk id="26" creationId="{CBC4F608-B4B8-48C3-9572-C0F061B1CD99}"/>
          </ac:spMkLst>
        </pc:spChg>
        <pc:spChg chg="add del">
          <ac:chgData name="YALÇIN KALKAN" userId="eecfb11701ae46e0" providerId="LiveId" clId="{343B1F9B-5A5C-42A2-B7E0-E11DA474D349}" dt="2020-11-28T21:39:13.917" v="966" actId="26606"/>
          <ac:spMkLst>
            <pc:docMk/>
            <pc:sldMk cId="4046166118" sldId="309"/>
            <ac:spMk id="28" creationId="{1382A32C-5B0C-4B1C-A074-76C6DBCC9F87}"/>
          </ac:spMkLst>
        </pc:spChg>
        <pc:spChg chg="add del">
          <ac:chgData name="YALÇIN KALKAN" userId="eecfb11701ae46e0" providerId="LiveId" clId="{343B1F9B-5A5C-42A2-B7E0-E11DA474D349}" dt="2020-11-28T21:39:23.031" v="968" actId="26606"/>
          <ac:spMkLst>
            <pc:docMk/>
            <pc:sldMk cId="4046166118" sldId="309"/>
            <ac:spMk id="31" creationId="{73C994B4-9721-4148-9EEC-6793CECDE8DD}"/>
          </ac:spMkLst>
        </pc:spChg>
        <pc:spChg chg="add del">
          <ac:chgData name="YALÇIN KALKAN" userId="eecfb11701ae46e0" providerId="LiveId" clId="{343B1F9B-5A5C-42A2-B7E0-E11DA474D349}" dt="2020-11-28T21:39:23.031" v="968" actId="26606"/>
          <ac:spMkLst>
            <pc:docMk/>
            <pc:sldMk cId="4046166118" sldId="309"/>
            <ac:spMk id="32" creationId="{F9D95E49-763A-4886-B038-82F734740554}"/>
          </ac:spMkLst>
        </pc:spChg>
        <pc:spChg chg="add del">
          <ac:chgData name="YALÇIN KALKAN" userId="eecfb11701ae46e0" providerId="LiveId" clId="{343B1F9B-5A5C-42A2-B7E0-E11DA474D349}" dt="2020-11-28T21:39:23.031" v="968" actId="26606"/>
          <ac:spMkLst>
            <pc:docMk/>
            <pc:sldMk cId="4046166118" sldId="309"/>
            <ac:spMk id="33" creationId="{DFB3378C-6C77-4D5E-9D8C-5ED27325926B}"/>
          </ac:spMkLst>
        </pc:spChg>
        <pc:spChg chg="add del">
          <ac:chgData name="YALÇIN KALKAN" userId="eecfb11701ae46e0" providerId="LiveId" clId="{343B1F9B-5A5C-42A2-B7E0-E11DA474D349}" dt="2020-11-28T21:39:23.031" v="968" actId="26606"/>
          <ac:spMkLst>
            <pc:docMk/>
            <pc:sldMk cId="4046166118" sldId="309"/>
            <ac:spMk id="34" creationId="{36F31C88-3DEF-4EA8-AE3A-49441413FC54}"/>
          </ac:spMkLst>
        </pc:spChg>
        <pc:spChg chg="add">
          <ac:chgData name="YALÇIN KALKAN" userId="eecfb11701ae46e0" providerId="LiveId" clId="{343B1F9B-5A5C-42A2-B7E0-E11DA474D349}" dt="2020-11-28T21:39:23.046" v="969" actId="26606"/>
          <ac:spMkLst>
            <pc:docMk/>
            <pc:sldMk cId="4046166118" sldId="309"/>
            <ac:spMk id="37" creationId="{CF62D2A7-8207-488C-9F46-316BA81A16C8}"/>
          </ac:spMkLst>
        </pc:spChg>
        <pc:grpChg chg="add del">
          <ac:chgData name="YALÇIN KALKAN" userId="eecfb11701ae46e0" providerId="LiveId" clId="{343B1F9B-5A5C-42A2-B7E0-E11DA474D349}" dt="2020-11-28T21:39:13.917" v="966" actId="26606"/>
          <ac:grpSpMkLst>
            <pc:docMk/>
            <pc:sldMk cId="4046166118" sldId="309"/>
            <ac:grpSpMk id="22" creationId="{1C559108-BBAE-426C-8564-051D2BA6DDC8}"/>
          </ac:grpSpMkLst>
        </pc:grpChg>
        <pc:picChg chg="add mod">
          <ac:chgData name="YALÇIN KALKAN" userId="eecfb11701ae46e0" providerId="LiveId" clId="{343B1F9B-5A5C-42A2-B7E0-E11DA474D349}" dt="2020-11-28T21:39:23.046" v="969" actId="26606"/>
          <ac:picMkLst>
            <pc:docMk/>
            <pc:sldMk cId="4046166118" sldId="309"/>
            <ac:picMk id="6" creationId="{52D5107A-9AB2-4A59-BFB8-E35E8AF1F664}"/>
          </ac:picMkLst>
        </pc:picChg>
        <pc:picChg chg="add del">
          <ac:chgData name="YALÇIN KALKAN" userId="eecfb11701ae46e0" providerId="LiveId" clId="{343B1F9B-5A5C-42A2-B7E0-E11DA474D349}" dt="2020-11-28T21:39:23.046" v="969" actId="26606"/>
          <ac:picMkLst>
            <pc:docMk/>
            <pc:sldMk cId="4046166118" sldId="309"/>
            <ac:picMk id="13" creationId="{83355637-BA71-4F63-94C9-E77BF81BDFC0}"/>
          </ac:picMkLst>
        </pc:picChg>
        <pc:cxnChg chg="add del">
          <ac:chgData name="YALÇIN KALKAN" userId="eecfb11701ae46e0" providerId="LiveId" clId="{343B1F9B-5A5C-42A2-B7E0-E11DA474D349}" dt="2020-11-28T21:39:23.031" v="968" actId="26606"/>
          <ac:cxnSpMkLst>
            <pc:docMk/>
            <pc:sldMk cId="4046166118" sldId="309"/>
            <ac:cxnSpMk id="30" creationId="{C093FF4C-75F6-4952-8B68-950D5C40DE55}"/>
          </ac:cxnSpMkLst>
        </pc:cxnChg>
        <pc:cxnChg chg="add del">
          <ac:chgData name="YALÇIN KALKAN" userId="eecfb11701ae46e0" providerId="LiveId" clId="{343B1F9B-5A5C-42A2-B7E0-E11DA474D349}" dt="2020-11-28T21:39:23.031" v="968" actId="26606"/>
          <ac:cxnSpMkLst>
            <pc:docMk/>
            <pc:sldMk cId="4046166118" sldId="309"/>
            <ac:cxnSpMk id="35" creationId="{F085D7B9-E066-4923-8CB7-294BF306296A}"/>
          </ac:cxnSpMkLst>
        </pc:cxnChg>
      </pc:sldChg>
      <pc:sldChg chg="addSp delSp modSp new mod">
        <pc:chgData name="YALÇIN KALKAN" userId="eecfb11701ae46e0" providerId="LiveId" clId="{343B1F9B-5A5C-42A2-B7E0-E11DA474D349}" dt="2020-11-28T22:27:41.452" v="983" actId="1076"/>
        <pc:sldMkLst>
          <pc:docMk/>
          <pc:sldMk cId="3445871121" sldId="310"/>
        </pc:sldMkLst>
        <pc:spChg chg="del">
          <ac:chgData name="YALÇIN KALKAN" userId="eecfb11701ae46e0" providerId="LiveId" clId="{343B1F9B-5A5C-42A2-B7E0-E11DA474D349}" dt="2020-11-28T22:26:35.786" v="974" actId="478"/>
          <ac:spMkLst>
            <pc:docMk/>
            <pc:sldMk cId="3445871121" sldId="310"/>
            <ac:spMk id="2" creationId="{3CE224AC-8A3D-4B51-9989-9645D0F94C77}"/>
          </ac:spMkLst>
        </pc:spChg>
        <pc:spChg chg="del">
          <ac:chgData name="YALÇIN KALKAN" userId="eecfb11701ae46e0" providerId="LiveId" clId="{343B1F9B-5A5C-42A2-B7E0-E11DA474D349}" dt="2020-11-28T22:26:35.786" v="974" actId="478"/>
          <ac:spMkLst>
            <pc:docMk/>
            <pc:sldMk cId="3445871121" sldId="310"/>
            <ac:spMk id="3" creationId="{CCBB499B-CC83-4DEA-9C12-2427BA7DB9CC}"/>
          </ac:spMkLst>
        </pc:spChg>
        <pc:picChg chg="add mod">
          <ac:chgData name="YALÇIN KALKAN" userId="eecfb11701ae46e0" providerId="LiveId" clId="{343B1F9B-5A5C-42A2-B7E0-E11DA474D349}" dt="2020-11-28T22:27:04.733" v="978" actId="1076"/>
          <ac:picMkLst>
            <pc:docMk/>
            <pc:sldMk cId="3445871121" sldId="310"/>
            <ac:picMk id="5" creationId="{D22D45FC-C45D-4CF1-AF7F-44C6AF6807F2}"/>
          </ac:picMkLst>
        </pc:picChg>
        <pc:picChg chg="add mod">
          <ac:chgData name="YALÇIN KALKAN" userId="eecfb11701ae46e0" providerId="LiveId" clId="{343B1F9B-5A5C-42A2-B7E0-E11DA474D349}" dt="2020-11-28T22:27:41.452" v="983" actId="1076"/>
          <ac:picMkLst>
            <pc:docMk/>
            <pc:sldMk cId="3445871121" sldId="310"/>
            <ac:picMk id="7" creationId="{B7CDF89F-65AE-4ABB-8A43-85B2F94D75E7}"/>
          </ac:picMkLst>
        </pc:picChg>
      </pc:sldChg>
      <pc:sldChg chg="addSp delSp new mod">
        <pc:chgData name="YALÇIN KALKAN" userId="eecfb11701ae46e0" providerId="LiveId" clId="{343B1F9B-5A5C-42A2-B7E0-E11DA474D349}" dt="2020-11-28T22:36:17.998" v="985" actId="22"/>
        <pc:sldMkLst>
          <pc:docMk/>
          <pc:sldMk cId="2363557840" sldId="311"/>
        </pc:sldMkLst>
        <pc:spChg chg="del">
          <ac:chgData name="YALÇIN KALKAN" userId="eecfb11701ae46e0" providerId="LiveId" clId="{343B1F9B-5A5C-42A2-B7E0-E11DA474D349}" dt="2020-11-28T22:28:02.783" v="984" actId="478"/>
          <ac:spMkLst>
            <pc:docMk/>
            <pc:sldMk cId="2363557840" sldId="311"/>
            <ac:spMk id="2" creationId="{39B36ECA-C737-4433-9FA8-276DBA16EB71}"/>
          </ac:spMkLst>
        </pc:spChg>
        <pc:spChg chg="del">
          <ac:chgData name="YALÇIN KALKAN" userId="eecfb11701ae46e0" providerId="LiveId" clId="{343B1F9B-5A5C-42A2-B7E0-E11DA474D349}" dt="2020-11-28T22:28:02.783" v="984" actId="478"/>
          <ac:spMkLst>
            <pc:docMk/>
            <pc:sldMk cId="2363557840" sldId="311"/>
            <ac:spMk id="3" creationId="{223B307C-47BE-491E-8370-FCD75BDCEDFF}"/>
          </ac:spMkLst>
        </pc:spChg>
        <pc:picChg chg="add">
          <ac:chgData name="YALÇIN KALKAN" userId="eecfb11701ae46e0" providerId="LiveId" clId="{343B1F9B-5A5C-42A2-B7E0-E11DA474D349}" dt="2020-11-28T22:36:17.998" v="985" actId="22"/>
          <ac:picMkLst>
            <pc:docMk/>
            <pc:sldMk cId="2363557840" sldId="311"/>
            <ac:picMk id="5" creationId="{4E124921-3C70-49E3-8122-990BE1C393A2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8CABB-D533-4F2E-B85D-E6A160FB2277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7716C7C-BDEA-4E4D-85D7-5E017770EB50}">
      <dgm:prSet/>
      <dgm:spPr/>
      <dgm:t>
        <a:bodyPr/>
        <a:lstStyle/>
        <a:p>
          <a:r>
            <a:rPr lang="tr-TR" dirty="0"/>
            <a:t>Gazlı Dedektör Analizinde Kullanılan Yüksek Saflıkta Gazlar </a:t>
          </a:r>
          <a:r>
            <a:rPr lang="en-GB" dirty="0"/>
            <a:t>(Argon, </a:t>
          </a:r>
          <a:r>
            <a:rPr lang="en-GB" dirty="0" err="1"/>
            <a:t>Karbondioksit</a:t>
          </a:r>
          <a:r>
            <a:rPr lang="en-GB" dirty="0"/>
            <a:t>, Etan, </a:t>
          </a:r>
          <a:r>
            <a:rPr lang="en-GB" dirty="0" err="1"/>
            <a:t>İzobütan</a:t>
          </a:r>
          <a:r>
            <a:rPr lang="en-GB" dirty="0"/>
            <a:t>, </a:t>
          </a:r>
          <a:r>
            <a:rPr lang="en-GB" dirty="0" err="1"/>
            <a:t>Metan</a:t>
          </a:r>
          <a:r>
            <a:rPr lang="en-GB" dirty="0"/>
            <a:t>, Neon)</a:t>
          </a:r>
        </a:p>
        <a:p>
          <a:endParaRPr lang="en-US" dirty="0"/>
        </a:p>
      </dgm:t>
    </dgm:pt>
    <dgm:pt modelId="{06CBF80D-A155-4457-8857-80D841A17938}" type="parTrans" cxnId="{4E00BE16-6A72-4A0F-BE97-5820B8BBBDD3}">
      <dgm:prSet/>
      <dgm:spPr/>
      <dgm:t>
        <a:bodyPr/>
        <a:lstStyle/>
        <a:p>
          <a:endParaRPr lang="en-US"/>
        </a:p>
      </dgm:t>
    </dgm:pt>
    <dgm:pt modelId="{56A3E451-03E2-4C99-901E-639F8CA1C04F}" type="sibTrans" cxnId="{4E00BE16-6A72-4A0F-BE97-5820B8BBBDD3}">
      <dgm:prSet/>
      <dgm:spPr/>
      <dgm:t>
        <a:bodyPr/>
        <a:lstStyle/>
        <a:p>
          <a:endParaRPr lang="en-US"/>
        </a:p>
      </dgm:t>
    </dgm:pt>
    <dgm:pt modelId="{F280211D-9BBA-4E1C-A49C-E8EC02FEAEFF}">
      <dgm:prSet/>
      <dgm:spPr/>
      <dgm:t>
        <a:bodyPr/>
        <a:lstStyle/>
        <a:p>
          <a:r>
            <a:rPr lang="tr-TR" dirty="0" err="1"/>
            <a:t>Osiloskoplar</a:t>
          </a:r>
          <a:r>
            <a:rPr lang="tr-TR" dirty="0"/>
            <a:t> (500 MHz) ve  Çeşitli hassas programlanabilir güç kaynakları</a:t>
          </a:r>
          <a:endParaRPr lang="en-US" dirty="0"/>
        </a:p>
      </dgm:t>
    </dgm:pt>
    <dgm:pt modelId="{DB260666-DBB2-4307-982A-BAC296D1A57F}" type="parTrans" cxnId="{7AF15204-7527-40DB-8ECD-47E5C9DD4419}">
      <dgm:prSet/>
      <dgm:spPr/>
      <dgm:t>
        <a:bodyPr/>
        <a:lstStyle/>
        <a:p>
          <a:endParaRPr lang="en-US"/>
        </a:p>
      </dgm:t>
    </dgm:pt>
    <dgm:pt modelId="{DD550723-A22B-4B0D-94A9-4D1FFEE57001}" type="sibTrans" cxnId="{7AF15204-7527-40DB-8ECD-47E5C9DD4419}">
      <dgm:prSet/>
      <dgm:spPr/>
      <dgm:t>
        <a:bodyPr/>
        <a:lstStyle/>
        <a:p>
          <a:endParaRPr lang="en-US"/>
        </a:p>
      </dgm:t>
    </dgm:pt>
    <dgm:pt modelId="{14E7C5E2-8A3C-4BE8-8EDB-99BD73F7F81E}">
      <dgm:prSet/>
      <dgm:spPr/>
      <dgm:t>
        <a:bodyPr/>
        <a:lstStyle/>
        <a:p>
          <a:r>
            <a:rPr lang="tr-TR"/>
            <a:t>Kaplama sistemleri (Döndürmeli, Püskürtmeli)</a:t>
          </a:r>
          <a:endParaRPr lang="en-US"/>
        </a:p>
      </dgm:t>
    </dgm:pt>
    <dgm:pt modelId="{734405EC-7DE9-4AF2-AE22-60377C5F78B4}" type="parTrans" cxnId="{AF59E726-D735-4C61-9499-7D1F98D2B7B6}">
      <dgm:prSet/>
      <dgm:spPr/>
      <dgm:t>
        <a:bodyPr/>
        <a:lstStyle/>
        <a:p>
          <a:endParaRPr lang="en-US"/>
        </a:p>
      </dgm:t>
    </dgm:pt>
    <dgm:pt modelId="{33043A12-5116-4179-B924-94532FAF336A}" type="sibTrans" cxnId="{AF59E726-D735-4C61-9499-7D1F98D2B7B6}">
      <dgm:prSet/>
      <dgm:spPr/>
      <dgm:t>
        <a:bodyPr/>
        <a:lstStyle/>
        <a:p>
          <a:endParaRPr lang="en-US"/>
        </a:p>
      </dgm:t>
    </dgm:pt>
    <dgm:pt modelId="{0C2F3703-419B-41A2-B2E6-0B2926878953}">
      <dgm:prSet/>
      <dgm:spPr/>
      <dgm:t>
        <a:bodyPr/>
        <a:lstStyle/>
        <a:p>
          <a:r>
            <a:rPr lang="tr-TR" dirty="0"/>
            <a:t>CAEN Full Donanım NIM MODÜLLER</a:t>
          </a:r>
        </a:p>
        <a:p>
          <a:r>
            <a:rPr lang="tr-TR" dirty="0"/>
            <a:t>(3. defa yıl başında ihale edilecek.)</a:t>
          </a:r>
          <a:endParaRPr lang="en-US" dirty="0"/>
        </a:p>
      </dgm:t>
    </dgm:pt>
    <dgm:pt modelId="{5791EFDB-DFFB-462D-AD4F-7678BADE874B}" type="parTrans" cxnId="{36F758E6-08D8-44CD-891B-B1A21BB6FFD7}">
      <dgm:prSet/>
      <dgm:spPr/>
      <dgm:t>
        <a:bodyPr/>
        <a:lstStyle/>
        <a:p>
          <a:endParaRPr lang="en-US"/>
        </a:p>
      </dgm:t>
    </dgm:pt>
    <dgm:pt modelId="{C44867E6-A5FE-4F67-9A30-868426B60A3D}" type="sibTrans" cxnId="{36F758E6-08D8-44CD-891B-B1A21BB6FFD7}">
      <dgm:prSet/>
      <dgm:spPr/>
      <dgm:t>
        <a:bodyPr/>
        <a:lstStyle/>
        <a:p>
          <a:endParaRPr lang="en-US"/>
        </a:p>
      </dgm:t>
    </dgm:pt>
    <dgm:pt modelId="{49A72D98-88C4-44CD-A24E-F257115D3996}" type="pres">
      <dgm:prSet presAssocID="{F608CABB-D533-4F2E-B85D-E6A160FB2277}" presName="diagram" presStyleCnt="0">
        <dgm:presLayoutVars>
          <dgm:dir/>
          <dgm:resizeHandles val="exact"/>
        </dgm:presLayoutVars>
      </dgm:prSet>
      <dgm:spPr/>
    </dgm:pt>
    <dgm:pt modelId="{D9D7A1FE-85CE-456C-A173-E8D09FDE022D}" type="pres">
      <dgm:prSet presAssocID="{D7716C7C-BDEA-4E4D-85D7-5E017770EB50}" presName="node" presStyleLbl="node1" presStyleIdx="0" presStyleCnt="4">
        <dgm:presLayoutVars>
          <dgm:bulletEnabled val="1"/>
        </dgm:presLayoutVars>
      </dgm:prSet>
      <dgm:spPr/>
    </dgm:pt>
    <dgm:pt modelId="{9AE803A8-9276-4149-9540-C824E94088ED}" type="pres">
      <dgm:prSet presAssocID="{56A3E451-03E2-4C99-901E-639F8CA1C04F}" presName="sibTrans" presStyleCnt="0"/>
      <dgm:spPr/>
    </dgm:pt>
    <dgm:pt modelId="{8D5E345F-5A61-4F2A-A3C5-149F389FAF48}" type="pres">
      <dgm:prSet presAssocID="{F280211D-9BBA-4E1C-A49C-E8EC02FEAEFF}" presName="node" presStyleLbl="node1" presStyleIdx="1" presStyleCnt="4">
        <dgm:presLayoutVars>
          <dgm:bulletEnabled val="1"/>
        </dgm:presLayoutVars>
      </dgm:prSet>
      <dgm:spPr/>
    </dgm:pt>
    <dgm:pt modelId="{440FE4F4-B4E5-49E1-91FC-C36F7835E8E4}" type="pres">
      <dgm:prSet presAssocID="{DD550723-A22B-4B0D-94A9-4D1FFEE57001}" presName="sibTrans" presStyleCnt="0"/>
      <dgm:spPr/>
    </dgm:pt>
    <dgm:pt modelId="{34F96DA2-C563-40CB-AD78-D3F971BAC410}" type="pres">
      <dgm:prSet presAssocID="{14E7C5E2-8A3C-4BE8-8EDB-99BD73F7F81E}" presName="node" presStyleLbl="node1" presStyleIdx="2" presStyleCnt="4">
        <dgm:presLayoutVars>
          <dgm:bulletEnabled val="1"/>
        </dgm:presLayoutVars>
      </dgm:prSet>
      <dgm:spPr/>
    </dgm:pt>
    <dgm:pt modelId="{C706B339-B85D-4FE3-A4ED-EC041147121A}" type="pres">
      <dgm:prSet presAssocID="{33043A12-5116-4179-B924-94532FAF336A}" presName="sibTrans" presStyleCnt="0"/>
      <dgm:spPr/>
    </dgm:pt>
    <dgm:pt modelId="{7E08F503-E650-4F1B-BFD5-C2AA9CBB37BC}" type="pres">
      <dgm:prSet presAssocID="{0C2F3703-419B-41A2-B2E6-0B2926878953}" presName="node" presStyleLbl="node1" presStyleIdx="3" presStyleCnt="4">
        <dgm:presLayoutVars>
          <dgm:bulletEnabled val="1"/>
        </dgm:presLayoutVars>
      </dgm:prSet>
      <dgm:spPr/>
    </dgm:pt>
  </dgm:ptLst>
  <dgm:cxnLst>
    <dgm:cxn modelId="{7AF15204-7527-40DB-8ECD-47E5C9DD4419}" srcId="{F608CABB-D533-4F2E-B85D-E6A160FB2277}" destId="{F280211D-9BBA-4E1C-A49C-E8EC02FEAEFF}" srcOrd="1" destOrd="0" parTransId="{DB260666-DBB2-4307-982A-BAC296D1A57F}" sibTransId="{DD550723-A22B-4B0D-94A9-4D1FFEE57001}"/>
    <dgm:cxn modelId="{4E00BE16-6A72-4A0F-BE97-5820B8BBBDD3}" srcId="{F608CABB-D533-4F2E-B85D-E6A160FB2277}" destId="{D7716C7C-BDEA-4E4D-85D7-5E017770EB50}" srcOrd="0" destOrd="0" parTransId="{06CBF80D-A155-4457-8857-80D841A17938}" sibTransId="{56A3E451-03E2-4C99-901E-639F8CA1C04F}"/>
    <dgm:cxn modelId="{AF59E726-D735-4C61-9499-7D1F98D2B7B6}" srcId="{F608CABB-D533-4F2E-B85D-E6A160FB2277}" destId="{14E7C5E2-8A3C-4BE8-8EDB-99BD73F7F81E}" srcOrd="2" destOrd="0" parTransId="{734405EC-7DE9-4AF2-AE22-60377C5F78B4}" sibTransId="{33043A12-5116-4179-B924-94532FAF336A}"/>
    <dgm:cxn modelId="{FA3725A3-7EF9-42CD-996C-DDE3B21ECDA4}" type="presOf" srcId="{F280211D-9BBA-4E1C-A49C-E8EC02FEAEFF}" destId="{8D5E345F-5A61-4F2A-A3C5-149F389FAF48}" srcOrd="0" destOrd="0" presId="urn:microsoft.com/office/officeart/2005/8/layout/default"/>
    <dgm:cxn modelId="{5CCA34A7-D439-423C-8DA8-460981013542}" type="presOf" srcId="{14E7C5E2-8A3C-4BE8-8EDB-99BD73F7F81E}" destId="{34F96DA2-C563-40CB-AD78-D3F971BAC410}" srcOrd="0" destOrd="0" presId="urn:microsoft.com/office/officeart/2005/8/layout/default"/>
    <dgm:cxn modelId="{3411D6B6-B319-4E1E-BD09-5FC443AD8CD5}" type="presOf" srcId="{F608CABB-D533-4F2E-B85D-E6A160FB2277}" destId="{49A72D98-88C4-44CD-A24E-F257115D3996}" srcOrd="0" destOrd="0" presId="urn:microsoft.com/office/officeart/2005/8/layout/default"/>
    <dgm:cxn modelId="{DE5424DF-2E28-48EC-B8CE-0E5406F029AF}" type="presOf" srcId="{0C2F3703-419B-41A2-B2E6-0B2926878953}" destId="{7E08F503-E650-4F1B-BFD5-C2AA9CBB37BC}" srcOrd="0" destOrd="0" presId="urn:microsoft.com/office/officeart/2005/8/layout/default"/>
    <dgm:cxn modelId="{36F758E6-08D8-44CD-891B-B1A21BB6FFD7}" srcId="{F608CABB-D533-4F2E-B85D-E6A160FB2277}" destId="{0C2F3703-419B-41A2-B2E6-0B2926878953}" srcOrd="3" destOrd="0" parTransId="{5791EFDB-DFFB-462D-AD4F-7678BADE874B}" sibTransId="{C44867E6-A5FE-4F67-9A30-868426B60A3D}"/>
    <dgm:cxn modelId="{172828EF-BE7D-4AA8-8597-92BDED6A0BAB}" type="presOf" srcId="{D7716C7C-BDEA-4E4D-85D7-5E017770EB50}" destId="{D9D7A1FE-85CE-456C-A173-E8D09FDE022D}" srcOrd="0" destOrd="0" presId="urn:microsoft.com/office/officeart/2005/8/layout/default"/>
    <dgm:cxn modelId="{2E9762B8-3EF5-40D8-94D5-9AD2BE5FFD58}" type="presParOf" srcId="{49A72D98-88C4-44CD-A24E-F257115D3996}" destId="{D9D7A1FE-85CE-456C-A173-E8D09FDE022D}" srcOrd="0" destOrd="0" presId="urn:microsoft.com/office/officeart/2005/8/layout/default"/>
    <dgm:cxn modelId="{668B691C-80AB-4FF3-94C2-74FB9A06EC0F}" type="presParOf" srcId="{49A72D98-88C4-44CD-A24E-F257115D3996}" destId="{9AE803A8-9276-4149-9540-C824E94088ED}" srcOrd="1" destOrd="0" presId="urn:microsoft.com/office/officeart/2005/8/layout/default"/>
    <dgm:cxn modelId="{AE1BA829-248A-45FE-B296-AF02FF5C2B0B}" type="presParOf" srcId="{49A72D98-88C4-44CD-A24E-F257115D3996}" destId="{8D5E345F-5A61-4F2A-A3C5-149F389FAF48}" srcOrd="2" destOrd="0" presId="urn:microsoft.com/office/officeart/2005/8/layout/default"/>
    <dgm:cxn modelId="{F4BDCC07-2B63-4FA8-AA2E-A7EFAB521636}" type="presParOf" srcId="{49A72D98-88C4-44CD-A24E-F257115D3996}" destId="{440FE4F4-B4E5-49E1-91FC-C36F7835E8E4}" srcOrd="3" destOrd="0" presId="urn:microsoft.com/office/officeart/2005/8/layout/default"/>
    <dgm:cxn modelId="{11614BC7-BEEF-4D2E-B280-F4FABD73A7E9}" type="presParOf" srcId="{49A72D98-88C4-44CD-A24E-F257115D3996}" destId="{34F96DA2-C563-40CB-AD78-D3F971BAC410}" srcOrd="4" destOrd="0" presId="urn:microsoft.com/office/officeart/2005/8/layout/default"/>
    <dgm:cxn modelId="{0F04859E-B36A-4BB0-A563-70C407615AE7}" type="presParOf" srcId="{49A72D98-88C4-44CD-A24E-F257115D3996}" destId="{C706B339-B85D-4FE3-A4ED-EC041147121A}" srcOrd="5" destOrd="0" presId="urn:microsoft.com/office/officeart/2005/8/layout/default"/>
    <dgm:cxn modelId="{DD897C5B-377A-45FD-97F2-F73543F8F845}" type="presParOf" srcId="{49A72D98-88C4-44CD-A24E-F257115D3996}" destId="{7E08F503-E650-4F1B-BFD5-C2AA9CBB37B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7A1FE-85CE-456C-A173-E8D09FDE022D}">
      <dsp:nvSpPr>
        <dsp:cNvPr id="0" name=""/>
        <dsp:cNvSpPr/>
      </dsp:nvSpPr>
      <dsp:spPr>
        <a:xfrm>
          <a:off x="543" y="945720"/>
          <a:ext cx="2121330" cy="127279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300" kern="1200" dirty="0"/>
            <a:t>Gazlı Dedektör Analizinde Kullanılan Yüksek Saflıkta Gazlar </a:t>
          </a:r>
          <a:r>
            <a:rPr lang="en-GB" sz="1300" kern="1200" dirty="0"/>
            <a:t>(Argon, </a:t>
          </a:r>
          <a:r>
            <a:rPr lang="en-GB" sz="1300" kern="1200" dirty="0" err="1"/>
            <a:t>Karbondioksit</a:t>
          </a:r>
          <a:r>
            <a:rPr lang="en-GB" sz="1300" kern="1200" dirty="0"/>
            <a:t>, Etan, </a:t>
          </a:r>
          <a:r>
            <a:rPr lang="en-GB" sz="1300" kern="1200" dirty="0" err="1"/>
            <a:t>İzobütan</a:t>
          </a:r>
          <a:r>
            <a:rPr lang="en-GB" sz="1300" kern="1200" dirty="0"/>
            <a:t>, </a:t>
          </a:r>
          <a:r>
            <a:rPr lang="en-GB" sz="1300" kern="1200" dirty="0" err="1"/>
            <a:t>Metan</a:t>
          </a:r>
          <a:r>
            <a:rPr lang="en-GB" sz="1300" kern="1200" dirty="0"/>
            <a:t>, Neon)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543" y="945720"/>
        <a:ext cx="2121330" cy="1272798"/>
      </dsp:txXfrm>
    </dsp:sp>
    <dsp:sp modelId="{8D5E345F-5A61-4F2A-A3C5-149F389FAF48}">
      <dsp:nvSpPr>
        <dsp:cNvPr id="0" name=""/>
        <dsp:cNvSpPr/>
      </dsp:nvSpPr>
      <dsp:spPr>
        <a:xfrm>
          <a:off x="2334007" y="945720"/>
          <a:ext cx="2121330" cy="127279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300" kern="1200" dirty="0" err="1"/>
            <a:t>Osiloskoplar</a:t>
          </a:r>
          <a:r>
            <a:rPr lang="tr-TR" sz="1300" kern="1200" dirty="0"/>
            <a:t> (500 MHz) ve  Çeşitli hassas programlanabilir güç kaynakları</a:t>
          </a:r>
          <a:endParaRPr lang="en-US" sz="1300" kern="1200" dirty="0"/>
        </a:p>
      </dsp:txBody>
      <dsp:txXfrm>
        <a:off x="2334007" y="945720"/>
        <a:ext cx="2121330" cy="1272798"/>
      </dsp:txXfrm>
    </dsp:sp>
    <dsp:sp modelId="{34F96DA2-C563-40CB-AD78-D3F971BAC410}">
      <dsp:nvSpPr>
        <dsp:cNvPr id="0" name=""/>
        <dsp:cNvSpPr/>
      </dsp:nvSpPr>
      <dsp:spPr>
        <a:xfrm>
          <a:off x="543" y="2430652"/>
          <a:ext cx="2121330" cy="12727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300" kern="1200"/>
            <a:t>Kaplama sistemleri (Döndürmeli, Püskürtmeli)</a:t>
          </a:r>
          <a:endParaRPr lang="en-US" sz="1300" kern="1200"/>
        </a:p>
      </dsp:txBody>
      <dsp:txXfrm>
        <a:off x="543" y="2430652"/>
        <a:ext cx="2121330" cy="1272798"/>
      </dsp:txXfrm>
    </dsp:sp>
    <dsp:sp modelId="{7E08F503-E650-4F1B-BFD5-C2AA9CBB37BC}">
      <dsp:nvSpPr>
        <dsp:cNvPr id="0" name=""/>
        <dsp:cNvSpPr/>
      </dsp:nvSpPr>
      <dsp:spPr>
        <a:xfrm>
          <a:off x="2334007" y="2430652"/>
          <a:ext cx="2121330" cy="12727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300" kern="1200" dirty="0"/>
            <a:t>CAEN Full Donanım NIM MODÜLLER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300" kern="1200" dirty="0"/>
            <a:t>(3. defa yıl başında ihale edilecek.)</a:t>
          </a:r>
          <a:endParaRPr lang="en-US" sz="1300" kern="1200" dirty="0"/>
        </a:p>
      </dsp:txBody>
      <dsp:txXfrm>
        <a:off x="2334007" y="2430652"/>
        <a:ext cx="2121330" cy="12727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E0BC9-2E47-4865-A9AC-AA4BC8A0993A}" type="datetimeFigureOut">
              <a:rPr lang="en-GB" smtClean="0"/>
              <a:t>29/11/2020</a:t>
            </a:fld>
            <a:endParaRPr lang="en-GB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F0D5B-AD1A-4D0F-A2E1-4D7E453A0A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05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EB8FF6E-2A97-4E10-8D49-01BDC5D8D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51AC143-0D75-4F89-9863-38DAB0AF2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C8E4293-658F-4595-B9EE-94B424698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5AE2-0310-4855-8199-D02AF8EAD708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CAF42AD-D1AF-4EF1-8E12-856821F72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BE4FC18-CFA6-4129-A7B7-B9C7C641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53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E0D420-0B20-4275-8549-682C53F50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4A87439-36CE-47AE-91B2-6D5F4DF0A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7013299-CB01-439E-81EE-CA3F2C1EB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75AC5-2795-47D8-9028-0777678AF316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A829763-63AA-4588-AC4E-5C00C0C85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EBB9811-BF0C-442D-AAE9-CD0B4E3C8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1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C2661A7-0FCA-417C-A943-05D4D45A1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17368DD-4361-4445-907C-20F0848DD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B4470D8-D45E-4DC5-A8A0-595D8E7B1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3EA-8301-4861-88D2-62C1BABE3430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E28D357-3A97-4BE3-A415-B459A0633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C8F9508-2AD2-4AEA-8E89-EEE2CF645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38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8ADACD9-9C29-451D-9F2E-01CF5BA8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71A54D8-312B-4761-832B-B9066F051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5630043-1C77-4B32-ABDA-966E49985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B093-4BDA-4D73-AB9E-4E4091F11BD0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7803B7A-26B4-4DF4-B1F1-D2016CA6C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5730158-7B28-48B3-9B7F-87B706A25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7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00DE441-42FD-432F-B0B2-A3983250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B6ABC01-B419-440D-AD3D-269685A5A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34190D9-E1F0-4D66-AE40-EAF7797D5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8227-391A-4FF3-9F67-13C62732CBB3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22A3750-C3EA-4429-A9ED-6B5A32346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1CF53BB-312C-479A-BE4A-BBAFC9BB0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9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73CC67-508A-471E-A0AA-40EFDE35C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FB53CA6-B8F5-46E1-BD54-DC9BBBDD61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04AB06A-8AAE-487D-8FC7-321E0C394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0020088-7CD4-4746-A2DE-4DE0FE1B6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59C80-1169-4F5C-A02D-5FA1F1007BC9}" type="datetime1">
              <a:rPr lang="en-GB" smtClean="0"/>
              <a:t>29/11/2020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00245FA-70DD-4A9E-87F3-B268AB4BC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6EA884D-D64C-4128-BEF8-486177E21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4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2B9DCC-358F-4E09-9D59-ABC8A9EDE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E2A30A0-C207-4913-BB95-77E36776E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3F2A298C-82AA-47A8-B931-C8C0EDF56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4D9B0C5E-214E-4EB4-94BE-6390D00639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6AA92732-97E5-4F01-8428-57839FF766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D7F8415B-2868-4E7F-8883-0B933D9C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828B-053F-40BD-AB2E-BB6E146C9FB8}" type="datetime1">
              <a:rPr lang="en-GB" smtClean="0"/>
              <a:t>29/11/2020</a:t>
            </a:fld>
            <a:endParaRPr lang="en-GB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99D85A38-2AAA-46F0-9CF6-C6354CB3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BDE4E0D4-38D7-4B42-A982-47BE331D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631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643437D-CFFE-4A7E-8591-AEA4C314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36B9E68-21E0-449F-BBA9-6AB04867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6B0FD-B858-400C-AC91-A2ADA7927115}" type="datetime1">
              <a:rPr lang="en-GB" smtClean="0"/>
              <a:t>29/11/2020</a:t>
            </a:fld>
            <a:endParaRPr lang="en-GB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FCF4516-EC81-47CC-B348-EBE791D11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E2953287-878D-4C07-BE81-C5FC5BE7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65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6BDEF0F0-0BAC-4EC2-8D6A-E11BAD24E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0779-78D5-4C40-B90A-FC943417EA9F}" type="datetime1">
              <a:rPr lang="en-GB" smtClean="0"/>
              <a:t>29/11/2020</a:t>
            </a:fld>
            <a:endParaRPr lang="en-GB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0884D119-03D6-4F1B-93EE-C2101A796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85E3254-9DB0-48DA-A716-F8F926EC5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23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184050-3D78-4885-98AC-147B1D4CA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CB9305C-3326-414F-B6CC-7D653E0BC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F6D1FBB-83BF-44EB-9DE7-3BEB38D57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7418223C-309F-4905-8E86-5DE3C4F61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2A4ED-867B-418D-A85D-F5AAD11F79FA}" type="datetime1">
              <a:rPr lang="en-GB" smtClean="0"/>
              <a:t>29/11/2020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D45141F-AF22-471C-BFF9-592FA125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7717CDC-14CC-4A9D-A095-14D2D2EE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4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D12A3B4-9A3F-468C-A5F2-459BE5D3A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B835AB1E-AEBC-49C3-BD2E-3C9B111662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3723CBC-A0A1-4DCA-BD66-3761D7FA4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3EF2EA41-D570-4D61-AE67-538F5FCE1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0A14-45A2-4F8E-9EFC-A403C6738E54}" type="datetime1">
              <a:rPr lang="en-GB" smtClean="0"/>
              <a:t>29/11/2020</a:t>
            </a:fld>
            <a:endParaRPr lang="en-GB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D82E4E9A-349D-4CCF-A02E-427DE0AE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3DAC050-6D2B-412A-9843-825BBFD21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90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5EA8926-0ECF-45AB-8AF0-1F9571A53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GB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CCF8807-9C83-4B51-A37D-77335BD42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901ED7F-EA17-41DA-9846-E17EDDA2FC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70AD7-C134-47A2-B727-337883701586}" type="datetime1">
              <a:rPr lang="en-GB" smtClean="0"/>
              <a:t>29/11/2020</a:t>
            </a:fld>
            <a:endParaRPr lang="en-GB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4020C04-7B00-4F72-B970-F1453933DE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DC7126B-56A8-4F9F-9941-0627BE30C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D7FA-E6FE-4E64-9854-E4211D983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6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ysemutlu4906@gmail.com" TargetMode="External"/><Relationship Id="rId2" Type="http://schemas.openxmlformats.org/officeDocument/2006/relationships/hyperlink" Target="mailto:yalcinkalkan@g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102AAC8-7E67-44D7-8950-3C7FB50E9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058" y="251915"/>
            <a:ext cx="381000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9E674168-717C-492C-AB32-1A8769C866B5}"/>
              </a:ext>
            </a:extLst>
          </p:cNvPr>
          <p:cNvSpPr txBox="1"/>
          <p:nvPr/>
        </p:nvSpPr>
        <p:spPr>
          <a:xfrm>
            <a:off x="1607890" y="2877153"/>
            <a:ext cx="89762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Dedektör 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ve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Sensör 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Teknolojileri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Laboratuvarı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tr-TR" sz="2400" b="1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B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ünyesinde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tr-TR" sz="2400" b="1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Y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apılan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tr-TR" sz="2400" b="1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Ç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alışmalar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ve</a:t>
            </a:r>
            <a:r>
              <a:rPr lang="en-GB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</a:t>
            </a:r>
            <a:r>
              <a:rPr lang="tr-TR" sz="2400" b="1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Y</a:t>
            </a:r>
            <a:r>
              <a:rPr lang="en-GB" sz="2400" b="1" i="0" dirty="0" err="1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ürütüle</a:t>
            </a:r>
            <a:r>
              <a:rPr lang="tr-TR" sz="2400" b="1" i="0" dirty="0">
                <a:solidFill>
                  <a:srgbClr val="202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n Projeler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EAC6245-C3FC-41BD-A5F7-4960CBEDFC68}"/>
              </a:ext>
            </a:extLst>
          </p:cNvPr>
          <p:cNvSpPr txBox="1"/>
          <p:nvPr/>
        </p:nvSpPr>
        <p:spPr>
          <a:xfrm>
            <a:off x="4221061" y="4639767"/>
            <a:ext cx="3749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Yalçın KALKAN</a:t>
            </a:r>
          </a:p>
          <a:p>
            <a:pPr algn="ctr"/>
            <a:r>
              <a:rPr lang="tr-TR" dirty="0"/>
              <a:t>Ayşe Nur MUTLU</a:t>
            </a:r>
            <a:endParaRPr lang="tr-T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tr-TR" dirty="0">
                <a:solidFill>
                  <a:srgbClr val="FF0000"/>
                </a:solidFill>
              </a:rPr>
              <a:t>yalcinkalkan@gmail.com</a:t>
            </a:r>
            <a:endParaRPr lang="tr-TR" sz="1800" kern="1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C8E444-F1B7-453B-AEC4-5C13990881EC}"/>
              </a:ext>
            </a:extLst>
          </p:cNvPr>
          <p:cNvSpPr txBox="1"/>
          <p:nvPr/>
        </p:nvSpPr>
        <p:spPr>
          <a:xfrm>
            <a:off x="2231472" y="5647844"/>
            <a:ext cx="8539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Parçacık Hızlandırıcıları ve </a:t>
            </a:r>
            <a:r>
              <a:rPr lang="tr-TR" sz="1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Algıçları</a:t>
            </a:r>
            <a:r>
              <a:rPr lang="tr-T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Yerel Altyapı ve Ar-Ge </a:t>
            </a:r>
            <a:r>
              <a:rPr lang="tr-TR" dirty="0" err="1"/>
              <a:t>Ç</a:t>
            </a:r>
            <a:r>
              <a:rPr lang="tr-TR" sz="1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alıştayı</a:t>
            </a:r>
            <a:r>
              <a:rPr lang="tr-T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29 Kasım 2020</a:t>
            </a:r>
          </a:p>
        </p:txBody>
      </p:sp>
      <p:pic>
        <p:nvPicPr>
          <p:cNvPr id="10" name="Resim 9" descr="metin içeren bir resim&#10;&#10;Açıklama otomatik olarak oluşturuldu">
            <a:extLst>
              <a:ext uri="{FF2B5EF4-FFF2-40B4-BE49-F238E27FC236}">
                <a16:creationId xmlns:a16="http://schemas.microsoft.com/office/drawing/2014/main" id="{33B80394-5C4B-4C30-A3F9-755ACBBD0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65862"/>
            <a:ext cx="4519187" cy="1058082"/>
          </a:xfrm>
          <a:prstGeom prst="rect">
            <a:avLst/>
          </a:prstGeom>
        </p:spPr>
      </p:pic>
      <p:sp>
        <p:nvSpPr>
          <p:cNvPr id="11" name="Slayt Numarası Yer Tutucusu 10">
            <a:extLst>
              <a:ext uri="{FF2B5EF4-FFF2-40B4-BE49-F238E27FC236}">
                <a16:creationId xmlns:a16="http://schemas.microsoft.com/office/drawing/2014/main" id="{A7E2BBF2-4927-450E-A6DB-55C442CE6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39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56C0EA06-B9B8-4765-96AD-F900667145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0" b="13545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D6CE88DE-7DE5-4654-9442-9956228A5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49" b="5476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A586D75C-4688-480B-96AB-97062ADB2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695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D524BEC8-AC08-44C2-ACB2-ABF12E00A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28625"/>
            <a:ext cx="9753600" cy="6000750"/>
          </a:xfrm>
          <a:prstGeom prst="rect">
            <a:avLst/>
          </a:prstGeom>
        </p:spPr>
      </p:pic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B174215-5DA5-425C-89BD-DCDFA904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5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D22D45FC-C45D-4CF1-AF7F-44C6AF680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38" y="1253532"/>
            <a:ext cx="6192138" cy="4350936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7CDF89F-65AE-4ABB-8A43-85B2F94D75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680" y="1356766"/>
            <a:ext cx="5898296" cy="4144467"/>
          </a:xfrm>
          <a:prstGeom prst="rect">
            <a:avLst/>
          </a:prstGeom>
        </p:spPr>
      </p:pic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5C0E7BD3-91B9-44C1-9FEC-EF25E1B9E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871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4E124921-3C70-49E3-8122-990BE1C39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706" y="0"/>
            <a:ext cx="9126588" cy="6858000"/>
          </a:xfrm>
          <a:prstGeom prst="rect">
            <a:avLst/>
          </a:prstGeom>
        </p:spPr>
      </p:pic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D5E0DA1-E3FB-43B7-881E-B197A90F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57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2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anchor="b">
            <a:normAutofit/>
          </a:bodyPr>
          <a:lstStyle/>
          <a:p>
            <a:r>
              <a:rPr lang="tr-TR" sz="3400" dirty="0"/>
              <a:t>Yürütülen Çalışmalar</a:t>
            </a:r>
            <a:endParaRPr lang="en-GB" sz="3400" dirty="0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anchor="t">
            <a:normAutofit/>
          </a:bodyPr>
          <a:lstStyle/>
          <a:p>
            <a:endParaRPr lang="tr-TR" sz="1800" dirty="0"/>
          </a:p>
          <a:p>
            <a:pPr marL="0" indent="0">
              <a:buNone/>
            </a:pPr>
            <a:r>
              <a:rPr lang="tr-TR" sz="1800" dirty="0"/>
              <a:t>OFET (</a:t>
            </a:r>
            <a:r>
              <a:rPr lang="tr-TR" sz="1800" dirty="0" err="1"/>
              <a:t>Organic</a:t>
            </a:r>
            <a:r>
              <a:rPr lang="tr-TR" sz="1800" dirty="0"/>
              <a:t> </a:t>
            </a:r>
            <a:r>
              <a:rPr lang="tr-TR" sz="1800" dirty="0" err="1"/>
              <a:t>Field</a:t>
            </a:r>
            <a:r>
              <a:rPr lang="tr-TR" sz="1800" dirty="0"/>
              <a:t> </a:t>
            </a:r>
            <a:r>
              <a:rPr lang="tr-TR" sz="1800" dirty="0" err="1"/>
              <a:t>Efficient</a:t>
            </a:r>
            <a:r>
              <a:rPr lang="tr-TR" sz="1800" dirty="0"/>
              <a:t> Transistor) bazlı dozimetre geliştirilmesi</a:t>
            </a:r>
          </a:p>
          <a:p>
            <a:pPr marL="0" indent="0">
              <a:buNone/>
            </a:pPr>
            <a:endParaRPr lang="tr-TR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8" name="Resim 7" descr="iç mekan, siyah içeren bir resim&#10;&#10;Yüksek güvenilirlikle oluşturulmuş açıklama">
            <a:extLst>
              <a:ext uri="{FF2B5EF4-FFF2-40B4-BE49-F238E27FC236}">
                <a16:creationId xmlns:a16="http://schemas.microsoft.com/office/drawing/2014/main" id="{46B3AFBB-3590-4C8E-B1A5-17F09C0A7B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2" r="13595"/>
          <a:stretch/>
        </p:blipFill>
        <p:spPr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87F544B-B398-40A6-8DAA-BE00E13D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246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84513" y="2986089"/>
            <a:ext cx="5930900" cy="758825"/>
            <a:chOff x="983" y="1881"/>
            <a:chExt cx="3736" cy="478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983" y="1934"/>
              <a:ext cx="3736" cy="42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auto">
            <a:xfrm>
              <a:off x="2036" y="1881"/>
              <a:ext cx="12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sz="2800" dirty="0">
                  <a:latin typeface="Comic Sans MS" pitchFamily="66" charset="0"/>
                </a:rPr>
                <a:t>Yarıiletken</a:t>
              </a:r>
              <a:endParaRPr lang="fr-FR" sz="2400" dirty="0">
                <a:latin typeface="Comic Sans MS" pitchFamily="66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079750" y="3570288"/>
            <a:ext cx="5943600" cy="228600"/>
            <a:chOff x="980" y="2249"/>
            <a:chExt cx="3744" cy="144"/>
          </a:xfrm>
        </p:grpSpPr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980" y="2249"/>
              <a:ext cx="528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 sz="2400"/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4196" y="2249"/>
              <a:ext cx="528" cy="144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887789" y="3490913"/>
            <a:ext cx="4327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b="1">
                <a:solidFill>
                  <a:schemeClr val="hlink"/>
                </a:solidFill>
                <a:latin typeface="Times" pitchFamily="18" charset="0"/>
                <a:sym typeface="Symbol" pitchFamily="18" charset="2"/>
              </a:rPr>
              <a:t>                 </a:t>
            </a:r>
            <a:endParaRPr lang="fr-FR" b="1">
              <a:latin typeface="Times" pitchFamily="18" charset="0"/>
              <a:sym typeface="Symbol" pitchFamily="18" charset="2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422650" y="4425950"/>
            <a:ext cx="5257800" cy="2349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984751" y="4578350"/>
            <a:ext cx="9797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tr-TR" sz="2800" dirty="0" err="1">
                <a:latin typeface="Comic Sans MS" pitchFamily="66" charset="0"/>
              </a:rPr>
              <a:t>Gate</a:t>
            </a:r>
            <a:endParaRPr lang="fr-FR" sz="2400" dirty="0">
              <a:latin typeface="Times" pitchFamily="18" charset="0"/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051050" y="3625850"/>
            <a:ext cx="8001000" cy="2495550"/>
            <a:chOff x="332" y="2284"/>
            <a:chExt cx="5040" cy="1572"/>
          </a:xfrm>
        </p:grpSpPr>
        <p:sp>
          <p:nvSpPr>
            <p:cNvPr id="12300" name="Line 12"/>
            <p:cNvSpPr>
              <a:spLocks noChangeShapeType="1"/>
            </p:cNvSpPr>
            <p:nvPr/>
          </p:nvSpPr>
          <p:spPr bwMode="auto">
            <a:xfrm flipV="1">
              <a:off x="2852" y="3364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auto">
            <a:xfrm>
              <a:off x="500" y="2284"/>
              <a:ext cx="480" cy="1392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0"/>
                </a:cxn>
                <a:cxn ang="0">
                  <a:pos x="0" y="1392"/>
                </a:cxn>
              </a:cxnLst>
              <a:rect l="0" t="0" r="r" b="b"/>
              <a:pathLst>
                <a:path w="480" h="1392">
                  <a:moveTo>
                    <a:pt x="480" y="0"/>
                  </a:moveTo>
                  <a:lnTo>
                    <a:pt x="0" y="0"/>
                  </a:lnTo>
                  <a:lnTo>
                    <a:pt x="0" y="139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32" y="3664"/>
              <a:ext cx="336" cy="192"/>
              <a:chOff x="332" y="3664"/>
              <a:chExt cx="336" cy="192"/>
            </a:xfrm>
          </p:grpSpPr>
          <p:sp>
            <p:nvSpPr>
              <p:cNvPr id="12303" name="Rectangle 15" descr="Diagonales larges vers le haut"/>
              <p:cNvSpPr>
                <a:spLocks noChangeArrowheads="1"/>
              </p:cNvSpPr>
              <p:nvPr/>
            </p:nvSpPr>
            <p:spPr bwMode="auto">
              <a:xfrm>
                <a:off x="332" y="3664"/>
                <a:ext cx="336" cy="192"/>
              </a:xfrm>
              <a:prstGeom prst="rect">
                <a:avLst/>
              </a:prstGeom>
              <a:pattFill prst="wdUpDiag">
                <a:fgClr>
                  <a:schemeClr val="tx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2304" name="Line 16"/>
              <p:cNvSpPr>
                <a:spLocks noChangeShapeType="1"/>
              </p:cNvSpPr>
              <p:nvPr/>
            </p:nvSpPr>
            <p:spPr bwMode="auto">
              <a:xfrm>
                <a:off x="332" y="3664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 flipV="1">
              <a:off x="2612" y="3268"/>
              <a:ext cx="480" cy="96"/>
              <a:chOff x="2612" y="3268"/>
              <a:chExt cx="480" cy="96"/>
            </a:xfrm>
          </p:grpSpPr>
          <p:sp>
            <p:nvSpPr>
              <p:cNvPr id="12306" name="Line 18"/>
              <p:cNvSpPr>
                <a:spLocks noChangeShapeType="1"/>
              </p:cNvSpPr>
              <p:nvPr/>
            </p:nvSpPr>
            <p:spPr bwMode="auto">
              <a:xfrm>
                <a:off x="2612" y="3268"/>
                <a:ext cx="4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2307" name="Line 19"/>
              <p:cNvSpPr>
                <a:spLocks noChangeShapeType="1"/>
              </p:cNvSpPr>
              <p:nvPr/>
            </p:nvSpPr>
            <p:spPr bwMode="auto">
              <a:xfrm>
                <a:off x="2756" y="3364"/>
                <a:ext cx="192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sp>
          <p:nvSpPr>
            <p:cNvPr id="12308" name="Freeform 20"/>
            <p:cNvSpPr>
              <a:spLocks/>
            </p:cNvSpPr>
            <p:nvPr/>
          </p:nvSpPr>
          <p:spPr bwMode="auto">
            <a:xfrm flipH="1">
              <a:off x="4724" y="2284"/>
              <a:ext cx="480" cy="1392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0"/>
                </a:cxn>
                <a:cxn ang="0">
                  <a:pos x="0" y="1392"/>
                </a:cxn>
              </a:cxnLst>
              <a:rect l="0" t="0" r="r" b="b"/>
              <a:pathLst>
                <a:path w="480" h="1392">
                  <a:moveTo>
                    <a:pt x="480" y="0"/>
                  </a:moveTo>
                  <a:lnTo>
                    <a:pt x="0" y="0"/>
                  </a:lnTo>
                  <a:lnTo>
                    <a:pt x="0" y="139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5036" y="3664"/>
              <a:ext cx="336" cy="192"/>
              <a:chOff x="5036" y="3664"/>
              <a:chExt cx="336" cy="192"/>
            </a:xfrm>
          </p:grpSpPr>
          <p:sp>
            <p:nvSpPr>
              <p:cNvPr id="12310" name="Rectangle 22" descr="Diagonales larges vers le haut"/>
              <p:cNvSpPr>
                <a:spLocks noChangeArrowheads="1"/>
              </p:cNvSpPr>
              <p:nvPr/>
            </p:nvSpPr>
            <p:spPr bwMode="auto">
              <a:xfrm flipH="1">
                <a:off x="5036" y="3664"/>
                <a:ext cx="336" cy="192"/>
              </a:xfrm>
              <a:prstGeom prst="rect">
                <a:avLst/>
              </a:prstGeom>
              <a:pattFill prst="wdUpDiag">
                <a:fgClr>
                  <a:schemeClr val="tx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2311" name="Line 23"/>
              <p:cNvSpPr>
                <a:spLocks noChangeShapeType="1"/>
              </p:cNvSpPr>
              <p:nvPr/>
            </p:nvSpPr>
            <p:spPr bwMode="auto">
              <a:xfrm flipH="1">
                <a:off x="5036" y="3664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sp>
          <p:nvSpPr>
            <p:cNvPr id="12312" name="Line 24"/>
            <p:cNvSpPr>
              <a:spLocks noChangeShapeType="1"/>
            </p:cNvSpPr>
            <p:nvPr/>
          </p:nvSpPr>
          <p:spPr bwMode="auto">
            <a:xfrm flipV="1">
              <a:off x="2852" y="2947"/>
              <a:ext cx="0" cy="3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2684" y="3652"/>
              <a:ext cx="336" cy="192"/>
              <a:chOff x="2684" y="3652"/>
              <a:chExt cx="336" cy="192"/>
            </a:xfrm>
          </p:grpSpPr>
          <p:sp>
            <p:nvSpPr>
              <p:cNvPr id="12314" name="Rectangle 26" descr="Diagonales larges vers le haut"/>
              <p:cNvSpPr>
                <a:spLocks noChangeArrowheads="1"/>
              </p:cNvSpPr>
              <p:nvPr/>
            </p:nvSpPr>
            <p:spPr bwMode="auto">
              <a:xfrm flipH="1">
                <a:off x="2684" y="3652"/>
                <a:ext cx="336" cy="192"/>
              </a:xfrm>
              <a:prstGeom prst="rect">
                <a:avLst/>
              </a:prstGeom>
              <a:pattFill prst="wdUpDiag">
                <a:fgClr>
                  <a:schemeClr val="tx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2315" name="Line 27"/>
              <p:cNvSpPr>
                <a:spLocks noChangeShapeType="1"/>
              </p:cNvSpPr>
              <p:nvPr/>
            </p:nvSpPr>
            <p:spPr bwMode="auto">
              <a:xfrm flipH="1">
                <a:off x="2684" y="3652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</p:grp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6508750" y="4981575"/>
            <a:ext cx="76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i="1">
                <a:latin typeface="Comic Sans MS" pitchFamily="66" charset="0"/>
              </a:rPr>
              <a:t>V</a:t>
            </a:r>
            <a:r>
              <a:rPr lang="fr-FR" sz="2800" i="1" baseline="-25000">
                <a:latin typeface="Comic Sans MS" pitchFamily="66" charset="0"/>
              </a:rPr>
              <a:t>G</a:t>
            </a:r>
            <a:endParaRPr lang="fr-FR" sz="2400" i="1">
              <a:latin typeface="Comic Sans MS" pitchFamily="66" charset="0"/>
            </a:endParaRP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1784350" y="3074988"/>
            <a:ext cx="1342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tr-TR" sz="2800" dirty="0">
                <a:latin typeface="Comic Sans MS" pitchFamily="66" charset="0"/>
              </a:rPr>
              <a:t>Kaynak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9108429" y="3074988"/>
            <a:ext cx="1170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tr-TR" sz="2800" dirty="0">
                <a:latin typeface="Comic Sans MS" pitchFamily="66" charset="0"/>
              </a:rPr>
              <a:t>Savak</a:t>
            </a:r>
            <a:endParaRPr lang="fr-FR" sz="2400" dirty="0">
              <a:latin typeface="Comic Sans MS" pitchFamily="66" charset="0"/>
            </a:endParaRPr>
          </a:p>
        </p:txBody>
      </p: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079750" y="3740150"/>
            <a:ext cx="5943600" cy="685800"/>
            <a:chOff x="980" y="2356"/>
            <a:chExt cx="3744" cy="432"/>
          </a:xfrm>
        </p:grpSpPr>
        <p:sp>
          <p:nvSpPr>
            <p:cNvPr id="12320" name="Rectangle 32"/>
            <p:cNvSpPr>
              <a:spLocks noChangeArrowheads="1"/>
            </p:cNvSpPr>
            <p:nvPr/>
          </p:nvSpPr>
          <p:spPr bwMode="auto">
            <a:xfrm>
              <a:off x="980" y="2356"/>
              <a:ext cx="3744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2321" name="Rectangle 33"/>
            <p:cNvSpPr>
              <a:spLocks noChangeArrowheads="1"/>
            </p:cNvSpPr>
            <p:nvPr/>
          </p:nvSpPr>
          <p:spPr bwMode="auto">
            <a:xfrm>
              <a:off x="1819" y="2411"/>
              <a:ext cx="1957" cy="33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sz="2800" dirty="0" err="1">
                  <a:latin typeface="Comic Sans MS" pitchFamily="66" charset="0"/>
                </a:rPr>
                <a:t>Dielektrik</a:t>
              </a:r>
              <a:r>
                <a:rPr lang="tr-TR" sz="2800" dirty="0">
                  <a:latin typeface="Comic Sans MS" pitchFamily="66" charset="0"/>
                </a:rPr>
                <a:t> tabaka</a:t>
              </a:r>
              <a:endParaRPr lang="fr-FR" sz="2400" dirty="0">
                <a:latin typeface="Comic Sans MS" pitchFamily="66" charset="0"/>
              </a:endParaRPr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8748714" y="4730751"/>
            <a:ext cx="1411287" cy="523875"/>
            <a:chOff x="4551" y="2980"/>
            <a:chExt cx="889" cy="330"/>
          </a:xfrm>
        </p:grpSpPr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 flipV="1">
              <a:off x="4960" y="3125"/>
              <a:ext cx="480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fr-FR" sz="2400">
                <a:latin typeface="Times" pitchFamily="18" charset="0"/>
              </a:endParaRPr>
            </a:p>
          </p:txBody>
        </p: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4551" y="2980"/>
              <a:ext cx="889" cy="330"/>
              <a:chOff x="4551" y="2980"/>
              <a:chExt cx="889" cy="330"/>
            </a:xfrm>
          </p:grpSpPr>
          <p:grpSp>
            <p:nvGrpSpPr>
              <p:cNvPr id="12" name="Group 37"/>
              <p:cNvGrpSpPr>
                <a:grpSpLocks/>
              </p:cNvGrpSpPr>
              <p:nvPr/>
            </p:nvGrpSpPr>
            <p:grpSpPr bwMode="auto">
              <a:xfrm flipV="1">
                <a:off x="4960" y="3125"/>
                <a:ext cx="480" cy="96"/>
                <a:chOff x="4960" y="3125"/>
                <a:chExt cx="480" cy="96"/>
              </a:xfrm>
            </p:grpSpPr>
            <p:sp>
              <p:nvSpPr>
                <p:cNvPr id="12326" name="Line 38"/>
                <p:cNvSpPr>
                  <a:spLocks noChangeShapeType="1"/>
                </p:cNvSpPr>
                <p:nvPr/>
              </p:nvSpPr>
              <p:spPr bwMode="auto">
                <a:xfrm>
                  <a:off x="4960" y="3125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r-TR"/>
                </a:p>
              </p:txBody>
            </p:sp>
            <p:sp>
              <p:nvSpPr>
                <p:cNvPr id="12327" name="Line 39"/>
                <p:cNvSpPr>
                  <a:spLocks noChangeShapeType="1"/>
                </p:cNvSpPr>
                <p:nvPr/>
              </p:nvSpPr>
              <p:spPr bwMode="auto">
                <a:xfrm>
                  <a:off x="5104" y="3221"/>
                  <a:ext cx="192" cy="0"/>
                </a:xfrm>
                <a:prstGeom prst="line">
                  <a:avLst/>
                </a:prstGeom>
                <a:noFill/>
                <a:ln w="76200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r-TR"/>
                </a:p>
              </p:txBody>
            </p:sp>
          </p:grpSp>
          <p:sp>
            <p:nvSpPr>
              <p:cNvPr id="12328" name="Rectangle 40"/>
              <p:cNvSpPr>
                <a:spLocks noChangeArrowheads="1"/>
              </p:cNvSpPr>
              <p:nvPr/>
            </p:nvSpPr>
            <p:spPr bwMode="auto">
              <a:xfrm>
                <a:off x="4551" y="2980"/>
                <a:ext cx="41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fr-FR" sz="2800" i="1">
                    <a:solidFill>
                      <a:schemeClr val="hlink"/>
                    </a:solidFill>
                    <a:latin typeface="Comic Sans MS" pitchFamily="66" charset="0"/>
                  </a:rPr>
                  <a:t>V</a:t>
                </a:r>
                <a:r>
                  <a:rPr lang="fr-FR" sz="2800" i="1" baseline="-25000">
                    <a:solidFill>
                      <a:schemeClr val="hlink"/>
                    </a:solidFill>
                    <a:latin typeface="Comic Sans MS" pitchFamily="66" charset="0"/>
                  </a:rPr>
                  <a:t>D</a:t>
                </a:r>
                <a:endParaRPr lang="fr-FR" sz="2400" i="1">
                  <a:latin typeface="Comic Sans MS" pitchFamily="66" charset="0"/>
                </a:endParaRPr>
              </a:p>
            </p:txBody>
          </p:sp>
        </p:grpSp>
      </p:grpSp>
      <p:grpSp>
        <p:nvGrpSpPr>
          <p:cNvPr id="13" name="Group 41"/>
          <p:cNvGrpSpPr>
            <a:grpSpLocks/>
          </p:cNvGrpSpPr>
          <p:nvPr/>
        </p:nvGrpSpPr>
        <p:grpSpPr bwMode="auto">
          <a:xfrm>
            <a:off x="1752600" y="1973264"/>
            <a:ext cx="2743200" cy="1608137"/>
            <a:chOff x="144" y="1243"/>
            <a:chExt cx="1728" cy="1013"/>
          </a:xfrm>
        </p:grpSpPr>
        <p:sp>
          <p:nvSpPr>
            <p:cNvPr id="12330" name="Rectangle 42"/>
            <p:cNvSpPr>
              <a:spLocks noChangeArrowheads="1"/>
            </p:cNvSpPr>
            <p:nvPr/>
          </p:nvSpPr>
          <p:spPr bwMode="auto">
            <a:xfrm>
              <a:off x="144" y="1243"/>
              <a:ext cx="149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sz="2800" dirty="0">
                  <a:latin typeface="Comic Sans MS" pitchFamily="66" charset="0"/>
                </a:rPr>
                <a:t>İletken kanal</a:t>
              </a:r>
              <a:endParaRPr lang="fr-FR" sz="2400" dirty="0">
                <a:latin typeface="Comic Sans MS" pitchFamily="66" charset="0"/>
              </a:endParaRPr>
            </a:p>
          </p:txBody>
        </p:sp>
        <p:sp>
          <p:nvSpPr>
            <p:cNvPr id="12331" name="Line 43"/>
            <p:cNvSpPr>
              <a:spLocks noChangeShapeType="1"/>
            </p:cNvSpPr>
            <p:nvPr/>
          </p:nvSpPr>
          <p:spPr bwMode="auto">
            <a:xfrm>
              <a:off x="1383" y="1566"/>
              <a:ext cx="489" cy="6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3970338" y="4310063"/>
            <a:ext cx="418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b="1" dirty="0">
                <a:latin typeface="Times" pitchFamily="18" charset="0"/>
                <a:sym typeface="Symbol" pitchFamily="18" charset="2"/>
              </a:rPr>
              <a:t>–  –  –  –  –  –  –  –  –  –  –  –  –  –  –  –  –  –</a:t>
            </a:r>
            <a:endParaRPr lang="fr-FR" dirty="0">
              <a:latin typeface="Times" pitchFamily="18" charset="0"/>
              <a:sym typeface="Symbol" pitchFamily="18" charset="2"/>
            </a:endParaRPr>
          </a:p>
        </p:txBody>
      </p: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3922714" y="3581400"/>
            <a:ext cx="6738937" cy="1157288"/>
            <a:chOff x="1511" y="2256"/>
            <a:chExt cx="4245" cy="729"/>
          </a:xfrm>
        </p:grpSpPr>
        <p:grpSp>
          <p:nvGrpSpPr>
            <p:cNvPr id="15" name="Group 46"/>
            <p:cNvGrpSpPr>
              <a:grpSpLocks/>
            </p:cNvGrpSpPr>
            <p:nvPr/>
          </p:nvGrpSpPr>
          <p:grpSpPr bwMode="auto">
            <a:xfrm>
              <a:off x="4852" y="2337"/>
              <a:ext cx="904" cy="648"/>
              <a:chOff x="4852" y="2337"/>
              <a:chExt cx="904" cy="648"/>
            </a:xfrm>
          </p:grpSpPr>
          <p:sp>
            <p:nvSpPr>
              <p:cNvPr id="12335" name="AutoShape 47"/>
              <p:cNvSpPr>
                <a:spLocks noChangeArrowheads="1"/>
              </p:cNvSpPr>
              <p:nvPr/>
            </p:nvSpPr>
            <p:spPr bwMode="auto">
              <a:xfrm rot="-5400000" flipH="1" flipV="1">
                <a:off x="4682" y="2507"/>
                <a:ext cx="648" cy="308"/>
              </a:xfrm>
              <a:custGeom>
                <a:avLst/>
                <a:gdLst>
                  <a:gd name="G0" fmla="+- 13033 0 0"/>
                  <a:gd name="G1" fmla="+- 2945 0 0"/>
                  <a:gd name="G2" fmla="+- 12158 0 2945"/>
                  <a:gd name="G3" fmla="+- G2 0 2945"/>
                  <a:gd name="G4" fmla="*/ G3 32768 32059"/>
                  <a:gd name="G5" fmla="*/ G4 1 2"/>
                  <a:gd name="G6" fmla="+- 21600 0 13033"/>
                  <a:gd name="G7" fmla="*/ G6 2945 6079"/>
                  <a:gd name="G8" fmla="+- G7 13033 0"/>
                  <a:gd name="T0" fmla="*/ 13033 w 21600"/>
                  <a:gd name="T1" fmla="*/ 0 h 21600"/>
                  <a:gd name="T2" fmla="*/ 13033 w 21600"/>
                  <a:gd name="T3" fmla="*/ 12158 h 21600"/>
                  <a:gd name="T4" fmla="*/ 3204 w 21600"/>
                  <a:gd name="T5" fmla="*/ 21600 h 21600"/>
                  <a:gd name="T6" fmla="*/ 21600 w 21600"/>
                  <a:gd name="T7" fmla="*/ 6079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G1 h 21600"/>
                  <a:gd name="T14" fmla="*/ G8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3033" y="0"/>
                    </a:lnTo>
                    <a:lnTo>
                      <a:pt x="13033" y="2945"/>
                    </a:lnTo>
                    <a:lnTo>
                      <a:pt x="12427" y="2945"/>
                    </a:lnTo>
                    <a:cubicBezTo>
                      <a:pt x="5564" y="2945"/>
                      <a:pt x="0" y="7070"/>
                      <a:pt x="0" y="12158"/>
                    </a:cubicBezTo>
                    <a:lnTo>
                      <a:pt x="0" y="21600"/>
                    </a:lnTo>
                    <a:lnTo>
                      <a:pt x="6407" y="21600"/>
                    </a:lnTo>
                    <a:lnTo>
                      <a:pt x="6407" y="12158"/>
                    </a:lnTo>
                    <a:cubicBezTo>
                      <a:pt x="6407" y="10532"/>
                      <a:pt x="9102" y="9213"/>
                      <a:pt x="12427" y="9213"/>
                    </a:cubicBezTo>
                    <a:lnTo>
                      <a:pt x="13033" y="9213"/>
                    </a:lnTo>
                    <a:lnTo>
                      <a:pt x="13033" y="1215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2336" name="Rectangle 48"/>
              <p:cNvSpPr>
                <a:spLocks noChangeArrowheads="1"/>
              </p:cNvSpPr>
              <p:nvPr/>
            </p:nvSpPr>
            <p:spPr bwMode="auto">
              <a:xfrm>
                <a:off x="5223" y="2505"/>
                <a:ext cx="53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fr-FR" sz="2800" i="1">
                    <a:solidFill>
                      <a:schemeClr val="hlink"/>
                    </a:solidFill>
                    <a:latin typeface="Comic Sans MS" pitchFamily="66" charset="0"/>
                  </a:rPr>
                  <a:t>I</a:t>
                </a:r>
                <a:r>
                  <a:rPr lang="fr-FR" sz="2800" i="1" baseline="-25000">
                    <a:solidFill>
                      <a:schemeClr val="hlink"/>
                    </a:solidFill>
                    <a:latin typeface="Comic Sans MS" pitchFamily="66" charset="0"/>
                  </a:rPr>
                  <a:t>D</a:t>
                </a:r>
                <a:endParaRPr lang="fr-FR" sz="2400" i="1">
                  <a:latin typeface="Comic Sans MS" pitchFamily="66" charset="0"/>
                </a:endParaRPr>
              </a:p>
            </p:txBody>
          </p:sp>
        </p:grpSp>
        <p:pic>
          <p:nvPicPr>
            <p:cNvPr id="12337" name="Picture 49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11" y="2256"/>
              <a:ext cx="2686" cy="102"/>
            </a:xfrm>
            <a:prstGeom prst="rect">
              <a:avLst/>
            </a:prstGeom>
            <a:noFill/>
          </p:spPr>
        </p:pic>
      </p:grpSp>
      <p:sp>
        <p:nvSpPr>
          <p:cNvPr id="12339" name="Text Box 51"/>
          <p:cNvSpPr txBox="1">
            <a:spLocks noChangeArrowheads="1"/>
          </p:cNvSpPr>
          <p:nvPr/>
        </p:nvSpPr>
        <p:spPr bwMode="auto">
          <a:xfrm>
            <a:off x="9336088" y="27813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+</a:t>
            </a:r>
            <a:endParaRPr lang="en-US"/>
          </a:p>
        </p:txBody>
      </p:sp>
      <p:sp>
        <p:nvSpPr>
          <p:cNvPr id="12340" name="Oval 52"/>
          <p:cNvSpPr>
            <a:spLocks noChangeArrowheads="1"/>
          </p:cNvSpPr>
          <p:nvPr/>
        </p:nvSpPr>
        <p:spPr bwMode="auto">
          <a:xfrm>
            <a:off x="9396413" y="2860675"/>
            <a:ext cx="215900" cy="215900"/>
          </a:xfrm>
          <a:prstGeom prst="ellipse">
            <a:avLst/>
          </a:prstGeom>
          <a:solidFill>
            <a:srgbClr val="FF0000">
              <a:alpha val="60001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2341" name="Oval 53"/>
          <p:cNvSpPr>
            <a:spLocks noChangeArrowheads="1"/>
          </p:cNvSpPr>
          <p:nvPr/>
        </p:nvSpPr>
        <p:spPr bwMode="auto">
          <a:xfrm>
            <a:off x="4740275" y="4776788"/>
            <a:ext cx="215900" cy="215900"/>
          </a:xfrm>
          <a:prstGeom prst="ellipse">
            <a:avLst/>
          </a:prstGeom>
          <a:solidFill>
            <a:srgbClr val="0000FF">
              <a:alpha val="60001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2342" name="Text Box 54"/>
          <p:cNvSpPr txBox="1">
            <a:spLocks noChangeArrowheads="1"/>
          </p:cNvSpPr>
          <p:nvPr/>
        </p:nvSpPr>
        <p:spPr bwMode="auto">
          <a:xfrm>
            <a:off x="4727575" y="4679951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-</a:t>
            </a:r>
            <a:endParaRPr lang="en-US"/>
          </a:p>
        </p:txBody>
      </p:sp>
      <p:sp>
        <p:nvSpPr>
          <p:cNvPr id="54" name="Unvan 1">
            <a:extLst>
              <a:ext uri="{FF2B5EF4-FFF2-40B4-BE49-F238E27FC236}">
                <a16:creationId xmlns:a16="http://schemas.microsoft.com/office/drawing/2014/main" id="{63A296C1-44EC-4A14-AC98-09EBA2930B96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spc="-18" dirty="0" err="1"/>
              <a:t>Organic</a:t>
            </a:r>
            <a:r>
              <a:rPr lang="tr-TR" b="1" spc="-18" dirty="0"/>
              <a:t> </a:t>
            </a:r>
            <a:r>
              <a:rPr lang="tr-TR" b="1" spc="-18" dirty="0" err="1"/>
              <a:t>field</a:t>
            </a:r>
            <a:r>
              <a:rPr lang="tr-TR" b="1" spc="-18" dirty="0"/>
              <a:t> </a:t>
            </a:r>
            <a:r>
              <a:rPr lang="tr-TR" b="1" spc="-18" dirty="0" err="1"/>
              <a:t>efficient</a:t>
            </a:r>
            <a:r>
              <a:rPr lang="tr-TR" b="1" spc="-18" dirty="0"/>
              <a:t> transistor (OFET)</a:t>
            </a:r>
            <a:endParaRPr lang="tr-TR" b="1" dirty="0"/>
          </a:p>
        </p:txBody>
      </p:sp>
      <p:sp>
        <p:nvSpPr>
          <p:cNvPr id="18" name="Slayt Numarası Yer Tutucusu 17">
            <a:extLst>
              <a:ext uri="{FF2B5EF4-FFF2-40B4-BE49-F238E27FC236}">
                <a16:creationId xmlns:a16="http://schemas.microsoft.com/office/drawing/2014/main" id="{C69F5513-B4FE-4873-B03B-F8616C1B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 autoUpdateAnimBg="0"/>
      <p:bldP spid="12298" grpId="0" build="p" autoUpdateAnimBg="0"/>
      <p:bldP spid="12316" grpId="0" autoUpdateAnimBg="0"/>
      <p:bldP spid="12317" grpId="0" autoUpdateAnimBg="0"/>
      <p:bldP spid="12318" grpId="0" autoUpdateAnimBg="0"/>
      <p:bldP spid="1233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19 Grup"/>
          <p:cNvGrpSpPr/>
          <p:nvPr/>
        </p:nvGrpSpPr>
        <p:grpSpPr>
          <a:xfrm>
            <a:off x="1753990" y="785794"/>
            <a:ext cx="8914011" cy="4568738"/>
            <a:chOff x="71515" y="150476"/>
            <a:chExt cx="8914011" cy="4568738"/>
          </a:xfrm>
        </p:grpSpPr>
        <p:sp>
          <p:nvSpPr>
            <p:cNvPr id="21" name="Dikdörtgen 3"/>
            <p:cNvSpPr/>
            <p:nvPr/>
          </p:nvSpPr>
          <p:spPr>
            <a:xfrm>
              <a:off x="2094960" y="4154128"/>
              <a:ext cx="4812632" cy="268706"/>
            </a:xfrm>
            <a:prstGeom prst="rect">
              <a:avLst/>
            </a:prstGeom>
            <a:solidFill>
              <a:schemeClr val="bg1">
                <a:lumMod val="75000"/>
                <a:alpha val="76000"/>
              </a:schemeClr>
            </a:solidFill>
            <a:ln>
              <a:solidFill>
                <a:schemeClr val="bg1">
                  <a:lumMod val="75000"/>
                  <a:alpha val="58000"/>
                </a:schemeClr>
              </a:solidFill>
            </a:ln>
            <a:scene3d>
              <a:camera prst="orthographicFront">
                <a:rot lat="1800000" lon="2400000" rev="0"/>
              </a:camera>
              <a:lightRig rig="flat" dir="t"/>
            </a:scene3d>
            <a:sp3d extrusionH="3276600" prstMaterial="dkEdge">
              <a:bevelB h="63500"/>
              <a:extrusionClr>
                <a:schemeClr val="bg1">
                  <a:lumMod val="75000"/>
                </a:schemeClr>
              </a:extrusionClr>
              <a:contourClr>
                <a:schemeClr val="bg1">
                  <a:lumMod val="8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/>
            </a:p>
          </p:txBody>
        </p:sp>
        <p:grpSp>
          <p:nvGrpSpPr>
            <p:cNvPr id="22" name="Grup 19"/>
            <p:cNvGrpSpPr/>
            <p:nvPr/>
          </p:nvGrpSpPr>
          <p:grpSpPr>
            <a:xfrm>
              <a:off x="3758707" y="2737656"/>
              <a:ext cx="3862137" cy="1720509"/>
              <a:chOff x="4174958" y="2907636"/>
              <a:chExt cx="3862137" cy="1720509"/>
            </a:xfrm>
          </p:grpSpPr>
          <p:cxnSp>
            <p:nvCxnSpPr>
              <p:cNvPr id="40" name="Düz Bağlayıcı 5"/>
              <p:cNvCxnSpPr/>
              <p:nvPr/>
            </p:nvCxnSpPr>
            <p:spPr>
              <a:xfrm>
                <a:off x="4174958" y="3465095"/>
                <a:ext cx="2514600" cy="1022683"/>
              </a:xfrm>
              <a:prstGeom prst="line">
                <a:avLst/>
              </a:prstGeom>
              <a:ln w="1016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Düz Bağlayıcı 7"/>
              <p:cNvCxnSpPr/>
              <p:nvPr/>
            </p:nvCxnSpPr>
            <p:spPr>
              <a:xfrm flipV="1">
                <a:off x="4174958" y="2983832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Düz Bağlayıcı 8"/>
              <p:cNvCxnSpPr/>
              <p:nvPr/>
            </p:nvCxnSpPr>
            <p:spPr>
              <a:xfrm flipV="1">
                <a:off x="4580026" y="3136232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Düz Bağlayıcı 9"/>
              <p:cNvCxnSpPr/>
              <p:nvPr/>
            </p:nvCxnSpPr>
            <p:spPr>
              <a:xfrm flipV="1">
                <a:off x="5001122" y="3316708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Düz Bağlayıcı 10"/>
              <p:cNvCxnSpPr/>
              <p:nvPr/>
            </p:nvCxnSpPr>
            <p:spPr>
              <a:xfrm flipV="1">
                <a:off x="5410210" y="3473118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Düz Bağlayıcı 11"/>
              <p:cNvCxnSpPr/>
              <p:nvPr/>
            </p:nvCxnSpPr>
            <p:spPr>
              <a:xfrm>
                <a:off x="5410199" y="2907636"/>
                <a:ext cx="2514600" cy="1022683"/>
              </a:xfrm>
              <a:prstGeom prst="line">
                <a:avLst/>
              </a:prstGeom>
              <a:ln w="1016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Düz Bağlayıcı 12"/>
              <p:cNvCxnSpPr/>
              <p:nvPr/>
            </p:nvCxnSpPr>
            <p:spPr>
              <a:xfrm flipV="1">
                <a:off x="4624147" y="2915657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Düz Bağlayıcı 13"/>
              <p:cNvCxnSpPr/>
              <p:nvPr/>
            </p:nvCxnSpPr>
            <p:spPr>
              <a:xfrm flipV="1">
                <a:off x="4985086" y="3108156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Düz Bağlayıcı 14"/>
              <p:cNvCxnSpPr/>
              <p:nvPr/>
            </p:nvCxnSpPr>
            <p:spPr>
              <a:xfrm flipV="1">
                <a:off x="5382130" y="3288638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Düz Bağlayıcı 15"/>
              <p:cNvCxnSpPr/>
              <p:nvPr/>
            </p:nvCxnSpPr>
            <p:spPr>
              <a:xfrm flipV="1">
                <a:off x="5875434" y="3433011"/>
                <a:ext cx="806116" cy="48126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Dikdörtgen 16"/>
              <p:cNvSpPr/>
              <p:nvPr/>
            </p:nvSpPr>
            <p:spPr>
              <a:xfrm>
                <a:off x="6537171" y="4582426"/>
                <a:ext cx="288758" cy="457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scene3d>
                <a:camera prst="orthographicFront">
                  <a:rot lat="1800000" lon="2400000" rev="0"/>
                </a:camera>
                <a:lightRig rig="threePt" dir="t"/>
              </a:scene3d>
              <a:sp3d extrusionH="374650" contourW="12700" prstMaterial="powder">
                <a:contourClr>
                  <a:srgbClr val="FFC00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1" name="Dikdörtgen 17"/>
              <p:cNvSpPr/>
              <p:nvPr/>
            </p:nvSpPr>
            <p:spPr>
              <a:xfrm>
                <a:off x="7748337" y="4038201"/>
                <a:ext cx="288758" cy="4571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scene3d>
                <a:camera prst="orthographicFront">
                  <a:rot lat="1800000" lon="2400000" rev="0"/>
                </a:camera>
                <a:lightRig rig="threePt" dir="t"/>
              </a:scene3d>
              <a:sp3d extrusionH="374650" contourW="12700" prstMaterial="powder">
                <a:contourClr>
                  <a:srgbClr val="FFC00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sp>
          <p:nvSpPr>
            <p:cNvPr id="23" name="Metin kutusu 28"/>
            <p:cNvSpPr txBox="1"/>
            <p:nvPr/>
          </p:nvSpPr>
          <p:spPr>
            <a:xfrm>
              <a:off x="7694852" y="3334647"/>
              <a:ext cx="1290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/>
                <a:t>Source (</a:t>
              </a:r>
              <a:r>
                <a:rPr lang="tr-TR" b="1" dirty="0" err="1"/>
                <a:t>Au</a:t>
              </a:r>
              <a:r>
                <a:rPr lang="tr-TR" b="1" dirty="0"/>
                <a:t>)</a:t>
              </a:r>
            </a:p>
          </p:txBody>
        </p:sp>
        <p:sp>
          <p:nvSpPr>
            <p:cNvPr id="24" name="Metin kutusu 29"/>
            <p:cNvSpPr txBox="1"/>
            <p:nvPr/>
          </p:nvSpPr>
          <p:spPr>
            <a:xfrm>
              <a:off x="6637923" y="4103815"/>
              <a:ext cx="1160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 err="1"/>
                <a:t>Drain</a:t>
              </a:r>
              <a:r>
                <a:rPr lang="tr-TR" b="1" dirty="0"/>
                <a:t> (</a:t>
              </a:r>
              <a:r>
                <a:rPr lang="tr-TR" b="1" dirty="0" err="1"/>
                <a:t>Au</a:t>
              </a:r>
              <a:r>
                <a:rPr lang="tr-TR" b="1" dirty="0"/>
                <a:t>)</a:t>
              </a:r>
            </a:p>
          </p:txBody>
        </p:sp>
        <p:sp>
          <p:nvSpPr>
            <p:cNvPr id="25" name="Metin kutusu 30"/>
            <p:cNvSpPr txBox="1"/>
            <p:nvPr/>
          </p:nvSpPr>
          <p:spPr>
            <a:xfrm>
              <a:off x="5104167" y="150476"/>
              <a:ext cx="1875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 err="1"/>
                <a:t>Gate</a:t>
              </a:r>
              <a:r>
                <a:rPr lang="tr-TR" b="1" dirty="0"/>
                <a:t> (PEDOT:PSS)</a:t>
              </a:r>
            </a:p>
          </p:txBody>
        </p:sp>
        <p:pic>
          <p:nvPicPr>
            <p:cNvPr id="26" name="Picture 6" descr="pmma ile ilgili görsel sonucu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4538" y="772998"/>
              <a:ext cx="952611" cy="1205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Metin kutusu 88"/>
            <p:cNvSpPr txBox="1"/>
            <p:nvPr/>
          </p:nvSpPr>
          <p:spPr>
            <a:xfrm>
              <a:off x="326424" y="2851466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/>
                <a:t>P3HT</a:t>
              </a:r>
            </a:p>
          </p:txBody>
        </p:sp>
        <p:sp>
          <p:nvSpPr>
            <p:cNvPr id="28" name="Metin kutusu 99"/>
            <p:cNvSpPr txBox="1"/>
            <p:nvPr/>
          </p:nvSpPr>
          <p:spPr>
            <a:xfrm>
              <a:off x="2778168" y="4349882"/>
              <a:ext cx="1624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 err="1"/>
                <a:t>Glass</a:t>
              </a:r>
              <a:r>
                <a:rPr lang="tr-TR" b="1" dirty="0"/>
                <a:t> </a:t>
              </a:r>
              <a:r>
                <a:rPr lang="tr-TR" b="1" dirty="0" err="1"/>
                <a:t>substrate</a:t>
              </a:r>
              <a:endParaRPr lang="tr-TR" b="1" dirty="0"/>
            </a:p>
          </p:txBody>
        </p:sp>
        <p:sp>
          <p:nvSpPr>
            <p:cNvPr id="29" name="Metin kutusu 101"/>
            <p:cNvSpPr txBox="1"/>
            <p:nvPr/>
          </p:nvSpPr>
          <p:spPr>
            <a:xfrm>
              <a:off x="7144538" y="257172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b="1" dirty="0"/>
                <a:t>PMMA</a:t>
              </a:r>
              <a:r>
                <a:rPr lang="tr-TR" dirty="0"/>
                <a:t> </a:t>
              </a:r>
            </a:p>
          </p:txBody>
        </p:sp>
        <p:sp>
          <p:nvSpPr>
            <p:cNvPr id="30" name="Dikdörtgen 96"/>
            <p:cNvSpPr/>
            <p:nvPr/>
          </p:nvSpPr>
          <p:spPr>
            <a:xfrm>
              <a:off x="1923781" y="3126890"/>
              <a:ext cx="2406316" cy="218569"/>
            </a:xfrm>
            <a:prstGeom prst="rect">
              <a:avLst/>
            </a:prstGeom>
            <a:solidFill>
              <a:schemeClr val="accent6">
                <a:lumMod val="75000"/>
                <a:alpha val="72000"/>
              </a:schemeClr>
            </a:solidFill>
            <a:ln cmpd="tri">
              <a:solidFill>
                <a:schemeClr val="accent6">
                  <a:lumMod val="75000"/>
                  <a:alpha val="35000"/>
                </a:schemeClr>
              </a:solidFill>
            </a:ln>
            <a:effectLst>
              <a:glow>
                <a:schemeClr val="accent6">
                  <a:lumMod val="75000"/>
                </a:schemeClr>
              </a:glow>
              <a:reflection blurRad="1270000" stA="0" dist="787400" dir="5400000" sy="-100000" algn="bl" rotWithShape="0"/>
              <a:softEdge rad="12700"/>
            </a:effectLst>
            <a:scene3d>
              <a:camera prst="orthographicFront">
                <a:rot lat="1800000" lon="2400000" rev="0"/>
              </a:camera>
              <a:lightRig rig="glow" dir="t"/>
            </a:scene3d>
            <a:sp3d extrusionH="3124200" contourW="6350" prstMaterial="clear">
              <a:extrusionClr>
                <a:srgbClr val="FF0000"/>
              </a:extrusionClr>
              <a:contourClr>
                <a:srgbClr val="FF0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1" name="Picture 5" descr="p3ht ile ilgili gÃ¶rsel sonucu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7" y="3171089"/>
              <a:ext cx="1604458" cy="1093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Yuvarlatılmış Dikdörtgen 102"/>
            <p:cNvSpPr/>
            <p:nvPr/>
          </p:nvSpPr>
          <p:spPr>
            <a:xfrm>
              <a:off x="71515" y="2799887"/>
              <a:ext cx="1585844" cy="1565584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33" name="Yuvarlatılmış Dikdörtgen 103"/>
            <p:cNvSpPr/>
            <p:nvPr/>
          </p:nvSpPr>
          <p:spPr>
            <a:xfrm>
              <a:off x="6991506" y="198783"/>
              <a:ext cx="1194576" cy="1818466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34" name="Dikdörtgen 18"/>
            <p:cNvSpPr/>
            <p:nvPr/>
          </p:nvSpPr>
          <p:spPr>
            <a:xfrm>
              <a:off x="1735506" y="2647354"/>
              <a:ext cx="2406316" cy="218569"/>
            </a:xfrm>
            <a:prstGeom prst="rect">
              <a:avLst/>
            </a:prstGeom>
            <a:solidFill>
              <a:schemeClr val="accent6">
                <a:lumMod val="75000"/>
                <a:alpha val="72000"/>
              </a:schemeClr>
            </a:solidFill>
            <a:ln cmpd="tri">
              <a:solidFill>
                <a:schemeClr val="accent6">
                  <a:lumMod val="75000"/>
                  <a:alpha val="35000"/>
                </a:schemeClr>
              </a:solidFill>
            </a:ln>
            <a:effectLst>
              <a:glow>
                <a:schemeClr val="accent6">
                  <a:lumMod val="75000"/>
                </a:schemeClr>
              </a:glow>
              <a:reflection blurRad="1270000" stA="0" dist="787400" dir="5400000" sy="-100000" algn="bl" rotWithShape="0"/>
              <a:softEdge rad="12700"/>
            </a:effectLst>
            <a:scene3d>
              <a:camera prst="orthographicFront">
                <a:rot lat="1800000" lon="2400000" rev="0"/>
              </a:camera>
              <a:lightRig rig="glow" dir="t"/>
            </a:scene3d>
            <a:sp3d extrusionH="3124200" contourW="6350" prstMaterial="clear">
              <a:extrusionClr>
                <a:srgbClr val="00B0F0"/>
              </a:extrusionClr>
              <a:contourClr>
                <a:srgbClr val="00B0F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35" name="Dikdörtgen 18"/>
            <p:cNvSpPr/>
            <p:nvPr/>
          </p:nvSpPr>
          <p:spPr>
            <a:xfrm>
              <a:off x="1545997" y="2134890"/>
              <a:ext cx="2406316" cy="218569"/>
            </a:xfrm>
            <a:prstGeom prst="rect">
              <a:avLst/>
            </a:prstGeom>
            <a:solidFill>
              <a:schemeClr val="bg1">
                <a:lumMod val="65000"/>
                <a:alpha val="72000"/>
              </a:schemeClr>
            </a:solidFill>
            <a:ln cmpd="tri">
              <a:solidFill>
                <a:schemeClr val="accent6">
                  <a:lumMod val="75000"/>
                  <a:alpha val="35000"/>
                </a:schemeClr>
              </a:solidFill>
            </a:ln>
            <a:effectLst>
              <a:glow>
                <a:schemeClr val="accent6">
                  <a:lumMod val="75000"/>
                </a:schemeClr>
              </a:glow>
              <a:reflection blurRad="1270000" stA="0" dist="787400" dir="5400000" sy="-100000" algn="bl" rotWithShape="0"/>
              <a:softEdge rad="12700"/>
            </a:effectLst>
            <a:scene3d>
              <a:camera prst="orthographicFront">
                <a:rot lat="1800000" lon="2400000" rev="0"/>
              </a:camera>
              <a:lightRig rig="glow" dir="t"/>
            </a:scene3d>
            <a:sp3d extrusionH="3124200" contourW="6350" prstMaterial="clear">
              <a:extrusionClr>
                <a:schemeClr val="bg1">
                  <a:lumMod val="65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cxnSp>
          <p:nvCxnSpPr>
            <p:cNvPr id="36" name="35 Düz Ok Bağlayıcısı"/>
            <p:cNvCxnSpPr/>
            <p:nvPr/>
          </p:nvCxnSpPr>
          <p:spPr>
            <a:xfrm rot="10800000" flipV="1">
              <a:off x="1774556" y="3096629"/>
              <a:ext cx="945396" cy="308492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Düz Ok Bağlayıcısı"/>
            <p:cNvCxnSpPr/>
            <p:nvPr/>
          </p:nvCxnSpPr>
          <p:spPr>
            <a:xfrm flipV="1">
              <a:off x="5931673" y="922351"/>
              <a:ext cx="985962" cy="508884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Düz Ok Bağlayıcısı"/>
            <p:cNvCxnSpPr>
              <a:endCxn id="25" idx="1"/>
            </p:cNvCxnSpPr>
            <p:nvPr/>
          </p:nvCxnSpPr>
          <p:spPr>
            <a:xfrm flipV="1">
              <a:off x="4476584" y="335142"/>
              <a:ext cx="627583" cy="46522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Düz Ok Bağlayıcısı"/>
            <p:cNvCxnSpPr>
              <a:endCxn id="28" idx="3"/>
            </p:cNvCxnSpPr>
            <p:nvPr/>
          </p:nvCxnSpPr>
          <p:spPr>
            <a:xfrm rot="10800000">
              <a:off x="4403036" y="4534549"/>
              <a:ext cx="558578" cy="29501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Unvan 1">
            <a:extLst>
              <a:ext uri="{FF2B5EF4-FFF2-40B4-BE49-F238E27FC236}">
                <a16:creationId xmlns:a16="http://schemas.microsoft.com/office/drawing/2014/main" id="{9936AA85-7261-475F-BC8F-5B5B5BE6AEE8}"/>
              </a:ext>
            </a:extLst>
          </p:cNvPr>
          <p:cNvSpPr txBox="1">
            <a:spLocks/>
          </p:cNvSpPr>
          <p:nvPr/>
        </p:nvSpPr>
        <p:spPr>
          <a:xfrm>
            <a:off x="376988" y="2063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spc="-18" dirty="0"/>
              <a:t> OFET Hazırlama</a:t>
            </a:r>
            <a:endParaRPr lang="tr-TR" b="1" dirty="0"/>
          </a:p>
        </p:txBody>
      </p:sp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FAEDFD04-C264-4DB4-BE41-CA8AEA64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9B22-2577-4292-8828-97015C605A10}" type="slidenum">
              <a:rPr lang="tr-TR" smtClean="0"/>
              <a:t>16</a:t>
            </a:fld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Resim 4" descr="duvar, iç mekan, yer, tablo içeren bir resim&#10;&#10;Çok yüksek güvenilirlikle oluşturulmuş açıklama">
            <a:extLst>
              <a:ext uri="{FF2B5EF4-FFF2-40B4-BE49-F238E27FC236}">
                <a16:creationId xmlns:a16="http://schemas.microsoft.com/office/drawing/2014/main" id="{18B9BA7D-D127-4DB1-8ED5-89D09D2752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0" r="-1" b="14038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4" name="Resim 3" descr="iç mekan, duvar, tablo içeren bir resim&#10;&#10;Yüksek güvenilirlikle oluşturulmuş açıklama">
            <a:extLst>
              <a:ext uri="{FF2B5EF4-FFF2-40B4-BE49-F238E27FC236}">
                <a16:creationId xmlns:a16="http://schemas.microsoft.com/office/drawing/2014/main" id="{614B87D9-2D07-4DD2-8710-25E6E224DC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8" r="19532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4221A87-B8EE-4F02-8CAE-0B147457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17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0">
            <a:extLst>
              <a:ext uri="{FF2B5EF4-FFF2-40B4-BE49-F238E27FC236}">
                <a16:creationId xmlns:a16="http://schemas.microsoft.com/office/drawing/2014/main" id="{DC6BEC6B-5C77-412D-B45A-5B0F46FED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nvan 1">
            <a:extLst>
              <a:ext uri="{FF2B5EF4-FFF2-40B4-BE49-F238E27FC236}">
                <a16:creationId xmlns:a16="http://schemas.microsoft.com/office/drawing/2014/main" id="{19C049AE-A6A1-4055-ADAB-20A22B98601C}"/>
              </a:ext>
            </a:extLst>
          </p:cNvPr>
          <p:cNvSpPr txBox="1">
            <a:spLocks/>
          </p:cNvSpPr>
          <p:nvPr/>
        </p:nvSpPr>
        <p:spPr>
          <a:xfrm>
            <a:off x="838200" y="176214"/>
            <a:ext cx="10515600" cy="14811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000" b="1" spc="-18" dirty="0"/>
              <a:t>İlk </a:t>
            </a:r>
            <a:r>
              <a:rPr lang="en-US" sz="4000" b="1" spc="-18" dirty="0" err="1"/>
              <a:t>Sonuçlar</a:t>
            </a:r>
            <a:endParaRPr lang="en-US" sz="4000" b="1" dirty="0"/>
          </a:p>
        </p:txBody>
      </p:sp>
      <p:sp>
        <p:nvSpPr>
          <p:cNvPr id="4" name="4 Dikdörtgen">
            <a:extLst>
              <a:ext uri="{FF2B5EF4-FFF2-40B4-BE49-F238E27FC236}">
                <a16:creationId xmlns:a16="http://schemas.microsoft.com/office/drawing/2014/main" id="{F27FC671-775F-4A21-80EC-EDD3C53C0C45}"/>
              </a:ext>
            </a:extLst>
          </p:cNvPr>
          <p:cNvSpPr/>
          <p:nvPr/>
        </p:nvSpPr>
        <p:spPr>
          <a:xfrm>
            <a:off x="1200160" y="3239700"/>
            <a:ext cx="3990968" cy="42726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tr-TR" sz="2000" dirty="0"/>
              <a:t>X ışını dozu arttıkça eşik voltajı yüksek değerlere doğru kayma gösteriyor. </a:t>
            </a:r>
          </a:p>
        </p:txBody>
      </p:sp>
      <p:pic>
        <p:nvPicPr>
          <p:cNvPr id="5" name="Picture 2" descr="C:\Users\LENOVO\Desktop\y1.jpg">
            <a:extLst>
              <a:ext uri="{FF2B5EF4-FFF2-40B4-BE49-F238E27FC236}">
                <a16:creationId xmlns:a16="http://schemas.microsoft.com/office/drawing/2014/main" id="{5BE6D728-B53A-4E9E-8914-C3B4563EC3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2005" r="2" b="2"/>
          <a:stretch/>
        </p:blipFill>
        <p:spPr bwMode="auto">
          <a:xfrm>
            <a:off x="5191128" y="1847129"/>
            <a:ext cx="6162670" cy="4272677"/>
          </a:xfrm>
          <a:prstGeom prst="rect">
            <a:avLst/>
          </a:prstGeom>
          <a:noFill/>
        </p:spPr>
      </p:pic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6E81375-2AD1-49EE-9CE8-83B40468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17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tr-TR" dirty="0"/>
              <a:t>Yürütülen Çalışmalar</a:t>
            </a:r>
            <a:endParaRPr lang="en-GB" dirty="0"/>
          </a:p>
        </p:txBody>
      </p:sp>
      <p:cxnSp>
        <p:nvCxnSpPr>
          <p:cNvPr id="27" name="Straight Arrow Connector 10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endParaRPr lang="tr-TR" sz="1800" dirty="0"/>
          </a:p>
          <a:p>
            <a:pPr marL="0" indent="0">
              <a:buNone/>
            </a:pPr>
            <a:r>
              <a:rPr lang="tr-TR" sz="1800" dirty="0"/>
              <a:t>Giyilebilir tekstil tabanlı radyasyon dedektörlerinin geliştirilmesi</a:t>
            </a:r>
          </a:p>
          <a:p>
            <a:pPr marL="0" indent="0">
              <a:buNone/>
            </a:pPr>
            <a:endParaRPr lang="tr-TR" sz="1800" dirty="0"/>
          </a:p>
          <a:p>
            <a:pPr marL="0" indent="0">
              <a:buNone/>
            </a:pPr>
            <a:r>
              <a:rPr lang="tr-TR" sz="1800" dirty="0"/>
              <a:t>Çalışan prototip elde edildi.</a:t>
            </a:r>
          </a:p>
          <a:p>
            <a:pPr marL="0" indent="0">
              <a:buNone/>
            </a:pPr>
            <a:r>
              <a:rPr lang="tr-TR" sz="1800" dirty="0"/>
              <a:t>PCT Patent süreci devam ediyor. </a:t>
            </a:r>
          </a:p>
          <a:p>
            <a:pPr marL="0" indent="0">
              <a:buNone/>
            </a:pPr>
            <a:r>
              <a:rPr lang="tr-TR" sz="1800" dirty="0"/>
              <a:t>Projelendirme çalışmaları yapılıyor.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28" name="Resim 27">
            <a:extLst>
              <a:ext uri="{FF2B5EF4-FFF2-40B4-BE49-F238E27FC236}">
                <a16:creationId xmlns:a16="http://schemas.microsoft.com/office/drawing/2014/main" id="{1EE1CDFC-74B8-4F2B-8A81-D155C5E076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452" y="347684"/>
            <a:ext cx="5934075" cy="5800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AB4B087-2FE7-4BFA-A0FC-931F2FE53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768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355C119-FCB8-4029-AD87-FBF38369F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Dedektör ve Sensör Teknolojileri </a:t>
            </a:r>
            <a:r>
              <a:rPr lang="tr-TR" dirty="0" err="1"/>
              <a:t>Ar&amp;Ge</a:t>
            </a:r>
            <a:r>
              <a:rPr lang="tr-TR" dirty="0"/>
              <a:t> Laboratuvarı ve mevcut alt yapısı hakkında bilgiler verilecektir. </a:t>
            </a:r>
          </a:p>
          <a:p>
            <a:r>
              <a:rPr lang="tr-TR" dirty="0"/>
              <a:t>Yapılan çalışmalar ve projeler ve elde edilen mevcut sonuçlar kısaca tartışılacaktır. </a:t>
            </a:r>
            <a:endParaRPr lang="en-GB" dirty="0"/>
          </a:p>
        </p:txBody>
      </p:sp>
      <p:sp>
        <p:nvSpPr>
          <p:cNvPr id="5" name="Başlık 4">
            <a:extLst>
              <a:ext uri="{FF2B5EF4-FFF2-40B4-BE49-F238E27FC236}">
                <a16:creationId xmlns:a16="http://schemas.microsoft.com/office/drawing/2014/main" id="{A1295417-30B3-4798-841F-8B9870ACE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Özet</a:t>
            </a:r>
            <a:endParaRPr lang="en-GB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A5D5644-7436-463D-8D61-2F2A5EE8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723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tr-TR"/>
              <a:t>Yürütülen Çalışmalar</a:t>
            </a:r>
            <a:endParaRPr lang="en-GB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endParaRPr lang="tr-TR" sz="1800"/>
          </a:p>
          <a:p>
            <a:pPr marL="0" indent="0">
              <a:buNone/>
            </a:pPr>
            <a:r>
              <a:rPr lang="tr-TR" sz="1800"/>
              <a:t>Polimer Bazlı Yeni Nesil Radyasyon Dedektörlerinin Geliştirilmesi</a:t>
            </a:r>
          </a:p>
          <a:p>
            <a:pPr marL="0" indent="0">
              <a:buNone/>
            </a:pPr>
            <a:endParaRPr lang="tr-TR" sz="180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6" name="Resim 5" descr="metin içeren bir resim&#10;&#10;Açıklama otomatik olarak oluşturuldu">
            <a:extLst>
              <a:ext uri="{FF2B5EF4-FFF2-40B4-BE49-F238E27FC236}">
                <a16:creationId xmlns:a16="http://schemas.microsoft.com/office/drawing/2014/main" id="{0CF39FA4-DD2E-4511-B158-48DAB4C4F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36" r="29095" b="1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DB91BA68-4E0D-44C4-AAE0-9C5D2D1B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712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Resim 6" descr="iç mekan, yer, mutfak, duvar içeren bir resim&#10;&#10;Açıklama otomatik olarak oluşturuldu">
            <a:extLst>
              <a:ext uri="{FF2B5EF4-FFF2-40B4-BE49-F238E27FC236}">
                <a16:creationId xmlns:a16="http://schemas.microsoft.com/office/drawing/2014/main" id="{68AB32A1-3ECF-4109-9D06-EAEF081EDF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3" r="1" b="16447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1BB1F9A5-5FCC-47D4-A988-E68E6BC3C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985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9219CB3-0B6F-4789-989B-03533075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Teşekkürler</a:t>
            </a:r>
            <a:br>
              <a:rPr lang="en-US"/>
            </a:br>
            <a:endParaRPr lang="en-US"/>
          </a:p>
        </p:txBody>
      </p:sp>
      <p:sp>
        <p:nvSpPr>
          <p:cNvPr id="4" name="Başlık 1">
            <a:extLst>
              <a:ext uri="{FF2B5EF4-FFF2-40B4-BE49-F238E27FC236}">
                <a16:creationId xmlns:a16="http://schemas.microsoft.com/office/drawing/2014/main" id="{EF0DD2FC-004F-483E-A444-73D73391AC06}"/>
              </a:ext>
            </a:extLst>
          </p:cNvPr>
          <p:cNvSpPr txBox="1">
            <a:spLocks/>
          </p:cNvSpPr>
          <p:nvPr/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ea typeface="+mn-ea"/>
                <a:cs typeface="+mn-cs"/>
              </a:rPr>
              <a:t>Dr. </a:t>
            </a:r>
            <a:r>
              <a:rPr lang="en-US" sz="1800" dirty="0" err="1">
                <a:latin typeface="+mn-lt"/>
                <a:ea typeface="+mn-ea"/>
                <a:cs typeface="+mn-cs"/>
              </a:rPr>
              <a:t>Yalçın</a:t>
            </a:r>
            <a:r>
              <a:rPr lang="en-US" sz="1800" dirty="0">
                <a:latin typeface="+mn-lt"/>
                <a:ea typeface="+mn-ea"/>
                <a:cs typeface="+mn-cs"/>
              </a:rPr>
              <a:t> KALKAN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ea typeface="+mn-ea"/>
                <a:cs typeface="+mn-cs"/>
                <a:hlinkClick r:id="rId2"/>
              </a:rPr>
              <a:t>yalcinkalkan@gmail.com</a:t>
            </a:r>
            <a:endParaRPr lang="en-US" sz="1800" dirty="0">
              <a:latin typeface="+mn-lt"/>
              <a:ea typeface="+mn-ea"/>
              <a:cs typeface="+mn-cs"/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n-lt"/>
              <a:ea typeface="+mn-ea"/>
              <a:cs typeface="+mn-cs"/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ea typeface="+mn-ea"/>
                <a:cs typeface="+mn-cs"/>
              </a:rPr>
              <a:t>Ayşe Nur MUTLU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ea typeface="+mn-ea"/>
                <a:cs typeface="+mn-cs"/>
                <a:hlinkClick r:id="rId3"/>
              </a:rPr>
              <a:t>aysemutlu4906@gmail.com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37" name="Freeform: Shape 19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Resim 5" descr="metin, küçük resim içeren bir resim&#10;&#10;Açıklama otomatik olarak oluşturuldu">
            <a:extLst>
              <a:ext uri="{FF2B5EF4-FFF2-40B4-BE49-F238E27FC236}">
                <a16:creationId xmlns:a16="http://schemas.microsoft.com/office/drawing/2014/main" id="{52D5107A-9AB2-4A59-BFB8-E35E8AF1F6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" r="1488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76A20DE-11D0-446A-AA27-3D533AE14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66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Resim 6" descr="iç mekan, yer içeren bir resim&#10;&#10;Açıklama otomatik olarak oluşturuldu">
            <a:extLst>
              <a:ext uri="{FF2B5EF4-FFF2-40B4-BE49-F238E27FC236}">
                <a16:creationId xmlns:a16="http://schemas.microsoft.com/office/drawing/2014/main" id="{7B3FC06F-DDB4-40CF-B57F-9F3A04219F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4" r="13818" b="26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19" y="-244602"/>
            <a:ext cx="3438144" cy="1124712"/>
          </a:xfrm>
        </p:spPr>
        <p:txBody>
          <a:bodyPr anchor="b">
            <a:normAutofit/>
          </a:bodyPr>
          <a:lstStyle/>
          <a:p>
            <a:r>
              <a:rPr lang="tr-TR" sz="2800" dirty="0"/>
              <a:t>Laboratuvarımız</a:t>
            </a:r>
            <a:endParaRPr lang="en-GB" sz="2800" dirty="0"/>
          </a:p>
        </p:txBody>
      </p:sp>
      <p:sp>
        <p:nvSpPr>
          <p:cNvPr id="44" name="Rectangle 3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4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1396721"/>
            <a:ext cx="3919553" cy="5461269"/>
          </a:xfrm>
        </p:spPr>
        <p:txBody>
          <a:bodyPr anchor="t">
            <a:normAutofit/>
          </a:bodyPr>
          <a:lstStyle/>
          <a:p>
            <a:r>
              <a:rPr lang="tr-TR" sz="2000" dirty="0"/>
              <a:t>Dedektör Karakterizasyonu</a:t>
            </a:r>
          </a:p>
          <a:p>
            <a:r>
              <a:rPr lang="tr-TR" sz="2000" dirty="0"/>
              <a:t>Radyasyon Kaynaklarımız </a:t>
            </a:r>
          </a:p>
          <a:p>
            <a:pPr marL="0" indent="0">
              <a:buNone/>
            </a:pPr>
            <a:r>
              <a:rPr lang="tr-TR" sz="2000" dirty="0"/>
              <a:t>  (Fe-55 10 µ</a:t>
            </a:r>
            <a:r>
              <a:rPr lang="tr-TR" sz="2000" dirty="0" err="1"/>
              <a:t>Ci</a:t>
            </a:r>
            <a:r>
              <a:rPr lang="tr-TR" sz="2000" dirty="0"/>
              <a:t>, Co-60 1 µ</a:t>
            </a:r>
            <a:r>
              <a:rPr lang="tr-TR" sz="2000" dirty="0" err="1"/>
              <a:t>Ci</a:t>
            </a:r>
            <a:r>
              <a:rPr lang="tr-TR" sz="2000" dirty="0"/>
              <a:t>, Cs-137 0.25 µ</a:t>
            </a:r>
            <a:r>
              <a:rPr lang="tr-TR" sz="2000" dirty="0" err="1"/>
              <a:t>Ci</a:t>
            </a:r>
            <a:r>
              <a:rPr lang="tr-TR" sz="2000" dirty="0"/>
              <a:t>, Po-210 0.1 µ</a:t>
            </a:r>
            <a:r>
              <a:rPr lang="tr-TR" sz="2000" dirty="0" err="1"/>
              <a:t>Ci</a:t>
            </a:r>
            <a:r>
              <a:rPr lang="tr-TR" sz="2000" dirty="0"/>
              <a:t>, Sr-90 0.1 µ</a:t>
            </a:r>
            <a:r>
              <a:rPr lang="tr-TR" sz="2000" dirty="0" err="1"/>
              <a:t>Ci</a:t>
            </a:r>
            <a:r>
              <a:rPr lang="tr-TR" sz="2000" dirty="0"/>
              <a:t>, Tl-205 0.25 µ</a:t>
            </a:r>
            <a:r>
              <a:rPr lang="tr-TR" sz="2000" dirty="0" err="1"/>
              <a:t>Ci</a:t>
            </a:r>
            <a:r>
              <a:rPr lang="tr-TR" sz="2000" dirty="0"/>
              <a:t>)</a:t>
            </a:r>
          </a:p>
          <a:p>
            <a:pPr marL="0" indent="0">
              <a:buNone/>
            </a:pPr>
            <a:r>
              <a:rPr lang="tr-TR" sz="2000" dirty="0"/>
              <a:t>  (</a:t>
            </a:r>
            <a:r>
              <a:rPr lang="tr-TR" sz="2000" dirty="0" err="1"/>
              <a:t>Maks</a:t>
            </a:r>
            <a:r>
              <a:rPr lang="tr-TR" sz="2000" dirty="0"/>
              <a:t>. 50 </a:t>
            </a:r>
            <a:r>
              <a:rPr lang="tr-TR" sz="2000" dirty="0" err="1"/>
              <a:t>KeV</a:t>
            </a:r>
            <a:r>
              <a:rPr lang="tr-TR" sz="2000" dirty="0"/>
              <a:t> Mini X ışını tüpü)</a:t>
            </a:r>
          </a:p>
          <a:p>
            <a:r>
              <a:rPr lang="tr-TR" sz="2000" dirty="0"/>
              <a:t>Vakum odası </a:t>
            </a:r>
          </a:p>
          <a:p>
            <a:pPr marL="0" indent="0">
              <a:buNone/>
            </a:pPr>
            <a:r>
              <a:rPr lang="tr-TR" sz="2000" dirty="0"/>
              <a:t>  (Paslanmaz Çelik, 10 Bara kadar basınca dayanıklı)</a:t>
            </a:r>
          </a:p>
          <a:p>
            <a:r>
              <a:rPr lang="tr-TR" sz="2000" dirty="0"/>
              <a:t>Elektriksel Karakterizasyon Ünitesi </a:t>
            </a:r>
          </a:p>
          <a:p>
            <a:pPr marL="0" indent="0">
              <a:buNone/>
            </a:pPr>
            <a:r>
              <a:rPr lang="tr-TR" sz="2000" dirty="0"/>
              <a:t>  (</a:t>
            </a:r>
            <a:r>
              <a:rPr lang="tr-TR" sz="2000" dirty="0" err="1"/>
              <a:t>Keithley</a:t>
            </a:r>
            <a:r>
              <a:rPr lang="tr-TR" sz="2000" dirty="0"/>
              <a:t> 6487)</a:t>
            </a:r>
          </a:p>
          <a:p>
            <a:r>
              <a:rPr lang="tr-TR" sz="2000" dirty="0"/>
              <a:t>Darbeli Lazer Üretim Cihazı </a:t>
            </a:r>
          </a:p>
          <a:p>
            <a:pPr marL="0" indent="0">
              <a:buNone/>
            </a:pPr>
            <a:r>
              <a:rPr lang="tr-TR" sz="2000" dirty="0"/>
              <a:t>  (532 </a:t>
            </a:r>
            <a:r>
              <a:rPr lang="tr-TR" sz="2000" dirty="0" err="1"/>
              <a:t>nm</a:t>
            </a:r>
            <a:r>
              <a:rPr lang="tr-TR" sz="2000" dirty="0"/>
              <a:t>, </a:t>
            </a:r>
            <a:r>
              <a:rPr lang="tr-TR" sz="2000" dirty="0" err="1"/>
              <a:t>Qswitched</a:t>
            </a:r>
            <a:r>
              <a:rPr lang="tr-TR" sz="2000" dirty="0"/>
              <a:t>, 1-500 </a:t>
            </a:r>
            <a:r>
              <a:rPr lang="el-GR" sz="2000" dirty="0"/>
              <a:t>μ</a:t>
            </a:r>
            <a:r>
              <a:rPr lang="tr-TR" sz="2000" dirty="0"/>
              <a:t>J atım enerjisi)</a:t>
            </a:r>
          </a:p>
          <a:p>
            <a:pPr marL="0" indent="0">
              <a:buNone/>
            </a:pPr>
            <a:endParaRPr lang="en-GB" sz="1300" dirty="0"/>
          </a:p>
        </p:txBody>
      </p:sp>
      <p:sp>
        <p:nvSpPr>
          <p:cNvPr id="8" name="Slayt Numarası Yer Tutucusu 7">
            <a:extLst>
              <a:ext uri="{FF2B5EF4-FFF2-40B4-BE49-F238E27FC236}">
                <a16:creationId xmlns:a16="http://schemas.microsoft.com/office/drawing/2014/main" id="{414F2649-FCCD-47CF-BD64-C11DA985C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892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5" descr="iç mekan, yer, tavan, mutfak içeren bir resim&#10;&#10;Açıklama otomatik olarak oluşturuldu">
            <a:extLst>
              <a:ext uri="{FF2B5EF4-FFF2-40B4-BE49-F238E27FC236}">
                <a16:creationId xmlns:a16="http://schemas.microsoft.com/office/drawing/2014/main" id="{0A688DA6-1577-4E9E-B414-16E923057C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7" r="13818" b="1394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794" y="-193040"/>
            <a:ext cx="3438144" cy="1125728"/>
          </a:xfrm>
        </p:spPr>
        <p:txBody>
          <a:bodyPr anchor="b">
            <a:normAutofit/>
          </a:bodyPr>
          <a:lstStyle/>
          <a:p>
            <a:r>
              <a:rPr lang="tr-TR" sz="2800" dirty="0"/>
              <a:t>Laboratuvarımız</a:t>
            </a:r>
            <a:endParaRPr lang="en-GB" sz="28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CAD770A8-5091-4583-921C-7345401EE2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831681"/>
              </p:ext>
            </p:extLst>
          </p:nvPr>
        </p:nvGraphicFramePr>
        <p:xfrm>
          <a:off x="256795" y="1276141"/>
          <a:ext cx="4455882" cy="4649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Slayt Numarası Yer Tutucusu 9">
            <a:extLst>
              <a:ext uri="{FF2B5EF4-FFF2-40B4-BE49-F238E27FC236}">
                <a16:creationId xmlns:a16="http://schemas.microsoft.com/office/drawing/2014/main" id="{AD791E2F-DE44-4220-9728-3E8A699A1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68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tr-TR" sz="5200"/>
              <a:t>Yürütülen Projeler</a:t>
            </a:r>
            <a:endParaRPr lang="en-GB" sz="5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268770" cy="2825496"/>
          </a:xfrm>
        </p:spPr>
        <p:txBody>
          <a:bodyPr>
            <a:normAutofit fontScale="92500" lnSpcReduction="10000"/>
          </a:bodyPr>
          <a:lstStyle/>
          <a:p>
            <a:r>
              <a:rPr lang="tr-TR" sz="2200" dirty="0"/>
              <a:t>TÜBİTAK 1512 BİGG (2019/2. Dönem)</a:t>
            </a:r>
          </a:p>
          <a:p>
            <a:r>
              <a:rPr lang="tr-TR" sz="2200" dirty="0"/>
              <a:t>Gazlı UV Alev dedektörü geliştirilmesi </a:t>
            </a:r>
          </a:p>
          <a:p>
            <a:r>
              <a:rPr lang="tr-TR" sz="2200" dirty="0"/>
              <a:t>PCT Patent süreci devam ediyor.</a:t>
            </a:r>
          </a:p>
          <a:p>
            <a:r>
              <a:rPr lang="tr-TR" sz="2200" dirty="0"/>
              <a:t>Ulaşılan Sonuçlar:</a:t>
            </a:r>
          </a:p>
          <a:p>
            <a:pPr marL="0" indent="0">
              <a:buNone/>
            </a:pPr>
            <a:r>
              <a:rPr lang="tr-TR" sz="2200" dirty="0"/>
              <a:t>100 metreye kadar algılama mesafesi</a:t>
            </a:r>
          </a:p>
          <a:p>
            <a:pPr marL="0" indent="0">
              <a:buNone/>
            </a:pPr>
            <a:r>
              <a:rPr lang="tr-TR" sz="2200" dirty="0"/>
              <a:t>Düşeyde 180, yatayda 360 derece algılama açısı</a:t>
            </a:r>
          </a:p>
          <a:p>
            <a:pPr marL="0" indent="0">
              <a:buNone/>
            </a:pPr>
            <a:r>
              <a:rPr lang="tr-TR" sz="2200" dirty="0"/>
              <a:t>Değişken hava koşullarında, gece-gündüz algılama performansı</a:t>
            </a:r>
          </a:p>
          <a:p>
            <a:pPr marL="0" indent="0">
              <a:buNone/>
            </a:pPr>
            <a:endParaRPr lang="tr-TR" sz="2200" dirty="0"/>
          </a:p>
          <a:p>
            <a:pPr marL="0" indent="0">
              <a:buNone/>
            </a:pPr>
            <a:endParaRPr lang="tr-TR" sz="22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41B67105-2BB1-4672-A5B4-C062D99D3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4" r="8732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9F33AF6-F24E-4FB3-A0DC-1536EB925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75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metin, iç mekan, kalabalık, tablo içeren bir resim&#10;&#10;Açıklama otomatik olarak oluşturuldu">
            <a:extLst>
              <a:ext uri="{FF2B5EF4-FFF2-40B4-BE49-F238E27FC236}">
                <a16:creationId xmlns:a16="http://schemas.microsoft.com/office/drawing/2014/main" id="{7E9EF884-63A8-4D0F-821E-7E87CFF2D0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58" r="-1" b="16138"/>
          <a:stretch/>
        </p:blipFill>
        <p:spPr>
          <a:xfrm>
            <a:off x="838200" y="-3810"/>
            <a:ext cx="9928860" cy="6858001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CB607B98-7700-4DC9-8BE8-A876255F9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FD11511-EDC8-498D-B847-F555A1975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6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31E51AB-FCC6-4BF7-AA5B-2AB8E71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anchor="b">
            <a:normAutofit/>
          </a:bodyPr>
          <a:lstStyle/>
          <a:p>
            <a:r>
              <a:rPr lang="tr-TR" sz="3400"/>
              <a:t>Yürütülen Projeler</a:t>
            </a:r>
            <a:endParaRPr lang="en-GB" sz="3400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C7259-58CF-4FE7-BD44-581C694E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anchor="t">
            <a:normAutofit/>
          </a:bodyPr>
          <a:lstStyle/>
          <a:p>
            <a:r>
              <a:rPr lang="tr-TR" sz="1800"/>
              <a:t>TÜBİTAK 3501 (2020-2023)</a:t>
            </a:r>
          </a:p>
          <a:p>
            <a:r>
              <a:rPr lang="tr-TR" sz="1800"/>
              <a:t>Rayleigh saçılmasından faydalanarak gazlı detektörlerde iyonik küme boyutunun tespit edilmesi.</a:t>
            </a:r>
          </a:p>
          <a:p>
            <a:pPr marL="0" indent="0">
              <a:buNone/>
            </a:pPr>
            <a:endParaRPr lang="tr-TR" sz="1800"/>
          </a:p>
          <a:p>
            <a:pPr marL="0" indent="0">
              <a:buNone/>
            </a:pPr>
            <a:endParaRPr lang="tr-TR" sz="1800"/>
          </a:p>
          <a:p>
            <a:pPr marL="0" indent="0">
              <a:buNone/>
            </a:pPr>
            <a:endParaRPr lang="en-GB" sz="180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AA48EFB1-BC10-4E97-A57B-FE8818E823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01" r="3015"/>
          <a:stretch/>
        </p:blipFill>
        <p:spPr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05D0197-670E-4900-A8EC-C34BFDA74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67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BC63A14-FEA7-4136-A880-7418BB157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759" y="73019"/>
            <a:ext cx="2334594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Nesne 4">
            <a:extLst>
              <a:ext uri="{FF2B5EF4-FFF2-40B4-BE49-F238E27FC236}">
                <a16:creationId xmlns:a16="http://schemas.microsoft.com/office/drawing/2014/main" id="{373099F8-2E2D-417F-8B6A-5E5D2B5876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79853"/>
              </p:ext>
            </p:extLst>
          </p:nvPr>
        </p:nvGraphicFramePr>
        <p:xfrm>
          <a:off x="850760" y="73020"/>
          <a:ext cx="10490479" cy="6711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 Eşlem Resmi" r:id="rId3" imgW="9289585" imgH="5951736" progId="Paint.Picture">
                  <p:embed/>
                </p:oleObj>
              </mc:Choice>
              <mc:Fallback>
                <p:oleObj name="Bit Eşlem Resmi" r:id="rId3" imgW="9289585" imgH="5951736" progId="Paint.Picture">
                  <p:embed/>
                  <p:pic>
                    <p:nvPicPr>
                      <p:cNvPr id="5" name="Nesne 4">
                        <a:extLst>
                          <a:ext uri="{FF2B5EF4-FFF2-40B4-BE49-F238E27FC236}">
                            <a16:creationId xmlns:a16="http://schemas.microsoft.com/office/drawing/2014/main" id="{373099F8-2E2D-417F-8B6A-5E5D2B5876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760" y="73020"/>
                        <a:ext cx="10490479" cy="6711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37D6D7C-584D-412E-9E8B-A84CDF8B1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8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Resim 17" descr="ParallelSetupTR">
            <a:extLst>
              <a:ext uri="{FF2B5EF4-FFF2-40B4-BE49-F238E27FC236}">
                <a16:creationId xmlns:a16="http://schemas.microsoft.com/office/drawing/2014/main" id="{3E7E8521-49DF-4E4B-906A-8D37505E9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1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8B7C3A2D-B323-48C8-BF61-170D86BB9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D7FA-E6FE-4E64-9854-E4211D983FE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754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442</Words>
  <Application>Microsoft Office PowerPoint</Application>
  <PresentationFormat>Geniş ekran</PresentationFormat>
  <Paragraphs>102</Paragraphs>
  <Slides>22</Slides>
  <Notes>0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Liberation Sans</vt:lpstr>
      <vt:lpstr>Times</vt:lpstr>
      <vt:lpstr>Office Teması</vt:lpstr>
      <vt:lpstr>Paintbrush Resmi</vt:lpstr>
      <vt:lpstr>PowerPoint Sunusu</vt:lpstr>
      <vt:lpstr>Özet</vt:lpstr>
      <vt:lpstr>Laboratuvarımız</vt:lpstr>
      <vt:lpstr>Laboratuvarımız</vt:lpstr>
      <vt:lpstr>Yürütülen Projeler</vt:lpstr>
      <vt:lpstr>PowerPoint Sunusu</vt:lpstr>
      <vt:lpstr>Yürütülen Projeler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Yürütülen Çalışmalar</vt:lpstr>
      <vt:lpstr>PowerPoint Sunusu</vt:lpstr>
      <vt:lpstr>PowerPoint Sunusu</vt:lpstr>
      <vt:lpstr>PowerPoint Sunusu</vt:lpstr>
      <vt:lpstr>PowerPoint Sunusu</vt:lpstr>
      <vt:lpstr>Yürütülen Çalışmalar</vt:lpstr>
      <vt:lpstr>Yürütülen Çalışmalar</vt:lpstr>
      <vt:lpstr>PowerPoint Sunusu</vt:lpstr>
      <vt:lpstr>Teşekkürler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YALÇIN KALKAN</dc:creator>
  <cp:lastModifiedBy>YALÇIN KALKAN</cp:lastModifiedBy>
  <cp:revision>1</cp:revision>
  <dcterms:created xsi:type="dcterms:W3CDTF">2020-11-28T21:39:23Z</dcterms:created>
  <dcterms:modified xsi:type="dcterms:W3CDTF">2020-11-28T22:38:16Z</dcterms:modified>
</cp:coreProperties>
</file>