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5.xml" ContentType="application/vnd.openxmlformats-officedocument.theme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2" r:id="rId2"/>
    <p:sldMasterId id="2147483686" r:id="rId3"/>
    <p:sldMasterId id="2147483688" r:id="rId4"/>
    <p:sldMasterId id="2147483690" r:id="rId5"/>
    <p:sldMasterId id="2147483699" r:id="rId6"/>
    <p:sldMasterId id="2147483701" r:id="rId7"/>
  </p:sldMasterIdLst>
  <p:notesMasterIdLst>
    <p:notesMasterId r:id="rId51"/>
  </p:notesMasterIdLst>
  <p:sldIdLst>
    <p:sldId id="330" r:id="rId8"/>
    <p:sldId id="640" r:id="rId9"/>
    <p:sldId id="598" r:id="rId10"/>
    <p:sldId id="625" r:id="rId11"/>
    <p:sldId id="639" r:id="rId12"/>
    <p:sldId id="653" r:id="rId13"/>
    <p:sldId id="562" r:id="rId14"/>
    <p:sldId id="666" r:id="rId15"/>
    <p:sldId id="662" r:id="rId16"/>
    <p:sldId id="685" r:id="rId17"/>
    <p:sldId id="439" r:id="rId18"/>
    <p:sldId id="669" r:id="rId19"/>
    <p:sldId id="566" r:id="rId20"/>
    <p:sldId id="570" r:id="rId21"/>
    <p:sldId id="641" r:id="rId22"/>
    <p:sldId id="608" r:id="rId23"/>
    <p:sldId id="579" r:id="rId24"/>
    <p:sldId id="677" r:id="rId25"/>
    <p:sldId id="686" r:id="rId26"/>
    <p:sldId id="609" r:id="rId27"/>
    <p:sldId id="618" r:id="rId28"/>
    <p:sldId id="519" r:id="rId29"/>
    <p:sldId id="671" r:id="rId30"/>
    <p:sldId id="672" r:id="rId31"/>
    <p:sldId id="373" r:id="rId32"/>
    <p:sldId id="623" r:id="rId33"/>
    <p:sldId id="571" r:id="rId34"/>
    <p:sldId id="654" r:id="rId35"/>
    <p:sldId id="673" r:id="rId36"/>
    <p:sldId id="674" r:id="rId37"/>
    <p:sldId id="663" r:id="rId38"/>
    <p:sldId id="676" r:id="rId39"/>
    <p:sldId id="678" r:id="rId40"/>
    <p:sldId id="679" r:id="rId41"/>
    <p:sldId id="580" r:id="rId42"/>
    <p:sldId id="648" r:id="rId43"/>
    <p:sldId id="667" r:id="rId44"/>
    <p:sldId id="668" r:id="rId45"/>
    <p:sldId id="670" r:id="rId46"/>
    <p:sldId id="622" r:id="rId47"/>
    <p:sldId id="644" r:id="rId48"/>
    <p:sldId id="627" r:id="rId49"/>
    <p:sldId id="675" r:id="rId5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A3FF"/>
    <a:srgbClr val="F88E9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D2204C-858A-445B-9967-84028414BDF2}" v="121" dt="2025-11-05T04:30:27.2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1" autoAdjust="0"/>
    <p:restoredTop sz="89412" autoAdjust="0"/>
  </p:normalViewPr>
  <p:slideViewPr>
    <p:cSldViewPr snapToGrid="0">
      <p:cViewPr varScale="1">
        <p:scale>
          <a:sx n="81" d="100"/>
          <a:sy n="81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8" d="100"/>
        <a:sy n="118" d="100"/>
      </p:scale>
      <p:origin x="0" y="-11669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microsoft.com/office/2016/11/relationships/changesInfo" Target="changesInfos/changesInfo1.xml"/><Relationship Id="rId8" Type="http://schemas.openxmlformats.org/officeDocument/2006/relationships/slide" Target="slides/slide1.xml"/><Relationship Id="rId5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microsoft.com/office/2015/10/relationships/revisionInfo" Target="revisionInfo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hishek Mohapatra" userId="30aac4a5-c4d7-4dc1-a6f6-c1b86d8df35f" providerId="ADAL" clId="{C1D2204C-858A-445B-9967-84028414BDF2}"/>
    <pc:docChg chg="undo custSel addSld delSld modSld sldOrd">
      <pc:chgData name="Abhishek Mohapatra" userId="30aac4a5-c4d7-4dc1-a6f6-c1b86d8df35f" providerId="ADAL" clId="{C1D2204C-858A-445B-9967-84028414BDF2}" dt="2025-11-05T04:30:27.261" v="480" actId="113"/>
      <pc:docMkLst>
        <pc:docMk/>
      </pc:docMkLst>
      <pc:sldChg chg="delSp modSp mod">
        <pc:chgData name="Abhishek Mohapatra" userId="30aac4a5-c4d7-4dc1-a6f6-c1b86d8df35f" providerId="ADAL" clId="{C1D2204C-858A-445B-9967-84028414BDF2}" dt="2025-11-05T01:13:24.106" v="211" actId="1035"/>
        <pc:sldMkLst>
          <pc:docMk/>
          <pc:sldMk cId="957161436" sldId="330"/>
        </pc:sldMkLst>
        <pc:spChg chg="del mod">
          <ac:chgData name="Abhishek Mohapatra" userId="30aac4a5-c4d7-4dc1-a6f6-c1b86d8df35f" providerId="ADAL" clId="{C1D2204C-858A-445B-9967-84028414BDF2}" dt="2025-11-05T01:12:39.868" v="170" actId="478"/>
          <ac:spMkLst>
            <pc:docMk/>
            <pc:sldMk cId="957161436" sldId="330"/>
            <ac:spMk id="3" creationId="{E8140764-71B6-8C7D-5BC0-092CF1853374}"/>
          </ac:spMkLst>
        </pc:spChg>
        <pc:spChg chg="mod">
          <ac:chgData name="Abhishek Mohapatra" userId="30aac4a5-c4d7-4dc1-a6f6-c1b86d8df35f" providerId="ADAL" clId="{C1D2204C-858A-445B-9967-84028414BDF2}" dt="2025-11-05T01:12:47.494" v="171" actId="1076"/>
          <ac:spMkLst>
            <pc:docMk/>
            <pc:sldMk cId="957161436" sldId="330"/>
            <ac:spMk id="11" creationId="{08E11556-5F1D-4396-B743-E4780F53F592}"/>
          </ac:spMkLst>
        </pc:spChg>
        <pc:picChg chg="mod">
          <ac:chgData name="Abhishek Mohapatra" userId="30aac4a5-c4d7-4dc1-a6f6-c1b86d8df35f" providerId="ADAL" clId="{C1D2204C-858A-445B-9967-84028414BDF2}" dt="2025-11-05T01:13:00.667" v="173" actId="1076"/>
          <ac:picMkLst>
            <pc:docMk/>
            <pc:sldMk cId="957161436" sldId="330"/>
            <ac:picMk id="8" creationId="{DD045357-9D8D-4EB1-89A8-66F1D58A3BAF}"/>
          </ac:picMkLst>
        </pc:picChg>
        <pc:picChg chg="mod">
          <ac:chgData name="Abhishek Mohapatra" userId="30aac4a5-c4d7-4dc1-a6f6-c1b86d8df35f" providerId="ADAL" clId="{C1D2204C-858A-445B-9967-84028414BDF2}" dt="2025-11-05T01:13:24.106" v="211" actId="1035"/>
          <ac:picMkLst>
            <pc:docMk/>
            <pc:sldMk cId="957161436" sldId="330"/>
            <ac:picMk id="15" creationId="{AB1B59B0-ED65-0818-B399-420D19334012}"/>
          </ac:picMkLst>
        </pc:picChg>
        <pc:picChg chg="mod">
          <ac:chgData name="Abhishek Mohapatra" userId="30aac4a5-c4d7-4dc1-a6f6-c1b86d8df35f" providerId="ADAL" clId="{C1D2204C-858A-445B-9967-84028414BDF2}" dt="2025-11-05T01:13:19.430" v="202" actId="1036"/>
          <ac:picMkLst>
            <pc:docMk/>
            <pc:sldMk cId="957161436" sldId="330"/>
            <ac:picMk id="19" creationId="{659349B2-AD0F-1DB0-B9C9-A9CAEB9594F9}"/>
          </ac:picMkLst>
        </pc:picChg>
      </pc:sldChg>
      <pc:sldChg chg="modAnim">
        <pc:chgData name="Abhishek Mohapatra" userId="30aac4a5-c4d7-4dc1-a6f6-c1b86d8df35f" providerId="ADAL" clId="{C1D2204C-858A-445B-9967-84028414BDF2}" dt="2025-11-05T04:22:59.796" v="393"/>
        <pc:sldMkLst>
          <pc:docMk/>
          <pc:sldMk cId="3682503547" sldId="439"/>
        </pc:sldMkLst>
      </pc:sldChg>
      <pc:sldChg chg="del">
        <pc:chgData name="Abhishek Mohapatra" userId="30aac4a5-c4d7-4dc1-a6f6-c1b86d8df35f" providerId="ADAL" clId="{C1D2204C-858A-445B-9967-84028414BDF2}" dt="2025-11-05T01:07:52.452" v="11" actId="47"/>
        <pc:sldMkLst>
          <pc:docMk/>
          <pc:sldMk cId="1194431676" sldId="451"/>
        </pc:sldMkLst>
      </pc:sldChg>
      <pc:sldChg chg="modSp">
        <pc:chgData name="Abhishek Mohapatra" userId="30aac4a5-c4d7-4dc1-a6f6-c1b86d8df35f" providerId="ADAL" clId="{C1D2204C-858A-445B-9967-84028414BDF2}" dt="2025-11-05T04:30:27.261" v="480" actId="113"/>
        <pc:sldMkLst>
          <pc:docMk/>
          <pc:sldMk cId="2628357087" sldId="566"/>
        </pc:sldMkLst>
        <pc:spChg chg="mod">
          <ac:chgData name="Abhishek Mohapatra" userId="30aac4a5-c4d7-4dc1-a6f6-c1b86d8df35f" providerId="ADAL" clId="{C1D2204C-858A-445B-9967-84028414BDF2}" dt="2025-11-05T04:30:27.261" v="480" actId="113"/>
          <ac:spMkLst>
            <pc:docMk/>
            <pc:sldMk cId="2628357087" sldId="566"/>
            <ac:spMk id="14" creationId="{E88B8376-D7B3-4D5B-BA9E-64F6D827B6BA}"/>
          </ac:spMkLst>
        </pc:spChg>
      </pc:sldChg>
      <pc:sldChg chg="addSp delSp mod modAnim">
        <pc:chgData name="Abhishek Mohapatra" userId="30aac4a5-c4d7-4dc1-a6f6-c1b86d8df35f" providerId="ADAL" clId="{C1D2204C-858A-445B-9967-84028414BDF2}" dt="2025-11-05T04:29:27.106" v="399"/>
        <pc:sldMkLst>
          <pc:docMk/>
          <pc:sldMk cId="1077629544" sldId="579"/>
        </pc:sldMkLst>
        <pc:spChg chg="del">
          <ac:chgData name="Abhishek Mohapatra" userId="30aac4a5-c4d7-4dc1-a6f6-c1b86d8df35f" providerId="ADAL" clId="{C1D2204C-858A-445B-9967-84028414BDF2}" dt="2025-11-05T03:30:55.805" v="382" actId="478"/>
          <ac:spMkLst>
            <pc:docMk/>
            <pc:sldMk cId="1077629544" sldId="579"/>
            <ac:spMk id="4" creationId="{56EE6844-90D5-2138-6544-B63E35932E78}"/>
          </ac:spMkLst>
        </pc:spChg>
        <pc:spChg chg="add">
          <ac:chgData name="Abhishek Mohapatra" userId="30aac4a5-c4d7-4dc1-a6f6-c1b86d8df35f" providerId="ADAL" clId="{C1D2204C-858A-445B-9967-84028414BDF2}" dt="2025-11-05T03:30:56.057" v="383"/>
          <ac:spMkLst>
            <pc:docMk/>
            <pc:sldMk cId="1077629544" sldId="579"/>
            <ac:spMk id="37" creationId="{4026EA86-15B2-486F-98E4-FE0080C32BE2}"/>
          </ac:spMkLst>
        </pc:spChg>
      </pc:sldChg>
      <pc:sldChg chg="del">
        <pc:chgData name="Abhishek Mohapatra" userId="30aac4a5-c4d7-4dc1-a6f6-c1b86d8df35f" providerId="ADAL" clId="{C1D2204C-858A-445B-9967-84028414BDF2}" dt="2025-11-05T01:07:41.416" v="8" actId="47"/>
        <pc:sldMkLst>
          <pc:docMk/>
          <pc:sldMk cId="2774034287" sldId="605"/>
        </pc:sldMkLst>
      </pc:sldChg>
      <pc:sldChg chg="modSp mod modAnim">
        <pc:chgData name="Abhishek Mohapatra" userId="30aac4a5-c4d7-4dc1-a6f6-c1b86d8df35f" providerId="ADAL" clId="{C1D2204C-858A-445B-9967-84028414BDF2}" dt="2025-11-05T04:29:14.186" v="398"/>
        <pc:sldMkLst>
          <pc:docMk/>
          <pc:sldMk cId="4092640169" sldId="609"/>
        </pc:sldMkLst>
        <pc:spChg chg="mod">
          <ac:chgData name="Abhishek Mohapatra" userId="30aac4a5-c4d7-4dc1-a6f6-c1b86d8df35f" providerId="ADAL" clId="{C1D2204C-858A-445B-9967-84028414BDF2}" dt="2025-11-05T04:29:05.563" v="396" actId="1076"/>
          <ac:spMkLst>
            <pc:docMk/>
            <pc:sldMk cId="4092640169" sldId="609"/>
            <ac:spMk id="8" creationId="{1E3044BC-2E8A-969E-6D12-A56CE16EC7D3}"/>
          </ac:spMkLst>
        </pc:spChg>
        <pc:spChg chg="mod">
          <ac:chgData name="Abhishek Mohapatra" userId="30aac4a5-c4d7-4dc1-a6f6-c1b86d8df35f" providerId="ADAL" clId="{C1D2204C-858A-445B-9967-84028414BDF2}" dt="2025-11-05T04:29:05.563" v="396" actId="1076"/>
          <ac:spMkLst>
            <pc:docMk/>
            <pc:sldMk cId="4092640169" sldId="609"/>
            <ac:spMk id="24" creationId="{E6529E23-FC32-2D3B-DE81-67253E779520}"/>
          </ac:spMkLst>
        </pc:spChg>
      </pc:sldChg>
      <pc:sldChg chg="del">
        <pc:chgData name="Abhishek Mohapatra" userId="30aac4a5-c4d7-4dc1-a6f6-c1b86d8df35f" providerId="ADAL" clId="{C1D2204C-858A-445B-9967-84028414BDF2}" dt="2025-11-05T01:07:51.509" v="10" actId="47"/>
        <pc:sldMkLst>
          <pc:docMk/>
          <pc:sldMk cId="213671848" sldId="621"/>
        </pc:sldMkLst>
      </pc:sldChg>
      <pc:sldChg chg="addSp">
        <pc:chgData name="Abhishek Mohapatra" userId="30aac4a5-c4d7-4dc1-a6f6-c1b86d8df35f" providerId="ADAL" clId="{C1D2204C-858A-445B-9967-84028414BDF2}" dt="2025-11-05T01:20:41.878" v="237"/>
        <pc:sldMkLst>
          <pc:docMk/>
          <pc:sldMk cId="400613596" sldId="627"/>
        </pc:sldMkLst>
        <pc:spChg chg="add">
          <ac:chgData name="Abhishek Mohapatra" userId="30aac4a5-c4d7-4dc1-a6f6-c1b86d8df35f" providerId="ADAL" clId="{C1D2204C-858A-445B-9967-84028414BDF2}" dt="2025-11-05T01:20:41.878" v="237"/>
          <ac:spMkLst>
            <pc:docMk/>
            <pc:sldMk cId="400613596" sldId="627"/>
            <ac:spMk id="24" creationId="{A15ABF35-FB58-48CE-8BB5-4E0958868D2A}"/>
          </ac:spMkLst>
        </pc:spChg>
      </pc:sldChg>
      <pc:sldChg chg="del">
        <pc:chgData name="Abhishek Mohapatra" userId="30aac4a5-c4d7-4dc1-a6f6-c1b86d8df35f" providerId="ADAL" clId="{C1D2204C-858A-445B-9967-84028414BDF2}" dt="2025-11-05T01:07:38.610" v="7" actId="47"/>
        <pc:sldMkLst>
          <pc:docMk/>
          <pc:sldMk cId="2174879830" sldId="632"/>
        </pc:sldMkLst>
      </pc:sldChg>
      <pc:sldChg chg="del">
        <pc:chgData name="Abhishek Mohapatra" userId="30aac4a5-c4d7-4dc1-a6f6-c1b86d8df35f" providerId="ADAL" clId="{C1D2204C-858A-445B-9967-84028414BDF2}" dt="2025-11-05T01:08:00.010" v="12" actId="47"/>
        <pc:sldMkLst>
          <pc:docMk/>
          <pc:sldMk cId="2274251302" sldId="633"/>
        </pc:sldMkLst>
      </pc:sldChg>
      <pc:sldChg chg="del">
        <pc:chgData name="Abhishek Mohapatra" userId="30aac4a5-c4d7-4dc1-a6f6-c1b86d8df35f" providerId="ADAL" clId="{C1D2204C-858A-445B-9967-84028414BDF2}" dt="2025-11-05T01:08:00.010" v="12" actId="47"/>
        <pc:sldMkLst>
          <pc:docMk/>
          <pc:sldMk cId="2078529643" sldId="634"/>
        </pc:sldMkLst>
      </pc:sldChg>
      <pc:sldChg chg="modSp mod">
        <pc:chgData name="Abhishek Mohapatra" userId="30aac4a5-c4d7-4dc1-a6f6-c1b86d8df35f" providerId="ADAL" clId="{C1D2204C-858A-445B-9967-84028414BDF2}" dt="2025-11-05T01:10:30.111" v="41" actId="1036"/>
        <pc:sldMkLst>
          <pc:docMk/>
          <pc:sldMk cId="524129864" sldId="639"/>
        </pc:sldMkLst>
        <pc:spChg chg="mod">
          <ac:chgData name="Abhishek Mohapatra" userId="30aac4a5-c4d7-4dc1-a6f6-c1b86d8df35f" providerId="ADAL" clId="{C1D2204C-858A-445B-9967-84028414BDF2}" dt="2025-11-05T01:10:30.111" v="41" actId="1036"/>
          <ac:spMkLst>
            <pc:docMk/>
            <pc:sldMk cId="524129864" sldId="639"/>
            <ac:spMk id="5" creationId="{827E5158-2E91-4E77-85B1-C236EB649337}"/>
          </ac:spMkLst>
        </pc:spChg>
      </pc:sldChg>
      <pc:sldChg chg="delSp modSp mod">
        <pc:chgData name="Abhishek Mohapatra" userId="30aac4a5-c4d7-4dc1-a6f6-c1b86d8df35f" providerId="ADAL" clId="{C1D2204C-858A-445B-9967-84028414BDF2}" dt="2025-11-05T01:13:55.435" v="234" actId="1036"/>
        <pc:sldMkLst>
          <pc:docMk/>
          <pc:sldMk cId="1340946039" sldId="640"/>
        </pc:sldMkLst>
        <pc:spChg chg="mod">
          <ac:chgData name="Abhishek Mohapatra" userId="30aac4a5-c4d7-4dc1-a6f6-c1b86d8df35f" providerId="ADAL" clId="{C1D2204C-858A-445B-9967-84028414BDF2}" dt="2025-11-05T01:13:55.435" v="234" actId="1036"/>
          <ac:spMkLst>
            <pc:docMk/>
            <pc:sldMk cId="1340946039" sldId="640"/>
            <ac:spMk id="11" creationId="{27FB543B-B9C1-41F3-A29D-F5422BAA787F}"/>
          </ac:spMkLst>
        </pc:spChg>
        <pc:spChg chg="del">
          <ac:chgData name="Abhishek Mohapatra" userId="30aac4a5-c4d7-4dc1-a6f6-c1b86d8df35f" providerId="ADAL" clId="{C1D2204C-858A-445B-9967-84028414BDF2}" dt="2025-11-05T01:13:47.265" v="212" actId="478"/>
          <ac:spMkLst>
            <pc:docMk/>
            <pc:sldMk cId="1340946039" sldId="640"/>
            <ac:spMk id="12" creationId="{B64D576F-83E3-4BDD-BBA4-D89C462F5064}"/>
          </ac:spMkLst>
        </pc:spChg>
      </pc:sldChg>
      <pc:sldChg chg="ord">
        <pc:chgData name="Abhishek Mohapatra" userId="30aac4a5-c4d7-4dc1-a6f6-c1b86d8df35f" providerId="ADAL" clId="{C1D2204C-858A-445B-9967-84028414BDF2}" dt="2025-11-05T01:08:14.821" v="14"/>
        <pc:sldMkLst>
          <pc:docMk/>
          <pc:sldMk cId="1883936702" sldId="644"/>
        </pc:sldMkLst>
      </pc:sldChg>
      <pc:sldChg chg="del">
        <pc:chgData name="Abhishek Mohapatra" userId="30aac4a5-c4d7-4dc1-a6f6-c1b86d8df35f" providerId="ADAL" clId="{C1D2204C-858A-445B-9967-84028414BDF2}" dt="2025-11-05T01:07:48.080" v="9" actId="47"/>
        <pc:sldMkLst>
          <pc:docMk/>
          <pc:sldMk cId="4137474501" sldId="645"/>
        </pc:sldMkLst>
      </pc:sldChg>
      <pc:sldChg chg="del">
        <pc:chgData name="Abhishek Mohapatra" userId="30aac4a5-c4d7-4dc1-a6f6-c1b86d8df35f" providerId="ADAL" clId="{C1D2204C-858A-445B-9967-84028414BDF2}" dt="2025-11-05T01:07:48.080" v="9" actId="47"/>
        <pc:sldMkLst>
          <pc:docMk/>
          <pc:sldMk cId="3452929238" sldId="647"/>
        </pc:sldMkLst>
      </pc:sldChg>
      <pc:sldChg chg="modAnim">
        <pc:chgData name="Abhishek Mohapatra" userId="30aac4a5-c4d7-4dc1-a6f6-c1b86d8df35f" providerId="ADAL" clId="{C1D2204C-858A-445B-9967-84028414BDF2}" dt="2025-11-05T04:22:29.239" v="392"/>
        <pc:sldMkLst>
          <pc:docMk/>
          <pc:sldMk cId="122082806" sldId="662"/>
        </pc:sldMkLst>
      </pc:sldChg>
      <pc:sldChg chg="modSp mod">
        <pc:chgData name="Abhishek Mohapatra" userId="30aac4a5-c4d7-4dc1-a6f6-c1b86d8df35f" providerId="ADAL" clId="{C1D2204C-858A-445B-9967-84028414BDF2}" dt="2025-11-05T01:21:03.001" v="239" actId="167"/>
        <pc:sldMkLst>
          <pc:docMk/>
          <pc:sldMk cId="394570753" sldId="663"/>
        </pc:sldMkLst>
        <pc:picChg chg="ord">
          <ac:chgData name="Abhishek Mohapatra" userId="30aac4a5-c4d7-4dc1-a6f6-c1b86d8df35f" providerId="ADAL" clId="{C1D2204C-858A-445B-9967-84028414BDF2}" dt="2025-11-05T01:21:03.001" v="239" actId="167"/>
          <ac:picMkLst>
            <pc:docMk/>
            <pc:sldMk cId="394570753" sldId="663"/>
            <ac:picMk id="3" creationId="{ACE5CD02-035D-4ACF-A072-99694157BCEC}"/>
          </ac:picMkLst>
        </pc:picChg>
      </pc:sldChg>
      <pc:sldChg chg="del">
        <pc:chgData name="Abhishek Mohapatra" userId="30aac4a5-c4d7-4dc1-a6f6-c1b86d8df35f" providerId="ADAL" clId="{C1D2204C-858A-445B-9967-84028414BDF2}" dt="2025-11-05T01:07:27.582" v="6" actId="2696"/>
        <pc:sldMkLst>
          <pc:docMk/>
          <pc:sldMk cId="1022677457" sldId="670"/>
        </pc:sldMkLst>
      </pc:sldChg>
      <pc:sldChg chg="add">
        <pc:chgData name="Abhishek Mohapatra" userId="30aac4a5-c4d7-4dc1-a6f6-c1b86d8df35f" providerId="ADAL" clId="{C1D2204C-858A-445B-9967-84028414BDF2}" dt="2025-11-05T01:08:45.993" v="15"/>
        <pc:sldMkLst>
          <pc:docMk/>
          <pc:sldMk cId="4247336590" sldId="670"/>
        </pc:sldMkLst>
      </pc:sldChg>
      <pc:sldChg chg="addSp delSp modSp mod">
        <pc:chgData name="Abhishek Mohapatra" userId="30aac4a5-c4d7-4dc1-a6f6-c1b86d8df35f" providerId="ADAL" clId="{C1D2204C-858A-445B-9967-84028414BDF2}" dt="2025-11-05T03:31:07.466" v="388" actId="1076"/>
        <pc:sldMkLst>
          <pc:docMk/>
          <pc:sldMk cId="3817885944" sldId="677"/>
        </pc:sldMkLst>
        <pc:spChg chg="del">
          <ac:chgData name="Abhishek Mohapatra" userId="30aac4a5-c4d7-4dc1-a6f6-c1b86d8df35f" providerId="ADAL" clId="{C1D2204C-858A-445B-9967-84028414BDF2}" dt="2025-11-05T03:31:01.807" v="384" actId="478"/>
          <ac:spMkLst>
            <pc:docMk/>
            <pc:sldMk cId="3817885944" sldId="677"/>
            <ac:spMk id="4" creationId="{56EE6844-90D5-2138-6544-B63E35932E78}"/>
          </ac:spMkLst>
        </pc:spChg>
        <pc:spChg chg="add mod">
          <ac:chgData name="Abhishek Mohapatra" userId="30aac4a5-c4d7-4dc1-a6f6-c1b86d8df35f" providerId="ADAL" clId="{C1D2204C-858A-445B-9967-84028414BDF2}" dt="2025-11-05T03:31:07.466" v="388" actId="1076"/>
          <ac:spMkLst>
            <pc:docMk/>
            <pc:sldMk cId="3817885944" sldId="677"/>
            <ac:spMk id="8" creationId="{D9697D09-F53A-407C-BC10-33E5DD14F484}"/>
          </ac:spMkLst>
        </pc:spChg>
        <pc:picChg chg="mod">
          <ac:chgData name="Abhishek Mohapatra" userId="30aac4a5-c4d7-4dc1-a6f6-c1b86d8df35f" providerId="ADAL" clId="{C1D2204C-858A-445B-9967-84028414BDF2}" dt="2025-11-05T03:25:05.583" v="241" actId="1076"/>
          <ac:picMkLst>
            <pc:docMk/>
            <pc:sldMk cId="3817885944" sldId="677"/>
            <ac:picMk id="3" creationId="{49430A19-7563-4EA9-87A2-0B524FFE0381}"/>
          </ac:picMkLst>
        </pc:picChg>
      </pc:sldChg>
      <pc:sldChg chg="addSp modSp mod">
        <pc:chgData name="Abhishek Mohapatra" userId="30aac4a5-c4d7-4dc1-a6f6-c1b86d8df35f" providerId="ADAL" clId="{C1D2204C-858A-445B-9967-84028414BDF2}" dt="2025-11-05T01:20:50.114" v="238"/>
        <pc:sldMkLst>
          <pc:docMk/>
          <pc:sldMk cId="1501455366" sldId="679"/>
        </pc:sldMkLst>
        <pc:spChg chg="mod">
          <ac:chgData name="Abhishek Mohapatra" userId="30aac4a5-c4d7-4dc1-a6f6-c1b86d8df35f" providerId="ADAL" clId="{C1D2204C-858A-445B-9967-84028414BDF2}" dt="2025-11-05T01:05:16.134" v="5" actId="20577"/>
          <ac:spMkLst>
            <pc:docMk/>
            <pc:sldMk cId="1501455366" sldId="679"/>
            <ac:spMk id="8" creationId="{9AA3CFA4-0674-44B0-AC7A-089E97500E7D}"/>
          </ac:spMkLst>
        </pc:spChg>
        <pc:spChg chg="add">
          <ac:chgData name="Abhishek Mohapatra" userId="30aac4a5-c4d7-4dc1-a6f6-c1b86d8df35f" providerId="ADAL" clId="{C1D2204C-858A-445B-9967-84028414BDF2}" dt="2025-11-05T01:20:50.114" v="238"/>
          <ac:spMkLst>
            <pc:docMk/>
            <pc:sldMk cId="1501455366" sldId="679"/>
            <ac:spMk id="14" creationId="{73B3F1D4-ECE9-40B5-A03B-0746F274C607}"/>
          </ac:spMkLst>
        </pc:spChg>
        <pc:spChg chg="mod">
          <ac:chgData name="Abhishek Mohapatra" userId="30aac4a5-c4d7-4dc1-a6f6-c1b86d8df35f" providerId="ADAL" clId="{C1D2204C-858A-445B-9967-84028414BDF2}" dt="2025-11-05T01:17:51.498" v="236" actId="1035"/>
          <ac:spMkLst>
            <pc:docMk/>
            <pc:sldMk cId="1501455366" sldId="679"/>
            <ac:spMk id="23" creationId="{CF49C423-C36F-4EA1-878B-49BEE2649A4B}"/>
          </ac:spMkLst>
        </pc:spChg>
      </pc:sldChg>
      <pc:sldChg chg="del">
        <pc:chgData name="Abhishek Mohapatra" userId="30aac4a5-c4d7-4dc1-a6f6-c1b86d8df35f" providerId="ADAL" clId="{C1D2204C-858A-445B-9967-84028414BDF2}" dt="2025-11-05T01:05:02.167" v="0" actId="2696"/>
        <pc:sldMkLst>
          <pc:docMk/>
          <pc:sldMk cId="2311626553" sldId="680"/>
        </pc:sldMkLst>
      </pc:sldChg>
      <pc:sldChg chg="del">
        <pc:chgData name="Abhishek Mohapatra" userId="30aac4a5-c4d7-4dc1-a6f6-c1b86d8df35f" providerId="ADAL" clId="{C1D2204C-858A-445B-9967-84028414BDF2}" dt="2025-11-05T01:05:02.167" v="0" actId="2696"/>
        <pc:sldMkLst>
          <pc:docMk/>
          <pc:sldMk cId="3532851490" sldId="681"/>
        </pc:sldMkLst>
      </pc:sldChg>
      <pc:sldChg chg="del">
        <pc:chgData name="Abhishek Mohapatra" userId="30aac4a5-c4d7-4dc1-a6f6-c1b86d8df35f" providerId="ADAL" clId="{C1D2204C-858A-445B-9967-84028414BDF2}" dt="2025-11-05T01:05:02.167" v="0" actId="2696"/>
        <pc:sldMkLst>
          <pc:docMk/>
          <pc:sldMk cId="1309555374" sldId="682"/>
        </pc:sldMkLst>
      </pc:sldChg>
      <pc:sldChg chg="modAnim">
        <pc:chgData name="Abhishek Mohapatra" userId="30aac4a5-c4d7-4dc1-a6f6-c1b86d8df35f" providerId="ADAL" clId="{C1D2204C-858A-445B-9967-84028414BDF2}" dt="2025-11-05T04:22:04.037" v="390"/>
        <pc:sldMkLst>
          <pc:docMk/>
          <pc:sldMk cId="672891289" sldId="685"/>
        </pc:sldMkLst>
      </pc:sldChg>
      <pc:sldChg chg="add">
        <pc:chgData name="Abhishek Mohapatra" userId="30aac4a5-c4d7-4dc1-a6f6-c1b86d8df35f" providerId="ADAL" clId="{C1D2204C-858A-445B-9967-84028414BDF2}" dt="2025-11-05T03:28:51.762" v="381"/>
        <pc:sldMkLst>
          <pc:docMk/>
          <pc:sldMk cId="16779664" sldId="686"/>
        </pc:sldMkLst>
      </pc:sldChg>
      <pc:sldChg chg="addSp delSp modSp add del mod">
        <pc:chgData name="Abhishek Mohapatra" userId="30aac4a5-c4d7-4dc1-a6f6-c1b86d8df35f" providerId="ADAL" clId="{C1D2204C-858A-445B-9967-84028414BDF2}" dt="2025-11-05T03:28:47.392" v="380" actId="2696"/>
        <pc:sldMkLst>
          <pc:docMk/>
          <pc:sldMk cId="1466495958" sldId="686"/>
        </pc:sldMkLst>
        <pc:spChg chg="add mod">
          <ac:chgData name="Abhishek Mohapatra" userId="30aac4a5-c4d7-4dc1-a6f6-c1b86d8df35f" providerId="ADAL" clId="{C1D2204C-858A-445B-9967-84028414BDF2}" dt="2025-11-05T03:27:55.005" v="357" actId="1076"/>
          <ac:spMkLst>
            <pc:docMk/>
            <pc:sldMk cId="1466495958" sldId="686"/>
            <ac:spMk id="4" creationId="{3B874DC3-AE55-4D90-A30C-AE51AEC97BF2}"/>
          </ac:spMkLst>
        </pc:spChg>
        <pc:spChg chg="add mod">
          <ac:chgData name="Abhishek Mohapatra" userId="30aac4a5-c4d7-4dc1-a6f6-c1b86d8df35f" providerId="ADAL" clId="{C1D2204C-858A-445B-9967-84028414BDF2}" dt="2025-11-05T03:28:30.396" v="379" actId="20577"/>
          <ac:spMkLst>
            <pc:docMk/>
            <pc:sldMk cId="1466495958" sldId="686"/>
            <ac:spMk id="6" creationId="{E5D8D5BE-BD55-433A-AC44-B1D94F11BF85}"/>
          </ac:spMkLst>
        </pc:spChg>
        <pc:spChg chg="del">
          <ac:chgData name="Abhishek Mohapatra" userId="30aac4a5-c4d7-4dc1-a6f6-c1b86d8df35f" providerId="ADAL" clId="{C1D2204C-858A-445B-9967-84028414BDF2}" dt="2025-11-05T03:26:20.683" v="243" actId="478"/>
          <ac:spMkLst>
            <pc:docMk/>
            <pc:sldMk cId="1466495958" sldId="686"/>
            <ac:spMk id="10" creationId="{E448FBBA-7667-D9D7-41F2-EEAA387BAC4F}"/>
          </ac:spMkLst>
        </pc:spChg>
        <pc:picChg chg="add mod">
          <ac:chgData name="Abhishek Mohapatra" userId="30aac4a5-c4d7-4dc1-a6f6-c1b86d8df35f" providerId="ADAL" clId="{C1D2204C-858A-445B-9967-84028414BDF2}" dt="2025-11-05T03:27:59.487" v="358" actId="1076"/>
          <ac:picMkLst>
            <pc:docMk/>
            <pc:sldMk cId="1466495958" sldId="686"/>
            <ac:picMk id="3" creationId="{A8F709FB-70EF-47BF-B0ED-FB88959AD1D9}"/>
          </ac:picMkLst>
        </pc:picChg>
      </pc:sldChg>
    </pc:docChg>
  </pc:docChgLst>
  <pc:docChgLst>
    <pc:chgData name="Abhishek Mohapatra" userId="30aac4a5-c4d7-4dc1-a6f6-c1b86d8df35f" providerId="ADAL" clId="{116CBC78-E368-47E5-B237-05A8DCB23C6B}"/>
    <pc:docChg chg="custSel addSld delSld modSld sldOrd">
      <pc:chgData name="Abhishek Mohapatra" userId="30aac4a5-c4d7-4dc1-a6f6-c1b86d8df35f" providerId="ADAL" clId="{116CBC78-E368-47E5-B237-05A8DCB23C6B}" dt="2025-04-05T00:11:35.897" v="99"/>
      <pc:docMkLst>
        <pc:docMk/>
      </pc:docMkLst>
      <pc:sldChg chg="addSp delSp modSp mod">
        <pc:chgData name="Abhishek Mohapatra" userId="30aac4a5-c4d7-4dc1-a6f6-c1b86d8df35f" providerId="ADAL" clId="{116CBC78-E368-47E5-B237-05A8DCB23C6B}" dt="2025-04-04T23:57:40.188" v="2"/>
        <pc:sldMkLst>
          <pc:docMk/>
          <pc:sldMk cId="957161436" sldId="330"/>
        </pc:sldMkLst>
        <pc:spChg chg="add mod">
          <ac:chgData name="Abhishek Mohapatra" userId="30aac4a5-c4d7-4dc1-a6f6-c1b86d8df35f" providerId="ADAL" clId="{116CBC78-E368-47E5-B237-05A8DCB23C6B}" dt="2025-04-04T23:57:40.188" v="2"/>
          <ac:spMkLst>
            <pc:docMk/>
            <pc:sldMk cId="957161436" sldId="330"/>
            <ac:spMk id="7" creationId="{DFDB33D5-450E-2AE1-B154-42B06B6FA62A}"/>
          </ac:spMkLst>
        </pc:spChg>
      </pc:sldChg>
      <pc:sldChg chg="del">
        <pc:chgData name="Abhishek Mohapatra" userId="30aac4a5-c4d7-4dc1-a6f6-c1b86d8df35f" providerId="ADAL" clId="{116CBC78-E368-47E5-B237-05A8DCB23C6B}" dt="2025-04-05T00:00:59.017" v="8" actId="47"/>
        <pc:sldMkLst>
          <pc:docMk/>
          <pc:sldMk cId="3911130122" sldId="400"/>
        </pc:sldMkLst>
      </pc:sldChg>
      <pc:sldChg chg="addSp modSp mod">
        <pc:chgData name="Abhishek Mohapatra" userId="30aac4a5-c4d7-4dc1-a6f6-c1b86d8df35f" providerId="ADAL" clId="{116CBC78-E368-47E5-B237-05A8DCB23C6B}" dt="2025-04-05T00:00:52.757" v="7"/>
        <pc:sldMkLst>
          <pc:docMk/>
          <pc:sldMk cId="1563837848" sldId="506"/>
        </pc:sldMkLst>
      </pc:sldChg>
      <pc:sldChg chg="addSp delSp modSp mod delAnim modAnim">
        <pc:chgData name="Abhishek Mohapatra" userId="30aac4a5-c4d7-4dc1-a6f6-c1b86d8df35f" providerId="ADAL" clId="{116CBC78-E368-47E5-B237-05A8DCB23C6B}" dt="2025-04-05T00:02:48.089" v="41"/>
        <pc:sldMkLst>
          <pc:docMk/>
          <pc:sldMk cId="2907861178" sldId="525"/>
        </pc:sldMkLst>
        <pc:spChg chg="mod">
          <ac:chgData name="Abhishek Mohapatra" userId="30aac4a5-c4d7-4dc1-a6f6-c1b86d8df35f" providerId="ADAL" clId="{116CBC78-E368-47E5-B237-05A8DCB23C6B}" dt="2025-04-05T00:01:41.500" v="13" actId="1076"/>
          <ac:spMkLst>
            <pc:docMk/>
            <pc:sldMk cId="2907861178" sldId="525"/>
            <ac:spMk id="2" creationId="{9D1EE096-638B-6D79-7422-7CABAC22DBC1}"/>
          </ac:spMkLst>
        </pc:spChg>
        <pc:spChg chg="mod">
          <ac:chgData name="Abhishek Mohapatra" userId="30aac4a5-c4d7-4dc1-a6f6-c1b86d8df35f" providerId="ADAL" clId="{116CBC78-E368-47E5-B237-05A8DCB23C6B}" dt="2025-04-05T00:01:41.500" v="13" actId="1076"/>
          <ac:spMkLst>
            <pc:docMk/>
            <pc:sldMk cId="2907861178" sldId="525"/>
            <ac:spMk id="4" creationId="{7A106F58-5483-3097-A214-51859DB78FA9}"/>
          </ac:spMkLst>
        </pc:spChg>
        <pc:spChg chg="mod">
          <ac:chgData name="Abhishek Mohapatra" userId="30aac4a5-c4d7-4dc1-a6f6-c1b86d8df35f" providerId="ADAL" clId="{116CBC78-E368-47E5-B237-05A8DCB23C6B}" dt="2025-04-05T00:01:41.500" v="13" actId="1076"/>
          <ac:spMkLst>
            <pc:docMk/>
            <pc:sldMk cId="2907861178" sldId="525"/>
            <ac:spMk id="9" creationId="{17F3FDB4-66BD-8870-CB62-7E9CFD640BB8}"/>
          </ac:spMkLst>
        </pc:spChg>
        <pc:spChg chg="mod">
          <ac:chgData name="Abhishek Mohapatra" userId="30aac4a5-c4d7-4dc1-a6f6-c1b86d8df35f" providerId="ADAL" clId="{116CBC78-E368-47E5-B237-05A8DCB23C6B}" dt="2025-04-05T00:01:41.500" v="13" actId="1076"/>
          <ac:spMkLst>
            <pc:docMk/>
            <pc:sldMk cId="2907861178" sldId="525"/>
            <ac:spMk id="10" creationId="{F2E26547-1451-179A-91BC-39D0D7C4C14C}"/>
          </ac:spMkLst>
        </pc:spChg>
        <pc:spChg chg="mod">
          <ac:chgData name="Abhishek Mohapatra" userId="30aac4a5-c4d7-4dc1-a6f6-c1b86d8df35f" providerId="ADAL" clId="{116CBC78-E368-47E5-B237-05A8DCB23C6B}" dt="2025-04-05T00:01:41.500" v="13" actId="1076"/>
          <ac:spMkLst>
            <pc:docMk/>
            <pc:sldMk cId="2907861178" sldId="525"/>
            <ac:spMk id="12" creationId="{12B6C584-0B04-9805-7E0C-49DF2959AEE2}"/>
          </ac:spMkLst>
        </pc:spChg>
        <pc:spChg chg="mod">
          <ac:chgData name="Abhishek Mohapatra" userId="30aac4a5-c4d7-4dc1-a6f6-c1b86d8df35f" providerId="ADAL" clId="{116CBC78-E368-47E5-B237-05A8DCB23C6B}" dt="2025-04-05T00:01:41.500" v="13" actId="1076"/>
          <ac:spMkLst>
            <pc:docMk/>
            <pc:sldMk cId="2907861178" sldId="525"/>
            <ac:spMk id="13" creationId="{7353CFD6-8471-099D-7F94-4ECE0C04FD03}"/>
          </ac:spMkLst>
        </pc:spChg>
        <pc:spChg chg="mod">
          <ac:chgData name="Abhishek Mohapatra" userId="30aac4a5-c4d7-4dc1-a6f6-c1b86d8df35f" providerId="ADAL" clId="{116CBC78-E368-47E5-B237-05A8DCB23C6B}" dt="2025-04-05T00:01:41.500" v="13" actId="1076"/>
          <ac:spMkLst>
            <pc:docMk/>
            <pc:sldMk cId="2907861178" sldId="525"/>
            <ac:spMk id="14" creationId="{C488C366-EA53-C4BD-3290-D84387E00CC0}"/>
          </ac:spMkLst>
        </pc:spChg>
        <pc:spChg chg="mod">
          <ac:chgData name="Abhishek Mohapatra" userId="30aac4a5-c4d7-4dc1-a6f6-c1b86d8df35f" providerId="ADAL" clId="{116CBC78-E368-47E5-B237-05A8DCB23C6B}" dt="2025-04-05T00:01:41.500" v="13" actId="1076"/>
          <ac:spMkLst>
            <pc:docMk/>
            <pc:sldMk cId="2907861178" sldId="525"/>
            <ac:spMk id="15" creationId="{7EC5621F-E967-D4EB-5884-BF3C631C0900}"/>
          </ac:spMkLst>
        </pc:spChg>
        <pc:spChg chg="mod">
          <ac:chgData name="Abhishek Mohapatra" userId="30aac4a5-c4d7-4dc1-a6f6-c1b86d8df35f" providerId="ADAL" clId="{116CBC78-E368-47E5-B237-05A8DCB23C6B}" dt="2025-04-05T00:01:41.500" v="13" actId="1076"/>
          <ac:spMkLst>
            <pc:docMk/>
            <pc:sldMk cId="2907861178" sldId="525"/>
            <ac:spMk id="16" creationId="{A971460B-29AB-011D-E6D6-19A8A102C40D}"/>
          </ac:spMkLst>
        </pc:spChg>
        <pc:spChg chg="mod">
          <ac:chgData name="Abhishek Mohapatra" userId="30aac4a5-c4d7-4dc1-a6f6-c1b86d8df35f" providerId="ADAL" clId="{116CBC78-E368-47E5-B237-05A8DCB23C6B}" dt="2025-04-05T00:02:20.053" v="39" actId="20577"/>
          <ac:spMkLst>
            <pc:docMk/>
            <pc:sldMk cId="2907861178" sldId="525"/>
            <ac:spMk id="22" creationId="{251AC588-6AF3-19A8-0C19-34D9770BF656}"/>
          </ac:spMkLst>
        </pc:spChg>
        <pc:spChg chg="mod">
          <ac:chgData name="Abhishek Mohapatra" userId="30aac4a5-c4d7-4dc1-a6f6-c1b86d8df35f" providerId="ADAL" clId="{116CBC78-E368-47E5-B237-05A8DCB23C6B}" dt="2025-04-05T00:01:41.500" v="13" actId="1076"/>
          <ac:spMkLst>
            <pc:docMk/>
            <pc:sldMk cId="2907861178" sldId="525"/>
            <ac:spMk id="31" creationId="{817F3C0E-F5F7-19C7-654D-D82DFB014795}"/>
          </ac:spMkLst>
        </pc:spChg>
        <pc:spChg chg="add mod">
          <ac:chgData name="Abhishek Mohapatra" userId="30aac4a5-c4d7-4dc1-a6f6-c1b86d8df35f" providerId="ADAL" clId="{116CBC78-E368-47E5-B237-05A8DCB23C6B}" dt="2025-04-05T00:01:59.706" v="14"/>
          <ac:spMkLst>
            <pc:docMk/>
            <pc:sldMk cId="2907861178" sldId="525"/>
            <ac:spMk id="53" creationId="{2B54D5B4-5EE9-F426-3F8F-FC67A034F606}"/>
          </ac:spMkLst>
        </pc:spChg>
        <pc:spChg chg="add mod">
          <ac:chgData name="Abhishek Mohapatra" userId="30aac4a5-c4d7-4dc1-a6f6-c1b86d8df35f" providerId="ADAL" clId="{116CBC78-E368-47E5-B237-05A8DCB23C6B}" dt="2025-04-05T00:01:59.706" v="14"/>
          <ac:spMkLst>
            <pc:docMk/>
            <pc:sldMk cId="2907861178" sldId="525"/>
            <ac:spMk id="54" creationId="{DC44C28F-5B12-C48B-5008-1DCF5D3AF163}"/>
          </ac:spMkLst>
        </pc:spChg>
        <pc:spChg chg="add mod">
          <ac:chgData name="Abhishek Mohapatra" userId="30aac4a5-c4d7-4dc1-a6f6-c1b86d8df35f" providerId="ADAL" clId="{116CBC78-E368-47E5-B237-05A8DCB23C6B}" dt="2025-04-05T00:02:48.089" v="41"/>
          <ac:spMkLst>
            <pc:docMk/>
            <pc:sldMk cId="2907861178" sldId="525"/>
            <ac:spMk id="55" creationId="{33483905-BACE-381C-F73E-8FEC193652C4}"/>
          </ac:spMkLst>
        </pc:spChg>
        <pc:spChg chg="add mod">
          <ac:chgData name="Abhishek Mohapatra" userId="30aac4a5-c4d7-4dc1-a6f6-c1b86d8df35f" providerId="ADAL" clId="{116CBC78-E368-47E5-B237-05A8DCB23C6B}" dt="2025-04-05T00:02:48.089" v="41"/>
          <ac:spMkLst>
            <pc:docMk/>
            <pc:sldMk cId="2907861178" sldId="525"/>
            <ac:spMk id="56" creationId="{B359B2A3-5488-964D-FD7A-F479277CBA28}"/>
          </ac:spMkLst>
        </pc:spChg>
        <pc:spChg chg="add mod">
          <ac:chgData name="Abhishek Mohapatra" userId="30aac4a5-c4d7-4dc1-a6f6-c1b86d8df35f" providerId="ADAL" clId="{116CBC78-E368-47E5-B237-05A8DCB23C6B}" dt="2025-04-05T00:02:48.089" v="41"/>
          <ac:spMkLst>
            <pc:docMk/>
            <pc:sldMk cId="2907861178" sldId="525"/>
            <ac:spMk id="58" creationId="{0F831EB6-0F09-5855-D433-6E4FAE644857}"/>
          </ac:spMkLst>
        </pc:spChg>
      </pc:sldChg>
      <pc:sldChg chg="del">
        <pc:chgData name="Abhishek Mohapatra" userId="30aac4a5-c4d7-4dc1-a6f6-c1b86d8df35f" providerId="ADAL" clId="{116CBC78-E368-47E5-B237-05A8DCB23C6B}" dt="2025-04-04T23:57:04.441" v="0" actId="47"/>
        <pc:sldMkLst>
          <pc:docMk/>
          <pc:sldMk cId="3195493309" sldId="532"/>
        </pc:sldMkLst>
      </pc:sldChg>
      <pc:sldChg chg="addSp delSp modSp mod">
        <pc:chgData name="Abhishek Mohapatra" userId="30aac4a5-c4d7-4dc1-a6f6-c1b86d8df35f" providerId="ADAL" clId="{116CBC78-E368-47E5-B237-05A8DCB23C6B}" dt="2025-04-05T00:04:29.789" v="51"/>
        <pc:sldMkLst>
          <pc:docMk/>
          <pc:sldMk cId="873362732" sldId="562"/>
        </pc:sldMkLst>
        <pc:spChg chg="add mod">
          <ac:chgData name="Abhishek Mohapatra" userId="30aac4a5-c4d7-4dc1-a6f6-c1b86d8df35f" providerId="ADAL" clId="{116CBC78-E368-47E5-B237-05A8DCB23C6B}" dt="2025-04-05T00:04:29.789" v="51"/>
          <ac:spMkLst>
            <pc:docMk/>
            <pc:sldMk cId="873362732" sldId="562"/>
            <ac:spMk id="8" creationId="{12EA26D3-35B2-DAEC-B67C-21506A18D563}"/>
          </ac:spMkLst>
        </pc:spChg>
      </pc:sldChg>
      <pc:sldChg chg="addSp delSp modSp mod">
        <pc:chgData name="Abhishek Mohapatra" userId="30aac4a5-c4d7-4dc1-a6f6-c1b86d8df35f" providerId="ADAL" clId="{116CBC78-E368-47E5-B237-05A8DCB23C6B}" dt="2025-04-05T00:04:41.244" v="53"/>
        <pc:sldMkLst>
          <pc:docMk/>
          <pc:sldMk cId="1097104693" sldId="563"/>
        </pc:sldMkLst>
        <pc:spChg chg="add mod">
          <ac:chgData name="Abhishek Mohapatra" userId="30aac4a5-c4d7-4dc1-a6f6-c1b86d8df35f" providerId="ADAL" clId="{116CBC78-E368-47E5-B237-05A8DCB23C6B}" dt="2025-04-05T00:04:41.244" v="53"/>
          <ac:spMkLst>
            <pc:docMk/>
            <pc:sldMk cId="1097104693" sldId="563"/>
            <ac:spMk id="5" creationId="{C3070D73-3310-2BE0-9551-E78EBE14F4F6}"/>
          </ac:spMkLst>
        </pc:spChg>
      </pc:sldChg>
      <pc:sldChg chg="addSp delSp modSp mod">
        <pc:chgData name="Abhishek Mohapatra" userId="30aac4a5-c4d7-4dc1-a6f6-c1b86d8df35f" providerId="ADAL" clId="{116CBC78-E368-47E5-B237-05A8DCB23C6B}" dt="2025-04-05T00:05:47.888" v="62" actId="478"/>
        <pc:sldMkLst>
          <pc:docMk/>
          <pc:sldMk cId="3011298267" sldId="564"/>
        </pc:sldMkLst>
        <pc:spChg chg="add mod">
          <ac:chgData name="Abhishek Mohapatra" userId="30aac4a5-c4d7-4dc1-a6f6-c1b86d8df35f" providerId="ADAL" clId="{116CBC78-E368-47E5-B237-05A8DCB23C6B}" dt="2025-04-05T00:05:00.203" v="56" actId="1076"/>
          <ac:spMkLst>
            <pc:docMk/>
            <pc:sldMk cId="3011298267" sldId="564"/>
            <ac:spMk id="10" creationId="{62E3F86B-4CAC-637B-A8B7-524773FED44F}"/>
          </ac:spMkLst>
        </pc:spChg>
        <pc:spChg chg="add mod">
          <ac:chgData name="Abhishek Mohapatra" userId="30aac4a5-c4d7-4dc1-a6f6-c1b86d8df35f" providerId="ADAL" clId="{116CBC78-E368-47E5-B237-05A8DCB23C6B}" dt="2025-04-05T00:05:42.599" v="61"/>
          <ac:spMkLst>
            <pc:docMk/>
            <pc:sldMk cId="3011298267" sldId="564"/>
            <ac:spMk id="14" creationId="{93394964-A74D-F3C1-8234-BBF74230551F}"/>
          </ac:spMkLst>
        </pc:spChg>
      </pc:sldChg>
      <pc:sldChg chg="del">
        <pc:chgData name="Abhishek Mohapatra" userId="30aac4a5-c4d7-4dc1-a6f6-c1b86d8df35f" providerId="ADAL" clId="{116CBC78-E368-47E5-B237-05A8DCB23C6B}" dt="2025-04-05T00:06:19.594" v="67" actId="2696"/>
        <pc:sldMkLst>
          <pc:docMk/>
          <pc:sldMk cId="894896132" sldId="566"/>
        </pc:sldMkLst>
      </pc:sldChg>
      <pc:sldChg chg="add del">
        <pc:chgData name="Abhishek Mohapatra" userId="30aac4a5-c4d7-4dc1-a6f6-c1b86d8df35f" providerId="ADAL" clId="{116CBC78-E368-47E5-B237-05A8DCB23C6B}" dt="2025-04-05T00:06:40.034" v="69" actId="2696"/>
        <pc:sldMkLst>
          <pc:docMk/>
          <pc:sldMk cId="1215960151" sldId="566"/>
        </pc:sldMkLst>
      </pc:sldChg>
      <pc:sldChg chg="add">
        <pc:chgData name="Abhishek Mohapatra" userId="30aac4a5-c4d7-4dc1-a6f6-c1b86d8df35f" providerId="ADAL" clId="{116CBC78-E368-47E5-B237-05A8DCB23C6B}" dt="2025-04-05T00:06:41.510" v="70"/>
        <pc:sldMkLst>
          <pc:docMk/>
          <pc:sldMk cId="2418251220" sldId="566"/>
        </pc:sldMkLst>
      </pc:sldChg>
      <pc:sldChg chg="del">
        <pc:chgData name="Abhishek Mohapatra" userId="30aac4a5-c4d7-4dc1-a6f6-c1b86d8df35f" providerId="ADAL" clId="{116CBC78-E368-47E5-B237-05A8DCB23C6B}" dt="2025-04-05T00:08:50.465" v="82" actId="2696"/>
        <pc:sldMkLst>
          <pc:docMk/>
          <pc:sldMk cId="141551567" sldId="573"/>
        </pc:sldMkLst>
      </pc:sldChg>
      <pc:sldChg chg="addSp delSp modSp add mod">
        <pc:chgData name="Abhishek Mohapatra" userId="30aac4a5-c4d7-4dc1-a6f6-c1b86d8df35f" providerId="ADAL" clId="{116CBC78-E368-47E5-B237-05A8DCB23C6B}" dt="2025-04-05T00:09:12.686" v="85"/>
        <pc:sldMkLst>
          <pc:docMk/>
          <pc:sldMk cId="471548811" sldId="573"/>
        </pc:sldMkLst>
        <pc:spChg chg="add mod">
          <ac:chgData name="Abhishek Mohapatra" userId="30aac4a5-c4d7-4dc1-a6f6-c1b86d8df35f" providerId="ADAL" clId="{116CBC78-E368-47E5-B237-05A8DCB23C6B}" dt="2025-04-05T00:09:12.686" v="85"/>
          <ac:spMkLst>
            <pc:docMk/>
            <pc:sldMk cId="471548811" sldId="573"/>
            <ac:spMk id="3" creationId="{6624731B-0ADB-3846-93C3-8100CB5F50B5}"/>
          </ac:spMkLst>
        </pc:spChg>
      </pc:sldChg>
      <pc:sldChg chg="del">
        <pc:chgData name="Abhishek Mohapatra" userId="30aac4a5-c4d7-4dc1-a6f6-c1b86d8df35f" providerId="ADAL" clId="{116CBC78-E368-47E5-B237-05A8DCB23C6B}" dt="2025-04-05T00:07:38.656" v="75" actId="2696"/>
        <pc:sldMkLst>
          <pc:docMk/>
          <pc:sldMk cId="520725887" sldId="575"/>
        </pc:sldMkLst>
      </pc:sldChg>
      <pc:sldChg chg="add">
        <pc:chgData name="Abhishek Mohapatra" userId="30aac4a5-c4d7-4dc1-a6f6-c1b86d8df35f" providerId="ADAL" clId="{116CBC78-E368-47E5-B237-05A8DCB23C6B}" dt="2025-04-05T00:07:45.093" v="76"/>
        <pc:sldMkLst>
          <pc:docMk/>
          <pc:sldMk cId="1720679034" sldId="575"/>
        </pc:sldMkLst>
      </pc:sldChg>
      <pc:sldChg chg="addSp delSp modSp mod modAnim">
        <pc:chgData name="Abhishek Mohapatra" userId="30aac4a5-c4d7-4dc1-a6f6-c1b86d8df35f" providerId="ADAL" clId="{116CBC78-E368-47E5-B237-05A8DCB23C6B}" dt="2025-04-05T00:09:22.709" v="87" actId="478"/>
        <pc:sldMkLst>
          <pc:docMk/>
          <pc:sldMk cId="4203324960" sldId="579"/>
        </pc:sldMkLst>
        <pc:spChg chg="add mod">
          <ac:chgData name="Abhishek Mohapatra" userId="30aac4a5-c4d7-4dc1-a6f6-c1b86d8df35f" providerId="ADAL" clId="{116CBC78-E368-47E5-B237-05A8DCB23C6B}" dt="2025-04-05T00:08:43.186" v="81"/>
          <ac:spMkLst>
            <pc:docMk/>
            <pc:sldMk cId="4203324960" sldId="579"/>
            <ac:spMk id="6" creationId="{B3A11CA7-48F5-6546-8AC7-65980B1A450F}"/>
          </ac:spMkLst>
        </pc:spChg>
        <pc:spChg chg="mod">
          <ac:chgData name="Abhishek Mohapatra" userId="30aac4a5-c4d7-4dc1-a6f6-c1b86d8df35f" providerId="ADAL" clId="{116CBC78-E368-47E5-B237-05A8DCB23C6B}" dt="2025-04-05T00:09:19.911" v="86" actId="1076"/>
          <ac:spMkLst>
            <pc:docMk/>
            <pc:sldMk cId="4203324960" sldId="579"/>
            <ac:spMk id="7" creationId="{502B23C7-3F23-BDD2-DB64-016844663B9E}"/>
          </ac:spMkLst>
        </pc:spChg>
        <pc:spChg chg="add mod">
          <ac:chgData name="Abhishek Mohapatra" userId="30aac4a5-c4d7-4dc1-a6f6-c1b86d8df35f" providerId="ADAL" clId="{116CBC78-E368-47E5-B237-05A8DCB23C6B}" dt="2025-04-05T00:08:43.186" v="81"/>
          <ac:spMkLst>
            <pc:docMk/>
            <pc:sldMk cId="4203324960" sldId="579"/>
            <ac:spMk id="17" creationId="{0FF07F20-2126-35B8-99E8-996C375BD8E5}"/>
          </ac:spMkLst>
        </pc:spChg>
        <pc:spChg chg="mod">
          <ac:chgData name="Abhishek Mohapatra" userId="30aac4a5-c4d7-4dc1-a6f6-c1b86d8df35f" providerId="ADAL" clId="{116CBC78-E368-47E5-B237-05A8DCB23C6B}" dt="2025-04-05T00:09:19.911" v="86" actId="1076"/>
          <ac:spMkLst>
            <pc:docMk/>
            <pc:sldMk cId="4203324960" sldId="579"/>
            <ac:spMk id="31" creationId="{588D79A3-F992-15D1-4DB2-052C6F631847}"/>
          </ac:spMkLst>
        </pc:spChg>
        <pc:spChg chg="mod">
          <ac:chgData name="Abhishek Mohapatra" userId="30aac4a5-c4d7-4dc1-a6f6-c1b86d8df35f" providerId="ADAL" clId="{116CBC78-E368-47E5-B237-05A8DCB23C6B}" dt="2025-04-05T00:09:19.911" v="86" actId="1076"/>
          <ac:spMkLst>
            <pc:docMk/>
            <pc:sldMk cId="4203324960" sldId="579"/>
            <ac:spMk id="54" creationId="{2C43D112-D7D2-6D83-B69C-033921FD2E15}"/>
          </ac:spMkLst>
        </pc:spChg>
        <pc:spChg chg="mod">
          <ac:chgData name="Abhishek Mohapatra" userId="30aac4a5-c4d7-4dc1-a6f6-c1b86d8df35f" providerId="ADAL" clId="{116CBC78-E368-47E5-B237-05A8DCB23C6B}" dt="2025-04-05T00:09:19.911" v="86" actId="1076"/>
          <ac:spMkLst>
            <pc:docMk/>
            <pc:sldMk cId="4203324960" sldId="579"/>
            <ac:spMk id="55" creationId="{0F47C56E-A836-6BB4-CFB3-A3EF9FEFD88A}"/>
          </ac:spMkLst>
        </pc:spChg>
      </pc:sldChg>
      <pc:sldChg chg="addSp delSp modSp mod">
        <pc:chgData name="Abhishek Mohapatra" userId="30aac4a5-c4d7-4dc1-a6f6-c1b86d8df35f" providerId="ADAL" clId="{116CBC78-E368-47E5-B237-05A8DCB23C6B}" dt="2025-04-05T00:11:34.416" v="97"/>
        <pc:sldMkLst>
          <pc:docMk/>
          <pc:sldMk cId="1004234028" sldId="580"/>
        </pc:sldMkLst>
        <pc:spChg chg="add mod">
          <ac:chgData name="Abhishek Mohapatra" userId="30aac4a5-c4d7-4dc1-a6f6-c1b86d8df35f" providerId="ADAL" clId="{116CBC78-E368-47E5-B237-05A8DCB23C6B}" dt="2025-04-05T00:11:34.416" v="97"/>
          <ac:spMkLst>
            <pc:docMk/>
            <pc:sldMk cId="1004234028" sldId="580"/>
            <ac:spMk id="6" creationId="{ECD49D3A-3560-5B75-7E48-7E90493A9D56}"/>
          </ac:spMkLst>
        </pc:spChg>
      </pc:sldChg>
      <pc:sldChg chg="del">
        <pc:chgData name="Abhishek Mohapatra" userId="30aac4a5-c4d7-4dc1-a6f6-c1b86d8df35f" providerId="ADAL" clId="{116CBC78-E368-47E5-B237-05A8DCB23C6B}" dt="2025-04-05T00:05:21.331" v="59" actId="2696"/>
        <pc:sldMkLst>
          <pc:docMk/>
          <pc:sldMk cId="122284348" sldId="588"/>
        </pc:sldMkLst>
      </pc:sldChg>
      <pc:sldChg chg="addSp delSp modSp add mod">
        <pc:chgData name="Abhishek Mohapatra" userId="30aac4a5-c4d7-4dc1-a6f6-c1b86d8df35f" providerId="ADAL" clId="{116CBC78-E368-47E5-B237-05A8DCB23C6B}" dt="2025-04-05T00:06:01.799" v="64"/>
        <pc:sldMkLst>
          <pc:docMk/>
          <pc:sldMk cId="4221334197" sldId="588"/>
        </pc:sldMkLst>
        <pc:spChg chg="add mod">
          <ac:chgData name="Abhishek Mohapatra" userId="30aac4a5-c4d7-4dc1-a6f6-c1b86d8df35f" providerId="ADAL" clId="{116CBC78-E368-47E5-B237-05A8DCB23C6B}" dt="2025-04-05T00:06:01.799" v="64"/>
          <ac:spMkLst>
            <pc:docMk/>
            <pc:sldMk cId="4221334197" sldId="588"/>
            <ac:spMk id="7" creationId="{FAFE9D22-5909-31D7-0835-8C4DF000F706}"/>
          </ac:spMkLst>
        </pc:spChg>
        <pc:spChg chg="add mod">
          <ac:chgData name="Abhishek Mohapatra" userId="30aac4a5-c4d7-4dc1-a6f6-c1b86d8df35f" providerId="ADAL" clId="{116CBC78-E368-47E5-B237-05A8DCB23C6B}" dt="2025-04-05T00:06:01.799" v="64"/>
          <ac:spMkLst>
            <pc:docMk/>
            <pc:sldMk cId="4221334197" sldId="588"/>
            <ac:spMk id="11" creationId="{4B293675-591C-2759-BA1F-19C9952F71EB}"/>
          </ac:spMkLst>
        </pc:spChg>
      </pc:sldChg>
      <pc:sldChg chg="addSp delSp modSp mod">
        <pc:chgData name="Abhishek Mohapatra" userId="30aac4a5-c4d7-4dc1-a6f6-c1b86d8df35f" providerId="ADAL" clId="{116CBC78-E368-47E5-B237-05A8DCB23C6B}" dt="2025-04-05T00:06:14.510" v="66"/>
        <pc:sldMkLst>
          <pc:docMk/>
          <pc:sldMk cId="1562700873" sldId="601"/>
        </pc:sldMkLst>
      </pc:sldChg>
      <pc:sldChg chg="addSp delSp modSp mod ord modAnim">
        <pc:chgData name="Abhishek Mohapatra" userId="30aac4a5-c4d7-4dc1-a6f6-c1b86d8df35f" providerId="ADAL" clId="{116CBC78-E368-47E5-B237-05A8DCB23C6B}" dt="2025-04-05T00:08:15.485" v="80"/>
        <pc:sldMkLst>
          <pc:docMk/>
          <pc:sldMk cId="3661416010" sldId="608"/>
        </pc:sldMkLst>
        <pc:spChg chg="add mod">
          <ac:chgData name="Abhishek Mohapatra" userId="30aac4a5-c4d7-4dc1-a6f6-c1b86d8df35f" providerId="ADAL" clId="{116CBC78-E368-47E5-B237-05A8DCB23C6B}" dt="2025-04-05T00:08:13.044" v="78"/>
          <ac:spMkLst>
            <pc:docMk/>
            <pc:sldMk cId="3661416010" sldId="608"/>
            <ac:spMk id="4" creationId="{58A0A7F5-5A58-98EB-C5D0-24C2FA4E512C}"/>
          </ac:spMkLst>
        </pc:spChg>
        <pc:spChg chg="add mod">
          <ac:chgData name="Abhishek Mohapatra" userId="30aac4a5-c4d7-4dc1-a6f6-c1b86d8df35f" providerId="ADAL" clId="{116CBC78-E368-47E5-B237-05A8DCB23C6B}" dt="2025-04-05T00:08:13.044" v="78"/>
          <ac:spMkLst>
            <pc:docMk/>
            <pc:sldMk cId="3661416010" sldId="608"/>
            <ac:spMk id="8" creationId="{7D9D40FB-5E9E-5300-0FE6-99091F905A31}"/>
          </ac:spMkLst>
        </pc:spChg>
      </pc:sldChg>
      <pc:sldChg chg="addSp delSp modSp mod ord">
        <pc:chgData name="Abhishek Mohapatra" userId="30aac4a5-c4d7-4dc1-a6f6-c1b86d8df35f" providerId="ADAL" clId="{116CBC78-E368-47E5-B237-05A8DCB23C6B}" dt="2025-04-05T00:11:21.035" v="95"/>
        <pc:sldMkLst>
          <pc:docMk/>
          <pc:sldMk cId="1740019722" sldId="611"/>
        </pc:sldMkLst>
        <pc:spChg chg="add mod">
          <ac:chgData name="Abhishek Mohapatra" userId="30aac4a5-c4d7-4dc1-a6f6-c1b86d8df35f" providerId="ADAL" clId="{116CBC78-E368-47E5-B237-05A8DCB23C6B}" dt="2025-04-05T00:11:21.035" v="95"/>
          <ac:spMkLst>
            <pc:docMk/>
            <pc:sldMk cId="1740019722" sldId="611"/>
            <ac:spMk id="2" creationId="{91DC37E5-73FF-6D0F-195E-285C494F03F2}"/>
          </ac:spMkLst>
        </pc:spChg>
      </pc:sldChg>
      <pc:sldChg chg="addSp delSp modSp mod">
        <pc:chgData name="Abhishek Mohapatra" userId="30aac4a5-c4d7-4dc1-a6f6-c1b86d8df35f" providerId="ADAL" clId="{116CBC78-E368-47E5-B237-05A8DCB23C6B}" dt="2025-04-05T00:04:08.688" v="49"/>
        <pc:sldMkLst>
          <pc:docMk/>
          <pc:sldMk cId="504805536" sldId="614"/>
        </pc:sldMkLst>
        <pc:spChg chg="add mod">
          <ac:chgData name="Abhishek Mohapatra" userId="30aac4a5-c4d7-4dc1-a6f6-c1b86d8df35f" providerId="ADAL" clId="{116CBC78-E368-47E5-B237-05A8DCB23C6B}" dt="2025-04-05T00:04:08.688" v="49"/>
          <ac:spMkLst>
            <pc:docMk/>
            <pc:sldMk cId="504805536" sldId="614"/>
            <ac:spMk id="3" creationId="{B7ABAE90-9D63-3EDC-E123-4C1FE4C28C1D}"/>
          </ac:spMkLst>
        </pc:spChg>
      </pc:sldChg>
      <pc:sldChg chg="add del">
        <pc:chgData name="Abhishek Mohapatra" userId="30aac4a5-c4d7-4dc1-a6f6-c1b86d8df35f" providerId="ADAL" clId="{116CBC78-E368-47E5-B237-05A8DCB23C6B}" dt="2025-04-05T00:06:40.034" v="69" actId="2696"/>
        <pc:sldMkLst>
          <pc:docMk/>
          <pc:sldMk cId="1649790393" sldId="616"/>
        </pc:sldMkLst>
      </pc:sldChg>
      <pc:sldChg chg="del">
        <pc:chgData name="Abhishek Mohapatra" userId="30aac4a5-c4d7-4dc1-a6f6-c1b86d8df35f" providerId="ADAL" clId="{116CBC78-E368-47E5-B237-05A8DCB23C6B}" dt="2025-04-05T00:06:19.594" v="67" actId="2696"/>
        <pc:sldMkLst>
          <pc:docMk/>
          <pc:sldMk cId="3175162084" sldId="616"/>
        </pc:sldMkLst>
      </pc:sldChg>
      <pc:sldChg chg="add">
        <pc:chgData name="Abhishek Mohapatra" userId="30aac4a5-c4d7-4dc1-a6f6-c1b86d8df35f" providerId="ADAL" clId="{116CBC78-E368-47E5-B237-05A8DCB23C6B}" dt="2025-04-05T00:06:41.510" v="70"/>
        <pc:sldMkLst>
          <pc:docMk/>
          <pc:sldMk cId="4037960817" sldId="616"/>
        </pc:sldMkLst>
      </pc:sldChg>
      <pc:sldChg chg="addSp delSp modSp mod">
        <pc:chgData name="Abhishek Mohapatra" userId="30aac4a5-c4d7-4dc1-a6f6-c1b86d8df35f" providerId="ADAL" clId="{116CBC78-E368-47E5-B237-05A8DCB23C6B}" dt="2025-04-05T00:03:22.568" v="45"/>
        <pc:sldMkLst>
          <pc:docMk/>
          <pc:sldMk cId="777678788" sldId="625"/>
        </pc:sldMkLst>
        <pc:spChg chg="add mod">
          <ac:chgData name="Abhishek Mohapatra" userId="30aac4a5-c4d7-4dc1-a6f6-c1b86d8df35f" providerId="ADAL" clId="{116CBC78-E368-47E5-B237-05A8DCB23C6B}" dt="2025-04-05T00:03:22.568" v="45"/>
          <ac:spMkLst>
            <pc:docMk/>
            <pc:sldMk cId="777678788" sldId="625"/>
            <ac:spMk id="16" creationId="{C9C9F2C9-8F1F-AD00-7421-CB14A35B3EDD}"/>
          </ac:spMkLst>
        </pc:spChg>
        <pc:spChg chg="add mod">
          <ac:chgData name="Abhishek Mohapatra" userId="30aac4a5-c4d7-4dc1-a6f6-c1b86d8df35f" providerId="ADAL" clId="{116CBC78-E368-47E5-B237-05A8DCB23C6B}" dt="2025-04-05T00:03:22.568" v="45"/>
          <ac:spMkLst>
            <pc:docMk/>
            <pc:sldMk cId="777678788" sldId="625"/>
            <ac:spMk id="18" creationId="{4AA28019-9753-9CF2-2BA4-3ABA381454FA}"/>
          </ac:spMkLst>
        </pc:spChg>
      </pc:sldChg>
      <pc:sldChg chg="addSp delSp modSp mod delAnim modAnim">
        <pc:chgData name="Abhishek Mohapatra" userId="30aac4a5-c4d7-4dc1-a6f6-c1b86d8df35f" providerId="ADAL" clId="{116CBC78-E368-47E5-B237-05A8DCB23C6B}" dt="2025-04-05T00:03:40.198" v="47"/>
        <pc:sldMkLst>
          <pc:docMk/>
          <pc:sldMk cId="498167313" sldId="626"/>
        </pc:sldMkLst>
        <pc:spChg chg="add mod">
          <ac:chgData name="Abhishek Mohapatra" userId="30aac4a5-c4d7-4dc1-a6f6-c1b86d8df35f" providerId="ADAL" clId="{116CBC78-E368-47E5-B237-05A8DCB23C6B}" dt="2025-04-05T00:03:16.696" v="43"/>
          <ac:spMkLst>
            <pc:docMk/>
            <pc:sldMk cId="498167313" sldId="626"/>
            <ac:spMk id="9" creationId="{0112BA21-7C90-86A9-3183-49C36D139BA1}"/>
          </ac:spMkLst>
        </pc:spChg>
        <pc:spChg chg="add mod">
          <ac:chgData name="Abhishek Mohapatra" userId="30aac4a5-c4d7-4dc1-a6f6-c1b86d8df35f" providerId="ADAL" clId="{116CBC78-E368-47E5-B237-05A8DCB23C6B}" dt="2025-04-05T00:03:16.696" v="43"/>
          <ac:spMkLst>
            <pc:docMk/>
            <pc:sldMk cId="498167313" sldId="626"/>
            <ac:spMk id="16" creationId="{32451CD0-73A3-0D91-4A0F-89A0DA01B3B6}"/>
          </ac:spMkLst>
        </pc:spChg>
        <pc:spChg chg="add mod">
          <ac:chgData name="Abhishek Mohapatra" userId="30aac4a5-c4d7-4dc1-a6f6-c1b86d8df35f" providerId="ADAL" clId="{116CBC78-E368-47E5-B237-05A8DCB23C6B}" dt="2025-04-05T00:03:40.198" v="47"/>
          <ac:spMkLst>
            <pc:docMk/>
            <pc:sldMk cId="498167313" sldId="626"/>
            <ac:spMk id="19" creationId="{F2DAC3AE-6507-F712-73C2-BA2061F8ACD8}"/>
          </ac:spMkLst>
        </pc:spChg>
      </pc:sldChg>
      <pc:sldChg chg="addSp modSp mod">
        <pc:chgData name="Abhishek Mohapatra" userId="30aac4a5-c4d7-4dc1-a6f6-c1b86d8df35f" providerId="ADAL" clId="{116CBC78-E368-47E5-B237-05A8DCB23C6B}" dt="2025-04-05T00:00:33.060" v="4"/>
        <pc:sldMkLst>
          <pc:docMk/>
          <pc:sldMk cId="4041406262" sldId="636"/>
        </pc:sldMkLst>
        <pc:spChg chg="mod">
          <ac:chgData name="Abhishek Mohapatra" userId="30aac4a5-c4d7-4dc1-a6f6-c1b86d8df35f" providerId="ADAL" clId="{116CBC78-E368-47E5-B237-05A8DCB23C6B}" dt="2025-04-05T00:00:31.305" v="3" actId="1076"/>
          <ac:spMkLst>
            <pc:docMk/>
            <pc:sldMk cId="4041406262" sldId="636"/>
            <ac:spMk id="6" creationId="{C3FFB2FF-3CFA-D350-7B57-A31404B4E093}"/>
          </ac:spMkLst>
        </pc:spChg>
        <pc:spChg chg="mod">
          <ac:chgData name="Abhishek Mohapatra" userId="30aac4a5-c4d7-4dc1-a6f6-c1b86d8df35f" providerId="ADAL" clId="{116CBC78-E368-47E5-B237-05A8DCB23C6B}" dt="2025-04-05T00:00:31.305" v="3" actId="1076"/>
          <ac:spMkLst>
            <pc:docMk/>
            <pc:sldMk cId="4041406262" sldId="636"/>
            <ac:spMk id="7" creationId="{50723846-4637-78E3-04C1-85D0957D29E4}"/>
          </ac:spMkLst>
        </pc:spChg>
        <pc:spChg chg="mod">
          <ac:chgData name="Abhishek Mohapatra" userId="30aac4a5-c4d7-4dc1-a6f6-c1b86d8df35f" providerId="ADAL" clId="{116CBC78-E368-47E5-B237-05A8DCB23C6B}" dt="2025-04-05T00:00:31.305" v="3" actId="1076"/>
          <ac:spMkLst>
            <pc:docMk/>
            <pc:sldMk cId="4041406262" sldId="636"/>
            <ac:spMk id="9" creationId="{1E11C61F-7A60-F9AF-D9DC-71D967B30CB3}"/>
          </ac:spMkLst>
        </pc:spChg>
        <pc:spChg chg="mod">
          <ac:chgData name="Abhishek Mohapatra" userId="30aac4a5-c4d7-4dc1-a6f6-c1b86d8df35f" providerId="ADAL" clId="{116CBC78-E368-47E5-B237-05A8DCB23C6B}" dt="2025-04-05T00:00:31.305" v="3" actId="1076"/>
          <ac:spMkLst>
            <pc:docMk/>
            <pc:sldMk cId="4041406262" sldId="636"/>
            <ac:spMk id="10" creationId="{A6E459BE-713E-47B2-81D6-749064270BAB}"/>
          </ac:spMkLst>
        </pc:spChg>
        <pc:spChg chg="mod">
          <ac:chgData name="Abhishek Mohapatra" userId="30aac4a5-c4d7-4dc1-a6f6-c1b86d8df35f" providerId="ADAL" clId="{116CBC78-E368-47E5-B237-05A8DCB23C6B}" dt="2025-04-05T00:00:31.305" v="3" actId="1076"/>
          <ac:spMkLst>
            <pc:docMk/>
            <pc:sldMk cId="4041406262" sldId="636"/>
            <ac:spMk id="11" creationId="{EE7B26AE-A194-2B08-91AF-3C163B14E764}"/>
          </ac:spMkLst>
        </pc:spChg>
        <pc:spChg chg="mod">
          <ac:chgData name="Abhishek Mohapatra" userId="30aac4a5-c4d7-4dc1-a6f6-c1b86d8df35f" providerId="ADAL" clId="{116CBC78-E368-47E5-B237-05A8DCB23C6B}" dt="2025-04-05T00:00:31.305" v="3" actId="1076"/>
          <ac:spMkLst>
            <pc:docMk/>
            <pc:sldMk cId="4041406262" sldId="636"/>
            <ac:spMk id="12" creationId="{955BEC8B-5711-4E3F-E470-F4B2D8F3117D}"/>
          </ac:spMkLst>
        </pc:spChg>
        <pc:spChg chg="mod">
          <ac:chgData name="Abhishek Mohapatra" userId="30aac4a5-c4d7-4dc1-a6f6-c1b86d8df35f" providerId="ADAL" clId="{116CBC78-E368-47E5-B237-05A8DCB23C6B}" dt="2025-04-05T00:00:31.305" v="3" actId="1076"/>
          <ac:spMkLst>
            <pc:docMk/>
            <pc:sldMk cId="4041406262" sldId="636"/>
            <ac:spMk id="13" creationId="{640EA7D1-4364-F89E-D598-47E11245E09A}"/>
          </ac:spMkLst>
        </pc:spChg>
        <pc:spChg chg="add mod">
          <ac:chgData name="Abhishek Mohapatra" userId="30aac4a5-c4d7-4dc1-a6f6-c1b86d8df35f" providerId="ADAL" clId="{116CBC78-E368-47E5-B237-05A8DCB23C6B}" dt="2025-04-05T00:00:33.060" v="4"/>
          <ac:spMkLst>
            <pc:docMk/>
            <pc:sldMk cId="4041406262" sldId="636"/>
            <ac:spMk id="14" creationId="{298DBBA3-4704-9C77-E98B-987B2FE31368}"/>
          </ac:spMkLst>
        </pc:spChg>
        <pc:spChg chg="mod">
          <ac:chgData name="Abhishek Mohapatra" userId="30aac4a5-c4d7-4dc1-a6f6-c1b86d8df35f" providerId="ADAL" clId="{116CBC78-E368-47E5-B237-05A8DCB23C6B}" dt="2025-04-05T00:00:31.305" v="3" actId="1076"/>
          <ac:spMkLst>
            <pc:docMk/>
            <pc:sldMk cId="4041406262" sldId="636"/>
            <ac:spMk id="16" creationId="{31BB70E3-115E-E577-87F8-835A69BA6C65}"/>
          </ac:spMkLst>
        </pc:spChg>
        <pc:spChg chg="mod">
          <ac:chgData name="Abhishek Mohapatra" userId="30aac4a5-c4d7-4dc1-a6f6-c1b86d8df35f" providerId="ADAL" clId="{116CBC78-E368-47E5-B237-05A8DCB23C6B}" dt="2025-04-05T00:00:31.305" v="3" actId="1076"/>
          <ac:spMkLst>
            <pc:docMk/>
            <pc:sldMk cId="4041406262" sldId="636"/>
            <ac:spMk id="19" creationId="{D415B2CA-8235-F0C2-AD16-A5FB31A570B6}"/>
          </ac:spMkLst>
        </pc:spChg>
        <pc:spChg chg="mod">
          <ac:chgData name="Abhishek Mohapatra" userId="30aac4a5-c4d7-4dc1-a6f6-c1b86d8df35f" providerId="ADAL" clId="{116CBC78-E368-47E5-B237-05A8DCB23C6B}" dt="2025-04-05T00:00:31.305" v="3" actId="1076"/>
          <ac:spMkLst>
            <pc:docMk/>
            <pc:sldMk cId="4041406262" sldId="636"/>
            <ac:spMk id="38" creationId="{FFE45471-5E3E-DD87-80EB-EE36A011B551}"/>
          </ac:spMkLst>
        </pc:spChg>
      </pc:sldChg>
      <pc:sldChg chg="addSp delSp modSp mod delAnim modAnim">
        <pc:chgData name="Abhishek Mohapatra" userId="30aac4a5-c4d7-4dc1-a6f6-c1b86d8df35f" providerId="ADAL" clId="{116CBC78-E368-47E5-B237-05A8DCB23C6B}" dt="2025-04-05T00:07:24.679" v="74"/>
        <pc:sldMkLst>
          <pc:docMk/>
          <pc:sldMk cId="2798811035" sldId="641"/>
        </pc:sldMkLst>
        <pc:spChg chg="add mod">
          <ac:chgData name="Abhishek Mohapatra" userId="30aac4a5-c4d7-4dc1-a6f6-c1b86d8df35f" providerId="ADAL" clId="{116CBC78-E368-47E5-B237-05A8DCB23C6B}" dt="2025-04-05T00:07:13.050" v="72"/>
          <ac:spMkLst>
            <pc:docMk/>
            <pc:sldMk cId="2798811035" sldId="641"/>
            <ac:spMk id="3" creationId="{C77E7C49-7305-524A-AA7D-8949F8825024}"/>
          </ac:spMkLst>
        </pc:spChg>
        <pc:picChg chg="add mod">
          <ac:chgData name="Abhishek Mohapatra" userId="30aac4a5-c4d7-4dc1-a6f6-c1b86d8df35f" providerId="ADAL" clId="{116CBC78-E368-47E5-B237-05A8DCB23C6B}" dt="2025-04-05T00:07:24.679" v="74"/>
          <ac:picMkLst>
            <pc:docMk/>
            <pc:sldMk cId="2798811035" sldId="641"/>
            <ac:picMk id="4" creationId="{5DDAF24F-91F2-6B6C-93DA-CC18A09B3F72}"/>
          </ac:picMkLst>
        </pc:picChg>
        <pc:picChg chg="add mod">
          <ac:chgData name="Abhishek Mohapatra" userId="30aac4a5-c4d7-4dc1-a6f6-c1b86d8df35f" providerId="ADAL" clId="{116CBC78-E368-47E5-B237-05A8DCB23C6B}" dt="2025-04-05T00:07:24.679" v="74"/>
          <ac:picMkLst>
            <pc:docMk/>
            <pc:sldMk cId="2798811035" sldId="641"/>
            <ac:picMk id="12" creationId="{74932AD1-21B5-85A8-F758-C8FA3D61E103}"/>
          </ac:picMkLst>
        </pc:picChg>
      </pc:sldChg>
      <pc:sldChg chg="addSp delSp modSp mod">
        <pc:chgData name="Abhishek Mohapatra" userId="30aac4a5-c4d7-4dc1-a6f6-c1b86d8df35f" providerId="ADAL" clId="{116CBC78-E368-47E5-B237-05A8DCB23C6B}" dt="2025-04-05T00:09:58.237" v="89"/>
        <pc:sldMkLst>
          <pc:docMk/>
          <pc:sldMk cId="3307709853" sldId="642"/>
        </pc:sldMkLst>
        <pc:spChg chg="add mod">
          <ac:chgData name="Abhishek Mohapatra" userId="30aac4a5-c4d7-4dc1-a6f6-c1b86d8df35f" providerId="ADAL" clId="{116CBC78-E368-47E5-B237-05A8DCB23C6B}" dt="2025-04-05T00:09:58.237" v="89"/>
          <ac:spMkLst>
            <pc:docMk/>
            <pc:sldMk cId="3307709853" sldId="642"/>
            <ac:spMk id="2" creationId="{19DF4658-EE5C-8245-3308-D26ECB24FC0C}"/>
          </ac:spMkLst>
        </pc:spChg>
      </pc:sldChg>
      <pc:sldChg chg="del">
        <pc:chgData name="Abhishek Mohapatra" userId="30aac4a5-c4d7-4dc1-a6f6-c1b86d8df35f" providerId="ADAL" clId="{116CBC78-E368-47E5-B237-05A8DCB23C6B}" dt="2025-04-05T00:10:52.594" v="90" actId="47"/>
        <pc:sldMkLst>
          <pc:docMk/>
          <pc:sldMk cId="2714613512" sldId="649"/>
        </pc:sldMkLst>
      </pc:sldChg>
      <pc:sldChg chg="del">
        <pc:chgData name="Abhishek Mohapatra" userId="30aac4a5-c4d7-4dc1-a6f6-c1b86d8df35f" providerId="ADAL" clId="{116CBC78-E368-47E5-B237-05A8DCB23C6B}" dt="2025-04-05T00:10:52.594" v="90" actId="47"/>
        <pc:sldMkLst>
          <pc:docMk/>
          <pc:sldMk cId="2684682574" sldId="650"/>
        </pc:sldMkLst>
      </pc:sldChg>
      <pc:sldChg chg="add ord">
        <pc:chgData name="Abhishek Mohapatra" userId="30aac4a5-c4d7-4dc1-a6f6-c1b86d8df35f" providerId="ADAL" clId="{116CBC78-E368-47E5-B237-05A8DCB23C6B}" dt="2025-04-05T00:11:35.897" v="99"/>
        <pc:sldMkLst>
          <pc:docMk/>
          <pc:sldMk cId="1623031051" sldId="651"/>
        </pc:sldMkLst>
      </pc:sldChg>
      <pc:sldChg chg="add">
        <pc:chgData name="Abhishek Mohapatra" userId="30aac4a5-c4d7-4dc1-a6f6-c1b86d8df35f" providerId="ADAL" clId="{116CBC78-E368-47E5-B237-05A8DCB23C6B}" dt="2025-04-05T00:10:54.818" v="91"/>
        <pc:sldMkLst>
          <pc:docMk/>
          <pc:sldMk cId="3529509695" sldId="652"/>
        </pc:sldMkLst>
      </pc:sldChg>
    </pc:docChg>
  </pc:docChgLst>
  <pc:docChgLst>
    <pc:chgData name="Abhishek Mohapatra" userId="30aac4a5-c4d7-4dc1-a6f6-c1b86d8df35f" providerId="ADAL" clId="{AD33681B-7CCF-47BB-B765-2BA668E6973D}"/>
    <pc:docChg chg="undo custSel addSld delSld modSld">
      <pc:chgData name="Abhishek Mohapatra" userId="30aac4a5-c4d7-4dc1-a6f6-c1b86d8df35f" providerId="ADAL" clId="{AD33681B-7CCF-47BB-B765-2BA668E6973D}" dt="2025-04-09T15:01:50.962" v="771" actId="1076"/>
      <pc:docMkLst>
        <pc:docMk/>
      </pc:docMkLst>
      <pc:sldChg chg="modSp mod">
        <pc:chgData name="Abhishek Mohapatra" userId="30aac4a5-c4d7-4dc1-a6f6-c1b86d8df35f" providerId="ADAL" clId="{AD33681B-7CCF-47BB-B765-2BA668E6973D}" dt="2025-04-09T01:03:28.056" v="70" actId="207"/>
        <pc:sldMkLst>
          <pc:docMk/>
          <pc:sldMk cId="957161436" sldId="330"/>
        </pc:sldMkLst>
        <pc:spChg chg="mod">
          <ac:chgData name="Abhishek Mohapatra" userId="30aac4a5-c4d7-4dc1-a6f6-c1b86d8df35f" providerId="ADAL" clId="{AD33681B-7CCF-47BB-B765-2BA668E6973D}" dt="2025-04-09T01:03:28.056" v="70" actId="207"/>
          <ac:spMkLst>
            <pc:docMk/>
            <pc:sldMk cId="957161436" sldId="330"/>
            <ac:spMk id="2" creationId="{1EF1CFC3-0C54-D296-8525-0289EA751024}"/>
          </ac:spMkLst>
        </pc:spChg>
      </pc:sldChg>
      <pc:sldChg chg="del">
        <pc:chgData name="Abhishek Mohapatra" userId="30aac4a5-c4d7-4dc1-a6f6-c1b86d8df35f" providerId="ADAL" clId="{AD33681B-7CCF-47BB-B765-2BA668E6973D}" dt="2025-04-09T01:17:51.358" v="531" actId="47"/>
        <pc:sldMkLst>
          <pc:docMk/>
          <pc:sldMk cId="2084457023" sldId="381"/>
        </pc:sldMkLst>
      </pc:sldChg>
      <pc:sldChg chg="del">
        <pc:chgData name="Abhishek Mohapatra" userId="30aac4a5-c4d7-4dc1-a6f6-c1b86d8df35f" providerId="ADAL" clId="{AD33681B-7CCF-47BB-B765-2BA668E6973D}" dt="2025-04-09T01:17:51.358" v="531" actId="47"/>
        <pc:sldMkLst>
          <pc:docMk/>
          <pc:sldMk cId="2757718765" sldId="492"/>
        </pc:sldMkLst>
      </pc:sldChg>
      <pc:sldChg chg="del">
        <pc:chgData name="Abhishek Mohapatra" userId="30aac4a5-c4d7-4dc1-a6f6-c1b86d8df35f" providerId="ADAL" clId="{AD33681B-7CCF-47BB-B765-2BA668E6973D}" dt="2025-04-09T01:04:09.249" v="71" actId="2696"/>
        <pc:sldMkLst>
          <pc:docMk/>
          <pc:sldMk cId="1563837848" sldId="506"/>
        </pc:sldMkLst>
      </pc:sldChg>
      <pc:sldChg chg="add del">
        <pc:chgData name="Abhishek Mohapatra" userId="30aac4a5-c4d7-4dc1-a6f6-c1b86d8df35f" providerId="ADAL" clId="{AD33681B-7CCF-47BB-B765-2BA668E6973D}" dt="2025-04-09T01:17:34.799" v="530" actId="47"/>
        <pc:sldMkLst>
          <pc:docMk/>
          <pc:sldMk cId="3509945439" sldId="506"/>
        </pc:sldMkLst>
      </pc:sldChg>
      <pc:sldChg chg="addSp delSp modSp mod delAnim modAnim">
        <pc:chgData name="Abhishek Mohapatra" userId="30aac4a5-c4d7-4dc1-a6f6-c1b86d8df35f" providerId="ADAL" clId="{AD33681B-7CCF-47BB-B765-2BA668E6973D}" dt="2025-04-09T01:28:52.739" v="640" actId="1076"/>
        <pc:sldMkLst>
          <pc:docMk/>
          <pc:sldMk cId="2167705690" sldId="519"/>
        </pc:sldMkLst>
        <pc:spChg chg="add mod">
          <ac:chgData name="Abhishek Mohapatra" userId="30aac4a5-c4d7-4dc1-a6f6-c1b86d8df35f" providerId="ADAL" clId="{AD33681B-7CCF-47BB-B765-2BA668E6973D}" dt="2025-04-09T01:28:52.739" v="640" actId="1076"/>
          <ac:spMkLst>
            <pc:docMk/>
            <pc:sldMk cId="2167705690" sldId="519"/>
            <ac:spMk id="2" creationId="{9A12F2B1-648D-89BE-526E-92698B82B1BC}"/>
          </ac:spMkLst>
        </pc:spChg>
        <pc:spChg chg="del">
          <ac:chgData name="Abhishek Mohapatra" userId="30aac4a5-c4d7-4dc1-a6f6-c1b86d8df35f" providerId="ADAL" clId="{AD33681B-7CCF-47BB-B765-2BA668E6973D}" dt="2025-04-09T01:28:41.824" v="637" actId="478"/>
          <ac:spMkLst>
            <pc:docMk/>
            <pc:sldMk cId="2167705690" sldId="519"/>
            <ac:spMk id="6" creationId="{8BE9B5F6-3908-B89D-A0AA-350BAD044665}"/>
          </ac:spMkLst>
        </pc:spChg>
      </pc:sldChg>
      <pc:sldChg chg="add">
        <pc:chgData name="Abhishek Mohapatra" userId="30aac4a5-c4d7-4dc1-a6f6-c1b86d8df35f" providerId="ADAL" clId="{AD33681B-7CCF-47BB-B765-2BA668E6973D}" dt="2025-04-09T01:19:30.830" v="532"/>
        <pc:sldMkLst>
          <pc:docMk/>
          <pc:sldMk cId="894896132" sldId="566"/>
        </pc:sldMkLst>
      </pc:sldChg>
      <pc:sldChg chg="addSp modSp mod modAnim">
        <pc:chgData name="Abhishek Mohapatra" userId="30aac4a5-c4d7-4dc1-a6f6-c1b86d8df35f" providerId="ADAL" clId="{AD33681B-7CCF-47BB-B765-2BA668E6973D}" dt="2025-04-09T01:24:19.458" v="614" actId="20577"/>
        <pc:sldMkLst>
          <pc:docMk/>
          <pc:sldMk cId="740522421" sldId="570"/>
        </pc:sldMkLst>
        <pc:spChg chg="mod">
          <ac:chgData name="Abhishek Mohapatra" userId="30aac4a5-c4d7-4dc1-a6f6-c1b86d8df35f" providerId="ADAL" clId="{AD33681B-7CCF-47BB-B765-2BA668E6973D}" dt="2025-04-09T01:24:19.458" v="614" actId="20577"/>
          <ac:spMkLst>
            <pc:docMk/>
            <pc:sldMk cId="740522421" sldId="570"/>
            <ac:spMk id="3" creationId="{C17B6950-0FA4-4F24-82EC-C6C1B6691946}"/>
          </ac:spMkLst>
        </pc:spChg>
        <pc:spChg chg="add mod">
          <ac:chgData name="Abhishek Mohapatra" userId="30aac4a5-c4d7-4dc1-a6f6-c1b86d8df35f" providerId="ADAL" clId="{AD33681B-7CCF-47BB-B765-2BA668E6973D}" dt="2025-04-09T01:21:27.533" v="568" actId="113"/>
          <ac:spMkLst>
            <pc:docMk/>
            <pc:sldMk cId="740522421" sldId="570"/>
            <ac:spMk id="6" creationId="{5DD44E1E-DC0E-5CE3-49CF-601BE2D38245}"/>
          </ac:spMkLst>
        </pc:spChg>
        <pc:spChg chg="mod">
          <ac:chgData name="Abhishek Mohapatra" userId="30aac4a5-c4d7-4dc1-a6f6-c1b86d8df35f" providerId="ADAL" clId="{AD33681B-7CCF-47BB-B765-2BA668E6973D}" dt="2025-04-09T01:20:23.138" v="535" actId="1076"/>
          <ac:spMkLst>
            <pc:docMk/>
            <pc:sldMk cId="740522421" sldId="570"/>
            <ac:spMk id="7" creationId="{00000000-0000-0000-0000-000000000000}"/>
          </ac:spMkLst>
        </pc:spChg>
        <pc:spChg chg="add mod">
          <ac:chgData name="Abhishek Mohapatra" userId="30aac4a5-c4d7-4dc1-a6f6-c1b86d8df35f" providerId="ADAL" clId="{AD33681B-7CCF-47BB-B765-2BA668E6973D}" dt="2025-04-09T01:21:48.337" v="571" actId="208"/>
          <ac:spMkLst>
            <pc:docMk/>
            <pc:sldMk cId="740522421" sldId="570"/>
            <ac:spMk id="10" creationId="{8904DC18-B1D8-24CB-66C1-3BD9D16737D7}"/>
          </ac:spMkLst>
        </pc:spChg>
        <pc:spChg chg="mod">
          <ac:chgData name="Abhishek Mohapatra" userId="30aac4a5-c4d7-4dc1-a6f6-c1b86d8df35f" providerId="ADAL" clId="{AD33681B-7CCF-47BB-B765-2BA668E6973D}" dt="2025-04-09T01:20:31.200" v="536" actId="1076"/>
          <ac:spMkLst>
            <pc:docMk/>
            <pc:sldMk cId="740522421" sldId="570"/>
            <ac:spMk id="55" creationId="{3E3E9F2E-20CA-1E5E-4B6F-AC83BF8EA2C5}"/>
          </ac:spMkLst>
        </pc:spChg>
        <pc:picChg chg="add mod">
          <ac:chgData name="Abhishek Mohapatra" userId="30aac4a5-c4d7-4dc1-a6f6-c1b86d8df35f" providerId="ADAL" clId="{AD33681B-7CCF-47BB-B765-2BA668E6973D}" dt="2025-04-09T01:20:46.051" v="540" actId="1076"/>
          <ac:picMkLst>
            <pc:docMk/>
            <pc:sldMk cId="740522421" sldId="570"/>
            <ac:picMk id="5" creationId="{9AF13BFE-4AFC-39FF-8B98-BAE4B68EDFCE}"/>
          </ac:picMkLst>
        </pc:picChg>
      </pc:sldChg>
      <pc:sldChg chg="modSp mod">
        <pc:chgData name="Abhishek Mohapatra" userId="30aac4a5-c4d7-4dc1-a6f6-c1b86d8df35f" providerId="ADAL" clId="{AD33681B-7CCF-47BB-B765-2BA668E6973D}" dt="2025-04-09T01:24:35.015" v="615" actId="1076"/>
        <pc:sldMkLst>
          <pc:docMk/>
          <pc:sldMk cId="1720679034" sldId="575"/>
        </pc:sldMkLst>
        <pc:picChg chg="mod">
          <ac:chgData name="Abhishek Mohapatra" userId="30aac4a5-c4d7-4dc1-a6f6-c1b86d8df35f" providerId="ADAL" clId="{AD33681B-7CCF-47BB-B765-2BA668E6973D}" dt="2025-04-09T01:24:35.015" v="615" actId="1076"/>
          <ac:picMkLst>
            <pc:docMk/>
            <pc:sldMk cId="1720679034" sldId="575"/>
            <ac:picMk id="11" creationId="{499F38B3-4401-B633-C070-57C8493417EA}"/>
          </ac:picMkLst>
        </pc:picChg>
      </pc:sldChg>
      <pc:sldChg chg="modAnim">
        <pc:chgData name="Abhishek Mohapatra" userId="30aac4a5-c4d7-4dc1-a6f6-c1b86d8df35f" providerId="ADAL" clId="{AD33681B-7CCF-47BB-B765-2BA668E6973D}" dt="2025-04-09T01:28:36.218" v="636"/>
        <pc:sldMkLst>
          <pc:docMk/>
          <pc:sldMk cId="4203324960" sldId="579"/>
        </pc:sldMkLst>
      </pc:sldChg>
      <pc:sldChg chg="addSp modSp mod">
        <pc:chgData name="Abhishek Mohapatra" userId="30aac4a5-c4d7-4dc1-a6f6-c1b86d8df35f" providerId="ADAL" clId="{AD33681B-7CCF-47BB-B765-2BA668E6973D}" dt="2025-04-09T13:43:59.034" v="691" actId="1076"/>
        <pc:sldMkLst>
          <pc:docMk/>
          <pc:sldMk cId="3112779670" sldId="581"/>
        </pc:sldMkLst>
        <pc:spChg chg="add mod">
          <ac:chgData name="Abhishek Mohapatra" userId="30aac4a5-c4d7-4dc1-a6f6-c1b86d8df35f" providerId="ADAL" clId="{AD33681B-7CCF-47BB-B765-2BA668E6973D}" dt="2025-04-09T13:43:59.034" v="691" actId="1076"/>
          <ac:spMkLst>
            <pc:docMk/>
            <pc:sldMk cId="3112779670" sldId="581"/>
            <ac:spMk id="6" creationId="{4CBA7F68-1266-545A-097A-D689385FCDD6}"/>
          </ac:spMkLst>
        </pc:spChg>
        <pc:spChg chg="add mod">
          <ac:chgData name="Abhishek Mohapatra" userId="30aac4a5-c4d7-4dc1-a6f6-c1b86d8df35f" providerId="ADAL" clId="{AD33681B-7CCF-47BB-B765-2BA668E6973D}" dt="2025-04-09T13:43:59.034" v="691" actId="1076"/>
          <ac:spMkLst>
            <pc:docMk/>
            <pc:sldMk cId="3112779670" sldId="581"/>
            <ac:spMk id="9" creationId="{8F9DF601-1C3A-78E9-96BC-F8295D46F5F4}"/>
          </ac:spMkLst>
        </pc:spChg>
      </pc:sldChg>
      <pc:sldChg chg="del">
        <pc:chgData name="Abhishek Mohapatra" userId="30aac4a5-c4d7-4dc1-a6f6-c1b86d8df35f" providerId="ADAL" clId="{AD33681B-7CCF-47BB-B765-2BA668E6973D}" dt="2025-04-09T01:17:51.358" v="531" actId="47"/>
        <pc:sldMkLst>
          <pc:docMk/>
          <pc:sldMk cId="2321574738" sldId="586"/>
        </pc:sldMkLst>
      </pc:sldChg>
      <pc:sldChg chg="modAnim">
        <pc:chgData name="Abhishek Mohapatra" userId="30aac4a5-c4d7-4dc1-a6f6-c1b86d8df35f" providerId="ADAL" clId="{AD33681B-7CCF-47BB-B765-2BA668E6973D}" dt="2025-04-09T01:24:46.997" v="616"/>
        <pc:sldMkLst>
          <pc:docMk/>
          <pc:sldMk cId="3661416010" sldId="608"/>
        </pc:sldMkLst>
      </pc:sldChg>
      <pc:sldChg chg="addSp delSp modSp mod modAnim">
        <pc:chgData name="Abhishek Mohapatra" userId="30aac4a5-c4d7-4dc1-a6f6-c1b86d8df35f" providerId="ADAL" clId="{AD33681B-7CCF-47BB-B765-2BA668E6973D}" dt="2025-04-09T01:30:56.573" v="643" actId="1076"/>
        <pc:sldMkLst>
          <pc:docMk/>
          <pc:sldMk cId="2128832905" sldId="609"/>
        </pc:sldMkLst>
        <pc:spChg chg="del">
          <ac:chgData name="Abhishek Mohapatra" userId="30aac4a5-c4d7-4dc1-a6f6-c1b86d8df35f" providerId="ADAL" clId="{AD33681B-7CCF-47BB-B765-2BA668E6973D}" dt="2025-04-09T01:30:52.200" v="641" actId="478"/>
          <ac:spMkLst>
            <pc:docMk/>
            <pc:sldMk cId="2128832905" sldId="609"/>
            <ac:spMk id="2" creationId="{BBA82C47-76B3-203E-0322-448DE2F5E3E7}"/>
          </ac:spMkLst>
        </pc:spChg>
        <pc:spChg chg="add mod">
          <ac:chgData name="Abhishek Mohapatra" userId="30aac4a5-c4d7-4dc1-a6f6-c1b86d8df35f" providerId="ADAL" clId="{AD33681B-7CCF-47BB-B765-2BA668E6973D}" dt="2025-04-09T01:30:56.573" v="643" actId="1076"/>
          <ac:spMkLst>
            <pc:docMk/>
            <pc:sldMk cId="2128832905" sldId="609"/>
            <ac:spMk id="7" creationId="{C208BE3C-A96D-9EBD-96B8-7C53C399881E}"/>
          </ac:spMkLst>
        </pc:spChg>
      </pc:sldChg>
      <pc:sldChg chg="modSp">
        <pc:chgData name="Abhishek Mohapatra" userId="30aac4a5-c4d7-4dc1-a6f6-c1b86d8df35f" providerId="ADAL" clId="{AD33681B-7CCF-47BB-B765-2BA668E6973D}" dt="2025-04-09T13:52:29.746" v="717" actId="20577"/>
        <pc:sldMkLst>
          <pc:docMk/>
          <pc:sldMk cId="2355617021" sldId="610"/>
        </pc:sldMkLst>
        <pc:spChg chg="mod">
          <ac:chgData name="Abhishek Mohapatra" userId="30aac4a5-c4d7-4dc1-a6f6-c1b86d8df35f" providerId="ADAL" clId="{AD33681B-7CCF-47BB-B765-2BA668E6973D}" dt="2025-04-09T13:52:29.746" v="717" actId="20577"/>
          <ac:spMkLst>
            <pc:docMk/>
            <pc:sldMk cId="2355617021" sldId="610"/>
            <ac:spMk id="16" creationId="{D14B9727-2FB8-D4DE-9CC6-35BD4159CE91}"/>
          </ac:spMkLst>
        </pc:spChg>
      </pc:sldChg>
      <pc:sldChg chg="modSp mod">
        <pc:chgData name="Abhishek Mohapatra" userId="30aac4a5-c4d7-4dc1-a6f6-c1b86d8df35f" providerId="ADAL" clId="{AD33681B-7CCF-47BB-B765-2BA668E6973D}" dt="2025-04-09T01:15:45.210" v="527" actId="1076"/>
        <pc:sldMkLst>
          <pc:docMk/>
          <pc:sldMk cId="504805536" sldId="614"/>
        </pc:sldMkLst>
        <pc:spChg chg="mod">
          <ac:chgData name="Abhishek Mohapatra" userId="30aac4a5-c4d7-4dc1-a6f6-c1b86d8df35f" providerId="ADAL" clId="{AD33681B-7CCF-47BB-B765-2BA668E6973D}" dt="2025-04-09T01:15:45.210" v="527" actId="1076"/>
          <ac:spMkLst>
            <pc:docMk/>
            <pc:sldMk cId="504805536" sldId="614"/>
            <ac:spMk id="7" creationId="{C32E597E-DC86-EA86-ADF2-E183F4F06B40}"/>
          </ac:spMkLst>
        </pc:spChg>
      </pc:sldChg>
      <pc:sldChg chg="del">
        <pc:chgData name="Abhishek Mohapatra" userId="30aac4a5-c4d7-4dc1-a6f6-c1b86d8df35f" providerId="ADAL" clId="{AD33681B-7CCF-47BB-B765-2BA668E6973D}" dt="2025-04-09T01:20:01.582" v="533" actId="2696"/>
        <pc:sldMkLst>
          <pc:docMk/>
          <pc:sldMk cId="108527769" sldId="616"/>
        </pc:sldMkLst>
      </pc:sldChg>
      <pc:sldChg chg="add del">
        <pc:chgData name="Abhishek Mohapatra" userId="30aac4a5-c4d7-4dc1-a6f6-c1b86d8df35f" providerId="ADAL" clId="{AD33681B-7CCF-47BB-B765-2BA668E6973D}" dt="2025-04-09T13:45:08.871" v="692" actId="2696"/>
        <pc:sldMkLst>
          <pc:docMk/>
          <pc:sldMk cId="208231193" sldId="616"/>
        </pc:sldMkLst>
      </pc:sldChg>
      <pc:sldChg chg="add">
        <pc:chgData name="Abhishek Mohapatra" userId="30aac4a5-c4d7-4dc1-a6f6-c1b86d8df35f" providerId="ADAL" clId="{AD33681B-7CCF-47BB-B765-2BA668E6973D}" dt="2025-04-09T13:45:24.333" v="693"/>
        <pc:sldMkLst>
          <pc:docMk/>
          <pc:sldMk cId="1756551846" sldId="616"/>
        </pc:sldMkLst>
      </pc:sldChg>
      <pc:sldChg chg="add del">
        <pc:chgData name="Abhishek Mohapatra" userId="30aac4a5-c4d7-4dc1-a6f6-c1b86d8df35f" providerId="ADAL" clId="{AD33681B-7CCF-47BB-B765-2BA668E6973D}" dt="2025-04-09T01:22:02.464" v="572" actId="2696"/>
        <pc:sldMkLst>
          <pc:docMk/>
          <pc:sldMk cId="2325196305" sldId="616"/>
        </pc:sldMkLst>
      </pc:sldChg>
      <pc:sldChg chg="modSp">
        <pc:chgData name="Abhishek Mohapatra" userId="30aac4a5-c4d7-4dc1-a6f6-c1b86d8df35f" providerId="ADAL" clId="{AD33681B-7CCF-47BB-B765-2BA668E6973D}" dt="2025-04-09T13:53:21.880" v="724" actId="20577"/>
        <pc:sldMkLst>
          <pc:docMk/>
          <pc:sldMk cId="1910530809" sldId="623"/>
        </pc:sldMkLst>
        <pc:spChg chg="mod">
          <ac:chgData name="Abhishek Mohapatra" userId="30aac4a5-c4d7-4dc1-a6f6-c1b86d8df35f" providerId="ADAL" clId="{AD33681B-7CCF-47BB-B765-2BA668E6973D}" dt="2025-04-09T01:31:38.667" v="647" actId="20577"/>
          <ac:spMkLst>
            <pc:docMk/>
            <pc:sldMk cId="1910530809" sldId="623"/>
            <ac:spMk id="30" creationId="{4A3497C4-E90E-DC54-B859-C3ABC0EF035D}"/>
          </ac:spMkLst>
        </pc:spChg>
        <pc:spChg chg="mod">
          <ac:chgData name="Abhishek Mohapatra" userId="30aac4a5-c4d7-4dc1-a6f6-c1b86d8df35f" providerId="ADAL" clId="{AD33681B-7CCF-47BB-B765-2BA668E6973D}" dt="2025-04-09T13:53:21.880" v="724" actId="20577"/>
          <ac:spMkLst>
            <pc:docMk/>
            <pc:sldMk cId="1910530809" sldId="623"/>
            <ac:spMk id="34" creationId="{092C0C14-A647-5FC8-FDB7-EFA201BCB62A}"/>
          </ac:spMkLst>
        </pc:spChg>
      </pc:sldChg>
      <pc:sldChg chg="addSp delSp modSp mod">
        <pc:chgData name="Abhishek Mohapatra" userId="30aac4a5-c4d7-4dc1-a6f6-c1b86d8df35f" providerId="ADAL" clId="{AD33681B-7CCF-47BB-B765-2BA668E6973D}" dt="2025-04-09T01:12:02.092" v="494" actId="164"/>
        <pc:sldMkLst>
          <pc:docMk/>
          <pc:sldMk cId="777678788" sldId="625"/>
        </pc:sldMkLst>
        <pc:spChg chg="add del mod">
          <ac:chgData name="Abhishek Mohapatra" userId="30aac4a5-c4d7-4dc1-a6f6-c1b86d8df35f" providerId="ADAL" clId="{AD33681B-7CCF-47BB-B765-2BA668E6973D}" dt="2025-04-09T01:06:08.136" v="100" actId="1035"/>
          <ac:spMkLst>
            <pc:docMk/>
            <pc:sldMk cId="777678788" sldId="625"/>
            <ac:spMk id="4" creationId="{7F2AC2C5-36E3-9248-B1BB-EC687822C35F}"/>
          </ac:spMkLst>
        </pc:spChg>
        <pc:spChg chg="del">
          <ac:chgData name="Abhishek Mohapatra" userId="30aac4a5-c4d7-4dc1-a6f6-c1b86d8df35f" providerId="ADAL" clId="{AD33681B-7CCF-47BB-B765-2BA668E6973D}" dt="2025-04-09T01:05:12.521" v="74" actId="478"/>
          <ac:spMkLst>
            <pc:docMk/>
            <pc:sldMk cId="777678788" sldId="625"/>
            <ac:spMk id="7" creationId="{7E0790D9-66E2-6B0D-85E0-70E4FC381CE4}"/>
          </ac:spMkLst>
        </pc:spChg>
        <pc:spChg chg="add del mod">
          <ac:chgData name="Abhishek Mohapatra" userId="30aac4a5-c4d7-4dc1-a6f6-c1b86d8df35f" providerId="ADAL" clId="{AD33681B-7CCF-47BB-B765-2BA668E6973D}" dt="2025-04-09T01:09:25.332" v="441" actId="478"/>
          <ac:spMkLst>
            <pc:docMk/>
            <pc:sldMk cId="777678788" sldId="625"/>
            <ac:spMk id="12" creationId="{27E9219B-7495-3F3C-F32F-37C71CF8A1C7}"/>
          </ac:spMkLst>
        </pc:spChg>
        <pc:spChg chg="mod">
          <ac:chgData name="Abhishek Mohapatra" userId="30aac4a5-c4d7-4dc1-a6f6-c1b86d8df35f" providerId="ADAL" clId="{AD33681B-7CCF-47BB-B765-2BA668E6973D}" dt="2025-04-09T01:11:39.803" v="491" actId="20577"/>
          <ac:spMkLst>
            <pc:docMk/>
            <pc:sldMk cId="777678788" sldId="625"/>
            <ac:spMk id="14" creationId="{00000000-0000-0000-0000-000000000000}"/>
          </ac:spMkLst>
        </pc:spChg>
        <pc:spChg chg="mod">
          <ac:chgData name="Abhishek Mohapatra" userId="30aac4a5-c4d7-4dc1-a6f6-c1b86d8df35f" providerId="ADAL" clId="{AD33681B-7CCF-47BB-B765-2BA668E6973D}" dt="2025-04-09T01:11:23.876" v="463" actId="20577"/>
          <ac:spMkLst>
            <pc:docMk/>
            <pc:sldMk cId="777678788" sldId="625"/>
            <ac:spMk id="19" creationId="{1682DC28-053F-D7D8-EDD3-942831228AC9}"/>
          </ac:spMkLst>
        </pc:spChg>
        <pc:spChg chg="mod">
          <ac:chgData name="Abhishek Mohapatra" userId="30aac4a5-c4d7-4dc1-a6f6-c1b86d8df35f" providerId="ADAL" clId="{AD33681B-7CCF-47BB-B765-2BA668E6973D}" dt="2025-04-09T01:11:01.487" v="460" actId="255"/>
          <ac:spMkLst>
            <pc:docMk/>
            <pc:sldMk cId="777678788" sldId="625"/>
            <ac:spMk id="20" creationId="{26C2C5D0-6D48-C349-3301-00BCFEDB775F}"/>
          </ac:spMkLst>
        </pc:spChg>
        <pc:spChg chg="mod">
          <ac:chgData name="Abhishek Mohapatra" userId="30aac4a5-c4d7-4dc1-a6f6-c1b86d8df35f" providerId="ADAL" clId="{AD33681B-7CCF-47BB-B765-2BA668E6973D}" dt="2025-04-09T01:11:01.487" v="460" actId="255"/>
          <ac:spMkLst>
            <pc:docMk/>
            <pc:sldMk cId="777678788" sldId="625"/>
            <ac:spMk id="21" creationId="{0042F5FE-7E25-402A-5C46-A15B6A4317E3}"/>
          </ac:spMkLst>
        </pc:spChg>
        <pc:spChg chg="mod">
          <ac:chgData name="Abhishek Mohapatra" userId="30aac4a5-c4d7-4dc1-a6f6-c1b86d8df35f" providerId="ADAL" clId="{AD33681B-7CCF-47BB-B765-2BA668E6973D}" dt="2025-04-09T01:11:09.930" v="461" actId="1076"/>
          <ac:spMkLst>
            <pc:docMk/>
            <pc:sldMk cId="777678788" sldId="625"/>
            <ac:spMk id="23" creationId="{8FD798E6-5E8F-A1FF-B4F8-8BF72FF32A71}"/>
          </ac:spMkLst>
        </pc:spChg>
        <pc:spChg chg="mod">
          <ac:chgData name="Abhishek Mohapatra" userId="30aac4a5-c4d7-4dc1-a6f6-c1b86d8df35f" providerId="ADAL" clId="{AD33681B-7CCF-47BB-B765-2BA668E6973D}" dt="2025-04-09T01:11:01.487" v="460" actId="255"/>
          <ac:spMkLst>
            <pc:docMk/>
            <pc:sldMk cId="777678788" sldId="625"/>
            <ac:spMk id="25" creationId="{2774EFEB-F9FD-6655-0704-45BEC33EE3AF}"/>
          </ac:spMkLst>
        </pc:spChg>
        <pc:spChg chg="mod">
          <ac:chgData name="Abhishek Mohapatra" userId="30aac4a5-c4d7-4dc1-a6f6-c1b86d8df35f" providerId="ADAL" clId="{AD33681B-7CCF-47BB-B765-2BA668E6973D}" dt="2025-04-09T01:11:01.487" v="460" actId="255"/>
          <ac:spMkLst>
            <pc:docMk/>
            <pc:sldMk cId="777678788" sldId="625"/>
            <ac:spMk id="27" creationId="{9E32793C-EECF-F40E-1FBA-A544DBF4F92C}"/>
          </ac:spMkLst>
        </pc:spChg>
        <pc:spChg chg="add mod">
          <ac:chgData name="Abhishek Mohapatra" userId="30aac4a5-c4d7-4dc1-a6f6-c1b86d8df35f" providerId="ADAL" clId="{AD33681B-7CCF-47BB-B765-2BA668E6973D}" dt="2025-04-09T01:12:02.092" v="494" actId="164"/>
          <ac:spMkLst>
            <pc:docMk/>
            <pc:sldMk cId="777678788" sldId="625"/>
            <ac:spMk id="28" creationId="{5377D4F0-C7C6-4D0A-39A3-85AD89965785}"/>
          </ac:spMkLst>
        </pc:spChg>
        <pc:spChg chg="add del">
          <ac:chgData name="Abhishek Mohapatra" userId="30aac4a5-c4d7-4dc1-a6f6-c1b86d8df35f" providerId="ADAL" clId="{AD33681B-7CCF-47BB-B765-2BA668E6973D}" dt="2025-04-09T01:05:55.192" v="81" actId="478"/>
          <ac:spMkLst>
            <pc:docMk/>
            <pc:sldMk cId="777678788" sldId="625"/>
            <ac:spMk id="29" creationId="{3F70563B-CAA4-7C86-BFA8-C6AB7DA78BBF}"/>
          </ac:spMkLst>
        </pc:spChg>
        <pc:grpChg chg="add mod">
          <ac:chgData name="Abhishek Mohapatra" userId="30aac4a5-c4d7-4dc1-a6f6-c1b86d8df35f" providerId="ADAL" clId="{AD33681B-7CCF-47BB-B765-2BA668E6973D}" dt="2025-04-09T01:12:02.092" v="494" actId="164"/>
          <ac:grpSpMkLst>
            <pc:docMk/>
            <pc:sldMk cId="777678788" sldId="625"/>
            <ac:grpSpMk id="17" creationId="{926B23CD-0D8F-25DF-2929-318448575E30}"/>
          </ac:grpSpMkLst>
        </pc:grpChg>
        <pc:grpChg chg="add mod">
          <ac:chgData name="Abhishek Mohapatra" userId="30aac4a5-c4d7-4dc1-a6f6-c1b86d8df35f" providerId="ADAL" clId="{AD33681B-7CCF-47BB-B765-2BA668E6973D}" dt="2025-04-09T01:12:02.092" v="494" actId="164"/>
          <ac:grpSpMkLst>
            <pc:docMk/>
            <pc:sldMk cId="777678788" sldId="625"/>
            <ac:grpSpMk id="30" creationId="{D5512492-CAE3-3280-EE17-816F1B18223E}"/>
          </ac:grpSpMkLst>
        </pc:grpChg>
        <pc:picChg chg="del mod">
          <ac:chgData name="Abhishek Mohapatra" userId="30aac4a5-c4d7-4dc1-a6f6-c1b86d8df35f" providerId="ADAL" clId="{AD33681B-7CCF-47BB-B765-2BA668E6973D}" dt="2025-04-09T01:10:31.576" v="442" actId="478"/>
          <ac:picMkLst>
            <pc:docMk/>
            <pc:sldMk cId="777678788" sldId="625"/>
            <ac:picMk id="11" creationId="{819BB74A-14AD-B0E1-8465-EFA611B34470}"/>
          </ac:picMkLst>
        </pc:picChg>
        <pc:cxnChg chg="mod">
          <ac:chgData name="Abhishek Mohapatra" userId="30aac4a5-c4d7-4dc1-a6f6-c1b86d8df35f" providerId="ADAL" clId="{AD33681B-7CCF-47BB-B765-2BA668E6973D}" dt="2025-04-09T01:11:01.487" v="460" actId="255"/>
          <ac:cxnSpMkLst>
            <pc:docMk/>
            <pc:sldMk cId="777678788" sldId="625"/>
            <ac:cxnSpMk id="22" creationId="{CF831853-86E2-0D6A-5824-6A6E89864892}"/>
          </ac:cxnSpMkLst>
        </pc:cxnChg>
      </pc:sldChg>
      <pc:sldChg chg="addSp delSp modSp mod">
        <pc:chgData name="Abhishek Mohapatra" userId="30aac4a5-c4d7-4dc1-a6f6-c1b86d8df35f" providerId="ADAL" clId="{AD33681B-7CCF-47BB-B765-2BA668E6973D}" dt="2025-04-09T01:12:09.359" v="496" actId="1076"/>
        <pc:sldMkLst>
          <pc:docMk/>
          <pc:sldMk cId="498167313" sldId="626"/>
        </pc:sldMkLst>
        <pc:spChg chg="mod">
          <ac:chgData name="Abhishek Mohapatra" userId="30aac4a5-c4d7-4dc1-a6f6-c1b86d8df35f" providerId="ADAL" clId="{AD33681B-7CCF-47BB-B765-2BA668E6973D}" dt="2025-04-09T01:12:07.025" v="495"/>
          <ac:spMkLst>
            <pc:docMk/>
            <pc:sldMk cId="498167313" sldId="626"/>
            <ac:spMk id="15" creationId="{CD6E43CB-5807-1573-F064-D159A7C332E5}"/>
          </ac:spMkLst>
        </pc:spChg>
        <pc:spChg chg="mod">
          <ac:chgData name="Abhishek Mohapatra" userId="30aac4a5-c4d7-4dc1-a6f6-c1b86d8df35f" providerId="ADAL" clId="{AD33681B-7CCF-47BB-B765-2BA668E6973D}" dt="2025-04-09T01:12:07.025" v="495"/>
          <ac:spMkLst>
            <pc:docMk/>
            <pc:sldMk cId="498167313" sldId="626"/>
            <ac:spMk id="18" creationId="{CC84F498-0F83-88A0-4350-06030A00E660}"/>
          </ac:spMkLst>
        </pc:spChg>
        <pc:spChg chg="mod">
          <ac:chgData name="Abhishek Mohapatra" userId="30aac4a5-c4d7-4dc1-a6f6-c1b86d8df35f" providerId="ADAL" clId="{AD33681B-7CCF-47BB-B765-2BA668E6973D}" dt="2025-04-09T01:04:25.822" v="73" actId="20577"/>
          <ac:spMkLst>
            <pc:docMk/>
            <pc:sldMk cId="498167313" sldId="626"/>
            <ac:spMk id="19" creationId="{F2DAC3AE-6507-F712-73C2-BA2061F8ACD8}"/>
          </ac:spMkLst>
        </pc:spChg>
        <pc:spChg chg="mod">
          <ac:chgData name="Abhishek Mohapatra" userId="30aac4a5-c4d7-4dc1-a6f6-c1b86d8df35f" providerId="ADAL" clId="{AD33681B-7CCF-47BB-B765-2BA668E6973D}" dt="2025-04-09T01:12:07.025" v="495"/>
          <ac:spMkLst>
            <pc:docMk/>
            <pc:sldMk cId="498167313" sldId="626"/>
            <ac:spMk id="21" creationId="{AF0B4AD4-9EC8-1A20-F76B-8CBB23FAC68F}"/>
          </ac:spMkLst>
        </pc:spChg>
        <pc:spChg chg="mod">
          <ac:chgData name="Abhishek Mohapatra" userId="30aac4a5-c4d7-4dc1-a6f6-c1b86d8df35f" providerId="ADAL" clId="{AD33681B-7CCF-47BB-B765-2BA668E6973D}" dt="2025-04-09T01:12:07.025" v="495"/>
          <ac:spMkLst>
            <pc:docMk/>
            <pc:sldMk cId="498167313" sldId="626"/>
            <ac:spMk id="22" creationId="{8B311485-0E38-4220-6397-7033652656A6}"/>
          </ac:spMkLst>
        </pc:spChg>
        <pc:spChg chg="mod">
          <ac:chgData name="Abhishek Mohapatra" userId="30aac4a5-c4d7-4dc1-a6f6-c1b86d8df35f" providerId="ADAL" clId="{AD33681B-7CCF-47BB-B765-2BA668E6973D}" dt="2025-04-09T01:12:07.025" v="495"/>
          <ac:spMkLst>
            <pc:docMk/>
            <pc:sldMk cId="498167313" sldId="626"/>
            <ac:spMk id="24" creationId="{C321979E-62A2-1129-ECE7-1B0E3E1AA90B}"/>
          </ac:spMkLst>
        </pc:spChg>
        <pc:spChg chg="mod">
          <ac:chgData name="Abhishek Mohapatra" userId="30aac4a5-c4d7-4dc1-a6f6-c1b86d8df35f" providerId="ADAL" clId="{AD33681B-7CCF-47BB-B765-2BA668E6973D}" dt="2025-04-09T01:12:07.025" v="495"/>
          <ac:spMkLst>
            <pc:docMk/>
            <pc:sldMk cId="498167313" sldId="626"/>
            <ac:spMk id="25" creationId="{0619FA71-E9AB-DA2F-4213-7492C52F60B5}"/>
          </ac:spMkLst>
        </pc:spChg>
        <pc:spChg chg="mod">
          <ac:chgData name="Abhishek Mohapatra" userId="30aac4a5-c4d7-4dc1-a6f6-c1b86d8df35f" providerId="ADAL" clId="{AD33681B-7CCF-47BB-B765-2BA668E6973D}" dt="2025-04-09T01:12:07.025" v="495"/>
          <ac:spMkLst>
            <pc:docMk/>
            <pc:sldMk cId="498167313" sldId="626"/>
            <ac:spMk id="26" creationId="{57DAD4A1-F237-A3E8-B147-C2103A54F007}"/>
          </ac:spMkLst>
        </pc:spChg>
        <pc:grpChg chg="add mod">
          <ac:chgData name="Abhishek Mohapatra" userId="30aac4a5-c4d7-4dc1-a6f6-c1b86d8df35f" providerId="ADAL" clId="{AD33681B-7CCF-47BB-B765-2BA668E6973D}" dt="2025-04-09T01:12:09.359" v="496" actId="1076"/>
          <ac:grpSpMkLst>
            <pc:docMk/>
            <pc:sldMk cId="498167313" sldId="626"/>
            <ac:grpSpMk id="4" creationId="{D7D276FA-5E12-209F-CF99-79763294DE04}"/>
          </ac:grpSpMkLst>
        </pc:grpChg>
        <pc:grpChg chg="mod">
          <ac:chgData name="Abhishek Mohapatra" userId="30aac4a5-c4d7-4dc1-a6f6-c1b86d8df35f" providerId="ADAL" clId="{AD33681B-7CCF-47BB-B765-2BA668E6973D}" dt="2025-04-09T01:12:07.025" v="495"/>
          <ac:grpSpMkLst>
            <pc:docMk/>
            <pc:sldMk cId="498167313" sldId="626"/>
            <ac:grpSpMk id="14" creationId="{3A48541A-89C8-8802-DAF6-BD62B3A8C089}"/>
          </ac:grpSpMkLst>
        </pc:grpChg>
        <pc:picChg chg="del">
          <ac:chgData name="Abhishek Mohapatra" userId="30aac4a5-c4d7-4dc1-a6f6-c1b86d8df35f" providerId="ADAL" clId="{AD33681B-7CCF-47BB-B765-2BA668E6973D}" dt="2025-04-09T01:11:53.996" v="493" actId="478"/>
          <ac:picMkLst>
            <pc:docMk/>
            <pc:sldMk cId="498167313" sldId="626"/>
            <ac:picMk id="8" creationId="{526C4681-986F-F428-0B70-7CC5B1707275}"/>
          </ac:picMkLst>
        </pc:picChg>
        <pc:cxnChg chg="mod">
          <ac:chgData name="Abhishek Mohapatra" userId="30aac4a5-c4d7-4dc1-a6f6-c1b86d8df35f" providerId="ADAL" clId="{AD33681B-7CCF-47BB-B765-2BA668E6973D}" dt="2025-04-09T01:12:07.025" v="495"/>
          <ac:cxnSpMkLst>
            <pc:docMk/>
            <pc:sldMk cId="498167313" sldId="626"/>
            <ac:cxnSpMk id="23" creationId="{FD153AD9-D59B-962D-B08B-358503EBB7A5}"/>
          </ac:cxnSpMkLst>
        </pc:cxnChg>
      </pc:sldChg>
      <pc:sldChg chg="del">
        <pc:chgData name="Abhishek Mohapatra" userId="30aac4a5-c4d7-4dc1-a6f6-c1b86d8df35f" providerId="ADAL" clId="{AD33681B-7CCF-47BB-B765-2BA668E6973D}" dt="2025-04-09T01:17:10.080" v="528" actId="2696"/>
        <pc:sldMkLst>
          <pc:docMk/>
          <pc:sldMk cId="281105546" sldId="632"/>
        </pc:sldMkLst>
      </pc:sldChg>
      <pc:sldChg chg="add">
        <pc:chgData name="Abhishek Mohapatra" userId="30aac4a5-c4d7-4dc1-a6f6-c1b86d8df35f" providerId="ADAL" clId="{AD33681B-7CCF-47BB-B765-2BA668E6973D}" dt="2025-04-09T01:17:25.301" v="529"/>
        <pc:sldMkLst>
          <pc:docMk/>
          <pc:sldMk cId="2508977266" sldId="632"/>
        </pc:sldMkLst>
      </pc:sldChg>
      <pc:sldChg chg="modSp mod">
        <pc:chgData name="Abhishek Mohapatra" userId="30aac4a5-c4d7-4dc1-a6f6-c1b86d8df35f" providerId="ADAL" clId="{AD33681B-7CCF-47BB-B765-2BA668E6973D}" dt="2025-04-09T13:43:06.857" v="688" actId="113"/>
        <pc:sldMkLst>
          <pc:docMk/>
          <pc:sldMk cId="524129864" sldId="639"/>
        </pc:sldMkLst>
        <pc:spChg chg="mod">
          <ac:chgData name="Abhishek Mohapatra" userId="30aac4a5-c4d7-4dc1-a6f6-c1b86d8df35f" providerId="ADAL" clId="{AD33681B-7CCF-47BB-B765-2BA668E6973D}" dt="2025-04-09T13:43:06.857" v="688" actId="113"/>
          <ac:spMkLst>
            <pc:docMk/>
            <pc:sldMk cId="524129864" sldId="639"/>
            <ac:spMk id="5" creationId="{827E5158-2E91-4E77-85B1-C236EB649337}"/>
          </ac:spMkLst>
        </pc:spChg>
        <pc:spChg chg="mod">
          <ac:chgData name="Abhishek Mohapatra" userId="30aac4a5-c4d7-4dc1-a6f6-c1b86d8df35f" providerId="ADAL" clId="{AD33681B-7CCF-47BB-B765-2BA668E6973D}" dt="2025-04-09T13:41:58.283" v="654" actId="20577"/>
          <ac:spMkLst>
            <pc:docMk/>
            <pc:sldMk cId="524129864" sldId="639"/>
            <ac:spMk id="7" creationId="{EBA60905-C687-06C4-EF64-CCCCA1CFD5A6}"/>
          </ac:spMkLst>
        </pc:spChg>
        <pc:spChg chg="mod">
          <ac:chgData name="Abhishek Mohapatra" userId="30aac4a5-c4d7-4dc1-a6f6-c1b86d8df35f" providerId="ADAL" clId="{AD33681B-7CCF-47BB-B765-2BA668E6973D}" dt="2025-04-09T01:14:17.771" v="524" actId="20577"/>
          <ac:spMkLst>
            <pc:docMk/>
            <pc:sldMk cId="524129864" sldId="639"/>
            <ac:spMk id="16" creationId="{39819B67-1692-DC16-D4BE-C85971B0B063}"/>
          </ac:spMkLst>
        </pc:spChg>
        <pc:spChg chg="mod">
          <ac:chgData name="Abhishek Mohapatra" userId="30aac4a5-c4d7-4dc1-a6f6-c1b86d8df35f" providerId="ADAL" clId="{AD33681B-7CCF-47BB-B765-2BA668E6973D}" dt="2025-04-09T13:42:19.720" v="675" actId="20577"/>
          <ac:spMkLst>
            <pc:docMk/>
            <pc:sldMk cId="524129864" sldId="639"/>
            <ac:spMk id="41" creationId="{D06816AC-4E40-646E-15F1-09C6D389CCA4}"/>
          </ac:spMkLst>
        </pc:spChg>
      </pc:sldChg>
      <pc:sldChg chg="addSp delSp modSp mod">
        <pc:chgData name="Abhishek Mohapatra" userId="30aac4a5-c4d7-4dc1-a6f6-c1b86d8df35f" providerId="ADAL" clId="{AD33681B-7CCF-47BB-B765-2BA668E6973D}" dt="2025-04-09T15:01:50.962" v="771" actId="1076"/>
        <pc:sldMkLst>
          <pc:docMk/>
          <pc:sldMk cId="1623031051" sldId="651"/>
        </pc:sldMkLst>
        <pc:spChg chg="add mod">
          <ac:chgData name="Abhishek Mohapatra" userId="30aac4a5-c4d7-4dc1-a6f6-c1b86d8df35f" providerId="ADAL" clId="{AD33681B-7CCF-47BB-B765-2BA668E6973D}" dt="2025-04-09T15:01:50.962" v="771" actId="1076"/>
          <ac:spMkLst>
            <pc:docMk/>
            <pc:sldMk cId="1623031051" sldId="651"/>
            <ac:spMk id="3" creationId="{81A5BE84-F6F4-1862-9598-F1129FCEE75E}"/>
          </ac:spMkLst>
        </pc:spChg>
        <pc:spChg chg="mod">
          <ac:chgData name="Abhishek Mohapatra" userId="30aac4a5-c4d7-4dc1-a6f6-c1b86d8df35f" providerId="ADAL" clId="{AD33681B-7CCF-47BB-B765-2BA668E6973D}" dt="2025-04-09T14:59:37.727" v="732" actId="20577"/>
          <ac:spMkLst>
            <pc:docMk/>
            <pc:sldMk cId="1623031051" sldId="651"/>
            <ac:spMk id="16" creationId="{868980BD-52D0-DD83-0AA6-DC86E4E7C650}"/>
          </ac:spMkLst>
        </pc:spChg>
        <pc:spChg chg="del mod">
          <ac:chgData name="Abhishek Mohapatra" userId="30aac4a5-c4d7-4dc1-a6f6-c1b86d8df35f" providerId="ADAL" clId="{AD33681B-7CCF-47BB-B765-2BA668E6973D}" dt="2025-04-09T15:01:47.888" v="769" actId="478"/>
          <ac:spMkLst>
            <pc:docMk/>
            <pc:sldMk cId="1623031051" sldId="651"/>
            <ac:spMk id="69" creationId="{F946E504-B943-F337-C52B-EF79DD88CD0E}"/>
          </ac:spMkLst>
        </pc:spChg>
      </pc:sldChg>
    </pc:docChg>
  </pc:docChgLst>
  <pc:docChgLst>
    <pc:chgData name="Abhishek Mohapatra" userId="30aac4a5-c4d7-4dc1-a6f6-c1b86d8df35f" providerId="ADAL" clId="{05F0DE9B-5D48-4752-9C85-519F1DE634D6}"/>
    <pc:docChg chg="undo redo custSel addSld delSld modSld sldOrd">
      <pc:chgData name="Abhishek Mohapatra" userId="30aac4a5-c4d7-4dc1-a6f6-c1b86d8df35f" providerId="ADAL" clId="{05F0DE9B-5D48-4752-9C85-519F1DE634D6}" dt="2025-02-19T07:38:45.035" v="2710"/>
      <pc:docMkLst>
        <pc:docMk/>
      </pc:docMkLst>
      <pc:sldChg chg="addSp delSp modSp mod">
        <pc:chgData name="Abhishek Mohapatra" userId="30aac4a5-c4d7-4dc1-a6f6-c1b86d8df35f" providerId="ADAL" clId="{05F0DE9B-5D48-4752-9C85-519F1DE634D6}" dt="2025-02-04T00:42:18.491" v="122" actId="20577"/>
        <pc:sldMkLst>
          <pc:docMk/>
          <pc:sldMk cId="957161436" sldId="330"/>
        </pc:sldMkLst>
        <pc:spChg chg="add mod">
          <ac:chgData name="Abhishek Mohapatra" userId="30aac4a5-c4d7-4dc1-a6f6-c1b86d8df35f" providerId="ADAL" clId="{05F0DE9B-5D48-4752-9C85-519F1DE634D6}" dt="2025-02-04T00:42:18.491" v="122" actId="20577"/>
          <ac:spMkLst>
            <pc:docMk/>
            <pc:sldMk cId="957161436" sldId="330"/>
            <ac:spMk id="2" creationId="{1EF1CFC3-0C54-D296-8525-0289EA751024}"/>
          </ac:spMkLst>
        </pc:spChg>
      </pc:sldChg>
      <pc:sldChg chg="del">
        <pc:chgData name="Abhishek Mohapatra" userId="30aac4a5-c4d7-4dc1-a6f6-c1b86d8df35f" providerId="ADAL" clId="{05F0DE9B-5D48-4752-9C85-519F1DE634D6}" dt="2025-02-04T22:36:18.128" v="1651" actId="47"/>
        <pc:sldMkLst>
          <pc:docMk/>
          <pc:sldMk cId="1926484467" sldId="333"/>
        </pc:sldMkLst>
      </pc:sldChg>
      <pc:sldChg chg="del">
        <pc:chgData name="Abhishek Mohapatra" userId="30aac4a5-c4d7-4dc1-a6f6-c1b86d8df35f" providerId="ADAL" clId="{05F0DE9B-5D48-4752-9C85-519F1DE634D6}" dt="2025-02-04T00:43:54.360" v="129" actId="2696"/>
        <pc:sldMkLst>
          <pc:docMk/>
          <pc:sldMk cId="1509655460" sldId="385"/>
        </pc:sldMkLst>
      </pc:sldChg>
      <pc:sldChg chg="modSp add">
        <pc:chgData name="Abhishek Mohapatra" userId="30aac4a5-c4d7-4dc1-a6f6-c1b86d8df35f" providerId="ADAL" clId="{05F0DE9B-5D48-4752-9C85-519F1DE634D6}" dt="2025-02-04T22:37:20.753" v="1691" actId="20577"/>
        <pc:sldMkLst>
          <pc:docMk/>
          <pc:sldMk cId="1049168632" sldId="396"/>
        </pc:sldMkLst>
      </pc:sldChg>
      <pc:sldChg chg="del">
        <pc:chgData name="Abhishek Mohapatra" userId="30aac4a5-c4d7-4dc1-a6f6-c1b86d8df35f" providerId="ADAL" clId="{05F0DE9B-5D48-4752-9C85-519F1DE634D6}" dt="2025-02-04T22:22:40.800" v="1330" actId="2696"/>
        <pc:sldMkLst>
          <pc:docMk/>
          <pc:sldMk cId="3240048667" sldId="396"/>
        </pc:sldMkLst>
      </pc:sldChg>
      <pc:sldChg chg="modSp mod">
        <pc:chgData name="Abhishek Mohapatra" userId="30aac4a5-c4d7-4dc1-a6f6-c1b86d8df35f" providerId="ADAL" clId="{05F0DE9B-5D48-4752-9C85-519F1DE634D6}" dt="2025-02-04T00:44:05.930" v="135" actId="20577"/>
        <pc:sldMkLst>
          <pc:docMk/>
          <pc:sldMk cId="3911130122" sldId="400"/>
        </pc:sldMkLst>
      </pc:sldChg>
      <pc:sldChg chg="add del">
        <pc:chgData name="Abhishek Mohapatra" userId="30aac4a5-c4d7-4dc1-a6f6-c1b86d8df35f" providerId="ADAL" clId="{05F0DE9B-5D48-4752-9C85-519F1DE634D6}" dt="2025-02-04T00:43:54.360" v="129" actId="2696"/>
        <pc:sldMkLst>
          <pc:docMk/>
          <pc:sldMk cId="2594420241" sldId="401"/>
        </pc:sldMkLst>
      </pc:sldChg>
      <pc:sldChg chg="del">
        <pc:chgData name="Abhishek Mohapatra" userId="30aac4a5-c4d7-4dc1-a6f6-c1b86d8df35f" providerId="ADAL" clId="{05F0DE9B-5D48-4752-9C85-519F1DE634D6}" dt="2025-02-04T00:43:21.271" v="127" actId="2696"/>
        <pc:sldMkLst>
          <pc:docMk/>
          <pc:sldMk cId="2797745511" sldId="401"/>
        </pc:sldMkLst>
      </pc:sldChg>
      <pc:sldChg chg="add del">
        <pc:chgData name="Abhishek Mohapatra" userId="30aac4a5-c4d7-4dc1-a6f6-c1b86d8df35f" providerId="ADAL" clId="{05F0DE9B-5D48-4752-9C85-519F1DE634D6}" dt="2025-02-04T21:51:31.196" v="1227" actId="47"/>
        <pc:sldMkLst>
          <pc:docMk/>
          <pc:sldMk cId="3337725842" sldId="404"/>
        </pc:sldMkLst>
      </pc:sldChg>
      <pc:sldChg chg="del">
        <pc:chgData name="Abhishek Mohapatra" userId="30aac4a5-c4d7-4dc1-a6f6-c1b86d8df35f" providerId="ADAL" clId="{05F0DE9B-5D48-4752-9C85-519F1DE634D6}" dt="2025-02-04T21:55:06.497" v="1230" actId="47"/>
        <pc:sldMkLst>
          <pc:docMk/>
          <pc:sldMk cId="3703722260" sldId="480"/>
        </pc:sldMkLst>
      </pc:sldChg>
      <pc:sldChg chg="del">
        <pc:chgData name="Abhishek Mohapatra" userId="30aac4a5-c4d7-4dc1-a6f6-c1b86d8df35f" providerId="ADAL" clId="{05F0DE9B-5D48-4752-9C85-519F1DE634D6}" dt="2025-02-04T21:51:05.787" v="1224" actId="47"/>
        <pc:sldMkLst>
          <pc:docMk/>
          <pc:sldMk cId="3054406976" sldId="484"/>
        </pc:sldMkLst>
      </pc:sldChg>
      <pc:sldChg chg="del">
        <pc:chgData name="Abhishek Mohapatra" userId="30aac4a5-c4d7-4dc1-a6f6-c1b86d8df35f" providerId="ADAL" clId="{05F0DE9B-5D48-4752-9C85-519F1DE634D6}" dt="2025-02-04T00:44:57.381" v="136" actId="2696"/>
        <pc:sldMkLst>
          <pc:docMk/>
          <pc:sldMk cId="598860396" sldId="505"/>
        </pc:sldMkLst>
      </pc:sldChg>
      <pc:sldChg chg="add del">
        <pc:chgData name="Abhishek Mohapatra" userId="30aac4a5-c4d7-4dc1-a6f6-c1b86d8df35f" providerId="ADAL" clId="{05F0DE9B-5D48-4752-9C85-519F1DE634D6}" dt="2025-02-04T22:36:26.951" v="1652" actId="47"/>
        <pc:sldMkLst>
          <pc:docMk/>
          <pc:sldMk cId="2446091366" sldId="505"/>
        </pc:sldMkLst>
      </pc:sldChg>
      <pc:sldChg chg="add">
        <pc:chgData name="Abhishek Mohapatra" userId="30aac4a5-c4d7-4dc1-a6f6-c1b86d8df35f" providerId="ADAL" clId="{05F0DE9B-5D48-4752-9C85-519F1DE634D6}" dt="2025-02-04T08:47:27.301" v="175"/>
        <pc:sldMkLst>
          <pc:docMk/>
          <pc:sldMk cId="1457158192" sldId="510"/>
        </pc:sldMkLst>
      </pc:sldChg>
      <pc:sldChg chg="del">
        <pc:chgData name="Abhishek Mohapatra" userId="30aac4a5-c4d7-4dc1-a6f6-c1b86d8df35f" providerId="ADAL" clId="{05F0DE9B-5D48-4752-9C85-519F1DE634D6}" dt="2025-02-04T08:47:25.371" v="174" actId="2696"/>
        <pc:sldMkLst>
          <pc:docMk/>
          <pc:sldMk cId="2426157162" sldId="510"/>
        </pc:sldMkLst>
      </pc:sldChg>
      <pc:sldChg chg="addSp delSp modSp mod">
        <pc:chgData name="Abhishek Mohapatra" userId="30aac4a5-c4d7-4dc1-a6f6-c1b86d8df35f" providerId="ADAL" clId="{05F0DE9B-5D48-4752-9C85-519F1DE634D6}" dt="2025-02-04T14:17:19.395" v="520" actId="20577"/>
        <pc:sldMkLst>
          <pc:docMk/>
          <pc:sldMk cId="2167705690" sldId="519"/>
        </pc:sldMkLst>
        <pc:spChg chg="add mod">
          <ac:chgData name="Abhishek Mohapatra" userId="30aac4a5-c4d7-4dc1-a6f6-c1b86d8df35f" providerId="ADAL" clId="{05F0DE9B-5D48-4752-9C85-519F1DE634D6}" dt="2025-02-04T14:15:46.918" v="475" actId="2085"/>
          <ac:spMkLst>
            <pc:docMk/>
            <pc:sldMk cId="2167705690" sldId="519"/>
            <ac:spMk id="7" creationId="{5F97B63E-2FB3-81A7-0C7C-C1529358DCB8}"/>
          </ac:spMkLst>
        </pc:spChg>
        <pc:spChg chg="add mod">
          <ac:chgData name="Abhishek Mohapatra" userId="30aac4a5-c4d7-4dc1-a6f6-c1b86d8df35f" providerId="ADAL" clId="{05F0DE9B-5D48-4752-9C85-519F1DE634D6}" dt="2025-02-04T14:15:57.885" v="479" actId="1076"/>
          <ac:spMkLst>
            <pc:docMk/>
            <pc:sldMk cId="2167705690" sldId="519"/>
            <ac:spMk id="11" creationId="{92A4A7F3-D3CE-A58E-E32C-B94E83D070B4}"/>
          </ac:spMkLst>
        </pc:spChg>
        <pc:spChg chg="mod">
          <ac:chgData name="Abhishek Mohapatra" userId="30aac4a5-c4d7-4dc1-a6f6-c1b86d8df35f" providerId="ADAL" clId="{05F0DE9B-5D48-4752-9C85-519F1DE634D6}" dt="2025-02-04T14:17:19.395" v="520" actId="20577"/>
          <ac:spMkLst>
            <pc:docMk/>
            <pc:sldMk cId="2167705690" sldId="519"/>
            <ac:spMk id="21" creationId="{A3D1C48D-DD45-0342-1900-B5129B236BF8}"/>
          </ac:spMkLst>
        </pc:spChg>
      </pc:sldChg>
      <pc:sldChg chg="del">
        <pc:chgData name="Abhishek Mohapatra" userId="30aac4a5-c4d7-4dc1-a6f6-c1b86d8df35f" providerId="ADAL" clId="{05F0DE9B-5D48-4752-9C85-519F1DE634D6}" dt="2025-02-04T08:46:21.077" v="171" actId="2696"/>
        <pc:sldMkLst>
          <pc:docMk/>
          <pc:sldMk cId="1800397885" sldId="529"/>
        </pc:sldMkLst>
      </pc:sldChg>
      <pc:sldChg chg="add del">
        <pc:chgData name="Abhishek Mohapatra" userId="30aac4a5-c4d7-4dc1-a6f6-c1b86d8df35f" providerId="ADAL" clId="{05F0DE9B-5D48-4752-9C85-519F1DE634D6}" dt="2025-02-04T22:36:04.701" v="1647" actId="47"/>
        <pc:sldMkLst>
          <pc:docMk/>
          <pc:sldMk cId="4040147438" sldId="529"/>
        </pc:sldMkLst>
      </pc:sldChg>
      <pc:sldChg chg="del">
        <pc:chgData name="Abhishek Mohapatra" userId="30aac4a5-c4d7-4dc1-a6f6-c1b86d8df35f" providerId="ADAL" clId="{05F0DE9B-5D48-4752-9C85-519F1DE634D6}" dt="2025-02-04T08:46:21.077" v="171" actId="2696"/>
        <pc:sldMkLst>
          <pc:docMk/>
          <pc:sldMk cId="122082806" sldId="538"/>
        </pc:sldMkLst>
      </pc:sldChg>
      <pc:sldChg chg="add">
        <pc:chgData name="Abhishek Mohapatra" userId="30aac4a5-c4d7-4dc1-a6f6-c1b86d8df35f" providerId="ADAL" clId="{05F0DE9B-5D48-4752-9C85-519F1DE634D6}" dt="2025-02-04T08:47:07.779" v="172"/>
        <pc:sldMkLst>
          <pc:docMk/>
          <pc:sldMk cId="3066137876" sldId="538"/>
        </pc:sldMkLst>
      </pc:sldChg>
      <pc:sldChg chg="add del">
        <pc:chgData name="Abhishek Mohapatra" userId="30aac4a5-c4d7-4dc1-a6f6-c1b86d8df35f" providerId="ADAL" clId="{05F0DE9B-5D48-4752-9C85-519F1DE634D6}" dt="2025-02-04T12:22:15.891" v="430" actId="2696"/>
        <pc:sldMkLst>
          <pc:docMk/>
          <pc:sldMk cId="1759374615" sldId="541"/>
        </pc:sldMkLst>
      </pc:sldChg>
      <pc:sldChg chg="add del">
        <pc:chgData name="Abhishek Mohapatra" userId="30aac4a5-c4d7-4dc1-a6f6-c1b86d8df35f" providerId="ADAL" clId="{05F0DE9B-5D48-4752-9C85-519F1DE634D6}" dt="2025-02-04T12:22:32.470" v="432" actId="2696"/>
        <pc:sldMkLst>
          <pc:docMk/>
          <pc:sldMk cId="2026655135" sldId="541"/>
        </pc:sldMkLst>
      </pc:sldChg>
      <pc:sldChg chg="add">
        <pc:chgData name="Abhishek Mohapatra" userId="30aac4a5-c4d7-4dc1-a6f6-c1b86d8df35f" providerId="ADAL" clId="{05F0DE9B-5D48-4752-9C85-519F1DE634D6}" dt="2025-02-04T12:22:39.316" v="433"/>
        <pc:sldMkLst>
          <pc:docMk/>
          <pc:sldMk cId="2062473291" sldId="541"/>
        </pc:sldMkLst>
      </pc:sldChg>
      <pc:sldChg chg="add del">
        <pc:chgData name="Abhishek Mohapatra" userId="30aac4a5-c4d7-4dc1-a6f6-c1b86d8df35f" providerId="ADAL" clId="{05F0DE9B-5D48-4752-9C85-519F1DE634D6}" dt="2025-02-04T12:21:51.376" v="428" actId="2696"/>
        <pc:sldMkLst>
          <pc:docMk/>
          <pc:sldMk cId="3697556084" sldId="541"/>
        </pc:sldMkLst>
      </pc:sldChg>
      <pc:sldChg chg="add del">
        <pc:chgData name="Abhishek Mohapatra" userId="30aac4a5-c4d7-4dc1-a6f6-c1b86d8df35f" providerId="ADAL" clId="{05F0DE9B-5D48-4752-9C85-519F1DE634D6}" dt="2025-02-04T12:21:51.376" v="428" actId="2696"/>
        <pc:sldMkLst>
          <pc:docMk/>
          <pc:sldMk cId="1691315712" sldId="542"/>
        </pc:sldMkLst>
      </pc:sldChg>
      <pc:sldChg chg="add del">
        <pc:chgData name="Abhishek Mohapatra" userId="30aac4a5-c4d7-4dc1-a6f6-c1b86d8df35f" providerId="ADAL" clId="{05F0DE9B-5D48-4752-9C85-519F1DE634D6}" dt="2025-02-04T20:42:22.986" v="919" actId="2696"/>
        <pc:sldMkLst>
          <pc:docMk/>
          <pc:sldMk cId="1861814934" sldId="542"/>
        </pc:sldMkLst>
      </pc:sldChg>
      <pc:sldChg chg="add">
        <pc:chgData name="Abhishek Mohapatra" userId="30aac4a5-c4d7-4dc1-a6f6-c1b86d8df35f" providerId="ADAL" clId="{05F0DE9B-5D48-4752-9C85-519F1DE634D6}" dt="2025-02-04T20:42:32.391" v="920"/>
        <pc:sldMkLst>
          <pc:docMk/>
          <pc:sldMk cId="2310147261" sldId="542"/>
        </pc:sldMkLst>
      </pc:sldChg>
      <pc:sldChg chg="add del">
        <pc:chgData name="Abhishek Mohapatra" userId="30aac4a5-c4d7-4dc1-a6f6-c1b86d8df35f" providerId="ADAL" clId="{05F0DE9B-5D48-4752-9C85-519F1DE634D6}" dt="2025-02-04T12:21:51.376" v="428" actId="2696"/>
        <pc:sldMkLst>
          <pc:docMk/>
          <pc:sldMk cId="110997647" sldId="543"/>
        </pc:sldMkLst>
      </pc:sldChg>
      <pc:sldChg chg="add del">
        <pc:chgData name="Abhishek Mohapatra" userId="30aac4a5-c4d7-4dc1-a6f6-c1b86d8df35f" providerId="ADAL" clId="{05F0DE9B-5D48-4752-9C85-519F1DE634D6}" dt="2025-02-04T20:42:22.986" v="919" actId="2696"/>
        <pc:sldMkLst>
          <pc:docMk/>
          <pc:sldMk cId="2702316662" sldId="543"/>
        </pc:sldMkLst>
      </pc:sldChg>
      <pc:sldChg chg="add">
        <pc:chgData name="Abhishek Mohapatra" userId="30aac4a5-c4d7-4dc1-a6f6-c1b86d8df35f" providerId="ADAL" clId="{05F0DE9B-5D48-4752-9C85-519F1DE634D6}" dt="2025-02-04T20:42:32.391" v="920"/>
        <pc:sldMkLst>
          <pc:docMk/>
          <pc:sldMk cId="4238912348" sldId="543"/>
        </pc:sldMkLst>
      </pc:sldChg>
      <pc:sldChg chg="add del ord">
        <pc:chgData name="Abhishek Mohapatra" userId="30aac4a5-c4d7-4dc1-a6f6-c1b86d8df35f" providerId="ADAL" clId="{05F0DE9B-5D48-4752-9C85-519F1DE634D6}" dt="2025-02-04T20:42:22.986" v="919" actId="2696"/>
        <pc:sldMkLst>
          <pc:docMk/>
          <pc:sldMk cId="2921336110" sldId="544"/>
        </pc:sldMkLst>
      </pc:sldChg>
      <pc:sldChg chg="del">
        <pc:chgData name="Abhishek Mohapatra" userId="30aac4a5-c4d7-4dc1-a6f6-c1b86d8df35f" providerId="ADAL" clId="{05F0DE9B-5D48-4752-9C85-519F1DE634D6}" dt="2025-02-04T12:23:17.139" v="434" actId="2696"/>
        <pc:sldMkLst>
          <pc:docMk/>
          <pc:sldMk cId="3342127581" sldId="544"/>
        </pc:sldMkLst>
      </pc:sldChg>
      <pc:sldChg chg="add del">
        <pc:chgData name="Abhishek Mohapatra" userId="30aac4a5-c4d7-4dc1-a6f6-c1b86d8df35f" providerId="ADAL" clId="{05F0DE9B-5D48-4752-9C85-519F1DE634D6}" dt="2025-02-04T22:24:52.992" v="1332" actId="2696"/>
        <pc:sldMkLst>
          <pc:docMk/>
          <pc:sldMk cId="3540494985" sldId="544"/>
        </pc:sldMkLst>
      </pc:sldChg>
      <pc:sldChg chg="add">
        <pc:chgData name="Abhishek Mohapatra" userId="30aac4a5-c4d7-4dc1-a6f6-c1b86d8df35f" providerId="ADAL" clId="{05F0DE9B-5D48-4752-9C85-519F1DE634D6}" dt="2025-02-04T22:25:50.469" v="1334"/>
        <pc:sldMkLst>
          <pc:docMk/>
          <pc:sldMk cId="4090001654" sldId="544"/>
        </pc:sldMkLst>
      </pc:sldChg>
      <pc:sldChg chg="modSp add mod">
        <pc:chgData name="Abhishek Mohapatra" userId="30aac4a5-c4d7-4dc1-a6f6-c1b86d8df35f" providerId="ADAL" clId="{05F0DE9B-5D48-4752-9C85-519F1DE634D6}" dt="2025-02-04T22:27:39.438" v="1371" actId="20577"/>
        <pc:sldMkLst>
          <pc:docMk/>
          <pc:sldMk cId="2405743734" sldId="545"/>
        </pc:sldMkLst>
        <pc:spChg chg="mod">
          <ac:chgData name="Abhishek Mohapatra" userId="30aac4a5-c4d7-4dc1-a6f6-c1b86d8df35f" providerId="ADAL" clId="{05F0DE9B-5D48-4752-9C85-519F1DE634D6}" dt="2025-02-04T22:27:39.438" v="1371" actId="20577"/>
          <ac:spMkLst>
            <pc:docMk/>
            <pc:sldMk cId="2405743734" sldId="545"/>
            <ac:spMk id="5" creationId="{75706BBA-E68E-25CE-9442-FFFFDF3D6907}"/>
          </ac:spMkLst>
        </pc:spChg>
      </pc:sldChg>
      <pc:sldChg chg="del">
        <pc:chgData name="Abhishek Mohapatra" userId="30aac4a5-c4d7-4dc1-a6f6-c1b86d8df35f" providerId="ADAL" clId="{05F0DE9B-5D48-4752-9C85-519F1DE634D6}" dt="2025-02-04T12:23:17.139" v="434" actId="2696"/>
        <pc:sldMkLst>
          <pc:docMk/>
          <pc:sldMk cId="3333773437" sldId="545"/>
        </pc:sldMkLst>
      </pc:sldChg>
      <pc:sldChg chg="add del">
        <pc:chgData name="Abhishek Mohapatra" userId="30aac4a5-c4d7-4dc1-a6f6-c1b86d8df35f" providerId="ADAL" clId="{05F0DE9B-5D48-4752-9C85-519F1DE634D6}" dt="2025-02-04T20:42:22.986" v="919" actId="2696"/>
        <pc:sldMkLst>
          <pc:docMk/>
          <pc:sldMk cId="3551018721" sldId="545"/>
        </pc:sldMkLst>
      </pc:sldChg>
      <pc:sldChg chg="add del">
        <pc:chgData name="Abhishek Mohapatra" userId="30aac4a5-c4d7-4dc1-a6f6-c1b86d8df35f" providerId="ADAL" clId="{05F0DE9B-5D48-4752-9C85-519F1DE634D6}" dt="2025-02-04T13:35:43.998" v="436" actId="2696"/>
        <pc:sldMkLst>
          <pc:docMk/>
          <pc:sldMk cId="3725738439" sldId="545"/>
        </pc:sldMkLst>
      </pc:sldChg>
      <pc:sldChg chg="del">
        <pc:chgData name="Abhishek Mohapatra" userId="30aac4a5-c4d7-4dc1-a6f6-c1b86d8df35f" providerId="ADAL" clId="{05F0DE9B-5D48-4752-9C85-519F1DE634D6}" dt="2025-02-04T12:23:17.139" v="434" actId="2696"/>
        <pc:sldMkLst>
          <pc:docMk/>
          <pc:sldMk cId="85249923" sldId="546"/>
        </pc:sldMkLst>
      </pc:sldChg>
      <pc:sldChg chg="addSp delSp modSp add mod">
        <pc:chgData name="Abhishek Mohapatra" userId="30aac4a5-c4d7-4dc1-a6f6-c1b86d8df35f" providerId="ADAL" clId="{05F0DE9B-5D48-4752-9C85-519F1DE634D6}" dt="2025-02-04T22:26:22.954" v="1341" actId="1076"/>
        <pc:sldMkLst>
          <pc:docMk/>
          <pc:sldMk cId="1044225037" sldId="546"/>
        </pc:sldMkLst>
        <pc:spChg chg="add mod">
          <ac:chgData name="Abhishek Mohapatra" userId="30aac4a5-c4d7-4dc1-a6f6-c1b86d8df35f" providerId="ADAL" clId="{05F0DE9B-5D48-4752-9C85-519F1DE634D6}" dt="2025-02-04T22:26:22.954" v="1341" actId="1076"/>
          <ac:spMkLst>
            <pc:docMk/>
            <pc:sldMk cId="1044225037" sldId="546"/>
            <ac:spMk id="3" creationId="{4F2F132D-A9DC-F59A-AAA0-9FEDF3F7DBE8}"/>
          </ac:spMkLst>
        </pc:spChg>
      </pc:sldChg>
      <pc:sldChg chg="add del">
        <pc:chgData name="Abhishek Mohapatra" userId="30aac4a5-c4d7-4dc1-a6f6-c1b86d8df35f" providerId="ADAL" clId="{05F0DE9B-5D48-4752-9C85-519F1DE634D6}" dt="2025-02-04T20:42:22.986" v="919" actId="2696"/>
        <pc:sldMkLst>
          <pc:docMk/>
          <pc:sldMk cId="3638560112" sldId="546"/>
        </pc:sldMkLst>
      </pc:sldChg>
      <pc:sldChg chg="del">
        <pc:chgData name="Abhishek Mohapatra" userId="30aac4a5-c4d7-4dc1-a6f6-c1b86d8df35f" providerId="ADAL" clId="{05F0DE9B-5D48-4752-9C85-519F1DE634D6}" dt="2025-02-04T12:23:17.139" v="434" actId="2696"/>
        <pc:sldMkLst>
          <pc:docMk/>
          <pc:sldMk cId="125292245" sldId="547"/>
        </pc:sldMkLst>
      </pc:sldChg>
      <pc:sldChg chg="modSp add del mod">
        <pc:chgData name="Abhishek Mohapatra" userId="30aac4a5-c4d7-4dc1-a6f6-c1b86d8df35f" providerId="ADAL" clId="{05F0DE9B-5D48-4752-9C85-519F1DE634D6}" dt="2025-02-04T20:42:22.986" v="919" actId="2696"/>
        <pc:sldMkLst>
          <pc:docMk/>
          <pc:sldMk cId="3062716640" sldId="547"/>
        </pc:sldMkLst>
      </pc:sldChg>
      <pc:sldChg chg="addSp delSp modSp add mod modAnim">
        <pc:chgData name="Abhishek Mohapatra" userId="30aac4a5-c4d7-4dc1-a6f6-c1b86d8df35f" providerId="ADAL" clId="{05F0DE9B-5D48-4752-9C85-519F1DE634D6}" dt="2025-02-04T22:33:35.898" v="1607" actId="1076"/>
        <pc:sldMkLst>
          <pc:docMk/>
          <pc:sldMk cId="3124495519" sldId="547"/>
        </pc:sldMkLst>
        <pc:spChg chg="add mod">
          <ac:chgData name="Abhishek Mohapatra" userId="30aac4a5-c4d7-4dc1-a6f6-c1b86d8df35f" providerId="ADAL" clId="{05F0DE9B-5D48-4752-9C85-519F1DE634D6}" dt="2025-02-04T22:26:48.096" v="1343" actId="1076"/>
          <ac:spMkLst>
            <pc:docMk/>
            <pc:sldMk cId="3124495519" sldId="547"/>
            <ac:spMk id="6" creationId="{6DB047D0-9C23-6CBD-19B8-6802E360E22D}"/>
          </ac:spMkLst>
        </pc:spChg>
        <pc:spChg chg="add mod">
          <ac:chgData name="Abhishek Mohapatra" userId="30aac4a5-c4d7-4dc1-a6f6-c1b86d8df35f" providerId="ADAL" clId="{05F0DE9B-5D48-4752-9C85-519F1DE634D6}" dt="2025-02-04T22:33:35.898" v="1607" actId="1076"/>
          <ac:spMkLst>
            <pc:docMk/>
            <pc:sldMk cId="3124495519" sldId="547"/>
            <ac:spMk id="8" creationId="{A95C7424-14E2-C090-4264-7FE0DC4161DA}"/>
          </ac:spMkLst>
        </pc:spChg>
        <pc:spChg chg="add mod">
          <ac:chgData name="Abhishek Mohapatra" userId="30aac4a5-c4d7-4dc1-a6f6-c1b86d8df35f" providerId="ADAL" clId="{05F0DE9B-5D48-4752-9C85-519F1DE634D6}" dt="2025-02-04T22:32:47.008" v="1564" actId="1076"/>
          <ac:spMkLst>
            <pc:docMk/>
            <pc:sldMk cId="3124495519" sldId="547"/>
            <ac:spMk id="9" creationId="{B0A75C73-EF78-88AC-6BF3-004CE9983788}"/>
          </ac:spMkLst>
        </pc:spChg>
      </pc:sldChg>
      <pc:sldChg chg="add del">
        <pc:chgData name="Abhishek Mohapatra" userId="30aac4a5-c4d7-4dc1-a6f6-c1b86d8df35f" providerId="ADAL" clId="{05F0DE9B-5D48-4752-9C85-519F1DE634D6}" dt="2025-02-05T13:02:23.041" v="2447" actId="47"/>
        <pc:sldMkLst>
          <pc:docMk/>
          <pc:sldMk cId="177838312" sldId="561"/>
        </pc:sldMkLst>
      </pc:sldChg>
      <pc:sldChg chg="addSp delSp modSp mod">
        <pc:chgData name="Abhishek Mohapatra" userId="30aac4a5-c4d7-4dc1-a6f6-c1b86d8df35f" providerId="ADAL" clId="{05F0DE9B-5D48-4752-9C85-519F1DE634D6}" dt="2025-02-05T13:05:16.866" v="2600" actId="20577"/>
        <pc:sldMkLst>
          <pc:docMk/>
          <pc:sldMk cId="873362732" sldId="562"/>
        </pc:sldMkLst>
        <pc:spChg chg="add mod">
          <ac:chgData name="Abhishek Mohapatra" userId="30aac4a5-c4d7-4dc1-a6f6-c1b86d8df35f" providerId="ADAL" clId="{05F0DE9B-5D48-4752-9C85-519F1DE634D6}" dt="2025-02-05T13:04:27.846" v="2519" actId="1076"/>
          <ac:spMkLst>
            <pc:docMk/>
            <pc:sldMk cId="873362732" sldId="562"/>
            <ac:spMk id="9" creationId="{1AAB8FFD-67B1-0876-3239-2609400A04D4}"/>
          </ac:spMkLst>
        </pc:spChg>
        <pc:spChg chg="add mod">
          <ac:chgData name="Abhishek Mohapatra" userId="30aac4a5-c4d7-4dc1-a6f6-c1b86d8df35f" providerId="ADAL" clId="{05F0DE9B-5D48-4752-9C85-519F1DE634D6}" dt="2025-02-05T13:05:16.866" v="2600" actId="20577"/>
          <ac:spMkLst>
            <pc:docMk/>
            <pc:sldMk cId="873362732" sldId="562"/>
            <ac:spMk id="10" creationId="{FCE65BF8-4E31-B03E-6B91-73463A54AE8C}"/>
          </ac:spMkLst>
        </pc:spChg>
      </pc:sldChg>
      <pc:sldChg chg="add del">
        <pc:chgData name="Abhishek Mohapatra" userId="30aac4a5-c4d7-4dc1-a6f6-c1b86d8df35f" providerId="ADAL" clId="{05F0DE9B-5D48-4752-9C85-519F1DE634D6}" dt="2025-02-19T07:38:34.139" v="2709" actId="2696"/>
        <pc:sldMkLst>
          <pc:docMk/>
          <pc:sldMk cId="755676331" sldId="566"/>
        </pc:sldMkLst>
      </pc:sldChg>
      <pc:sldChg chg="add">
        <pc:chgData name="Abhishek Mohapatra" userId="30aac4a5-c4d7-4dc1-a6f6-c1b86d8df35f" providerId="ADAL" clId="{05F0DE9B-5D48-4752-9C85-519F1DE634D6}" dt="2025-02-19T07:38:45.035" v="2710"/>
        <pc:sldMkLst>
          <pc:docMk/>
          <pc:sldMk cId="894896132" sldId="566"/>
        </pc:sldMkLst>
      </pc:sldChg>
      <pc:sldChg chg="del">
        <pc:chgData name="Abhishek Mohapatra" userId="30aac4a5-c4d7-4dc1-a6f6-c1b86d8df35f" providerId="ADAL" clId="{05F0DE9B-5D48-4752-9C85-519F1DE634D6}" dt="2025-02-04T08:46:21.077" v="171" actId="2696"/>
        <pc:sldMkLst>
          <pc:docMk/>
          <pc:sldMk cId="2323986038" sldId="566"/>
        </pc:sldMkLst>
      </pc:sldChg>
      <pc:sldChg chg="modSp mod">
        <pc:chgData name="Abhishek Mohapatra" userId="30aac4a5-c4d7-4dc1-a6f6-c1b86d8df35f" providerId="ADAL" clId="{05F0DE9B-5D48-4752-9C85-519F1DE634D6}" dt="2025-02-04T22:00:00.512" v="1327" actId="20577"/>
        <pc:sldMkLst>
          <pc:docMk/>
          <pc:sldMk cId="740522421" sldId="570"/>
        </pc:sldMkLst>
        <pc:spChg chg="mod">
          <ac:chgData name="Abhishek Mohapatra" userId="30aac4a5-c4d7-4dc1-a6f6-c1b86d8df35f" providerId="ADAL" clId="{05F0DE9B-5D48-4752-9C85-519F1DE634D6}" dt="2025-02-04T12:06:20.903" v="227" actId="1076"/>
          <ac:spMkLst>
            <pc:docMk/>
            <pc:sldMk cId="740522421" sldId="570"/>
            <ac:spMk id="3" creationId="{C17B6950-0FA4-4F24-82EC-C6C1B6691946}"/>
          </ac:spMkLst>
        </pc:spChg>
        <pc:spChg chg="mod">
          <ac:chgData name="Abhishek Mohapatra" userId="30aac4a5-c4d7-4dc1-a6f6-c1b86d8df35f" providerId="ADAL" clId="{05F0DE9B-5D48-4752-9C85-519F1DE634D6}" dt="2025-02-04T22:00:00.512" v="1327" actId="20577"/>
          <ac:spMkLst>
            <pc:docMk/>
            <pc:sldMk cId="740522421" sldId="570"/>
            <ac:spMk id="9" creationId="{53FEB961-9EB9-A1B4-AC3D-3316B261CCD7}"/>
          </ac:spMkLst>
        </pc:spChg>
      </pc:sldChg>
      <pc:sldChg chg="add">
        <pc:chgData name="Abhishek Mohapatra" userId="30aac4a5-c4d7-4dc1-a6f6-c1b86d8df35f" providerId="ADAL" clId="{05F0DE9B-5D48-4752-9C85-519F1DE634D6}" dt="2025-02-04T21:54:54.492" v="1229"/>
        <pc:sldMkLst>
          <pc:docMk/>
          <pc:sldMk cId="141551567" sldId="573"/>
        </pc:sldMkLst>
      </pc:sldChg>
      <pc:sldChg chg="modSp del mod">
        <pc:chgData name="Abhishek Mohapatra" userId="30aac4a5-c4d7-4dc1-a6f6-c1b86d8df35f" providerId="ADAL" clId="{05F0DE9B-5D48-4752-9C85-519F1DE634D6}" dt="2025-02-04T21:54:35.788" v="1228" actId="2696"/>
        <pc:sldMkLst>
          <pc:docMk/>
          <pc:sldMk cId="206156693" sldId="573"/>
        </pc:sldMkLst>
      </pc:sldChg>
      <pc:sldChg chg="add">
        <pc:chgData name="Abhishek Mohapatra" userId="30aac4a5-c4d7-4dc1-a6f6-c1b86d8df35f" providerId="ADAL" clId="{05F0DE9B-5D48-4752-9C85-519F1DE634D6}" dt="2025-02-04T21:54:54.492" v="1229"/>
        <pc:sldMkLst>
          <pc:docMk/>
          <pc:sldMk cId="520725887" sldId="575"/>
        </pc:sldMkLst>
      </pc:sldChg>
      <pc:sldChg chg="addSp delSp modSp del mod">
        <pc:chgData name="Abhishek Mohapatra" userId="30aac4a5-c4d7-4dc1-a6f6-c1b86d8df35f" providerId="ADAL" clId="{05F0DE9B-5D48-4752-9C85-519F1DE634D6}" dt="2025-02-04T21:54:35.788" v="1228" actId="2696"/>
        <pc:sldMkLst>
          <pc:docMk/>
          <pc:sldMk cId="2098318425" sldId="575"/>
        </pc:sldMkLst>
      </pc:sldChg>
      <pc:sldChg chg="del">
        <pc:chgData name="Abhishek Mohapatra" userId="30aac4a5-c4d7-4dc1-a6f6-c1b86d8df35f" providerId="ADAL" clId="{05F0DE9B-5D48-4752-9C85-519F1DE634D6}" dt="2025-02-04T22:36:35.631" v="1653" actId="47"/>
        <pc:sldMkLst>
          <pc:docMk/>
          <pc:sldMk cId="2906337323" sldId="577"/>
        </pc:sldMkLst>
      </pc:sldChg>
      <pc:sldChg chg="modSp">
        <pc:chgData name="Abhishek Mohapatra" userId="30aac4a5-c4d7-4dc1-a6f6-c1b86d8df35f" providerId="ADAL" clId="{05F0DE9B-5D48-4752-9C85-519F1DE634D6}" dt="2025-02-04T21:57:18.456" v="1245" actId="20577"/>
        <pc:sldMkLst>
          <pc:docMk/>
          <pc:sldMk cId="4203324960" sldId="579"/>
        </pc:sldMkLst>
        <pc:spChg chg="mod">
          <ac:chgData name="Abhishek Mohapatra" userId="30aac4a5-c4d7-4dc1-a6f6-c1b86d8df35f" providerId="ADAL" clId="{05F0DE9B-5D48-4752-9C85-519F1DE634D6}" dt="2025-02-04T21:57:18.456" v="1245" actId="20577"/>
          <ac:spMkLst>
            <pc:docMk/>
            <pc:sldMk cId="4203324960" sldId="579"/>
            <ac:spMk id="31" creationId="{588D79A3-F992-15D1-4DB2-052C6F631847}"/>
          </ac:spMkLst>
        </pc:spChg>
      </pc:sldChg>
      <pc:sldChg chg="addSp delSp modSp del mod">
        <pc:chgData name="Abhishek Mohapatra" userId="30aac4a5-c4d7-4dc1-a6f6-c1b86d8df35f" providerId="ADAL" clId="{05F0DE9B-5D48-4752-9C85-519F1DE634D6}" dt="2025-02-04T22:35:42.438" v="1646" actId="2696"/>
        <pc:sldMkLst>
          <pc:docMk/>
          <pc:sldMk cId="396950814" sldId="586"/>
        </pc:sldMkLst>
      </pc:sldChg>
      <pc:sldChg chg="add">
        <pc:chgData name="Abhishek Mohapatra" userId="30aac4a5-c4d7-4dc1-a6f6-c1b86d8df35f" providerId="ADAL" clId="{05F0DE9B-5D48-4752-9C85-519F1DE634D6}" dt="2025-02-04T22:36:42.631" v="1654"/>
        <pc:sldMkLst>
          <pc:docMk/>
          <pc:sldMk cId="2321574738" sldId="586"/>
        </pc:sldMkLst>
      </pc:sldChg>
      <pc:sldChg chg="add">
        <pc:chgData name="Abhishek Mohapatra" userId="30aac4a5-c4d7-4dc1-a6f6-c1b86d8df35f" providerId="ADAL" clId="{05F0DE9B-5D48-4752-9C85-519F1DE634D6}" dt="2025-02-05T10:07:47.554" v="1698"/>
        <pc:sldMkLst>
          <pc:docMk/>
          <pc:sldMk cId="122284348" sldId="588"/>
        </pc:sldMkLst>
      </pc:sldChg>
      <pc:sldChg chg="del">
        <pc:chgData name="Abhishek Mohapatra" userId="30aac4a5-c4d7-4dc1-a6f6-c1b86d8df35f" providerId="ADAL" clId="{05F0DE9B-5D48-4752-9C85-519F1DE634D6}" dt="2025-02-05T10:07:28.122" v="1697" actId="2696"/>
        <pc:sldMkLst>
          <pc:docMk/>
          <pc:sldMk cId="4128281862" sldId="588"/>
        </pc:sldMkLst>
      </pc:sldChg>
      <pc:sldChg chg="del">
        <pc:chgData name="Abhishek Mohapatra" userId="30aac4a5-c4d7-4dc1-a6f6-c1b86d8df35f" providerId="ADAL" clId="{05F0DE9B-5D48-4752-9C85-519F1DE634D6}" dt="2025-02-04T21:55:14.872" v="1232" actId="47"/>
        <pc:sldMkLst>
          <pc:docMk/>
          <pc:sldMk cId="575909379" sldId="591"/>
        </pc:sldMkLst>
      </pc:sldChg>
      <pc:sldChg chg="del">
        <pc:chgData name="Abhishek Mohapatra" userId="30aac4a5-c4d7-4dc1-a6f6-c1b86d8df35f" providerId="ADAL" clId="{05F0DE9B-5D48-4752-9C85-519F1DE634D6}" dt="2025-02-04T08:44:52.389" v="140" actId="2696"/>
        <pc:sldMkLst>
          <pc:docMk/>
          <pc:sldMk cId="1696650835" sldId="592"/>
        </pc:sldMkLst>
      </pc:sldChg>
      <pc:sldChg chg="del">
        <pc:chgData name="Abhishek Mohapatra" userId="30aac4a5-c4d7-4dc1-a6f6-c1b86d8df35f" providerId="ADAL" clId="{05F0DE9B-5D48-4752-9C85-519F1DE634D6}" dt="2025-02-04T12:13:22.377" v="366" actId="47"/>
        <pc:sldMkLst>
          <pc:docMk/>
          <pc:sldMk cId="121321711" sldId="595"/>
        </pc:sldMkLst>
      </pc:sldChg>
      <pc:sldChg chg="modSp mod">
        <pc:chgData name="Abhishek Mohapatra" userId="30aac4a5-c4d7-4dc1-a6f6-c1b86d8df35f" providerId="ADAL" clId="{05F0DE9B-5D48-4752-9C85-519F1DE634D6}" dt="2025-02-04T08:45:51.572" v="170" actId="20577"/>
        <pc:sldMkLst>
          <pc:docMk/>
          <pc:sldMk cId="2062205353" sldId="597"/>
        </pc:sldMkLst>
        <pc:spChg chg="mod">
          <ac:chgData name="Abhishek Mohapatra" userId="30aac4a5-c4d7-4dc1-a6f6-c1b86d8df35f" providerId="ADAL" clId="{05F0DE9B-5D48-4752-9C85-519F1DE634D6}" dt="2025-02-04T08:45:51.572" v="170" actId="20577"/>
          <ac:spMkLst>
            <pc:docMk/>
            <pc:sldMk cId="2062205353" sldId="597"/>
            <ac:spMk id="5" creationId="{675E54E1-DB26-F45A-3AB1-F4926952AD70}"/>
          </ac:spMkLst>
        </pc:spChg>
      </pc:sldChg>
      <pc:sldChg chg="add">
        <pc:chgData name="Abhishek Mohapatra" userId="30aac4a5-c4d7-4dc1-a6f6-c1b86d8df35f" providerId="ADAL" clId="{05F0DE9B-5D48-4752-9C85-519F1DE634D6}" dt="2025-02-04T22:00:41.073" v="1329"/>
        <pc:sldMkLst>
          <pc:docMk/>
          <pc:sldMk cId="1562700873" sldId="601"/>
        </pc:sldMkLst>
      </pc:sldChg>
      <pc:sldChg chg="del">
        <pc:chgData name="Abhishek Mohapatra" userId="30aac4a5-c4d7-4dc1-a6f6-c1b86d8df35f" providerId="ADAL" clId="{05F0DE9B-5D48-4752-9C85-519F1DE634D6}" dt="2025-02-04T08:46:21.077" v="171" actId="2696"/>
        <pc:sldMkLst>
          <pc:docMk/>
          <pc:sldMk cId="2192570209" sldId="601"/>
        </pc:sldMkLst>
      </pc:sldChg>
      <pc:sldChg chg="add del">
        <pc:chgData name="Abhishek Mohapatra" userId="30aac4a5-c4d7-4dc1-a6f6-c1b86d8df35f" providerId="ADAL" clId="{05F0DE9B-5D48-4752-9C85-519F1DE634D6}" dt="2025-02-04T22:00:33.813" v="1328" actId="2696"/>
        <pc:sldMkLst>
          <pc:docMk/>
          <pc:sldMk cId="2987979356" sldId="601"/>
        </pc:sldMkLst>
      </pc:sldChg>
      <pc:sldChg chg="del">
        <pc:chgData name="Abhishek Mohapatra" userId="30aac4a5-c4d7-4dc1-a6f6-c1b86d8df35f" providerId="ADAL" clId="{05F0DE9B-5D48-4752-9C85-519F1DE634D6}" dt="2025-02-04T08:47:22.604" v="173" actId="47"/>
        <pc:sldMkLst>
          <pc:docMk/>
          <pc:sldMk cId="3471482210" sldId="605"/>
        </pc:sldMkLst>
      </pc:sldChg>
      <pc:sldChg chg="add">
        <pc:chgData name="Abhishek Mohapatra" userId="30aac4a5-c4d7-4dc1-a6f6-c1b86d8df35f" providerId="ADAL" clId="{05F0DE9B-5D48-4752-9C85-519F1DE634D6}" dt="2025-02-04T12:13:34.108" v="368"/>
        <pc:sldMkLst>
          <pc:docMk/>
          <pc:sldMk cId="2229310846" sldId="606"/>
        </pc:sldMkLst>
      </pc:sldChg>
      <pc:sldChg chg="addSp delSp modSp del mod">
        <pc:chgData name="Abhishek Mohapatra" userId="30aac4a5-c4d7-4dc1-a6f6-c1b86d8df35f" providerId="ADAL" clId="{05F0DE9B-5D48-4752-9C85-519F1DE634D6}" dt="2025-02-04T12:13:26.359" v="367" actId="2696"/>
        <pc:sldMkLst>
          <pc:docMk/>
          <pc:sldMk cId="2861382352" sldId="606"/>
        </pc:sldMkLst>
      </pc:sldChg>
      <pc:sldChg chg="addSp delSp modSp mod">
        <pc:chgData name="Abhishek Mohapatra" userId="30aac4a5-c4d7-4dc1-a6f6-c1b86d8df35f" providerId="ADAL" clId="{05F0DE9B-5D48-4752-9C85-519F1DE634D6}" dt="2025-02-04T21:59:43.123" v="1318" actId="478"/>
        <pc:sldMkLst>
          <pc:docMk/>
          <pc:sldMk cId="3661416010" sldId="608"/>
        </pc:sldMkLst>
        <pc:spChg chg="mod">
          <ac:chgData name="Abhishek Mohapatra" userId="30aac4a5-c4d7-4dc1-a6f6-c1b86d8df35f" providerId="ADAL" clId="{05F0DE9B-5D48-4752-9C85-519F1DE634D6}" dt="2025-02-04T21:59:06.680" v="1285" actId="20577"/>
          <ac:spMkLst>
            <pc:docMk/>
            <pc:sldMk cId="3661416010" sldId="608"/>
            <ac:spMk id="6" creationId="{2CAA41E0-A583-B79F-E944-9143EA8D6542}"/>
          </ac:spMkLst>
        </pc:spChg>
        <pc:spChg chg="mod">
          <ac:chgData name="Abhishek Mohapatra" userId="30aac4a5-c4d7-4dc1-a6f6-c1b86d8df35f" providerId="ADAL" clId="{05F0DE9B-5D48-4752-9C85-519F1DE634D6}" dt="2025-02-04T21:59:27.005" v="1300" actId="1076"/>
          <ac:spMkLst>
            <pc:docMk/>
            <pc:sldMk cId="3661416010" sldId="608"/>
            <ac:spMk id="9" creationId="{9375D970-D9DC-67A4-51CC-A651305FB89F}"/>
          </ac:spMkLst>
        </pc:spChg>
        <pc:spChg chg="mod">
          <ac:chgData name="Abhishek Mohapatra" userId="30aac4a5-c4d7-4dc1-a6f6-c1b86d8df35f" providerId="ADAL" clId="{05F0DE9B-5D48-4752-9C85-519F1DE634D6}" dt="2025-02-04T21:59:37.265" v="1316" actId="1076"/>
          <ac:spMkLst>
            <pc:docMk/>
            <pc:sldMk cId="3661416010" sldId="608"/>
            <ac:spMk id="21" creationId="{9189E21D-0963-A101-778A-6B82195BD473}"/>
          </ac:spMkLst>
        </pc:spChg>
      </pc:sldChg>
      <pc:sldChg chg="del">
        <pc:chgData name="Abhishek Mohapatra" userId="30aac4a5-c4d7-4dc1-a6f6-c1b86d8df35f" providerId="ADAL" clId="{05F0DE9B-5D48-4752-9C85-519F1DE634D6}" dt="2025-02-04T12:15:26.800" v="423" actId="2696"/>
        <pc:sldMkLst>
          <pc:docMk/>
          <pc:sldMk cId="2128832905" sldId="609"/>
        </pc:sldMkLst>
      </pc:sldChg>
      <pc:sldChg chg="add">
        <pc:chgData name="Abhishek Mohapatra" userId="30aac4a5-c4d7-4dc1-a6f6-c1b86d8df35f" providerId="ADAL" clId="{05F0DE9B-5D48-4752-9C85-519F1DE634D6}" dt="2025-02-04T12:15:32.657" v="424"/>
        <pc:sldMkLst>
          <pc:docMk/>
          <pc:sldMk cId="2223128313" sldId="609"/>
        </pc:sldMkLst>
      </pc:sldChg>
      <pc:sldChg chg="modSp mod">
        <pc:chgData name="Abhishek Mohapatra" userId="30aac4a5-c4d7-4dc1-a6f6-c1b86d8df35f" providerId="ADAL" clId="{05F0DE9B-5D48-4752-9C85-519F1DE634D6}" dt="2025-02-05T12:23:49.867" v="1892" actId="1076"/>
        <pc:sldMkLst>
          <pc:docMk/>
          <pc:sldMk cId="2355617021" sldId="610"/>
        </pc:sldMkLst>
        <pc:spChg chg="mod">
          <ac:chgData name="Abhishek Mohapatra" userId="30aac4a5-c4d7-4dc1-a6f6-c1b86d8df35f" providerId="ADAL" clId="{05F0DE9B-5D48-4752-9C85-519F1DE634D6}" dt="2025-02-05T12:23:49.867" v="1892" actId="1076"/>
          <ac:spMkLst>
            <pc:docMk/>
            <pc:sldMk cId="2355617021" sldId="610"/>
            <ac:spMk id="16" creationId="{D14B9727-2FB8-D4DE-9CC6-35BD4159CE91}"/>
          </ac:spMkLst>
        </pc:spChg>
      </pc:sldChg>
      <pc:sldChg chg="modSp mod">
        <pc:chgData name="Abhishek Mohapatra" userId="30aac4a5-c4d7-4dc1-a6f6-c1b86d8df35f" providerId="ADAL" clId="{05F0DE9B-5D48-4752-9C85-519F1DE634D6}" dt="2025-02-05T13:10:26.505" v="2708" actId="1076"/>
        <pc:sldMkLst>
          <pc:docMk/>
          <pc:sldMk cId="1740019722" sldId="611"/>
        </pc:sldMkLst>
        <pc:spChg chg="mod">
          <ac:chgData name="Abhishek Mohapatra" userId="30aac4a5-c4d7-4dc1-a6f6-c1b86d8df35f" providerId="ADAL" clId="{05F0DE9B-5D48-4752-9C85-519F1DE634D6}" dt="2025-02-05T13:06:34.965" v="2614" actId="20577"/>
          <ac:spMkLst>
            <pc:docMk/>
            <pc:sldMk cId="1740019722" sldId="611"/>
            <ac:spMk id="10" creationId="{4CFC05C6-4A62-7053-6F73-5170A02AF27C}"/>
          </ac:spMkLst>
        </pc:spChg>
        <pc:spChg chg="mod">
          <ac:chgData name="Abhishek Mohapatra" userId="30aac4a5-c4d7-4dc1-a6f6-c1b86d8df35f" providerId="ADAL" clId="{05F0DE9B-5D48-4752-9C85-519F1DE634D6}" dt="2025-02-05T13:06:42.664" v="2625" actId="313"/>
          <ac:spMkLst>
            <pc:docMk/>
            <pc:sldMk cId="1740019722" sldId="611"/>
            <ac:spMk id="16" creationId="{BEBB7D4D-93B3-E55C-815A-2164592F6B8C}"/>
          </ac:spMkLst>
        </pc:spChg>
        <pc:spChg chg="mod">
          <ac:chgData name="Abhishek Mohapatra" userId="30aac4a5-c4d7-4dc1-a6f6-c1b86d8df35f" providerId="ADAL" clId="{05F0DE9B-5D48-4752-9C85-519F1DE634D6}" dt="2025-02-05T13:07:19.924" v="2658" actId="20577"/>
          <ac:spMkLst>
            <pc:docMk/>
            <pc:sldMk cId="1740019722" sldId="611"/>
            <ac:spMk id="19" creationId="{85099005-D2A8-228E-B9DB-F0D46D6FCAE8}"/>
          </ac:spMkLst>
        </pc:spChg>
        <pc:spChg chg="mod">
          <ac:chgData name="Abhishek Mohapatra" userId="30aac4a5-c4d7-4dc1-a6f6-c1b86d8df35f" providerId="ADAL" clId="{05F0DE9B-5D48-4752-9C85-519F1DE634D6}" dt="2025-02-05T13:10:26.505" v="2708" actId="1076"/>
          <ac:spMkLst>
            <pc:docMk/>
            <pc:sldMk cId="1740019722" sldId="611"/>
            <ac:spMk id="20" creationId="{3DC0E046-101F-ED06-35F1-561533ED1EA8}"/>
          </ac:spMkLst>
        </pc:spChg>
      </pc:sldChg>
      <pc:sldChg chg="del">
        <pc:chgData name="Abhishek Mohapatra" userId="30aac4a5-c4d7-4dc1-a6f6-c1b86d8df35f" providerId="ADAL" clId="{05F0DE9B-5D48-4752-9C85-519F1DE634D6}" dt="2025-02-04T21:55:13.145" v="1231" actId="47"/>
        <pc:sldMkLst>
          <pc:docMk/>
          <pc:sldMk cId="2006601484" sldId="613"/>
        </pc:sldMkLst>
      </pc:sldChg>
      <pc:sldChg chg="del">
        <pc:chgData name="Abhishek Mohapatra" userId="30aac4a5-c4d7-4dc1-a6f6-c1b86d8df35f" providerId="ADAL" clId="{05F0DE9B-5D48-4752-9C85-519F1DE634D6}" dt="2025-02-04T08:46:21.077" v="171" actId="2696"/>
        <pc:sldMkLst>
          <pc:docMk/>
          <pc:sldMk cId="154729727" sldId="616"/>
        </pc:sldMkLst>
      </pc:sldChg>
      <pc:sldChg chg="add del">
        <pc:chgData name="Abhishek Mohapatra" userId="30aac4a5-c4d7-4dc1-a6f6-c1b86d8df35f" providerId="ADAL" clId="{05F0DE9B-5D48-4752-9C85-519F1DE634D6}" dt="2025-02-04T12:06:54.451" v="228" actId="2696"/>
        <pc:sldMkLst>
          <pc:docMk/>
          <pc:sldMk cId="2646436302" sldId="616"/>
        </pc:sldMkLst>
      </pc:sldChg>
      <pc:sldChg chg="add">
        <pc:chgData name="Abhishek Mohapatra" userId="30aac4a5-c4d7-4dc1-a6f6-c1b86d8df35f" providerId="ADAL" clId="{05F0DE9B-5D48-4752-9C85-519F1DE634D6}" dt="2025-02-04T12:07:02.742" v="229"/>
        <pc:sldMkLst>
          <pc:docMk/>
          <pc:sldMk cId="3175162084" sldId="616"/>
        </pc:sldMkLst>
      </pc:sldChg>
      <pc:sldChg chg="delSp modSp mod">
        <pc:chgData name="Abhishek Mohapatra" userId="30aac4a5-c4d7-4dc1-a6f6-c1b86d8df35f" providerId="ADAL" clId="{05F0DE9B-5D48-4752-9C85-519F1DE634D6}" dt="2025-02-05T12:24:30.911" v="1905" actId="20577"/>
        <pc:sldMkLst>
          <pc:docMk/>
          <pc:sldMk cId="1935252639" sldId="622"/>
        </pc:sldMkLst>
        <pc:spChg chg="mod">
          <ac:chgData name="Abhishek Mohapatra" userId="30aac4a5-c4d7-4dc1-a6f6-c1b86d8df35f" providerId="ADAL" clId="{05F0DE9B-5D48-4752-9C85-519F1DE634D6}" dt="2025-02-04T15:13:35.473" v="759" actId="20577"/>
          <ac:spMkLst>
            <pc:docMk/>
            <pc:sldMk cId="1935252639" sldId="622"/>
            <ac:spMk id="15" creationId="{94BEC972-D2D7-0FE8-BE8E-702A168D607E}"/>
          </ac:spMkLst>
        </pc:spChg>
        <pc:spChg chg="mod">
          <ac:chgData name="Abhishek Mohapatra" userId="30aac4a5-c4d7-4dc1-a6f6-c1b86d8df35f" providerId="ADAL" clId="{05F0DE9B-5D48-4752-9C85-519F1DE634D6}" dt="2025-02-04T15:14:14.378" v="765" actId="20577"/>
          <ac:spMkLst>
            <pc:docMk/>
            <pc:sldMk cId="1935252639" sldId="622"/>
            <ac:spMk id="17" creationId="{C0DF81AA-B6DD-47BB-D5EB-25CDB20AEB01}"/>
          </ac:spMkLst>
        </pc:spChg>
        <pc:spChg chg="mod">
          <ac:chgData name="Abhishek Mohapatra" userId="30aac4a5-c4d7-4dc1-a6f6-c1b86d8df35f" providerId="ADAL" clId="{05F0DE9B-5D48-4752-9C85-519F1DE634D6}" dt="2025-02-04T15:13:49.237" v="763" actId="20577"/>
          <ac:spMkLst>
            <pc:docMk/>
            <pc:sldMk cId="1935252639" sldId="622"/>
            <ac:spMk id="24" creationId="{DFCBC0B5-7843-627D-4940-E1239EC8A77D}"/>
          </ac:spMkLst>
        </pc:spChg>
        <pc:spChg chg="mod">
          <ac:chgData name="Abhishek Mohapatra" userId="30aac4a5-c4d7-4dc1-a6f6-c1b86d8df35f" providerId="ADAL" clId="{05F0DE9B-5D48-4752-9C85-519F1DE634D6}" dt="2025-02-05T12:24:30.911" v="1905" actId="20577"/>
          <ac:spMkLst>
            <pc:docMk/>
            <pc:sldMk cId="1935252639" sldId="622"/>
            <ac:spMk id="30" creationId="{4A3497C4-E90E-DC54-B859-C3ABC0EF035D}"/>
          </ac:spMkLst>
        </pc:spChg>
      </pc:sldChg>
      <pc:sldChg chg="modSp">
        <pc:chgData name="Abhishek Mohapatra" userId="30aac4a5-c4d7-4dc1-a6f6-c1b86d8df35f" providerId="ADAL" clId="{05F0DE9B-5D48-4752-9C85-519F1DE634D6}" dt="2025-02-05T12:25:10.587" v="1938" actId="20577"/>
        <pc:sldMkLst>
          <pc:docMk/>
          <pc:sldMk cId="1910530809" sldId="623"/>
        </pc:sldMkLst>
        <pc:spChg chg="mod">
          <ac:chgData name="Abhishek Mohapatra" userId="30aac4a5-c4d7-4dc1-a6f6-c1b86d8df35f" providerId="ADAL" clId="{05F0DE9B-5D48-4752-9C85-519F1DE634D6}" dt="2025-02-05T12:25:10.587" v="1938" actId="20577"/>
          <ac:spMkLst>
            <pc:docMk/>
            <pc:sldMk cId="1910530809" sldId="623"/>
            <ac:spMk id="34" creationId="{092C0C14-A647-5FC8-FDB7-EFA201BCB62A}"/>
          </ac:spMkLst>
        </pc:spChg>
      </pc:sldChg>
      <pc:sldChg chg="ord">
        <pc:chgData name="Abhishek Mohapatra" userId="30aac4a5-c4d7-4dc1-a6f6-c1b86d8df35f" providerId="ADAL" clId="{05F0DE9B-5D48-4752-9C85-519F1DE634D6}" dt="2025-02-04T15:04:23.928" v="685"/>
        <pc:sldMkLst>
          <pc:docMk/>
          <pc:sldMk cId="1166689171" sldId="627"/>
        </pc:sldMkLst>
      </pc:sldChg>
      <pc:sldChg chg="add">
        <pc:chgData name="Abhishek Mohapatra" userId="30aac4a5-c4d7-4dc1-a6f6-c1b86d8df35f" providerId="ADAL" clId="{05F0DE9B-5D48-4752-9C85-519F1DE634D6}" dt="2025-02-04T20:42:32.391" v="920"/>
        <pc:sldMkLst>
          <pc:docMk/>
          <pc:sldMk cId="2543815216" sldId="628"/>
        </pc:sldMkLst>
      </pc:sldChg>
      <pc:sldChg chg="add del">
        <pc:chgData name="Abhishek Mohapatra" userId="30aac4a5-c4d7-4dc1-a6f6-c1b86d8df35f" providerId="ADAL" clId="{05F0DE9B-5D48-4752-9C85-519F1DE634D6}" dt="2025-02-04T12:21:51.376" v="428" actId="2696"/>
        <pc:sldMkLst>
          <pc:docMk/>
          <pc:sldMk cId="3651200148" sldId="628"/>
        </pc:sldMkLst>
      </pc:sldChg>
      <pc:sldChg chg="add del">
        <pc:chgData name="Abhishek Mohapatra" userId="30aac4a5-c4d7-4dc1-a6f6-c1b86d8df35f" providerId="ADAL" clId="{05F0DE9B-5D48-4752-9C85-519F1DE634D6}" dt="2025-02-04T20:42:22.986" v="919" actId="2696"/>
        <pc:sldMkLst>
          <pc:docMk/>
          <pc:sldMk cId="4287271029" sldId="628"/>
        </pc:sldMkLst>
      </pc:sldChg>
      <pc:sldChg chg="del">
        <pc:chgData name="Abhishek Mohapatra" userId="30aac4a5-c4d7-4dc1-a6f6-c1b86d8df35f" providerId="ADAL" clId="{05F0DE9B-5D48-4752-9C85-519F1DE634D6}" dt="2025-02-04T22:36:09.403" v="1648" actId="47"/>
        <pc:sldMkLst>
          <pc:docMk/>
          <pc:sldMk cId="2517689345" sldId="630"/>
        </pc:sldMkLst>
      </pc:sldChg>
      <pc:sldChg chg="del">
        <pc:chgData name="Abhishek Mohapatra" userId="30aac4a5-c4d7-4dc1-a6f6-c1b86d8df35f" providerId="ADAL" clId="{05F0DE9B-5D48-4752-9C85-519F1DE634D6}" dt="2025-02-04T22:36:11.662" v="1649" actId="47"/>
        <pc:sldMkLst>
          <pc:docMk/>
          <pc:sldMk cId="1249178051" sldId="631"/>
        </pc:sldMkLst>
      </pc:sldChg>
      <pc:sldChg chg="del">
        <pc:chgData name="Abhishek Mohapatra" userId="30aac4a5-c4d7-4dc1-a6f6-c1b86d8df35f" providerId="ADAL" clId="{05F0DE9B-5D48-4752-9C85-519F1DE634D6}" dt="2025-02-04T08:46:21.077" v="171" actId="2696"/>
        <pc:sldMkLst>
          <pc:docMk/>
          <pc:sldMk cId="281105546" sldId="632"/>
        </pc:sldMkLst>
      </pc:sldChg>
      <pc:sldChg chg="add">
        <pc:chgData name="Abhishek Mohapatra" userId="30aac4a5-c4d7-4dc1-a6f6-c1b86d8df35f" providerId="ADAL" clId="{05F0DE9B-5D48-4752-9C85-519F1DE634D6}" dt="2025-02-04T08:47:07.779" v="172"/>
        <pc:sldMkLst>
          <pc:docMk/>
          <pc:sldMk cId="1998335245" sldId="632"/>
        </pc:sldMkLst>
      </pc:sldChg>
      <pc:sldChg chg="del">
        <pc:chgData name="Abhishek Mohapatra" userId="30aac4a5-c4d7-4dc1-a6f6-c1b86d8df35f" providerId="ADAL" clId="{05F0DE9B-5D48-4752-9C85-519F1DE634D6}" dt="2025-02-04T12:16:08.244" v="425" actId="47"/>
        <pc:sldMkLst>
          <pc:docMk/>
          <pc:sldMk cId="2271599653" sldId="635"/>
        </pc:sldMkLst>
      </pc:sldChg>
      <pc:sldChg chg="add del ord">
        <pc:chgData name="Abhishek Mohapatra" userId="30aac4a5-c4d7-4dc1-a6f6-c1b86d8df35f" providerId="ADAL" clId="{05F0DE9B-5D48-4752-9C85-519F1DE634D6}" dt="2025-02-04T22:36:14.061" v="1650" actId="47"/>
        <pc:sldMkLst>
          <pc:docMk/>
          <pc:sldMk cId="75708763" sldId="637"/>
        </pc:sldMkLst>
      </pc:sldChg>
      <pc:sldChg chg="del">
        <pc:chgData name="Abhishek Mohapatra" userId="30aac4a5-c4d7-4dc1-a6f6-c1b86d8df35f" providerId="ADAL" clId="{05F0DE9B-5D48-4752-9C85-519F1DE634D6}" dt="2025-02-04T00:42:44.148" v="123" actId="2696"/>
        <pc:sldMkLst>
          <pc:docMk/>
          <pc:sldMk cId="2401295056" sldId="637"/>
        </pc:sldMkLst>
      </pc:sldChg>
      <pc:sldChg chg="del">
        <pc:chgData name="Abhishek Mohapatra" userId="30aac4a5-c4d7-4dc1-a6f6-c1b86d8df35f" providerId="ADAL" clId="{05F0DE9B-5D48-4752-9C85-519F1DE634D6}" dt="2025-02-04T12:07:10.524" v="230" actId="2696"/>
        <pc:sldMkLst>
          <pc:docMk/>
          <pc:sldMk cId="2431500675" sldId="638"/>
        </pc:sldMkLst>
      </pc:sldChg>
      <pc:sldChg chg="addSp modSp mod ord">
        <pc:chgData name="Abhishek Mohapatra" userId="30aac4a5-c4d7-4dc1-a6f6-c1b86d8df35f" providerId="ADAL" clId="{05F0DE9B-5D48-4752-9C85-519F1DE634D6}" dt="2025-02-05T13:02:18.561" v="2446" actId="20577"/>
        <pc:sldMkLst>
          <pc:docMk/>
          <pc:sldMk cId="524129864" sldId="639"/>
        </pc:sldMkLst>
        <pc:spChg chg="mod">
          <ac:chgData name="Abhishek Mohapatra" userId="30aac4a5-c4d7-4dc1-a6f6-c1b86d8df35f" providerId="ADAL" clId="{05F0DE9B-5D48-4752-9C85-519F1DE634D6}" dt="2025-02-05T12:58:52.885" v="2316" actId="1076"/>
          <ac:spMkLst>
            <pc:docMk/>
            <pc:sldMk cId="524129864" sldId="639"/>
            <ac:spMk id="3" creationId="{A32AB224-A849-1425-0E8B-50756B8E5746}"/>
          </ac:spMkLst>
        </pc:spChg>
        <pc:spChg chg="mod">
          <ac:chgData name="Abhishek Mohapatra" userId="30aac4a5-c4d7-4dc1-a6f6-c1b86d8df35f" providerId="ADAL" clId="{05F0DE9B-5D48-4752-9C85-519F1DE634D6}" dt="2025-02-05T13:01:47.465" v="2435" actId="1076"/>
          <ac:spMkLst>
            <pc:docMk/>
            <pc:sldMk cId="524129864" sldId="639"/>
            <ac:spMk id="4" creationId="{1D446DAE-CC76-4F6A-F08F-01FF68B078F7}"/>
          </ac:spMkLst>
        </pc:spChg>
        <pc:spChg chg="mod">
          <ac:chgData name="Abhishek Mohapatra" userId="30aac4a5-c4d7-4dc1-a6f6-c1b86d8df35f" providerId="ADAL" clId="{05F0DE9B-5D48-4752-9C85-519F1DE634D6}" dt="2025-02-05T13:01:47.465" v="2435" actId="1076"/>
          <ac:spMkLst>
            <pc:docMk/>
            <pc:sldMk cId="524129864" sldId="639"/>
            <ac:spMk id="5" creationId="{827E5158-2E91-4E77-85B1-C236EB649337}"/>
          </ac:spMkLst>
        </pc:spChg>
        <pc:spChg chg="mod">
          <ac:chgData name="Abhishek Mohapatra" userId="30aac4a5-c4d7-4dc1-a6f6-c1b86d8df35f" providerId="ADAL" clId="{05F0DE9B-5D48-4752-9C85-519F1DE634D6}" dt="2025-02-05T13:01:47.465" v="2435" actId="1076"/>
          <ac:spMkLst>
            <pc:docMk/>
            <pc:sldMk cId="524129864" sldId="639"/>
            <ac:spMk id="7" creationId="{EBA60905-C687-06C4-EF64-CCCCA1CFD5A6}"/>
          </ac:spMkLst>
        </pc:spChg>
        <pc:spChg chg="mod">
          <ac:chgData name="Abhishek Mohapatra" userId="30aac4a5-c4d7-4dc1-a6f6-c1b86d8df35f" providerId="ADAL" clId="{05F0DE9B-5D48-4752-9C85-519F1DE634D6}" dt="2025-02-05T13:01:47.465" v="2435" actId="1076"/>
          <ac:spMkLst>
            <pc:docMk/>
            <pc:sldMk cId="524129864" sldId="639"/>
            <ac:spMk id="8" creationId="{9607EF47-6A1F-0F3C-CE20-3CCE75B3FA53}"/>
          </ac:spMkLst>
        </pc:spChg>
        <pc:spChg chg="mod">
          <ac:chgData name="Abhishek Mohapatra" userId="30aac4a5-c4d7-4dc1-a6f6-c1b86d8df35f" providerId="ADAL" clId="{05F0DE9B-5D48-4752-9C85-519F1DE634D6}" dt="2025-02-05T13:01:47.465" v="2435" actId="1076"/>
          <ac:spMkLst>
            <pc:docMk/>
            <pc:sldMk cId="524129864" sldId="639"/>
            <ac:spMk id="11" creationId="{AFC573AC-5B98-F89F-95DE-C8F16C895514}"/>
          </ac:spMkLst>
        </pc:spChg>
        <pc:spChg chg="mod">
          <ac:chgData name="Abhishek Mohapatra" userId="30aac4a5-c4d7-4dc1-a6f6-c1b86d8df35f" providerId="ADAL" clId="{05F0DE9B-5D48-4752-9C85-519F1DE634D6}" dt="2025-02-05T13:01:47.465" v="2435" actId="1076"/>
          <ac:spMkLst>
            <pc:docMk/>
            <pc:sldMk cId="524129864" sldId="639"/>
            <ac:spMk id="12" creationId="{C440F13B-D3EE-C665-76BA-2FBD4631758A}"/>
          </ac:spMkLst>
        </pc:spChg>
        <pc:spChg chg="mod">
          <ac:chgData name="Abhishek Mohapatra" userId="30aac4a5-c4d7-4dc1-a6f6-c1b86d8df35f" providerId="ADAL" clId="{05F0DE9B-5D48-4752-9C85-519F1DE634D6}" dt="2025-02-05T12:58:52.885" v="2316" actId="1076"/>
          <ac:spMkLst>
            <pc:docMk/>
            <pc:sldMk cId="524129864" sldId="639"/>
            <ac:spMk id="13" creationId="{A734E61E-B3C8-83B3-D158-1640C4A2D9D1}"/>
          </ac:spMkLst>
        </pc:spChg>
        <pc:spChg chg="mod">
          <ac:chgData name="Abhishek Mohapatra" userId="30aac4a5-c4d7-4dc1-a6f6-c1b86d8df35f" providerId="ADAL" clId="{05F0DE9B-5D48-4752-9C85-519F1DE634D6}" dt="2025-02-05T13:01:47.465" v="2435" actId="1076"/>
          <ac:spMkLst>
            <pc:docMk/>
            <pc:sldMk cId="524129864" sldId="639"/>
            <ac:spMk id="15" creationId="{AE44B29D-AC80-E251-D0E0-FABE6FAAD788}"/>
          </ac:spMkLst>
        </pc:spChg>
        <pc:spChg chg="mod">
          <ac:chgData name="Abhishek Mohapatra" userId="30aac4a5-c4d7-4dc1-a6f6-c1b86d8df35f" providerId="ADAL" clId="{05F0DE9B-5D48-4752-9C85-519F1DE634D6}" dt="2025-02-05T13:01:37.040" v="2434" actId="1076"/>
          <ac:spMkLst>
            <pc:docMk/>
            <pc:sldMk cId="524129864" sldId="639"/>
            <ac:spMk id="16" creationId="{39819B67-1692-DC16-D4BE-C85971B0B063}"/>
          </ac:spMkLst>
        </pc:spChg>
        <pc:spChg chg="mod">
          <ac:chgData name="Abhishek Mohapatra" userId="30aac4a5-c4d7-4dc1-a6f6-c1b86d8df35f" providerId="ADAL" clId="{05F0DE9B-5D48-4752-9C85-519F1DE634D6}" dt="2025-02-05T12:58:37.271" v="2314"/>
          <ac:spMkLst>
            <pc:docMk/>
            <pc:sldMk cId="524129864" sldId="639"/>
            <ac:spMk id="17" creationId="{0AF5A13E-6454-CCA7-AAF4-9BD3FB99F2A0}"/>
          </ac:spMkLst>
        </pc:spChg>
        <pc:spChg chg="mod">
          <ac:chgData name="Abhishek Mohapatra" userId="30aac4a5-c4d7-4dc1-a6f6-c1b86d8df35f" providerId="ADAL" clId="{05F0DE9B-5D48-4752-9C85-519F1DE634D6}" dt="2025-02-05T12:58:37.271" v="2314"/>
          <ac:spMkLst>
            <pc:docMk/>
            <pc:sldMk cId="524129864" sldId="639"/>
            <ac:spMk id="18" creationId="{3A25B5FC-4E2C-886F-F594-902ED4A2B3C7}"/>
          </ac:spMkLst>
        </pc:spChg>
        <pc:spChg chg="mod">
          <ac:chgData name="Abhishek Mohapatra" userId="30aac4a5-c4d7-4dc1-a6f6-c1b86d8df35f" providerId="ADAL" clId="{05F0DE9B-5D48-4752-9C85-519F1DE634D6}" dt="2025-02-05T13:01:47.465" v="2435" actId="1076"/>
          <ac:spMkLst>
            <pc:docMk/>
            <pc:sldMk cId="524129864" sldId="639"/>
            <ac:spMk id="19" creationId="{87DB5DA0-1494-5136-CC0D-F3559CFD039E}"/>
          </ac:spMkLst>
        </pc:spChg>
        <pc:spChg chg="mod">
          <ac:chgData name="Abhishek Mohapatra" userId="30aac4a5-c4d7-4dc1-a6f6-c1b86d8df35f" providerId="ADAL" clId="{05F0DE9B-5D48-4752-9C85-519F1DE634D6}" dt="2025-02-05T12:58:37.271" v="2314"/>
          <ac:spMkLst>
            <pc:docMk/>
            <pc:sldMk cId="524129864" sldId="639"/>
            <ac:spMk id="20" creationId="{BB586A3F-21D6-F555-2918-7D785D110CCF}"/>
          </ac:spMkLst>
        </pc:spChg>
        <pc:spChg chg="mod">
          <ac:chgData name="Abhishek Mohapatra" userId="30aac4a5-c4d7-4dc1-a6f6-c1b86d8df35f" providerId="ADAL" clId="{05F0DE9B-5D48-4752-9C85-519F1DE634D6}" dt="2025-02-05T12:58:52.885" v="2316" actId="1076"/>
          <ac:spMkLst>
            <pc:docMk/>
            <pc:sldMk cId="524129864" sldId="639"/>
            <ac:spMk id="22" creationId="{C8BA4E94-47DB-CEA3-8AE5-8294C08124C6}"/>
          </ac:spMkLst>
        </pc:spChg>
        <pc:spChg chg="mod">
          <ac:chgData name="Abhishek Mohapatra" userId="30aac4a5-c4d7-4dc1-a6f6-c1b86d8df35f" providerId="ADAL" clId="{05F0DE9B-5D48-4752-9C85-519F1DE634D6}" dt="2025-02-05T12:58:52.885" v="2316" actId="1076"/>
          <ac:spMkLst>
            <pc:docMk/>
            <pc:sldMk cId="524129864" sldId="639"/>
            <ac:spMk id="23" creationId="{0D8A390A-4C3C-5CF8-8842-220BFABC5E33}"/>
          </ac:spMkLst>
        </pc:spChg>
        <pc:spChg chg="mod">
          <ac:chgData name="Abhishek Mohapatra" userId="30aac4a5-c4d7-4dc1-a6f6-c1b86d8df35f" providerId="ADAL" clId="{05F0DE9B-5D48-4752-9C85-519F1DE634D6}" dt="2025-02-05T12:58:52.885" v="2316" actId="1076"/>
          <ac:spMkLst>
            <pc:docMk/>
            <pc:sldMk cId="524129864" sldId="639"/>
            <ac:spMk id="24" creationId="{0D82238A-3738-D0FD-C4DB-B7A546EE9912}"/>
          </ac:spMkLst>
        </pc:spChg>
        <pc:spChg chg="mod">
          <ac:chgData name="Abhishek Mohapatra" userId="30aac4a5-c4d7-4dc1-a6f6-c1b86d8df35f" providerId="ADAL" clId="{05F0DE9B-5D48-4752-9C85-519F1DE634D6}" dt="2025-02-05T12:58:52.885" v="2316" actId="1076"/>
          <ac:spMkLst>
            <pc:docMk/>
            <pc:sldMk cId="524129864" sldId="639"/>
            <ac:spMk id="26" creationId="{B638E599-5736-F626-13C8-64A3BD7B4E54}"/>
          </ac:spMkLst>
        </pc:spChg>
        <pc:spChg chg="mod">
          <ac:chgData name="Abhishek Mohapatra" userId="30aac4a5-c4d7-4dc1-a6f6-c1b86d8df35f" providerId="ADAL" clId="{05F0DE9B-5D48-4752-9C85-519F1DE634D6}" dt="2025-02-05T12:58:52.885" v="2316" actId="1076"/>
          <ac:spMkLst>
            <pc:docMk/>
            <pc:sldMk cId="524129864" sldId="639"/>
            <ac:spMk id="27" creationId="{59ED7B4F-9082-99C5-440F-1CAC68CE445C}"/>
          </ac:spMkLst>
        </pc:spChg>
        <pc:spChg chg="mod">
          <ac:chgData name="Abhishek Mohapatra" userId="30aac4a5-c4d7-4dc1-a6f6-c1b86d8df35f" providerId="ADAL" clId="{05F0DE9B-5D48-4752-9C85-519F1DE634D6}" dt="2025-02-05T12:58:52.885" v="2316" actId="1076"/>
          <ac:spMkLst>
            <pc:docMk/>
            <pc:sldMk cId="524129864" sldId="639"/>
            <ac:spMk id="28" creationId="{712CE1A8-5167-6D66-959C-DE6B852418FE}"/>
          </ac:spMkLst>
        </pc:spChg>
        <pc:spChg chg="mod">
          <ac:chgData name="Abhishek Mohapatra" userId="30aac4a5-c4d7-4dc1-a6f6-c1b86d8df35f" providerId="ADAL" clId="{05F0DE9B-5D48-4752-9C85-519F1DE634D6}" dt="2025-02-05T12:58:52.885" v="2316" actId="1076"/>
          <ac:spMkLst>
            <pc:docMk/>
            <pc:sldMk cId="524129864" sldId="639"/>
            <ac:spMk id="29" creationId="{B5CA876F-A50B-ED40-D5F4-E04BB9583641}"/>
          </ac:spMkLst>
        </pc:spChg>
        <pc:spChg chg="mod">
          <ac:chgData name="Abhishek Mohapatra" userId="30aac4a5-c4d7-4dc1-a6f6-c1b86d8df35f" providerId="ADAL" clId="{05F0DE9B-5D48-4752-9C85-519F1DE634D6}" dt="2025-02-05T12:58:52.885" v="2316" actId="1076"/>
          <ac:spMkLst>
            <pc:docMk/>
            <pc:sldMk cId="524129864" sldId="639"/>
            <ac:spMk id="30" creationId="{CE86104B-1DC7-56F3-60E9-E74E756A1855}"/>
          </ac:spMkLst>
        </pc:spChg>
        <pc:spChg chg="mod">
          <ac:chgData name="Abhishek Mohapatra" userId="30aac4a5-c4d7-4dc1-a6f6-c1b86d8df35f" providerId="ADAL" clId="{05F0DE9B-5D48-4752-9C85-519F1DE634D6}" dt="2025-02-05T12:58:37.271" v="2314"/>
          <ac:spMkLst>
            <pc:docMk/>
            <pc:sldMk cId="524129864" sldId="639"/>
            <ac:spMk id="33" creationId="{C00A0DE0-7925-CE1A-42C2-8F2967159D64}"/>
          </ac:spMkLst>
        </pc:spChg>
        <pc:spChg chg="mod">
          <ac:chgData name="Abhishek Mohapatra" userId="30aac4a5-c4d7-4dc1-a6f6-c1b86d8df35f" providerId="ADAL" clId="{05F0DE9B-5D48-4752-9C85-519F1DE634D6}" dt="2025-02-05T12:58:37.271" v="2314"/>
          <ac:spMkLst>
            <pc:docMk/>
            <pc:sldMk cId="524129864" sldId="639"/>
            <ac:spMk id="36" creationId="{5DAEB0BF-B176-FC54-8C46-DE13D4DEBEE4}"/>
          </ac:spMkLst>
        </pc:spChg>
        <pc:spChg chg="add mod">
          <ac:chgData name="Abhishek Mohapatra" userId="30aac4a5-c4d7-4dc1-a6f6-c1b86d8df35f" providerId="ADAL" clId="{05F0DE9B-5D48-4752-9C85-519F1DE634D6}" dt="2025-02-05T12:59:43.732" v="2359" actId="20577"/>
          <ac:spMkLst>
            <pc:docMk/>
            <pc:sldMk cId="524129864" sldId="639"/>
            <ac:spMk id="38" creationId="{E0E21BE3-086E-F125-A278-F87898E97C2D}"/>
          </ac:spMkLst>
        </pc:spChg>
        <pc:spChg chg="add mod">
          <ac:chgData name="Abhishek Mohapatra" userId="30aac4a5-c4d7-4dc1-a6f6-c1b86d8df35f" providerId="ADAL" clId="{05F0DE9B-5D48-4752-9C85-519F1DE634D6}" dt="2025-02-05T13:02:18.561" v="2446" actId="20577"/>
          <ac:spMkLst>
            <pc:docMk/>
            <pc:sldMk cId="524129864" sldId="639"/>
            <ac:spMk id="41" creationId="{D06816AC-4E40-646E-15F1-09C6D389CCA4}"/>
          </ac:spMkLst>
        </pc:spChg>
        <pc:grpChg chg="add mod">
          <ac:chgData name="Abhishek Mohapatra" userId="30aac4a5-c4d7-4dc1-a6f6-c1b86d8df35f" providerId="ADAL" clId="{05F0DE9B-5D48-4752-9C85-519F1DE634D6}" dt="2025-02-05T12:58:41.850" v="2315" actId="1076"/>
          <ac:grpSpMkLst>
            <pc:docMk/>
            <pc:sldMk cId="524129864" sldId="639"/>
            <ac:grpSpMk id="6" creationId="{D386EBDA-76F1-DBA3-C516-C4575AD64342}"/>
          </ac:grpSpMkLst>
        </pc:grpChg>
        <pc:picChg chg="mod">
          <ac:chgData name="Abhishek Mohapatra" userId="30aac4a5-c4d7-4dc1-a6f6-c1b86d8df35f" providerId="ADAL" clId="{05F0DE9B-5D48-4752-9C85-519F1DE634D6}" dt="2025-02-05T12:58:37.271" v="2314"/>
          <ac:picMkLst>
            <pc:docMk/>
            <pc:sldMk cId="524129864" sldId="639"/>
            <ac:picMk id="31" creationId="{FEE19D77-C89F-02E3-EEF0-2CDF0E4C13FD}"/>
          </ac:picMkLst>
        </pc:picChg>
        <pc:picChg chg="mod">
          <ac:chgData name="Abhishek Mohapatra" userId="30aac4a5-c4d7-4dc1-a6f6-c1b86d8df35f" providerId="ADAL" clId="{05F0DE9B-5D48-4752-9C85-519F1DE634D6}" dt="2025-02-05T12:58:37.271" v="2314"/>
          <ac:picMkLst>
            <pc:docMk/>
            <pc:sldMk cId="524129864" sldId="639"/>
            <ac:picMk id="34" creationId="{65C78A9D-A92E-C24E-89E4-97EB808B3777}"/>
          </ac:picMkLst>
        </pc:picChg>
        <pc:picChg chg="mod">
          <ac:chgData name="Abhishek Mohapatra" userId="30aac4a5-c4d7-4dc1-a6f6-c1b86d8df35f" providerId="ADAL" clId="{05F0DE9B-5D48-4752-9C85-519F1DE634D6}" dt="2025-02-05T12:58:37.271" v="2314"/>
          <ac:picMkLst>
            <pc:docMk/>
            <pc:sldMk cId="524129864" sldId="639"/>
            <ac:picMk id="35" creationId="{B02FEC65-1052-5B60-636C-0BF4262F7B95}"/>
          </ac:picMkLst>
        </pc:picChg>
        <pc:picChg chg="mod">
          <ac:chgData name="Abhishek Mohapatra" userId="30aac4a5-c4d7-4dc1-a6f6-c1b86d8df35f" providerId="ADAL" clId="{05F0DE9B-5D48-4752-9C85-519F1DE634D6}" dt="2025-02-05T12:58:37.271" v="2314"/>
          <ac:picMkLst>
            <pc:docMk/>
            <pc:sldMk cId="524129864" sldId="639"/>
            <ac:picMk id="37" creationId="{7D07930A-DAC5-F9E6-9139-F6FD3E89FFE2}"/>
          </ac:picMkLst>
        </pc:picChg>
        <pc:picChg chg="add mod">
          <ac:chgData name="Abhishek Mohapatra" userId="30aac4a5-c4d7-4dc1-a6f6-c1b86d8df35f" providerId="ADAL" clId="{05F0DE9B-5D48-4752-9C85-519F1DE634D6}" dt="2025-02-05T12:59:56.434" v="2361" actId="1076"/>
          <ac:picMkLst>
            <pc:docMk/>
            <pc:sldMk cId="524129864" sldId="639"/>
            <ac:picMk id="39" creationId="{7115238B-F2C2-6C75-6C51-238262CA8F0C}"/>
          </ac:picMkLst>
        </pc:picChg>
      </pc:sldChg>
      <pc:sldChg chg="del modAnim">
        <pc:chgData name="Abhishek Mohapatra" userId="30aac4a5-c4d7-4dc1-a6f6-c1b86d8df35f" providerId="ADAL" clId="{05F0DE9B-5D48-4752-9C85-519F1DE634D6}" dt="2025-02-05T09:58:02.109" v="1694" actId="2696"/>
        <pc:sldMkLst>
          <pc:docMk/>
          <pc:sldMk cId="798463036" sldId="640"/>
        </pc:sldMkLst>
      </pc:sldChg>
      <pc:sldChg chg="add">
        <pc:chgData name="Abhishek Mohapatra" userId="30aac4a5-c4d7-4dc1-a6f6-c1b86d8df35f" providerId="ADAL" clId="{05F0DE9B-5D48-4752-9C85-519F1DE634D6}" dt="2025-02-05T09:58:07.459" v="1695"/>
        <pc:sldMkLst>
          <pc:docMk/>
          <pc:sldMk cId="1340946039" sldId="640"/>
        </pc:sldMkLst>
      </pc:sldChg>
      <pc:sldChg chg="addSp delSp modSp add mod delAnim modAnim">
        <pc:chgData name="Abhishek Mohapatra" userId="30aac4a5-c4d7-4dc1-a6f6-c1b86d8df35f" providerId="ADAL" clId="{05F0DE9B-5D48-4752-9C85-519F1DE634D6}" dt="2025-02-05T12:58:02.447" v="2313" actId="1076"/>
        <pc:sldMkLst>
          <pc:docMk/>
          <pc:sldMk cId="2798811035" sldId="641"/>
        </pc:sldMkLst>
        <pc:spChg chg="mod">
          <ac:chgData name="Abhishek Mohapatra" userId="30aac4a5-c4d7-4dc1-a6f6-c1b86d8df35f" providerId="ADAL" clId="{05F0DE9B-5D48-4752-9C85-519F1DE634D6}" dt="2025-02-04T12:11:59.483" v="316" actId="1076"/>
          <ac:spMkLst>
            <pc:docMk/>
            <pc:sldMk cId="2798811035" sldId="641"/>
            <ac:spMk id="6" creationId="{C8669D2B-2822-A48D-0F7D-BC148420D431}"/>
          </ac:spMkLst>
        </pc:spChg>
        <pc:spChg chg="mod">
          <ac:chgData name="Abhishek Mohapatra" userId="30aac4a5-c4d7-4dc1-a6f6-c1b86d8df35f" providerId="ADAL" clId="{05F0DE9B-5D48-4752-9C85-519F1DE634D6}" dt="2025-02-04T12:12:08.965" v="319" actId="1037"/>
          <ac:spMkLst>
            <pc:docMk/>
            <pc:sldMk cId="2798811035" sldId="641"/>
            <ac:spMk id="7" creationId="{B3B74C9D-8AD7-429C-4D38-213714DDC80C}"/>
          </ac:spMkLst>
        </pc:spChg>
        <pc:spChg chg="mod">
          <ac:chgData name="Abhishek Mohapatra" userId="30aac4a5-c4d7-4dc1-a6f6-c1b86d8df35f" providerId="ADAL" clId="{05F0DE9B-5D48-4752-9C85-519F1DE634D6}" dt="2025-02-04T12:09:08.173" v="272" actId="164"/>
          <ac:spMkLst>
            <pc:docMk/>
            <pc:sldMk cId="2798811035" sldId="641"/>
            <ac:spMk id="10" creationId="{F13199E4-9CB8-FBDC-E6C3-D779DB42F9BF}"/>
          </ac:spMkLst>
        </pc:spChg>
        <pc:spChg chg="mod">
          <ac:chgData name="Abhishek Mohapatra" userId="30aac4a5-c4d7-4dc1-a6f6-c1b86d8df35f" providerId="ADAL" clId="{05F0DE9B-5D48-4752-9C85-519F1DE634D6}" dt="2025-02-04T12:09:23.107" v="275" actId="1076"/>
          <ac:spMkLst>
            <pc:docMk/>
            <pc:sldMk cId="2798811035" sldId="641"/>
            <ac:spMk id="11" creationId="{D5D3112E-06C7-A206-C7C3-B4B2EFA046B9}"/>
          </ac:spMkLst>
        </pc:spChg>
        <pc:spChg chg="add mod">
          <ac:chgData name="Abhishek Mohapatra" userId="30aac4a5-c4d7-4dc1-a6f6-c1b86d8df35f" providerId="ADAL" clId="{05F0DE9B-5D48-4752-9C85-519F1DE634D6}" dt="2025-02-04T12:10:46.372" v="288" actId="1076"/>
          <ac:spMkLst>
            <pc:docMk/>
            <pc:sldMk cId="2798811035" sldId="641"/>
            <ac:spMk id="16" creationId="{FF8644C6-D9A3-458F-E8F8-9B3842AD39A0}"/>
          </ac:spMkLst>
        </pc:spChg>
        <pc:spChg chg="add mod">
          <ac:chgData name="Abhishek Mohapatra" userId="30aac4a5-c4d7-4dc1-a6f6-c1b86d8df35f" providerId="ADAL" clId="{05F0DE9B-5D48-4752-9C85-519F1DE634D6}" dt="2025-02-04T12:12:49.952" v="361" actId="113"/>
          <ac:spMkLst>
            <pc:docMk/>
            <pc:sldMk cId="2798811035" sldId="641"/>
            <ac:spMk id="23" creationId="{92708F15-2292-94E6-B7E8-FF71F3B6FD68}"/>
          </ac:spMkLst>
        </pc:spChg>
        <pc:grpChg chg="add mod">
          <ac:chgData name="Abhishek Mohapatra" userId="30aac4a5-c4d7-4dc1-a6f6-c1b86d8df35f" providerId="ADAL" clId="{05F0DE9B-5D48-4752-9C85-519F1DE634D6}" dt="2025-02-04T12:09:15.395" v="274" actId="1076"/>
          <ac:grpSpMkLst>
            <pc:docMk/>
            <pc:sldMk cId="2798811035" sldId="641"/>
            <ac:grpSpMk id="19" creationId="{BC25D4C0-741D-CF17-761E-E7BDEE21D5A5}"/>
          </ac:grpSpMkLst>
        </pc:grpChg>
        <pc:picChg chg="mod">
          <ac:chgData name="Abhishek Mohapatra" userId="30aac4a5-c4d7-4dc1-a6f6-c1b86d8df35f" providerId="ADAL" clId="{05F0DE9B-5D48-4752-9C85-519F1DE634D6}" dt="2025-02-04T12:07:53.198" v="234" actId="1076"/>
          <ac:picMkLst>
            <pc:docMk/>
            <pc:sldMk cId="2798811035" sldId="641"/>
            <ac:picMk id="5" creationId="{C3D69BEB-D23C-FED7-894A-D9B1A7D9EBAA}"/>
          </ac:picMkLst>
        </pc:picChg>
        <pc:picChg chg="mod">
          <ac:chgData name="Abhishek Mohapatra" userId="30aac4a5-c4d7-4dc1-a6f6-c1b86d8df35f" providerId="ADAL" clId="{05F0DE9B-5D48-4752-9C85-519F1DE634D6}" dt="2025-02-04T12:07:53.198" v="234" actId="1076"/>
          <ac:picMkLst>
            <pc:docMk/>
            <pc:sldMk cId="2798811035" sldId="641"/>
            <ac:picMk id="8" creationId="{77C19F3B-1D28-C5FD-EB10-98653DE9D3D2}"/>
          </ac:picMkLst>
        </pc:picChg>
        <pc:picChg chg="mod">
          <ac:chgData name="Abhishek Mohapatra" userId="30aac4a5-c4d7-4dc1-a6f6-c1b86d8df35f" providerId="ADAL" clId="{05F0DE9B-5D48-4752-9C85-519F1DE634D6}" dt="2025-02-04T12:09:08.173" v="272" actId="164"/>
          <ac:picMkLst>
            <pc:docMk/>
            <pc:sldMk cId="2798811035" sldId="641"/>
            <ac:picMk id="9" creationId="{A90D5C6D-6A55-F665-7DAD-CCF231A5B8EA}"/>
          </ac:picMkLst>
        </pc:picChg>
        <pc:picChg chg="add mod">
          <ac:chgData name="Abhishek Mohapatra" userId="30aac4a5-c4d7-4dc1-a6f6-c1b86d8df35f" providerId="ADAL" clId="{05F0DE9B-5D48-4752-9C85-519F1DE634D6}" dt="2025-02-05T12:57:37.147" v="2293" actId="1076"/>
          <ac:picMkLst>
            <pc:docMk/>
            <pc:sldMk cId="2798811035" sldId="641"/>
            <ac:picMk id="17" creationId="{29759CB2-44FC-16BD-3E18-909C0C7A6826}"/>
          </ac:picMkLst>
        </pc:picChg>
      </pc:sldChg>
      <pc:sldChg chg="addSp delSp modSp add mod delAnim">
        <pc:chgData name="Abhishek Mohapatra" userId="30aac4a5-c4d7-4dc1-a6f6-c1b86d8df35f" providerId="ADAL" clId="{05F0DE9B-5D48-4752-9C85-519F1DE634D6}" dt="2025-02-04T15:10:12.731" v="698" actId="1076"/>
        <pc:sldMkLst>
          <pc:docMk/>
          <pc:sldMk cId="3307709853" sldId="642"/>
        </pc:sldMkLst>
        <pc:spChg chg="mod">
          <ac:chgData name="Abhishek Mohapatra" userId="30aac4a5-c4d7-4dc1-a6f6-c1b86d8df35f" providerId="ADAL" clId="{05F0DE9B-5D48-4752-9C85-519F1DE634D6}" dt="2025-02-04T15:04:35.032" v="687" actId="1076"/>
          <ac:spMkLst>
            <pc:docMk/>
            <pc:sldMk cId="3307709853" sldId="642"/>
            <ac:spMk id="12" creationId="{EFEF5164-C8AE-BE55-BC05-510F38C28228}"/>
          </ac:spMkLst>
        </pc:spChg>
        <pc:spChg chg="mod">
          <ac:chgData name="Abhishek Mohapatra" userId="30aac4a5-c4d7-4dc1-a6f6-c1b86d8df35f" providerId="ADAL" clId="{05F0DE9B-5D48-4752-9C85-519F1DE634D6}" dt="2025-02-04T15:05:29.738" v="696" actId="1076"/>
          <ac:spMkLst>
            <pc:docMk/>
            <pc:sldMk cId="3307709853" sldId="642"/>
            <ac:spMk id="31" creationId="{C9E2F5EB-A867-44AC-8FEF-28542D39354B}"/>
          </ac:spMkLst>
        </pc:spChg>
        <pc:picChg chg="add mod">
          <ac:chgData name="Abhishek Mohapatra" userId="30aac4a5-c4d7-4dc1-a6f6-c1b86d8df35f" providerId="ADAL" clId="{05F0DE9B-5D48-4752-9C85-519F1DE634D6}" dt="2025-02-04T14:19:17.423" v="529" actId="14100"/>
          <ac:picMkLst>
            <pc:docMk/>
            <pc:sldMk cId="3307709853" sldId="642"/>
            <ac:picMk id="6" creationId="{FE6B6AB1-3BC4-6D3D-EA92-B00DF2C1C0ED}"/>
          </ac:picMkLst>
        </pc:picChg>
        <pc:picChg chg="add mod">
          <ac:chgData name="Abhishek Mohapatra" userId="30aac4a5-c4d7-4dc1-a6f6-c1b86d8df35f" providerId="ADAL" clId="{05F0DE9B-5D48-4752-9C85-519F1DE634D6}" dt="2025-02-04T15:10:08.578" v="697" actId="1076"/>
          <ac:picMkLst>
            <pc:docMk/>
            <pc:sldMk cId="3307709853" sldId="642"/>
            <ac:picMk id="11" creationId="{2AFC2094-FA6D-6930-3FF7-267D65D85200}"/>
          </ac:picMkLst>
        </pc:picChg>
      </pc:sldChg>
      <pc:sldChg chg="delSp add del mod">
        <pc:chgData name="Abhishek Mohapatra" userId="30aac4a5-c4d7-4dc1-a6f6-c1b86d8df35f" providerId="ADAL" clId="{05F0DE9B-5D48-4752-9C85-519F1DE634D6}" dt="2025-02-04T15:10:36.835" v="703" actId="47"/>
        <pc:sldMkLst>
          <pc:docMk/>
          <pc:sldMk cId="1060957111" sldId="643"/>
        </pc:sldMkLst>
      </pc:sldChg>
      <pc:sldChg chg="addSp delSp modSp add mod">
        <pc:chgData name="Abhishek Mohapatra" userId="30aac4a5-c4d7-4dc1-a6f6-c1b86d8df35f" providerId="ADAL" clId="{05F0DE9B-5D48-4752-9C85-519F1DE634D6}" dt="2025-02-04T21:12:40.633" v="992" actId="255"/>
        <pc:sldMkLst>
          <pc:docMk/>
          <pc:sldMk cId="2511887408" sldId="644"/>
        </pc:sldMkLst>
        <pc:spChg chg="add mod">
          <ac:chgData name="Abhishek Mohapatra" userId="30aac4a5-c4d7-4dc1-a6f6-c1b86d8df35f" providerId="ADAL" clId="{05F0DE9B-5D48-4752-9C85-519F1DE634D6}" dt="2025-02-04T21:12:09.458" v="981" actId="1036"/>
          <ac:spMkLst>
            <pc:docMk/>
            <pc:sldMk cId="2511887408" sldId="644"/>
            <ac:spMk id="8" creationId="{93D02448-E05A-940A-6482-47581A44A2DE}"/>
          </ac:spMkLst>
        </pc:spChg>
        <pc:spChg chg="add mod">
          <ac:chgData name="Abhishek Mohapatra" userId="30aac4a5-c4d7-4dc1-a6f6-c1b86d8df35f" providerId="ADAL" clId="{05F0DE9B-5D48-4752-9C85-519F1DE634D6}" dt="2025-02-04T21:12:40.633" v="992" actId="255"/>
          <ac:spMkLst>
            <pc:docMk/>
            <pc:sldMk cId="2511887408" sldId="644"/>
            <ac:spMk id="11" creationId="{401F5D16-D816-F050-319A-9745EE78D4C3}"/>
          </ac:spMkLst>
        </pc:spChg>
        <pc:spChg chg="mod">
          <ac:chgData name="Abhishek Mohapatra" userId="30aac4a5-c4d7-4dc1-a6f6-c1b86d8df35f" providerId="ADAL" clId="{05F0DE9B-5D48-4752-9C85-519F1DE634D6}" dt="2025-02-04T19:14:05.618" v="906" actId="20577"/>
          <ac:spMkLst>
            <pc:docMk/>
            <pc:sldMk cId="2511887408" sldId="644"/>
            <ac:spMk id="15" creationId="{042EEFE3-7F25-342B-B215-97ABD3B82A4B}"/>
          </ac:spMkLst>
        </pc:spChg>
        <pc:spChg chg="mod">
          <ac:chgData name="Abhishek Mohapatra" userId="30aac4a5-c4d7-4dc1-a6f6-c1b86d8df35f" providerId="ADAL" clId="{05F0DE9B-5D48-4752-9C85-519F1DE634D6}" dt="2025-02-04T19:15:08.212" v="916" actId="20577"/>
          <ac:spMkLst>
            <pc:docMk/>
            <pc:sldMk cId="2511887408" sldId="644"/>
            <ac:spMk id="17" creationId="{04C7DDFF-FE52-AE55-B96C-7261970BA968}"/>
          </ac:spMkLst>
        </pc:spChg>
        <pc:spChg chg="mod">
          <ac:chgData name="Abhishek Mohapatra" userId="30aac4a5-c4d7-4dc1-a6f6-c1b86d8df35f" providerId="ADAL" clId="{05F0DE9B-5D48-4752-9C85-519F1DE634D6}" dt="2025-02-04T15:19:55.886" v="902" actId="20577"/>
          <ac:spMkLst>
            <pc:docMk/>
            <pc:sldMk cId="2511887408" sldId="644"/>
            <ac:spMk id="24" creationId="{3F491F6B-FF24-209E-1E5C-0A9553161940}"/>
          </ac:spMkLst>
        </pc:spChg>
        <pc:spChg chg="mod">
          <ac:chgData name="Abhishek Mohapatra" userId="30aac4a5-c4d7-4dc1-a6f6-c1b86d8df35f" providerId="ADAL" clId="{05F0DE9B-5D48-4752-9C85-519F1DE634D6}" dt="2025-02-04T15:13:23.141" v="755" actId="20577"/>
          <ac:spMkLst>
            <pc:docMk/>
            <pc:sldMk cId="2511887408" sldId="644"/>
            <ac:spMk id="30" creationId="{45FDEB1C-9916-C111-2592-626BDF323109}"/>
          </ac:spMkLst>
        </pc:spChg>
        <pc:spChg chg="mod">
          <ac:chgData name="Abhishek Mohapatra" userId="30aac4a5-c4d7-4dc1-a6f6-c1b86d8df35f" providerId="ADAL" clId="{05F0DE9B-5D48-4752-9C85-519F1DE634D6}" dt="2025-02-04T15:11:51.086" v="723" actId="1076"/>
          <ac:spMkLst>
            <pc:docMk/>
            <pc:sldMk cId="2511887408" sldId="644"/>
            <ac:spMk id="31" creationId="{EB99ED44-C560-6AE6-2D33-D319F151E5B4}"/>
          </ac:spMkLst>
        </pc:spChg>
        <pc:spChg chg="mod">
          <ac:chgData name="Abhishek Mohapatra" userId="30aac4a5-c4d7-4dc1-a6f6-c1b86d8df35f" providerId="ADAL" clId="{05F0DE9B-5D48-4752-9C85-519F1DE634D6}" dt="2025-02-04T15:18:55.290" v="899" actId="20577"/>
          <ac:spMkLst>
            <pc:docMk/>
            <pc:sldMk cId="2511887408" sldId="644"/>
            <ac:spMk id="33" creationId="{BC5110CF-B14D-3BA3-66F2-FCE722A6145B}"/>
          </ac:spMkLst>
        </pc:spChg>
        <pc:picChg chg="add mod">
          <ac:chgData name="Abhishek Mohapatra" userId="30aac4a5-c4d7-4dc1-a6f6-c1b86d8df35f" providerId="ADAL" clId="{05F0DE9B-5D48-4752-9C85-519F1DE634D6}" dt="2025-02-04T21:10:06.309" v="930" actId="14100"/>
          <ac:picMkLst>
            <pc:docMk/>
            <pc:sldMk cId="2511887408" sldId="644"/>
            <ac:picMk id="7" creationId="{EC599F87-A6FF-054A-F69E-E2F432CD9BBA}"/>
          </ac:picMkLst>
        </pc:picChg>
        <pc:cxnChg chg="add mod">
          <ac:chgData name="Abhishek Mohapatra" userId="30aac4a5-c4d7-4dc1-a6f6-c1b86d8df35f" providerId="ADAL" clId="{05F0DE9B-5D48-4752-9C85-519F1DE634D6}" dt="2025-02-04T21:11:51.504" v="979" actId="208"/>
          <ac:cxnSpMkLst>
            <pc:docMk/>
            <pc:sldMk cId="2511887408" sldId="644"/>
            <ac:cxnSpMk id="10" creationId="{13485280-ACEF-18C0-91D2-150A32FD6654}"/>
          </ac:cxnSpMkLst>
        </pc:cxnChg>
      </pc:sldChg>
      <pc:sldChg chg="delSp add mod delAnim">
        <pc:chgData name="Abhishek Mohapatra" userId="30aac4a5-c4d7-4dc1-a6f6-c1b86d8df35f" providerId="ADAL" clId="{05F0DE9B-5D48-4752-9C85-519F1DE634D6}" dt="2025-02-04T21:41:42.574" v="1016" actId="478"/>
        <pc:sldMkLst>
          <pc:docMk/>
          <pc:sldMk cId="1965101406" sldId="645"/>
        </pc:sldMkLst>
      </pc:sldChg>
      <pc:sldChg chg="add del">
        <pc:chgData name="Abhishek Mohapatra" userId="30aac4a5-c4d7-4dc1-a6f6-c1b86d8df35f" providerId="ADAL" clId="{05F0DE9B-5D48-4752-9C85-519F1DE634D6}" dt="2025-02-04T20:42:22.986" v="919" actId="2696"/>
        <pc:sldMkLst>
          <pc:docMk/>
          <pc:sldMk cId="2185551109" sldId="645"/>
        </pc:sldMkLst>
      </pc:sldChg>
      <pc:sldChg chg="addSp modSp add mod modAnim">
        <pc:chgData name="Abhishek Mohapatra" userId="30aac4a5-c4d7-4dc1-a6f6-c1b86d8df35f" providerId="ADAL" clId="{05F0DE9B-5D48-4752-9C85-519F1DE634D6}" dt="2025-02-04T21:50:45.534" v="1221" actId="207"/>
        <pc:sldMkLst>
          <pc:docMk/>
          <pc:sldMk cId="621094662" sldId="646"/>
        </pc:sldMkLst>
        <pc:spChg chg="mod">
          <ac:chgData name="Abhishek Mohapatra" userId="30aac4a5-c4d7-4dc1-a6f6-c1b86d8df35f" providerId="ADAL" clId="{05F0DE9B-5D48-4752-9C85-519F1DE634D6}" dt="2025-02-04T21:49:17.534" v="1187" actId="1076"/>
          <ac:spMkLst>
            <pc:docMk/>
            <pc:sldMk cId="621094662" sldId="646"/>
            <ac:spMk id="4" creationId="{4601477A-757C-FBE5-01D1-5BB3DDAB5113}"/>
          </ac:spMkLst>
        </pc:spChg>
        <pc:spChg chg="mod">
          <ac:chgData name="Abhishek Mohapatra" userId="30aac4a5-c4d7-4dc1-a6f6-c1b86d8df35f" providerId="ADAL" clId="{05F0DE9B-5D48-4752-9C85-519F1DE634D6}" dt="2025-02-04T21:43:54.130" v="1092" actId="1076"/>
          <ac:spMkLst>
            <pc:docMk/>
            <pc:sldMk cId="621094662" sldId="646"/>
            <ac:spMk id="5" creationId="{50B7CB3D-2F5B-510A-CE56-78BC9920B3DD}"/>
          </ac:spMkLst>
        </pc:spChg>
        <pc:spChg chg="mod">
          <ac:chgData name="Abhishek Mohapatra" userId="30aac4a5-c4d7-4dc1-a6f6-c1b86d8df35f" providerId="ADAL" clId="{05F0DE9B-5D48-4752-9C85-519F1DE634D6}" dt="2025-02-04T21:43:41.845" v="1089" actId="1076"/>
          <ac:spMkLst>
            <pc:docMk/>
            <pc:sldMk cId="621094662" sldId="646"/>
            <ac:spMk id="10" creationId="{3C7D72E4-C8FB-00AA-BFDE-0E19C2472A6F}"/>
          </ac:spMkLst>
        </pc:spChg>
        <pc:spChg chg="add mod">
          <ac:chgData name="Abhishek Mohapatra" userId="30aac4a5-c4d7-4dc1-a6f6-c1b86d8df35f" providerId="ADAL" clId="{05F0DE9B-5D48-4752-9C85-519F1DE634D6}" dt="2025-02-04T21:50:45.534" v="1221" actId="207"/>
          <ac:spMkLst>
            <pc:docMk/>
            <pc:sldMk cId="621094662" sldId="646"/>
            <ac:spMk id="11" creationId="{82A4AAF3-8988-12E5-8080-2DD8293D1E3F}"/>
          </ac:spMkLst>
        </pc:spChg>
        <pc:picChg chg="mod">
          <ac:chgData name="Abhishek Mohapatra" userId="30aac4a5-c4d7-4dc1-a6f6-c1b86d8df35f" providerId="ADAL" clId="{05F0DE9B-5D48-4752-9C85-519F1DE634D6}" dt="2025-02-04T21:46:43.260" v="1179" actId="1076"/>
          <ac:picMkLst>
            <pc:docMk/>
            <pc:sldMk cId="621094662" sldId="646"/>
            <ac:picMk id="6" creationId="{7487E9FA-C1A1-A1FA-CC05-37870B3A82E9}"/>
          </ac:picMkLst>
        </pc:picChg>
      </pc:sldChg>
      <pc:sldChg chg="add del">
        <pc:chgData name="Abhishek Mohapatra" userId="30aac4a5-c4d7-4dc1-a6f6-c1b86d8df35f" providerId="ADAL" clId="{05F0DE9B-5D48-4752-9C85-519F1DE634D6}" dt="2025-02-04T20:42:22.986" v="919" actId="2696"/>
        <pc:sldMkLst>
          <pc:docMk/>
          <pc:sldMk cId="2958791705" sldId="646"/>
        </pc:sldMkLst>
      </pc:sldChg>
      <pc:sldChg chg="addSp delSp modSp add mod delAnim">
        <pc:chgData name="Abhishek Mohapatra" userId="30aac4a5-c4d7-4dc1-a6f6-c1b86d8df35f" providerId="ADAL" clId="{05F0DE9B-5D48-4752-9C85-519F1DE634D6}" dt="2025-02-04T21:50:57.525" v="1223" actId="1076"/>
        <pc:sldMkLst>
          <pc:docMk/>
          <pc:sldMk cId="1255208880" sldId="647"/>
        </pc:sldMkLst>
        <pc:spChg chg="mod">
          <ac:chgData name="Abhishek Mohapatra" userId="30aac4a5-c4d7-4dc1-a6f6-c1b86d8df35f" providerId="ADAL" clId="{05F0DE9B-5D48-4752-9C85-519F1DE634D6}" dt="2025-02-04T21:41:24.196" v="1013" actId="1076"/>
          <ac:spMkLst>
            <pc:docMk/>
            <pc:sldMk cId="1255208880" sldId="647"/>
            <ac:spMk id="2" creationId="{353F0BD6-EE41-0CD6-B05A-829C40E59B8B}"/>
          </ac:spMkLst>
        </pc:spChg>
        <pc:spChg chg="add mod">
          <ac:chgData name="Abhishek Mohapatra" userId="30aac4a5-c4d7-4dc1-a6f6-c1b86d8df35f" providerId="ADAL" clId="{05F0DE9B-5D48-4752-9C85-519F1DE634D6}" dt="2025-02-04T21:50:57.525" v="1223" actId="1076"/>
          <ac:spMkLst>
            <pc:docMk/>
            <pc:sldMk cId="1255208880" sldId="647"/>
            <ac:spMk id="5" creationId="{273C945F-A32D-2924-D9F3-F00B64F9DD82}"/>
          </ac:spMkLst>
        </pc:spChg>
        <pc:spChg chg="mod">
          <ac:chgData name="Abhishek Mohapatra" userId="30aac4a5-c4d7-4dc1-a6f6-c1b86d8df35f" providerId="ADAL" clId="{05F0DE9B-5D48-4752-9C85-519F1DE634D6}" dt="2025-02-04T21:41:09.842" v="1010" actId="20577"/>
          <ac:spMkLst>
            <pc:docMk/>
            <pc:sldMk cId="1255208880" sldId="647"/>
            <ac:spMk id="7" creationId="{4B814C7A-85C4-72D1-DC0D-41CF27712B5B}"/>
          </ac:spMkLst>
        </pc:spChg>
        <pc:spChg chg="mod">
          <ac:chgData name="Abhishek Mohapatra" userId="30aac4a5-c4d7-4dc1-a6f6-c1b86d8df35f" providerId="ADAL" clId="{05F0DE9B-5D48-4752-9C85-519F1DE634D6}" dt="2025-02-04T21:41:32.017" v="1014" actId="1076"/>
          <ac:spMkLst>
            <pc:docMk/>
            <pc:sldMk cId="1255208880" sldId="647"/>
            <ac:spMk id="31" creationId="{4AA6D34B-7F55-EBD8-1F60-2F654EE95DD7}"/>
          </ac:spMkLst>
        </pc:spChg>
        <pc:picChg chg="add mod">
          <ac:chgData name="Abhishek Mohapatra" userId="30aac4a5-c4d7-4dc1-a6f6-c1b86d8df35f" providerId="ADAL" clId="{05F0DE9B-5D48-4752-9C85-519F1DE634D6}" dt="2025-02-04T21:41:13.792" v="1011" actId="1076"/>
          <ac:picMkLst>
            <pc:docMk/>
            <pc:sldMk cId="1255208880" sldId="647"/>
            <ac:picMk id="4" creationId="{379089D5-9717-B322-4492-25FACBF8198C}"/>
          </ac:picMkLst>
        </pc:picChg>
      </pc:sldChg>
      <pc:sldChg chg="addSp delSp modSp add del mod ord">
        <pc:chgData name="Abhishek Mohapatra" userId="30aac4a5-c4d7-4dc1-a6f6-c1b86d8df35f" providerId="ADAL" clId="{05F0DE9B-5D48-4752-9C85-519F1DE634D6}" dt="2025-02-04T21:50:49.030" v="1222" actId="47"/>
        <pc:sldMkLst>
          <pc:docMk/>
          <pc:sldMk cId="1558186848" sldId="648"/>
        </pc:sldMkLst>
      </pc:sldChg>
      <pc:sldChg chg="add">
        <pc:chgData name="Abhishek Mohapatra" userId="30aac4a5-c4d7-4dc1-a6f6-c1b86d8df35f" providerId="ADAL" clId="{05F0DE9B-5D48-4752-9C85-519F1DE634D6}" dt="2025-02-04T22:34:56.142" v="1608" actId="2890"/>
        <pc:sldMkLst>
          <pc:docMk/>
          <pc:sldMk cId="2299882298" sldId="648"/>
        </pc:sldMkLst>
      </pc:sldChg>
      <pc:sldChg chg="add del">
        <pc:chgData name="Abhishek Mohapatra" userId="30aac4a5-c4d7-4dc1-a6f6-c1b86d8df35f" providerId="ADAL" clId="{05F0DE9B-5D48-4752-9C85-519F1DE634D6}" dt="2025-02-04T22:46:03.974" v="1693" actId="47"/>
        <pc:sldMkLst>
          <pc:docMk/>
          <pc:sldMk cId="1072334156" sldId="649"/>
        </pc:sldMkLst>
      </pc:sldChg>
      <pc:sldChg chg="addSp delSp modSp add del mod">
        <pc:chgData name="Abhishek Mohapatra" userId="30aac4a5-c4d7-4dc1-a6f6-c1b86d8df35f" providerId="ADAL" clId="{05F0DE9B-5D48-4752-9C85-519F1DE634D6}" dt="2025-02-05T12:03:25.364" v="1707" actId="2696"/>
        <pc:sldMkLst>
          <pc:docMk/>
          <pc:sldMk cId="1313879425" sldId="649"/>
        </pc:sldMkLst>
      </pc:sldChg>
      <pc:sldChg chg="addSp delSp modSp add mod ord modAnim">
        <pc:chgData name="Abhishek Mohapatra" userId="30aac4a5-c4d7-4dc1-a6f6-c1b86d8df35f" providerId="ADAL" clId="{05F0DE9B-5D48-4752-9C85-519F1DE634D6}" dt="2025-02-05T12:56:27.791" v="2292" actId="20577"/>
        <pc:sldMkLst>
          <pc:docMk/>
          <pc:sldMk cId="2714613512" sldId="649"/>
        </pc:sldMkLst>
      </pc:sldChg>
      <pc:sldChg chg="add del">
        <pc:chgData name="Abhishek Mohapatra" userId="30aac4a5-c4d7-4dc1-a6f6-c1b86d8df35f" providerId="ADAL" clId="{05F0DE9B-5D48-4752-9C85-519F1DE634D6}" dt="2025-02-05T10:08:03.530" v="1701"/>
        <pc:sldMkLst>
          <pc:docMk/>
          <pc:sldMk cId="2208809926" sldId="650"/>
        </pc:sldMkLst>
      </pc:sldChg>
      <pc:sldChg chg="addSp delSp modSp add mod delAnim modAnim">
        <pc:chgData name="Abhishek Mohapatra" userId="30aac4a5-c4d7-4dc1-a6f6-c1b86d8df35f" providerId="ADAL" clId="{05F0DE9B-5D48-4752-9C85-519F1DE634D6}" dt="2025-02-05T12:54:37.369" v="2198"/>
        <pc:sldMkLst>
          <pc:docMk/>
          <pc:sldMk cId="2684682574" sldId="650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7T15:58:18.667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1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7T15:58:18.668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0 158 24575,'36'33'0,"61"42"0,-44-36 0,0 1 0,3-2 0,66 34 0,-100-62 0,1-1 0,0-1 0,1-1 0,0-1 0,0-1 0,40 3 0,148-5 0,-134-8 0,1-3 0,-2-3 0,0-4 0,91-29 0,-52 4 0,217-106 0,-272 114 0,14-8 0,1 4 0,147-49 0,-175 71 0,1 3 0,-1 2 0,73-5 0,-102 14 0,0 0 0,0 1 0,-1 1 0,1 0 0,0 2 0,-1 0 0,0 1 0,0 1 0,0 0 0,-1 2 0,0 0 0,18 11 0,-5 3 0,0 1 0,-2 2 0,-1 0 0,-1 2 0,-1 1 0,34 51 0,-53-72 0,-1-1 0,1-1 0,0 1 0,1-1 0,-1 0 0,1 0 0,0-1 0,0 0 0,1 0 0,-1 0 0,1-1 0,-1-1 0,1 1 0,0-1 0,11 1 0,16 3 0,0-3 0,45-1 0,-47-1 0,28-2 0,0-2 0,-1-2 0,105-25 0,169-71 0,-41-4 0,-274 99 0,0 1 0,-1 1 0,1 1 0,0 1 0,1 0 0,-1 2 0,0 0 0,0 1 0,0 1 0,0 1 0,0 0 0,0 2 0,-1 0 0,1 1 0,-1 1 0,-1 0 0,1 2 0,27 17 0,-16-7 0,1-1 0,1-1 0,0-2 0,0-2 0,2 0 0,0-3 0,0 0 0,0-2 0,1-2 0,1-1 0,39 1 0,-73-6 0,103-2 0,-91 1 0,0-1 0,0 0 0,0-1 0,-1-1 0,24-10 0,49-30 0,20-9 0,-100 51 0,11-5 0,0 0 0,1 1 0,20-4 0,-30 9 0,-1 0 0,0 1 0,0 0 0,1 0 0,-1 0 0,0 1 0,0 0 0,0 0 0,1 0 0,-1 1 0,0 0 0,8 4 0,2 1 0,0-1 0,1 0 0,-1-1 0,1-1 0,1 0 0,-1-2 0,0 0 0,1-1 0,0 0 0,-1-2 0,1 0 0,-1-1 0,0 0 0,1-2 0,-1 0 0,-1-1 0,1 0 0,18-10 0,70-32-1365,-89 37-5461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7T15:58:18.669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1 938 24575,'100'0'0,"299"-4"0,-4-32 0,-359 30 0,0-2 0,-1-2 0,1 0 0,-2-3 0,0-1 0,0-1 0,-2-2 0,0-1 0,0-2 0,-2-1 0,-1-1 0,50-49 0,80-100 0,59-59 0,-168 183 0,2 2 0,90-60 0,-129 96 0,-1 2 0,1 0 0,0 0 0,0 2 0,1-1 0,22-4 0,-30 8 0,0 2 0,0-1 0,1 1 0,-1 0 0,0 0 0,0 0 0,1 1 0,-1 0 0,0 0 0,0 1 0,0 0 0,0 0 0,0 0 0,0 1 0,-1 0 0,1 0 0,8 6 0,2 4 0,-1 1 0,0 0 0,0 1 0,-2 0 0,13 18 0,53 92 0,-14-22 0,-60-97 0,0-1 0,0 1 0,1-1 0,-1 0 0,1-1 0,1 1 0,-1-1 0,0-1 0,1 1 0,0-1 0,0 0 0,0 0 0,10 2 0,7 1 0,0-1 0,43 3 0,-37-7 0,0-1 0,0-1 0,53-9 0,86-29 0,-106 22 0,112-14 0,-101 20 0,-46 7 0,45-3 0,-62 8 0,0-1 0,-1 1 0,1 1 0,0 0 0,-1 0 0,0 1 0,18 7 0,67 37 0,-55-26 0,57 20 0,-82-35 0,1-2 0,-1 0 0,1-1 0,0-1 0,-1 0 0,1-1 0,26-1 0,-7-4 0,0-2 0,63-19 0,65-32 0,-144 50 0,138-66 0,-111 49 0,94-35 0,-133 57 0,1 0 0,-1 1 0,1 0 0,0 0 0,-1 0 0,1 1 0,0 0 0,0 1 0,-1 0 0,1 0 0,9 3 0,-4 0 0,-1 1 0,1 0 0,-1 0 0,0 1 0,21 15 0,-2 3 0,-2 2 0,0 0 0,33 42 0,-22-23 0,-15-14 0,2-2 0,1 0 0,55 42 0,-66-60 0,1 0 0,1-2 0,-1 0 0,2-1 0,-1-1 0,1 0 0,0-2 0,0 0 0,32 2 0,19-1 0,104-7 0,-66-2 0,-26 2 0,93 3 0,-169-1 5,0 0 0,0 0 0,0 1 0,-1 0 0,1 0 0,-1 1 0,1 0 0,-1 0 0,0 0 0,0 1 0,0-1 0,-1 2 0,1-1 0,-1 1 0,7 6 1,1 6-161,0 0 0,-1 1 0,16 30 0,-11-18-671,-7-14-6000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7T15:58:18.670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1 221 24575,'29'1'0,"0"2"0,0 1 0,-1 1 0,48 16 0,-24-7 0,515 182 0,-245-76 0,8-24 0,-289-86 0,1-2 0,0-2 0,1-1 0,50-2 0,-78-4 0,0 0 0,0-1 0,-1-1 0,1 0 0,-1-1 0,1 0 0,-2-1 0,1-1 0,0 0 0,-1-1 0,0-1 0,-1 1 0,0-2 0,0 0 0,16-16 0,43-45 0,72-77 0,-9 13 0,-132 132 0,1-1 0,-1 1 0,1 0 0,-1 0 0,1 0 0,0 0 0,0 0 0,0 1 0,0-1 0,0 1 0,0 0 0,0 0 0,1 0 0,-1 0 0,0 1 0,1-1 0,-1 1 0,0 0 0,1 0 0,-1 0 0,1 0 0,-1 1 0,0-1 0,0 1 0,1 0 0,3 1 0,8 5 0,1 0 0,-2 0 0,1 2 0,18 13 0,25 13 0,-43-29 0,-1 0 0,1-2 0,0 0 0,0-1 0,1 0 0,-1-1 0,1-1 0,-1 0 0,1-1 0,-1-1 0,1-1 0,-1 0 0,1-1 0,-1 0 0,26-10 0,-13 2 0,-1-2 0,0-1 0,-1-1 0,0-1 0,-1-1 0,-1-1 0,24-24 0,-37 27 0,-10 14 0,-1 0 0,1 1 0,-1-1 0,1 0 0,-1 1 0,1-1 0,-1 0 0,1 1 0,0-1 0,-1 1 0,1-1 0,0 0 0,-1 1 0,1 0 0,0-1 0,0 1 0,0 0 0,-1-1 0,1 1 0,0 0 0,0 0 0,0-1 0,0 1 0,-1 0 0,1 0 0,0 0 0,0 0 0,0 0 0,0 1 0,0-1 0,1 0 0,193 3 0,-27 1 0,223-24 0,-358 15 0,-1-1 0,0-2 0,0-1 0,0-2 0,-1-1 0,-1-1 0,35-20 0,-46 20 0,-13 8 0,0 1 0,0 0 0,1 1 0,-1 0 0,1 0 0,0 0 0,0 1 0,9-3 0,1 2 0,1 1 0,-1 1 0,1 0 0,-1 2 0,1 0 0,-1 0 0,0 2 0,1 0 0,-1 1 0,0 1 0,-1 0 0,1 1 0,-1 1 0,0 1 0,-1 0 0,0 1 0,0 1 0,-1 0 0,25 23 0,55 61 0,-59-56 0,59 48 0,-84-79 0,0 0 0,0-1 0,1 0 0,0-1 0,0 0 0,0-1 0,1 0 0,-1-1 0,1 0 0,20 2 0,4-3 0,1-1 0,41-4 0,-19 0 0,-36 1 0,1-2 0,-1 0 0,35-11 0,-27 6 0,34-5 0,66-2 0,149-27 0,-235 34-273,0-3 0,-1-2 0,-1-1 0,58-30 0,-86 37-6553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7T15:58:18.671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1 467 24575,'289'2'0,"321"-4"0,-555-1 0,-1-3 0,1-1 0,100-29 0,-76 8 0,143-74 0,-82 35 0,47-34 0,-11 6 0,-165 90 0,0 1 0,1 1 0,0 0 0,0 1 0,0 0 0,0 0 0,0 2 0,0-1 0,0 1 0,15 3 0,16 3 0,61 18 0,-79-18 0,20 3 0,1-3 0,0-1 0,70-3 0,-23 0 0,-74 0 0,0 0 0,-1 1 0,1 1 0,-1 1 0,0 0 0,0 2 0,-1 0 0,1 1 0,28 18 0,-18-7 0,-1 0 0,-1 2 0,-1 2 0,38 41 0,-53-52 0,1 0 0,0-1 0,1 0 0,0-1 0,1 0 0,18 9 0,-25-15 0,1-1 0,0 0 0,1-1 0,-1 0 0,0 0 0,1 0 0,-1-1 0,1 0 0,-1 0 0,1-1 0,0 0 0,-1-1 0,1 1 0,-1-1 0,11-3 0,13-7 0,-1 0 0,0-2 0,-1-2 0,51-33 0,10-5 0,-61 39 0,1 1 0,0 1 0,0 1 0,1 2 0,41-7 0,-19 9 0,-1 2 0,78 3 0,-85 4 0,1 2 0,-1 2 0,0 2 0,51 15 0,-67-16 0,-1-2 0,55 3 0,-4 0 0,5 6 0,-1 5 0,109 38 0,-172-50 0,0-1 0,1 0 0,-1-2 0,1 0 0,0-2 0,1 0 0,-1-1 0,0-1 0,0-1 0,1-1 0,-1-1 0,0-1 0,-1 0 0,1-2 0,21-9 0,-22 7 0,0 1 0,0 1 0,1 1 0,0 0 0,22-1 0,-29 5 0,-1 1 0,1 1 0,-1 0 0,1 0 0,-1 1 0,0 1 0,0 1 0,0 0 0,15 6 0,94 48-1365,-104-50-5461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7T15:58:18.672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1 546 24575,'106'1'0,"229"-7"0,-266 1 0,0-3 0,122-31 0,94-53 0,-244 72 0,-1-1 0,-1-2 0,72-56 0,-86 60 0,3-3 0,-1 2 0,35-21 0,-50 35 0,0 0 0,0 1 0,0 0 0,0 1 0,1 0 0,19-2 0,29 0 0,0 3 0,71 6 0,-34 0 0,56 10 0,-23 1 0,-112-12 0,-1 1 0,0 0 0,0 2 0,28 10 0,-28-9 0,0 0 0,1-1 0,0 0 0,26 1 0,-15-5 0,0-2 0,1-1 0,-1-1 0,37-10 0,73-7 0,-73 12 0,-44 5 0,1 2 0,-1 1 0,0 0 0,1 2 0,-1 1 0,33 7 0,130 50 0,-110-32 0,-55-22 0,-1 0 0,1-1 0,1-1 0,-1-1 0,0-1 0,1-1 0,-1-1 0,1-1 0,40-7 0,-29 0 0,0 0 0,-1-3 0,0 0 0,-1-2 0,47-27 0,-19 8 0,1 3 0,1 2 0,69-19 0,-91 35 0,0 1 0,0 2 0,1 2 0,0 2 0,0 2 0,57 3 0,-79 1 0,1 2 0,-2 0 0,1 1 0,-1 1 0,1 1 0,20 11 0,32 11 0,0 1 0,-42-17 0,33 10 0,95 19 0,-70-20 0,109 42 0,-180-56 0,0 0 0,0 1 0,0 0 0,-1 1 0,-1 1 0,0 0 0,0 1 0,10 13 0,14 18 0,30 51 0,-59-83 0,6 8 0,0-1 0,2 0 0,0-1 0,1-1 0,0 0 0,1-1 0,1-2 0,36 21 0,-45-29-227,0-1-1,1-1 1,-1 0-1,1-1 1,21 3-1,-7-3-6598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7T15:58:18.673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0 210 24575,'33'1'0,"41"7"0,-9 0 0,406 54 0,-407-49 0,1-4 0,112 2 0,-149-11 0,-1-2 0,1 0 0,-1-2 0,0-1 0,0-1 0,0-2 0,-1 0 0,0-2 0,25-13 0,302-158 0,-337 175 0,1 1 0,0 0 0,0 1 0,0 1 0,1 1 0,0 0 0,-1 1 0,22 2 0,-13-1 0,0-1 0,43-7 0,-1-3 0,71-2 0,-30 4 0,-63 6 0,1 3 0,-1 1 0,1 2 0,-1 3 0,86 21 0,-89-21 0,0-1 0,0-1 0,0-3 0,77-8 0,-44-5 0,-56 8 0,1 1 0,36-2 0,-49 5 0,0 1 0,0 0 0,0 0 0,-1 1 0,1-1 0,-1 2 0,1-1 0,-1 1 0,0 0 0,0 1 0,8 5 0,15 10 0,78 46 0,-93-57 0,0-2 0,0 1 0,1-2 0,0 0 0,28 4 0,-17-6 0,1 0 0,0-2 0,0-1 0,0-1 0,-1-2 0,1 0 0,-1-2 0,1-1 0,-1-1 0,-1-2 0,27-11 0,2-2 0,1 2 0,1 2 0,0 3 0,1 3 0,1 2 0,0 3 0,99 0 0,-11 6 0,121 5 0,-220 0 0,0 2 0,83 22 0,53 32 0,25 10 0,-193-65 0,12 5 0,1-1 0,1-2 0,-1 0 0,1-2 0,37 1 0,116-8-1365,-159 2-5461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7T15:58:18.674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 1 24575,'-1'24'0,"1"0"0,2 0 0,0 0 0,1 0 0,2 0 0,11 35 0,-12-51 0,1 0 0,-1 0 0,2 0 0,-1-1 0,1 0 0,1 0 0,-1 0 0,1-1 0,0 0 0,0 0 0,1-1 0,11 7 0,13 5 0,58 24 0,-60-30 0,0-2 0,0 0 0,1-2 0,0-2 0,1 0 0,-1-3 0,1 0 0,-1-2 0,1-1 0,42-8 0,20-6 0,0-4 0,150-51 0,-207 58 0,1 2 0,0 2 0,1 2 0,42-3 0,155 7 0,-2 0 0,-209-2 0,0-1 0,0-1 0,-1-1 0,0-1 0,0-2 0,25-13 0,19-7 0,-62 28 0,169-62 0,-146 56 0,1 0 0,-1 2 0,1 2 0,35-2 0,-20 5 0,74 8 0,-99-4 0,1 1 0,-1 1 0,-1 1 0,1 0 0,-1 1 0,19 11 0,-4 0 0,-17-8 0,-1-1 0,1 0 0,0-2 0,1 0 0,0-1 0,0 0 0,0-2 0,34 5 0,125-11 0,-124-1 0,0 3 0,1 2 0,87 14 0,84 44 0,-150-39 0,-60-17-151,0-1-1,0-1 0,1 0 0,-1-1 1,1-1-1,-1-1 0,1 0 1,27-6-1,-12 1-6674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7T15:58:18.675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1 521 24575,'16'-1'0,"0"-1"0,0 0 0,0-2 0,0 1 0,20-9 0,-5 2 0,320-103 0,-148 45 0,-171 58 0,523-192 0,-494 171 0,-45 22 0,0 0 0,0 2 0,1-1 0,1 2 0,-1 0 0,1 1 0,0 1 0,26-2 0,9 4 0,68 7 0,-102-3 0,0 1 0,-1 0 0,1 2 0,0 0 0,-1 1 0,34 17 0,-35-13 0,2-1 0,0 0 0,0-2 0,0 0 0,1-1 0,0-1 0,0-1 0,0-1 0,1 0 0,25-1 0,-13-4 0,29 1 0,-58 1 0,-1 0 0,1 1 0,0 0 0,0-1 0,0 1 0,0 0 0,-1 1 0,1-1 0,0 1 0,-1 0 0,7 4 0,-8-4 0,0 0 0,0 1 0,0-1 0,0 1 0,-1 0 0,1 0 0,-1-1 0,0 1 0,0 0 0,0 0 0,0 0 0,0 0 0,0 0 0,-1 1 0,0-1 0,1 0 0,-1 0 0,0 0 0,-1 5 0,-1 8 0,0-1 0,-7 24 0,6-31 0,0 2 11,0 1 0,-1-1 0,0-1 0,-1 1 0,0-1 0,-1 0-1,0 0 1,0 0 0,-1-1 0,-9 10 0,10-12-117,0-1 0,-1 1 0,0-1 0,1-1 0,-2 1 0,1-1-1,0 0 1,-1-1 0,0 1 0,0-2 0,0 1 0,0-1 0,-12 2 0,-1-3-6720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7E661-8D66-4037-99A3-9168BDC4F05B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4FE6CA-6D84-4485-93AD-AD9C31278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401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4785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C03528-F5F6-6C64-2E65-4FA049C813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76478D-DA9D-1083-A3E6-93AFB3AC8D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DF14E2-37CE-4022-9B6C-44A6C3C748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4E541C-3470-0E19-82E0-BE0442212D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6792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C03528-F5F6-6C64-2E65-4FA049C813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76478D-DA9D-1083-A3E6-93AFB3AC8D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DF14E2-37CE-4022-9B6C-44A6C3C748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Adjoint meson masses obtained in chiral extrapolation.</a:t>
            </a:r>
          </a:p>
          <a:p>
            <a:endParaRPr lang="en-US" dirty="0"/>
          </a:p>
          <a:p>
            <a:r>
              <a:rPr lang="en-US" dirty="0"/>
              <a:t>Marsh and Lewis pion mass 3.5 times the actual value.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4E541C-3470-0E19-82E0-BE0442212D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127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7876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F8BDCD-778F-BE9B-418C-946198CCC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239013-2FC1-90EB-4D4F-DE7893F5CE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09E7B3-EA0B-FEEE-DB8E-6160523470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Lattice spacing: 0.063 </a:t>
            </a:r>
            <a:r>
              <a:rPr lang="en-US" dirty="0" err="1"/>
              <a:t>fm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F5BCC3-B688-BE84-30B7-7B9BA9F569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71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597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5644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Non-relativistic because </a:t>
            </a:r>
            <a:r>
              <a:rPr lang="en-US" dirty="0" err="1"/>
              <a:t>v~alpha</a:t>
            </a:r>
            <a:r>
              <a:rPr lang="en-US" dirty="0"/>
              <a:t>&lt;&lt;1. This can be seen from the virial theorem. </a:t>
            </a:r>
          </a:p>
          <a:p>
            <a:endParaRPr lang="en-US" dirty="0"/>
          </a:p>
          <a:p>
            <a:r>
              <a:rPr lang="en-US" dirty="0"/>
              <a:t>Top quark mass ~ 180 GeV. Top quark unstable and short-lived and  decays into bottom quark + W-boson.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2042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tti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8915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0665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Lattice data pion mass around 200 MeV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267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complete understanding of exotic </a:t>
            </a:r>
            <a:r>
              <a:rPr lang="en-US" dirty="0" err="1"/>
              <a:t>quarkonia</a:t>
            </a:r>
            <a:r>
              <a:rPr lang="en-US" dirty="0"/>
              <a:t> in terms of these pictures has not yet been obtained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5379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GlueX</a:t>
            </a:r>
            <a:r>
              <a:rPr lang="en-US" dirty="0"/>
              <a:t> aims to study pentaquark states </a:t>
            </a:r>
            <a:r>
              <a:rPr lang="en-US"/>
              <a:t>through s-wave </a:t>
            </a:r>
            <a:r>
              <a:rPr lang="en-US" dirty="0"/>
              <a:t>channel photoproduction.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4280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D487FF-5571-5EFC-78B7-0B9D88F71F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84A018-0AE0-F110-5919-062EDE0EA5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349990-F101-F92B-1CAD-D3E2FAF048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7A2690-150C-4530-A721-D97F86C4B3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6926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8366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Sasa</a:t>
            </a:r>
            <a:r>
              <a:rPr lang="en-US" dirty="0"/>
              <a:t> lattice data at r/a=1, lattice </a:t>
            </a:r>
            <a:r>
              <a:rPr lang="en-US" dirty="0" err="1"/>
              <a:t>sapcing</a:t>
            </a:r>
            <a:r>
              <a:rPr lang="en-US" dirty="0"/>
              <a:t> is not fine enough to get to small distance.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970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B25A94-7A23-0F36-3260-269E8F5666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0A0005-76F4-F929-BC2D-BFC3990F6C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B2BD31-2350-1970-75CB-03DD8F549E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D_{infinity}h-</a:t>
            </a:r>
            <a:r>
              <a:rPr lang="en-US" dirty="0">
                <a:sym typeface="Wingdings" panose="05000000000000000000" pitchFamily="2" charset="2"/>
              </a:rPr>
              <a:t>cylindrical</a:t>
            </a:r>
            <a:r>
              <a:rPr lang="en-US" baseline="0" dirty="0">
                <a:sym typeface="Wingdings" panose="05000000000000000000" pitchFamily="2" charset="2"/>
              </a:rPr>
              <a:t> symmetry group. O(3)*C: spherical symmetry group. </a:t>
            </a:r>
            <a:r>
              <a:rPr lang="en-US" dirty="0"/>
              <a:t>In the </a:t>
            </a:r>
            <a:r>
              <a:rPr lang="en-US" dirty="0" err="1"/>
              <a:t>centreof</a:t>
            </a:r>
            <a:r>
              <a:rPr lang="en-US" dirty="0"/>
              <a:t>-mass system gluonic excitations between static quarks are, therefore, classified according to representations of O(3)× C, which we summarize by L, the angular momentum, CP and reflection with respect a plane passing through the quark-antiquark axes5x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04F119-65AB-BEC7-B280-FFDCAC219D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15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0BC306-14EE-1C1C-A366-633E753CDD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3B1A5D-6CC2-6BAD-6CF0-180E22C44F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1393AE-FCD3-918C-0025-B7AD319B4E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Non-relativistic because </a:t>
            </a:r>
            <a:r>
              <a:rPr lang="en-US" dirty="0" err="1"/>
              <a:t>v~alpha</a:t>
            </a:r>
            <a:r>
              <a:rPr lang="en-US" dirty="0"/>
              <a:t>&lt;&lt;1. This can be seen from the virial theorem. </a:t>
            </a:r>
          </a:p>
          <a:p>
            <a:endParaRPr lang="en-US" dirty="0"/>
          </a:p>
          <a:p>
            <a:r>
              <a:rPr lang="en-US" dirty="0"/>
              <a:t>Top quark mass ~ 180 GeV. Top quark unstable and short-lived and  decays into bottom quark + W-boson.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A44B6B-D56A-C50F-3D4B-2DE9437271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8506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BB14BE-B2CB-D285-7969-580EFC0091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A998F7-73A3-3F23-4FC1-B1607BA12C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C81516-C9D7-27E0-2B86-82BF00B6C9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static limit, quarkonium (the lowest potential ) and heavy hybrids (the remaining potentials) do not mix by construction (they are built as orthogonal states). Hence, the mixing must be due to 1/m corrections to the Born-Oppenheimer approximation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D0B394-641F-4D7C-B477-A552E950A5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374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96A0D9-D2FB-3B81-BA8B-88B5DC5177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755DF4D-E58E-C584-EAEA-726C7EF240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09CF1A-6713-713B-4FB4-89CB40B005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static limit, quarkonium (the lowest potential ) and heavy hybrids (the remaining potentials) do not mix by construction (they are built as orthogonal states). Hence, the mixing must be due to 1/m  corrections to the Born-Oppenheimer approximation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E0EA29-DDDE-B777-4B38-AA6322621B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8958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Non-relativistic because </a:t>
            </a:r>
            <a:r>
              <a:rPr lang="en-US" dirty="0" err="1"/>
              <a:t>v~alpha</a:t>
            </a:r>
            <a:r>
              <a:rPr lang="en-US" dirty="0"/>
              <a:t>&lt;&lt;1. This can be seen from the virial theorem. </a:t>
            </a:r>
          </a:p>
          <a:p>
            <a:endParaRPr lang="en-US" dirty="0"/>
          </a:p>
          <a:p>
            <a:r>
              <a:rPr lang="en-US" dirty="0"/>
              <a:t>Top quark mass ~ 180 GeV. Top quark unstable and short-lived and  decays into bottom quark + W-boson.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1670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3E4C09-3B97-70F8-E49C-D6933893DA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46E352-1D51-6B4F-50E2-D7BC3CFEF0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FD8F2E-2428-A259-F574-7D09C4383B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Non-relativistic because </a:t>
            </a:r>
            <a:r>
              <a:rPr lang="en-US" dirty="0" err="1"/>
              <a:t>v~alpha</a:t>
            </a:r>
            <a:r>
              <a:rPr lang="en-US" dirty="0"/>
              <a:t>&lt;&lt;1. This can be seen from the virial theorem. </a:t>
            </a:r>
          </a:p>
          <a:p>
            <a:endParaRPr lang="en-US" dirty="0"/>
          </a:p>
          <a:p>
            <a:r>
              <a:rPr lang="en-US" dirty="0"/>
              <a:t>Top quark mass ~ 180 GeV. Top quark unstable and short-lived and  decays into bottom quark + W-boson.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EC3134-BFC9-A919-AF46-483C195E0F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1761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Non-relativistic because </a:t>
            </a:r>
            <a:r>
              <a:rPr lang="en-US" dirty="0" err="1"/>
              <a:t>v~alpha</a:t>
            </a:r>
            <a:r>
              <a:rPr lang="en-US" dirty="0"/>
              <a:t>&lt;&lt;1. This can be seen from the virial theorem. </a:t>
            </a:r>
          </a:p>
          <a:p>
            <a:endParaRPr lang="en-US" dirty="0"/>
          </a:p>
          <a:p>
            <a:r>
              <a:rPr lang="en-US" dirty="0"/>
              <a:t>Top quark mass ~ 180 GeV. Top quark unstable and short-lived and  decays into bottom quark + W-boson.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265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0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867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11130180" y="6408271"/>
            <a:ext cx="766981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667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339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CC23B-7234-C3DF-8718-09E9F00B10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AE5146-0E0B-590D-E579-E5941DB0F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D6E650-B77A-89D2-817C-FA57F5822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386A-CD97-4509-91D5-F38F7BD7A752}" type="datetime1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CBBC3-11BE-B64B-29D4-79F812D38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C56E09-DC0C-4210-D000-9F793C06C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627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E38F2-5AF7-28A0-8968-CC98098E1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92259-A38B-C7FB-8390-84827A715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C5EA2F-F77E-F269-4B4E-F24A11D13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8494-6B19-49EA-AC4E-A37C0F7CA0B0}" type="datetime1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7D423-2697-23F3-5213-4F0DA5A0B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64E77A-E858-69B2-5151-B83FA30E9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3816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0"/>
            <a:ext cx="11345332" cy="50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4267"/>
              </a:lnSpc>
              <a:defRPr lang="de-DE" sz="3333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0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2133" baseline="0" noProof="0" dirty="0" smtClean="0">
                <a:solidFill>
                  <a:schemeClr val="bg1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113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0"/>
            <a:ext cx="11345332" cy="50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4267"/>
              </a:lnSpc>
              <a:defRPr lang="de-DE" sz="3333" noProof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0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867" baseline="0" noProof="0" dirty="0" smtClean="0">
                <a:solidFill>
                  <a:srgbClr val="000000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11130180" y="6408271"/>
            <a:ext cx="766981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667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639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0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867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11130180" y="6408271"/>
            <a:ext cx="766981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667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0740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25454" y="2133601"/>
            <a:ext cx="11345332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  <a:lvl2pPr>
              <a:lnSpc>
                <a:spcPct val="114000"/>
              </a:lnSpc>
              <a:defRPr lang="de-DE" sz="1867" noProof="0" dirty="0" smtClean="0"/>
            </a:lvl2pPr>
            <a:lvl3pPr>
              <a:defRPr sz="1867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 lIns="0" rIns="0"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864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25454" y="2857501"/>
            <a:ext cx="11345332" cy="33909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  <a:lvl2pPr>
              <a:lnSpc>
                <a:spcPct val="114000"/>
              </a:lnSpc>
              <a:defRPr lang="de-DE" sz="1867" noProof="0" dirty="0" smtClean="0"/>
            </a:lvl2pPr>
            <a:lvl3pPr>
              <a:defRPr sz="1867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 useBgFill="1"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 useBgFill="1"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 useBgFill="1"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 useBgFill="1"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1"/>
            <a:ext cx="11345332" cy="67374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0563076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425455" y="2136000"/>
            <a:ext cx="5574547" cy="412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  <a:lvl2pPr>
              <a:lnSpc>
                <a:spcPct val="114000"/>
              </a:lnSpc>
              <a:defRPr lang="de-DE" sz="1867" noProof="0" dirty="0" smtClean="0"/>
            </a:lvl2pPr>
            <a:lvl3pPr>
              <a:defRPr sz="1867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6196239" y="2136000"/>
            <a:ext cx="5574547" cy="412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  <a:lvl2pPr>
              <a:lnSpc>
                <a:spcPct val="114000"/>
              </a:lnSpc>
              <a:defRPr lang="de-DE" sz="1867" noProof="0" dirty="0" smtClean="0"/>
            </a:lvl2pPr>
            <a:lvl3pPr>
              <a:defRPr sz="1867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baseline="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7792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7" y="2865003"/>
            <a:ext cx="5584444" cy="3396099"/>
          </a:xfrm>
          <a:prstGeom prst="rect">
            <a:avLst/>
          </a:prstGeom>
        </p:spPr>
        <p:txBody>
          <a:bodyPr lIns="0" rIns="0"/>
          <a:lstStyle>
            <a:lvl1pPr>
              <a:defRPr lang="de-DE" sz="1867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867"/>
            </a:lvl2pPr>
            <a:lvl3pPr>
              <a:defRPr sz="1867" baseline="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6197600" y="2865121"/>
            <a:ext cx="5573856" cy="339588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67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07337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 (Hintergr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auto">
          <a:xfrm>
            <a:off x="0" y="2870200"/>
            <a:ext cx="12192000" cy="3987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endParaRPr lang="de-DE" sz="1333">
              <a:latin typeface="Arial" pitchFamily="34" charset="0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6" y="2870200"/>
            <a:ext cx="5597144" cy="3403600"/>
          </a:xfrm>
          <a:prstGeom prst="rect">
            <a:avLst/>
          </a:prstGeom>
        </p:spPr>
        <p:txBody>
          <a:bodyPr lIns="0" rIns="0"/>
          <a:lstStyle>
            <a:lvl1pPr>
              <a:defRPr lang="de-DE" sz="1867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867"/>
            </a:lvl2pPr>
            <a:lvl3pPr>
              <a:defRPr sz="1867" baseline="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6197600" y="2857500"/>
            <a:ext cx="5573856" cy="339090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67"/>
            </a:lvl1pPr>
          </a:lstStyle>
          <a:p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9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305473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25454" y="2133601"/>
            <a:ext cx="11345332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  <a:lvl2pPr>
              <a:lnSpc>
                <a:spcPct val="114000"/>
              </a:lnSpc>
              <a:defRPr lang="de-DE" sz="1867" noProof="0" dirty="0" smtClean="0"/>
            </a:lvl2pPr>
            <a:lvl3pPr>
              <a:defRPr sz="1867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 lIns="0" rIns="0"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602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7"/>
          </p:nvPr>
        </p:nvSpPr>
        <p:spPr>
          <a:xfrm>
            <a:off x="0" y="2844800"/>
            <a:ext cx="12192000" cy="4013200"/>
          </a:xfrm>
          <a:prstGeom prst="rect">
            <a:avLst/>
          </a:prstGeom>
        </p:spPr>
        <p:txBody>
          <a:bodyPr/>
          <a:lstStyle>
            <a:lvl1pPr>
              <a:defRPr sz="1867"/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90377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formatfü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2133601"/>
            <a:ext cx="12192000" cy="4724399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67"/>
            </a:lvl1pPr>
          </a:lstStyle>
          <a:p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5155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0"/>
            <a:ext cx="11345332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baseline="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Präsentationsmuster</a:t>
            </a:r>
            <a:br>
              <a:rPr lang="de-DE" noProof="0" dirty="0"/>
            </a:br>
            <a:br>
              <a:rPr lang="de-DE" noProof="0" dirty="0"/>
            </a:br>
            <a:r>
              <a:rPr lang="de-DE" noProof="0" dirty="0"/>
              <a:t>kann auch als </a:t>
            </a:r>
            <a:r>
              <a:rPr lang="de-DE" noProof="0" dirty="0" err="1"/>
              <a:t>Kapiteltrenner</a:t>
            </a:r>
            <a:r>
              <a:rPr lang="de-DE" noProof="0" dirty="0"/>
              <a:t> verwendet werden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2952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0"/>
            <a:ext cx="11345332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Präsentationsmuster</a:t>
            </a:r>
            <a:br>
              <a:rPr lang="de-DE" noProof="0" dirty="0"/>
            </a:br>
            <a:br>
              <a:rPr lang="de-DE" noProof="0" dirty="0"/>
            </a:br>
            <a:r>
              <a:rPr lang="de-DE" noProof="0" dirty="0"/>
              <a:t>kann auch als </a:t>
            </a:r>
            <a:r>
              <a:rPr lang="de-DE" noProof="0" dirty="0" err="1"/>
              <a:t>Kapiteltrenner</a:t>
            </a:r>
            <a:r>
              <a:rPr lang="de-DE" noProof="0" dirty="0"/>
              <a:t> verwendet werden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1857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CC23B-7234-C3DF-8718-09E9F00B10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AE5146-0E0B-590D-E579-E5941DB0F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D6E650-B77A-89D2-817C-FA57F5822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386A-CD97-4509-91D5-F38F7BD7A752}" type="datetime1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CBBC3-11BE-B64B-29D4-79F812D38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C56E09-DC0C-4210-D000-9F793C06C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4802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E38F2-5AF7-28A0-8968-CC98098E1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92259-A38B-C7FB-8390-84827A715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C5EA2F-F77E-F269-4B4E-F24A11D13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8494-6B19-49EA-AC4E-A37C0F7CA0B0}" type="datetime1">
              <a:rPr lang="en-US" smtClean="0"/>
              <a:t>11/5/2025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7D423-2697-23F3-5213-4F0DA5A0B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64E77A-E858-69B2-5151-B83FA30E9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54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25454" y="2857501"/>
            <a:ext cx="11345332" cy="33909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  <a:lvl2pPr>
              <a:lnSpc>
                <a:spcPct val="114000"/>
              </a:lnSpc>
              <a:defRPr lang="de-DE" sz="1867" noProof="0" dirty="0" smtClean="0"/>
            </a:lvl2pPr>
            <a:lvl3pPr>
              <a:defRPr sz="1867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 useBgFill="1"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 useBgFill="1"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 useBgFill="1"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 useBgFill="1"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1"/>
            <a:ext cx="11345332" cy="67374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537959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425455" y="2136000"/>
            <a:ext cx="5574547" cy="412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  <a:lvl2pPr>
              <a:lnSpc>
                <a:spcPct val="114000"/>
              </a:lnSpc>
              <a:defRPr lang="de-DE" sz="1867" noProof="0" dirty="0" smtClean="0"/>
            </a:lvl2pPr>
            <a:lvl3pPr>
              <a:defRPr sz="1867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6196239" y="2136000"/>
            <a:ext cx="5574547" cy="412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  <a:lvl2pPr>
              <a:lnSpc>
                <a:spcPct val="114000"/>
              </a:lnSpc>
              <a:defRPr lang="de-DE" sz="1867" noProof="0" dirty="0" smtClean="0"/>
            </a:lvl2pPr>
            <a:lvl3pPr>
              <a:defRPr sz="1867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baseline="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134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7" y="2865003"/>
            <a:ext cx="5584444" cy="3396099"/>
          </a:xfrm>
          <a:prstGeom prst="rect">
            <a:avLst/>
          </a:prstGeom>
        </p:spPr>
        <p:txBody>
          <a:bodyPr lIns="0" rIns="0"/>
          <a:lstStyle>
            <a:lvl1pPr>
              <a:defRPr lang="de-DE" sz="1867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867"/>
            </a:lvl2pPr>
            <a:lvl3pPr>
              <a:defRPr sz="1867" baseline="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6197600" y="2865121"/>
            <a:ext cx="5573856" cy="339588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67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024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 (Hintergr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auto">
          <a:xfrm>
            <a:off x="0" y="2870200"/>
            <a:ext cx="12192000" cy="3987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endParaRPr lang="de-DE" sz="1333">
              <a:latin typeface="Arial" pitchFamily="34" charset="0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6" y="2870200"/>
            <a:ext cx="5597144" cy="3403600"/>
          </a:xfrm>
          <a:prstGeom prst="rect">
            <a:avLst/>
          </a:prstGeom>
        </p:spPr>
        <p:txBody>
          <a:bodyPr lIns="0" rIns="0"/>
          <a:lstStyle>
            <a:lvl1pPr>
              <a:defRPr lang="de-DE" sz="1867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867"/>
            </a:lvl2pPr>
            <a:lvl3pPr>
              <a:defRPr sz="1867" baseline="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6197600" y="2857500"/>
            <a:ext cx="5573856" cy="339090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67"/>
            </a:lvl1pPr>
          </a:lstStyle>
          <a:p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9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22541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7"/>
          </p:nvPr>
        </p:nvSpPr>
        <p:spPr>
          <a:xfrm>
            <a:off x="0" y="2844800"/>
            <a:ext cx="12192000" cy="4013200"/>
          </a:xfrm>
          <a:prstGeom prst="rect">
            <a:avLst/>
          </a:prstGeom>
        </p:spPr>
        <p:txBody>
          <a:bodyPr/>
          <a:lstStyle>
            <a:lvl1pPr>
              <a:defRPr sz="1867"/>
            </a:lvl1pPr>
          </a:lstStyle>
          <a:p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834348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formatfü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2133601"/>
            <a:ext cx="12192000" cy="4724399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67"/>
            </a:lvl1pPr>
          </a:lstStyle>
          <a:p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635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0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867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/>
        </p:nvSpPr>
        <p:spPr bwMode="auto">
          <a:xfrm>
            <a:off x="11130180" y="6408271"/>
            <a:ext cx="766981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667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43509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w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.wm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1.wmf"/><Relationship Id="rId4" Type="http://schemas.openxmlformats.org/officeDocument/2006/relationships/slideLayout" Target="../slideLayouts/slideLayout17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2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3.emf"/><Relationship Id="rId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20150416 tum logo blau png final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57882" y="432000"/>
            <a:ext cx="806365" cy="424688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9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467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467">
                <a:solidFill>
                  <a:schemeClr val="tx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891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33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fontAlgn="base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fontAlgn="base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fontAlgn="base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fontAlgn="base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10439384" cy="384687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467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467">
                <a:solidFill>
                  <a:schemeClr val="tx1"/>
                </a:solidFill>
              </a:defRPr>
            </a:lvl1pPr>
          </a:lstStyle>
          <a:p>
            <a:fld id="{F625E1C1-922A-47A9-AF37-A2DFACD4FCD7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Bild 8" descr="20150416 tum logo blau png final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58400" y="432000"/>
            <a:ext cx="806365" cy="42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105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</p:sldLayoutIdLst>
  <p:hf hdr="0" ft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9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feld 22"/>
          <p:cNvSpPr txBox="1"/>
          <p:nvPr/>
        </p:nvSpPr>
        <p:spPr>
          <a:xfrm>
            <a:off x="10284440" y="6586709"/>
            <a:ext cx="1487168" cy="257250"/>
          </a:xfrm>
          <a:prstGeom prst="rect">
            <a:avLst/>
          </a:prstGeom>
        </p:spPr>
        <p:txBody>
          <a:bodyPr wrap="square" lIns="0" tIns="0" rIns="0" bIns="0" rtlCol="0" anchor="b" anchorCtr="0">
            <a:spAutoFit/>
          </a:bodyPr>
          <a:lstStyle/>
          <a:p>
            <a:pPr algn="r">
              <a:lnSpc>
                <a:spcPct val="114000"/>
              </a:lnSpc>
            </a:pPr>
            <a:fld id="{C51078C5-4710-4254-8001-F1C0900803FD}" type="slidenum">
              <a:rPr lang="de-DE" sz="1600" smtClean="0">
                <a:latin typeface="+mn-lt"/>
                <a:cs typeface="Arial" pitchFamily="34" charset="0"/>
              </a:rPr>
              <a:pPr algn="r">
                <a:lnSpc>
                  <a:spcPct val="114000"/>
                </a:lnSpc>
              </a:pPr>
              <a:t>‹#›</a:t>
            </a:fld>
            <a:endParaRPr lang="de-DE" sz="1600" dirty="0">
              <a:latin typeface="+mn-lt"/>
              <a:cs typeface="Arial" pitchFamily="34" charset="0"/>
            </a:endParaRPr>
          </a:p>
        </p:txBody>
      </p:sp>
      <p:pic>
        <p:nvPicPr>
          <p:cNvPr id="5" name="Bild 4" descr="Fahnen_HG.jpg"/>
          <p:cNvPicPr>
            <a:picLocks noChangeAspect="1"/>
          </p:cNvPicPr>
          <p:nvPr/>
        </p:nvPicPr>
        <p:blipFill>
          <a:blip r:embed="rId3" cstate="screen"/>
          <a:srcRect l="398" t="14167" b="1083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58401" y="432000"/>
            <a:ext cx="799351" cy="427051"/>
          </a:xfrm>
          <a:prstGeom prst="rect">
            <a:avLst/>
          </a:prstGeom>
        </p:spPr>
      </p:pic>
      <p:sp>
        <p:nvSpPr>
          <p:cNvPr id="8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467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467"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490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9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467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467">
                <a:solidFill>
                  <a:schemeClr val="tx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7882" y="432000"/>
            <a:ext cx="806365" cy="42468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426009" y="428625"/>
            <a:ext cx="954723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de-DE" sz="1067" dirty="0">
                <a:solidFill>
                  <a:schemeClr val="tx2"/>
                </a:solidFill>
                <a:latin typeface="+mn-lt"/>
              </a:rPr>
              <a:t>Lehrstuhl für Mustertechnik</a:t>
            </a:r>
          </a:p>
          <a:p>
            <a:pPr>
              <a:lnSpc>
                <a:spcPts val="1200"/>
              </a:lnSpc>
            </a:pPr>
            <a:r>
              <a:rPr lang="de-DE" sz="1067" dirty="0">
                <a:solidFill>
                  <a:schemeClr val="tx2"/>
                </a:solidFill>
                <a:latin typeface="+mn-lt"/>
              </a:rPr>
              <a:t>TUM</a:t>
            </a:r>
            <a:r>
              <a:rPr lang="de-DE" sz="1067" baseline="0" dirty="0">
                <a:solidFill>
                  <a:schemeClr val="tx2"/>
                </a:solidFill>
                <a:latin typeface="+mn-lt"/>
              </a:rPr>
              <a:t> School </a:t>
            </a:r>
            <a:r>
              <a:rPr lang="de-DE" sz="1067" baseline="0" dirty="0" err="1">
                <a:solidFill>
                  <a:schemeClr val="tx2"/>
                </a:solidFill>
                <a:latin typeface="+mn-lt"/>
              </a:rPr>
              <a:t>of</a:t>
            </a:r>
            <a:r>
              <a:rPr lang="de-DE" sz="1067" dirty="0">
                <a:solidFill>
                  <a:schemeClr val="tx2"/>
                </a:solidFill>
                <a:latin typeface="+mn-lt"/>
              </a:rPr>
              <a:t> Musterverfahren</a:t>
            </a:r>
          </a:p>
          <a:p>
            <a:pPr>
              <a:lnSpc>
                <a:spcPts val="1200"/>
              </a:lnSpc>
            </a:pPr>
            <a:r>
              <a:rPr lang="de-DE" sz="1067" dirty="0">
                <a:solidFill>
                  <a:schemeClr val="tx2"/>
                </a:solidFill>
                <a:latin typeface="+mn-lt"/>
              </a:rPr>
              <a:t>Technische Universität</a:t>
            </a:r>
            <a:r>
              <a:rPr lang="de-DE" sz="1067" baseline="0" dirty="0">
                <a:solidFill>
                  <a:schemeClr val="tx2"/>
                </a:solidFill>
                <a:latin typeface="+mn-lt"/>
              </a:rPr>
              <a:t> München</a:t>
            </a:r>
            <a:endParaRPr lang="de-DE" sz="1067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1487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9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20150416 tum logo blau png final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57882" y="432000"/>
            <a:ext cx="806365" cy="424688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9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467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467">
                <a:solidFill>
                  <a:schemeClr val="tx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833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33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hidden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sz="2400" dirty="0"/>
          </a:p>
        </p:txBody>
      </p:sp>
      <p:pic>
        <p:nvPicPr>
          <p:cNvPr id="4" name="Bild 3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black">
          <a:xfrm>
            <a:off x="10958401" y="432000"/>
            <a:ext cx="799351" cy="427051"/>
          </a:xfrm>
          <a:prstGeom prst="rect">
            <a:avLst/>
          </a:prstGeom>
        </p:spPr>
      </p:pic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467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467"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422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9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hidden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sz="2400" dirty="0">
              <a:solidFill>
                <a:schemeClr val="bg1"/>
              </a:solidFill>
            </a:endParaRPr>
          </a:p>
        </p:txBody>
      </p:sp>
      <p:pic>
        <p:nvPicPr>
          <p:cNvPr id="4" name="Bild 3" descr="20150416 tum logo blau png final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black">
          <a:xfrm>
            <a:off x="10958401" y="432000"/>
            <a:ext cx="799351" cy="427051"/>
          </a:xfrm>
          <a:prstGeom prst="rect">
            <a:avLst/>
          </a:prstGeom>
        </p:spPr>
      </p:pic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467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467"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00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9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png"/><Relationship Id="rId5" Type="http://schemas.openxmlformats.org/officeDocument/2006/relationships/hyperlink" Target="https://journals.aps.org/prd/abstract/10.1103/PhysRevD.110.094040" TargetMode="Externa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6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10" Type="http://schemas.openxmlformats.org/officeDocument/2006/relationships/image" Target="../media/image69.png"/><Relationship Id="rId9" Type="http://schemas.openxmlformats.org/officeDocument/2006/relationships/image" Target="../media/image6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image" Target="../media/image890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75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0.png"/><Relationship Id="rId5" Type="http://schemas.openxmlformats.org/officeDocument/2006/relationships/image" Target="NULL"/><Relationship Id="rId15" Type="http://schemas.openxmlformats.org/officeDocument/2006/relationships/image" Target="../media/image72.png"/><Relationship Id="rId4" Type="http://schemas.openxmlformats.org/officeDocument/2006/relationships/image" Target="NULL"/><Relationship Id="rId14" Type="http://schemas.openxmlformats.org/officeDocument/2006/relationships/image" Target="../media/image92.png"/></Relationships>
</file>

<file path=ppt/slides/_rels/slide1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42.png"/><Relationship Id="rId39" Type="http://schemas.openxmlformats.org/officeDocument/2006/relationships/image" Target="../media/image253.png"/><Relationship Id="rId34" Type="http://schemas.openxmlformats.org/officeDocument/2006/relationships/customXml" Target="../ink/ink3.xml"/><Relationship Id="rId42" Type="http://schemas.openxmlformats.org/officeDocument/2006/relationships/customXml" Target="../ink/ink7.xml"/><Relationship Id="rId47" Type="http://schemas.openxmlformats.org/officeDocument/2006/relationships/image" Target="../media/image261.png"/><Relationship Id="rId50" Type="http://schemas.openxmlformats.org/officeDocument/2006/relationships/image" Target="../media/image55.png"/><Relationship Id="rId7" Type="http://schemas.openxmlformats.org/officeDocument/2006/relationships/image" Target="../media/image127.png"/><Relationship Id="rId33" Type="http://schemas.openxmlformats.org/officeDocument/2006/relationships/image" Target="../media/image250.png"/><Relationship Id="rId38" Type="http://schemas.openxmlformats.org/officeDocument/2006/relationships/customXml" Target="../ink/ink5.xml"/><Relationship Id="rId46" Type="http://schemas.openxmlformats.org/officeDocument/2006/relationships/customXml" Target="../ink/ink9.xml"/><Relationship Id="rId2" Type="http://schemas.openxmlformats.org/officeDocument/2006/relationships/notesSlide" Target="../notesSlides/notesSlide10.xml"/><Relationship Id="rId29" Type="http://schemas.openxmlformats.org/officeDocument/2006/relationships/image" Target="../media/image248.png"/><Relationship Id="rId41" Type="http://schemas.openxmlformats.org/officeDocument/2006/relationships/image" Target="../media/image255.png"/><Relationship Id="rId54" Type="http://schemas.openxmlformats.org/officeDocument/2006/relationships/image" Target="../media/image87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6.png"/><Relationship Id="rId32" Type="http://schemas.openxmlformats.org/officeDocument/2006/relationships/customXml" Target="../ink/ink2.xml"/><Relationship Id="rId37" Type="http://schemas.openxmlformats.org/officeDocument/2006/relationships/image" Target="../media/image252.png"/><Relationship Id="rId40" Type="http://schemas.openxmlformats.org/officeDocument/2006/relationships/customXml" Target="../ink/ink6.xml"/><Relationship Id="rId45" Type="http://schemas.openxmlformats.org/officeDocument/2006/relationships/image" Target="../media/image260.png"/><Relationship Id="rId53" Type="http://schemas.openxmlformats.org/officeDocument/2006/relationships/image" Target="../media/image86.png"/><Relationship Id="rId5" Type="http://schemas.openxmlformats.org/officeDocument/2006/relationships/image" Target="../media/image125.png"/><Relationship Id="rId28" Type="http://schemas.openxmlformats.org/officeDocument/2006/relationships/image" Target="../media/image244.png"/><Relationship Id="rId36" Type="http://schemas.openxmlformats.org/officeDocument/2006/relationships/customXml" Target="../ink/ink4.xml"/><Relationship Id="rId49" Type="http://schemas.openxmlformats.org/officeDocument/2006/relationships/image" Target="../media/image131.png"/><Relationship Id="rId31" Type="http://schemas.openxmlformats.org/officeDocument/2006/relationships/image" Target="../media/image249.png"/><Relationship Id="rId44" Type="http://schemas.openxmlformats.org/officeDocument/2006/relationships/customXml" Target="../ink/ink8.xml"/><Relationship Id="rId52" Type="http://schemas.openxmlformats.org/officeDocument/2006/relationships/image" Target="../media/image85.png"/><Relationship Id="rId4" Type="http://schemas.openxmlformats.org/officeDocument/2006/relationships/image" Target="../media/image97.png"/><Relationship Id="rId9" Type="http://schemas.openxmlformats.org/officeDocument/2006/relationships/image" Target="../media/image81.png"/><Relationship Id="rId27" Type="http://schemas.openxmlformats.org/officeDocument/2006/relationships/image" Target="../media/image243.png"/><Relationship Id="rId30" Type="http://schemas.openxmlformats.org/officeDocument/2006/relationships/customXml" Target="../ink/ink1.xml"/><Relationship Id="rId35" Type="http://schemas.openxmlformats.org/officeDocument/2006/relationships/image" Target="../media/image251.png"/><Relationship Id="rId43" Type="http://schemas.openxmlformats.org/officeDocument/2006/relationships/image" Target="../media/image256.png"/><Relationship Id="rId48" Type="http://schemas.openxmlformats.org/officeDocument/2006/relationships/image" Target="../media/image130.png"/><Relationship Id="rId8" Type="http://schemas.openxmlformats.org/officeDocument/2006/relationships/image" Target="../media/image77.png"/><Relationship Id="rId51" Type="http://schemas.openxmlformats.org/officeDocument/2006/relationships/image" Target="../media/image56.png"/><Relationship Id="rId3" Type="http://schemas.openxmlformats.org/officeDocument/2006/relationships/image" Target="../media/image7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8.png"/><Relationship Id="rId7" Type="http://schemas.openxmlformats.org/officeDocument/2006/relationships/image" Target="../media/image89.png"/><Relationship Id="rId12" Type="http://schemas.openxmlformats.org/officeDocument/2006/relationships/image" Target="../media/image10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9.png"/><Relationship Id="rId11" Type="http://schemas.openxmlformats.org/officeDocument/2006/relationships/image" Target="../media/image104.png"/><Relationship Id="rId5" Type="http://schemas.openxmlformats.org/officeDocument/2006/relationships/image" Target="../media/image98.png"/><Relationship Id="rId4" Type="http://schemas.openxmlformats.org/officeDocument/2006/relationships/image" Target="../media/image96.png"/><Relationship Id="rId9" Type="http://schemas.openxmlformats.org/officeDocument/2006/relationships/image" Target="../media/image9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13" Type="http://schemas.openxmlformats.org/officeDocument/2006/relationships/image" Target="../media/image1340.png"/><Relationship Id="rId3" Type="http://schemas.openxmlformats.org/officeDocument/2006/relationships/image" Target="../media/image1242.png"/><Relationship Id="rId7" Type="http://schemas.openxmlformats.org/officeDocument/2006/relationships/image" Target="../media/image100.png"/><Relationship Id="rId12" Type="http://schemas.openxmlformats.org/officeDocument/2006/relationships/image" Target="../media/image1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5.png"/><Relationship Id="rId11" Type="http://schemas.openxmlformats.org/officeDocument/2006/relationships/image" Target="../media/image109.png"/><Relationship Id="rId5" Type="http://schemas.openxmlformats.org/officeDocument/2006/relationships/image" Target="../media/image94.png"/><Relationship Id="rId15" Type="http://schemas.openxmlformats.org/officeDocument/2006/relationships/image" Target="../media/image1360.png"/><Relationship Id="rId10" Type="http://schemas.openxmlformats.org/officeDocument/2006/relationships/image" Target="../media/image105.png"/><Relationship Id="rId4" Type="http://schemas.openxmlformats.org/officeDocument/2006/relationships/image" Target="../media/image93.png"/><Relationship Id="rId9" Type="http://schemas.openxmlformats.org/officeDocument/2006/relationships/image" Target="../media/image102.png"/><Relationship Id="rId14" Type="http://schemas.openxmlformats.org/officeDocument/2006/relationships/image" Target="../media/image135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" Type="http://schemas.openxmlformats.org/officeDocument/2006/relationships/image" Target="../media/image111.png"/><Relationship Id="rId7" Type="http://schemas.openxmlformats.org/officeDocument/2006/relationships/image" Target="../media/image1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13.png"/><Relationship Id="rId11" Type="http://schemas.openxmlformats.org/officeDocument/2006/relationships/image" Target="../media/image117.png"/><Relationship Id="rId5" Type="http://schemas.openxmlformats.org/officeDocument/2006/relationships/image" Target="../media/image112.png"/><Relationship Id="rId10" Type="http://schemas.openxmlformats.org/officeDocument/2006/relationships/image" Target="../media/image123.png"/><Relationship Id="rId4" Type="http://schemas.openxmlformats.org/officeDocument/2006/relationships/image" Target="../media/image781.png"/><Relationship Id="rId9" Type="http://schemas.openxmlformats.org/officeDocument/2006/relationships/image" Target="../media/image11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2.png"/><Relationship Id="rId13" Type="http://schemas.openxmlformats.org/officeDocument/2006/relationships/image" Target="../media/image2130.png"/><Relationship Id="rId3" Type="http://schemas.openxmlformats.org/officeDocument/2006/relationships/image" Target="../media/image2030.png"/><Relationship Id="rId7" Type="http://schemas.openxmlformats.org/officeDocument/2006/relationships/image" Target="../media/image2070.png"/><Relationship Id="rId12" Type="http://schemas.openxmlformats.org/officeDocument/2006/relationships/image" Target="../media/image118.png"/><Relationship Id="rId2" Type="http://schemas.openxmlformats.org/officeDocument/2006/relationships/image" Target="../media/image202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60.png"/><Relationship Id="rId11" Type="http://schemas.openxmlformats.org/officeDocument/2006/relationships/image" Target="../media/image2111.png"/><Relationship Id="rId5" Type="http://schemas.openxmlformats.org/officeDocument/2006/relationships/image" Target="../media/image205.png"/><Relationship Id="rId10" Type="http://schemas.openxmlformats.org/officeDocument/2006/relationships/image" Target="../media/image992.png"/><Relationship Id="rId4" Type="http://schemas.openxmlformats.org/officeDocument/2006/relationships/image" Target="../media/image2041.png"/><Relationship Id="rId9" Type="http://schemas.openxmlformats.org/officeDocument/2006/relationships/image" Target="../media/image2090.png"/><Relationship Id="rId14" Type="http://schemas.openxmlformats.org/officeDocument/2006/relationships/image" Target="../media/image12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2.png"/><Relationship Id="rId18" Type="http://schemas.openxmlformats.org/officeDocument/2006/relationships/image" Target="../media/image129.svg"/><Relationship Id="rId3" Type="http://schemas.openxmlformats.org/officeDocument/2006/relationships/image" Target="../media/image119.png"/><Relationship Id="rId7" Type="http://schemas.openxmlformats.org/officeDocument/2006/relationships/image" Target="../media/image1141.png"/><Relationship Id="rId17" Type="http://schemas.openxmlformats.org/officeDocument/2006/relationships/image" Target="../media/image128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12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1.png"/><Relationship Id="rId5" Type="http://schemas.openxmlformats.org/officeDocument/2006/relationships/image" Target="../media/image245.png"/><Relationship Id="rId15" Type="http://schemas.openxmlformats.org/officeDocument/2006/relationships/image" Target="../media/image176.png"/><Relationship Id="rId19" Type="http://schemas.openxmlformats.org/officeDocument/2006/relationships/image" Target="../media/image132.png"/><Relationship Id="rId4" Type="http://schemas.openxmlformats.org/officeDocument/2006/relationships/image" Target="../media/image120.svg"/><Relationship Id="rId9" Type="http://schemas.openxmlformats.org/officeDocument/2006/relationships/image" Target="../media/image1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13" Type="http://schemas.openxmlformats.org/officeDocument/2006/relationships/image" Target="../media/image58.png"/><Relationship Id="rId3" Type="http://schemas.openxmlformats.org/officeDocument/2006/relationships/image" Target="NULL"/><Relationship Id="rId7" Type="http://schemas.openxmlformats.org/officeDocument/2006/relationships/image" Target="../media/image136.png"/><Relationship Id="rId12" Type="http://schemas.openxmlformats.org/officeDocument/2006/relationships/image" Target="../media/image16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5.png"/><Relationship Id="rId11" Type="http://schemas.openxmlformats.org/officeDocument/2006/relationships/image" Target="NULL"/><Relationship Id="rId5" Type="http://schemas.openxmlformats.org/officeDocument/2006/relationships/image" Target="NULL"/><Relationship Id="rId10" Type="http://schemas.openxmlformats.org/officeDocument/2006/relationships/image" Target="../media/image139.png"/><Relationship Id="rId9" Type="http://schemas.openxmlformats.org/officeDocument/2006/relationships/image" Target="../media/image13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1.pn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0.png"/><Relationship Id="rId3" Type="http://schemas.openxmlformats.org/officeDocument/2006/relationships/image" Target="../media/image140.png"/><Relationship Id="rId7" Type="http://schemas.openxmlformats.org/officeDocument/2006/relationships/image" Target="../media/image16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161.png"/><Relationship Id="rId4" Type="http://schemas.openxmlformats.org/officeDocument/2006/relationships/image" Target="../media/image14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0.png"/><Relationship Id="rId3" Type="http://schemas.openxmlformats.org/officeDocument/2006/relationships/image" Target="../media/image141.png"/><Relationship Id="rId7" Type="http://schemas.openxmlformats.org/officeDocument/2006/relationships/image" Target="../media/image165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40.png"/><Relationship Id="rId10" Type="http://schemas.openxmlformats.org/officeDocument/2006/relationships/image" Target="../media/image151.png"/><Relationship Id="rId4" Type="http://schemas.openxmlformats.org/officeDocument/2006/relationships/image" Target="../media/image142.png"/><Relationship Id="rId9" Type="http://schemas.openxmlformats.org/officeDocument/2006/relationships/image" Target="../media/image14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0.png"/><Relationship Id="rId13" Type="http://schemas.openxmlformats.org/officeDocument/2006/relationships/image" Target="../media/image159.png"/><Relationship Id="rId3" Type="http://schemas.openxmlformats.org/officeDocument/2006/relationships/image" Target="../media/image143.png"/><Relationship Id="rId7" Type="http://schemas.openxmlformats.org/officeDocument/2006/relationships/image" Target="../media/image154.png"/><Relationship Id="rId12" Type="http://schemas.openxmlformats.org/officeDocument/2006/relationships/image" Target="../media/image158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70.png"/><Relationship Id="rId11" Type="http://schemas.openxmlformats.org/officeDocument/2006/relationships/image" Target="../media/image149.svg"/><Relationship Id="rId10" Type="http://schemas.openxmlformats.org/officeDocument/2006/relationships/image" Target="../media/image148.png"/><Relationship Id="rId4" Type="http://schemas.openxmlformats.org/officeDocument/2006/relationships/image" Target="../media/image145.png"/><Relationship Id="rId9" Type="http://schemas.openxmlformats.org/officeDocument/2006/relationships/image" Target="../media/image146.png"/><Relationship Id="rId14" Type="http://schemas.openxmlformats.org/officeDocument/2006/relationships/image" Target="../media/image16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22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52.png"/><Relationship Id="rId11" Type="http://schemas.openxmlformats.org/officeDocument/2006/relationships/image" Target="../media/image2062.png"/><Relationship Id="rId5" Type="http://schemas.openxmlformats.org/officeDocument/2006/relationships/image" Target="../media/image163.png"/><Relationship Id="rId4" Type="http://schemas.openxmlformats.org/officeDocument/2006/relationships/image" Target="../media/image203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png"/><Relationship Id="rId3" Type="http://schemas.openxmlformats.org/officeDocument/2006/relationships/image" Target="../media/image153.png"/><Relationship Id="rId7" Type="http://schemas.openxmlformats.org/officeDocument/2006/relationships/image" Target="../media/image15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90.png"/><Relationship Id="rId5" Type="http://schemas.openxmlformats.org/officeDocument/2006/relationships/image" Target="../media/image155.png"/><Relationship Id="rId10" Type="http://schemas.openxmlformats.org/officeDocument/2006/relationships/image" Target="../media/image1720.png"/><Relationship Id="rId4" Type="http://schemas.openxmlformats.org/officeDocument/2006/relationships/image" Target="../media/image1680.png"/><Relationship Id="rId9" Type="http://schemas.openxmlformats.org/officeDocument/2006/relationships/image" Target="../media/image17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6.png"/><Relationship Id="rId3" Type="http://schemas.openxmlformats.org/officeDocument/2006/relationships/image" Target="../media/image221.png"/><Relationship Id="rId7" Type="http://schemas.openxmlformats.org/officeDocument/2006/relationships/image" Target="../media/image225.png"/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24.png"/><Relationship Id="rId5" Type="http://schemas.openxmlformats.org/officeDocument/2006/relationships/image" Target="../media/image164.png"/><Relationship Id="rId4" Type="http://schemas.openxmlformats.org/officeDocument/2006/relationships/image" Target="../media/image222.png"/><Relationship Id="rId9" Type="http://schemas.openxmlformats.org/officeDocument/2006/relationships/image" Target="../media/image22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61.png"/><Relationship Id="rId4" Type="http://schemas.openxmlformats.org/officeDocument/2006/relationships/image" Target="../media/image189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../media/image167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9.png"/><Relationship Id="rId5" Type="http://schemas.openxmlformats.org/officeDocument/2006/relationships/image" Target="../media/image168.png"/><Relationship Id="rId4" Type="http://schemas.openxmlformats.org/officeDocument/2006/relationships/image" Target="NULL"/><Relationship Id="rId9" Type="http://schemas.openxmlformats.org/officeDocument/2006/relationships/image" Target="../media/image17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3.png"/><Relationship Id="rId3" Type="http://schemas.openxmlformats.org/officeDocument/2006/relationships/image" Target="../media/image171.png"/><Relationship Id="rId7" Type="http://schemas.openxmlformats.org/officeDocument/2006/relationships/image" Target="../media/image1930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20.png"/><Relationship Id="rId5" Type="http://schemas.openxmlformats.org/officeDocument/2006/relationships/image" Target="../media/image196.png"/><Relationship Id="rId4" Type="http://schemas.openxmlformats.org/officeDocument/2006/relationships/image" Target="../media/image169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3.png"/><Relationship Id="rId3" Type="http://schemas.openxmlformats.org/officeDocument/2006/relationships/image" Target="../media/image171.png"/><Relationship Id="rId7" Type="http://schemas.openxmlformats.org/officeDocument/2006/relationships/image" Target="../media/image204.png"/><Relationship Id="rId2" Type="http://schemas.openxmlformats.org/officeDocument/2006/relationships/image" Target="../media/image17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3.png"/><Relationship Id="rId5" Type="http://schemas.openxmlformats.org/officeDocument/2006/relationships/image" Target="../media/image202.png"/><Relationship Id="rId9" Type="http://schemas.openxmlformats.org/officeDocument/2006/relationships/image" Target="../media/image1740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80.png"/><Relationship Id="rId3" Type="http://schemas.openxmlformats.org/officeDocument/2006/relationships/image" Target="../media/image215.png"/><Relationship Id="rId7" Type="http://schemas.openxmlformats.org/officeDocument/2006/relationships/image" Target="../media/image223.png"/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80.png"/><Relationship Id="rId5" Type="http://schemas.openxmlformats.org/officeDocument/2006/relationships/image" Target="../media/image179.png"/><Relationship Id="rId10" Type="http://schemas.openxmlformats.org/officeDocument/2006/relationships/image" Target="../media/image181.png"/><Relationship Id="rId4" Type="http://schemas.openxmlformats.org/officeDocument/2006/relationships/image" Target="../media/image177.png"/><Relationship Id="rId9" Type="http://schemas.openxmlformats.org/officeDocument/2006/relationships/image" Target="../media/image22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1.png"/><Relationship Id="rId5" Type="http://schemas.openxmlformats.org/officeDocument/2006/relationships/image" Target="../media/image190.png"/><Relationship Id="rId4" Type="http://schemas.openxmlformats.org/officeDocument/2006/relationships/image" Target="../media/image189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2.png"/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png"/><Relationship Id="rId2" Type="http://schemas.openxmlformats.org/officeDocument/2006/relationships/image" Target="NUL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86.png"/><Relationship Id="rId5" Type="http://schemas.openxmlformats.org/officeDocument/2006/relationships/image" Target="../media/image185.png"/><Relationship Id="rId4" Type="http://schemas.openxmlformats.org/officeDocument/2006/relationships/image" Target="../media/image184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0.png"/><Relationship Id="rId3" Type="http://schemas.openxmlformats.org/officeDocument/2006/relationships/image" Target="../media/image187.png"/><Relationship Id="rId7" Type="http://schemas.openxmlformats.org/officeDocument/2006/relationships/image" Target="../media/image6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10.png"/><Relationship Id="rId5" Type="http://schemas.openxmlformats.org/officeDocument/2006/relationships/image" Target="../media/image193.png"/><Relationship Id="rId4" Type="http://schemas.openxmlformats.org/officeDocument/2006/relationships/image" Target="../media/image192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60.png"/><Relationship Id="rId3" Type="http://schemas.openxmlformats.org/officeDocument/2006/relationships/image" Target="../media/image194.png"/><Relationship Id="rId7" Type="http://schemas.openxmlformats.org/officeDocument/2006/relationships/image" Target="../media/image19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8.png"/><Relationship Id="rId5" Type="http://schemas.openxmlformats.org/officeDocument/2006/relationships/image" Target="../media/image197.png"/><Relationship Id="rId10" Type="http://schemas.openxmlformats.org/officeDocument/2006/relationships/image" Target="../media/image1581.png"/><Relationship Id="rId4" Type="http://schemas.openxmlformats.org/officeDocument/2006/relationships/image" Target="../media/image195.png"/><Relationship Id="rId9" Type="http://schemas.openxmlformats.org/officeDocument/2006/relationships/image" Target="../media/image157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1910.png"/><Relationship Id="rId18" Type="http://schemas.openxmlformats.org/officeDocument/2006/relationships/image" Target="../media/image10.png"/><Relationship Id="rId3" Type="http://schemas.openxmlformats.org/officeDocument/2006/relationships/image" Target="../media/image16.png"/><Relationship Id="rId7" Type="http://schemas.openxmlformats.org/officeDocument/2006/relationships/image" Target="../media/image21.png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png"/><Relationship Id="rId5" Type="http://schemas.openxmlformats.org/officeDocument/2006/relationships/image" Target="../media/image9.png"/><Relationship Id="rId15" Type="http://schemas.openxmlformats.org/officeDocument/2006/relationships/image" Target="../media/image60.png"/><Relationship Id="rId4" Type="http://schemas.openxmlformats.org/officeDocument/2006/relationships/image" Target="../media/image18.png"/><Relationship Id="rId14" Type="http://schemas.openxmlformats.org/officeDocument/2006/relationships/image" Target="../media/image59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1.png"/><Relationship Id="rId3" Type="http://schemas.openxmlformats.org/officeDocument/2006/relationships/image" Target="../media/image145.png"/><Relationship Id="rId7" Type="http://schemas.openxmlformats.org/officeDocument/2006/relationships/image" Target="../media/image1320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90.png"/><Relationship Id="rId5" Type="http://schemas.openxmlformats.org/officeDocument/2006/relationships/image" Target="../media/image1281.png"/><Relationship Id="rId10" Type="http://schemas.openxmlformats.org/officeDocument/2006/relationships/image" Target="../media/image1971.png"/><Relationship Id="rId4" Type="http://schemas.openxmlformats.org/officeDocument/2006/relationships/image" Target="../media/image2380.png"/><Relationship Id="rId9" Type="http://schemas.openxmlformats.org/officeDocument/2006/relationships/image" Target="../media/image1860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30.png"/><Relationship Id="rId13" Type="http://schemas.openxmlformats.org/officeDocument/2006/relationships/image" Target="../media/image1450.png"/><Relationship Id="rId3" Type="http://schemas.openxmlformats.org/officeDocument/2006/relationships/image" Target="../media/image1231.png"/><Relationship Id="rId7" Type="http://schemas.openxmlformats.org/officeDocument/2006/relationships/image" Target="../media/image1241.png"/><Relationship Id="rId2" Type="http://schemas.openxmlformats.org/officeDocument/2006/relationships/image" Target="../media/image122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10.png"/><Relationship Id="rId11" Type="http://schemas.openxmlformats.org/officeDocument/2006/relationships/image" Target="../media/image201.png"/><Relationship Id="rId5" Type="http://schemas.openxmlformats.org/officeDocument/2006/relationships/image" Target="../media/image1440.png"/><Relationship Id="rId10" Type="http://schemas.openxmlformats.org/officeDocument/2006/relationships/image" Target="../media/image1971.png"/><Relationship Id="rId4" Type="http://schemas.openxmlformats.org/officeDocument/2006/relationships/image" Target="../media/image1390.png"/><Relationship Id="rId14" Type="http://schemas.openxmlformats.org/officeDocument/2006/relationships/image" Target="../media/image206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0.png"/><Relationship Id="rId3" Type="http://schemas.openxmlformats.org/officeDocument/2006/relationships/image" Target="../media/image207.png"/><Relationship Id="rId7" Type="http://schemas.openxmlformats.org/officeDocument/2006/relationships/image" Target="../media/image1991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80.png"/><Relationship Id="rId11" Type="http://schemas.openxmlformats.org/officeDocument/2006/relationships/image" Target="../media/image2032.png"/><Relationship Id="rId5" Type="http://schemas.openxmlformats.org/officeDocument/2006/relationships/image" Target="../media/image1970.png"/><Relationship Id="rId10" Type="http://schemas.openxmlformats.org/officeDocument/2006/relationships/image" Target="../media/image2021.png"/><Relationship Id="rId4" Type="http://schemas.openxmlformats.org/officeDocument/2006/relationships/image" Target="../media/image1300.png"/><Relationship Id="rId9" Type="http://schemas.openxmlformats.org/officeDocument/2006/relationships/image" Target="../media/image2010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1.png"/><Relationship Id="rId3" Type="http://schemas.openxmlformats.org/officeDocument/2006/relationships/image" Target="../media/image208.png"/><Relationship Id="rId7" Type="http://schemas.openxmlformats.org/officeDocument/2006/relationships/image" Target="../media/image2101.png"/><Relationship Id="rId2" Type="http://schemas.openxmlformats.org/officeDocument/2006/relationships/image" Target="../media/image2001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91.png"/><Relationship Id="rId5" Type="http://schemas.openxmlformats.org/officeDocument/2006/relationships/image" Target="../media/image2080.png"/><Relationship Id="rId4" Type="http://schemas.openxmlformats.org/officeDocument/2006/relationships/image" Target="../media/image2072.png"/><Relationship Id="rId9" Type="http://schemas.openxmlformats.org/officeDocument/2006/relationships/image" Target="../media/image213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26.png"/><Relationship Id="rId18" Type="http://schemas.openxmlformats.org/officeDocument/2006/relationships/image" Target="../media/image35.png"/><Relationship Id="rId26" Type="http://schemas.openxmlformats.org/officeDocument/2006/relationships/image" Target="../media/image38.png"/><Relationship Id="rId3" Type="http://schemas.openxmlformats.org/officeDocument/2006/relationships/image" Target="../media/image2310.png"/><Relationship Id="rId21" Type="http://schemas.openxmlformats.org/officeDocument/2006/relationships/image" Target="../media/image13.png"/><Relationship Id="rId7" Type="http://schemas.openxmlformats.org/officeDocument/2006/relationships/image" Target="../media/image29.png"/><Relationship Id="rId12" Type="http://schemas.openxmlformats.org/officeDocument/2006/relationships/image" Target="../media/image19.png"/><Relationship Id="rId17" Type="http://schemas.openxmlformats.org/officeDocument/2006/relationships/image" Target="../media/image34.png"/><Relationship Id="rId25" Type="http://schemas.openxmlformats.org/officeDocument/2006/relationships/image" Target="../media/image47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3.png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8.png"/><Relationship Id="rId11" Type="http://schemas.openxmlformats.org/officeDocument/2006/relationships/image" Target="../media/image1710.png"/><Relationship Id="rId24" Type="http://schemas.openxmlformats.org/officeDocument/2006/relationships/image" Target="../media/image17.png"/><Relationship Id="rId5" Type="http://schemas.openxmlformats.org/officeDocument/2006/relationships/image" Target="../media/image25.png"/><Relationship Id="rId15" Type="http://schemas.openxmlformats.org/officeDocument/2006/relationships/image" Target="../media/image32.png"/><Relationship Id="rId23" Type="http://schemas.openxmlformats.org/officeDocument/2006/relationships/image" Target="../media/image15.png"/><Relationship Id="rId10" Type="http://schemas.openxmlformats.org/officeDocument/2006/relationships/image" Target="../media/image12.png"/><Relationship Id="rId19" Type="http://schemas.openxmlformats.org/officeDocument/2006/relationships/image" Target="../media/image36.png"/><Relationship Id="rId4" Type="http://schemas.openxmlformats.org/officeDocument/2006/relationships/image" Target="../media/image11.png"/><Relationship Id="rId9" Type="http://schemas.openxmlformats.org/officeDocument/2006/relationships/image" Target="../media/image31.png"/><Relationship Id="rId14" Type="http://schemas.openxmlformats.org/officeDocument/2006/relationships/image" Target="../media/image27.png"/><Relationship Id="rId22" Type="http://schemas.openxmlformats.org/officeDocument/2006/relationships/image" Target="../media/image14.png"/><Relationship Id="rId27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700.png"/><Relationship Id="rId7" Type="http://schemas.openxmlformats.org/officeDocument/2006/relationships/image" Target="../media/image750.png"/><Relationship Id="rId12" Type="http://schemas.openxmlformats.org/officeDocument/2006/relationships/image" Target="../media/image80.png"/><Relationship Id="rId17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8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40.png"/><Relationship Id="rId11" Type="http://schemas.openxmlformats.org/officeDocument/2006/relationships/image" Target="../media/image79.png"/><Relationship Id="rId5" Type="http://schemas.openxmlformats.org/officeDocument/2006/relationships/image" Target="../media/image43.png"/><Relationship Id="rId15" Type="http://schemas.openxmlformats.org/officeDocument/2006/relationships/image" Target="../media/image83.png"/><Relationship Id="rId10" Type="http://schemas.openxmlformats.org/officeDocument/2006/relationships/image" Target="../media/image780.png"/><Relationship Id="rId4" Type="http://schemas.openxmlformats.org/officeDocument/2006/relationships/image" Target="../media/image720.png"/><Relationship Id="rId9" Type="http://schemas.openxmlformats.org/officeDocument/2006/relationships/image" Target="../media/image39.png"/><Relationship Id="rId14" Type="http://schemas.openxmlformats.org/officeDocument/2006/relationships/image" Target="../media/image8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40.png"/><Relationship Id="rId3" Type="http://schemas.openxmlformats.org/officeDocument/2006/relationships/image" Target="../media/image41.png"/><Relationship Id="rId7" Type="http://schemas.openxmlformats.org/officeDocument/2006/relationships/image" Target="../media/image43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2.png"/><Relationship Id="rId11" Type="http://schemas.openxmlformats.org/officeDocument/2006/relationships/image" Target="../media/image51.png"/><Relationship Id="rId5" Type="http://schemas.openxmlformats.org/officeDocument/2006/relationships/image" Target="../media/image50.png"/><Relationship Id="rId15" Type="http://schemas.openxmlformats.org/officeDocument/2006/relationships/image" Target="../media/image52.png"/><Relationship Id="rId10" Type="http://schemas.openxmlformats.org/officeDocument/2006/relationships/image" Target="../media/image48.png"/><Relationship Id="rId4" Type="http://schemas.openxmlformats.org/officeDocument/2006/relationships/image" Target="../media/image49.png"/><Relationship Id="rId9" Type="http://schemas.openxmlformats.org/officeDocument/2006/relationships/image" Target="../media/image46.png"/><Relationship Id="rId14" Type="http://schemas.openxmlformats.org/officeDocument/2006/relationships/image" Target="../media/image55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0.png"/><Relationship Id="rId13" Type="http://schemas.openxmlformats.org/officeDocument/2006/relationships/image" Target="../media/image106.png"/><Relationship Id="rId18" Type="http://schemas.openxmlformats.org/officeDocument/2006/relationships/image" Target="../media/image108.png"/><Relationship Id="rId3" Type="http://schemas.openxmlformats.org/officeDocument/2006/relationships/image" Target="../media/image981.png"/><Relationship Id="rId7" Type="http://schemas.openxmlformats.org/officeDocument/2006/relationships/image" Target="../media/image62.png"/><Relationship Id="rId12" Type="http://schemas.openxmlformats.org/officeDocument/2006/relationships/image" Target="../media/image63.png"/><Relationship Id="rId17" Type="http://schemas.openxmlformats.org/officeDocument/2006/relationships/image" Target="../media/image107.png"/><Relationship Id="rId2" Type="http://schemas.openxmlformats.org/officeDocument/2006/relationships/notesSlide" Target="../notesSlides/notesSlide7.xml"/><Relationship Id="rId16" Type="http://schemas.openxmlformats.org/officeDocument/2006/relationships/image" Target="NUL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1.png"/><Relationship Id="rId11" Type="http://schemas.openxmlformats.org/officeDocument/2006/relationships/image" Target="../media/image1041.png"/><Relationship Id="rId5" Type="http://schemas.openxmlformats.org/officeDocument/2006/relationships/image" Target="../media/image58.png"/><Relationship Id="rId15" Type="http://schemas.openxmlformats.org/officeDocument/2006/relationships/image" Target="NULL"/><Relationship Id="rId10" Type="http://schemas.openxmlformats.org/officeDocument/2006/relationships/image" Target="NULL"/><Relationship Id="rId19" Type="http://schemas.openxmlformats.org/officeDocument/2006/relationships/image" Target="../media/image65.png"/><Relationship Id="rId4" Type="http://schemas.openxmlformats.org/officeDocument/2006/relationships/image" Target="../media/image991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id="{7480A4B1-C1D6-42DD-8E74-E496DE869B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42799" y="2860580"/>
            <a:ext cx="5706399" cy="555935"/>
          </a:xfrm>
        </p:spPr>
        <p:txBody>
          <a:bodyPr>
            <a:noAutofit/>
          </a:bodyPr>
          <a:lstStyle/>
          <a:p>
            <a:r>
              <a:rPr lang="en-US" b="1" dirty="0">
                <a:latin typeface="Garamond"/>
                <a:cs typeface="Garamond"/>
              </a:rPr>
              <a:t> Abhishek Mohapatra </a:t>
            </a:r>
            <a:r>
              <a:rPr lang="en-US" b="1" dirty="0">
                <a:latin typeface="Book Antiqua" panose="02040602050305030304" pitchFamily="18" charset="0"/>
                <a:cs typeface="Garamond"/>
              </a:rPr>
              <a:t>(</a:t>
            </a:r>
            <a:r>
              <a:rPr lang="en-US" b="1" dirty="0">
                <a:latin typeface="Book Antiqua" panose="02040602050305030304" pitchFamily="18" charset="0"/>
              </a:rPr>
              <a:t>TU Munich)</a:t>
            </a:r>
            <a:endParaRPr lang="en-US" b="1" dirty="0">
              <a:latin typeface="Book Antiqua" panose="02040602050305030304" pitchFamily="18" charset="0"/>
              <a:cs typeface="Garamon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1</a:t>
            </a:fld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3BB0861-F5DE-45BF-A762-4EAE19B17585}"/>
              </a:ext>
            </a:extLst>
          </p:cNvPr>
          <p:cNvCxnSpPr>
            <a:cxnSpLocks/>
          </p:cNvCxnSpPr>
          <p:nvPr/>
        </p:nvCxnSpPr>
        <p:spPr>
          <a:xfrm flipV="1">
            <a:off x="544624" y="1372152"/>
            <a:ext cx="10753928" cy="497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AB1B59B0-ED65-0818-B399-420D193340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558" y="4932126"/>
            <a:ext cx="4817253" cy="161819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59349B2-AD0F-1DB0-B9C9-A9CAEB9594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172" y="4741685"/>
            <a:ext cx="3168880" cy="1789790"/>
          </a:xfrm>
          <a:prstGeom prst="rect">
            <a:avLst/>
          </a:prstGeom>
        </p:spPr>
      </p:pic>
      <p:sp>
        <p:nvSpPr>
          <p:cNvPr id="2" name="Doubly Heavy Tetraquarks in the…">
            <a:extLst>
              <a:ext uri="{FF2B5EF4-FFF2-40B4-BE49-F238E27FC236}">
                <a16:creationId xmlns:a16="http://schemas.microsoft.com/office/drawing/2014/main" id="{1EF1CFC3-0C54-D296-8525-0289EA751024}"/>
              </a:ext>
            </a:extLst>
          </p:cNvPr>
          <p:cNvSpPr txBox="1"/>
          <p:nvPr/>
        </p:nvSpPr>
        <p:spPr>
          <a:xfrm>
            <a:off x="256897" y="78578"/>
            <a:ext cx="11512348" cy="1198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lIns="71437" tIns="71437" rIns="71437" bIns="71437" anchor="b">
            <a:noAutofit/>
          </a:bodyPr>
          <a:lstStyle/>
          <a:p>
            <a:pPr lvl="0" algn="ctr" defTabSz="788669">
              <a:defRPr sz="7487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3200" dirty="0">
                <a:sym typeface="Helvetica"/>
              </a:rPr>
              <a:t>Born-Oppenheimer Effective Theory </a:t>
            </a:r>
          </a:p>
          <a:p>
            <a:pPr lvl="0" algn="ctr" defTabSz="788669">
              <a:defRPr sz="7487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3200" dirty="0">
                <a:sym typeface="Helvetica"/>
              </a:rPr>
              <a:t>for multiquark states</a:t>
            </a:r>
            <a:endParaRPr kumimoji="0" lang="en-US" sz="320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randview" panose="020B0502040204020203" pitchFamily="34" charset="0"/>
              <a:cs typeface="Helvetica"/>
              <a:sym typeface="Helvetic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DB33D5-450E-2AE1-B154-42B06B6FA62A}"/>
              </a:ext>
            </a:extLst>
          </p:cNvPr>
          <p:cNvSpPr txBox="1"/>
          <p:nvPr/>
        </p:nvSpPr>
        <p:spPr>
          <a:xfrm>
            <a:off x="739719" y="1603414"/>
            <a:ext cx="111661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en-US" sz="22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rPr>
              <a:t>                </a:t>
            </a:r>
            <a:r>
              <a:rPr lang="en-US" sz="2000" dirty="0">
                <a:solidFill>
                  <a:srgbClr val="FF0000"/>
                </a:solidFill>
              </a:rPr>
              <a:t>42nd International Symposium on Lattice Field Theory (Lattice 2025)</a:t>
            </a:r>
            <a:r>
              <a:rPr kumimoji="0" lang="en-US" sz="22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>
                <a:latin typeface="+mj-lt"/>
              </a:rPr>
              <a:t>                                Tata institute of Fundamental Research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>
                <a:latin typeface="+mj-lt"/>
              </a:rPr>
              <a:t>                                                        Nov 5</a:t>
            </a:r>
            <a:r>
              <a:rPr kumimoji="0" lang="en-US" sz="22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rPr>
              <a:t>, 2025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E11556-5F1D-4396-B743-E4780F53F592}"/>
              </a:ext>
            </a:extLst>
          </p:cNvPr>
          <p:cNvSpPr txBox="1"/>
          <p:nvPr/>
        </p:nvSpPr>
        <p:spPr>
          <a:xfrm>
            <a:off x="1868076" y="3814200"/>
            <a:ext cx="99011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hlinkClick r:id="rId5"/>
              </a:rPr>
              <a:t>Phys. Rev. D 110, 094040 (2024)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</a:rPr>
              <a:t>  </a:t>
            </a:r>
            <a:r>
              <a:rPr lang="en-US" sz="1500" b="1" dirty="0"/>
              <a:t>(Editors Suggestion), 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hlinkClick r:id="rId5"/>
              </a:rPr>
              <a:t>Phys. Rev. Lett 135, 121902 (2025)</a:t>
            </a:r>
            <a:r>
              <a:rPr lang="en-US" sz="1500" b="1" dirty="0"/>
              <a:t>,</a:t>
            </a:r>
          </a:p>
          <a:p>
            <a:r>
              <a:rPr lang="en-US" sz="1500" b="1" dirty="0"/>
              <a:t> 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</a:rPr>
              <a:t>                                   </a:t>
            </a:r>
            <a:r>
              <a:rPr lang="en-US" sz="1500" b="1" dirty="0" err="1">
                <a:solidFill>
                  <a:schemeClr val="accent3">
                    <a:lumMod val="75000"/>
                  </a:schemeClr>
                </a:solidFill>
                <a:hlinkClick r:id="rId5"/>
              </a:rPr>
              <a:t>arXiv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  <a:hlinkClick r:id="rId5"/>
              </a:rPr>
              <a:t> 2508.13050</a:t>
            </a:r>
            <a:r>
              <a:rPr lang="en-US" sz="15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1500" b="1" dirty="0"/>
              <a:t>(accepted in Physical Review D)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045357-9D8D-4EB1-89A8-66F1D58A3B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2755" y="4798291"/>
            <a:ext cx="2992957" cy="1884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161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00E55E-8844-3349-7EBC-EA1CEE7B3D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A1A5615-D40D-3673-35E2-69B91651601F}"/>
              </a:ext>
            </a:extLst>
          </p:cNvPr>
          <p:cNvSpPr txBox="1"/>
          <p:nvPr/>
        </p:nvSpPr>
        <p:spPr>
          <a:xfrm>
            <a:off x="3856383" y="116165"/>
            <a:ext cx="5029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Examples of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580C64F-CC17-658E-CA0B-CDA96058A0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5233" y="1121958"/>
            <a:ext cx="5257174" cy="24270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F8B5F5B-2318-5654-575A-85EA510F2764}"/>
                  </a:ext>
                </a:extLst>
              </p:cNvPr>
              <p:cNvSpPr txBox="1"/>
              <p:nvPr/>
            </p:nvSpPr>
            <p:spPr>
              <a:xfrm>
                <a:off x="7513477" y="845200"/>
                <a:ext cx="3918572" cy="400815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Bell MT" panose="02020503060305020303" pitchFamily="18" charset="0"/>
                  </a:rPr>
                  <a:t>Quarkonium tetraquarks 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𝐐</m:t>
                    </m:r>
                    <m:acc>
                      <m:accPr>
                        <m:chr m:val="̅"/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𝐐</m:t>
                        </m:r>
                      </m:e>
                    </m:acc>
                    <m:r>
                      <a:rPr lang="en-US" sz="20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𝐪</m:t>
                    </m:r>
                    <m:acc>
                      <m:accPr>
                        <m:chr m:val="̅"/>
                        <m:ctrlPr>
                          <a:rPr lang="en-US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𝐪</m:t>
                        </m:r>
                      </m:e>
                    </m:acc>
                  </m:oMath>
                </a14:m>
                <a:r>
                  <a:rPr lang="en-US" sz="2000" b="1" dirty="0">
                    <a:latin typeface="Bell MT" panose="02020503060305020303" pitchFamily="18" charset="0"/>
                  </a:rPr>
                  <a:t> (I=0)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F8B5F5B-2318-5654-575A-85EA510F27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3477" y="845200"/>
                <a:ext cx="3918572" cy="400815"/>
              </a:xfrm>
              <a:prstGeom prst="rect">
                <a:avLst/>
              </a:prstGeom>
              <a:blipFill>
                <a:blip r:embed="rId6"/>
                <a:stretch>
                  <a:fillRect l="-1084" t="-4348" b="-24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923B78C-1843-7F1F-0BB1-2CC05908FE87}"/>
                  </a:ext>
                </a:extLst>
              </p:cNvPr>
              <p:cNvSpPr txBox="1"/>
              <p:nvPr/>
            </p:nvSpPr>
            <p:spPr>
              <a:xfrm>
                <a:off x="7281394" y="3635709"/>
                <a:ext cx="4382738" cy="2965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600" b="1" dirty="0">
                    <a:latin typeface="+mn-lt"/>
                  </a:rPr>
                  <a:t>I=1 operator: </a:t>
                </a:r>
                <a:r>
                  <a:rPr lang="en-US" sz="1600" dirty="0">
                    <a:latin typeface="+mn-lt"/>
                  </a:rPr>
                  <a:t>Insert</a:t>
                </a:r>
                <a:r>
                  <a:rPr lang="en-US" sz="1600" b="1" dirty="0">
                    <a:latin typeface="+mn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b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</m:sub>
                    </m:sSub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𝝉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b="1" dirty="0">
                    <a:latin typeface="+mn-lt"/>
                  </a:rPr>
                  <a:t> </a:t>
                </a:r>
                <a:r>
                  <a:rPr lang="en-US" sz="1600" dirty="0">
                    <a:latin typeface="+mn-lt"/>
                  </a:rPr>
                  <a:t>between light quarks</a:t>
                </a:r>
                <a:endParaRPr lang="en-US" sz="1600" b="1" dirty="0">
                  <a:latin typeface="+mn-lt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923B78C-1843-7F1F-0BB1-2CC05908FE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1394" y="3635709"/>
                <a:ext cx="4382738" cy="296556"/>
              </a:xfrm>
              <a:prstGeom prst="rect">
                <a:avLst/>
              </a:prstGeom>
              <a:blipFill>
                <a:blip r:embed="rId7"/>
                <a:stretch>
                  <a:fillRect l="-2782" t="-12245" r="-1530" b="-326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C4CFC6B9-9425-92E2-74DD-DF5EB1DC322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0898" y="180818"/>
            <a:ext cx="654600" cy="46437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850B172-384C-46D6-8E10-89FE048D36D5}"/>
              </a:ext>
            </a:extLst>
          </p:cNvPr>
          <p:cNvSpPr/>
          <p:nvPr/>
        </p:nvSpPr>
        <p:spPr>
          <a:xfrm>
            <a:off x="6934826" y="6398343"/>
            <a:ext cx="5257174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Brambilla, AM, Vairo, Phys. Rev. D. 110, (2024), 094040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4EC1B8-B0DB-441B-8D65-6A4D0220D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33245" y="6473314"/>
            <a:ext cx="2736000" cy="365125"/>
          </a:xfrm>
        </p:spPr>
        <p:txBody>
          <a:bodyPr/>
          <a:lstStyle/>
          <a:p>
            <a:fld id="{F625E1C1-922A-47A9-AF37-A2DFACD4FCD7}" type="slidenum">
              <a:rPr lang="en-US" smtClean="0"/>
              <a:t>10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5B3EDFA-5FD6-48F2-A02C-95C5F31958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6891" y="3710991"/>
            <a:ext cx="5925064" cy="20351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BFCBD52-029F-49C4-8E6E-D06F009C5BEE}"/>
                  </a:ext>
                </a:extLst>
              </p:cNvPr>
              <p:cNvSpPr txBox="1"/>
              <p:nvPr/>
            </p:nvSpPr>
            <p:spPr>
              <a:xfrm>
                <a:off x="693862" y="3443290"/>
                <a:ext cx="4216745" cy="400110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Bell MT" panose="02020503060305020303" pitchFamily="18" charset="0"/>
                  </a:rPr>
                  <a:t>Doubly heavy tetraquarks 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𝐐𝐐</m:t>
                    </m:r>
                    <m:acc>
                      <m:accPr>
                        <m:chr m:val="̅"/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𝐪</m:t>
                        </m:r>
                      </m:e>
                    </m:acc>
                    <m:acc>
                      <m:accPr>
                        <m:chr m:val="̅"/>
                        <m:ctrlPr>
                          <a:rPr lang="en-US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𝐪</m:t>
                        </m:r>
                      </m:e>
                    </m:acc>
                  </m:oMath>
                </a14:m>
                <a:r>
                  <a:rPr lang="en-US" sz="2000" b="1" dirty="0">
                    <a:latin typeface="Bell MT" panose="02020503060305020303" pitchFamily="18" charset="0"/>
                  </a:rPr>
                  <a:t> (I=0)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BFCBD52-029F-49C4-8E6E-D06F009C5B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862" y="3443290"/>
                <a:ext cx="4216745" cy="400110"/>
              </a:xfrm>
              <a:prstGeom prst="rect">
                <a:avLst/>
              </a:prstGeom>
              <a:blipFill>
                <a:blip r:embed="rId10"/>
                <a:stretch>
                  <a:fillRect l="-1006" t="-4348" b="-24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083D73C-EA7F-463B-9EAF-99634DA833E3}"/>
                  </a:ext>
                </a:extLst>
              </p:cNvPr>
              <p:cNvSpPr txBox="1"/>
              <p:nvPr/>
            </p:nvSpPr>
            <p:spPr>
              <a:xfrm>
                <a:off x="8451586" y="5498476"/>
                <a:ext cx="3145172" cy="6054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dirty="0"/>
                  <a:t>Also have operators for 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dirty="0"/>
                  <a:t>pentaquarks 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𝐐</m:t>
                    </m:r>
                    <m:acc>
                      <m:accPr>
                        <m:chr m:val="̅"/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𝐐</m:t>
                        </m:r>
                      </m:e>
                    </m:acc>
                    <m:r>
                      <a:rPr lang="en-US" b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𝐪𝐪𝐪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𝐐𝐐</m:t>
                    </m:r>
                    <m:r>
                      <a:rPr lang="en-US" b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𝐪𝐪</m:t>
                    </m:r>
                    <m:acc>
                      <m:accPr>
                        <m:chr m:val="̅"/>
                        <m:ctrlPr>
                          <a:rPr lang="en-US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𝐪</m:t>
                        </m:r>
                      </m:e>
                    </m:acc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083D73C-EA7F-463B-9EAF-99634DA833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1586" y="5498476"/>
                <a:ext cx="3145172" cy="605487"/>
              </a:xfrm>
              <a:prstGeom prst="rect">
                <a:avLst/>
              </a:prstGeom>
              <a:blipFill>
                <a:blip r:embed="rId11"/>
                <a:stretch>
                  <a:fillRect l="-4457" t="-11111" r="-6589" b="-232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950FDEEC-1BE9-47F7-BD05-95BAFE8CFDC1}"/>
              </a:ext>
            </a:extLst>
          </p:cNvPr>
          <p:cNvSpPr/>
          <p:nvPr/>
        </p:nvSpPr>
        <p:spPr>
          <a:xfrm>
            <a:off x="156891" y="4461880"/>
            <a:ext cx="6096000" cy="352527"/>
          </a:xfrm>
          <a:prstGeom prst="rect">
            <a:avLst/>
          </a:pr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51E992-3A6A-4904-B901-3C4138E02C94}"/>
              </a:ext>
            </a:extLst>
          </p:cNvPr>
          <p:cNvSpPr txBox="1"/>
          <p:nvPr/>
        </p:nvSpPr>
        <p:spPr>
          <a:xfrm>
            <a:off x="6457789" y="4471307"/>
            <a:ext cx="1333698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>
                <a:solidFill>
                  <a:srgbClr val="00B050"/>
                </a:solidFill>
                <a:latin typeface="+mn-lt"/>
              </a:rPr>
              <a:t>Good diquark</a:t>
            </a:r>
          </a:p>
        </p:txBody>
      </p:sp>
    </p:spTree>
    <p:extLst>
      <p:ext uri="{BB962C8B-B14F-4D97-AF65-F5344CB8AC3E}">
        <p14:creationId xmlns:p14="http://schemas.microsoft.com/office/powerpoint/2010/main" val="672891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10050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11</a:t>
            </a:fld>
            <a:endParaRPr lang="en-US"/>
          </a:p>
        </p:txBody>
      </p:sp>
      <p:sp>
        <p:nvSpPr>
          <p:cNvPr id="8" name="HQET for heavy quarks and diquarks">
            <a:extLst>
              <a:ext uri="{FF2B5EF4-FFF2-40B4-BE49-F238E27FC236}">
                <a16:creationId xmlns:a16="http://schemas.microsoft.com/office/drawing/2014/main" id="{C2487851-456A-A8E3-D756-7C862880413B}"/>
              </a:ext>
            </a:extLst>
          </p:cNvPr>
          <p:cNvSpPr txBox="1"/>
          <p:nvPr/>
        </p:nvSpPr>
        <p:spPr>
          <a:xfrm>
            <a:off x="-33560" y="1376074"/>
            <a:ext cx="11969551" cy="456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>
              <a:defRPr sz="2400"/>
            </a:pPr>
            <a:r>
              <a:rPr lang="en-US" sz="2200" dirty="0">
                <a:latin typeface="Bell MT" panose="02020503060305020303" pitchFamily="18" charset="0"/>
              </a:rPr>
              <a:t>:</a:t>
            </a:r>
            <a:endParaRPr sz="2200" dirty="0">
              <a:latin typeface="Bell MT" panose="02020503060305020303" pitchFamily="18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FCE7B4A-A754-A030-1944-FE34DFA693E2}"/>
              </a:ext>
            </a:extLst>
          </p:cNvPr>
          <p:cNvGrpSpPr/>
          <p:nvPr/>
        </p:nvGrpSpPr>
        <p:grpSpPr>
          <a:xfrm>
            <a:off x="4236293" y="1621427"/>
            <a:ext cx="2413393" cy="1087059"/>
            <a:chOff x="4151155" y="2485440"/>
            <a:chExt cx="2413393" cy="108705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Q2">
                  <a:extLst>
                    <a:ext uri="{FF2B5EF4-FFF2-40B4-BE49-F238E27FC236}">
                      <a16:creationId xmlns:a16="http://schemas.microsoft.com/office/drawing/2014/main" id="{CAFAD830-1A7E-9F49-8DC0-0A1B3B7CB57F}"/>
                    </a:ext>
                  </a:extLst>
                </p:cNvPr>
                <p:cNvSpPr/>
                <p:nvPr/>
              </p:nvSpPr>
              <p:spPr>
                <a:xfrm>
                  <a:off x="5771858" y="2485440"/>
                  <a:ext cx="792690" cy="928749"/>
                </a:xfrm>
                <a:prstGeom prst="ellipse">
                  <a:avLst/>
                </a:prstGeom>
                <a:solidFill>
                  <a:srgbClr val="0433FF"/>
                </a:solidFill>
                <a:ln w="12700">
                  <a:miter lim="400000"/>
                </a:ln>
                <a:effectLst>
                  <a:outerShdw blurRad="38100" dist="25400" dir="5400000" rotWithShape="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 lIns="50800" tIns="50800" rIns="50800" bIns="50800" anchor="ctr"/>
                <a:lstStyle/>
                <a:p>
                  <a:pPr>
                    <a:defRPr b="1">
                      <a:solidFill>
                        <a:srgbClr val="FFFFFF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r>
                    <a:rPr lang="en-US" sz="2000" dirty="0"/>
                    <a:t>  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b="1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 dirty="0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</m:oMath>
                  </a14:m>
                  <a:endParaRPr sz="2000" baseline="-5999" dirty="0"/>
                </a:p>
              </p:txBody>
            </p:sp>
          </mc:Choice>
          <mc:Fallback xmlns="">
            <p:sp>
              <p:nvSpPr>
                <p:cNvPr id="11" name="Q2">
                  <a:extLst>
                    <a:ext uri="{FF2B5EF4-FFF2-40B4-BE49-F238E27FC236}">
                      <a16:creationId xmlns:a16="http://schemas.microsoft.com/office/drawing/2014/main" id="{CAFAD830-1A7E-9F49-8DC0-0A1B3B7CB57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71858" y="2485440"/>
                  <a:ext cx="792690" cy="928749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12700">
                  <a:miter lim="400000"/>
                </a:ln>
                <a:effectLst>
                  <a:outerShdw blurRad="38100" dist="25400" dir="5400000" rotWithShape="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Q1">
                  <a:extLst>
                    <a:ext uri="{FF2B5EF4-FFF2-40B4-BE49-F238E27FC236}">
                      <a16:creationId xmlns:a16="http://schemas.microsoft.com/office/drawing/2014/main" id="{010BD347-E718-CE6B-C5C0-D9BF03DE6FEA}"/>
                    </a:ext>
                  </a:extLst>
                </p:cNvPr>
                <p:cNvSpPr/>
                <p:nvPr/>
              </p:nvSpPr>
              <p:spPr>
                <a:xfrm>
                  <a:off x="4151155" y="2485441"/>
                  <a:ext cx="846893" cy="928780"/>
                </a:xfrm>
                <a:prstGeom prst="ellipse">
                  <a:avLst/>
                </a:prstGeom>
                <a:solidFill>
                  <a:srgbClr val="FF2600"/>
                </a:solidFill>
                <a:ln w="12700">
                  <a:miter lim="400000"/>
                </a:ln>
                <a:effectLst>
                  <a:outerShdw blurRad="38100" dist="25400" dir="5400000" rotWithShape="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 lIns="50800" tIns="50800" rIns="50800" bIns="50800" anchor="ctr"/>
                <a:lstStyle/>
                <a:p>
                  <a:pPr>
                    <a:defRPr b="1">
                      <a:solidFill>
                        <a:srgbClr val="FFFFFF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r>
                    <a:rPr lang="en-US" sz="2000" dirty="0"/>
                    <a:t>  </a:t>
                  </a:r>
                  <a14:m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𝑸</m:t>
                      </m:r>
                    </m:oMath>
                  </a14:m>
                  <a:endParaRPr lang="en-US" sz="2000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Q1">
                  <a:extLst>
                    <a:ext uri="{FF2B5EF4-FFF2-40B4-BE49-F238E27FC236}">
                      <a16:creationId xmlns:a16="http://schemas.microsoft.com/office/drawing/2014/main" id="{010BD347-E718-CE6B-C5C0-D9BF03DE6FE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51155" y="2485441"/>
                  <a:ext cx="846893" cy="928780"/>
                </a:xfrm>
                <a:prstGeom prst="ellipse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12700">
                  <a:miter lim="400000"/>
                </a:ln>
                <a:effectLst>
                  <a:outerShdw blurRad="38100" dist="25400" dir="5400000" rotWithShape="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">
              <a:extLst>
                <a:ext uri="{FF2B5EF4-FFF2-40B4-BE49-F238E27FC236}">
                  <a16:creationId xmlns:a16="http://schemas.microsoft.com/office/drawing/2014/main" id="{B9E7459D-A6E4-E2CF-45CC-BFEC93D2FE5F}"/>
                </a:ext>
              </a:extLst>
            </p:cNvPr>
            <p:cNvSpPr/>
            <p:nvPr/>
          </p:nvSpPr>
          <p:spPr>
            <a:xfrm>
              <a:off x="4550414" y="3517749"/>
              <a:ext cx="1699404" cy="8627"/>
            </a:xfrm>
            <a:prstGeom prst="line">
              <a:avLst/>
            </a:prstGeom>
            <a:ln w="63500">
              <a:solidFill>
                <a:srgbClr val="000000"/>
              </a:solidFill>
              <a:miter lim="400000"/>
              <a:headEnd type="stealth"/>
              <a:tailEnd type="stealth"/>
            </a:ln>
          </p:spPr>
          <p:txBody>
            <a:bodyPr lIns="50800" tIns="50800" rIns="50800" bIns="50800" anchor="ctr"/>
            <a:lstStyle/>
            <a:p>
              <a:pPr>
                <a:defRPr sz="3200"/>
              </a:pPr>
              <a:endParaRPr sz="2000"/>
            </a:p>
          </p:txBody>
        </p:sp>
        <p:sp>
          <p:nvSpPr>
            <p:cNvPr id="14" name="r">
              <a:extLst>
                <a:ext uri="{FF2B5EF4-FFF2-40B4-BE49-F238E27FC236}">
                  <a16:creationId xmlns:a16="http://schemas.microsoft.com/office/drawing/2014/main" id="{B1D4D113-DA68-E160-90A1-ADE73A5A43EF}"/>
                </a:ext>
              </a:extLst>
            </p:cNvPr>
            <p:cNvSpPr txBox="1"/>
            <p:nvPr/>
          </p:nvSpPr>
          <p:spPr>
            <a:xfrm>
              <a:off x="5302033" y="3131353"/>
              <a:ext cx="309430" cy="44114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anchor="ctr">
              <a:spAutoFit/>
            </a:bodyPr>
            <a:lstStyle>
              <a:lvl1pPr>
                <a:defRPr sz="5200" b="1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rPr sz="2200" dirty="0"/>
                <a:t>r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9CBDD51-4095-FBB7-CEEC-E38FEDE8791C}"/>
              </a:ext>
            </a:extLst>
          </p:cNvPr>
          <p:cNvGrpSpPr/>
          <p:nvPr/>
        </p:nvGrpSpPr>
        <p:grpSpPr>
          <a:xfrm>
            <a:off x="7091804" y="1467979"/>
            <a:ext cx="3688162" cy="410369"/>
            <a:chOff x="3443268" y="1807050"/>
            <a:chExt cx="3688162" cy="410369"/>
          </a:xfrm>
        </p:grpSpPr>
        <p:pic>
          <p:nvPicPr>
            <p:cNvPr id="10" name="Image" descr="Image">
              <a:extLst>
                <a:ext uri="{FF2B5EF4-FFF2-40B4-BE49-F238E27FC236}">
                  <a16:creationId xmlns:a16="http://schemas.microsoft.com/office/drawing/2014/main" id="{5991E318-E4EF-F963-9751-9F85C900975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79984" y="1876561"/>
              <a:ext cx="2451446" cy="340845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5" name="spin:">
              <a:extLst>
                <a:ext uri="{FF2B5EF4-FFF2-40B4-BE49-F238E27FC236}">
                  <a16:creationId xmlns:a16="http://schemas.microsoft.com/office/drawing/2014/main" id="{42C8378C-B4B7-DBD6-3E7B-C41D27AF88E9}"/>
                </a:ext>
              </a:extLst>
            </p:cNvPr>
            <p:cNvSpPr txBox="1"/>
            <p:nvPr/>
          </p:nvSpPr>
          <p:spPr>
            <a:xfrm>
              <a:off x="3443268" y="1807050"/>
              <a:ext cx="923305" cy="410369"/>
            </a:xfrm>
            <a:prstGeom prst="rect">
              <a:avLst/>
            </a:prstGeom>
            <a:ln w="66675">
              <a:solidFill>
                <a:schemeClr val="accent5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anchor="ctr">
              <a:spAutoFit/>
            </a:bodyPr>
            <a:lstStyle>
              <a:lvl1pPr>
                <a:defRPr sz="4200" b="1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>
                <a:defRPr b="0">
                  <a:latin typeface="+mn-lt"/>
                  <a:ea typeface="+mn-ea"/>
                  <a:cs typeface="+mn-cs"/>
                  <a:sym typeface="Helvetica Light"/>
                </a:defRPr>
              </a:pPr>
              <a:r>
                <a:rPr lang="en-US" sz="2000" b="1" dirty="0">
                  <a:latin typeface="Helvetica"/>
                  <a:ea typeface="Helvetica"/>
                  <a:cs typeface="Helvetica"/>
                  <a:sym typeface="Helvetica"/>
                </a:rPr>
                <a:t> </a:t>
              </a:r>
              <a:r>
                <a:rPr sz="2000" b="1" dirty="0">
                  <a:latin typeface="Helvetica"/>
                  <a:ea typeface="Helvetica"/>
                  <a:cs typeface="Helvetica"/>
                  <a:sym typeface="Helvetica"/>
                </a:rPr>
                <a:t>spin:</a:t>
              </a:r>
            </a:p>
          </p:txBody>
        </p:sp>
      </p:grpSp>
      <p:sp>
        <p:nvSpPr>
          <p:cNvPr id="20" name="Rounded Rectangle">
            <a:extLst>
              <a:ext uri="{FF2B5EF4-FFF2-40B4-BE49-F238E27FC236}">
                <a16:creationId xmlns:a16="http://schemas.microsoft.com/office/drawing/2014/main" id="{4106C799-28FD-EDB8-95BA-C6E8CC356254}"/>
              </a:ext>
            </a:extLst>
          </p:cNvPr>
          <p:cNvSpPr/>
          <p:nvPr/>
        </p:nvSpPr>
        <p:spPr>
          <a:xfrm>
            <a:off x="10545509" y="2135849"/>
            <a:ext cx="327282" cy="640871"/>
          </a:xfrm>
          <a:prstGeom prst="roundRect">
            <a:avLst>
              <a:gd name="adj" fmla="val 15850"/>
            </a:avLst>
          </a:prstGeom>
          <a:solidFill>
            <a:srgbClr val="FFFFFF"/>
          </a:solidFill>
          <a:ln w="66675">
            <a:solidFill>
              <a:schemeClr val="accent5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200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3233FB5-478A-E8AE-646B-BCF4A5E8A42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16575" y="2295039"/>
            <a:ext cx="2268114" cy="358123"/>
          </a:xfrm>
          <a:prstGeom prst="rect">
            <a:avLst/>
          </a:prstGeom>
        </p:spPr>
      </p:pic>
      <p:sp>
        <p:nvSpPr>
          <p:cNvPr id="19" name="spin:">
            <a:extLst>
              <a:ext uri="{FF2B5EF4-FFF2-40B4-BE49-F238E27FC236}">
                <a16:creationId xmlns:a16="http://schemas.microsoft.com/office/drawing/2014/main" id="{FEF649A4-6EAB-55DD-2D12-B311B50A0213}"/>
              </a:ext>
            </a:extLst>
          </p:cNvPr>
          <p:cNvSpPr txBox="1"/>
          <p:nvPr/>
        </p:nvSpPr>
        <p:spPr>
          <a:xfrm>
            <a:off x="7108766" y="2251101"/>
            <a:ext cx="923305" cy="410369"/>
          </a:xfrm>
          <a:prstGeom prst="rect">
            <a:avLst/>
          </a:prstGeom>
          <a:ln w="66675">
            <a:solidFill>
              <a:schemeClr val="accent5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4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 b="0">
                <a:latin typeface="+mn-lt"/>
                <a:ea typeface="+mn-ea"/>
                <a:cs typeface="+mn-cs"/>
                <a:sym typeface="Helvetica Light"/>
              </a:defRPr>
            </a:pPr>
            <a:r>
              <a:rPr lang="en-US" sz="2000" dirty="0"/>
              <a:t> color</a:t>
            </a:r>
            <a:r>
              <a:rPr sz="2000" dirty="0">
                <a:latin typeface="Helvetica"/>
                <a:ea typeface="Helvetica"/>
                <a:cs typeface="Helvetica"/>
                <a:sym typeface="Helvetica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5A23A6C-0B3C-90CA-C2EC-3614FC7A838D}"/>
                  </a:ext>
                </a:extLst>
              </p:cNvPr>
              <p:cNvSpPr txBox="1"/>
              <p:nvPr/>
            </p:nvSpPr>
            <p:spPr>
              <a:xfrm>
                <a:off x="304800" y="3727870"/>
                <a:ext cx="5820696" cy="3219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342900" indent="-34290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/>
                  <a:t>EFT matching for operators characterizing 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</a:rPr>
                      <m:t>𝑸</m:t>
                    </m:r>
                    <m:acc>
                      <m:accPr>
                        <m:chr m:val="̅"/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acc>
                    <m:r>
                      <a:rPr lang="en-US" sz="2000" b="1" i="1" dirty="0">
                        <a:latin typeface="Cambria Math" panose="02040503050406030204" pitchFamily="18" charset="0"/>
                      </a:rPr>
                      <m:t>𝑿</m:t>
                    </m:r>
                  </m:oMath>
                </a14:m>
                <a:r>
                  <a:rPr lang="en-US" sz="2000" dirty="0"/>
                  <a:t>: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5A23A6C-0B3C-90CA-C2EC-3614FC7A83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727870"/>
                <a:ext cx="5820696" cy="321948"/>
              </a:xfrm>
              <a:prstGeom prst="rect">
                <a:avLst/>
              </a:prstGeom>
              <a:blipFill>
                <a:blip r:embed="rId8"/>
                <a:stretch>
                  <a:fillRect l="-2513" t="-19231" r="-2408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A287D0AF-932C-2066-6B19-C3B809A5927C}"/>
              </a:ext>
            </a:extLst>
          </p:cNvPr>
          <p:cNvSpPr txBox="1"/>
          <p:nvPr/>
        </p:nvSpPr>
        <p:spPr>
          <a:xfrm>
            <a:off x="983352" y="4940181"/>
            <a:ext cx="750205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solidFill>
                  <a:srgbClr val="0070C0"/>
                </a:solidFill>
                <a:latin typeface="+mn-lt"/>
              </a:rPr>
              <a:t>NRQCD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HQET for heavy quarks and diquarks">
                <a:extLst>
                  <a:ext uri="{FF2B5EF4-FFF2-40B4-BE49-F238E27FC236}">
                    <a16:creationId xmlns:a16="http://schemas.microsoft.com/office/drawing/2014/main" id="{50CF8ABE-F9B7-A31D-C017-567A96D115AF}"/>
                  </a:ext>
                </a:extLst>
              </p:cNvPr>
              <p:cNvSpPr txBox="1"/>
              <p:nvPr/>
            </p:nvSpPr>
            <p:spPr>
              <a:xfrm>
                <a:off x="67804" y="966848"/>
                <a:ext cx="11868185" cy="41107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2000" dirty="0"/>
                  <a:t>Exotic hadron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𝑸</m:t>
                    </m:r>
                    <m:acc>
                      <m:accPr>
                        <m:chr m:val="̅"/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acc>
                    <m:r>
                      <a:rPr lang="en-US" sz="2000" b="1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𝑿</m:t>
                    </m:r>
                    <m:r>
                      <a:rPr lang="en-US" sz="2000" b="1" i="0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sz="2000" b="1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𝑿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, …..)</m:t>
                    </m:r>
                  </m:oMath>
                </a14:m>
                <a:r>
                  <a:rPr lang="en-US" sz="2000" b="1" dirty="0"/>
                  <a:t>,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𝑿</m:t>
                    </m:r>
                  </m:oMath>
                </a14:m>
                <a:r>
                  <a:rPr lang="en-US" sz="2000" dirty="0"/>
                  <a:t> is light </a:t>
                </a:r>
                <a:r>
                  <a:rPr lang="en-US" sz="2000" dirty="0" err="1"/>
                  <a:t>d.o.f.</a:t>
                </a:r>
                <a:r>
                  <a:rPr lang="en-US" sz="2000" dirty="0"/>
                  <a:t>  </a:t>
                </a:r>
              </a:p>
            </p:txBody>
          </p:sp>
        </mc:Choice>
        <mc:Fallback xmlns="">
          <p:sp>
            <p:nvSpPr>
              <p:cNvPr id="4" name="HQET for heavy quarks and diquarks">
                <a:extLst>
                  <a:ext uri="{FF2B5EF4-FFF2-40B4-BE49-F238E27FC236}">
                    <a16:creationId xmlns:a16="http://schemas.microsoft.com/office/drawing/2014/main" id="{50CF8ABE-F9B7-A31D-C017-567A96D115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04" y="966848"/>
                <a:ext cx="11868185" cy="411075"/>
              </a:xfrm>
              <a:prstGeom prst="rect">
                <a:avLst/>
              </a:prstGeom>
              <a:blipFill>
                <a:blip r:embed="rId13"/>
                <a:stretch>
                  <a:fillRect l="-822" t="-5970" b="-2686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28">
            <a:extLst>
              <a:ext uri="{FF2B5EF4-FFF2-40B4-BE49-F238E27FC236}">
                <a16:creationId xmlns:a16="http://schemas.microsoft.com/office/drawing/2014/main" id="{5B69D1B8-85C0-4751-A029-E13E03D26F23}"/>
              </a:ext>
            </a:extLst>
          </p:cNvPr>
          <p:cNvSpPr/>
          <p:nvPr/>
        </p:nvSpPr>
        <p:spPr>
          <a:xfrm>
            <a:off x="7934616" y="273086"/>
            <a:ext cx="2736000" cy="620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Brambilla, AM, Vairo, Phys. Rev. D. 110, (2024), 094040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17BE687-8B6C-4767-AA34-86F3D6B59F6D}"/>
              </a:ext>
            </a:extLst>
          </p:cNvPr>
          <p:cNvSpPr txBox="1"/>
          <p:nvPr/>
        </p:nvSpPr>
        <p:spPr>
          <a:xfrm>
            <a:off x="4102856" y="4930203"/>
            <a:ext cx="1809791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solidFill>
                  <a:srgbClr val="00B050"/>
                </a:solidFill>
              </a:rPr>
              <a:t>Multipole expansion</a:t>
            </a:r>
            <a:endParaRPr lang="en-US" sz="16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71AC163-D6F5-4519-BD4C-8AB55507993C}"/>
              </a:ext>
            </a:extLst>
          </p:cNvPr>
          <p:cNvSpPr txBox="1"/>
          <p:nvPr/>
        </p:nvSpPr>
        <p:spPr>
          <a:xfrm>
            <a:off x="8758774" y="4938762"/>
            <a:ext cx="682879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+mn-lt"/>
              </a:rPr>
              <a:t>BOEFT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1CEDC8-AA67-4818-8214-17073746A105}"/>
                  </a:ext>
                </a:extLst>
              </p:cNvPr>
              <p:cNvSpPr txBox="1"/>
              <p:nvPr/>
            </p:nvSpPr>
            <p:spPr>
              <a:xfrm>
                <a:off x="4297325" y="5332021"/>
                <a:ext cx="1537216" cy="2931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1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p>
                        <m:r>
                          <m:rPr>
                            <m:nor/>
                          </m:rPr>
                          <a:rPr lang="en-US" b="1" i="0" smtClean="0">
                            <a:latin typeface="Cambria Math" panose="02040503050406030204" pitchFamily="18" charset="0"/>
                          </a:rPr>
                          <m:t>a</m:t>
                        </m:r>
                      </m:sup>
                    </m:sSup>
                  </m:oMath>
                </a14:m>
                <a:r>
                  <a:rPr lang="en-US" b="1" dirty="0"/>
                  <a:t>: Octet field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1CEDC8-AA67-4818-8214-17073746A1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7325" y="5332021"/>
                <a:ext cx="1537216" cy="293157"/>
              </a:xfrm>
              <a:prstGeom prst="rect">
                <a:avLst/>
              </a:prstGeom>
              <a:blipFill>
                <a:blip r:embed="rId14"/>
                <a:stretch>
                  <a:fillRect l="-5556" t="-20833" r="-8730" b="-479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66CAA963-AC5C-488B-BB17-A1FC1BC0FE4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14299" y="4395209"/>
            <a:ext cx="10769318" cy="433128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8077EF2-1C60-4800-9C1A-9CB4B24647C0}"/>
              </a:ext>
            </a:extLst>
          </p:cNvPr>
          <p:cNvSpPr txBox="1"/>
          <p:nvPr/>
        </p:nvSpPr>
        <p:spPr>
          <a:xfrm>
            <a:off x="3559177" y="129692"/>
            <a:ext cx="38521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  BOEFT: Potentials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E2BFBEA-C03B-4F7F-983C-9D33B1989F9F}"/>
              </a:ext>
            </a:extLst>
          </p:cNvPr>
          <p:cNvCxnSpPr/>
          <p:nvPr/>
        </p:nvCxnSpPr>
        <p:spPr>
          <a:xfrm>
            <a:off x="2413262" y="4828337"/>
            <a:ext cx="0" cy="120481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EAA73E8-BF4D-4BE3-88D1-247A8C408450}"/>
                  </a:ext>
                </a:extLst>
              </p:cNvPr>
              <p:cNvSpPr txBox="1"/>
              <p:nvPr/>
            </p:nvSpPr>
            <p:spPr>
              <a:xfrm>
                <a:off x="1066739" y="6033155"/>
                <a:ext cx="2693045" cy="5379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600" b="1" dirty="0">
                    <a:latin typeface="+mn-lt"/>
                  </a:rPr>
                  <a:t>Only</a:t>
                </a:r>
                <a:r>
                  <a:rPr lang="en-US" sz="1600" dirty="0">
                    <a:latin typeface="+mn-lt"/>
                  </a:rPr>
                  <a:t> short-distance matching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sz="1600" dirty="0"/>
                  <a:t>               </a:t>
                </a:r>
                <a14:m>
                  <m:oMath xmlns:m="http://schemas.openxmlformats.org/officeDocument/2006/math">
                    <m:r>
                      <a:rPr lang="en-US" sz="160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16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→0)</m:t>
                    </m:r>
                  </m:oMath>
                </a14:m>
                <a:endParaRPr lang="en-US" sz="1600" dirty="0">
                  <a:latin typeface="+mn-lt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EAA73E8-BF4D-4BE3-88D1-247A8C408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739" y="6033155"/>
                <a:ext cx="2693045" cy="537968"/>
              </a:xfrm>
              <a:prstGeom prst="rect">
                <a:avLst/>
              </a:prstGeom>
              <a:blipFill>
                <a:blip r:embed="rId16"/>
                <a:stretch>
                  <a:fillRect l="-4751" t="-10227" r="-2489" b="-15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2503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8D2DB-BDAD-4B24-6C07-87902F1754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DB7F8C-4FA5-837F-9338-2F764A125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12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7881F6-BC6C-6A8E-6651-73D646CF546D}"/>
              </a:ext>
            </a:extLst>
          </p:cNvPr>
          <p:cNvSpPr txBox="1"/>
          <p:nvPr/>
        </p:nvSpPr>
        <p:spPr>
          <a:xfrm>
            <a:off x="3365770" y="119351"/>
            <a:ext cx="38521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  BOEFT: Potentials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BB4FE942-6B99-D4C2-9164-A60301A3C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8654" y="4203455"/>
            <a:ext cx="4225993" cy="365125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98BEE2A9-28D8-A733-EE3F-5722B276C808}"/>
              </a:ext>
            </a:extLst>
          </p:cNvPr>
          <p:cNvSpPr txBox="1"/>
          <p:nvPr/>
        </p:nvSpPr>
        <p:spPr>
          <a:xfrm>
            <a:off x="7926520" y="3753581"/>
            <a:ext cx="3770263" cy="2733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en-US" sz="1700" dirty="0">
                <a:latin typeface="+mn-lt"/>
              </a:rPr>
              <a:t>String behavior </a:t>
            </a:r>
            <a:r>
              <a:rPr lang="en-US" sz="1700" dirty="0"/>
              <a:t>(</a:t>
            </a:r>
            <a:r>
              <a:rPr lang="en-US" sz="1700" b="1" dirty="0">
                <a:solidFill>
                  <a:srgbClr val="00B0F0"/>
                </a:solidFill>
                <a:latin typeface="+mn-lt"/>
              </a:rPr>
              <a:t>pure SU(3) gauge</a:t>
            </a:r>
            <a:r>
              <a:rPr lang="en-US" sz="1700" dirty="0">
                <a:latin typeface="+mn-lt"/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C3587F7-7CA1-2C6A-1994-EE668C55E81A}"/>
                  </a:ext>
                </a:extLst>
              </p:cNvPr>
              <p:cNvSpPr txBox="1"/>
              <p:nvPr/>
            </p:nvSpPr>
            <p:spPr>
              <a:xfrm>
                <a:off x="7937047" y="5575802"/>
                <a:ext cx="4076236" cy="8967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lnSpc>
                    <a:spcPct val="114000"/>
                  </a:lnSpc>
                  <a:buFont typeface="Wingdings" panose="05000000000000000000" pitchFamily="2" charset="2"/>
                  <a:buChar char="Ø"/>
                </a:pPr>
                <a:r>
                  <a:rPr lang="en-US" sz="1700" dirty="0">
                    <a:latin typeface="+mn-lt"/>
                  </a:rPr>
                  <a:t>Mixing with pair of heavy-light states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sz="1700" dirty="0"/>
                  <a:t>     based on </a:t>
                </a:r>
                <a:r>
                  <a:rPr lang="en-US" sz="1700" dirty="0">
                    <a:solidFill>
                      <a:srgbClr val="FF0000"/>
                    </a:solidFill>
                  </a:rPr>
                  <a:t>BO-quantum number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7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7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17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𝜼</m:t>
                        </m:r>
                      </m:sub>
                      <m:sup>
                        <m:r>
                          <a:rPr lang="en-US" sz="17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sup>
                    </m:sSubSup>
                  </m:oMath>
                </a14:m>
                <a:r>
                  <a:rPr lang="en-US" sz="1700" dirty="0">
                    <a:latin typeface="+mn-lt"/>
                  </a:rPr>
                  <a:t>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sz="1700" dirty="0">
                    <a:latin typeface="+mn-lt"/>
                  </a:rPr>
                  <a:t>     representations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C3587F7-7CA1-2C6A-1994-EE668C55E8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7047" y="5575802"/>
                <a:ext cx="4076236" cy="896720"/>
              </a:xfrm>
              <a:prstGeom prst="rect">
                <a:avLst/>
              </a:prstGeom>
              <a:blipFill>
                <a:blip r:embed="rId4"/>
                <a:stretch>
                  <a:fillRect l="-2840" t="-6122" b="-13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5B45282E-E019-DDDC-0866-D54B1D59537C}"/>
                  </a:ext>
                </a:extLst>
              </p:cNvPr>
              <p:cNvSpPr txBox="1"/>
              <p:nvPr/>
            </p:nvSpPr>
            <p:spPr>
              <a:xfrm>
                <a:off x="304745" y="3753581"/>
                <a:ext cx="534482" cy="32194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𝑸</m:t>
                    </m:r>
                    <m:acc>
                      <m:accPr>
                        <m:chr m:val="̅"/>
                        <m:ctrlPr>
                          <a:rPr lang="en-US" sz="20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acc>
                  </m:oMath>
                </a14:m>
                <a:r>
                  <a:rPr lang="en-US" sz="2000" dirty="0">
                    <a:solidFill>
                      <a:srgbClr val="00B050"/>
                    </a:solidFill>
                    <a:latin typeface="+mn-lt"/>
                  </a:rPr>
                  <a:t>:</a:t>
                </a: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5B45282E-E019-DDDC-0866-D54B1D5953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745" y="3753581"/>
                <a:ext cx="534482" cy="321948"/>
              </a:xfrm>
              <a:prstGeom prst="rect">
                <a:avLst/>
              </a:prstGeom>
              <a:blipFill>
                <a:blip r:embed="rId5"/>
                <a:stretch>
                  <a:fillRect l="-21591" t="-18868" r="-43182" b="-471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F6E05C8-3094-09EF-072F-B70DA3C8A1D7}"/>
                  </a:ext>
                </a:extLst>
              </p:cNvPr>
              <p:cNvSpPr txBox="1"/>
              <p:nvPr/>
            </p:nvSpPr>
            <p:spPr>
              <a:xfrm>
                <a:off x="13347" y="4469739"/>
                <a:ext cx="921889" cy="4008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𝑸</m:t>
                      </m:r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</m:acc>
                      <m:r>
                        <a:rPr lang="en-US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  <m:r>
                        <a:rPr lang="en-US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n-US" sz="20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F6E05C8-3094-09EF-072F-B70DA3C8A1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47" y="4469739"/>
                <a:ext cx="921889" cy="400815"/>
              </a:xfrm>
              <a:prstGeom prst="rect">
                <a:avLst/>
              </a:prstGeom>
              <a:blipFill>
                <a:blip r:embed="rId6"/>
                <a:stretch>
                  <a:fillRect r="-5960"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C57BFA3-30B6-7EDF-CF07-145DF6B76C9C}"/>
                  </a:ext>
                </a:extLst>
              </p:cNvPr>
              <p:cNvSpPr txBox="1"/>
              <p:nvPr/>
            </p:nvSpPr>
            <p:spPr>
              <a:xfrm>
                <a:off x="-20400" y="5118838"/>
                <a:ext cx="921889" cy="4008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𝑸𝑸</m:t>
                      </m:r>
                      <m:r>
                        <a:rPr lang="en-US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  <m:r>
                        <a:rPr lang="en-US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n-US" sz="20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C57BFA3-30B6-7EDF-CF07-145DF6B76C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400" y="5118838"/>
                <a:ext cx="921889" cy="400815"/>
              </a:xfrm>
              <a:prstGeom prst="rect">
                <a:avLst/>
              </a:prstGeom>
              <a:blipFill>
                <a:blip r:embed="rId7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4" name="Picture 53">
            <a:extLst>
              <a:ext uri="{FF2B5EF4-FFF2-40B4-BE49-F238E27FC236}">
                <a16:creationId xmlns:a16="http://schemas.microsoft.com/office/drawing/2014/main" id="{D4CF0452-09C3-3B8B-8BC1-11F7D73A78D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57535" y="5223902"/>
            <a:ext cx="1075753" cy="261074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EE931678-C1BF-0257-5E98-C5801C9F894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36962" y="5662611"/>
            <a:ext cx="2969667" cy="1122605"/>
          </a:xfrm>
          <a:prstGeom prst="rect">
            <a:avLst/>
          </a:prstGeom>
          <a:ln w="19050">
            <a:solidFill>
              <a:srgbClr val="00B050"/>
            </a:solidFill>
            <a:prstDash val="sysDash"/>
          </a:ln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E82E29E-3F31-DAB0-00DF-984545D5548B}"/>
              </a:ext>
            </a:extLst>
          </p:cNvPr>
          <p:cNvSpPr/>
          <p:nvPr/>
        </p:nvSpPr>
        <p:spPr>
          <a:xfrm>
            <a:off x="8172965" y="4679994"/>
            <a:ext cx="3983619" cy="2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K.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Juge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J.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Kuti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C. Morningstar, Phys. Rev. Lett. 90 (2003)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A852794-64BE-1C75-8990-3DA1BF75454E}"/>
              </a:ext>
            </a:extLst>
          </p:cNvPr>
          <p:cNvGrpSpPr/>
          <p:nvPr/>
        </p:nvGrpSpPr>
        <p:grpSpPr>
          <a:xfrm>
            <a:off x="738930" y="1359770"/>
            <a:ext cx="2286000" cy="1522342"/>
            <a:chOff x="1204388" y="1329519"/>
            <a:chExt cx="2286000" cy="152234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78A9F9E0-9149-CB9B-6547-BFF70ABFDB3C}"/>
                </a:ext>
              </a:extLst>
            </p:cNvPr>
            <p:cNvSpPr/>
            <p:nvPr/>
          </p:nvSpPr>
          <p:spPr>
            <a:xfrm>
              <a:off x="1204388" y="1329519"/>
              <a:ext cx="2286000" cy="1522342"/>
            </a:xfrm>
            <a:prstGeom prst="ellipse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Oval 65">
                  <a:extLst>
                    <a:ext uri="{FF2B5EF4-FFF2-40B4-BE49-F238E27FC236}">
                      <a16:creationId xmlns:a16="http://schemas.microsoft.com/office/drawing/2014/main" id="{E8160CCD-AA02-5F50-BD15-2DBE38CA3EBC}"/>
                    </a:ext>
                  </a:extLst>
                </p:cNvPr>
                <p:cNvSpPr/>
                <p:nvPr/>
              </p:nvSpPr>
              <p:spPr>
                <a:xfrm>
                  <a:off x="2347388" y="1754169"/>
                  <a:ext cx="795230" cy="655906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4000"/>
                    </a:lnSpc>
                  </a:pPr>
                  <a:r>
                    <a:rPr lang="en-US" b="1" dirty="0">
                      <a:solidFill>
                        <a:schemeClr val="bg1"/>
                      </a:solidFill>
                    </a:rPr>
                    <a:t>  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</m:acc>
                    </m:oMath>
                  </a14:m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66" name="Oval 65">
                  <a:extLst>
                    <a:ext uri="{FF2B5EF4-FFF2-40B4-BE49-F238E27FC236}">
                      <a16:creationId xmlns:a16="http://schemas.microsoft.com/office/drawing/2014/main" id="{E8160CCD-AA02-5F50-BD15-2DBE38CA3EB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47388" y="1754169"/>
                  <a:ext cx="795230" cy="655906"/>
                </a:xfrm>
                <a:prstGeom prst="ellipse">
                  <a:avLst/>
                </a:prstGeom>
                <a:blipFill>
                  <a:blip r:embed="rId26"/>
                  <a:stretch>
                    <a:fillRect r="-763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Oval 66">
                  <a:extLst>
                    <a:ext uri="{FF2B5EF4-FFF2-40B4-BE49-F238E27FC236}">
                      <a16:creationId xmlns:a16="http://schemas.microsoft.com/office/drawing/2014/main" id="{A4263ED2-D221-781F-D05F-F3EEB7B0E2EB}"/>
                    </a:ext>
                  </a:extLst>
                </p:cNvPr>
                <p:cNvSpPr/>
                <p:nvPr/>
              </p:nvSpPr>
              <p:spPr>
                <a:xfrm>
                  <a:off x="1552158" y="1727278"/>
                  <a:ext cx="795230" cy="682797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4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oMath>
                    </m:oMathPara>
                  </a14:m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67" name="Oval 66">
                  <a:extLst>
                    <a:ext uri="{FF2B5EF4-FFF2-40B4-BE49-F238E27FC236}">
                      <a16:creationId xmlns:a16="http://schemas.microsoft.com/office/drawing/2014/main" id="{A4263ED2-D221-781F-D05F-F3EEB7B0E2E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2158" y="1727278"/>
                  <a:ext cx="795230" cy="682797"/>
                </a:xfrm>
                <a:prstGeom prst="ellipse">
                  <a:avLst/>
                </a:prstGeom>
                <a:blipFill>
                  <a:blip r:embed="rId2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4319B4C2-5A62-55D9-6C72-B4B87935FECE}"/>
                </a:ext>
              </a:extLst>
            </p:cNvPr>
            <p:cNvCxnSpPr>
              <a:cxnSpLocks/>
            </p:cNvCxnSpPr>
            <p:nvPr/>
          </p:nvCxnSpPr>
          <p:spPr>
            <a:xfrm>
              <a:off x="1949773" y="2068676"/>
              <a:ext cx="79523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9369393-492E-3963-E19D-6AB64E4C66F5}"/>
                </a:ext>
              </a:extLst>
            </p:cNvPr>
            <p:cNvSpPr txBox="1"/>
            <p:nvPr/>
          </p:nvSpPr>
          <p:spPr>
            <a:xfrm>
              <a:off x="2304908" y="1747113"/>
              <a:ext cx="84960" cy="3215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sz="2000" dirty="0">
                  <a:latin typeface="+mn-lt"/>
                </a:rPr>
                <a:t>r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33DBFBC-7AC3-FBB1-2F75-087723248FFC}"/>
              </a:ext>
            </a:extLst>
          </p:cNvPr>
          <p:cNvGrpSpPr/>
          <p:nvPr/>
        </p:nvGrpSpPr>
        <p:grpSpPr>
          <a:xfrm>
            <a:off x="8176344" y="1325599"/>
            <a:ext cx="3545780" cy="1549033"/>
            <a:chOff x="7739726" y="2513046"/>
            <a:chExt cx="3545780" cy="1549033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82C4CC86-736C-5C0E-F429-AB85F400F487}"/>
                </a:ext>
              </a:extLst>
            </p:cNvPr>
            <p:cNvSpPr/>
            <p:nvPr/>
          </p:nvSpPr>
          <p:spPr>
            <a:xfrm>
              <a:off x="7739726" y="2513046"/>
              <a:ext cx="3545780" cy="1533462"/>
            </a:xfrm>
            <a:prstGeom prst="ellipse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Oval 71">
                  <a:extLst>
                    <a:ext uri="{FF2B5EF4-FFF2-40B4-BE49-F238E27FC236}">
                      <a16:creationId xmlns:a16="http://schemas.microsoft.com/office/drawing/2014/main" id="{ABFABB62-1EE7-A204-2A4B-47569DB30B85}"/>
                    </a:ext>
                  </a:extLst>
                </p:cNvPr>
                <p:cNvSpPr/>
                <p:nvPr/>
              </p:nvSpPr>
              <p:spPr>
                <a:xfrm>
                  <a:off x="10305169" y="2953451"/>
                  <a:ext cx="795230" cy="655906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4000"/>
                    </a:lnSpc>
                  </a:pPr>
                  <a:r>
                    <a:rPr lang="en-US" b="1" dirty="0">
                      <a:solidFill>
                        <a:schemeClr val="bg1"/>
                      </a:solidFill>
                    </a:rPr>
                    <a:t>  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</m:acc>
                    </m:oMath>
                  </a14:m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72" name="Oval 71">
                  <a:extLst>
                    <a:ext uri="{FF2B5EF4-FFF2-40B4-BE49-F238E27FC236}">
                      <a16:creationId xmlns:a16="http://schemas.microsoft.com/office/drawing/2014/main" id="{ABFABB62-1EE7-A204-2A4B-47569DB30B8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05169" y="2953451"/>
                  <a:ext cx="795230" cy="655906"/>
                </a:xfrm>
                <a:prstGeom prst="ellipse">
                  <a:avLst/>
                </a:prstGeom>
                <a:blipFill>
                  <a:blip r:embed="rId28"/>
                  <a:stretch>
                    <a:fillRect r="-769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Oval 72">
                  <a:extLst>
                    <a:ext uri="{FF2B5EF4-FFF2-40B4-BE49-F238E27FC236}">
                      <a16:creationId xmlns:a16="http://schemas.microsoft.com/office/drawing/2014/main" id="{EC9979FA-81FA-86F3-1213-5482445268C3}"/>
                    </a:ext>
                  </a:extLst>
                </p:cNvPr>
                <p:cNvSpPr/>
                <p:nvPr/>
              </p:nvSpPr>
              <p:spPr>
                <a:xfrm>
                  <a:off x="7827054" y="2953451"/>
                  <a:ext cx="795230" cy="682797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4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oMath>
                    </m:oMathPara>
                  </a14:m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73" name="Oval 72">
                  <a:extLst>
                    <a:ext uri="{FF2B5EF4-FFF2-40B4-BE49-F238E27FC236}">
                      <a16:creationId xmlns:a16="http://schemas.microsoft.com/office/drawing/2014/main" id="{EC9979FA-81FA-86F3-1213-5482445268C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27054" y="2953451"/>
                  <a:ext cx="795230" cy="682797"/>
                </a:xfrm>
                <a:prstGeom prst="ellipse">
                  <a:avLst/>
                </a:prstGeom>
                <a:blipFill>
                  <a:blip r:embed="rId29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62DF0EF3-53B8-8C91-7A24-031FE80E22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61869" y="3720538"/>
              <a:ext cx="2478115" cy="13445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DEF1E25F-8625-E36B-9886-564D29B0322D}"/>
                </a:ext>
              </a:extLst>
            </p:cNvPr>
            <p:cNvSpPr txBox="1"/>
            <p:nvPr/>
          </p:nvSpPr>
          <p:spPr>
            <a:xfrm>
              <a:off x="9375034" y="3740516"/>
              <a:ext cx="84960" cy="3215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sz="2000" dirty="0">
                  <a:latin typeface="+mn-lt"/>
                </a:rPr>
                <a:t>r</a:t>
              </a:r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59CFBB70-FC72-07EE-53F3-073F824FE6B9}"/>
                    </a:ext>
                  </a:extLst>
                </p14:cNvPr>
                <p14:cNvContentPartPr/>
                <p14:nvPr/>
              </p14:nvContentPartPr>
              <p14:xfrm>
                <a:off x="9487967" y="3290647"/>
                <a:ext cx="360" cy="360"/>
              </p14:xfrm>
            </p:contentPart>
          </mc:Choice>
          <mc:Fallback xmlns=""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59CFBB70-FC72-07EE-53F3-073F824FE6B9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9478967" y="3281647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AD3379DB-D90E-5EAA-156F-3CF45D59AB39}"/>
                    </a:ext>
                  </a:extLst>
                </p14:cNvPr>
                <p14:cNvContentPartPr/>
                <p14:nvPr/>
              </p14:nvContentPartPr>
              <p14:xfrm>
                <a:off x="8408687" y="3437887"/>
                <a:ext cx="2184480" cy="183960"/>
              </p14:xfrm>
            </p:contentPart>
          </mc:Choice>
          <mc:Fallback xmlns=""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AD3379DB-D90E-5EAA-156F-3CF45D59AB39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8399687" y="3428887"/>
                  <a:ext cx="2202120" cy="20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6187FEC9-98AB-F041-49EC-F1A90F61E751}"/>
                    </a:ext>
                  </a:extLst>
                </p14:cNvPr>
                <p14:cNvContentPartPr/>
                <p14:nvPr/>
              </p14:nvContentPartPr>
              <p14:xfrm>
                <a:off x="8369447" y="2709607"/>
                <a:ext cx="2232000" cy="338040"/>
              </p14:xfrm>
            </p:contentPart>
          </mc:Choice>
          <mc:Fallback xmlns=""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6187FEC9-98AB-F041-49EC-F1A90F61E751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8360447" y="2700597"/>
                  <a:ext cx="2249640" cy="355699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25543FF8-C70F-CAC3-05E2-3FF5A818620A}"/>
                </a:ext>
              </a:extLst>
            </p:cNvPr>
            <p:cNvGrpSpPr/>
            <p:nvPr/>
          </p:nvGrpSpPr>
          <p:grpSpPr>
            <a:xfrm>
              <a:off x="8389247" y="2928847"/>
              <a:ext cx="2278080" cy="605160"/>
              <a:chOff x="8686823" y="4939790"/>
              <a:chExt cx="2278080" cy="60516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6">
                <p14:nvContentPartPr>
                  <p14:cNvPr id="80" name="Ink 79">
                    <a:extLst>
                      <a:ext uri="{FF2B5EF4-FFF2-40B4-BE49-F238E27FC236}">
                        <a16:creationId xmlns:a16="http://schemas.microsoft.com/office/drawing/2014/main" id="{6D565094-A2A7-DF81-7412-F892AE27952B}"/>
                      </a:ext>
                    </a:extLst>
                  </p14:cNvPr>
                  <p14:cNvContentPartPr/>
                  <p14:nvPr/>
                </p14:nvContentPartPr>
                <p14:xfrm>
                  <a:off x="8686823" y="5222390"/>
                  <a:ext cx="2183400" cy="256680"/>
                </p14:xfrm>
              </p:contentPart>
            </mc:Choice>
            <mc:Fallback xmlns="">
              <p:pic>
                <p:nvPicPr>
                  <p:cNvPr id="80" name="Ink 79">
                    <a:extLst>
                      <a:ext uri="{FF2B5EF4-FFF2-40B4-BE49-F238E27FC236}">
                        <a16:creationId xmlns:a16="http://schemas.microsoft.com/office/drawing/2014/main" id="{6D565094-A2A7-DF81-7412-F892AE27952B}"/>
                      </a:ext>
                    </a:extLst>
                  </p:cNvPr>
                  <p:cNvPicPr/>
                  <p:nvPr/>
                </p:nvPicPr>
                <p:blipFill>
                  <a:blip r:embed="rId37"/>
                  <a:stretch>
                    <a:fillRect/>
                  </a:stretch>
                </p:blipFill>
                <p:spPr>
                  <a:xfrm>
                    <a:off x="8677823" y="5213403"/>
                    <a:ext cx="2201040" cy="27429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8">
                <p14:nvContentPartPr>
                  <p14:cNvPr id="81" name="Ink 80">
                    <a:extLst>
                      <a:ext uri="{FF2B5EF4-FFF2-40B4-BE49-F238E27FC236}">
                        <a16:creationId xmlns:a16="http://schemas.microsoft.com/office/drawing/2014/main" id="{51FC4BEC-A15B-BCE4-5244-3FA01FA27979}"/>
                      </a:ext>
                    </a:extLst>
                  </p14:cNvPr>
                  <p14:cNvContentPartPr/>
                  <p14:nvPr/>
                </p14:nvContentPartPr>
                <p14:xfrm>
                  <a:off x="8813183" y="5016830"/>
                  <a:ext cx="2045880" cy="169200"/>
                </p14:xfrm>
              </p:contentPart>
            </mc:Choice>
            <mc:Fallback xmlns="">
              <p:pic>
                <p:nvPicPr>
                  <p:cNvPr id="81" name="Ink 80">
                    <a:extLst>
                      <a:ext uri="{FF2B5EF4-FFF2-40B4-BE49-F238E27FC236}">
                        <a16:creationId xmlns:a16="http://schemas.microsoft.com/office/drawing/2014/main" id="{51FC4BEC-A15B-BCE4-5244-3FA01FA27979}"/>
                      </a:ext>
                    </a:extLst>
                  </p:cNvPr>
                  <p:cNvPicPr/>
                  <p:nvPr/>
                </p:nvPicPr>
                <p:blipFill>
                  <a:blip r:embed="rId39"/>
                  <a:stretch>
                    <a:fillRect/>
                  </a:stretch>
                </p:blipFill>
                <p:spPr>
                  <a:xfrm>
                    <a:off x="8804183" y="5007830"/>
                    <a:ext cx="2063520" cy="186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0">
                <p14:nvContentPartPr>
                  <p14:cNvPr id="82" name="Ink 81">
                    <a:extLst>
                      <a:ext uri="{FF2B5EF4-FFF2-40B4-BE49-F238E27FC236}">
                        <a16:creationId xmlns:a16="http://schemas.microsoft.com/office/drawing/2014/main" id="{7F6B0C45-A4F9-63C5-C689-ED7748E401B8}"/>
                      </a:ext>
                    </a:extLst>
                  </p14:cNvPr>
                  <p14:cNvContentPartPr/>
                  <p14:nvPr/>
                </p14:nvContentPartPr>
                <p14:xfrm>
                  <a:off x="8725343" y="4939790"/>
                  <a:ext cx="2070720" cy="256320"/>
                </p14:xfrm>
              </p:contentPart>
            </mc:Choice>
            <mc:Fallback xmlns="">
              <p:pic>
                <p:nvPicPr>
                  <p:cNvPr id="82" name="Ink 81">
                    <a:extLst>
                      <a:ext uri="{FF2B5EF4-FFF2-40B4-BE49-F238E27FC236}">
                        <a16:creationId xmlns:a16="http://schemas.microsoft.com/office/drawing/2014/main" id="{7F6B0C45-A4F9-63C5-C689-ED7748E401B8}"/>
                      </a:ext>
                    </a:extLst>
                  </p:cNvPr>
                  <p:cNvPicPr/>
                  <p:nvPr/>
                </p:nvPicPr>
                <p:blipFill>
                  <a:blip r:embed="rId41"/>
                  <a:stretch>
                    <a:fillRect/>
                  </a:stretch>
                </p:blipFill>
                <p:spPr>
                  <a:xfrm>
                    <a:off x="8716343" y="4930790"/>
                    <a:ext cx="2088360" cy="273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2">
                <p14:nvContentPartPr>
                  <p14:cNvPr id="83" name="Ink 82">
                    <a:extLst>
                      <a:ext uri="{FF2B5EF4-FFF2-40B4-BE49-F238E27FC236}">
                        <a16:creationId xmlns:a16="http://schemas.microsoft.com/office/drawing/2014/main" id="{A6587632-7A2D-8F33-C933-E52F599712C7}"/>
                      </a:ext>
                    </a:extLst>
                  </p14:cNvPr>
                  <p14:cNvContentPartPr/>
                  <p14:nvPr/>
                </p14:nvContentPartPr>
                <p14:xfrm>
                  <a:off x="8774303" y="5187110"/>
                  <a:ext cx="2081520" cy="116280"/>
                </p14:xfrm>
              </p:contentPart>
            </mc:Choice>
            <mc:Fallback xmlns="">
              <p:pic>
                <p:nvPicPr>
                  <p:cNvPr id="83" name="Ink 82">
                    <a:extLst>
                      <a:ext uri="{FF2B5EF4-FFF2-40B4-BE49-F238E27FC236}">
                        <a16:creationId xmlns:a16="http://schemas.microsoft.com/office/drawing/2014/main" id="{A6587632-7A2D-8F33-C933-E52F599712C7}"/>
                      </a:ext>
                    </a:extLst>
                  </p:cNvPr>
                  <p:cNvPicPr/>
                  <p:nvPr/>
                </p:nvPicPr>
                <p:blipFill>
                  <a:blip r:embed="rId43"/>
                  <a:stretch>
                    <a:fillRect/>
                  </a:stretch>
                </p:blipFill>
                <p:spPr>
                  <a:xfrm>
                    <a:off x="8765303" y="5178082"/>
                    <a:ext cx="2099160" cy="13397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4">
                <p14:nvContentPartPr>
                  <p14:cNvPr id="84" name="Ink 83">
                    <a:extLst>
                      <a:ext uri="{FF2B5EF4-FFF2-40B4-BE49-F238E27FC236}">
                        <a16:creationId xmlns:a16="http://schemas.microsoft.com/office/drawing/2014/main" id="{0A3E4BD3-7E79-5B23-B047-3A315F087008}"/>
                      </a:ext>
                    </a:extLst>
                  </p14:cNvPr>
                  <p14:cNvContentPartPr/>
                  <p14:nvPr/>
                </p14:nvContentPartPr>
                <p14:xfrm>
                  <a:off x="8841983" y="5398430"/>
                  <a:ext cx="1407600" cy="146520"/>
                </p14:xfrm>
              </p:contentPart>
            </mc:Choice>
            <mc:Fallback xmlns="">
              <p:pic>
                <p:nvPicPr>
                  <p:cNvPr id="84" name="Ink 83">
                    <a:extLst>
                      <a:ext uri="{FF2B5EF4-FFF2-40B4-BE49-F238E27FC236}">
                        <a16:creationId xmlns:a16="http://schemas.microsoft.com/office/drawing/2014/main" id="{0A3E4BD3-7E79-5B23-B047-3A315F087008}"/>
                      </a:ext>
                    </a:extLst>
                  </p:cNvPr>
                  <p:cNvPicPr/>
                  <p:nvPr/>
                </p:nvPicPr>
                <p:blipFill>
                  <a:blip r:embed="rId45"/>
                  <a:stretch>
                    <a:fillRect/>
                  </a:stretch>
                </p:blipFill>
                <p:spPr>
                  <a:xfrm>
                    <a:off x="8832983" y="5389430"/>
                    <a:ext cx="1425240" cy="164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6">
                <p14:nvContentPartPr>
                  <p14:cNvPr id="85" name="Ink 84">
                    <a:extLst>
                      <a:ext uri="{FF2B5EF4-FFF2-40B4-BE49-F238E27FC236}">
                        <a16:creationId xmlns:a16="http://schemas.microsoft.com/office/drawing/2014/main" id="{184562EB-E99E-0BF4-E791-5370D7A0D906}"/>
                      </a:ext>
                    </a:extLst>
                  </p14:cNvPr>
                  <p14:cNvContentPartPr/>
                  <p14:nvPr/>
                </p14:nvContentPartPr>
                <p14:xfrm>
                  <a:off x="10145903" y="5289350"/>
                  <a:ext cx="819000" cy="187560"/>
                </p14:xfrm>
              </p:contentPart>
            </mc:Choice>
            <mc:Fallback xmlns="">
              <p:pic>
                <p:nvPicPr>
                  <p:cNvPr id="85" name="Ink 84">
                    <a:extLst>
                      <a:ext uri="{FF2B5EF4-FFF2-40B4-BE49-F238E27FC236}">
                        <a16:creationId xmlns:a16="http://schemas.microsoft.com/office/drawing/2014/main" id="{184562EB-E99E-0BF4-E791-5370D7A0D906}"/>
                      </a:ext>
                    </a:extLst>
                  </p:cNvPr>
                  <p:cNvPicPr/>
                  <p:nvPr/>
                </p:nvPicPr>
                <p:blipFill>
                  <a:blip r:embed="rId47"/>
                  <a:stretch>
                    <a:fillRect/>
                  </a:stretch>
                </p:blipFill>
                <p:spPr>
                  <a:xfrm>
                    <a:off x="10136903" y="5280350"/>
                    <a:ext cx="836640" cy="20520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3E0FEFD6-C924-17F9-BF0F-3C9EFC3425E8}"/>
                  </a:ext>
                </a:extLst>
              </p:cNvPr>
              <p:cNvSpPr txBox="1"/>
              <p:nvPr/>
            </p:nvSpPr>
            <p:spPr>
              <a:xfrm>
                <a:off x="497279" y="2988231"/>
                <a:ext cx="3438770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200" b="1" dirty="0">
                    <a:solidFill>
                      <a:srgbClr val="7030A0"/>
                    </a:solidFill>
                    <a:latin typeface="Bell MT" panose="02020503060305020303" pitchFamily="18" charset="0"/>
                  </a:rPr>
                  <a:t>Short-distance </a:t>
                </a:r>
                <a14:m>
                  <m:oMath xmlns:m="http://schemas.openxmlformats.org/officeDocument/2006/math">
                    <m:r>
                      <a:rPr lang="en-US" sz="220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2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2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→0) </m:t>
                    </m:r>
                  </m:oMath>
                </a14:m>
                <a:r>
                  <a:rPr lang="en-US" sz="2200" b="1" dirty="0">
                    <a:solidFill>
                      <a:srgbClr val="7030A0"/>
                    </a:solidFill>
                    <a:latin typeface="Bell MT" panose="02020503060305020303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3E0FEFD6-C924-17F9-BF0F-3C9EFC3425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279" y="2988231"/>
                <a:ext cx="3438770" cy="430887"/>
              </a:xfrm>
              <a:prstGeom prst="rect">
                <a:avLst/>
              </a:prstGeom>
              <a:blipFill>
                <a:blip r:embed="rId48"/>
                <a:stretch>
                  <a:fillRect l="-2305" t="-9859" b="-281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18D39454-7C50-A0E6-7AFF-EDE057890372}"/>
                  </a:ext>
                </a:extLst>
              </p:cNvPr>
              <p:cNvSpPr txBox="1"/>
              <p:nvPr/>
            </p:nvSpPr>
            <p:spPr>
              <a:xfrm>
                <a:off x="8585458" y="2954101"/>
                <a:ext cx="3215210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200" b="1" dirty="0">
                    <a:solidFill>
                      <a:srgbClr val="7030A0"/>
                    </a:solidFill>
                    <a:latin typeface="Bell MT" panose="02020503060305020303" pitchFamily="18" charset="0"/>
                  </a:rPr>
                  <a:t>Large-distance </a:t>
                </a:r>
                <a14:m>
                  <m:oMath xmlns:m="http://schemas.openxmlformats.org/officeDocument/2006/math">
                    <m:r>
                      <a:rPr lang="en-US" sz="220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2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2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→∞)</m:t>
                    </m:r>
                  </m:oMath>
                </a14:m>
                <a:r>
                  <a:rPr lang="en-US" sz="2200" b="1" dirty="0">
                    <a:solidFill>
                      <a:srgbClr val="7030A0"/>
                    </a:solidFill>
                    <a:latin typeface="Bell MT" panose="02020503060305020303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18D39454-7C50-A0E6-7AFF-EDE0578903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5458" y="2954101"/>
                <a:ext cx="3215210" cy="430887"/>
              </a:xfrm>
              <a:prstGeom prst="rect">
                <a:avLst/>
              </a:prstGeom>
              <a:blipFill>
                <a:blip r:embed="rId49"/>
                <a:stretch>
                  <a:fillRect l="-2462" t="-10000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8" name="TextBox 87">
            <a:extLst>
              <a:ext uri="{FF2B5EF4-FFF2-40B4-BE49-F238E27FC236}">
                <a16:creationId xmlns:a16="http://schemas.microsoft.com/office/drawing/2014/main" id="{0C8ED240-834E-3430-553A-849CFAC8FFB6}"/>
              </a:ext>
            </a:extLst>
          </p:cNvPr>
          <p:cNvSpPr txBox="1"/>
          <p:nvPr/>
        </p:nvSpPr>
        <p:spPr>
          <a:xfrm>
            <a:off x="5833081" y="888764"/>
            <a:ext cx="3200164" cy="3215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000" dirty="0">
                <a:solidFill>
                  <a:srgbClr val="FF0000"/>
                </a:solidFill>
              </a:rPr>
              <a:t>BO-quantum #:</a:t>
            </a:r>
            <a:endParaRPr lang="en-US" sz="2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4ABC525-990D-62FE-FBA2-FA95D8ADD06D}"/>
              </a:ext>
            </a:extLst>
          </p:cNvPr>
          <p:cNvSpPr txBox="1"/>
          <p:nvPr/>
        </p:nvSpPr>
        <p:spPr>
          <a:xfrm>
            <a:off x="351319" y="868243"/>
            <a:ext cx="19075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LDF</a:t>
            </a:r>
            <a:r>
              <a:rPr lang="en-US" sz="1800" dirty="0">
                <a:solidFill>
                  <a:srgbClr val="FF0000"/>
                </a:solidFill>
              </a:rPr>
              <a:t>-quantum #:</a:t>
            </a:r>
            <a:endParaRPr lang="en-US" dirty="0"/>
          </a:p>
        </p:txBody>
      </p:sp>
      <p:pic>
        <p:nvPicPr>
          <p:cNvPr id="90" name="Picture 89">
            <a:extLst>
              <a:ext uri="{FF2B5EF4-FFF2-40B4-BE49-F238E27FC236}">
                <a16:creationId xmlns:a16="http://schemas.microsoft.com/office/drawing/2014/main" id="{4A8DEEFB-BCBD-4F5A-9FB8-93F5703A61F1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2258850" y="891284"/>
            <a:ext cx="1637301" cy="322303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7B7B1B66-2A91-E9AE-EDEF-39750F8ED073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7632339" y="874720"/>
            <a:ext cx="433265" cy="433265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EA82B542-41B9-0F75-5F79-3DFDF3F83502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1109765" y="4445701"/>
            <a:ext cx="4080802" cy="443022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59A861BA-8637-57AA-32C4-9439EAF54EAE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1128407" y="3746219"/>
            <a:ext cx="3373709" cy="474278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8D0E17CD-77BF-688B-1044-20D61E3C7FF8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1044158" y="5112838"/>
            <a:ext cx="3981709" cy="394558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4A1A1EB2-1A05-490A-9D16-D07C405CD7F6}"/>
              </a:ext>
            </a:extLst>
          </p:cNvPr>
          <p:cNvSpPr/>
          <p:nvPr/>
        </p:nvSpPr>
        <p:spPr>
          <a:xfrm>
            <a:off x="8068793" y="131259"/>
            <a:ext cx="2736000" cy="620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Brambilla, AM, Vairo, Phys. Rev. D. 110, (2024), 094040</a:t>
            </a:r>
          </a:p>
        </p:txBody>
      </p:sp>
    </p:spTree>
    <p:extLst>
      <p:ext uri="{BB962C8B-B14F-4D97-AF65-F5344CB8AC3E}">
        <p14:creationId xmlns:p14="http://schemas.microsoft.com/office/powerpoint/2010/main" val="312681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42" grpId="0"/>
      <p:bldP spid="48" grpId="0"/>
      <p:bldP spid="50" grpId="0"/>
      <p:bldP spid="17" grpId="0"/>
      <p:bldP spid="86" grpId="0"/>
      <p:bldP spid="8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8D2DB-BDAD-4B24-6C07-87902F1754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DB7F8C-4FA5-837F-9338-2F764A125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13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7881F6-BC6C-6A8E-6651-73D646CF546D}"/>
              </a:ext>
            </a:extLst>
          </p:cNvPr>
          <p:cNvSpPr txBox="1"/>
          <p:nvPr/>
        </p:nvSpPr>
        <p:spPr>
          <a:xfrm>
            <a:off x="3365770" y="119351"/>
            <a:ext cx="38521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  BOEFT: Potentials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F01A8F7-2C32-2978-C5A7-69564DBFC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464" y="827290"/>
            <a:ext cx="9772151" cy="693202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C507EC4-3CED-1D66-0B0F-9B0D505D2ED0}"/>
                  </a:ext>
                </a:extLst>
              </p:cNvPr>
              <p:cNvSpPr txBox="1"/>
              <p:nvPr/>
            </p:nvSpPr>
            <p:spPr>
              <a:xfrm>
                <a:off x="2496116" y="1999488"/>
                <a:ext cx="6791924" cy="3338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/>
                  <a:t>Gluelump / adjoint meson or baryon mass for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b="0" i="0" smtClean="0"/>
                      <m:t>Q</m:t>
                    </m:r>
                    <m:acc>
                      <m:accPr>
                        <m:chr m:val="̅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000" b="0" i="0" smtClean="0"/>
                          <m:t>Q</m:t>
                        </m:r>
                      </m:e>
                    </m:acc>
                    <m:r>
                      <m:rPr>
                        <m:nor/>
                      </m:rPr>
                      <a:rPr lang="en-US" sz="2000" b="0" i="0" dirty="0" smtClean="0"/>
                      <m:t>X</m:t>
                    </m:r>
                  </m:oMath>
                </a14:m>
                <a:r>
                  <a:rPr lang="en-US" sz="2000" dirty="0"/>
                  <a:t> states</a:t>
                </a: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C507EC4-3CED-1D66-0B0F-9B0D505D2E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6116" y="1999488"/>
                <a:ext cx="6791924" cy="333809"/>
              </a:xfrm>
              <a:prstGeom prst="rect">
                <a:avLst/>
              </a:prstGeom>
              <a:blipFill>
                <a:blip r:embed="rId4"/>
                <a:stretch>
                  <a:fillRect l="-2152" t="-14545" r="-1256" b="-4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E3F78A5-4E11-089F-A450-FBC56E6E46B9}"/>
                  </a:ext>
                </a:extLst>
              </p:cNvPr>
              <p:cNvSpPr txBox="1"/>
              <p:nvPr/>
            </p:nvSpPr>
            <p:spPr>
              <a:xfrm>
                <a:off x="2488572" y="2427453"/>
                <a:ext cx="8308365" cy="3215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Triplet meson or baryon / Sextet meson or baryon mass for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b="0" i="0" smtClean="0"/>
                      <m:t>QQ</m:t>
                    </m:r>
                    <m:r>
                      <m:rPr>
                        <m:nor/>
                      </m:rPr>
                      <a:rPr lang="en-US" sz="2000" b="0" i="0" dirty="0" smtClean="0"/>
                      <m:t>X</m:t>
                    </m:r>
                  </m:oMath>
                </a14:m>
                <a:r>
                  <a:rPr lang="en-US" sz="2000" dirty="0"/>
                  <a:t> states</a:t>
                </a: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E3F78A5-4E11-089F-A450-FBC56E6E46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8572" y="2427453"/>
                <a:ext cx="8308365" cy="321563"/>
              </a:xfrm>
              <a:prstGeom prst="rect">
                <a:avLst/>
              </a:prstGeom>
              <a:blipFill>
                <a:blip r:embed="rId5"/>
                <a:stretch>
                  <a:fillRect l="-1761" t="-18868" r="-1467" b="-490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Rectangle 43">
            <a:extLst>
              <a:ext uri="{FF2B5EF4-FFF2-40B4-BE49-F238E27FC236}">
                <a16:creationId xmlns:a16="http://schemas.microsoft.com/office/drawing/2014/main" id="{86B4C933-1BD1-7208-C291-647151D58DDC}"/>
              </a:ext>
            </a:extLst>
          </p:cNvPr>
          <p:cNvSpPr/>
          <p:nvPr/>
        </p:nvSpPr>
        <p:spPr>
          <a:xfrm>
            <a:off x="6364549" y="1551240"/>
            <a:ext cx="41841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Campbell,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Jorysz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Michael Phys. Lett. B 167 (1986)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9648599-891F-2918-4B39-C9F0768733F7}"/>
              </a:ext>
            </a:extLst>
          </p:cNvPr>
          <p:cNvSpPr/>
          <p:nvPr/>
        </p:nvSpPr>
        <p:spPr>
          <a:xfrm>
            <a:off x="512896" y="1601431"/>
            <a:ext cx="41841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Foster, Michael (UKQCD) Phys. Rev. D 59 (1999)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6EADF4-D36D-4DEF-AE96-9DEB1CE4DF8B}"/>
              </a:ext>
            </a:extLst>
          </p:cNvPr>
          <p:cNvSpPr/>
          <p:nvPr/>
        </p:nvSpPr>
        <p:spPr>
          <a:xfrm>
            <a:off x="142339" y="6328374"/>
            <a:ext cx="6096000" cy="4699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4000"/>
              </a:lnSpc>
            </a:pPr>
            <a:r>
              <a:rPr lang="en-US" sz="11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Höllwieser</a:t>
            </a:r>
            <a:r>
              <a:rPr lang="en-US" sz="11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</a:t>
            </a:r>
            <a:r>
              <a:rPr lang="en-US" sz="11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Knechtli</a:t>
            </a:r>
            <a:r>
              <a:rPr lang="en-US" sz="11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</a:t>
            </a:r>
            <a:r>
              <a:rPr lang="en-US" sz="11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Korzec</a:t>
            </a:r>
            <a:r>
              <a:rPr lang="en-US" sz="11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</a:t>
            </a:r>
            <a:r>
              <a:rPr lang="en-US" sz="11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Peardon</a:t>
            </a:r>
            <a:r>
              <a:rPr lang="en-US" sz="11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</a:t>
            </a:r>
            <a:r>
              <a:rPr lang="en-US" sz="11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Struckmeier</a:t>
            </a:r>
            <a:r>
              <a:rPr lang="en-US" sz="11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Andres Urea-Nino </a:t>
            </a:r>
            <a:r>
              <a:rPr lang="en-US" sz="1100" i="1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</a:rPr>
              <a:t>PoS</a:t>
            </a:r>
            <a:r>
              <a:rPr lang="en-US" sz="11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</a:rPr>
              <a:t> LATTICE2024 (2025) 102</a:t>
            </a:r>
            <a:endParaRPr lang="en-US" sz="11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48CAF32-5D89-495F-8F9A-A9CC28CD4922}"/>
                  </a:ext>
                </a:extLst>
              </p:cNvPr>
              <p:cNvSpPr txBox="1"/>
              <p:nvPr/>
            </p:nvSpPr>
            <p:spPr>
              <a:xfrm>
                <a:off x="5724874" y="3122863"/>
                <a:ext cx="6346161" cy="5312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lnSpc>
                    <a:spcPct val="114000"/>
                  </a:lnSpc>
                  <a:buFont typeface="Wingdings" panose="05000000000000000000" pitchFamily="2" charset="2"/>
                  <a:buChar char="Ø"/>
                </a:pPr>
                <a:r>
                  <a:rPr lang="en-US" dirty="0"/>
                  <a:t>Adjoint meson </a:t>
                </a:r>
                <a:r>
                  <a:rPr lang="en-US" dirty="0">
                    <a:solidFill>
                      <a:srgbClr val="FF0000"/>
                    </a:solidFill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−−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&amp;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 +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)</a:t>
                </a:r>
                <a:r>
                  <a:rPr lang="en-US" dirty="0"/>
                  <a:t> : quenched with valence quarks</a:t>
                </a:r>
              </a:p>
              <a:p>
                <a:r>
                  <a:rPr lang="en-US" sz="1400" dirty="0">
                    <a:solidFill>
                      <a:schemeClr val="accent6">
                        <a:lumMod val="50000"/>
                      </a:schemeClr>
                    </a:solidFill>
                    <a:latin typeface="Bodoni MT" panose="02070603080606020203" pitchFamily="18" charset="0"/>
                    <a:cs typeface="Helvetica" panose="020B0604020202020204" pitchFamily="34" charset="0"/>
                  </a:rPr>
                  <a:t>     </a:t>
                </a:r>
                <a:r>
                  <a:rPr lang="en-US" sz="1200" dirty="0">
                    <a:solidFill>
                      <a:schemeClr val="accent6">
                        <a:lumMod val="50000"/>
                      </a:schemeClr>
                    </a:solidFill>
                    <a:latin typeface="Bodoni MT" panose="02070603080606020203" pitchFamily="18" charset="0"/>
                    <a:cs typeface="Helvetica" panose="020B0604020202020204" pitchFamily="34" charset="0"/>
                  </a:rPr>
                  <a:t>Foster, Michael (UKQCD) Phys. Rev. D 59 (1999)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48CAF32-5D89-495F-8F9A-A9CC28CD49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874" y="3122863"/>
                <a:ext cx="6346161" cy="531236"/>
              </a:xfrm>
              <a:prstGeom prst="rect">
                <a:avLst/>
              </a:prstGeom>
              <a:blipFill>
                <a:blip r:embed="rId6"/>
                <a:stretch>
                  <a:fillRect l="-2017" t="-12644" r="-1537" b="-160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4BA687B4-8778-4DCE-97EA-377D8C919F6E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53171" y="3780618"/>
            <a:ext cx="3346578" cy="22566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5255220-BD5F-4C05-A8EA-4B0964F5DE8F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53171" y="4060203"/>
            <a:ext cx="3659778" cy="2582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88B8376-D7B3-4D5B-BA9E-64F6D827B6BA}"/>
              </a:ext>
            </a:extLst>
          </p:cNvPr>
          <p:cNvSpPr txBox="1"/>
          <p:nvPr/>
        </p:nvSpPr>
        <p:spPr>
          <a:xfrm>
            <a:off x="5666933" y="4589382"/>
            <a:ext cx="5714706" cy="47064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400" b="1" dirty="0">
                <a:solidFill>
                  <a:srgbClr val="00B050"/>
                </a:solidFill>
                <a:latin typeface="+mn-lt"/>
              </a:rPr>
              <a:t>New results</a:t>
            </a:r>
            <a:r>
              <a:rPr lang="en-US" sz="1400" dirty="0">
                <a:solidFill>
                  <a:srgbClr val="00B050"/>
                </a:solidFill>
                <a:latin typeface="+mn-lt"/>
              </a:rPr>
              <a:t> </a:t>
            </a:r>
            <a:r>
              <a:rPr lang="en-US" sz="1400" dirty="0">
                <a:latin typeface="+mn-lt"/>
              </a:rPr>
              <a:t>on </a:t>
            </a:r>
            <a:r>
              <a:rPr lang="en-US" sz="1400" b="1" dirty="0">
                <a:latin typeface="+mn-lt"/>
              </a:rPr>
              <a:t>isospin=1</a:t>
            </a:r>
            <a:r>
              <a:rPr lang="en-US" sz="1400" dirty="0">
                <a:latin typeface="+mn-lt"/>
              </a:rPr>
              <a:t> adjoint mesons</a:t>
            </a:r>
            <a:r>
              <a:rPr lang="en-US" sz="1400" b="1" dirty="0">
                <a:latin typeface="+mn-lt"/>
              </a:rPr>
              <a:t>: See </a:t>
            </a:r>
            <a:r>
              <a:rPr lang="en-US" sz="1400" b="1" dirty="0" err="1">
                <a:latin typeface="+mn-lt"/>
              </a:rPr>
              <a:t>Sipaz</a:t>
            </a:r>
            <a:r>
              <a:rPr lang="en-US" sz="1400" b="1" dirty="0">
                <a:latin typeface="+mn-lt"/>
              </a:rPr>
              <a:t> Sharma talk on </a:t>
            </a:r>
          </a:p>
          <a:p>
            <a:pPr>
              <a:lnSpc>
                <a:spcPct val="114000"/>
              </a:lnSpc>
            </a:pPr>
            <a:r>
              <a:rPr lang="en-US" sz="1400" b="1" dirty="0"/>
              <a:t>                                                                     </a:t>
            </a:r>
            <a:r>
              <a:rPr lang="en-US" sz="1400" b="1" dirty="0">
                <a:latin typeface="+mn-lt"/>
              </a:rPr>
              <a:t>Wed at 11:30 !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1B9F02A-F5C8-4AA4-9033-4A2379414FD7}"/>
              </a:ext>
            </a:extLst>
          </p:cNvPr>
          <p:cNvGrpSpPr/>
          <p:nvPr/>
        </p:nvGrpSpPr>
        <p:grpSpPr>
          <a:xfrm>
            <a:off x="131110" y="2777930"/>
            <a:ext cx="5224358" cy="3591690"/>
            <a:chOff x="120965" y="2882444"/>
            <a:chExt cx="5224358" cy="359169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5D70550-93FC-43A6-BCBA-8FFB37F38E6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20965" y="2913659"/>
              <a:ext cx="5224358" cy="3560475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EF6AAF8A-BA05-419B-82E1-E10E3CBDAB2E}"/>
                </a:ext>
              </a:extLst>
            </p:cNvPr>
            <p:cNvSpPr/>
            <p:nvPr/>
          </p:nvSpPr>
          <p:spPr>
            <a:xfrm>
              <a:off x="1715678" y="2882444"/>
              <a:ext cx="2356701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F126369-9DFA-4F3D-9909-CAE710F6177A}"/>
                  </a:ext>
                </a:extLst>
              </p:cNvPr>
              <p:cNvSpPr txBox="1"/>
              <p:nvPr/>
            </p:nvSpPr>
            <p:spPr>
              <a:xfrm>
                <a:off x="3017328" y="5166186"/>
                <a:ext cx="2130391" cy="5027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400" dirty="0">
                    <a:solidFill>
                      <a:srgbClr val="FF0000"/>
                    </a:solidFill>
                    <a:latin typeface="+mn-lt"/>
                  </a:rPr>
                  <a:t>Relative Gluelump masses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sz="1400" dirty="0">
                    <a:solidFill>
                      <a:srgbClr val="FF0000"/>
                    </a:solidFill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140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1400" b="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rgbClr val="FF0000"/>
                    </a:solidFill>
                  </a:rPr>
                  <a:t> = 3+1 </a:t>
                </a:r>
                <a:endParaRPr lang="en-US" sz="1400" dirty="0">
                  <a:solidFill>
                    <a:srgbClr val="FF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F126369-9DFA-4F3D-9909-CAE710F617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328" y="5166186"/>
                <a:ext cx="2130391" cy="502702"/>
              </a:xfrm>
              <a:prstGeom prst="rect">
                <a:avLst/>
              </a:prstGeom>
              <a:blipFill>
                <a:blip r:embed="rId11"/>
                <a:stretch>
                  <a:fillRect l="-5158" t="-8434" r="-4871" b="-168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8736243-25A1-49E2-83C8-51A2443554A4}"/>
                  </a:ext>
                </a:extLst>
              </p:cNvPr>
              <p:cNvSpPr txBox="1"/>
              <p:nvPr/>
            </p:nvSpPr>
            <p:spPr>
              <a:xfrm>
                <a:off x="5731910" y="5346715"/>
                <a:ext cx="6339125" cy="94795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lnSpc>
                    <a:spcPct val="114000"/>
                  </a:lnSpc>
                  <a:buFont typeface="Wingdings" panose="05000000000000000000" pitchFamily="2" charset="2"/>
                  <a:buChar char="Ø"/>
                </a:pPr>
                <a:r>
                  <a:rPr lang="en-US" dirty="0">
                    <a:solidFill>
                      <a:schemeClr val="tx1"/>
                    </a:solidFill>
                  </a:rPr>
                  <a:t>In context of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1">
                        <a:solidFill>
                          <a:schemeClr val="tx1"/>
                        </a:solidFill>
                      </a:rPr>
                      <m:t>QQ</m:t>
                    </m:r>
                    <m:r>
                      <m:rPr>
                        <m:nor/>
                      </m:rPr>
                      <a:rPr lang="en-US" b="1" dirty="0">
                        <a:solidFill>
                          <a:schemeClr val="tx1"/>
                        </a:solidFill>
                      </a:rPr>
                      <m:t>X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 states</a:t>
                </a:r>
                <a:r>
                  <a:rPr lang="en-US" dirty="0">
                    <a:solidFill>
                      <a:srgbClr val="FF0000"/>
                    </a:solidFill>
                  </a:rPr>
                  <a:t>, emergence of </a:t>
                </a:r>
                <a:r>
                  <a:rPr lang="en-US" b="1" dirty="0">
                    <a:solidFill>
                      <a:srgbClr val="FF0000"/>
                    </a:solidFill>
                  </a:rPr>
                  <a:t>diquark</a:t>
                </a:r>
                <a:r>
                  <a:rPr lang="en-US" dirty="0">
                    <a:solidFill>
                      <a:srgbClr val="FF0000"/>
                    </a:solidFill>
                  </a:rPr>
                  <a:t>: </a:t>
                </a:r>
                <a:r>
                  <a:rPr lang="en-US" dirty="0"/>
                  <a:t>BOEFT operator for triplet meson </a:t>
                </a:r>
                <a:r>
                  <a:rPr lang="en-US" dirty="0">
                    <a:solidFill>
                      <a:srgbClr val="FF0000"/>
                    </a:solidFill>
                  </a:rPr>
                  <a:t>coincides </a:t>
                </a:r>
                <a:r>
                  <a:rPr lang="en-US" dirty="0"/>
                  <a:t>with</a:t>
                </a:r>
                <a:r>
                  <a:rPr lang="en-US" dirty="0">
                    <a:solidFill>
                      <a:srgbClr val="FF0000"/>
                    </a:solidFill>
                  </a:rPr>
                  <a:t> good </a:t>
                </a:r>
                <a:r>
                  <a:rPr lang="en-US" dirty="0"/>
                  <a:t>diquark</a:t>
                </a:r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/>
                  <a:t>but directly</a:t>
                </a:r>
                <a:r>
                  <a:rPr lang="en-US" dirty="0">
                    <a:solidFill>
                      <a:srgbClr val="FF0000"/>
                    </a:solidFill>
                  </a:rPr>
                  <a:t> gauge-invariant !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8736243-25A1-49E2-83C8-51A2443554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1910" y="5346715"/>
                <a:ext cx="6339125" cy="947952"/>
              </a:xfrm>
              <a:prstGeom prst="rect">
                <a:avLst/>
              </a:prstGeom>
              <a:blipFill>
                <a:blip r:embed="rId12"/>
                <a:stretch>
                  <a:fillRect l="-2019" t="-7051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2595334C-12FB-48CD-98CD-98E02DB72808}"/>
              </a:ext>
            </a:extLst>
          </p:cNvPr>
          <p:cNvSpPr/>
          <p:nvPr/>
        </p:nvSpPr>
        <p:spPr>
          <a:xfrm>
            <a:off x="8060937" y="72072"/>
            <a:ext cx="2736000" cy="620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Brambilla, AM, Vairo, Phys. Rev. D. 110, (2024), 094040</a:t>
            </a:r>
          </a:p>
        </p:txBody>
      </p:sp>
    </p:spTree>
    <p:extLst>
      <p:ext uri="{BB962C8B-B14F-4D97-AF65-F5344CB8AC3E}">
        <p14:creationId xmlns:p14="http://schemas.microsoft.com/office/powerpoint/2010/main" val="2628357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4" grpId="0"/>
      <p:bldP spid="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0C5C3AB6-5A41-64BF-5EB3-7F605E863F4A}"/>
                  </a:ext>
                </a:extLst>
              </p:cNvPr>
              <p:cNvSpPr txBox="1"/>
              <p:nvPr/>
            </p:nvSpPr>
            <p:spPr>
              <a:xfrm>
                <a:off x="4559898" y="6309680"/>
                <a:ext cx="3686907" cy="3215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000" b="1" dirty="0"/>
                  <a:t>                                              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endParaRPr lang="en-US" sz="2000" b="1" dirty="0" err="1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0C5C3AB6-5A41-64BF-5EB3-7F605E863F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9898" y="6309680"/>
                <a:ext cx="3686907" cy="321563"/>
              </a:xfrm>
              <a:prstGeom prst="rect">
                <a:avLst/>
              </a:prstGeom>
              <a:blipFill>
                <a:blip r:embed="rId3"/>
                <a:stretch>
                  <a:fillRect l="-2314" r="-992" b="-94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C17B6950-0FA4-4F24-82EC-C6C1B6691946}"/>
              </a:ext>
            </a:extLst>
          </p:cNvPr>
          <p:cNvSpPr txBox="1"/>
          <p:nvPr/>
        </p:nvSpPr>
        <p:spPr>
          <a:xfrm>
            <a:off x="3747432" y="105363"/>
            <a:ext cx="449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 potential: Quenched</a:t>
            </a:r>
          </a:p>
        </p:txBody>
      </p:sp>
      <p:sp>
        <p:nvSpPr>
          <p:cNvPr id="7" name="Rectangle 6"/>
          <p:cNvSpPr/>
          <p:nvPr/>
        </p:nvSpPr>
        <p:spPr>
          <a:xfrm>
            <a:off x="9033246" y="5808359"/>
            <a:ext cx="28682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K.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Juge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J.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Kuti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C. Morningstar, 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Phys. Rev. Lett. 90 (2003)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1083" y="733570"/>
            <a:ext cx="4655094" cy="561551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14</a:t>
            </a:fld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3095E1-49E4-8FA7-2807-2A0FF26DC948}"/>
              </a:ext>
            </a:extLst>
          </p:cNvPr>
          <p:cNvSpPr/>
          <p:nvPr/>
        </p:nvSpPr>
        <p:spPr>
          <a:xfrm>
            <a:off x="2769244" y="937563"/>
            <a:ext cx="786581" cy="53815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8428895-ECA4-1E9A-8DB3-D0F60E6AD2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0079" y="4453469"/>
            <a:ext cx="1851829" cy="39999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FB59E96-80D9-E707-0840-AE6FC67A9B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37801" y="4980937"/>
            <a:ext cx="1851829" cy="38340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4EAFF79-6B78-BCFE-F4CD-0E0DDB0DD5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21456" y="4013482"/>
            <a:ext cx="1851829" cy="31999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66A1562-27B7-E951-8695-948CE5CAD8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10079" y="3569310"/>
            <a:ext cx="1880478" cy="297073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D50ACC4-69D7-EDEB-B7D2-65D7312997A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89232" y="2373164"/>
            <a:ext cx="1507115" cy="30659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86B05A21-6034-81ED-B6C6-DA8960AD7B4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89232" y="1896161"/>
            <a:ext cx="2516063" cy="374806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9FB904A2-177E-6AAF-52CA-4B9FBF85249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00570" y="2825160"/>
            <a:ext cx="1320166" cy="335477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037C725-8E3B-27E9-4A2B-E9ED0AA3C7D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89232" y="1485425"/>
            <a:ext cx="3412305" cy="3355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58DEB63-C998-3B0D-E588-CA60AF36A1CB}"/>
                  </a:ext>
                </a:extLst>
              </p:cNvPr>
              <p:cNvSpPr txBox="1"/>
              <p:nvPr/>
            </p:nvSpPr>
            <p:spPr>
              <a:xfrm>
                <a:off x="6297694" y="6331579"/>
                <a:ext cx="208390" cy="3508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en-US" sz="2000" b="1" dirty="0" err="1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58DEB63-C998-3B0D-E588-CA60AF36A1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7694" y="6331579"/>
                <a:ext cx="208390" cy="350865"/>
              </a:xfrm>
              <a:prstGeom prst="rect">
                <a:avLst/>
              </a:prstGeom>
              <a:blipFill>
                <a:blip r:embed="rId13"/>
                <a:stretch>
                  <a:fillRect l="-14706" r="-17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2B80CF8-8018-8E04-9F35-99724B138BC3}"/>
              </a:ext>
            </a:extLst>
          </p:cNvPr>
          <p:cNvCxnSpPr>
            <a:cxnSpLocks/>
            <a:stCxn id="41" idx="1"/>
          </p:cNvCxnSpPr>
          <p:nvPr/>
        </p:nvCxnSpPr>
        <p:spPr>
          <a:xfrm flipH="1">
            <a:off x="5107511" y="6507012"/>
            <a:ext cx="11901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D429F13-AA96-1C5E-9072-EA0233F48066}"/>
              </a:ext>
            </a:extLst>
          </p:cNvPr>
          <p:cNvCxnSpPr>
            <a:cxnSpLocks/>
            <a:stCxn id="41" idx="3"/>
          </p:cNvCxnSpPr>
          <p:nvPr/>
        </p:nvCxnSpPr>
        <p:spPr>
          <a:xfrm>
            <a:off x="6506084" y="6507012"/>
            <a:ext cx="126596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2BA889F0-128A-1265-8866-F838893D9190}"/>
              </a:ext>
            </a:extLst>
          </p:cNvPr>
          <p:cNvSpPr txBox="1"/>
          <p:nvPr/>
        </p:nvSpPr>
        <p:spPr>
          <a:xfrm>
            <a:off x="4267200" y="6495387"/>
            <a:ext cx="65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endParaRPr lang="en-US" sz="1600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3E3E9F2E-20CA-1E5E-4B6F-AC83BF8EA2C5}"/>
                  </a:ext>
                </a:extLst>
              </p:cNvPr>
              <p:cNvSpPr txBox="1"/>
              <p:nvPr/>
            </p:nvSpPr>
            <p:spPr>
              <a:xfrm>
                <a:off x="8695092" y="4082506"/>
                <a:ext cx="3412305" cy="105445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000" b="0" dirty="0"/>
                  <a:t>           Observation: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sz="2000" b="0" dirty="0"/>
                  <a:t>BO-quantum #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sup>
                    </m:sSubSup>
                  </m:oMath>
                </a14:m>
                <a:r>
                  <a:rPr lang="en-US" sz="2000" dirty="0"/>
                  <a:t>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conserved</a:t>
                </a:r>
                <a:r>
                  <a:rPr lang="en-US" sz="2000" dirty="0"/>
                  <a:t>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sz="2000" dirty="0"/>
                  <a:t>at all values of r</a:t>
                </a: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3E3E9F2E-20CA-1E5E-4B6F-AC83BF8EA2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5092" y="4082506"/>
                <a:ext cx="3412305" cy="1054456"/>
              </a:xfrm>
              <a:prstGeom prst="rect">
                <a:avLst/>
              </a:prstGeom>
              <a:blipFill>
                <a:blip r:embed="rId14"/>
                <a:stretch>
                  <a:fillRect l="-4464" t="-5780" r="-2679" b="-13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Left Brace 1">
            <a:extLst>
              <a:ext uri="{FF2B5EF4-FFF2-40B4-BE49-F238E27FC236}">
                <a16:creationId xmlns:a16="http://schemas.microsoft.com/office/drawing/2014/main" id="{1FAFA7F6-EC64-EA91-F13E-F742EE3DAE64}"/>
              </a:ext>
            </a:extLst>
          </p:cNvPr>
          <p:cNvSpPr/>
          <p:nvPr/>
        </p:nvSpPr>
        <p:spPr>
          <a:xfrm>
            <a:off x="1897932" y="3416520"/>
            <a:ext cx="276013" cy="1947818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3FEB961-9EB9-A1B4-AC3D-3316B261CCD7}"/>
                  </a:ext>
                </a:extLst>
              </p:cNvPr>
              <p:cNvSpPr txBox="1"/>
              <p:nvPr/>
            </p:nvSpPr>
            <p:spPr>
              <a:xfrm>
                <a:off x="198218" y="3921731"/>
                <a:ext cx="1851829" cy="94968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sup>
                    </m:sSubSup>
                  </m:oMath>
                </a14:m>
                <a:r>
                  <a:rPr lang="en-US" dirty="0"/>
                  <a:t> corresponding to </a:t>
                </a:r>
                <a:r>
                  <a:rPr lang="en-US" b="1" dirty="0"/>
                  <a:t>gluelump</a:t>
                </a:r>
                <a:r>
                  <a:rPr lang="en-US" dirty="0"/>
                  <a:t> quantum #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𝑃𝐶</m:t>
                        </m:r>
                      </m:sup>
                    </m:sSup>
                  </m:oMath>
                </a14:m>
                <a:endParaRPr lang="en-US" dirty="0" err="1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3FEB961-9EB9-A1B4-AC3D-3316B261C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218" y="3921731"/>
                <a:ext cx="1851829" cy="949684"/>
              </a:xfrm>
              <a:prstGeom prst="rect">
                <a:avLst/>
              </a:prstGeom>
              <a:blipFill>
                <a:blip r:embed="rId15"/>
                <a:stretch>
                  <a:fillRect l="-7921" t="-5128" r="-6931" b="-14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5454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2" grpId="0" animBg="1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C459CE-E102-321C-6307-C0FD71D54A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490B29-1690-4ADC-C239-B980F2DD8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15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669D2B-2822-A48D-0F7D-BC148420D431}"/>
              </a:ext>
            </a:extLst>
          </p:cNvPr>
          <p:cNvSpPr/>
          <p:nvPr/>
        </p:nvSpPr>
        <p:spPr>
          <a:xfrm>
            <a:off x="6244029" y="1053362"/>
            <a:ext cx="34565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Bulava</a:t>
            </a:r>
            <a:r>
              <a:rPr lang="en-US" sz="11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</a:t>
            </a:r>
            <a:r>
              <a:rPr lang="en-US" sz="1100" b="1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Hoerz</a:t>
            </a:r>
            <a:r>
              <a:rPr lang="en-US" sz="11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</a:t>
            </a:r>
            <a:r>
              <a:rPr lang="en-US" sz="1100" b="1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Knechtli</a:t>
            </a:r>
            <a:r>
              <a:rPr lang="en-US" sz="11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Koch, Moir, </a:t>
            </a:r>
          </a:p>
          <a:p>
            <a:r>
              <a:rPr lang="en-US" sz="11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Morningstar, </a:t>
            </a:r>
            <a:r>
              <a:rPr lang="en-US" sz="1100" b="1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Peardon</a:t>
            </a:r>
            <a:r>
              <a:rPr lang="en-US" sz="11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 Phys. Lett. B. 793 (2019)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B74C9D-8AD7-429C-4D38-213714DDC80C}"/>
              </a:ext>
            </a:extLst>
          </p:cNvPr>
          <p:cNvSpPr/>
          <p:nvPr/>
        </p:nvSpPr>
        <p:spPr>
          <a:xfrm>
            <a:off x="9282315" y="1043633"/>
            <a:ext cx="304449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Bulava</a:t>
            </a:r>
            <a:r>
              <a:rPr lang="en-US" sz="11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</a:t>
            </a:r>
            <a:r>
              <a:rPr lang="en-US" sz="1100" b="1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Knechtli</a:t>
            </a:r>
            <a:r>
              <a:rPr lang="en-US" sz="11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Koch, </a:t>
            </a:r>
          </a:p>
          <a:p>
            <a:r>
              <a:rPr lang="en-US" sz="11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Morningstar, </a:t>
            </a:r>
            <a:r>
              <a:rPr lang="en-US" sz="1100" b="1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Peardon</a:t>
            </a:r>
            <a:r>
              <a:rPr lang="en-US" sz="11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Phys. Lett. B. 854 (2024)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C25D4C0-741D-CF17-761E-E7BDEE21D5A5}"/>
              </a:ext>
            </a:extLst>
          </p:cNvPr>
          <p:cNvGrpSpPr/>
          <p:nvPr/>
        </p:nvGrpSpPr>
        <p:grpSpPr>
          <a:xfrm>
            <a:off x="5874271" y="2237108"/>
            <a:ext cx="6133232" cy="3078610"/>
            <a:chOff x="163730" y="1180990"/>
            <a:chExt cx="6133232" cy="307861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90D5C6D-6A55-F665-7DAD-CCF231A5B8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3730" y="1180990"/>
              <a:ext cx="6133232" cy="307861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13199E4-9CB8-FBDC-E6C3-D779DB42F9BF}"/>
                </a:ext>
              </a:extLst>
            </p:cNvPr>
            <p:cNvSpPr txBox="1"/>
            <p:nvPr/>
          </p:nvSpPr>
          <p:spPr>
            <a:xfrm>
              <a:off x="879617" y="1703338"/>
              <a:ext cx="2071080" cy="25725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sz="1600" b="1" dirty="0">
                  <a:solidFill>
                    <a:schemeClr val="bg1">
                      <a:lumMod val="50000"/>
                    </a:schemeClr>
                  </a:solidFill>
                </a:rPr>
                <a:t>Ground state + </a:t>
              </a:r>
              <a:r>
                <a:rPr lang="en-US" sz="1600" b="1" dirty="0" err="1">
                  <a:solidFill>
                    <a:schemeClr val="bg1">
                      <a:lumMod val="50000"/>
                    </a:schemeClr>
                  </a:solidFill>
                </a:rPr>
                <a:t>Pions</a:t>
              </a:r>
              <a:endParaRPr lang="en-US" sz="16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5D3112E-06C7-A206-C7C3-B4B2EFA046B9}"/>
                  </a:ext>
                </a:extLst>
              </p:cNvPr>
              <p:cNvSpPr txBox="1"/>
              <p:nvPr/>
            </p:nvSpPr>
            <p:spPr>
              <a:xfrm>
                <a:off x="7726711" y="5368020"/>
                <a:ext cx="3130665" cy="257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600" b="1" dirty="0">
                    <a:latin typeface="+mn-lt"/>
                  </a:rPr>
                  <a:t>String breaking radius</a:t>
                </a:r>
                <a:r>
                  <a:rPr lang="en-US" sz="1600" dirty="0">
                    <a:latin typeface="+mn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1600" dirty="0">
                    <a:latin typeface="+mn-lt"/>
                  </a:rPr>
                  <a:t> 1.22 </a:t>
                </a:r>
                <a:r>
                  <a:rPr lang="en-US" sz="1600" dirty="0" err="1">
                    <a:latin typeface="+mn-lt"/>
                  </a:rPr>
                  <a:t>fm</a:t>
                </a:r>
                <a:endParaRPr lang="en-US" sz="1600" dirty="0">
                  <a:latin typeface="+mn-lt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5D3112E-06C7-A206-C7C3-B4B2EFA046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6711" y="5368020"/>
                <a:ext cx="3130665" cy="257250"/>
              </a:xfrm>
              <a:prstGeom prst="rect">
                <a:avLst/>
              </a:prstGeom>
              <a:blipFill>
                <a:blip r:embed="rId4"/>
                <a:stretch>
                  <a:fillRect l="-4094" t="-21429" r="-2924" b="-47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C3D69BEB-D23C-FED7-894A-D9B1A7D9EB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2044" y="1686049"/>
            <a:ext cx="2545295" cy="2386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C19F3B-1D28-C5FD-EB10-98653DE9D3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1019" y="1712028"/>
            <a:ext cx="2594971" cy="24856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9759CB2-44FC-16BD-3E18-909C0C7A68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506" y="1576402"/>
            <a:ext cx="3152229" cy="287337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2708F15-2292-94E6-B7E8-FF71F3B6FD68}"/>
              </a:ext>
            </a:extLst>
          </p:cNvPr>
          <p:cNvSpPr txBox="1"/>
          <p:nvPr/>
        </p:nvSpPr>
        <p:spPr>
          <a:xfrm>
            <a:off x="184497" y="1029338"/>
            <a:ext cx="5725926" cy="3215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000" b="1" dirty="0"/>
              <a:t>String breaking: </a:t>
            </a:r>
            <a:r>
              <a:rPr lang="en-US" sz="2000" dirty="0"/>
              <a:t>quarkonium &amp; meson-</a:t>
            </a:r>
            <a:r>
              <a:rPr lang="en-US" sz="2000" dirty="0" err="1"/>
              <a:t>antimeson</a:t>
            </a: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DAF24F-91F2-6B6C-93DA-CC18A09B3F72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081574" y="4148727"/>
            <a:ext cx="616930" cy="4692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4932AD1-21B5-85A8-F758-C8FA3D61E103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854835" y="2898433"/>
            <a:ext cx="510646" cy="36766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B59A5DA-F6B1-E6A3-805E-B40E701A4B87}"/>
              </a:ext>
            </a:extLst>
          </p:cNvPr>
          <p:cNvSpPr/>
          <p:nvPr/>
        </p:nvSpPr>
        <p:spPr>
          <a:xfrm>
            <a:off x="257388" y="4539207"/>
            <a:ext cx="1809125" cy="27437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900" dirty="0">
                <a:latin typeface="Helvetica" panose="020B0604020202020204" pitchFamily="34" charset="0"/>
                <a:cs typeface="Helvetica" panose="020B0604020202020204" pitchFamily="34" charset="0"/>
              </a:rPr>
              <a:t>Figure from R. Bruschini talk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7E9A1C3-B557-5582-E437-92A47E74A26A}"/>
                  </a:ext>
                </a:extLst>
              </p:cNvPr>
              <p:cNvSpPr txBox="1"/>
              <p:nvPr/>
            </p:nvSpPr>
            <p:spPr>
              <a:xfrm>
                <a:off x="1196582" y="6080074"/>
                <a:ext cx="9798836" cy="367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000" b="1" dirty="0"/>
                  <a:t>Avoided crossing </a:t>
                </a:r>
                <a:r>
                  <a:rPr lang="en-US" sz="2000" dirty="0"/>
                  <a:t>between </a:t>
                </a:r>
                <a:r>
                  <a:rPr lang="en-US" sz="2000" b="1" dirty="0">
                    <a:solidFill>
                      <a:srgbClr val="00B050"/>
                    </a:solidFill>
                  </a:rPr>
                  <a:t>degenerate</a:t>
                </a:r>
                <a:r>
                  <a:rPr lang="en-US" sz="2000" dirty="0"/>
                  <a:t> static potentials</a:t>
                </a:r>
                <a:r>
                  <a:rPr lang="en-US" sz="2000" b="1" dirty="0"/>
                  <a:t> </a:t>
                </a:r>
                <a:r>
                  <a:rPr lang="en-US" sz="2000" dirty="0"/>
                  <a:t>with</a:t>
                </a:r>
                <a:r>
                  <a:rPr lang="en-US" sz="2000" b="1" dirty="0"/>
                  <a:t>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same </a:t>
                </a:r>
                <a:r>
                  <a:rPr lang="en-US" sz="2000" dirty="0">
                    <a:solidFill>
                      <a:srgbClr val="FF0000"/>
                    </a:solidFill>
                  </a:rPr>
                  <a:t>BO-quantum #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  <m:sup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7E9A1C3-B557-5582-E437-92A47E74A2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6582" y="6080074"/>
                <a:ext cx="9798836" cy="367665"/>
              </a:xfrm>
              <a:prstGeom prst="rect">
                <a:avLst/>
              </a:prstGeom>
              <a:blipFill>
                <a:blip r:embed="rId10"/>
                <a:stretch>
                  <a:fillRect l="-1555" t="-11475" b="-34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287ABA22-E9D5-4268-B11A-B54E62BB7492}"/>
              </a:ext>
            </a:extLst>
          </p:cNvPr>
          <p:cNvSpPr txBox="1"/>
          <p:nvPr/>
        </p:nvSpPr>
        <p:spPr>
          <a:xfrm>
            <a:off x="3747432" y="105363"/>
            <a:ext cx="49450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 potential: Unquenched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83737FA-1D9E-485E-A1FE-93D9797A843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765071" y="2463007"/>
            <a:ext cx="569299" cy="40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979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8B2FD4-F2F2-3021-F0B4-463BF846F2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824D0D-266D-8928-51D8-9C2A9C7A0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16</a:t>
            </a:fld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4AC5A93-7156-CC6E-9E5E-149765A8C141}"/>
              </a:ext>
            </a:extLst>
          </p:cNvPr>
          <p:cNvSpPr/>
          <p:nvPr/>
        </p:nvSpPr>
        <p:spPr>
          <a:xfrm rot="10800000">
            <a:off x="717997" y="762325"/>
            <a:ext cx="1872364" cy="176214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34ADE1B-AA3B-1BE4-D4CA-E8B1C2D827BC}"/>
              </a:ext>
            </a:extLst>
          </p:cNvPr>
          <p:cNvCxnSpPr>
            <a:cxnSpLocks/>
          </p:cNvCxnSpPr>
          <p:nvPr/>
        </p:nvCxnSpPr>
        <p:spPr>
          <a:xfrm flipH="1">
            <a:off x="1215514" y="1721736"/>
            <a:ext cx="833173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FAC75E8E-CB01-C730-239C-03CF62BC3BBF}"/>
              </a:ext>
            </a:extLst>
          </p:cNvPr>
          <p:cNvSpPr/>
          <p:nvPr/>
        </p:nvSpPr>
        <p:spPr>
          <a:xfrm rot="16200000">
            <a:off x="1996183" y="1582993"/>
            <a:ext cx="288313" cy="27748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793310EB-913E-FC79-B875-8C781B683F13}"/>
              </a:ext>
            </a:extLst>
          </p:cNvPr>
          <p:cNvSpPr/>
          <p:nvPr/>
        </p:nvSpPr>
        <p:spPr>
          <a:xfrm rot="16200000">
            <a:off x="989605" y="1582993"/>
            <a:ext cx="288313" cy="27748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716656E-FF75-B4C2-2FCE-7AC44B7C72F6}"/>
                  </a:ext>
                </a:extLst>
              </p:cNvPr>
              <p:cNvSpPr txBox="1"/>
              <p:nvPr/>
            </p:nvSpPr>
            <p:spPr>
              <a:xfrm>
                <a:off x="2020999" y="1545885"/>
                <a:ext cx="258083" cy="3516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</m:acc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716656E-FF75-B4C2-2FCE-7AC44B7C72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0999" y="1545885"/>
                <a:ext cx="258083" cy="351699"/>
              </a:xfrm>
              <a:prstGeom prst="rect">
                <a:avLst/>
              </a:prstGeom>
              <a:blipFill>
                <a:blip r:embed="rId2"/>
                <a:stretch>
                  <a:fillRect l="-30952" r="-30952" b="-2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C28DD3C-B256-D09A-D711-56729803A8D0}"/>
                  </a:ext>
                </a:extLst>
              </p:cNvPr>
              <p:cNvSpPr txBox="1"/>
              <p:nvPr/>
            </p:nvSpPr>
            <p:spPr>
              <a:xfrm>
                <a:off x="995019" y="1514193"/>
                <a:ext cx="258083" cy="3516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𝑸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C28DD3C-B256-D09A-D711-56729803A8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019" y="1514193"/>
                <a:ext cx="258083" cy="351699"/>
              </a:xfrm>
              <a:prstGeom prst="rect">
                <a:avLst/>
              </a:prstGeom>
              <a:blipFill>
                <a:blip r:embed="rId3"/>
                <a:stretch>
                  <a:fillRect l="-27907" r="-30233" b="-206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91F1A40-874F-2653-D0CA-2EB76F725F2F}"/>
                  </a:ext>
                </a:extLst>
              </p:cNvPr>
              <p:cNvSpPr txBox="1"/>
              <p:nvPr/>
            </p:nvSpPr>
            <p:spPr>
              <a:xfrm>
                <a:off x="1582927" y="1402145"/>
                <a:ext cx="208390" cy="3508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91F1A40-874F-2653-D0CA-2EB76F725F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2927" y="1402145"/>
                <a:ext cx="208390" cy="350865"/>
              </a:xfrm>
              <a:prstGeom prst="rect">
                <a:avLst/>
              </a:prstGeom>
              <a:blipFill>
                <a:blip r:embed="rId4"/>
                <a:stretch>
                  <a:fillRect l="-14706" r="-17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327051D1-012E-8DE9-541F-AEC2A222AAF1}"/>
              </a:ext>
            </a:extLst>
          </p:cNvPr>
          <p:cNvSpPr txBox="1"/>
          <p:nvPr/>
        </p:nvSpPr>
        <p:spPr>
          <a:xfrm>
            <a:off x="1470520" y="983095"/>
            <a:ext cx="578167" cy="268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ell MT" panose="02020503060305020303" pitchFamily="18" charset="0"/>
              </a:rPr>
              <a:t>LDF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16EAAAA-F7BE-4C08-AA24-1EE948D667A9}"/>
              </a:ext>
            </a:extLst>
          </p:cNvPr>
          <p:cNvCxnSpPr>
            <a:cxnSpLocks/>
          </p:cNvCxnSpPr>
          <p:nvPr/>
        </p:nvCxnSpPr>
        <p:spPr>
          <a:xfrm flipV="1">
            <a:off x="3086922" y="1624551"/>
            <a:ext cx="3582512" cy="2145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77B3186-6090-4C3C-F46F-2CFEEEF60F0D}"/>
                  </a:ext>
                </a:extLst>
              </p:cNvPr>
              <p:cNvSpPr txBox="1"/>
              <p:nvPr/>
            </p:nvSpPr>
            <p:spPr>
              <a:xfrm>
                <a:off x="4603202" y="1766356"/>
                <a:ext cx="1083438" cy="3215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000" dirty="0"/>
                  <a:t>As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endParaRPr lang="en-US" sz="2000" dirty="0" err="1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77B3186-6090-4C3C-F46F-2CFEEEF60F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3202" y="1766356"/>
                <a:ext cx="1083438" cy="321563"/>
              </a:xfrm>
              <a:prstGeom prst="rect">
                <a:avLst/>
              </a:prstGeom>
              <a:blipFill>
                <a:blip r:embed="rId5"/>
                <a:stretch>
                  <a:fillRect l="-14045" t="-18868" r="-5618" b="-471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Oval 35">
            <a:extLst>
              <a:ext uri="{FF2B5EF4-FFF2-40B4-BE49-F238E27FC236}">
                <a16:creationId xmlns:a16="http://schemas.microsoft.com/office/drawing/2014/main" id="{341570F4-EB40-FFFB-F371-29DA74247F30}"/>
              </a:ext>
            </a:extLst>
          </p:cNvPr>
          <p:cNvSpPr/>
          <p:nvPr/>
        </p:nvSpPr>
        <p:spPr>
          <a:xfrm rot="10800000">
            <a:off x="7131407" y="1114508"/>
            <a:ext cx="1061522" cy="96196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893B160-B5B0-8431-F78C-F474466F688B}"/>
              </a:ext>
            </a:extLst>
          </p:cNvPr>
          <p:cNvSpPr/>
          <p:nvPr/>
        </p:nvSpPr>
        <p:spPr>
          <a:xfrm rot="10800000">
            <a:off x="8358521" y="1092244"/>
            <a:ext cx="1061522" cy="96196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4306FBC-CCC1-13DD-461D-CFC6F4DFEFF0}"/>
              </a:ext>
            </a:extLst>
          </p:cNvPr>
          <p:cNvSpPr/>
          <p:nvPr/>
        </p:nvSpPr>
        <p:spPr>
          <a:xfrm rot="16200000">
            <a:off x="7509212" y="1483457"/>
            <a:ext cx="288313" cy="27748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C22EB16-1765-D8D2-360C-594C38931084}"/>
                  </a:ext>
                </a:extLst>
              </p:cNvPr>
              <p:cNvSpPr txBox="1"/>
              <p:nvPr/>
            </p:nvSpPr>
            <p:spPr>
              <a:xfrm>
                <a:off x="7516967" y="1424385"/>
                <a:ext cx="258083" cy="3516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𝑸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C22EB16-1765-D8D2-360C-594C389310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967" y="1424385"/>
                <a:ext cx="258083" cy="351699"/>
              </a:xfrm>
              <a:prstGeom prst="rect">
                <a:avLst/>
              </a:prstGeom>
              <a:blipFill>
                <a:blip r:embed="rId6"/>
                <a:stretch>
                  <a:fillRect l="-28571" r="-33333" b="-2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Oval 41">
            <a:extLst>
              <a:ext uri="{FF2B5EF4-FFF2-40B4-BE49-F238E27FC236}">
                <a16:creationId xmlns:a16="http://schemas.microsoft.com/office/drawing/2014/main" id="{6A783C40-4D61-2504-5DE1-8785773F9580}"/>
              </a:ext>
            </a:extLst>
          </p:cNvPr>
          <p:cNvSpPr/>
          <p:nvPr/>
        </p:nvSpPr>
        <p:spPr>
          <a:xfrm rot="16200000">
            <a:off x="8726104" y="1471733"/>
            <a:ext cx="288313" cy="27748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F225A38-EE3F-87E4-CB74-02DBB60BF457}"/>
                  </a:ext>
                </a:extLst>
              </p:cNvPr>
              <p:cNvSpPr txBox="1"/>
              <p:nvPr/>
            </p:nvSpPr>
            <p:spPr>
              <a:xfrm>
                <a:off x="8750974" y="1424897"/>
                <a:ext cx="258083" cy="3516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</m:acc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F225A38-EE3F-87E4-CB74-02DBB60BF4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0974" y="1424897"/>
                <a:ext cx="258083" cy="351699"/>
              </a:xfrm>
              <a:prstGeom prst="rect">
                <a:avLst/>
              </a:prstGeom>
              <a:blipFill>
                <a:blip r:embed="rId7"/>
                <a:stretch>
                  <a:fillRect l="-30952" r="-30952" b="-2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>
            <a:extLst>
              <a:ext uri="{FF2B5EF4-FFF2-40B4-BE49-F238E27FC236}">
                <a16:creationId xmlns:a16="http://schemas.microsoft.com/office/drawing/2014/main" id="{7B8FC661-430D-E3B4-BB1A-CDC09F8F6DDB}"/>
              </a:ext>
            </a:extLst>
          </p:cNvPr>
          <p:cNvSpPr txBox="1"/>
          <p:nvPr/>
        </p:nvSpPr>
        <p:spPr>
          <a:xfrm>
            <a:off x="7612921" y="2289120"/>
            <a:ext cx="1437894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>
                <a:latin typeface="+mn-lt"/>
              </a:rPr>
              <a:t>2- meson state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375D970-D9DC-67A4-51CC-A651305FB89F}"/>
                  </a:ext>
                </a:extLst>
              </p:cNvPr>
              <p:cNvSpPr txBox="1"/>
              <p:nvPr/>
            </p:nvSpPr>
            <p:spPr>
              <a:xfrm>
                <a:off x="5648091" y="3258149"/>
                <a:ext cx="5164683" cy="3886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600" b="0" dirty="0"/>
                  <a:t>BO-quantum #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sup>
                    </m:sSubSup>
                  </m:oMath>
                </a14:m>
                <a:r>
                  <a:rPr lang="en-US" sz="1600" dirty="0"/>
                  <a:t> for meson-</a:t>
                </a:r>
                <a:r>
                  <a:rPr lang="en-US" sz="1600" dirty="0" err="1"/>
                  <a:t>antimeson</a:t>
                </a:r>
                <a:r>
                  <a:rPr lang="en-US" sz="1600" dirty="0"/>
                  <a:t> as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endParaRPr lang="en-US" sz="1600" i="1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375D970-D9DC-67A4-51CC-A651305FB8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8091" y="3258149"/>
                <a:ext cx="5164683" cy="388633"/>
              </a:xfrm>
              <a:prstGeom prst="rect">
                <a:avLst/>
              </a:prstGeom>
              <a:blipFill>
                <a:blip r:embed="rId8"/>
                <a:stretch>
                  <a:fillRect l="-708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25B8322-086E-0A40-C4D9-F7DA8490EB81}"/>
                  </a:ext>
                </a:extLst>
              </p:cNvPr>
              <p:cNvSpPr txBox="1"/>
              <p:nvPr/>
            </p:nvSpPr>
            <p:spPr>
              <a:xfrm>
                <a:off x="120233" y="2642737"/>
                <a:ext cx="6860485" cy="4594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200" b="0" dirty="0"/>
                  <a:t>Consider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200" b="0" i="0" smtClean="0">
                        <a:solidFill>
                          <a:srgbClr val="FF0000"/>
                        </a:solidFill>
                        <a:ea typeface="Cambria Math" panose="02040503050406030204" pitchFamily="18" charset="0"/>
                      </a:rPr>
                      <m:t>Q</m:t>
                    </m:r>
                    <m:acc>
                      <m:accPr>
                        <m:chr m:val="̅"/>
                        <m:ctrlP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rgbClr val="FF0000"/>
                            </a:solidFill>
                            <a:ea typeface="Cambria Math" panose="02040503050406030204" pitchFamily="18" charset="0"/>
                          </a:rPr>
                          <m:t>Q</m:t>
                        </m:r>
                      </m:e>
                    </m:acc>
                    <m:r>
                      <m:rPr>
                        <m:nor/>
                      </m:rPr>
                      <a:rPr lang="en-US" sz="2200" b="0" i="0" dirty="0" smtClean="0">
                        <a:solidFill>
                          <a:srgbClr val="FF0000"/>
                        </a:solidFill>
                        <a:ea typeface="Cambria Math" panose="02040503050406030204" pitchFamily="18" charset="0"/>
                      </a:rPr>
                      <m:t>q</m:t>
                    </m:r>
                    <m:acc>
                      <m:accPr>
                        <m:chr m:val="̅"/>
                        <m:ctrlPr>
                          <a:rPr lang="en-US" sz="2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200" b="0" i="0" dirty="0" smtClean="0">
                            <a:solidFill>
                              <a:srgbClr val="FF0000"/>
                            </a:solidFill>
                            <a:ea typeface="Cambria Math" panose="02040503050406030204" pitchFamily="18" charset="0"/>
                          </a:rPr>
                          <m:t>q</m:t>
                        </m:r>
                      </m:e>
                    </m:acc>
                  </m:oMath>
                </a14:m>
                <a:r>
                  <a:rPr lang="en-US" sz="2200" i="1" dirty="0">
                    <a:ea typeface="Cambria Math" panose="02040503050406030204" pitchFamily="18" charset="0"/>
                  </a:rPr>
                  <a:t> </a:t>
                </a:r>
                <a:r>
                  <a:rPr lang="en-US" sz="2200" dirty="0">
                    <a:ea typeface="Cambria Math" panose="02040503050406030204" pitchFamily="18" charset="0"/>
                  </a:rPr>
                  <a:t>system</a:t>
                </a:r>
                <a:r>
                  <a:rPr lang="en-US" sz="2200" i="1" dirty="0">
                    <a:ea typeface="Cambria Math" panose="02040503050406030204" pitchFamily="18" charset="0"/>
                  </a:rPr>
                  <a:t>: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25B8322-086E-0A40-C4D9-F7DA8490EB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233" y="2642737"/>
                <a:ext cx="6860485" cy="459421"/>
              </a:xfrm>
              <a:prstGeom prst="rect">
                <a:avLst/>
              </a:prstGeom>
              <a:blipFill>
                <a:blip r:embed="rId9"/>
                <a:stretch>
                  <a:fillRect l="-1156" t="-2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CAA41E0-A583-B79F-E944-9143EA8D6542}"/>
                  </a:ext>
                </a:extLst>
              </p:cNvPr>
              <p:cNvSpPr txBox="1"/>
              <p:nvPr/>
            </p:nvSpPr>
            <p:spPr>
              <a:xfrm>
                <a:off x="179393" y="3228115"/>
                <a:ext cx="3897290" cy="3886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600" b="0" dirty="0"/>
                  <a:t>BO-quantum #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sup>
                    </m:sSubSup>
                  </m:oMath>
                </a14:m>
                <a:r>
                  <a:rPr lang="en-US" sz="1600" dirty="0"/>
                  <a:t> as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US" sz="1600" dirty="0"/>
                  <a:t>:</a:t>
                </a:r>
                <a:endParaRPr lang="en-US" sz="1600" i="1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CAA41E0-A583-B79F-E944-9143EA8D65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393" y="3228115"/>
                <a:ext cx="3897290" cy="388633"/>
              </a:xfrm>
              <a:prstGeom prst="rect">
                <a:avLst/>
              </a:prstGeom>
              <a:blipFill>
                <a:blip r:embed="rId10"/>
                <a:stretch>
                  <a:fillRect l="-781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B130714-92CD-7F15-5F9E-0090D8A23317}"/>
                  </a:ext>
                </a:extLst>
              </p:cNvPr>
              <p:cNvSpPr txBox="1"/>
              <p:nvPr/>
            </p:nvSpPr>
            <p:spPr>
              <a:xfrm>
                <a:off x="10514188" y="4534613"/>
                <a:ext cx="1591782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500" dirty="0"/>
                  <a:t>   </a:t>
                </a:r>
                <a:r>
                  <a:rPr lang="en-US" sz="1500" dirty="0" err="1"/>
                  <a:t>s</a:t>
                </a:r>
                <a:r>
                  <a:rPr lang="en-US" sz="1500" dirty="0" err="1">
                    <a:latin typeface="+mn-lt"/>
                  </a:rPr>
                  <a:t>-wave+s-wave</a:t>
                </a:r>
                <a:endParaRPr lang="en-US" sz="1500" dirty="0">
                  <a:latin typeface="+mn-lt"/>
                </a:endParaRPr>
              </a:p>
              <a:p>
                <a:pPr>
                  <a:lnSpc>
                    <a:spcPct val="114000"/>
                  </a:lnSpc>
                </a:pPr>
                <a:r>
                  <a:rPr lang="en-US" sz="1500" dirty="0"/>
                  <a:t>  Ex</a:t>
                </a:r>
                <a:r>
                  <a:rPr lang="en-US" sz="1600" dirty="0"/>
                  <a:t>. </a:t>
                </a:r>
                <a14:m>
                  <m:oMath xmlns:m="http://schemas.openxmlformats.org/officeDocument/2006/math">
                    <m:r>
                      <a:rPr lang="en-US" sz="16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𝐃</m:t>
                    </m:r>
                    <m:acc>
                      <m:accPr>
                        <m:chr m:val="̅"/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𝐃</m:t>
                        </m:r>
                      </m:e>
                    </m:acc>
                  </m:oMath>
                </a14:m>
                <a:r>
                  <a:rPr lang="en-US" sz="16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1500" dirty="0"/>
                  <a:t>threshold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B130714-92CD-7F15-5F9E-0090D8A233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4188" y="4534613"/>
                <a:ext cx="1591782" cy="520399"/>
              </a:xfrm>
              <a:prstGeom prst="rect">
                <a:avLst/>
              </a:prstGeom>
              <a:blipFill>
                <a:blip r:embed="rId11"/>
                <a:stretch>
                  <a:fillRect l="-766" t="-9412" r="-4598" b="-23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ight Brace 12">
            <a:extLst>
              <a:ext uri="{FF2B5EF4-FFF2-40B4-BE49-F238E27FC236}">
                <a16:creationId xmlns:a16="http://schemas.microsoft.com/office/drawing/2014/main" id="{12F76027-E49A-4127-31B5-71390E56B916}"/>
              </a:ext>
            </a:extLst>
          </p:cNvPr>
          <p:cNvSpPr/>
          <p:nvPr/>
        </p:nvSpPr>
        <p:spPr>
          <a:xfrm>
            <a:off x="10333399" y="4652422"/>
            <a:ext cx="180789" cy="50430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85509AF-FE64-11C7-B12B-046D3D73C5C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03098" y="3735836"/>
            <a:ext cx="4733023" cy="14976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Table 17">
                <a:extLst>
                  <a:ext uri="{FF2B5EF4-FFF2-40B4-BE49-F238E27FC236}">
                    <a16:creationId xmlns:a16="http://schemas.microsoft.com/office/drawing/2014/main" id="{738A24BB-25EB-862A-5208-5B16B73A6848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9775" y="3846515"/>
              <a:ext cx="4006908" cy="197154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335636">
                      <a:extLst>
                        <a:ext uri="{9D8B030D-6E8A-4147-A177-3AD203B41FA5}">
                          <a16:colId xmlns:a16="http://schemas.microsoft.com/office/drawing/2014/main" val="661142849"/>
                        </a:ext>
                      </a:extLst>
                    </a:gridCol>
                    <a:gridCol w="1335636">
                      <a:extLst>
                        <a:ext uri="{9D8B030D-6E8A-4147-A177-3AD203B41FA5}">
                          <a16:colId xmlns:a16="http://schemas.microsoft.com/office/drawing/2014/main" val="3477465790"/>
                        </a:ext>
                      </a:extLst>
                    </a:gridCol>
                    <a:gridCol w="1335636">
                      <a:extLst>
                        <a:ext uri="{9D8B030D-6E8A-4147-A177-3AD203B41FA5}">
                          <a16:colId xmlns:a16="http://schemas.microsoft.com/office/drawing/2014/main" val="3719840081"/>
                        </a:ext>
                      </a:extLst>
                    </a:gridCol>
                  </a:tblGrid>
                  <a:tr h="82139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800" b="0" i="0" smtClean="0">
                                    <a:solidFill>
                                      <a:srgbClr val="FF0000"/>
                                    </a:solidFill>
                                    <a:ea typeface="Cambria Math" panose="02040503050406030204" pitchFamily="18" charset="0"/>
                                  </a:rPr>
                                  <m:t>Q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18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800" b="0" i="0" smtClean="0">
                                        <a:solidFill>
                                          <a:srgbClr val="FF0000"/>
                                        </a:solidFill>
                                        <a:ea typeface="Cambria Math" panose="02040503050406030204" pitchFamily="18" charset="0"/>
                                      </a:rPr>
                                      <m:t>Q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800" dirty="0"/>
                        </a:p>
                        <a:p>
                          <a:r>
                            <a:rPr lang="en-US" sz="1800" dirty="0"/>
                            <a:t>    (color)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/>
                            <a:t>Light Spin   </a:t>
                          </a:r>
                        </a:p>
                        <a:p>
                          <a:r>
                            <a:rPr lang="en-US" sz="1800" dirty="0"/>
                            <a:t>    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nor/>
                                    </m:rPr>
                                    <a:rPr lang="en-US" sz="1800" b="1" i="0" smtClean="0"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</m:e>
                                <m:sup>
                                  <m:r>
                                    <m:rPr>
                                      <m:nor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PC</m:t>
                                  </m:r>
                                </m:sup>
                              </m:sSup>
                            </m:oMath>
                          </a14:m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1" dirty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</a:p>
                        <a:p>
                          <a:r>
                            <a:rPr lang="en-US" sz="1800" b="1" dirty="0">
                              <a:solidFill>
                                <a:srgbClr val="FF0000"/>
                              </a:solidFill>
                            </a:rPr>
                            <a:t> 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8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800" b="1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𝚲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𝜼</m:t>
                                  </m:r>
                                </m:sub>
                                <m:sup>
                                  <m:r>
                                    <a:rPr lang="en-US" sz="18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𝝈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800" b="1" dirty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800" dirty="0"/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dirty="0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1800" b="0" i="1" dirty="0" smtClean="0">
                                      <a:latin typeface="Cambria Math" panose="02040503050406030204" pitchFamily="18" charset="0"/>
                                    </a:rPr>
                                    <m:t>∞</m:t>
                                  </m:r>
                                  <m:r>
                                    <a:rPr lang="en-US" sz="1800" b="0" i="1" dirty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dirty="0"/>
                            <a:t>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5793377"/>
                      </a:ext>
                    </a:extLst>
                  </a:tr>
                  <a:tr h="575075">
                    <a:tc rowSpan="2">
                      <a:txBody>
                        <a:bodyPr/>
                        <a:lstStyle/>
                        <a:p>
                          <a:endParaRPr lang="en-US" dirty="0"/>
                        </a:p>
                        <a:p>
                          <a:r>
                            <a:rPr lang="en-US" dirty="0"/>
                            <a:t>  Octet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   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 +</m:t>
                                  </m:r>
                                </m:sup>
                              </m:sSup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740117"/>
                      </a:ext>
                    </a:extLst>
                  </a:tr>
                  <a:tr h="575075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   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 −</m:t>
                                  </m:r>
                                </m:sup>
                              </m:sSup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{</m:t>
                                </m:r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Π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}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737702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Table 17">
                <a:extLst>
                  <a:ext uri="{FF2B5EF4-FFF2-40B4-BE49-F238E27FC236}">
                    <a16:creationId xmlns:a16="http://schemas.microsoft.com/office/drawing/2014/main" id="{738A24BB-25EB-862A-5208-5B16B73A684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77567342"/>
                  </p:ext>
                </p:extLst>
              </p:nvPr>
            </p:nvGraphicFramePr>
            <p:xfrm>
              <a:off x="69775" y="3846515"/>
              <a:ext cx="4006908" cy="197154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335636">
                      <a:extLst>
                        <a:ext uri="{9D8B030D-6E8A-4147-A177-3AD203B41FA5}">
                          <a16:colId xmlns:a16="http://schemas.microsoft.com/office/drawing/2014/main" val="661142849"/>
                        </a:ext>
                      </a:extLst>
                    </a:gridCol>
                    <a:gridCol w="1335636">
                      <a:extLst>
                        <a:ext uri="{9D8B030D-6E8A-4147-A177-3AD203B41FA5}">
                          <a16:colId xmlns:a16="http://schemas.microsoft.com/office/drawing/2014/main" val="3477465790"/>
                        </a:ext>
                      </a:extLst>
                    </a:gridCol>
                    <a:gridCol w="1335636">
                      <a:extLst>
                        <a:ext uri="{9D8B030D-6E8A-4147-A177-3AD203B41FA5}">
                          <a16:colId xmlns:a16="http://schemas.microsoft.com/office/drawing/2014/main" val="3719840081"/>
                        </a:ext>
                      </a:extLst>
                    </a:gridCol>
                  </a:tblGrid>
                  <a:tr h="82139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3"/>
                          <a:stretch>
                            <a:fillRect l="-457" t="-3704" r="-201370" b="-14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3"/>
                          <a:stretch>
                            <a:fillRect l="-100000" t="-3704" r="-100455" b="-14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3"/>
                          <a:stretch>
                            <a:fillRect l="-200913" t="-3704" r="-913" b="-1422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75793377"/>
                      </a:ext>
                    </a:extLst>
                  </a:tr>
                  <a:tr h="575075">
                    <a:tc rowSpan="2">
                      <a:txBody>
                        <a:bodyPr/>
                        <a:lstStyle/>
                        <a:p>
                          <a:endParaRPr lang="en-US" dirty="0"/>
                        </a:p>
                        <a:p>
                          <a:r>
                            <a:rPr lang="en-US" dirty="0"/>
                            <a:t>  Octet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3"/>
                          <a:stretch>
                            <a:fillRect l="-100000" t="-147368" r="-100455" b="-1021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3"/>
                          <a:stretch>
                            <a:fillRect l="-200913" t="-147368" r="-913" b="-10210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40117"/>
                      </a:ext>
                    </a:extLst>
                  </a:tr>
                  <a:tr h="575075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3"/>
                          <a:stretch>
                            <a:fillRect l="-100000" t="-247368" r="-100455" b="-21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3"/>
                          <a:stretch>
                            <a:fillRect l="-200913" t="-247368" r="-913" b="-210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7377020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189E21D-0963-A101-778A-6B82195BD473}"/>
                  </a:ext>
                </a:extLst>
              </p:cNvPr>
              <p:cNvSpPr txBox="1"/>
              <p:nvPr/>
            </p:nvSpPr>
            <p:spPr>
              <a:xfrm>
                <a:off x="4294591" y="5568187"/>
                <a:ext cx="8127859" cy="4997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200" dirty="0">
                    <a:ea typeface="Cambria Math" panose="02040503050406030204" pitchFamily="18" charset="0"/>
                  </a:rPr>
                  <a:t>Meson-</a:t>
                </a:r>
                <a:r>
                  <a:rPr lang="en-US" sz="2200" dirty="0" err="1">
                    <a:ea typeface="Cambria Math" panose="02040503050406030204" pitchFamily="18" charset="0"/>
                  </a:rPr>
                  <a:t>antimeson</a:t>
                </a:r>
                <a:r>
                  <a:rPr lang="en-US" sz="2200" dirty="0">
                    <a:ea typeface="Cambria Math" panose="02040503050406030204" pitchFamily="18" charset="0"/>
                  </a:rPr>
                  <a:t> threshold have same </a:t>
                </a:r>
                <a:r>
                  <a:rPr lang="en-US" sz="2200" b="0" dirty="0">
                    <a:solidFill>
                      <a:srgbClr val="FF0000"/>
                    </a:solidFill>
                  </a:rPr>
                  <a:t>BO-quantum #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  <m:sup>
                        <m: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sup>
                    </m:sSubSup>
                  </m:oMath>
                </a14:m>
                <a:r>
                  <a:rPr lang="en-US" sz="2200" dirty="0">
                    <a:ea typeface="Cambria Math" panose="02040503050406030204" pitchFamily="18" charset="0"/>
                  </a:rPr>
                  <a:t> !!! 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189E21D-0963-A101-778A-6B82195BD4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591" y="5568187"/>
                <a:ext cx="8127859" cy="499752"/>
              </a:xfrm>
              <a:prstGeom prst="rect">
                <a:avLst/>
              </a:prstGeom>
              <a:blipFill>
                <a:blip r:embed="rId14"/>
                <a:stretch>
                  <a:fillRect l="-975" b="-182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58A0A7F5-5A58-98EB-C5D0-24C2FA4E512C}"/>
              </a:ext>
            </a:extLst>
          </p:cNvPr>
          <p:cNvSpPr/>
          <p:nvPr/>
        </p:nvSpPr>
        <p:spPr>
          <a:xfrm>
            <a:off x="179393" y="6047830"/>
            <a:ext cx="2330343" cy="620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Brambilla, AM, Vairo, Phys. Rev. D. 110, (2024), 094040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9D40FB-5E9E-5300-0FE6-99091F905A31}"/>
              </a:ext>
            </a:extLst>
          </p:cNvPr>
          <p:cNvSpPr/>
          <p:nvPr/>
        </p:nvSpPr>
        <p:spPr>
          <a:xfrm>
            <a:off x="3117504" y="6274067"/>
            <a:ext cx="3551930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Braaten, Bruschini Phys. Lett. B 863 (2025) 139386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40682E-41E5-7639-57E2-64FC93E1A9A9}"/>
              </a:ext>
            </a:extLst>
          </p:cNvPr>
          <p:cNvSpPr txBox="1"/>
          <p:nvPr/>
        </p:nvSpPr>
        <p:spPr>
          <a:xfrm>
            <a:off x="3670760" y="97627"/>
            <a:ext cx="5199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 potentials: Tetraquarks </a:t>
            </a:r>
          </a:p>
        </p:txBody>
      </p:sp>
    </p:spTree>
    <p:extLst>
      <p:ext uri="{BB962C8B-B14F-4D97-AF65-F5344CB8AC3E}">
        <p14:creationId xmlns:p14="http://schemas.microsoft.com/office/powerpoint/2010/main" val="27235522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A005D2-A537-F4C1-B463-B52B5F151E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7952BF-98FF-BA0D-6889-4B2B0A2D8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33245" y="6492167"/>
            <a:ext cx="2736000" cy="365125"/>
          </a:xfrm>
        </p:spPr>
        <p:txBody>
          <a:bodyPr/>
          <a:lstStyle/>
          <a:p>
            <a:fld id="{F625E1C1-922A-47A9-AF37-A2DFACD4FCD7}" type="slidenum">
              <a:rPr lang="en-US" smtClean="0"/>
              <a:t>17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2B23C7-3F23-BDD2-DB64-016844663B9E}"/>
              </a:ext>
            </a:extLst>
          </p:cNvPr>
          <p:cNvSpPr txBox="1"/>
          <p:nvPr/>
        </p:nvSpPr>
        <p:spPr>
          <a:xfrm>
            <a:off x="4894568" y="1113323"/>
            <a:ext cx="6427465" cy="3536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200" dirty="0">
                <a:solidFill>
                  <a:srgbClr val="FF0000"/>
                </a:solidFill>
              </a:rPr>
              <a:t>Key Takeaways:</a:t>
            </a:r>
            <a:r>
              <a:rPr lang="en-US" sz="2200" dirty="0"/>
              <a:t> T</a:t>
            </a:r>
            <a:r>
              <a:rPr lang="en-US" sz="2200" dirty="0">
                <a:latin typeface="+mn-lt"/>
              </a:rPr>
              <a:t>etraquark static </a:t>
            </a:r>
            <a:r>
              <a:rPr lang="en-US" sz="2200" dirty="0"/>
              <a:t>potential</a:t>
            </a:r>
            <a:r>
              <a:rPr lang="en-US" sz="2200" dirty="0">
                <a:latin typeface="+mn-lt"/>
              </a:rPr>
              <a:t> behavior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45155D9-4715-C2F0-9DA4-552FFCABE564}"/>
              </a:ext>
            </a:extLst>
          </p:cNvPr>
          <p:cNvGrpSpPr/>
          <p:nvPr/>
        </p:nvGrpSpPr>
        <p:grpSpPr>
          <a:xfrm>
            <a:off x="115566" y="500124"/>
            <a:ext cx="4420493" cy="2887759"/>
            <a:chOff x="448516" y="2004409"/>
            <a:chExt cx="5008766" cy="3269170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EB1B8240-1A46-7A33-3A69-2ED5B6D296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21684" y="2363877"/>
              <a:ext cx="4102959" cy="2583804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57FAE2C-F76C-F4FA-BDEE-21F7018B040A}"/>
                </a:ext>
              </a:extLst>
            </p:cNvPr>
            <p:cNvCxnSpPr>
              <a:cxnSpLocks/>
            </p:cNvCxnSpPr>
            <p:nvPr/>
          </p:nvCxnSpPr>
          <p:spPr>
            <a:xfrm>
              <a:off x="994169" y="3906058"/>
              <a:ext cx="4117659" cy="39518"/>
            </a:xfrm>
            <a:prstGeom prst="line">
              <a:avLst/>
            </a:prstGeom>
            <a:ln>
              <a:prstDash val="sysDot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B15FE45-7870-EFF1-ADA2-56EBB3C9F692}"/>
                </a:ext>
              </a:extLst>
            </p:cNvPr>
            <p:cNvCxnSpPr/>
            <p:nvPr/>
          </p:nvCxnSpPr>
          <p:spPr>
            <a:xfrm>
              <a:off x="948696" y="2004409"/>
              <a:ext cx="0" cy="326917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7F48B0E-58F7-1F8C-5789-A9D92C7200A2}"/>
                </a:ext>
              </a:extLst>
            </p:cNvPr>
            <p:cNvSpPr/>
            <p:nvPr/>
          </p:nvSpPr>
          <p:spPr>
            <a:xfrm>
              <a:off x="940832" y="2283590"/>
              <a:ext cx="106674" cy="10022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0AC5F637-CBD2-30A2-C88E-6D767272AB5F}"/>
                    </a:ext>
                  </a:extLst>
                </p:cNvPr>
                <p:cNvSpPr txBox="1"/>
                <p:nvPr/>
              </p:nvSpPr>
              <p:spPr>
                <a:xfrm>
                  <a:off x="448516" y="2220267"/>
                  <a:ext cx="582844" cy="337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 +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0AC5F637-CBD2-30A2-C88E-6D767272AB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8516" y="2220267"/>
                  <a:ext cx="582844" cy="337330"/>
                </a:xfrm>
                <a:prstGeom prst="rect">
                  <a:avLst/>
                </a:prstGeom>
                <a:blipFill>
                  <a:blip r:embed="rId5"/>
                  <a:stretch>
                    <a:fillRect r="-7143" b="-163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9D2DB2C-8A81-D080-3B95-AE5043F982FA}"/>
                </a:ext>
              </a:extLst>
            </p:cNvPr>
            <p:cNvSpPr txBox="1"/>
            <p:nvPr/>
          </p:nvSpPr>
          <p:spPr>
            <a:xfrm>
              <a:off x="4164024" y="3624949"/>
              <a:ext cx="1293258" cy="281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S-wave +S-wave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DA71B82-3307-E9FB-FC87-C739795C0BA5}"/>
                </a:ext>
              </a:extLst>
            </p:cNvPr>
            <p:cNvSpPr txBox="1"/>
            <p:nvPr/>
          </p:nvSpPr>
          <p:spPr>
            <a:xfrm>
              <a:off x="2196337" y="2467327"/>
              <a:ext cx="1076324" cy="337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Isospin=1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B2ED437-FEDC-E4C2-EB53-A023D73516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20943" y="4836691"/>
              <a:ext cx="355577" cy="278122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88D79A3-F992-15D1-4DB2-052C6F631847}"/>
                  </a:ext>
                </a:extLst>
              </p:cNvPr>
              <p:cNvSpPr txBox="1"/>
              <p:nvPr/>
            </p:nvSpPr>
            <p:spPr>
              <a:xfrm>
                <a:off x="5252806" y="1706671"/>
                <a:ext cx="6860485" cy="3817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14000"/>
                  </a:lnSpc>
                  <a:buFont typeface="Wingdings" panose="05000000000000000000" pitchFamily="2" charset="2"/>
                  <a:buChar char="q"/>
                </a:pPr>
                <a:r>
                  <a:rPr lang="en-US" dirty="0"/>
                  <a:t>Repulsive behavior at </a:t>
                </a:r>
                <a:r>
                  <a:rPr lang="en-US" dirty="0">
                    <a:solidFill>
                      <a:srgbClr val="FF0000"/>
                    </a:solidFill>
                  </a:rPr>
                  <a:t>small r</a:t>
                </a:r>
                <a:r>
                  <a:rPr lang="en-US" dirty="0"/>
                  <a:t> </a:t>
                </a:r>
                <a:r>
                  <a:rPr lang="en-US" b="1" dirty="0"/>
                  <a:t>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b="1" dirty="0"/>
                  <a:t>)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88D79A3-F992-15D1-4DB2-052C6F6318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2806" y="1706671"/>
                <a:ext cx="6860485" cy="381771"/>
              </a:xfrm>
              <a:prstGeom prst="rect">
                <a:avLst/>
              </a:prstGeom>
              <a:blipFill>
                <a:blip r:embed="rId7"/>
                <a:stretch>
                  <a:fillRect l="-622" t="-6349" b="-23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2C43D112-D7D2-6D83-B69C-033921FD2E15}"/>
                  </a:ext>
                </a:extLst>
              </p:cNvPr>
              <p:cNvSpPr txBox="1"/>
              <p:nvPr/>
            </p:nvSpPr>
            <p:spPr>
              <a:xfrm>
                <a:off x="5249663" y="2350639"/>
                <a:ext cx="6860485" cy="3817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14000"/>
                  </a:lnSpc>
                  <a:buFont typeface="Wingdings" panose="05000000000000000000" pitchFamily="2" charset="2"/>
                  <a:buChar char="q"/>
                </a:pPr>
                <a:r>
                  <a:rPr lang="en-US" dirty="0"/>
                  <a:t>Heavy meson pair threshold at </a:t>
                </a:r>
                <a:r>
                  <a:rPr lang="en-US" dirty="0">
                    <a:solidFill>
                      <a:srgbClr val="FF0000"/>
                    </a:solidFill>
                  </a:rPr>
                  <a:t>large r</a:t>
                </a:r>
                <a:r>
                  <a:rPr lang="en-US" dirty="0"/>
                  <a:t> </a:t>
                </a:r>
                <a:r>
                  <a:rPr lang="en-US" b="1" dirty="0"/>
                  <a:t>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en-US" b="1" dirty="0"/>
                  <a:t>)</a:t>
                </a: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2C43D112-D7D2-6D83-B69C-033921FD2E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9663" y="2350639"/>
                <a:ext cx="6860485" cy="381771"/>
              </a:xfrm>
              <a:prstGeom prst="rect">
                <a:avLst/>
              </a:prstGeom>
              <a:blipFill>
                <a:blip r:embed="rId8"/>
                <a:stretch>
                  <a:fillRect l="-533" t="-6452" b="-258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Box 54">
            <a:extLst>
              <a:ext uri="{FF2B5EF4-FFF2-40B4-BE49-F238E27FC236}">
                <a16:creationId xmlns:a16="http://schemas.microsoft.com/office/drawing/2014/main" id="{0F47C56E-A836-6BB4-CFB3-A3EF9FEFD88A}"/>
              </a:ext>
            </a:extLst>
          </p:cNvPr>
          <p:cNvSpPr txBox="1"/>
          <p:nvPr/>
        </p:nvSpPr>
        <p:spPr>
          <a:xfrm>
            <a:off x="5249662" y="2972071"/>
            <a:ext cx="6860485" cy="381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14000"/>
              </a:lnSpc>
              <a:buFont typeface="Wingdings" panose="05000000000000000000" pitchFamily="2" charset="2"/>
              <a:buChar char="q"/>
            </a:pPr>
            <a:r>
              <a:rPr lang="en-US" dirty="0"/>
              <a:t>Avoided crossing with quarkonium static energy (</a:t>
            </a:r>
            <a:r>
              <a:rPr lang="en-US" dirty="0" err="1"/>
              <a:t>Isopsin</a:t>
            </a:r>
            <a:r>
              <a:rPr lang="en-US" dirty="0"/>
              <a:t>=0)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706F12-9F59-E9BD-D981-C1DC6EB8D5C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18540" y="3902291"/>
            <a:ext cx="5049078" cy="29361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B9FFD59-EA33-BFBE-7E45-FFA91305FE31}"/>
                  </a:ext>
                </a:extLst>
              </p:cNvPr>
              <p:cNvSpPr txBox="1"/>
              <p:nvPr/>
            </p:nvSpPr>
            <p:spPr>
              <a:xfrm>
                <a:off x="61623" y="3889069"/>
                <a:ext cx="440405" cy="2614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−−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B9FFD59-EA33-BFBE-7E45-FFA91305FE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23" y="3889069"/>
                <a:ext cx="440405" cy="261416"/>
              </a:xfrm>
              <a:prstGeom prst="rect">
                <a:avLst/>
              </a:prstGeom>
              <a:blipFill>
                <a:blip r:embed="rId15"/>
                <a:stretch>
                  <a:fillRect r="-12500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965858C0-882B-296E-A76B-A85BDE9FA58D}"/>
              </a:ext>
            </a:extLst>
          </p:cNvPr>
          <p:cNvSpPr txBox="1"/>
          <p:nvPr/>
        </p:nvSpPr>
        <p:spPr>
          <a:xfrm>
            <a:off x="3578529" y="5153982"/>
            <a:ext cx="1036017" cy="2178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S-wave +S-wave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81459CB-2749-208F-906B-D76102FFDFC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963392" y="5984875"/>
            <a:ext cx="284855" cy="280457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12AF1D7-2C6F-99AB-0E86-52FA2A8B2A25}"/>
              </a:ext>
            </a:extLst>
          </p:cNvPr>
          <p:cNvCxnSpPr/>
          <p:nvPr/>
        </p:nvCxnSpPr>
        <p:spPr>
          <a:xfrm>
            <a:off x="556422" y="3698718"/>
            <a:ext cx="0" cy="288775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0406915-23B5-43E5-CF49-22703B0A6CAD}"/>
              </a:ext>
            </a:extLst>
          </p:cNvPr>
          <p:cNvCxnSpPr>
            <a:cxnSpLocks/>
          </p:cNvCxnSpPr>
          <p:nvPr/>
        </p:nvCxnSpPr>
        <p:spPr>
          <a:xfrm>
            <a:off x="571379" y="5415659"/>
            <a:ext cx="4035330" cy="23184"/>
          </a:xfrm>
          <a:prstGeom prst="line">
            <a:avLst/>
          </a:prstGeom>
          <a:ln>
            <a:prstDash val="sysDot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9356CDB9-7BE1-3EC7-0039-DBCB0C2A1AB2}"/>
              </a:ext>
            </a:extLst>
          </p:cNvPr>
          <p:cNvSpPr txBox="1"/>
          <p:nvPr/>
        </p:nvSpPr>
        <p:spPr>
          <a:xfrm>
            <a:off x="2345781" y="4132172"/>
            <a:ext cx="113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Isospin=1</a:t>
            </a:r>
          </a:p>
        </p:txBody>
      </p:sp>
      <p:pic>
        <p:nvPicPr>
          <p:cNvPr id="34" name="Graphic 33">
            <a:extLst>
              <a:ext uri="{FF2B5EF4-FFF2-40B4-BE49-F238E27FC236}">
                <a16:creationId xmlns:a16="http://schemas.microsoft.com/office/drawing/2014/main" id="{75B9F8A0-E69B-304B-B668-D36DC800D4D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57001" y="4051976"/>
            <a:ext cx="3958962" cy="2449607"/>
          </a:xfrm>
          <a:prstGeom prst="rect">
            <a:avLst/>
          </a:prstGeom>
        </p:spPr>
      </p:pic>
      <p:sp>
        <p:nvSpPr>
          <p:cNvPr id="35" name="Oval 34">
            <a:extLst>
              <a:ext uri="{FF2B5EF4-FFF2-40B4-BE49-F238E27FC236}">
                <a16:creationId xmlns:a16="http://schemas.microsoft.com/office/drawing/2014/main" id="{9E02C63E-FD42-90DD-16BC-30DA4647326E}"/>
              </a:ext>
            </a:extLst>
          </p:cNvPr>
          <p:cNvSpPr/>
          <p:nvPr/>
        </p:nvSpPr>
        <p:spPr>
          <a:xfrm>
            <a:off x="580561" y="3982488"/>
            <a:ext cx="94145" cy="885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AE05E2B9-C369-57E9-636B-BFB8B25711D7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972106" y="5550544"/>
            <a:ext cx="278582" cy="25133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3A11CA7-48F5-6546-8AC7-65980B1A450F}"/>
              </a:ext>
            </a:extLst>
          </p:cNvPr>
          <p:cNvSpPr/>
          <p:nvPr/>
        </p:nvSpPr>
        <p:spPr>
          <a:xfrm>
            <a:off x="8532432" y="6412108"/>
            <a:ext cx="3551930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Braaten, Bruschini Phys. Lett. B 863 (2025) 139386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FF07F20-2126-35B8-99E8-996C375BD8E5}"/>
              </a:ext>
            </a:extLst>
          </p:cNvPr>
          <p:cNvSpPr/>
          <p:nvPr/>
        </p:nvSpPr>
        <p:spPr>
          <a:xfrm>
            <a:off x="8532432" y="5904741"/>
            <a:ext cx="2736000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Brambilla, AM, Vairo, Phys. Rev. D. 110, (2024), 094040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1B6AD5C-1018-4553-8696-9EE016BABF11}"/>
              </a:ext>
            </a:extLst>
          </p:cNvPr>
          <p:cNvSpPr txBox="1"/>
          <p:nvPr/>
        </p:nvSpPr>
        <p:spPr>
          <a:xfrm>
            <a:off x="2467792" y="6167097"/>
            <a:ext cx="3483582" cy="53796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/>
              <a:t>For </a:t>
            </a:r>
            <a:r>
              <a:rPr lang="en-US" sz="1600" b="1" dirty="0"/>
              <a:t>preliminary</a:t>
            </a:r>
            <a:r>
              <a:rPr lang="en-US" sz="1600" dirty="0"/>
              <a:t> results  </a:t>
            </a:r>
          </a:p>
          <a:p>
            <a:pPr>
              <a:lnSpc>
                <a:spcPct val="114000"/>
              </a:lnSpc>
            </a:pPr>
            <a:r>
              <a:rPr lang="en-US" sz="1600" dirty="0"/>
              <a:t>see </a:t>
            </a:r>
            <a:r>
              <a:rPr lang="en-US" sz="1600" dirty="0" err="1"/>
              <a:t>Sipaz</a:t>
            </a:r>
            <a:r>
              <a:rPr lang="en-US" sz="1600" dirty="0"/>
              <a:t> Sharma talk on Wed 11:30 !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026EA86-15B2-486F-98E4-FE0080C32BE2}"/>
              </a:ext>
            </a:extLst>
          </p:cNvPr>
          <p:cNvSpPr txBox="1"/>
          <p:nvPr/>
        </p:nvSpPr>
        <p:spPr>
          <a:xfrm>
            <a:off x="3670760" y="97627"/>
            <a:ext cx="5199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 potentials: Tetraquarks </a:t>
            </a:r>
          </a:p>
        </p:txBody>
      </p:sp>
    </p:spTree>
    <p:extLst>
      <p:ext uri="{BB962C8B-B14F-4D97-AF65-F5344CB8AC3E}">
        <p14:creationId xmlns:p14="http://schemas.microsoft.com/office/powerpoint/2010/main" val="10776295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A005D2-A537-F4C1-B463-B52B5F151E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FF07F20-2126-35B8-99E8-996C375BD8E5}"/>
              </a:ext>
            </a:extLst>
          </p:cNvPr>
          <p:cNvSpPr/>
          <p:nvPr/>
        </p:nvSpPr>
        <p:spPr>
          <a:xfrm>
            <a:off x="7665245" y="190472"/>
            <a:ext cx="2736000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Brambilla, AM, Vairo, Phys. Rev. D. 110, (2024), 094040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430A19-7563-4EA9-87A2-0B524FFE03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734" y="722925"/>
            <a:ext cx="10340957" cy="576292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CAA8500-E2FF-4A6C-9287-D6E9C564E64D}"/>
              </a:ext>
            </a:extLst>
          </p:cNvPr>
          <p:cNvSpPr/>
          <p:nvPr/>
        </p:nvSpPr>
        <p:spPr>
          <a:xfrm>
            <a:off x="367645" y="2658359"/>
            <a:ext cx="4779390" cy="358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83BAB214-F945-4999-9241-7F1B96F56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33245" y="6463886"/>
            <a:ext cx="2736000" cy="365125"/>
          </a:xfrm>
        </p:spPr>
        <p:txBody>
          <a:bodyPr/>
          <a:lstStyle/>
          <a:p>
            <a:fld id="{F625E1C1-922A-47A9-AF37-A2DFACD4FCD7}" type="slidenum">
              <a:rPr lang="en-US" smtClean="0"/>
              <a:t>18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697D09-F53A-407C-BC10-33E5DD14F484}"/>
              </a:ext>
            </a:extLst>
          </p:cNvPr>
          <p:cNvSpPr txBox="1"/>
          <p:nvPr/>
        </p:nvSpPr>
        <p:spPr>
          <a:xfrm>
            <a:off x="4066685" y="138150"/>
            <a:ext cx="27671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 potentials</a:t>
            </a:r>
          </a:p>
        </p:txBody>
      </p:sp>
    </p:spTree>
    <p:extLst>
      <p:ext uri="{BB962C8B-B14F-4D97-AF65-F5344CB8AC3E}">
        <p14:creationId xmlns:p14="http://schemas.microsoft.com/office/powerpoint/2010/main" val="38178859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1848A7-3D69-1BBA-F83A-D1C9542DAF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D120A3-544F-BDA5-C141-698C89EB6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19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F709FB-70EF-47BF-B0ED-FB88959AD1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139" y="1638200"/>
            <a:ext cx="10698970" cy="469611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B874DC3-AE55-4D90-A30C-AE51AEC97BF2}"/>
              </a:ext>
            </a:extLst>
          </p:cNvPr>
          <p:cNvSpPr txBox="1"/>
          <p:nvPr/>
        </p:nvSpPr>
        <p:spPr>
          <a:xfrm>
            <a:off x="1012052" y="980387"/>
            <a:ext cx="4786567" cy="3215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000" dirty="0">
                <a:latin typeface="+mn-lt"/>
              </a:rPr>
              <a:t>Need lattice evaluation of static potentials: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D8D5BE-BD55-433A-AC44-B1D94F11BF85}"/>
              </a:ext>
            </a:extLst>
          </p:cNvPr>
          <p:cNvSpPr txBox="1"/>
          <p:nvPr/>
        </p:nvSpPr>
        <p:spPr>
          <a:xfrm>
            <a:off x="1214898" y="5921469"/>
            <a:ext cx="6618800" cy="3215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000" dirty="0">
                <a:latin typeface="+mn-lt"/>
              </a:rPr>
              <a:t>Intermediate region dictates if bound states are supported.</a:t>
            </a:r>
          </a:p>
        </p:txBody>
      </p:sp>
    </p:spTree>
    <p:extLst>
      <p:ext uri="{BB962C8B-B14F-4D97-AF65-F5344CB8AC3E}">
        <p14:creationId xmlns:p14="http://schemas.microsoft.com/office/powerpoint/2010/main" val="16779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AA995-3A6B-4C09-C5D5-E142B7070C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4DCA93C-7754-4F8B-9E54-B42F5E516A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839" y="441574"/>
            <a:ext cx="8044577" cy="527027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D0A870-AC4C-CE25-E21D-048ADFABC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2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8FDE19-590D-DBDF-0281-B16E2BAC23CD}"/>
              </a:ext>
            </a:extLst>
          </p:cNvPr>
          <p:cNvSpPr txBox="1"/>
          <p:nvPr/>
        </p:nvSpPr>
        <p:spPr>
          <a:xfrm>
            <a:off x="3158776" y="51716"/>
            <a:ext cx="6228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              Exotic mesons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5D4710-FA82-146D-54A8-F89B65D2146F}"/>
              </a:ext>
            </a:extLst>
          </p:cNvPr>
          <p:cNvSpPr/>
          <p:nvPr/>
        </p:nvSpPr>
        <p:spPr>
          <a:xfrm>
            <a:off x="5162747" y="4468628"/>
            <a:ext cx="2220307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sym typeface="Times New Roman"/>
              </a:rPr>
              <a:t>JPAC, PPNP 127 (2022) 103981</a:t>
            </a:r>
            <a:endParaRPr lang="en-US" sz="10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HQET for heavy quarks and diquarks">
                <a:extLst>
                  <a:ext uri="{FF2B5EF4-FFF2-40B4-BE49-F238E27FC236}">
                    <a16:creationId xmlns:a16="http://schemas.microsoft.com/office/drawing/2014/main" id="{290764D8-C6E3-5296-91D0-6EA5FE5C93CF}"/>
                  </a:ext>
                </a:extLst>
              </p:cNvPr>
              <p:cNvSpPr txBox="1"/>
              <p:nvPr/>
            </p:nvSpPr>
            <p:spPr>
              <a:xfrm>
                <a:off x="9202688" y="3364500"/>
                <a:ext cx="3434062" cy="149367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>
                  <a:defRPr sz="2400"/>
                </a:pPr>
                <a:r>
                  <a:rPr lang="en-US" sz="1800" b="1" dirty="0"/>
                  <a:t>Recent count</a:t>
                </a:r>
                <a:r>
                  <a:rPr lang="en-US" sz="1800" dirty="0"/>
                  <a:t>: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1800" dirty="0">
                    <a:solidFill>
                      <a:srgbClr val="FF0000"/>
                    </a:solidFill>
                  </a:rPr>
                  <a:t>54</a:t>
                </a:r>
                <a:r>
                  <a:rPr lang="en-US" sz="1800" dirty="0"/>
                  <a:t> in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sz="1800" dirty="0"/>
                  <a:t> sector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1800" dirty="0">
                    <a:solidFill>
                      <a:srgbClr val="FF0000"/>
                    </a:solidFill>
                  </a:rPr>
                  <a:t>5</a:t>
                </a:r>
                <a:r>
                  <a:rPr lang="en-US" sz="1800" dirty="0"/>
                  <a:t> in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sz="1800" dirty="0"/>
                  <a:t> sector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1800" dirty="0">
                    <a:solidFill>
                      <a:srgbClr val="FF0000"/>
                    </a:solidFill>
                  </a:rPr>
                  <a:t>4</a:t>
                </a:r>
                <a:r>
                  <a:rPr lang="en-US" sz="1800" dirty="0"/>
                  <a:t> with all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1800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endParaRPr lang="en-US" sz="1800" dirty="0"/>
              </a:p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1800" dirty="0">
                    <a:solidFill>
                      <a:srgbClr val="FF0000"/>
                    </a:solidFill>
                  </a:rPr>
                  <a:t>1</a:t>
                </a:r>
                <a:r>
                  <a:rPr lang="en-US" sz="1800" dirty="0"/>
                  <a:t> with two charm quarks.</a:t>
                </a:r>
                <a:endParaRPr sz="1800" dirty="0"/>
              </a:p>
            </p:txBody>
          </p:sp>
        </mc:Choice>
        <mc:Fallback xmlns="">
          <p:sp>
            <p:nvSpPr>
              <p:cNvPr id="3" name="HQET for heavy quarks and diquarks">
                <a:extLst>
                  <a:ext uri="{FF2B5EF4-FFF2-40B4-BE49-F238E27FC236}">
                    <a16:creationId xmlns:a16="http://schemas.microsoft.com/office/drawing/2014/main" id="{290764D8-C6E3-5296-91D0-6EA5FE5C93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2688" y="3364500"/>
                <a:ext cx="3434062" cy="1493679"/>
              </a:xfrm>
              <a:prstGeom prst="rect">
                <a:avLst/>
              </a:prstGeom>
              <a:blipFill>
                <a:blip r:embed="rId3"/>
                <a:stretch>
                  <a:fillRect l="-2842" t="-1633" b="-571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3022F4F5-14C9-4CEF-B15C-D47DD45657C5}"/>
              </a:ext>
            </a:extLst>
          </p:cNvPr>
          <p:cNvSpPr/>
          <p:nvPr/>
        </p:nvSpPr>
        <p:spPr>
          <a:xfrm>
            <a:off x="9443588" y="5099011"/>
            <a:ext cx="2346573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Lebed 2024, PDG 2025</a:t>
            </a:r>
            <a:endParaRPr lang="en-US" sz="10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FB543B-B9C1-41F3-A29D-F5422BAA787F}"/>
              </a:ext>
            </a:extLst>
          </p:cNvPr>
          <p:cNvSpPr txBox="1"/>
          <p:nvPr/>
        </p:nvSpPr>
        <p:spPr>
          <a:xfrm>
            <a:off x="572606" y="6117205"/>
            <a:ext cx="96327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XYZ hadrons: QCD bound states of </a:t>
            </a:r>
            <a:r>
              <a:rPr lang="en-US" sz="20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least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heavy quarks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(charm or bottom). </a:t>
            </a:r>
          </a:p>
        </p:txBody>
      </p:sp>
    </p:spTree>
    <p:extLst>
      <p:ext uri="{BB962C8B-B14F-4D97-AF65-F5344CB8AC3E}">
        <p14:creationId xmlns:p14="http://schemas.microsoft.com/office/powerpoint/2010/main" val="13409460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10050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20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D10B950-8AEF-4EB9-B421-56E02AD7EF24}"/>
                  </a:ext>
                </a:extLst>
              </p:cNvPr>
              <p:cNvSpPr txBox="1"/>
              <p:nvPr/>
            </p:nvSpPr>
            <p:spPr>
              <a:xfrm>
                <a:off x="489530" y="883087"/>
                <a:ext cx="9794711" cy="32194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000" dirty="0">
                    <a:solidFill>
                      <a:srgbClr val="FF0000"/>
                    </a:solidFill>
                  </a:rPr>
                  <a:t>NRQCD operator </a:t>
                </a:r>
                <a:r>
                  <a:rPr lang="en-US" sz="2000" dirty="0"/>
                  <a:t>(gauge invariant)</a:t>
                </a:r>
                <a:r>
                  <a:rPr lang="en-US" sz="2000" dirty="0">
                    <a:solidFill>
                      <a:srgbClr val="FF0000"/>
                    </a:solidFill>
                  </a:rPr>
                  <a:t> for exotic hadron: 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</a:rPr>
                      <m:t>𝑸</m:t>
                    </m:r>
                    <m:acc>
                      <m:accPr>
                        <m:chr m:val="̅"/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acc>
                  </m:oMath>
                </a14:m>
                <a:r>
                  <a:rPr lang="en-US" sz="2000" dirty="0"/>
                  <a:t> pair in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octet</a:t>
                </a:r>
                <a:r>
                  <a:rPr lang="en-US" sz="2000" dirty="0"/>
                  <a:t> color</a:t>
                </a:r>
                <a:r>
                  <a:rPr lang="en-US" sz="2000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D10B950-8AEF-4EB9-B421-56E02AD7EF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530" y="883087"/>
                <a:ext cx="9794711" cy="321948"/>
              </a:xfrm>
              <a:prstGeom prst="rect">
                <a:avLst/>
              </a:prstGeom>
              <a:blipFill>
                <a:blip r:embed="rId3"/>
                <a:stretch>
                  <a:fillRect l="-1556" t="-18868" b="-471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6A6064A-D66E-D7C9-F2B5-24FD8E6569F2}"/>
                  </a:ext>
                </a:extLst>
              </p:cNvPr>
              <p:cNvSpPr txBox="1"/>
              <p:nvPr/>
            </p:nvSpPr>
            <p:spPr>
              <a:xfrm>
                <a:off x="3427079" y="105594"/>
                <a:ext cx="4755276" cy="6081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3200" b="0" i="0" smtClean="0">
                        <a:solidFill>
                          <a:srgbClr val="FF0000"/>
                        </a:solidFill>
                        <a:ea typeface="Cambria Math" panose="02040503050406030204" pitchFamily="18" charset="0"/>
                      </a:rPr>
                      <m:t>Q</m:t>
                    </m:r>
                    <m:acc>
                      <m:accPr>
                        <m:chr m:val="̅"/>
                        <m:ctrlP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b="0" i="0" smtClean="0">
                            <a:solidFill>
                              <a:srgbClr val="FF0000"/>
                            </a:solidFill>
                            <a:ea typeface="Cambria Math" panose="02040503050406030204" pitchFamily="18" charset="0"/>
                          </a:rPr>
                          <m:t>Q</m:t>
                        </m:r>
                      </m:e>
                    </m:acc>
                    <m:r>
                      <m:rPr>
                        <m:nor/>
                      </m:rPr>
                      <a:rPr lang="en-US" sz="3200" b="0" i="0" dirty="0" smtClean="0">
                        <a:solidFill>
                          <a:srgbClr val="FF0000"/>
                        </a:solidFill>
                        <a:ea typeface="Cambria Math" panose="02040503050406030204" pitchFamily="18" charset="0"/>
                      </a:rPr>
                      <m:t>q</m:t>
                    </m:r>
                    <m:acc>
                      <m:accPr>
                        <m:chr m:val="̅"/>
                        <m:ctrlPr>
                          <a:rPr lang="en-US" sz="3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b="0" i="0" dirty="0" smtClean="0">
                            <a:solidFill>
                              <a:srgbClr val="FF0000"/>
                            </a:solidFill>
                            <a:ea typeface="Cambria Math" panose="02040503050406030204" pitchFamily="18" charset="0"/>
                          </a:rPr>
                          <m:t>q</m:t>
                        </m:r>
                      </m:e>
                    </m:acc>
                  </m:oMath>
                </a14:m>
                <a:r>
                  <a:rPr lang="en-US" sz="3200" i="1" dirty="0">
                    <a:ea typeface="Cambria Math" panose="02040503050406030204" pitchFamily="18" charset="0"/>
                  </a:rPr>
                  <a:t> </a:t>
                </a:r>
                <a:r>
                  <a:rPr lang="en-US" sz="3200" b="1" dirty="0">
                    <a:latin typeface="Bell MT" panose="02020503060305020303" pitchFamily="18" charset="0"/>
                  </a:rPr>
                  <a:t>: Operator Overlap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6A6064A-D66E-D7C9-F2B5-24FD8E6569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7079" y="105594"/>
                <a:ext cx="4755276" cy="608180"/>
              </a:xfrm>
              <a:prstGeom prst="rect">
                <a:avLst/>
              </a:prstGeom>
              <a:blipFill>
                <a:blip r:embed="rId5"/>
                <a:stretch>
                  <a:fillRect t="-8000" r="-2564" b="-33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B08D9AB1-C34A-FADA-56D5-872406F9590C}"/>
              </a:ext>
            </a:extLst>
          </p:cNvPr>
          <p:cNvSpPr txBox="1"/>
          <p:nvPr/>
        </p:nvSpPr>
        <p:spPr>
          <a:xfrm>
            <a:off x="1318591" y="2787848"/>
            <a:ext cx="2444580" cy="30546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900" b="1" dirty="0">
                <a:solidFill>
                  <a:srgbClr val="00B050"/>
                </a:solidFill>
                <a:latin typeface="+mn-lt"/>
              </a:rPr>
              <a:t>Quarkonium + </a:t>
            </a:r>
            <a:r>
              <a:rPr lang="en-US" sz="1900" b="1" dirty="0" err="1">
                <a:solidFill>
                  <a:srgbClr val="00B050"/>
                </a:solidFill>
                <a:latin typeface="+mn-lt"/>
              </a:rPr>
              <a:t>Pions</a:t>
            </a:r>
            <a:r>
              <a:rPr lang="en-US" sz="1900" b="1" dirty="0">
                <a:solidFill>
                  <a:srgbClr val="00B050"/>
                </a:solidFill>
                <a:latin typeface="+mn-lt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3044BC-2E8A-969E-6D12-A56CE16EC7D3}"/>
              </a:ext>
            </a:extLst>
          </p:cNvPr>
          <p:cNvSpPr txBox="1"/>
          <p:nvPr/>
        </p:nvSpPr>
        <p:spPr>
          <a:xfrm>
            <a:off x="8174586" y="2783623"/>
            <a:ext cx="2144818" cy="30546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900" b="1" dirty="0">
                <a:solidFill>
                  <a:srgbClr val="00B050"/>
                </a:solidFill>
                <a:latin typeface="+mn-lt"/>
              </a:rPr>
              <a:t>Meson-</a:t>
            </a:r>
            <a:r>
              <a:rPr lang="en-US" sz="1900" b="1" dirty="0" err="1">
                <a:solidFill>
                  <a:srgbClr val="00B050"/>
                </a:solidFill>
                <a:latin typeface="+mn-lt"/>
              </a:rPr>
              <a:t>antimeson</a:t>
            </a:r>
            <a:endParaRPr lang="en-US" sz="1900" b="1" dirty="0"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FB19D33-95D9-DADB-9A13-172EAD2AD7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5051" y="3891869"/>
            <a:ext cx="5484133" cy="43278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793C28D-9D2D-479E-FB0A-831202211338}"/>
              </a:ext>
            </a:extLst>
          </p:cNvPr>
          <p:cNvSpPr txBox="1"/>
          <p:nvPr/>
        </p:nvSpPr>
        <p:spPr>
          <a:xfrm>
            <a:off x="269696" y="3458329"/>
            <a:ext cx="1736053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+mn-lt"/>
              </a:rPr>
              <a:t>Quarkonium state: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0221B9D-0AD0-B889-DF5C-98A2812FC7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7722" y="5366780"/>
            <a:ext cx="2866710" cy="432780"/>
          </a:xfrm>
          <a:prstGeom prst="rect">
            <a:avLst/>
          </a:prstGeom>
          <a:ln w="19050"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69613FD-5213-B43B-136A-051FE230C3B7}"/>
              </a:ext>
            </a:extLst>
          </p:cNvPr>
          <p:cNvSpPr txBox="1"/>
          <p:nvPr/>
        </p:nvSpPr>
        <p:spPr>
          <a:xfrm>
            <a:off x="304800" y="4960329"/>
            <a:ext cx="4581382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+mn-lt"/>
              </a:rPr>
              <a:t>Overlap of </a:t>
            </a:r>
            <a:r>
              <a:rPr lang="en-US" sz="1600" dirty="0"/>
              <a:t>adjoint </a:t>
            </a:r>
            <a:r>
              <a:rPr lang="en-US" sz="1600" dirty="0">
                <a:latin typeface="+mn-lt"/>
              </a:rPr>
              <a:t>operator on quarkonium + pion: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7E0F60C-756F-6EC2-EBCD-B2B3910C513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46376" y="3720334"/>
            <a:ext cx="5816776" cy="130226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6529E23-FC32-2D3B-DE81-67253E779520}"/>
              </a:ext>
            </a:extLst>
          </p:cNvPr>
          <p:cNvSpPr txBox="1"/>
          <p:nvPr/>
        </p:nvSpPr>
        <p:spPr>
          <a:xfrm>
            <a:off x="6698854" y="3366138"/>
            <a:ext cx="2249014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+mn-lt"/>
              </a:rPr>
              <a:t>Meson-</a:t>
            </a:r>
            <a:r>
              <a:rPr lang="en-US" sz="1600" dirty="0" err="1">
                <a:latin typeface="+mn-lt"/>
              </a:rPr>
              <a:t>antimeson</a:t>
            </a:r>
            <a:r>
              <a:rPr lang="en-US" sz="1600" dirty="0">
                <a:latin typeface="+mn-lt"/>
              </a:rPr>
              <a:t> state: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1C8E7C5-691C-3B8B-5E85-FED8C5856F71}"/>
              </a:ext>
            </a:extLst>
          </p:cNvPr>
          <p:cNvSpPr txBox="1"/>
          <p:nvPr/>
        </p:nvSpPr>
        <p:spPr>
          <a:xfrm>
            <a:off x="7075815" y="5220014"/>
            <a:ext cx="4212692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+mn-lt"/>
              </a:rPr>
              <a:t>Overlap of our operator on meson-</a:t>
            </a:r>
            <a:r>
              <a:rPr lang="en-US" sz="1600" dirty="0" err="1">
                <a:latin typeface="+mn-lt"/>
              </a:rPr>
              <a:t>antimeson</a:t>
            </a:r>
            <a:r>
              <a:rPr lang="en-US" sz="1600" dirty="0">
                <a:latin typeface="+mn-lt"/>
              </a:rPr>
              <a:t>: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F0221D13-53CD-FDF8-2599-B37337C47F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58713" y="5756420"/>
            <a:ext cx="3192101" cy="37347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54C66718-EA21-FB63-7055-D90BE66EF98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64685" y="2135235"/>
            <a:ext cx="3585844" cy="4330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C47942E-C0B0-5F09-7A59-0CB4E41A0ED0}"/>
                  </a:ext>
                </a:extLst>
              </p:cNvPr>
              <p:cNvSpPr txBox="1"/>
              <p:nvPr/>
            </p:nvSpPr>
            <p:spPr>
              <a:xfrm>
                <a:off x="9382327" y="2039649"/>
                <a:ext cx="2226572" cy="5430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1" i="0" smtClean="0">
                            <a:latin typeface="Cambria Math" panose="02040503050406030204" pitchFamily="18" charset="0"/>
                          </a:rPr>
                          <m:t>𝚪</m:t>
                        </m:r>
                      </m:e>
                    </m:acc>
                  </m:oMath>
                </a14:m>
                <a:r>
                  <a:rPr lang="en-US" sz="1600" b="1" dirty="0"/>
                  <a:t>: </a:t>
                </a:r>
                <a:r>
                  <a:rPr lang="en-US" sz="1600" dirty="0"/>
                  <a:t>Dirac matrices based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sz="1600" dirty="0"/>
                  <a:t>     on quantum #’s</a:t>
                </a: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C47942E-C0B0-5F09-7A59-0CB4E41A0E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2327" y="2039649"/>
                <a:ext cx="2226572" cy="543034"/>
              </a:xfrm>
              <a:prstGeom prst="rect">
                <a:avLst/>
              </a:prstGeom>
              <a:blipFill>
                <a:blip r:embed="rId11"/>
                <a:stretch>
                  <a:fillRect l="-3014" t="-8989" r="-4932" b="-224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8A2FA986-59B5-77DF-0AC6-807D6533D9F6}"/>
                  </a:ext>
                </a:extLst>
              </p:cNvPr>
              <p:cNvSpPr txBox="1"/>
              <p:nvPr/>
            </p:nvSpPr>
            <p:spPr>
              <a:xfrm>
                <a:off x="1010618" y="6326264"/>
                <a:ext cx="10462620" cy="4261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000" dirty="0">
                    <a:ea typeface="Cambria Math" panose="02040503050406030204" pitchFamily="18" charset="0"/>
                  </a:rPr>
                  <a:t>Adjoint operators could be  </a:t>
                </a:r>
                <a:r>
                  <a:rPr lang="en-US" sz="200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good operators</a:t>
                </a:r>
                <a:r>
                  <a:rPr lang="en-US" sz="2000" dirty="0">
                    <a:ea typeface="Cambria Math" panose="02040503050406030204" pitchFamily="18" charset="0"/>
                  </a:rPr>
                  <a:t> for lattice computation for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b="0" i="0" smtClean="0">
                        <a:solidFill>
                          <a:srgbClr val="FF0000"/>
                        </a:solidFill>
                        <a:ea typeface="Cambria Math" panose="02040503050406030204" pitchFamily="18" charset="0"/>
                      </a:rPr>
                      <m:t>Q</m:t>
                    </m:r>
                    <m:acc>
                      <m:accPr>
                        <m:chr m:val="̅"/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000" b="0" i="0" smtClean="0">
                            <a:solidFill>
                              <a:srgbClr val="FF0000"/>
                            </a:solidFill>
                            <a:ea typeface="Cambria Math" panose="02040503050406030204" pitchFamily="18" charset="0"/>
                          </a:rPr>
                          <m:t>Q</m:t>
                        </m:r>
                      </m:e>
                    </m:acc>
                    <m:r>
                      <m:rPr>
                        <m:nor/>
                      </m:rPr>
                      <a:rPr lang="en-US" sz="2000" b="0" i="0" dirty="0" smtClean="0">
                        <a:solidFill>
                          <a:srgbClr val="FF0000"/>
                        </a:solidFill>
                        <a:ea typeface="Cambria Math" panose="02040503050406030204" pitchFamily="18" charset="0"/>
                      </a:rPr>
                      <m:t>q</m:t>
                    </m:r>
                    <m:acc>
                      <m:accPr>
                        <m:chr m:val="̅"/>
                        <m:ctrlPr>
                          <a:rPr lang="en-US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000" b="0" i="0" dirty="0" smtClean="0">
                            <a:solidFill>
                              <a:srgbClr val="FF0000"/>
                            </a:solidFill>
                            <a:ea typeface="Cambria Math" panose="02040503050406030204" pitchFamily="18" charset="0"/>
                          </a:rPr>
                          <m:t>q</m:t>
                        </m:r>
                      </m:e>
                    </m:acc>
                  </m:oMath>
                </a14:m>
                <a:r>
                  <a:rPr lang="en-US" sz="2000" i="1" dirty="0">
                    <a:ea typeface="Cambria Math" panose="02040503050406030204" pitchFamily="18" charset="0"/>
                  </a:rPr>
                  <a:t> </a:t>
                </a:r>
                <a:r>
                  <a:rPr lang="en-US" sz="2000" dirty="0">
                    <a:ea typeface="Cambria Math" panose="02040503050406030204" pitchFamily="18" charset="0"/>
                  </a:rPr>
                  <a:t>potentials </a:t>
                </a: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8A2FA986-59B5-77DF-0AC6-807D6533D9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618" y="6326264"/>
                <a:ext cx="10462620" cy="426142"/>
              </a:xfrm>
              <a:prstGeom prst="rect">
                <a:avLst/>
              </a:prstGeom>
              <a:blipFill>
                <a:blip r:embed="rId12"/>
                <a:stretch>
                  <a:fillRect l="-641" t="-1429" b="-2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C208BE3C-A96D-9EBD-96B8-7C53C399881E}"/>
              </a:ext>
            </a:extLst>
          </p:cNvPr>
          <p:cNvSpPr/>
          <p:nvPr/>
        </p:nvSpPr>
        <p:spPr>
          <a:xfrm>
            <a:off x="8444883" y="80180"/>
            <a:ext cx="2736000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Brambilla, AM, Vairo, Phys. Rev. D. 110, (2024), 094040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2022F57-99A1-4260-B00E-5E90C1E03B4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49489" y="1414271"/>
            <a:ext cx="11123749" cy="53132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3E6C4ED-1B95-4344-87CA-A5246E8EAD8E}"/>
              </a:ext>
            </a:extLst>
          </p:cNvPr>
          <p:cNvSpPr txBox="1"/>
          <p:nvPr/>
        </p:nvSpPr>
        <p:spPr>
          <a:xfrm>
            <a:off x="945093" y="5881789"/>
            <a:ext cx="3300796" cy="2250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400" dirty="0">
                <a:latin typeface="+mn-lt"/>
              </a:rPr>
              <a:t>(at leading order in multipole expansion)</a:t>
            </a:r>
          </a:p>
        </p:txBody>
      </p:sp>
    </p:spTree>
    <p:extLst>
      <p:ext uri="{BB962C8B-B14F-4D97-AF65-F5344CB8AC3E}">
        <p14:creationId xmlns:p14="http://schemas.microsoft.com/office/powerpoint/2010/main" val="4092640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1" grpId="0"/>
      <p:bldP spid="16" grpId="0"/>
      <p:bldP spid="24" grpId="0"/>
      <p:bldP spid="39" grpId="0"/>
      <p:bldP spid="48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8B2FD4-F2F2-3021-F0B4-463BF846F2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75E54E1-DB26-F45A-3AB1-F4926952AD70}"/>
                  </a:ext>
                </a:extLst>
              </p:cNvPr>
              <p:cNvSpPr txBox="1"/>
              <p:nvPr/>
            </p:nvSpPr>
            <p:spPr>
              <a:xfrm>
                <a:off x="3627215" y="2671272"/>
                <a:ext cx="518917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dirty="0" smtClean="0">
                            <a:latin typeface="Cambria Math" panose="02040503050406030204" pitchFamily="18" charset="0"/>
                          </a:rPr>
                          <m:t>𝝌</m:t>
                        </m:r>
                      </m:e>
                      <m:sub>
                        <m:r>
                          <a:rPr lang="en-US" sz="3600" b="1" i="1" dirty="0" smtClean="0">
                            <a:latin typeface="Cambria Math" panose="02040503050406030204" pitchFamily="18" charset="0"/>
                          </a:rPr>
                          <m:t>𝒄</m:t>
                        </m:r>
                        <m:r>
                          <a:rPr lang="en-US" sz="3600" b="1" i="1" dirty="0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d>
                      <m:dPr>
                        <m:ctrlPr>
                          <a:rPr lang="en-US" sz="3600" b="1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b="1" i="1" dirty="0">
                            <a:latin typeface="Cambria Math" panose="02040503050406030204" pitchFamily="18" charset="0"/>
                          </a:rPr>
                          <m:t>𝟑𝟖𝟕𝟐</m:t>
                        </m:r>
                      </m:e>
                    </m:d>
                  </m:oMath>
                </a14:m>
                <a:r>
                  <a:rPr lang="en-US" sz="3600" b="1" dirty="0">
                    <a:latin typeface="Bell MT" panose="02020503060305020303" pitchFamily="18" charset="0"/>
                  </a:rPr>
                  <a:t> &amp;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600" b="1" i="1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3600" b="1" i="1">
                            <a:latin typeface="Cambria Math" panose="02040503050406030204" pitchFamily="18" charset="0"/>
                          </a:rPr>
                          <m:t>𝒄𝒄</m:t>
                        </m:r>
                      </m:sub>
                      <m:sup>
                        <m:r>
                          <a:rPr lang="en-US" sz="3600" b="1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3600" b="1" i="1">
                        <a:latin typeface="Cambria Math" panose="02040503050406030204" pitchFamily="18" charset="0"/>
                      </a:rPr>
                      <m:t> (</m:t>
                    </m:r>
                    <m:r>
                      <a:rPr lang="en-US" sz="3600" b="1" i="1">
                        <a:latin typeface="Cambria Math" panose="02040503050406030204" pitchFamily="18" charset="0"/>
                      </a:rPr>
                      <m:t>𝟑𝟖𝟕𝟓</m:t>
                    </m:r>
                    <m:r>
                      <a:rPr lang="en-US" sz="3600" b="1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3600" b="1" dirty="0"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75E54E1-DB26-F45A-3AB1-F4926952A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7215" y="2671272"/>
                <a:ext cx="5189177" cy="646331"/>
              </a:xfrm>
              <a:prstGeom prst="rect">
                <a:avLst/>
              </a:prstGeom>
              <a:blipFill>
                <a:blip r:embed="rId2"/>
                <a:stretch>
                  <a:fillRect t="-14151" b="-34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824D0D-266D-8928-51D8-9C2A9C7A0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1897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F1AFCD-7D85-CBE0-EC5B-29683B1C64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DEC6088-0149-DFF6-3D15-8A4C01E48E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30375"/>
            <a:ext cx="7811311" cy="4410386"/>
          </a:xfrm>
          <a:prstGeom prst="rect">
            <a:avLst/>
          </a:prstGeom>
        </p:spPr>
      </p:pic>
      <p:sp>
        <p:nvSpPr>
          <p:cNvPr id="64" name="Slide Number Placeholder 63">
            <a:extLst>
              <a:ext uri="{FF2B5EF4-FFF2-40B4-BE49-F238E27FC236}">
                <a16:creationId xmlns:a16="http://schemas.microsoft.com/office/drawing/2014/main" id="{46E6E1F4-369C-A608-D02E-176062155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60F4D-AB3B-4A05-9030-D3AEEE04413F}" type="slidenum">
              <a:rPr lang="en-US" smtClean="0"/>
              <a:t>22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951213F-1614-7586-0048-CCD13F741E59}"/>
              </a:ext>
            </a:extLst>
          </p:cNvPr>
          <p:cNvSpPr/>
          <p:nvPr/>
        </p:nvSpPr>
        <p:spPr>
          <a:xfrm>
            <a:off x="10145270" y="3623037"/>
            <a:ext cx="182449" cy="155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C820685-B707-2A16-B55E-90509F0ECC3A}"/>
                  </a:ext>
                </a:extLst>
              </p:cNvPr>
              <p:cNvSpPr txBox="1"/>
              <p:nvPr/>
            </p:nvSpPr>
            <p:spPr>
              <a:xfrm>
                <a:off x="3433670" y="109840"/>
                <a:ext cx="4571893" cy="5756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b="1" dirty="0">
                    <a:latin typeface="Bell MT" panose="02020503060305020303" pitchFamily="18" charset="0"/>
                  </a:rPr>
                  <a:t>BOEFT: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3000" b="1" i="0" smtClean="0">
                        <a:solidFill>
                          <a:srgbClr val="FF0000"/>
                        </a:solidFill>
                        <a:latin typeface="+mj-lt"/>
                      </a:rPr>
                      <m:t>Q</m:t>
                    </m:r>
                    <m:acc>
                      <m:accPr>
                        <m:chr m:val="̅"/>
                        <m:ctrlPr>
                          <a:rPr lang="en-US" sz="3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000" b="1" i="0" smtClean="0">
                            <a:solidFill>
                              <a:srgbClr val="FF0000"/>
                            </a:solidFill>
                            <a:latin typeface="+mj-lt"/>
                          </a:rPr>
                          <m:t>Q</m:t>
                        </m:r>
                      </m:e>
                    </m:acc>
                    <m:r>
                      <m:rPr>
                        <m:nor/>
                      </m:rPr>
                      <a:rPr lang="en-US" sz="3000" b="1" i="0" dirty="0" smtClean="0">
                        <a:solidFill>
                          <a:srgbClr val="FF0000"/>
                        </a:solidFill>
                        <a:latin typeface="+mj-lt"/>
                      </a:rPr>
                      <m:t>q</m:t>
                    </m:r>
                    <m:acc>
                      <m:accPr>
                        <m:chr m:val="̅"/>
                        <m:ctrlPr>
                          <a:rPr lang="en-US" sz="3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000" b="1" i="0" dirty="0" smtClean="0">
                            <a:solidFill>
                              <a:srgbClr val="FF0000"/>
                            </a:solidFill>
                            <a:latin typeface="+mj-lt"/>
                          </a:rPr>
                          <m:t>q</m:t>
                        </m:r>
                      </m:e>
                    </m:acc>
                  </m:oMath>
                </a14:m>
                <a:r>
                  <a:rPr lang="en-US" sz="3000" b="1" dirty="0">
                    <a:latin typeface="Bell MT" panose="02020503060305020303" pitchFamily="18" charset="0"/>
                  </a:rPr>
                  <a:t> multiplets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C820685-B707-2A16-B55E-90509F0ECC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3670" y="109840"/>
                <a:ext cx="4571893" cy="575670"/>
              </a:xfrm>
              <a:prstGeom prst="rect">
                <a:avLst/>
              </a:prstGeom>
              <a:blipFill>
                <a:blip r:embed="rId4"/>
                <a:stretch>
                  <a:fillRect l="-3067" t="-8511" r="-2400" b="-34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9900A5DA-EADF-F0B6-132B-A3B24C4FDF04}"/>
              </a:ext>
            </a:extLst>
          </p:cNvPr>
          <p:cNvSpPr/>
          <p:nvPr/>
        </p:nvSpPr>
        <p:spPr>
          <a:xfrm>
            <a:off x="5466734" y="3516393"/>
            <a:ext cx="265471" cy="45583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15D4F5E-F1D1-2325-9859-F43F41BE39F6}"/>
              </a:ext>
            </a:extLst>
          </p:cNvPr>
          <p:cNvCxnSpPr>
            <a:cxnSpLocks/>
          </p:cNvCxnSpPr>
          <p:nvPr/>
        </p:nvCxnSpPr>
        <p:spPr>
          <a:xfrm>
            <a:off x="5670231" y="3644447"/>
            <a:ext cx="1010487" cy="2252500"/>
          </a:xfrm>
          <a:prstGeom prst="straightConnector1">
            <a:avLst/>
          </a:prstGeom>
          <a:ln w="38100"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3D1C48D-DD45-0342-1900-B5129B236BF8}"/>
                  </a:ext>
                </a:extLst>
              </p:cNvPr>
              <p:cNvSpPr txBox="1"/>
              <p:nvPr/>
            </p:nvSpPr>
            <p:spPr>
              <a:xfrm>
                <a:off x="6026790" y="5924722"/>
                <a:ext cx="1966308" cy="5379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600" b="1" dirty="0">
                    <a:solidFill>
                      <a:srgbClr val="FF0000"/>
                    </a:solidFill>
                  </a:rPr>
                  <a:t> Isospin-0 channel: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sz="16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𝝌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d>
                      <m:d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𝟑𝟖𝟕𝟐</m:t>
                        </m:r>
                      </m:e>
                    </m:d>
                    <m:r>
                      <a:rPr lang="en-US" sz="16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1600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</m:sSub>
                  </m:oMath>
                </a14:m>
                <a:r>
                  <a:rPr lang="en-US" sz="1600" b="1" dirty="0">
                    <a:solidFill>
                      <a:srgbClr val="FF0000"/>
                    </a:solidFill>
                  </a:rPr>
                  <a:t> </a:t>
                </a:r>
                <a:endParaRPr lang="en-US" sz="1600" b="1" dirty="0" err="1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3D1C48D-DD45-0342-1900-B5129B236B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6790" y="5924722"/>
                <a:ext cx="1966308" cy="537968"/>
              </a:xfrm>
              <a:prstGeom prst="rect">
                <a:avLst/>
              </a:prstGeom>
              <a:blipFill>
                <a:blip r:embed="rId6"/>
                <a:stretch>
                  <a:fillRect l="-3727" t="-10227" r="-2795" b="-102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455BF3B-68A8-04F6-932E-29D7715485BC}"/>
              </a:ext>
            </a:extLst>
          </p:cNvPr>
          <p:cNvSpPr/>
          <p:nvPr/>
        </p:nvSpPr>
        <p:spPr>
          <a:xfrm>
            <a:off x="5466734" y="2226008"/>
            <a:ext cx="629266" cy="455839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D9BFCC2-DD0A-EB11-E8FD-ACF1979830F2}"/>
              </a:ext>
            </a:extLst>
          </p:cNvPr>
          <p:cNvSpPr/>
          <p:nvPr/>
        </p:nvSpPr>
        <p:spPr>
          <a:xfrm>
            <a:off x="4587531" y="3510716"/>
            <a:ext cx="629266" cy="455839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5C7965F-5960-37E4-73C8-7954F663D113}"/>
              </a:ext>
            </a:extLst>
          </p:cNvPr>
          <p:cNvCxnSpPr>
            <a:cxnSpLocks/>
            <a:stCxn id="22" idx="3"/>
          </p:cNvCxnSpPr>
          <p:nvPr/>
        </p:nvCxnSpPr>
        <p:spPr>
          <a:xfrm flipV="1">
            <a:off x="6096000" y="2226008"/>
            <a:ext cx="1892122" cy="227920"/>
          </a:xfrm>
          <a:prstGeom prst="straightConnector1">
            <a:avLst/>
          </a:prstGeom>
          <a:ln w="28575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043B19B-069C-15F4-58BE-9EA953F578CA}"/>
              </a:ext>
            </a:extLst>
          </p:cNvPr>
          <p:cNvCxnSpPr>
            <a:cxnSpLocks/>
          </p:cNvCxnSpPr>
          <p:nvPr/>
        </p:nvCxnSpPr>
        <p:spPr>
          <a:xfrm flipV="1">
            <a:off x="4902164" y="2226008"/>
            <a:ext cx="3156024" cy="1262319"/>
          </a:xfrm>
          <a:prstGeom prst="straightConnector1">
            <a:avLst/>
          </a:prstGeom>
          <a:ln w="28575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523D244-101A-9DD1-7E40-8AD62278EEC8}"/>
                  </a:ext>
                </a:extLst>
              </p:cNvPr>
              <p:cNvSpPr txBox="1"/>
              <p:nvPr/>
            </p:nvSpPr>
            <p:spPr>
              <a:xfrm>
                <a:off x="8114369" y="1537628"/>
                <a:ext cx="3894129" cy="10818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600" b="1" dirty="0">
                    <a:solidFill>
                      <a:srgbClr val="00B050"/>
                    </a:solidFill>
                  </a:rPr>
                  <a:t>Isospin-1 channel: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sz="1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r>
                      <a:rPr lang="en-US" sz="15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1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𝟑𝟗𝟎𝟎</m:t>
                        </m:r>
                      </m:e>
                    </m:d>
                    <m:r>
                      <a:rPr lang="en-US" sz="15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5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sz="1500" b="1" i="1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r>
                      <a:rPr lang="en-US" sz="1500" b="1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15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𝟒𝟐𝟎𝟎</m:t>
                        </m:r>
                      </m:e>
                    </m:d>
                    <m:r>
                      <a:rPr lang="en-US" sz="1500" b="1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5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sz="1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</m:sSub>
                    <m:d>
                      <m:dPr>
                        <m:ctrlPr>
                          <a:rPr lang="en-US" sz="1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𝟏𝟎𝟔𝟏𝟎</m:t>
                        </m:r>
                      </m:e>
                    </m:d>
                    <m:r>
                      <a:rPr lang="en-US" sz="15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sz="15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sz="1500" b="1" i="1"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</m:sSub>
                    <m:d>
                      <m:dPr>
                        <m:ctrlPr>
                          <a:rPr lang="en-US" sz="15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00" b="1" i="1">
                            <a:latin typeface="Cambria Math" panose="02040503050406030204" pitchFamily="18" charset="0"/>
                          </a:rPr>
                          <m:t>𝟏𝟎𝟔</m:t>
                        </m:r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sz="1500" b="1" i="1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</m:oMath>
                </a14:m>
                <a:endParaRPr lang="en-US" sz="1500" b="1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14000"/>
                  </a:lnSpc>
                </a:pPr>
                <a:endParaRPr lang="en-US" sz="1600" b="1" dirty="0"/>
              </a:p>
              <a:p>
                <a:pPr>
                  <a:lnSpc>
                    <a:spcPct val="114000"/>
                  </a:lnSpc>
                </a:pPr>
                <a:r>
                  <a:rPr lang="en-US" sz="1600" b="1" dirty="0">
                    <a:solidFill>
                      <a:srgbClr val="FF0000"/>
                    </a:solidFill>
                  </a:rPr>
                  <a:t>Mixing</a:t>
                </a:r>
                <a:r>
                  <a:rPr lang="en-US" sz="1600" b="1" dirty="0">
                    <a:solidFill>
                      <a:schemeClr val="tx1"/>
                    </a:solidFill>
                  </a:rPr>
                  <a:t> </a:t>
                </a:r>
                <a:r>
                  <a:rPr lang="en-US" sz="1600" dirty="0">
                    <a:solidFill>
                      <a:schemeClr val="tx1"/>
                    </a:solidFill>
                  </a:rPr>
                  <a:t>b/w  adjoint mesons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 +</m:t>
                        </m:r>
                      </m:sup>
                    </m:sSup>
                  </m:oMath>
                </a14:m>
                <a:r>
                  <a:rPr lang="en-US" sz="1600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1600" b="0" i="1">
                            <a:latin typeface="Cambria Math" panose="02040503050406030204" pitchFamily="18" charset="0"/>
                          </a:rPr>
                          <m:t>−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600" b="1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523D244-101A-9DD1-7E40-8AD62278EE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4369" y="1537628"/>
                <a:ext cx="3894129" cy="1081835"/>
              </a:xfrm>
              <a:prstGeom prst="rect">
                <a:avLst/>
              </a:prstGeom>
              <a:blipFill>
                <a:blip r:embed="rId7"/>
                <a:stretch>
                  <a:fillRect l="-3130" t="-4494" b="-10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6C8712C6-8F71-D96E-FAD7-5AEFB6A83926}"/>
              </a:ext>
            </a:extLst>
          </p:cNvPr>
          <p:cNvSpPr/>
          <p:nvPr/>
        </p:nvSpPr>
        <p:spPr>
          <a:xfrm>
            <a:off x="8456568" y="2716089"/>
            <a:ext cx="3156024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Voloshin,  Phys. Rev. D. 93, 074011 (2016)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F97B63E-2FB3-81A7-0C7C-C1529358DCB8}"/>
              </a:ext>
            </a:extLst>
          </p:cNvPr>
          <p:cNvSpPr/>
          <p:nvPr/>
        </p:nvSpPr>
        <p:spPr>
          <a:xfrm>
            <a:off x="1622322" y="1417239"/>
            <a:ext cx="565354" cy="2739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2A4A7F3-D3CE-A58E-E32C-B94E83D070B4}"/>
                  </a:ext>
                </a:extLst>
              </p:cNvPr>
              <p:cNvSpPr txBox="1"/>
              <p:nvPr/>
            </p:nvSpPr>
            <p:spPr>
              <a:xfrm>
                <a:off x="1825910" y="1359639"/>
                <a:ext cx="361766" cy="3508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acc>
                        <m:accPr>
                          <m:chr m:val="̅"/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</m:oMath>
                  </m:oMathPara>
                </a14:m>
                <a:endParaRPr lang="en-US" sz="2000" dirty="0" err="1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2A4A7F3-D3CE-A58E-E32C-B94E83D070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5910" y="1359639"/>
                <a:ext cx="361766" cy="350865"/>
              </a:xfrm>
              <a:prstGeom prst="rect">
                <a:avLst/>
              </a:prstGeom>
              <a:blipFill>
                <a:blip r:embed="rId8"/>
                <a:stretch>
                  <a:fillRect l="-15254" r="-64407" b="-15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DE9B8687-2EFB-149E-AF5D-2110720BCC33}"/>
              </a:ext>
            </a:extLst>
          </p:cNvPr>
          <p:cNvSpPr/>
          <p:nvPr/>
        </p:nvSpPr>
        <p:spPr>
          <a:xfrm>
            <a:off x="218304" y="5440761"/>
            <a:ext cx="2330343" cy="620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Brambilla, AM, Vairo, Phys. Rev. D. 110, (2024), 094040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A12F2B1-648D-89BE-526E-92698B82B1BC}"/>
              </a:ext>
            </a:extLst>
          </p:cNvPr>
          <p:cNvSpPr/>
          <p:nvPr/>
        </p:nvSpPr>
        <p:spPr>
          <a:xfrm>
            <a:off x="8456568" y="2963167"/>
            <a:ext cx="3551930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Braaten, Bruschini Phys. Lett. B 863 (2025) 139386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D7D6CD6-4076-4AD6-9086-82B558F63253}"/>
              </a:ext>
            </a:extLst>
          </p:cNvPr>
          <p:cNvSpPr txBox="1"/>
          <p:nvPr/>
        </p:nvSpPr>
        <p:spPr>
          <a:xfrm>
            <a:off x="8114369" y="3521430"/>
            <a:ext cx="3910686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>
                <a:latin typeface="+mn-lt"/>
              </a:rPr>
              <a:t>See </a:t>
            </a:r>
            <a:r>
              <a:rPr lang="en-US" sz="1600" b="1" dirty="0" err="1">
                <a:latin typeface="+mn-lt"/>
              </a:rPr>
              <a:t>Sipaz</a:t>
            </a:r>
            <a:r>
              <a:rPr lang="en-US" sz="1600" b="1" dirty="0">
                <a:latin typeface="+mn-lt"/>
              </a:rPr>
              <a:t> Sharma talk on Wed at 11:30 !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09FE614-A0C0-440E-AF51-E5EDA401AAC4}"/>
              </a:ext>
            </a:extLst>
          </p:cNvPr>
          <p:cNvSpPr/>
          <p:nvPr/>
        </p:nvSpPr>
        <p:spPr>
          <a:xfrm>
            <a:off x="8794661" y="5852695"/>
            <a:ext cx="2860720" cy="620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Brambilla, AM,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Scirpa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Vairo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 </a:t>
            </a:r>
          </a:p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Phys. Rev. Lett. 135 (2025), 131902</a:t>
            </a:r>
          </a:p>
        </p:txBody>
      </p:sp>
    </p:spTree>
    <p:extLst>
      <p:ext uri="{BB962C8B-B14F-4D97-AF65-F5344CB8AC3E}">
        <p14:creationId xmlns:p14="http://schemas.microsoft.com/office/powerpoint/2010/main" val="2444948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/>
      <p:bldP spid="22" grpId="0" animBg="1"/>
      <p:bldP spid="23" grpId="0" animBg="1"/>
      <p:bldP spid="29" grpId="0"/>
      <p:bldP spid="4" grpId="0"/>
      <p:bldP spid="2" grpId="0"/>
      <p:bldP spid="20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F1AFCD-7D85-CBE0-EC5B-29683B1C64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lide Number Placeholder 63">
            <a:extLst>
              <a:ext uri="{FF2B5EF4-FFF2-40B4-BE49-F238E27FC236}">
                <a16:creationId xmlns:a16="http://schemas.microsoft.com/office/drawing/2014/main" id="{46E6E1F4-369C-A608-D02E-176062155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60F4D-AB3B-4A05-9030-D3AEEE04413F}" type="slidenum">
              <a:rPr lang="en-US" smtClean="0"/>
              <a:t>23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F2F9A28-5F4B-5EEC-58CF-0C5228CB627A}"/>
              </a:ext>
            </a:extLst>
          </p:cNvPr>
          <p:cNvSpPr/>
          <p:nvPr/>
        </p:nvSpPr>
        <p:spPr>
          <a:xfrm>
            <a:off x="8794661" y="5852695"/>
            <a:ext cx="4996754" cy="620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Brambilla, AM,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Scirpa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Vairo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 </a:t>
            </a:r>
          </a:p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Phys. Rev. Lett. 135 (2025), 131902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27DA872-1351-4ECC-8BA4-EEFE15F170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682" y="1168945"/>
            <a:ext cx="5743434" cy="9988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3486E6-E539-4DC7-9EB2-43E18C09C6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682" y="2174073"/>
            <a:ext cx="5764035" cy="1809059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3490D326-3568-4D7B-B1E5-F24D4FC4FB0A}"/>
              </a:ext>
            </a:extLst>
          </p:cNvPr>
          <p:cNvSpPr/>
          <p:nvPr/>
        </p:nvSpPr>
        <p:spPr>
          <a:xfrm>
            <a:off x="423880" y="1332314"/>
            <a:ext cx="592976" cy="3201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40654FA-A979-46BA-A8EB-9A9AF260A165}"/>
                  </a:ext>
                </a:extLst>
              </p:cNvPr>
              <p:cNvSpPr txBox="1"/>
              <p:nvPr/>
            </p:nvSpPr>
            <p:spPr>
              <a:xfrm>
                <a:off x="558339" y="1282743"/>
                <a:ext cx="361766" cy="3508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acc>
                        <m:accPr>
                          <m:chr m:val="̅"/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</m:oMath>
                  </m:oMathPara>
                </a14:m>
                <a:endParaRPr lang="en-US" sz="2000" dirty="0" err="1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40654FA-A979-46BA-A8EB-9A9AF260A1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339" y="1282743"/>
                <a:ext cx="361766" cy="350865"/>
              </a:xfrm>
              <a:prstGeom prst="rect">
                <a:avLst/>
              </a:prstGeom>
              <a:blipFill>
                <a:blip r:embed="rId6"/>
                <a:stretch>
                  <a:fillRect l="-15254" r="-64407" b="-15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A6535B76-A0F7-4AF0-B387-5020B9927F52}"/>
              </a:ext>
            </a:extLst>
          </p:cNvPr>
          <p:cNvSpPr/>
          <p:nvPr/>
        </p:nvSpPr>
        <p:spPr>
          <a:xfrm>
            <a:off x="3916837" y="2101814"/>
            <a:ext cx="2191734" cy="55502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35EF835-09A7-4C34-BA7A-E3D129DD7B33}"/>
                  </a:ext>
                </a:extLst>
              </p:cNvPr>
              <p:cNvSpPr txBox="1"/>
              <p:nvPr/>
            </p:nvSpPr>
            <p:spPr>
              <a:xfrm>
                <a:off x="6363092" y="2167803"/>
                <a:ext cx="4729693" cy="3215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000" dirty="0">
                    <a:latin typeface="+mn-lt"/>
                  </a:rPr>
                  <a:t>Lowest </a:t>
                </a:r>
                <a:r>
                  <a:rPr lang="en-US" sz="2000" dirty="0" err="1">
                    <a:latin typeface="+mn-lt"/>
                  </a:rPr>
                  <a:t>multiplet</a:t>
                </a:r>
                <a:r>
                  <a:rPr lang="en-US" sz="2000" dirty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(3872)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b="1" dirty="0">
                    <a:ea typeface="Roboto"/>
                    <a:cs typeface="Roboto"/>
                    <a:sym typeface="Roboto"/>
                  </a:rPr>
                  <a:t>J</a:t>
                </a:r>
                <a:r>
                  <a:rPr lang="en-US" sz="2000" b="1" baseline="30000" dirty="0">
                    <a:ea typeface="Roboto"/>
                    <a:cs typeface="Roboto"/>
                    <a:sym typeface="Roboto"/>
                  </a:rPr>
                  <a:t>PC</a:t>
                </a:r>
                <a:r>
                  <a:rPr lang="en-US" sz="2000" b="1" dirty="0">
                    <a:ea typeface="Roboto"/>
                    <a:cs typeface="Roboto"/>
                    <a:sym typeface="Roboto"/>
                  </a:rPr>
                  <a:t>=1</a:t>
                </a:r>
                <a:r>
                  <a:rPr lang="en-US" sz="2000" b="1" baseline="30000" dirty="0">
                    <a:ea typeface="Roboto"/>
                    <a:cs typeface="Roboto"/>
                    <a:sym typeface="Roboto"/>
                  </a:rPr>
                  <a:t>++</a:t>
                </a:r>
                <a:r>
                  <a:rPr lang="en-US" sz="2000" dirty="0"/>
                  <a:t> </a:t>
                </a:r>
                <a:r>
                  <a:rPr lang="en-US" sz="2000" dirty="0">
                    <a:latin typeface="+mn-lt"/>
                  </a:rPr>
                  <a:t> 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35EF835-09A7-4C34-BA7A-E3D129DD7B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3092" y="2167803"/>
                <a:ext cx="4729693" cy="321563"/>
              </a:xfrm>
              <a:prstGeom prst="rect">
                <a:avLst/>
              </a:prstGeom>
              <a:blipFill>
                <a:blip r:embed="rId7"/>
                <a:stretch>
                  <a:fillRect l="-3351" t="-19231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3BE0FEA-CAF7-40E2-ADE2-4555992E0288}"/>
                  </a:ext>
                </a:extLst>
              </p:cNvPr>
              <p:cNvSpPr txBox="1"/>
              <p:nvPr/>
            </p:nvSpPr>
            <p:spPr>
              <a:xfrm>
                <a:off x="6363092" y="2880448"/>
                <a:ext cx="4414222" cy="6724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−−</m:t>
                        </m:r>
                      </m:sup>
                    </m:sSup>
                  </m:oMath>
                </a14:m>
                <a:r>
                  <a:rPr lang="en-US" sz="2000" b="1" dirty="0"/>
                  <a:t> Adjoint meson mass unknown</a:t>
                </a:r>
                <a:r>
                  <a:rPr lang="en-US" sz="2000" dirty="0">
                    <a:latin typeface="+mn-lt"/>
                  </a:rPr>
                  <a:t>. 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sz="2000" dirty="0">
                    <a:latin typeface="+mn-lt"/>
                  </a:rPr>
                  <a:t>Fix it to reproduce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(3872)</m:t>
                    </m:r>
                  </m:oMath>
                </a14:m>
                <a:r>
                  <a:rPr lang="en-US" sz="2000" dirty="0">
                    <a:latin typeface="+mn-lt"/>
                  </a:rPr>
                  <a:t>.   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3BE0FEA-CAF7-40E2-ADE2-4555992E02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3092" y="2880448"/>
                <a:ext cx="4414222" cy="672428"/>
              </a:xfrm>
              <a:prstGeom prst="rect">
                <a:avLst/>
              </a:prstGeom>
              <a:blipFill>
                <a:blip r:embed="rId8"/>
                <a:stretch>
                  <a:fillRect l="-3591" t="-9091" r="-2624" b="-2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ctangle 30">
            <a:extLst>
              <a:ext uri="{FF2B5EF4-FFF2-40B4-BE49-F238E27FC236}">
                <a16:creationId xmlns:a16="http://schemas.microsoft.com/office/drawing/2014/main" id="{71255E1D-306A-4A1E-9402-510164F3EDEC}"/>
              </a:ext>
            </a:extLst>
          </p:cNvPr>
          <p:cNvSpPr/>
          <p:nvPr/>
        </p:nvSpPr>
        <p:spPr>
          <a:xfrm>
            <a:off x="325682" y="435883"/>
            <a:ext cx="2330343" cy="620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Brambilla, AM, Vairo, Phys. Rev. D. 110, (2024), 094040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9B95FB-1B72-443F-AC1E-AAD9AB9E7110}"/>
              </a:ext>
            </a:extLst>
          </p:cNvPr>
          <p:cNvSpPr txBox="1"/>
          <p:nvPr/>
        </p:nvSpPr>
        <p:spPr>
          <a:xfrm>
            <a:off x="2615693" y="4388775"/>
            <a:ext cx="2779607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>
                <a:latin typeface="+mn-lt"/>
              </a:rPr>
              <a:t>Coupled-channel Equations: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2074DAA-5715-418F-989A-A67174C1C91C}"/>
              </a:ext>
            </a:extLst>
          </p:cNvPr>
          <p:cNvGrpSpPr/>
          <p:nvPr/>
        </p:nvGrpSpPr>
        <p:grpSpPr>
          <a:xfrm>
            <a:off x="398830" y="4804362"/>
            <a:ext cx="6560138" cy="1943798"/>
            <a:chOff x="5047144" y="4394145"/>
            <a:chExt cx="7079504" cy="2009686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2F7A6EA-0BA2-42FB-BC47-EE4472997D3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239799" y="4576385"/>
              <a:ext cx="6809090" cy="1589105"/>
            </a:xfrm>
            <a:prstGeom prst="rect">
              <a:avLst/>
            </a:prstGeom>
          </p:spPr>
        </p:pic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7F9EAABA-B3AC-4E48-A321-CDB2A3424712}"/>
                </a:ext>
              </a:extLst>
            </p:cNvPr>
            <p:cNvSpPr/>
            <p:nvPr/>
          </p:nvSpPr>
          <p:spPr>
            <a:xfrm>
              <a:off x="5047144" y="4394145"/>
              <a:ext cx="7079504" cy="2009686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US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5F404FB-1367-45C8-BBB9-D62F5D2EBC6E}"/>
              </a:ext>
            </a:extLst>
          </p:cNvPr>
          <p:cNvSpPr txBox="1"/>
          <p:nvPr/>
        </p:nvSpPr>
        <p:spPr>
          <a:xfrm>
            <a:off x="3361288" y="837499"/>
            <a:ext cx="1077218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b="1" dirty="0">
                <a:solidFill>
                  <a:srgbClr val="FF0000"/>
                </a:solidFill>
              </a:rPr>
              <a:t> Isospin-0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608FE5A-F2D8-4E67-804B-614C8589BFAD}"/>
                  </a:ext>
                </a:extLst>
              </p:cNvPr>
              <p:cNvSpPr txBox="1"/>
              <p:nvPr/>
            </p:nvSpPr>
            <p:spPr>
              <a:xfrm>
                <a:off x="3732132" y="109840"/>
                <a:ext cx="4571893" cy="5756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b="1" dirty="0">
                    <a:latin typeface="Bell MT" panose="02020503060305020303" pitchFamily="18" charset="0"/>
                  </a:rPr>
                  <a:t>BOEFT: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3000" b="1" i="0" smtClean="0">
                        <a:solidFill>
                          <a:srgbClr val="FF0000"/>
                        </a:solidFill>
                        <a:latin typeface="+mj-lt"/>
                      </a:rPr>
                      <m:t>Q</m:t>
                    </m:r>
                    <m:acc>
                      <m:accPr>
                        <m:chr m:val="̅"/>
                        <m:ctrlPr>
                          <a:rPr lang="en-US" sz="3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000" b="1" i="0" smtClean="0">
                            <a:solidFill>
                              <a:srgbClr val="FF0000"/>
                            </a:solidFill>
                            <a:latin typeface="+mj-lt"/>
                          </a:rPr>
                          <m:t>Q</m:t>
                        </m:r>
                      </m:e>
                    </m:acc>
                    <m:r>
                      <m:rPr>
                        <m:nor/>
                      </m:rPr>
                      <a:rPr lang="en-US" sz="3000" b="1" i="0" dirty="0" smtClean="0">
                        <a:solidFill>
                          <a:srgbClr val="FF0000"/>
                        </a:solidFill>
                        <a:latin typeface="+mj-lt"/>
                      </a:rPr>
                      <m:t>q</m:t>
                    </m:r>
                    <m:acc>
                      <m:accPr>
                        <m:chr m:val="̅"/>
                        <m:ctrlPr>
                          <a:rPr lang="en-US" sz="3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000" b="1" i="0" dirty="0" smtClean="0">
                            <a:solidFill>
                              <a:srgbClr val="FF0000"/>
                            </a:solidFill>
                            <a:latin typeface="+mj-lt"/>
                          </a:rPr>
                          <m:t>q</m:t>
                        </m:r>
                      </m:e>
                    </m:acc>
                  </m:oMath>
                </a14:m>
                <a:r>
                  <a:rPr lang="en-US" sz="3000" b="1" dirty="0">
                    <a:latin typeface="Bell MT" panose="02020503060305020303" pitchFamily="18" charset="0"/>
                  </a:rPr>
                  <a:t> multiplets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608FE5A-F2D8-4E67-804B-614C8589BF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2132" y="109840"/>
                <a:ext cx="4571893" cy="575670"/>
              </a:xfrm>
              <a:prstGeom prst="rect">
                <a:avLst/>
              </a:prstGeom>
              <a:blipFill>
                <a:blip r:embed="rId10"/>
                <a:stretch>
                  <a:fillRect l="-3067" t="-8511" r="-2400" b="-34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87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62650C-8753-928B-4C9A-629AEBF5C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467D021-6C62-D78A-2C10-25D01CA52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42" y="204360"/>
            <a:ext cx="4897756" cy="344958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54BD3E-9C87-3632-E1C2-160CBF735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24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74967C-25B0-A90C-246A-0FD5972AB694}"/>
              </a:ext>
            </a:extLst>
          </p:cNvPr>
          <p:cNvSpPr txBox="1"/>
          <p:nvPr/>
        </p:nvSpPr>
        <p:spPr>
          <a:xfrm>
            <a:off x="7621638" y="1294557"/>
            <a:ext cx="2779607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>
                <a:latin typeface="+mn-lt"/>
              </a:rPr>
              <a:t>Coupled-channel Equations: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19CF31A-2608-C82E-2A01-C9F0FDC1F381}"/>
              </a:ext>
            </a:extLst>
          </p:cNvPr>
          <p:cNvGrpSpPr/>
          <p:nvPr/>
        </p:nvGrpSpPr>
        <p:grpSpPr>
          <a:xfrm>
            <a:off x="5404775" y="1710144"/>
            <a:ext cx="6560138" cy="1943798"/>
            <a:chOff x="5047144" y="4394145"/>
            <a:chExt cx="7079504" cy="200968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790D99F-9AB5-353F-E624-7ACCB65126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39799" y="4576385"/>
              <a:ext cx="6809090" cy="1589105"/>
            </a:xfrm>
            <a:prstGeom prst="rect">
              <a:avLst/>
            </a:prstGeom>
          </p:spPr>
        </p:pic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DAD0D00-ED93-03A1-B978-2E410F682602}"/>
                </a:ext>
              </a:extLst>
            </p:cNvPr>
            <p:cNvSpPr/>
            <p:nvPr/>
          </p:nvSpPr>
          <p:spPr>
            <a:xfrm>
              <a:off x="5047144" y="4394145"/>
              <a:ext cx="7079504" cy="2009686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US" dirty="0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F45D439F-2F70-78B0-D409-141612C051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2784" y="140922"/>
            <a:ext cx="1781364" cy="412997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475D804-35DF-613A-4918-270FCF38A49A}"/>
              </a:ext>
            </a:extLst>
          </p:cNvPr>
          <p:cNvCxnSpPr/>
          <p:nvPr/>
        </p:nvCxnSpPr>
        <p:spPr>
          <a:xfrm>
            <a:off x="1368329" y="1784543"/>
            <a:ext cx="0" cy="33073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96D110B-1896-9ABE-2B29-A24095F911B2}"/>
                  </a:ext>
                </a:extLst>
              </p:cNvPr>
              <p:cNvSpPr txBox="1"/>
              <p:nvPr/>
            </p:nvSpPr>
            <p:spPr>
              <a:xfrm>
                <a:off x="1511400" y="1834557"/>
                <a:ext cx="675505" cy="2870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  <m:sup>
                          <m:sSup>
                            <m:sSupPr>
                              <m:ctrlP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e>
                            <m:sup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−−</m:t>
                              </m:r>
                            </m:sup>
                          </m:sSup>
                        </m:sup>
                      </m:sSubSup>
                    </m:oMath>
                  </m:oMathPara>
                </a14:m>
                <a:endParaRPr lang="en-US" sz="1600" b="1" dirty="0" err="1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96D110B-1896-9ABE-2B29-A24095F911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1400" y="1834557"/>
                <a:ext cx="675505" cy="287066"/>
              </a:xfrm>
              <a:prstGeom prst="rect">
                <a:avLst/>
              </a:prstGeom>
              <a:blipFill>
                <a:blip r:embed="rId6"/>
                <a:stretch>
                  <a:fillRect l="-3604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A3B9FB35-CBFB-1854-5F4F-568D42954376}"/>
              </a:ext>
            </a:extLst>
          </p:cNvPr>
          <p:cNvSpPr txBox="1"/>
          <p:nvPr/>
        </p:nvSpPr>
        <p:spPr>
          <a:xfrm>
            <a:off x="417614" y="3606321"/>
            <a:ext cx="5822449" cy="199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b="1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Bulava</a:t>
            </a: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et al Phys. Lett. B. 854 (2024)</a:t>
            </a:r>
            <a:r>
              <a:rPr lang="en-US" sz="1200" dirty="0">
                <a:latin typeface="+mn-lt"/>
              </a:rPr>
              <a:t>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207219-B042-0FEC-7231-A67CBF88EB81}"/>
              </a:ext>
            </a:extLst>
          </p:cNvPr>
          <p:cNvSpPr txBox="1"/>
          <p:nvPr/>
        </p:nvSpPr>
        <p:spPr>
          <a:xfrm>
            <a:off x="8039592" y="3873505"/>
            <a:ext cx="1082027" cy="3215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000" b="1" dirty="0">
                <a:latin typeface="+mn-lt"/>
              </a:rPr>
              <a:t>Results: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7138645-B37C-D4FA-D71B-563789699E70}"/>
                  </a:ext>
                </a:extLst>
              </p:cNvPr>
              <p:cNvSpPr txBox="1"/>
              <p:nvPr/>
            </p:nvSpPr>
            <p:spPr>
              <a:xfrm>
                <a:off x="5917389" y="4248964"/>
                <a:ext cx="6686144" cy="15608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indent="-342900">
                  <a:lnSpc>
                    <a:spcPct val="114000"/>
                  </a:lnSpc>
                  <a:buFont typeface="+mj-lt"/>
                  <a:buAutoNum type="arabicParenR"/>
                </a:pPr>
                <a:r>
                  <a:rPr lang="en-US" dirty="0">
                    <a:solidFill>
                      <a:srgbClr val="FF0000"/>
                    </a:solidFill>
                  </a:rPr>
                  <a:t>2P Quarkonium percentage</a:t>
                </a:r>
                <a:r>
                  <a:rPr lang="en-US" dirty="0"/>
                  <a:t>: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≈ 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endParaRPr lang="en-US" dirty="0"/>
              </a:p>
              <a:p>
                <a:pPr marL="342900" indent="-342900">
                  <a:lnSpc>
                    <a:spcPct val="114000"/>
                  </a:lnSpc>
                  <a:buFont typeface="+mj-lt"/>
                  <a:buAutoNum type="arabicParenR"/>
                </a:pPr>
                <a:r>
                  <a:rPr lang="en-US" dirty="0">
                    <a:solidFill>
                      <a:srgbClr val="FF0000"/>
                    </a:solidFill>
                  </a:rPr>
                  <a:t>Tetraquark percentage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Σ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sub>
                            </m:sSub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≈ 38 %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Π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≈ 54 % </m:t>
                    </m:r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 marL="342900" indent="-342900">
                  <a:lnSpc>
                    <a:spcPct val="114000"/>
                  </a:lnSpc>
                  <a:buFont typeface="+mj-lt"/>
                  <a:buAutoNum type="arabicParenR"/>
                </a:pPr>
                <a:r>
                  <a:rPr lang="en-US" dirty="0">
                    <a:solidFill>
                      <a:srgbClr val="FF0000"/>
                    </a:solidFill>
                  </a:rPr>
                  <a:t>Radius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∼15</m:t>
                    </m:r>
                  </m:oMath>
                </a14:m>
                <a:r>
                  <a:rPr lang="en-US" dirty="0"/>
                  <a:t> fm.</a:t>
                </a:r>
              </a:p>
              <a:p>
                <a:pPr marL="342900" indent="-342900">
                  <a:lnSpc>
                    <a:spcPct val="114000"/>
                  </a:lnSpc>
                  <a:buFont typeface="+mj-lt"/>
                  <a:buAutoNum type="arabicParenR"/>
                </a:pPr>
                <a:r>
                  <a:rPr lang="en-US" dirty="0">
                    <a:solidFill>
                      <a:srgbClr val="FF0000"/>
                    </a:solidFill>
                  </a:rPr>
                  <a:t>Deeper state in bottom sector</a:t>
                </a:r>
                <a:r>
                  <a:rPr lang="en-US" dirty="0"/>
                  <a:t>: 15 MeV below spin-isospin averaged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dirty="0"/>
                  <a:t> threshold.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7138645-B37C-D4FA-D71B-563789699E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7389" y="4248964"/>
                <a:ext cx="6686144" cy="1560877"/>
              </a:xfrm>
              <a:prstGeom prst="rect">
                <a:avLst/>
              </a:prstGeom>
              <a:blipFill>
                <a:blip r:embed="rId7"/>
                <a:stretch>
                  <a:fillRect l="-2005" t="-4297" b="-85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9966318-8023-421C-8A06-9D8BBCF30E33}"/>
                  </a:ext>
                </a:extLst>
              </p:cNvPr>
              <p:cNvSpPr txBox="1"/>
              <p:nvPr/>
            </p:nvSpPr>
            <p:spPr>
              <a:xfrm>
                <a:off x="5756988" y="3211409"/>
                <a:ext cx="604846" cy="3332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n-US" sz="19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900" dirty="0" err="1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9966318-8023-421C-8A06-9D8BBCF30E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6988" y="3211409"/>
                <a:ext cx="604846" cy="333296"/>
              </a:xfrm>
              <a:prstGeom prst="rect">
                <a:avLst/>
              </a:prstGeom>
              <a:blipFill>
                <a:blip r:embed="rId8"/>
                <a:stretch>
                  <a:fillRect l="-8000" r="-7000" b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Picture 35">
            <a:extLst>
              <a:ext uri="{FF2B5EF4-FFF2-40B4-BE49-F238E27FC236}">
                <a16:creationId xmlns:a16="http://schemas.microsoft.com/office/drawing/2014/main" id="{3EEFAD3A-6762-274C-C65D-2BE36A7130F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49131" y="1423182"/>
            <a:ext cx="517851" cy="27351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BECB13C-D0BE-3E6C-9346-ECAFD52A76E0}"/>
              </a:ext>
            </a:extLst>
          </p:cNvPr>
          <p:cNvSpPr/>
          <p:nvPr/>
        </p:nvSpPr>
        <p:spPr>
          <a:xfrm>
            <a:off x="5581130" y="639353"/>
            <a:ext cx="2330343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Brambilla, AM, Vairo, Phys. Rev. D. 110, (2024), 094040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B7DC7F-94C5-E95E-D4B5-6EE31D8E13CA}"/>
              </a:ext>
            </a:extLst>
          </p:cNvPr>
          <p:cNvSpPr txBox="1"/>
          <p:nvPr/>
        </p:nvSpPr>
        <p:spPr>
          <a:xfrm>
            <a:off x="1972202" y="369455"/>
            <a:ext cx="2019784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>
                <a:latin typeface="+mn-lt"/>
              </a:rPr>
              <a:t>Adiabati</a:t>
            </a:r>
            <a:r>
              <a:rPr lang="en-US" sz="1600" b="1" dirty="0"/>
              <a:t>c potentials</a:t>
            </a:r>
            <a:endParaRPr lang="en-US" sz="1600" b="1" dirty="0">
              <a:latin typeface="+mn-lt"/>
            </a:endParaRP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3D12AEA1-4652-49AE-BE82-9EE3273A857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87903" y="4802311"/>
            <a:ext cx="3808396" cy="17496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66E359B-688C-43B5-857A-6D7CDD8951CB}"/>
                  </a:ext>
                </a:extLst>
              </p:cNvPr>
              <p:cNvSpPr txBox="1"/>
              <p:nvPr/>
            </p:nvSpPr>
            <p:spPr>
              <a:xfrm rot="16200000">
                <a:off x="184646" y="5556395"/>
                <a:ext cx="498693" cy="2455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𝒈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b="1" i="0" smtClean="0">
                          <a:latin typeface="Cambria Math" panose="02040503050406030204" pitchFamily="18" charset="0"/>
                        </a:rPr>
                        <m:t>𝐆𝐞𝐕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66E359B-688C-43B5-857A-6D7CDD8951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84646" y="5556395"/>
                <a:ext cx="498693" cy="245580"/>
              </a:xfrm>
              <a:prstGeom prst="rect">
                <a:avLst/>
              </a:prstGeom>
              <a:blipFill>
                <a:blip r:embed="rId12"/>
                <a:stretch>
                  <a:fillRect t="-36585" r="-25000" b="-12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48834D29-3835-4558-AE4F-8723E68298AA}"/>
              </a:ext>
            </a:extLst>
          </p:cNvPr>
          <p:cNvSpPr txBox="1"/>
          <p:nvPr/>
        </p:nvSpPr>
        <p:spPr>
          <a:xfrm>
            <a:off x="3901212" y="6574044"/>
            <a:ext cx="426399" cy="22506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400" dirty="0"/>
              <a:t>r (</a:t>
            </a:r>
            <a:r>
              <a:rPr lang="en-US" sz="1400" dirty="0" err="1"/>
              <a:t>fm</a:t>
            </a:r>
            <a:r>
              <a:rPr lang="en-US" sz="1400" dirty="0"/>
              <a:t>)</a:t>
            </a:r>
            <a:endParaRPr lang="en-US" sz="1400" dirty="0">
              <a:latin typeface="+mn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164031C-8067-458D-BBE3-3558975DC598}"/>
              </a:ext>
            </a:extLst>
          </p:cNvPr>
          <p:cNvSpPr txBox="1"/>
          <p:nvPr/>
        </p:nvSpPr>
        <p:spPr>
          <a:xfrm>
            <a:off x="1422578" y="6138126"/>
            <a:ext cx="1570943" cy="22506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400" dirty="0">
                <a:latin typeface="+mn-lt"/>
              </a:rPr>
              <a:t>Mixing potential g(r)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91B527C-2507-4ECB-BAE5-A7C4F51FD973}"/>
              </a:ext>
            </a:extLst>
          </p:cNvPr>
          <p:cNvSpPr/>
          <p:nvPr/>
        </p:nvSpPr>
        <p:spPr>
          <a:xfrm>
            <a:off x="8580605" y="603638"/>
            <a:ext cx="2470370" cy="532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AM,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Scirpa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Vairo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</a:t>
            </a:r>
          </a:p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Phys. Rev. Lett. 135 (2025), 131902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D55770C-9116-4DF3-BAC7-5B7F20BEF21B}"/>
                  </a:ext>
                </a:extLst>
              </p:cNvPr>
              <p:cNvSpPr txBox="1"/>
              <p:nvPr/>
            </p:nvSpPr>
            <p:spPr>
              <a:xfrm>
                <a:off x="228005" y="4034460"/>
                <a:ext cx="6686143" cy="2945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b="1" dirty="0"/>
                  <a:t>Adjoint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𝒒</m:t>
                            </m:r>
                            <m:acc>
                              <m:accPr>
                                <m:chr m:val="̅"/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</m:e>
                            </m:acc>
                          </m:e>
                        </m:d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𝟖</m:t>
                        </m:r>
                      </m:sub>
                    </m:sSub>
                  </m:oMath>
                </a14:m>
                <a:r>
                  <a:rPr lang="en-US" dirty="0"/>
                  <a:t> :</a:t>
                </a:r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𝜦</m:t>
                        </m:r>
                      </m:e>
                      <m:sub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  <m:sup>
                        <m:sSup>
                          <m:sSupPr>
                            <m:ctrlPr>
                              <a:rPr 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  <m:sup>
                            <m:r>
                              <a:rPr 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−−</m:t>
                            </m:r>
                          </m:sup>
                        </m:sSup>
                      </m:sup>
                    </m:sSubSup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𝟗𝟏𝟒</m:t>
                    </m:r>
                  </m:oMath>
                </a14:m>
                <a:r>
                  <a:rPr lang="en-US" dirty="0"/>
                  <a:t> MeV (pole mass scheme)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D55770C-9116-4DF3-BAC7-5B7F20BEF2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005" y="4034460"/>
                <a:ext cx="6686143" cy="294504"/>
              </a:xfrm>
              <a:prstGeom prst="rect">
                <a:avLst/>
              </a:prstGeom>
              <a:blipFill>
                <a:blip r:embed="rId13"/>
                <a:stretch>
                  <a:fillRect l="-2097" t="-20833" b="-479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5F8DFF2-AD8A-4761-9166-ACE82507320F}"/>
                  </a:ext>
                </a:extLst>
              </p:cNvPr>
              <p:cNvSpPr txBox="1"/>
              <p:nvPr/>
            </p:nvSpPr>
            <p:spPr>
              <a:xfrm>
                <a:off x="5070275" y="6116132"/>
                <a:ext cx="7335604" cy="3755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dirty="0"/>
                  <a:t>Adjoint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𝒒</m:t>
                            </m:r>
                            <m:acc>
                              <m:accPr>
                                <m:chr m:val="̅"/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</m:e>
                            </m:acc>
                          </m:e>
                        </m:d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𝟖</m:t>
                        </m:r>
                      </m:sub>
                    </m:sSub>
                  </m:oMath>
                </a14:m>
                <a:r>
                  <a:rPr lang="en-US" dirty="0"/>
                  <a:t> energy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𝜦</m:t>
                        </m:r>
                      </m:e>
                      <m:sub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  <m:sup>
                        <m:sSup>
                          <m:sSupPr>
                            <m:ctrlPr>
                              <a:rPr 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  <m:sup>
                            <m:r>
                              <a:rPr 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−−</m:t>
                            </m:r>
                          </m:sup>
                        </m:sSup>
                      </m:sup>
                    </m:sSubSup>
                  </m:oMath>
                </a14:m>
                <a:r>
                  <a:rPr lang="en-US" dirty="0">
                    <a:latin typeface="Roboto"/>
                    <a:ea typeface="Roboto"/>
                    <a:cs typeface="Roboto"/>
                    <a:sym typeface="Roboto"/>
                  </a:rPr>
                  <a:t>can be confirmed by lattice QCD !!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5F8DFF2-AD8A-4761-9166-ACE8250732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0275" y="6116132"/>
                <a:ext cx="7335604" cy="375552"/>
              </a:xfrm>
              <a:prstGeom prst="rect">
                <a:avLst/>
              </a:prstGeom>
              <a:blipFill>
                <a:blip r:embed="rId14"/>
                <a:stretch>
                  <a:fillRect l="-748" t="-4839" b="-258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422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lide Number Placeholder 63">
            <a:extLst>
              <a:ext uri="{FF2B5EF4-FFF2-40B4-BE49-F238E27FC236}">
                <a16:creationId xmlns:a16="http://schemas.microsoft.com/office/drawing/2014/main" id="{F612ECFF-641C-4AA6-B5CE-473162EED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60F4D-AB3B-4A05-9030-D3AEEE04413F}" type="slidenum">
              <a:rPr lang="en-US" smtClean="0"/>
              <a:t>25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C4562B-4C05-9F1E-C230-D702AC2523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6385" y="3736710"/>
            <a:ext cx="7493547" cy="2949721"/>
          </a:xfrm>
          <a:prstGeom prst="rect">
            <a:avLst/>
          </a:prstGeom>
        </p:spPr>
      </p:pic>
      <p:sp>
        <p:nvSpPr>
          <p:cNvPr id="6" name="Right Brace 5">
            <a:extLst>
              <a:ext uri="{FF2B5EF4-FFF2-40B4-BE49-F238E27FC236}">
                <a16:creationId xmlns:a16="http://schemas.microsoft.com/office/drawing/2014/main" id="{448915E0-6722-01CC-E743-F9D699D9D340}"/>
              </a:ext>
            </a:extLst>
          </p:cNvPr>
          <p:cNvSpPr/>
          <p:nvPr/>
        </p:nvSpPr>
        <p:spPr>
          <a:xfrm>
            <a:off x="4644155" y="1763308"/>
            <a:ext cx="291829" cy="1274324"/>
          </a:xfrm>
          <a:custGeom>
            <a:avLst/>
            <a:gdLst>
              <a:gd name="connsiteX0" fmla="*/ 0 w 291829"/>
              <a:gd name="connsiteY0" fmla="*/ 0 h 1274324"/>
              <a:gd name="connsiteX1" fmla="*/ 145915 w 291829"/>
              <a:gd name="connsiteY1" fmla="*/ 24318 h 1274324"/>
              <a:gd name="connsiteX2" fmla="*/ 145915 w 291829"/>
              <a:gd name="connsiteY2" fmla="*/ 612844 h 1274324"/>
              <a:gd name="connsiteX3" fmla="*/ 291830 w 291829"/>
              <a:gd name="connsiteY3" fmla="*/ 637162 h 1274324"/>
              <a:gd name="connsiteX4" fmla="*/ 145915 w 291829"/>
              <a:gd name="connsiteY4" fmla="*/ 661480 h 1274324"/>
              <a:gd name="connsiteX5" fmla="*/ 145915 w 291829"/>
              <a:gd name="connsiteY5" fmla="*/ 1250006 h 1274324"/>
              <a:gd name="connsiteX6" fmla="*/ 0 w 291829"/>
              <a:gd name="connsiteY6" fmla="*/ 1274324 h 1274324"/>
              <a:gd name="connsiteX7" fmla="*/ 0 w 291829"/>
              <a:gd name="connsiteY7" fmla="*/ 862293 h 1274324"/>
              <a:gd name="connsiteX8" fmla="*/ 0 w 291829"/>
              <a:gd name="connsiteY8" fmla="*/ 463004 h 1274324"/>
              <a:gd name="connsiteX9" fmla="*/ 0 w 291829"/>
              <a:gd name="connsiteY9" fmla="*/ 0 h 1274324"/>
              <a:gd name="connsiteX0" fmla="*/ 0 w 291829"/>
              <a:gd name="connsiteY0" fmla="*/ 0 h 1274324"/>
              <a:gd name="connsiteX1" fmla="*/ 145915 w 291829"/>
              <a:gd name="connsiteY1" fmla="*/ 24318 h 1274324"/>
              <a:gd name="connsiteX2" fmla="*/ 145915 w 291829"/>
              <a:gd name="connsiteY2" fmla="*/ 612844 h 1274324"/>
              <a:gd name="connsiteX3" fmla="*/ 291830 w 291829"/>
              <a:gd name="connsiteY3" fmla="*/ 637162 h 1274324"/>
              <a:gd name="connsiteX4" fmla="*/ 145915 w 291829"/>
              <a:gd name="connsiteY4" fmla="*/ 661480 h 1274324"/>
              <a:gd name="connsiteX5" fmla="*/ 145915 w 291829"/>
              <a:gd name="connsiteY5" fmla="*/ 1250006 h 1274324"/>
              <a:gd name="connsiteX6" fmla="*/ 0 w 291829"/>
              <a:gd name="connsiteY6" fmla="*/ 1274324 h 1274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1829" h="1274324" stroke="0" extrusionOk="0">
                <a:moveTo>
                  <a:pt x="0" y="0"/>
                </a:moveTo>
                <a:cubicBezTo>
                  <a:pt x="82408" y="-39"/>
                  <a:pt x="149720" y="10118"/>
                  <a:pt x="145915" y="24318"/>
                </a:cubicBezTo>
                <a:cubicBezTo>
                  <a:pt x="186441" y="232719"/>
                  <a:pt x="89197" y="439861"/>
                  <a:pt x="145915" y="612844"/>
                </a:cubicBezTo>
                <a:cubicBezTo>
                  <a:pt x="143800" y="627287"/>
                  <a:pt x="210876" y="630408"/>
                  <a:pt x="291830" y="637162"/>
                </a:cubicBezTo>
                <a:cubicBezTo>
                  <a:pt x="207826" y="638787"/>
                  <a:pt x="145535" y="647588"/>
                  <a:pt x="145915" y="661480"/>
                </a:cubicBezTo>
                <a:cubicBezTo>
                  <a:pt x="184297" y="833092"/>
                  <a:pt x="91890" y="1077772"/>
                  <a:pt x="145915" y="1250006"/>
                </a:cubicBezTo>
                <a:cubicBezTo>
                  <a:pt x="144189" y="1255583"/>
                  <a:pt x="73630" y="1266791"/>
                  <a:pt x="0" y="1274324"/>
                </a:cubicBezTo>
                <a:cubicBezTo>
                  <a:pt x="-11543" y="1103474"/>
                  <a:pt x="26754" y="980910"/>
                  <a:pt x="0" y="862293"/>
                </a:cubicBezTo>
                <a:cubicBezTo>
                  <a:pt x="-26754" y="743676"/>
                  <a:pt x="24815" y="579216"/>
                  <a:pt x="0" y="463004"/>
                </a:cubicBezTo>
                <a:cubicBezTo>
                  <a:pt x="-24815" y="346792"/>
                  <a:pt x="53799" y="177193"/>
                  <a:pt x="0" y="0"/>
                </a:cubicBezTo>
                <a:close/>
              </a:path>
              <a:path w="291829" h="1274324" fill="none" extrusionOk="0">
                <a:moveTo>
                  <a:pt x="0" y="0"/>
                </a:moveTo>
                <a:cubicBezTo>
                  <a:pt x="78843" y="-2818"/>
                  <a:pt x="145762" y="10399"/>
                  <a:pt x="145915" y="24318"/>
                </a:cubicBezTo>
                <a:cubicBezTo>
                  <a:pt x="200772" y="308462"/>
                  <a:pt x="87218" y="422931"/>
                  <a:pt x="145915" y="612844"/>
                </a:cubicBezTo>
                <a:cubicBezTo>
                  <a:pt x="158727" y="611776"/>
                  <a:pt x="207635" y="641671"/>
                  <a:pt x="291830" y="637162"/>
                </a:cubicBezTo>
                <a:cubicBezTo>
                  <a:pt x="211320" y="636664"/>
                  <a:pt x="146115" y="648968"/>
                  <a:pt x="145915" y="661480"/>
                </a:cubicBezTo>
                <a:cubicBezTo>
                  <a:pt x="171160" y="927192"/>
                  <a:pt x="141240" y="1015917"/>
                  <a:pt x="145915" y="1250006"/>
                </a:cubicBezTo>
                <a:cubicBezTo>
                  <a:pt x="135297" y="1258137"/>
                  <a:pt x="82769" y="1284006"/>
                  <a:pt x="0" y="1274324"/>
                </a:cubicBezTo>
              </a:path>
              <a:path w="291829" h="1274324" fill="none" stroke="0" extrusionOk="0">
                <a:moveTo>
                  <a:pt x="0" y="0"/>
                </a:moveTo>
                <a:cubicBezTo>
                  <a:pt x="79466" y="3429"/>
                  <a:pt x="143654" y="8775"/>
                  <a:pt x="145915" y="24318"/>
                </a:cubicBezTo>
                <a:cubicBezTo>
                  <a:pt x="191515" y="181121"/>
                  <a:pt x="145297" y="347868"/>
                  <a:pt x="145915" y="612844"/>
                </a:cubicBezTo>
                <a:cubicBezTo>
                  <a:pt x="149212" y="635285"/>
                  <a:pt x="222305" y="639257"/>
                  <a:pt x="291830" y="637162"/>
                </a:cubicBezTo>
                <a:cubicBezTo>
                  <a:pt x="208637" y="639221"/>
                  <a:pt x="144120" y="647147"/>
                  <a:pt x="145915" y="661480"/>
                </a:cubicBezTo>
                <a:cubicBezTo>
                  <a:pt x="176102" y="851258"/>
                  <a:pt x="108865" y="1000596"/>
                  <a:pt x="145915" y="1250006"/>
                </a:cubicBezTo>
                <a:cubicBezTo>
                  <a:pt x="157671" y="1272855"/>
                  <a:pt x="74324" y="1256935"/>
                  <a:pt x="0" y="1274324"/>
                </a:cubicBezTo>
              </a:path>
            </a:pathLst>
          </a:custGeom>
          <a:ln w="38100">
            <a:solidFill>
              <a:srgbClr val="00B050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49335659">
                  <a:prstGeom prst="rightBrac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9ED88F3-0ECA-F11F-7C98-DD08861E2A8B}"/>
              </a:ext>
            </a:extLst>
          </p:cNvPr>
          <p:cNvSpPr/>
          <p:nvPr/>
        </p:nvSpPr>
        <p:spPr>
          <a:xfrm>
            <a:off x="10145270" y="3623037"/>
            <a:ext cx="182449" cy="155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F04651E-1CDC-B625-0670-A4BF8789D3DC}"/>
                  </a:ext>
                </a:extLst>
              </p:cNvPr>
              <p:cNvSpPr txBox="1"/>
              <p:nvPr/>
            </p:nvSpPr>
            <p:spPr>
              <a:xfrm>
                <a:off x="5102475" y="2077048"/>
                <a:ext cx="3193182" cy="646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dirty="0"/>
                  <a:t>Defines the Born-Oppenheimer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dirty="0">
                    <a:solidFill>
                      <a:srgbClr val="FF0000"/>
                    </a:solidFill>
                  </a:rPr>
                  <a:t>static potentials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𝚺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b="1" i="1" smtClean="0">
                        <a:latin typeface="Cambria Math" panose="02040503050406030204" pitchFamily="18" charset="0"/>
                      </a:rPr>
                      <m:t>, {</m:t>
                    </m:r>
                    <m:sSubSup>
                      <m:sSub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𝚺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en-US" b="1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𝚷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b="1" dirty="0" err="1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F04651E-1CDC-B625-0670-A4BF8789D3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2475" y="2077048"/>
                <a:ext cx="3193182" cy="646844"/>
              </a:xfrm>
              <a:prstGeom prst="rect">
                <a:avLst/>
              </a:prstGeom>
              <a:blipFill>
                <a:blip r:embed="rId3"/>
                <a:stretch>
                  <a:fillRect l="-4389" t="-10377" r="-4008" b="-169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4CE3440-34D8-E3FA-025F-76A2126B36EA}"/>
              </a:ext>
            </a:extLst>
          </p:cNvPr>
          <p:cNvSpPr/>
          <p:nvPr/>
        </p:nvSpPr>
        <p:spPr>
          <a:xfrm>
            <a:off x="10095118" y="4741936"/>
            <a:ext cx="581284" cy="52457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15F98DF-8686-7487-E0BB-DF6BDB047398}"/>
                  </a:ext>
                </a:extLst>
              </p:cNvPr>
              <p:cNvSpPr txBox="1"/>
              <p:nvPr/>
            </p:nvSpPr>
            <p:spPr>
              <a:xfrm>
                <a:off x="11120263" y="4874653"/>
                <a:ext cx="1020985" cy="3053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sup>
                    </m:sSup>
                  </m:oMath>
                </a14:m>
                <a:r>
                  <a:rPr lang="en-US" sz="1900" dirty="0"/>
                  <a:t> f</a:t>
                </a:r>
                <a:r>
                  <a:rPr lang="en-US" sz="1900" b="0" dirty="0"/>
                  <a:t>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1900" dirty="0"/>
                  <a:t> </a:t>
                </a:r>
                <a:endParaRPr lang="en-US" sz="1900" dirty="0" err="1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15F98DF-8686-7487-E0BB-DF6BDB0473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20263" y="4874653"/>
                <a:ext cx="1020985" cy="305340"/>
              </a:xfrm>
              <a:prstGeom prst="rect">
                <a:avLst/>
              </a:prstGeom>
              <a:blipFill>
                <a:blip r:embed="rId4"/>
                <a:stretch>
                  <a:fillRect l="-10119" t="-22000" b="-4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4F6AD08-F589-369D-FF26-526128D01C74}"/>
                  </a:ext>
                </a:extLst>
              </p:cNvPr>
              <p:cNvSpPr txBox="1"/>
              <p:nvPr/>
            </p:nvSpPr>
            <p:spPr>
              <a:xfrm>
                <a:off x="3433670" y="109840"/>
                <a:ext cx="4554452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b="1" dirty="0">
                    <a:latin typeface="Bell MT" panose="02020503060305020303" pitchFamily="18" charset="0"/>
                  </a:rPr>
                  <a:t>BOEFT: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3000" b="1" i="0" smtClean="0">
                        <a:solidFill>
                          <a:srgbClr val="FF0000"/>
                        </a:solidFill>
                        <a:latin typeface="+mj-lt"/>
                      </a:rPr>
                      <m:t>QQ</m:t>
                    </m:r>
                    <m:acc>
                      <m:accPr>
                        <m:chr m:val="̅"/>
                        <m:ctrlPr>
                          <a:rPr lang="en-US" sz="3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000" b="1" i="0" smtClean="0">
                            <a:solidFill>
                              <a:srgbClr val="FF0000"/>
                            </a:solidFill>
                            <a:latin typeface="+mj-lt"/>
                          </a:rPr>
                          <m:t>q</m:t>
                        </m:r>
                      </m:e>
                    </m:acc>
                    <m:acc>
                      <m:accPr>
                        <m:chr m:val="̅"/>
                        <m:ctrlPr>
                          <a:rPr lang="en-US" sz="3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000" b="1" i="0" dirty="0" smtClean="0">
                            <a:solidFill>
                              <a:srgbClr val="FF0000"/>
                            </a:solidFill>
                            <a:latin typeface="+mj-lt"/>
                          </a:rPr>
                          <m:t>q</m:t>
                        </m:r>
                      </m:e>
                    </m:acc>
                  </m:oMath>
                </a14:m>
                <a:r>
                  <a:rPr lang="en-US" sz="3000" b="1" dirty="0">
                    <a:latin typeface="Bell MT" panose="02020503060305020303" pitchFamily="18" charset="0"/>
                  </a:rPr>
                  <a:t> multiplets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4F6AD08-F589-369D-FF26-526128D01C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3670" y="109840"/>
                <a:ext cx="4554452" cy="553998"/>
              </a:xfrm>
              <a:prstGeom prst="rect">
                <a:avLst/>
              </a:prstGeom>
              <a:blipFill>
                <a:blip r:embed="rId5"/>
                <a:stretch>
                  <a:fillRect l="-3079" t="-13187" r="-2811" b="-340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B7F7C66A-BE45-45F9-C4DA-B8FCA95E7E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63838"/>
            <a:ext cx="4346426" cy="25442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FCFDE13-2A58-8F4E-F95D-959212B56A21}"/>
              </a:ext>
            </a:extLst>
          </p:cNvPr>
          <p:cNvSpPr txBox="1"/>
          <p:nvPr/>
        </p:nvSpPr>
        <p:spPr>
          <a:xfrm>
            <a:off x="476655" y="3139562"/>
            <a:ext cx="1564531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b="1" dirty="0">
                <a:latin typeface="+mn-lt"/>
              </a:rPr>
              <a:t>“Bad diquark”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D91975-7566-CA33-9FF1-DEAEA760F432}"/>
              </a:ext>
            </a:extLst>
          </p:cNvPr>
          <p:cNvSpPr txBox="1"/>
          <p:nvPr/>
        </p:nvSpPr>
        <p:spPr>
          <a:xfrm>
            <a:off x="2524576" y="3172323"/>
            <a:ext cx="1731243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b="1" dirty="0">
                <a:solidFill>
                  <a:srgbClr val="FF0000"/>
                </a:solidFill>
                <a:latin typeface="+mn-lt"/>
              </a:rPr>
              <a:t>“Good diquark”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B18828F-A052-49DF-0EC6-CD1E0C15F804}"/>
                  </a:ext>
                </a:extLst>
              </p:cNvPr>
              <p:cNvSpPr txBox="1"/>
              <p:nvPr/>
            </p:nvSpPr>
            <p:spPr>
              <a:xfrm>
                <a:off x="198618" y="4668008"/>
                <a:ext cx="3191579" cy="6724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000" dirty="0">
                    <a:latin typeface="+mn-lt"/>
                  </a:rPr>
                  <a:t>Bad diquark – Good diquark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sz="2000" dirty="0"/>
                  <a:t>      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2000" dirty="0">
                    <a:latin typeface="+mn-lt"/>
                  </a:rPr>
                  <a:t> 200 MeV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B18828F-A052-49DF-0EC6-CD1E0C15F8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618" y="4668008"/>
                <a:ext cx="3191579" cy="672428"/>
              </a:xfrm>
              <a:prstGeom prst="rect">
                <a:avLst/>
              </a:prstGeom>
              <a:blipFill>
                <a:blip r:embed="rId11"/>
                <a:stretch>
                  <a:fillRect l="-4971" t="-9091" r="-4015" b="-2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6D26C129-25F9-8B9E-14F1-16E27CC4E671}"/>
              </a:ext>
            </a:extLst>
          </p:cNvPr>
          <p:cNvSpPr/>
          <p:nvPr/>
        </p:nvSpPr>
        <p:spPr>
          <a:xfrm>
            <a:off x="8295657" y="639903"/>
            <a:ext cx="2330343" cy="620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Brambilla, AM, Vairo, Phys. Rev. D. 110, (2024), 094040</a:t>
            </a:r>
          </a:p>
        </p:txBody>
      </p:sp>
    </p:spTree>
    <p:extLst>
      <p:ext uri="{BB962C8B-B14F-4D97-AF65-F5344CB8AC3E}">
        <p14:creationId xmlns:p14="http://schemas.microsoft.com/office/powerpoint/2010/main" val="1452767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A005D2-A537-F4C1-B463-B52B5F151E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9291CEE-4299-3BC6-4313-7180BC48A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23416"/>
            <a:ext cx="4742573" cy="342908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7952BF-98FF-BA0D-6889-4B2B0A2D8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26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F8859C-4722-E028-9E14-E1ED2CFD1E09}"/>
              </a:ext>
            </a:extLst>
          </p:cNvPr>
          <p:cNvSpPr txBox="1"/>
          <p:nvPr/>
        </p:nvSpPr>
        <p:spPr>
          <a:xfrm>
            <a:off x="7401930" y="757959"/>
            <a:ext cx="2210542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>
                <a:latin typeface="+mn-lt"/>
              </a:rPr>
              <a:t>Schrödinger Equation: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DBC0791-379C-0689-0D04-5254EA16298D}"/>
              </a:ext>
            </a:extLst>
          </p:cNvPr>
          <p:cNvSpPr txBox="1"/>
          <p:nvPr/>
        </p:nvSpPr>
        <p:spPr>
          <a:xfrm>
            <a:off x="7070884" y="2738320"/>
            <a:ext cx="1082027" cy="3215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000" b="1" dirty="0"/>
              <a:t>R</a:t>
            </a:r>
            <a:r>
              <a:rPr lang="en-US" sz="2000" b="1" dirty="0">
                <a:latin typeface="+mn-lt"/>
              </a:rPr>
              <a:t>esults: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A3497C4-E90E-DC54-B859-C3ABC0EF035D}"/>
                  </a:ext>
                </a:extLst>
              </p:cNvPr>
              <p:cNvSpPr txBox="1"/>
              <p:nvPr/>
            </p:nvSpPr>
            <p:spPr>
              <a:xfrm>
                <a:off x="6048644" y="3237956"/>
                <a:ext cx="6025055" cy="18683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indent="-342900">
                  <a:lnSpc>
                    <a:spcPct val="114000"/>
                  </a:lnSpc>
                  <a:buFont typeface="+mj-lt"/>
                  <a:buAutoNum type="arabicParenR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b="0" smtClean="0">
                            <a:latin typeface="+mj-lt"/>
                          </a:rPr>
                          <m:t>T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smtClean="0">
                            <a:latin typeface="+mj-lt"/>
                          </a:rPr>
                          <m:t>cc</m:t>
                        </m:r>
                      </m:sub>
                    </m:sSub>
                  </m:oMath>
                </a14:m>
                <a:r>
                  <a:rPr lang="en-US" dirty="0"/>
                  <a:t> state 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320</m:t>
                    </m:r>
                  </m:oMath>
                </a14:m>
                <a:r>
                  <a:rPr lang="en-US" dirty="0"/>
                  <a:t> keV below DD threshold </a:t>
                </a:r>
              </a:p>
              <a:p>
                <a:pPr marL="342900" indent="-342900">
                  <a:lnSpc>
                    <a:spcPct val="114000"/>
                  </a:lnSpc>
                  <a:buFont typeface="+mj-lt"/>
                  <a:buAutoNum type="arabicParenR"/>
                </a:pPr>
                <a:r>
                  <a:rPr lang="en-US" dirty="0">
                    <a:solidFill>
                      <a:srgbClr val="FF0000"/>
                    </a:solidFill>
                  </a:rPr>
                  <a:t>Radius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∼8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fm</a:t>
                </a:r>
                <a:r>
                  <a:rPr lang="en-US" dirty="0"/>
                  <a:t> or larger.</a:t>
                </a:r>
              </a:p>
              <a:p>
                <a:pPr marL="342900" indent="-342900">
                  <a:lnSpc>
                    <a:spcPct val="114000"/>
                  </a:lnSpc>
                  <a:buFont typeface="+mj-lt"/>
                  <a:buAutoNum type="arabicParenR"/>
                </a:pPr>
                <a:r>
                  <a:rPr lang="en-US" dirty="0">
                    <a:solidFill>
                      <a:srgbClr val="FF0000"/>
                    </a:solidFill>
                  </a:rPr>
                  <a:t>Deeper bound state in bb sector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𝑏𝑏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/>
                  <a:t>116 MeV below BB threshold.</a:t>
                </a:r>
              </a:p>
              <a:p>
                <a:pPr marL="342900" indent="-342900">
                  <a:lnSpc>
                    <a:spcPct val="114000"/>
                  </a:lnSpc>
                  <a:buFont typeface="+mj-lt"/>
                  <a:buAutoNum type="arabicParenR"/>
                </a:pPr>
                <a:r>
                  <a:rPr lang="en-US" dirty="0">
                    <a:solidFill>
                      <a:srgbClr val="FF0000"/>
                    </a:solidFill>
                  </a:rPr>
                  <a:t>Deeper bound state in </a:t>
                </a:r>
                <a:r>
                  <a:rPr lang="en-US" dirty="0" err="1">
                    <a:solidFill>
                      <a:srgbClr val="FF0000"/>
                    </a:solidFill>
                  </a:rPr>
                  <a:t>bc</a:t>
                </a:r>
                <a:r>
                  <a:rPr lang="en-US" dirty="0">
                    <a:solidFill>
                      <a:srgbClr val="FF0000"/>
                    </a:solidFill>
                  </a:rPr>
                  <a:t> sector: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𝑏𝑐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/>
                  <a:t>25 MeV below DB threshold.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A3497C4-E90E-DC54-B859-C3ABC0EF03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8644" y="3237956"/>
                <a:ext cx="6025055" cy="1868397"/>
              </a:xfrm>
              <a:prstGeom prst="rect">
                <a:avLst/>
              </a:prstGeom>
              <a:blipFill>
                <a:blip r:embed="rId4"/>
                <a:stretch>
                  <a:fillRect l="-2123" t="-3583" r="-1517" b="-68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C96D4357-1B16-511D-1D4E-C6D79AEE68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0273" y="1327936"/>
            <a:ext cx="5203787" cy="585075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DF6FAF5-7946-99D9-02B8-B06F9D46585E}"/>
              </a:ext>
            </a:extLst>
          </p:cNvPr>
          <p:cNvSpPr/>
          <p:nvPr/>
        </p:nvSpPr>
        <p:spPr>
          <a:xfrm>
            <a:off x="5565715" y="1033104"/>
            <a:ext cx="5882972" cy="1491212"/>
          </a:xfrm>
          <a:prstGeom prst="round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3712103-4873-C218-6281-77FA7BC38A4D}"/>
                  </a:ext>
                </a:extLst>
              </p:cNvPr>
              <p:cNvSpPr txBox="1"/>
              <p:nvPr/>
            </p:nvSpPr>
            <p:spPr>
              <a:xfrm>
                <a:off x="6876826" y="2033993"/>
                <a:ext cx="604846" cy="3332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n-US" sz="19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900" dirty="0" err="1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3712103-4873-C218-6281-77FA7BC38A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826" y="2033993"/>
                <a:ext cx="604846" cy="333296"/>
              </a:xfrm>
              <a:prstGeom prst="rect">
                <a:avLst/>
              </a:prstGeom>
              <a:blipFill>
                <a:blip r:embed="rId6"/>
                <a:stretch>
                  <a:fillRect l="-8081" r="-8081" b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31">
            <a:extLst>
              <a:ext uri="{FF2B5EF4-FFF2-40B4-BE49-F238E27FC236}">
                <a16:creationId xmlns:a16="http://schemas.microsoft.com/office/drawing/2014/main" id="{8C82E048-6636-442F-7041-248153B02B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34829" y="1778710"/>
            <a:ext cx="590722" cy="24128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5338FA14-98F7-9C26-38B6-FCBD4279BC4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04660" y="105612"/>
            <a:ext cx="1957271" cy="5029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092C0C14-A647-5FC8-FDB7-EFA201BCB62A}"/>
                  </a:ext>
                </a:extLst>
              </p:cNvPr>
              <p:cNvSpPr txBox="1"/>
              <p:nvPr/>
            </p:nvSpPr>
            <p:spPr>
              <a:xfrm>
                <a:off x="207974" y="5042110"/>
                <a:ext cx="4856009" cy="286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600" b="1" dirty="0"/>
                  <a:t>Good diquark</a:t>
                </a:r>
                <a:r>
                  <a:rPr lang="en-US" sz="1600" dirty="0"/>
                  <a:t> :</a:t>
                </a:r>
                <a:r>
                  <a:rPr lang="en-US" sz="16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𝜦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sub>
                      <m:sup>
                        <m:sSup>
                          <m:sSupPr>
                            <m:ctrlPr>
                              <a:rPr lang="en-US" sz="1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p>
                    </m:sSubSup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𝟔𝟔𝟒</m:t>
                    </m:r>
                  </m:oMath>
                </a14:m>
                <a:r>
                  <a:rPr lang="en-US" sz="1600" dirty="0"/>
                  <a:t> MeV (pole mass scheme)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092C0C14-A647-5FC8-FDB7-EFA201BCB6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974" y="5042110"/>
                <a:ext cx="4856009" cy="286553"/>
              </a:xfrm>
              <a:prstGeom prst="rect">
                <a:avLst/>
              </a:prstGeom>
              <a:blipFill>
                <a:blip r:embed="rId9"/>
                <a:stretch>
                  <a:fillRect l="-2509" t="-6383" r="-1129" b="-44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>
            <a:extLst>
              <a:ext uri="{FF2B5EF4-FFF2-40B4-BE49-F238E27FC236}">
                <a16:creationId xmlns:a16="http://schemas.microsoft.com/office/drawing/2014/main" id="{169037E3-C918-65AD-AFDA-0A050441F53E}"/>
              </a:ext>
            </a:extLst>
          </p:cNvPr>
          <p:cNvSpPr/>
          <p:nvPr/>
        </p:nvSpPr>
        <p:spPr>
          <a:xfrm>
            <a:off x="-47498" y="5535510"/>
            <a:ext cx="577898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Lyu, Aoki, Doi, </a:t>
            </a:r>
            <a:r>
              <a:rPr lang="en-US" sz="1000" b="1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Hatsuda</a:t>
            </a:r>
            <a:r>
              <a:rPr lang="en-US" sz="10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Ikeda, Meng, Phys. Rev. Lett. 131, 161901 (2023)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0CB2ED4-CFDD-203E-2065-26F5EA3470C9}"/>
              </a:ext>
            </a:extLst>
          </p:cNvPr>
          <p:cNvSpPr/>
          <p:nvPr/>
        </p:nvSpPr>
        <p:spPr>
          <a:xfrm>
            <a:off x="-47498" y="5859426"/>
            <a:ext cx="577898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Bicudo</a:t>
            </a:r>
            <a:r>
              <a:rPr lang="en-US" sz="10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</a:t>
            </a:r>
            <a:r>
              <a:rPr lang="en-US" sz="1000" b="1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Marinkovic</a:t>
            </a:r>
            <a:r>
              <a:rPr lang="en-US" sz="10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Mueller, Wagner, </a:t>
            </a:r>
            <a:r>
              <a:rPr lang="en-US" sz="1000" b="1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arXiv</a:t>
            </a:r>
            <a:r>
              <a:rPr lang="en-US" sz="10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2409.10786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F7CA1F-9D8A-5AC3-9C0A-CB7A1AA115FD}"/>
              </a:ext>
            </a:extLst>
          </p:cNvPr>
          <p:cNvSpPr/>
          <p:nvPr/>
        </p:nvSpPr>
        <p:spPr>
          <a:xfrm>
            <a:off x="7018880" y="37061"/>
            <a:ext cx="4948099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Brambilla, AM, Vairo, Phys. Rev. D. 110, (2024), 094040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6DFBB12-2456-4BC7-897A-0C4E0533A2E4}"/>
              </a:ext>
            </a:extLst>
          </p:cNvPr>
          <p:cNvSpPr/>
          <p:nvPr/>
        </p:nvSpPr>
        <p:spPr>
          <a:xfrm>
            <a:off x="7026670" y="344507"/>
            <a:ext cx="4638029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AM,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Scirpa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Vairo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Phys. Rev. Lett. 135 (2025), 131902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C320B4B-4ACB-4FD2-B5D0-4E4ACA31E247}"/>
                  </a:ext>
                </a:extLst>
              </p:cNvPr>
              <p:cNvSpPr txBox="1"/>
              <p:nvPr/>
            </p:nvSpPr>
            <p:spPr>
              <a:xfrm>
                <a:off x="3944095" y="6015747"/>
                <a:ext cx="7335604" cy="4081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dirty="0"/>
                  <a:t>Good diquark energy</a:t>
                </a:r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𝜦</m:t>
                        </m:r>
                      </m:e>
                      <m:sub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sub>
                      <m:sup>
                        <m:sSup>
                          <m:sSupPr>
                            <m:ctrlPr>
                              <a:rPr 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p>
                    </m:sSubSup>
                  </m:oMath>
                </a14:m>
                <a:r>
                  <a:rPr lang="en-US" dirty="0">
                    <a:latin typeface="Roboto"/>
                    <a:ea typeface="Roboto"/>
                    <a:cs typeface="Roboto"/>
                    <a:sym typeface="Roboto"/>
                  </a:rPr>
                  <a:t> can be confirmed by lattice QCD !!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C320B4B-4ACB-4FD2-B5D0-4E4ACA31E2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4095" y="6015747"/>
                <a:ext cx="7335604" cy="408189"/>
              </a:xfrm>
              <a:prstGeom prst="rect">
                <a:avLst/>
              </a:prstGeom>
              <a:blipFill>
                <a:blip r:embed="rId10"/>
                <a:stretch>
                  <a:fillRect l="-748" b="-23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3665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8B2FD4-F2F2-3021-F0B4-463BF846F2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824D0D-266D-8928-51D8-9C2A9C7A0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27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68C209-0E91-C915-F66D-5D791A2F09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756" y="1735715"/>
            <a:ext cx="5229705" cy="38892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C663B2B-F9EC-1559-9890-0A14F713066D}"/>
                  </a:ext>
                </a:extLst>
              </p:cNvPr>
              <p:cNvSpPr txBox="1"/>
              <p:nvPr/>
            </p:nvSpPr>
            <p:spPr>
              <a:xfrm>
                <a:off x="1012057" y="993795"/>
                <a:ext cx="3302590" cy="2894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𝑏𝑏</m:t>
                        </m:r>
                      </m:sub>
                    </m:sSub>
                  </m:oMath>
                </a14:m>
                <a:r>
                  <a:rPr lang="en-US" dirty="0"/>
                  <a:t> binding energy comparison:               </a:t>
                </a:r>
                <a:endParaRPr lang="en-US" baseline="-25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C663B2B-F9EC-1559-9890-0A14F71306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057" y="993795"/>
                <a:ext cx="3302590" cy="289438"/>
              </a:xfrm>
              <a:prstGeom prst="rect">
                <a:avLst/>
              </a:prstGeom>
              <a:blipFill>
                <a:blip r:embed="rId3"/>
                <a:stretch>
                  <a:fillRect l="-2399" t="-22917" r="-29889" b="-479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E45383B-C298-2474-CDEA-D2AC3835EEF2}"/>
                  </a:ext>
                </a:extLst>
              </p:cNvPr>
              <p:cNvSpPr txBox="1"/>
              <p:nvPr/>
            </p:nvSpPr>
            <p:spPr>
              <a:xfrm>
                <a:off x="4716125" y="152920"/>
                <a:ext cx="1838837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3000" b="1" i="1" smtClean="0">
                            <a:latin typeface="Cambria Math" panose="02040503050406030204" pitchFamily="18" charset="0"/>
                          </a:rPr>
                          <m:t>𝒃𝒃</m:t>
                        </m:r>
                      </m:sub>
                    </m:sSub>
                  </m:oMath>
                </a14:m>
                <a:r>
                  <a:rPr lang="en-US" sz="3000" b="1" dirty="0">
                    <a:latin typeface="Bell MT" panose="02020503060305020303" pitchFamily="18" charset="0"/>
                  </a:rPr>
                  <a:t>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b="1" i="1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3000" b="1" i="1"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en-US" sz="30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</m:oMath>
                </a14:m>
                <a:endParaRPr lang="en-US" sz="3000" b="1" dirty="0"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E45383B-C298-2474-CDEA-D2AC3835EE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125" y="152920"/>
                <a:ext cx="1838837" cy="553998"/>
              </a:xfrm>
              <a:prstGeom prst="rect">
                <a:avLst/>
              </a:prstGeom>
              <a:blipFill>
                <a:blip r:embed="rId4"/>
                <a:stretch>
                  <a:fillRect t="-13187" b="-340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9448144D-66AD-8A10-E489-65B42F223290}"/>
              </a:ext>
            </a:extLst>
          </p:cNvPr>
          <p:cNvSpPr/>
          <p:nvPr/>
        </p:nvSpPr>
        <p:spPr>
          <a:xfrm>
            <a:off x="5107021" y="1566154"/>
            <a:ext cx="340468" cy="34630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A122267-AEB1-3A44-8968-1587C6ABE1A6}"/>
              </a:ext>
            </a:extLst>
          </p:cNvPr>
          <p:cNvSpPr/>
          <p:nvPr/>
        </p:nvSpPr>
        <p:spPr>
          <a:xfrm>
            <a:off x="5214804" y="3239311"/>
            <a:ext cx="116732" cy="1167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7ACE3E-3A22-935B-16BA-91AC13ED4C65}"/>
              </a:ext>
            </a:extLst>
          </p:cNvPr>
          <p:cNvSpPr txBox="1"/>
          <p:nvPr/>
        </p:nvSpPr>
        <p:spPr>
          <a:xfrm rot="16200000">
            <a:off x="4826028" y="5004222"/>
            <a:ext cx="930832" cy="22506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2411.</a:t>
            </a:r>
            <a:r>
              <a:rPr lang="en-US" sz="1400" dirty="0">
                <a:solidFill>
                  <a:srgbClr val="FF0000"/>
                </a:solidFill>
              </a:rPr>
              <a:t>14306</a:t>
            </a:r>
            <a:endParaRPr lang="en-US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8A72FE-44B2-F2A0-23C6-362D8BC4D743}"/>
              </a:ext>
            </a:extLst>
          </p:cNvPr>
          <p:cNvSpPr/>
          <p:nvPr/>
        </p:nvSpPr>
        <p:spPr>
          <a:xfrm>
            <a:off x="4314647" y="6465866"/>
            <a:ext cx="4215827" cy="33515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Figures from Randy Lewis talk: </a:t>
            </a:r>
            <a:r>
              <a:rPr lang="en-US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LepageFest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2024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B23B2C4-B445-46C8-3019-4AA5CD82AA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1422" y="1244420"/>
            <a:ext cx="4702936" cy="450281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4DD4203-E728-276E-91BA-EE85F9B8A0CB}"/>
              </a:ext>
            </a:extLst>
          </p:cNvPr>
          <p:cNvSpPr/>
          <p:nvPr/>
        </p:nvSpPr>
        <p:spPr>
          <a:xfrm>
            <a:off x="10910429" y="1254572"/>
            <a:ext cx="374515" cy="34630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82C7FB0-94C9-5B67-DDBA-6368F0426975}"/>
              </a:ext>
            </a:extLst>
          </p:cNvPr>
          <p:cNvSpPr/>
          <p:nvPr/>
        </p:nvSpPr>
        <p:spPr>
          <a:xfrm>
            <a:off x="11050388" y="2749686"/>
            <a:ext cx="116732" cy="1167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C056CB9-F65B-CDE6-88FF-68C027ECCA09}"/>
                  </a:ext>
                </a:extLst>
              </p:cNvPr>
              <p:cNvSpPr txBox="1"/>
              <p:nvPr/>
            </p:nvSpPr>
            <p:spPr>
              <a:xfrm>
                <a:off x="2371723" y="1510576"/>
                <a:ext cx="747769" cy="2807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600" dirty="0" err="1">
                  <a:latin typeface="+mn-lt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C056CB9-F65B-CDE6-88FF-68C027ECCA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1723" y="1510576"/>
                <a:ext cx="747769" cy="280718"/>
              </a:xfrm>
              <a:prstGeom prst="rect">
                <a:avLst/>
              </a:prstGeom>
              <a:blipFill>
                <a:blip r:embed="rId6"/>
                <a:stretch>
                  <a:fillRect l="-8130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B3A46B-DA13-F102-CD2E-4F7FADD2744B}"/>
                  </a:ext>
                </a:extLst>
              </p:cNvPr>
              <p:cNvSpPr txBox="1"/>
              <p:nvPr/>
            </p:nvSpPr>
            <p:spPr>
              <a:xfrm>
                <a:off x="7475876" y="833261"/>
                <a:ext cx="3302590" cy="2894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𝑏𝑐</m:t>
                        </m:r>
                      </m:sub>
                    </m:sSub>
                  </m:oMath>
                </a14:m>
                <a:r>
                  <a:rPr lang="en-US" dirty="0"/>
                  <a:t> binding energy comparison:               </a:t>
                </a:r>
                <a:endParaRPr lang="en-US" baseline="-250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B3A46B-DA13-F102-CD2E-4F7FADD274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5876" y="833261"/>
                <a:ext cx="3302590" cy="289438"/>
              </a:xfrm>
              <a:prstGeom prst="rect">
                <a:avLst/>
              </a:prstGeom>
              <a:blipFill>
                <a:blip r:embed="rId7"/>
                <a:stretch>
                  <a:fillRect l="-2399" t="-23404" r="-29520" b="-489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5F70EBD-81B0-C8C1-096B-BE9A260A7A82}"/>
                  </a:ext>
                </a:extLst>
              </p:cNvPr>
              <p:cNvSpPr txBox="1"/>
              <p:nvPr/>
            </p:nvSpPr>
            <p:spPr>
              <a:xfrm>
                <a:off x="7647538" y="5947703"/>
                <a:ext cx="3637406" cy="2571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600" dirty="0">
                    <a:latin typeface="+mn-lt"/>
                  </a:rPr>
                  <a:t>Our result 25 MeV </a:t>
                </a:r>
                <a:r>
                  <a:rPr lang="en-US" sz="1600" dirty="0"/>
                  <a:t>for both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𝑃</m:t>
                        </m:r>
                      </m:sup>
                    </m:sSup>
                    <m:r>
                      <a:rPr lang="en-US" sz="160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lit/>
                      </m:rPr>
                      <a:rPr lang="en-US" sz="1600" i="1" dirty="0">
                        <a:latin typeface="Cambria Math" panose="02040503050406030204" pitchFamily="18" charset="0"/>
                      </a:rPr>
                      <m:t>{</m:t>
                    </m:r>
                    <m:sSup>
                      <m:sSup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1600" i="1" dirty="0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m:rPr>
                        <m:lit/>
                      </m:rPr>
                      <a:rPr lang="en-US" sz="1600" i="1" dirty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1600" dirty="0">
                  <a:latin typeface="+mn-lt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5F70EBD-81B0-C8C1-096B-BE9A260A7A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7538" y="5947703"/>
                <a:ext cx="3637406" cy="257122"/>
              </a:xfrm>
              <a:prstGeom prst="rect">
                <a:avLst/>
              </a:prstGeom>
              <a:blipFill>
                <a:blip r:embed="rId8"/>
                <a:stretch>
                  <a:fillRect l="-3523" t="-21429" r="-1678" b="-47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8B2DFE2-615F-984B-AA68-334FA5ED17EC}"/>
                  </a:ext>
                </a:extLst>
              </p:cNvPr>
              <p:cNvSpPr txBox="1"/>
              <p:nvPr/>
            </p:nvSpPr>
            <p:spPr>
              <a:xfrm>
                <a:off x="332842" y="5829032"/>
                <a:ext cx="4661020" cy="5379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600" dirty="0">
                    <a:latin typeface="+mn-lt"/>
                  </a:rPr>
                  <a:t>EFT and heavy-quark-diquark symmetry prediction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sz="1600" dirty="0">
                    <a:latin typeface="+mn-lt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𝑏𝑏</m:t>
                        </m:r>
                      </m:sub>
                    </m:sSub>
                  </m:oMath>
                </a14:m>
                <a:r>
                  <a:rPr lang="en-US" sz="1600" dirty="0">
                    <a:latin typeface="+mn-lt"/>
                  </a:rPr>
                  <a:t>: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133±25</m:t>
                    </m:r>
                  </m:oMath>
                </a14:m>
                <a:r>
                  <a:rPr lang="en-US" sz="1600" dirty="0">
                    <a:latin typeface="+mn-lt"/>
                  </a:rPr>
                  <a:t> MeV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8B2DFE2-615F-984B-AA68-334FA5ED17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842" y="5829032"/>
                <a:ext cx="4661020" cy="537968"/>
              </a:xfrm>
              <a:prstGeom prst="rect">
                <a:avLst/>
              </a:prstGeom>
              <a:blipFill>
                <a:blip r:embed="rId9"/>
                <a:stretch>
                  <a:fillRect l="-2749" t="-9091" r="-1702" b="-238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26">
            <a:extLst>
              <a:ext uri="{FF2B5EF4-FFF2-40B4-BE49-F238E27FC236}">
                <a16:creationId xmlns:a16="http://schemas.microsoft.com/office/drawing/2014/main" id="{D2D3D16E-97BA-2773-406B-4D967DFC10D4}"/>
              </a:ext>
            </a:extLst>
          </p:cNvPr>
          <p:cNvSpPr/>
          <p:nvPr/>
        </p:nvSpPr>
        <p:spPr>
          <a:xfrm>
            <a:off x="130756" y="6392109"/>
            <a:ext cx="32818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Braaten, He, AM, Phys. Rev. D. 103, 016001 (2021)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C443A04-EFD4-26F4-39F5-FF45F970A392}"/>
              </a:ext>
            </a:extLst>
          </p:cNvPr>
          <p:cNvSpPr/>
          <p:nvPr/>
        </p:nvSpPr>
        <p:spPr>
          <a:xfrm>
            <a:off x="7018880" y="314698"/>
            <a:ext cx="3812632" cy="343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Brambilla, AM,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Scirpa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, Vairo 2411.14306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7149F3-E5D0-2695-505F-483EAF3AE2EE}"/>
              </a:ext>
            </a:extLst>
          </p:cNvPr>
          <p:cNvSpPr txBox="1"/>
          <p:nvPr/>
        </p:nvSpPr>
        <p:spPr>
          <a:xfrm rot="16200000">
            <a:off x="10643338" y="4947597"/>
            <a:ext cx="930832" cy="22506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2411.</a:t>
            </a:r>
            <a:r>
              <a:rPr lang="en-US" sz="1400" dirty="0">
                <a:solidFill>
                  <a:srgbClr val="FF0000"/>
                </a:solidFill>
              </a:rPr>
              <a:t>14306</a:t>
            </a:r>
            <a:endParaRPr lang="en-US" sz="14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1794513-316B-4D20-BDDA-500423366CCF}"/>
              </a:ext>
            </a:extLst>
          </p:cNvPr>
          <p:cNvCxnSpPr>
            <a:cxnSpLocks/>
          </p:cNvCxnSpPr>
          <p:nvPr/>
        </p:nvCxnSpPr>
        <p:spPr>
          <a:xfrm>
            <a:off x="829559" y="1819575"/>
            <a:ext cx="509977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83B6C78-3491-4B6A-B287-36EF545D5F27}"/>
              </a:ext>
            </a:extLst>
          </p:cNvPr>
          <p:cNvCxnSpPr>
            <a:cxnSpLocks/>
          </p:cNvCxnSpPr>
          <p:nvPr/>
        </p:nvCxnSpPr>
        <p:spPr>
          <a:xfrm>
            <a:off x="815578" y="4632482"/>
            <a:ext cx="509977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E97F283-E8DC-44D4-BC89-CE2EE6B99F45}"/>
              </a:ext>
            </a:extLst>
          </p:cNvPr>
          <p:cNvCxnSpPr>
            <a:cxnSpLocks/>
          </p:cNvCxnSpPr>
          <p:nvPr/>
        </p:nvCxnSpPr>
        <p:spPr>
          <a:xfrm>
            <a:off x="5297864" y="4496586"/>
            <a:ext cx="0" cy="12255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349BE44-312D-4D82-AFEC-8B0BC7D552FA}"/>
              </a:ext>
            </a:extLst>
          </p:cNvPr>
          <p:cNvCxnSpPr>
            <a:cxnSpLocks/>
          </p:cNvCxnSpPr>
          <p:nvPr/>
        </p:nvCxnSpPr>
        <p:spPr>
          <a:xfrm>
            <a:off x="5648226" y="4507582"/>
            <a:ext cx="0" cy="12255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A89F3C4-926C-4A11-AE32-BBB4CA9EA216}"/>
              </a:ext>
            </a:extLst>
          </p:cNvPr>
          <p:cNvCxnSpPr/>
          <p:nvPr/>
        </p:nvCxnSpPr>
        <p:spPr>
          <a:xfrm flipV="1">
            <a:off x="5630806" y="3141477"/>
            <a:ext cx="0" cy="3124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35434746-F0CF-4BC4-B6E1-2FD93C0047F4}"/>
              </a:ext>
            </a:extLst>
          </p:cNvPr>
          <p:cNvSpPr/>
          <p:nvPr/>
        </p:nvSpPr>
        <p:spPr>
          <a:xfrm>
            <a:off x="5571679" y="3229884"/>
            <a:ext cx="116732" cy="11673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24FF59D-79FE-45E4-95CE-A76E7B9C5C88}"/>
              </a:ext>
            </a:extLst>
          </p:cNvPr>
          <p:cNvSpPr txBox="1"/>
          <p:nvPr/>
        </p:nvSpPr>
        <p:spPr>
          <a:xfrm rot="16200000">
            <a:off x="5177030" y="5038557"/>
            <a:ext cx="944169" cy="22506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400" dirty="0">
                <a:solidFill>
                  <a:srgbClr val="00B050"/>
                </a:solidFill>
                <a:latin typeface="+mn-lt"/>
              </a:rPr>
              <a:t>2503.09760</a:t>
            </a:r>
          </a:p>
        </p:txBody>
      </p:sp>
    </p:spTree>
    <p:extLst>
      <p:ext uri="{BB962C8B-B14F-4D97-AF65-F5344CB8AC3E}">
        <p14:creationId xmlns:p14="http://schemas.microsoft.com/office/powerpoint/2010/main" val="30847027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0FB328-39F2-D8C3-E355-882B48105E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7A60272-DBB6-5BE3-8099-FE600CCDB78E}"/>
              </a:ext>
            </a:extLst>
          </p:cNvPr>
          <p:cNvSpPr txBox="1"/>
          <p:nvPr/>
        </p:nvSpPr>
        <p:spPr>
          <a:xfrm>
            <a:off x="4817806" y="2579872"/>
            <a:ext cx="2693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Bell MT" panose="02020503060305020303" pitchFamily="18" charset="0"/>
              </a:rPr>
              <a:t>Pentaquarks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46296B-DB47-3B98-0275-3D15584B9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1492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E61B41-D6DE-731E-21BB-E89584D18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F61600-0971-2C81-832F-64A24C425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29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655794-F1D7-0A5C-EC2B-90877CC475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831" y="1130496"/>
            <a:ext cx="5405219" cy="51995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47678BC-8CA2-58C9-DB89-33BF4386739F}"/>
              </a:ext>
            </a:extLst>
          </p:cNvPr>
          <p:cNvSpPr txBox="1"/>
          <p:nvPr/>
        </p:nvSpPr>
        <p:spPr>
          <a:xfrm>
            <a:off x="4933286" y="57230"/>
            <a:ext cx="2116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latin typeface="Bell MT" panose="02020503060305020303" pitchFamily="18" charset="0"/>
              </a:rPr>
              <a:t>Pentaquark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F5F98D-0463-E2C6-FE21-2B70476C824D}"/>
              </a:ext>
            </a:extLst>
          </p:cNvPr>
          <p:cNvSpPr/>
          <p:nvPr/>
        </p:nvSpPr>
        <p:spPr>
          <a:xfrm>
            <a:off x="1088856" y="6301568"/>
            <a:ext cx="4767194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LHCb, Phys. Rev. Lett. 122, (2019), 222001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369437D-B6D1-6F57-5D41-DC0755035021}"/>
                  </a:ext>
                </a:extLst>
              </p:cNvPr>
              <p:cNvSpPr txBox="1"/>
              <p:nvPr/>
            </p:nvSpPr>
            <p:spPr>
              <a:xfrm>
                <a:off x="6096000" y="1295893"/>
                <a:ext cx="5516382" cy="17250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000" dirty="0"/>
                  <a:t>                          Observed states</a:t>
                </a:r>
              </a:p>
              <a:p>
                <a:pPr>
                  <a:lnSpc>
                    <a:spcPct val="114000"/>
                  </a:lnSpc>
                </a:pPr>
                <a:endParaRPr lang="en-US" sz="2000" dirty="0"/>
              </a:p>
              <a:p>
                <a:pPr marL="342900" indent="-342900">
                  <a:lnSpc>
                    <a:spcPct val="114000"/>
                  </a:lnSpc>
                  <a:buFont typeface="Courier New" panose="02070309020205020404" pitchFamily="49" charset="0"/>
                  <a:buChar char="o"/>
                </a:pPr>
                <a:r>
                  <a:rPr lang="en-US" sz="2000" b="1" dirty="0"/>
                  <a:t>4</a:t>
                </a:r>
                <a:r>
                  <a:rPr lang="en-US" sz="2000" dirty="0"/>
                  <a:t> states with isospin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𝑰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2000" dirty="0"/>
                  <a:t>:</a:t>
                </a:r>
              </a:p>
              <a:p>
                <a:pPr>
                  <a:lnSpc>
                    <a:spcPct val="114000"/>
                  </a:lnSpc>
                </a:pPr>
                <a:endParaRPr lang="en-US" sz="2000" dirty="0"/>
              </a:p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acc>
                          <m:accPr>
                            <m:chr m:val="̅"/>
                            <m:ctrlP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acc>
                      </m:sub>
                    </m:sSub>
                    <m:sSup>
                      <m:s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4312</m:t>
                            </m:r>
                          </m:e>
                        </m:d>
                      </m:e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acc>
                          <m:accPr>
                            <m:chr m:val="̅"/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acc>
                      </m:sub>
                    </m:sSub>
                    <m:sSup>
                      <m:sSup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4380</m:t>
                            </m:r>
                          </m:e>
                        </m:d>
                      </m:e>
                      <m:sup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acc>
                          <m:accPr>
                            <m:chr m:val="̅"/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acc>
                      </m:sub>
                    </m:sSub>
                    <m:sSup>
                      <m:sSup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4440</m:t>
                            </m:r>
                          </m:e>
                        </m:d>
                      </m:e>
                      <m:sup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acc>
                          <m:accPr>
                            <m:chr m:val="̅"/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acc>
                      </m:sub>
                    </m:sSub>
                    <m:sSup>
                      <m:sSup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457</m:t>
                            </m:r>
                          </m:e>
                        </m:d>
                      </m:e>
                      <m:sup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369437D-B6D1-6F57-5D41-DC07550350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295893"/>
                <a:ext cx="5516382" cy="1725024"/>
              </a:xfrm>
              <a:prstGeom prst="rect">
                <a:avLst/>
              </a:prstGeom>
              <a:blipFill>
                <a:blip r:embed="rId4"/>
                <a:stretch>
                  <a:fillRect l="-2652" t="-3534" b="-81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4B3A299-5A43-4348-A2E5-9AF29AFCDFBC}"/>
                  </a:ext>
                </a:extLst>
              </p:cNvPr>
              <p:cNvSpPr txBox="1"/>
              <p:nvPr/>
            </p:nvSpPr>
            <p:spPr>
              <a:xfrm>
                <a:off x="6952034" y="3511033"/>
                <a:ext cx="4162422" cy="3260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𝑱</m:t>
                        </m:r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sup>
                    </m:sSup>
                  </m:oMath>
                </a14:m>
                <a:r>
                  <a:rPr lang="en-US" sz="2000" b="0" i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US" sz="2000" b="0" dirty="0">
                    <a:ea typeface="Cambria Math" panose="02040503050406030204" pitchFamily="18" charset="0"/>
                  </a:rPr>
                  <a:t>quantum numbers not established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4B3A299-5A43-4348-A2E5-9AF29AFCDF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2034" y="3511033"/>
                <a:ext cx="4162422" cy="326051"/>
              </a:xfrm>
              <a:prstGeom prst="rect">
                <a:avLst/>
              </a:prstGeom>
              <a:blipFill>
                <a:blip r:embed="rId5"/>
                <a:stretch>
                  <a:fillRect l="-2635" t="-16981" r="-2635" b="-490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3B7BF977-8A24-E0E0-CBD7-97B5AEBDBFBD}"/>
              </a:ext>
            </a:extLst>
          </p:cNvPr>
          <p:cNvSpPr/>
          <p:nvPr/>
        </p:nvSpPr>
        <p:spPr>
          <a:xfrm>
            <a:off x="10241916" y="5562107"/>
            <a:ext cx="1213356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PDG 2025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B817EA-9D5B-4610-9805-DDF621D3A946}"/>
              </a:ext>
            </a:extLst>
          </p:cNvPr>
          <p:cNvSpPr txBox="1"/>
          <p:nvPr/>
        </p:nvSpPr>
        <p:spPr>
          <a:xfrm>
            <a:off x="6861176" y="4736498"/>
            <a:ext cx="4344138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+mn-lt"/>
              </a:rPr>
              <a:t>All pentaquark states seen by </a:t>
            </a:r>
            <a:r>
              <a:rPr lang="en-US" sz="1600" dirty="0" err="1">
                <a:latin typeface="+mn-lt"/>
              </a:rPr>
              <a:t>LHCb</a:t>
            </a:r>
            <a:r>
              <a:rPr lang="en-US" sz="1600" dirty="0">
                <a:latin typeface="+mn-lt"/>
              </a:rPr>
              <a:t> experiment</a:t>
            </a:r>
          </a:p>
        </p:txBody>
      </p:sp>
    </p:spTree>
    <p:extLst>
      <p:ext uri="{BB962C8B-B14F-4D97-AF65-F5344CB8AC3E}">
        <p14:creationId xmlns:p14="http://schemas.microsoft.com/office/powerpoint/2010/main" val="119963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8B2FD4-F2F2-3021-F0B4-463BF846F2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75E54E1-DB26-F45A-3AB1-F4926952AD70}"/>
              </a:ext>
            </a:extLst>
          </p:cNvPr>
          <p:cNvSpPr txBox="1"/>
          <p:nvPr/>
        </p:nvSpPr>
        <p:spPr>
          <a:xfrm>
            <a:off x="3247423" y="2629567"/>
            <a:ext cx="51131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Bell MT" panose="02020503060305020303" pitchFamily="18" charset="0"/>
              </a:rPr>
              <a:t>Born-Oppenheimer EFT</a:t>
            </a:r>
          </a:p>
          <a:p>
            <a:endParaRPr lang="en-US" sz="3600" b="1" dirty="0">
              <a:latin typeface="Bell MT" panose="020205030603050203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824D0D-266D-8928-51D8-9C2A9C7A0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6949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B38738-E91D-3598-A871-24CB3B44DD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8F7D45-877C-F09F-C073-86C370AA7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4346" y="6538912"/>
            <a:ext cx="2743200" cy="365125"/>
          </a:xfrm>
        </p:spPr>
        <p:txBody>
          <a:bodyPr/>
          <a:lstStyle/>
          <a:p>
            <a:fld id="{F625E1C1-922A-47A9-AF37-A2DFACD4FCD7}" type="slidenum">
              <a:rPr lang="en-US" smtClean="0"/>
              <a:t>30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0FE038-E610-369B-1306-12656010C546}"/>
              </a:ext>
            </a:extLst>
          </p:cNvPr>
          <p:cNvSpPr txBox="1"/>
          <p:nvPr/>
        </p:nvSpPr>
        <p:spPr>
          <a:xfrm>
            <a:off x="4933286" y="57230"/>
            <a:ext cx="2116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latin typeface="Bell MT" panose="02020503060305020303" pitchFamily="18" charset="0"/>
              </a:rPr>
              <a:t>Pentaquark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7D662D5-7D13-7FA9-A830-F730F84FC136}"/>
              </a:ext>
            </a:extLst>
          </p:cNvPr>
          <p:cNvSpPr/>
          <p:nvPr/>
        </p:nvSpPr>
        <p:spPr>
          <a:xfrm>
            <a:off x="437104" y="182468"/>
            <a:ext cx="4196535" cy="343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AM, Vairo,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arXiv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2508.13050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E5397C-BF06-1FA1-29E9-FF26F7326A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48" y="1571660"/>
            <a:ext cx="7719343" cy="20608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C3FB56-B7F2-62D6-DFD5-E5387FC526B5}"/>
              </a:ext>
            </a:extLst>
          </p:cNvPr>
          <p:cNvSpPr txBox="1"/>
          <p:nvPr/>
        </p:nvSpPr>
        <p:spPr>
          <a:xfrm>
            <a:off x="671595" y="1193228"/>
            <a:ext cx="2853217" cy="26744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>
                <a:latin typeface="+mn-lt"/>
              </a:rPr>
              <a:t>Lowest </a:t>
            </a:r>
            <a:r>
              <a:rPr lang="en-US" sz="1600" b="1" dirty="0"/>
              <a:t>pentaquark </a:t>
            </a:r>
            <a:r>
              <a:rPr lang="en-US" sz="1600" b="1" dirty="0" err="1">
                <a:latin typeface="+mn-lt"/>
              </a:rPr>
              <a:t>multiplets</a:t>
            </a:r>
            <a:r>
              <a:rPr lang="en-US" sz="1600" b="1" dirty="0">
                <a:latin typeface="+mn-lt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AC3B2E4-3643-A904-9741-82D4690306BC}"/>
                  </a:ext>
                </a:extLst>
              </p:cNvPr>
              <p:cNvSpPr txBox="1"/>
              <p:nvPr/>
            </p:nvSpPr>
            <p:spPr>
              <a:xfrm>
                <a:off x="708399" y="4097239"/>
                <a:ext cx="3856569" cy="2839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600" b="1" dirty="0">
                    <a:latin typeface="+mn-lt"/>
                  </a:rPr>
                  <a:t>Coupled-channel Equations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sup>
                    </m:sSup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=(</m:t>
                    </m:r>
                    <m:sSup>
                      <m:s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type m:val="lin"/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e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600" b="1" dirty="0">
                    <a:latin typeface="+mn-lt"/>
                  </a:rPr>
                  <a:t>: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AC3B2E4-3643-A904-9741-82D4690306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399" y="4097239"/>
                <a:ext cx="3856569" cy="283989"/>
              </a:xfrm>
              <a:prstGeom prst="rect">
                <a:avLst/>
              </a:prstGeom>
              <a:blipFill>
                <a:blip r:embed="rId3"/>
                <a:stretch>
                  <a:fillRect l="-3160" t="-123404" r="-5529" b="-210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4177F3D-079C-EAB6-6583-8BD5240DEECC}"/>
                  </a:ext>
                </a:extLst>
              </p:cNvPr>
              <p:cNvSpPr txBox="1"/>
              <p:nvPr/>
            </p:nvSpPr>
            <p:spPr>
              <a:xfrm>
                <a:off x="7627032" y="4097239"/>
                <a:ext cx="3922292" cy="2906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600" b="1" dirty="0">
                    <a:latin typeface="+mn-lt"/>
                  </a:rPr>
                  <a:t>Coupled-channel Equations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sup>
                    </m:sSup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=(</m:t>
                    </m:r>
                    <m:sSup>
                      <m:s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type m:val="lin"/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e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600" b="1" dirty="0">
                    <a:latin typeface="+mn-lt"/>
                  </a:rPr>
                  <a:t>: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4177F3D-079C-EAB6-6583-8BD5240DEE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7032" y="4097239"/>
                <a:ext cx="3922292" cy="290657"/>
              </a:xfrm>
              <a:prstGeom prst="rect">
                <a:avLst/>
              </a:prstGeom>
              <a:blipFill>
                <a:blip r:embed="rId4"/>
                <a:stretch>
                  <a:fillRect l="-3106" t="-120833" r="-3727" b="-20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4C2FF9D8-DE04-24FB-9BB4-15738349B8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148" y="5138928"/>
            <a:ext cx="5737461" cy="47263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6A5C37B-3047-FD4F-AD66-9188758712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0085" y="4992399"/>
            <a:ext cx="5737461" cy="1200725"/>
          </a:xfrm>
          <a:prstGeom prst="rect">
            <a:avLst/>
          </a:prstGeo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8A78ACA1-795B-1E97-9250-6826FA39DFEE}"/>
              </a:ext>
            </a:extLst>
          </p:cNvPr>
          <p:cNvSpPr/>
          <p:nvPr/>
        </p:nvSpPr>
        <p:spPr>
          <a:xfrm>
            <a:off x="6263640" y="4754880"/>
            <a:ext cx="5897914" cy="1783080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C7738C1-C9FB-C9B3-83BA-62BE21E644F3}"/>
              </a:ext>
            </a:extLst>
          </p:cNvPr>
          <p:cNvSpPr/>
          <p:nvPr/>
        </p:nvSpPr>
        <p:spPr>
          <a:xfrm>
            <a:off x="93867" y="4661654"/>
            <a:ext cx="5897914" cy="1513390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952D6E4-7821-EC94-5B96-557E825D79E0}"/>
                  </a:ext>
                </a:extLst>
              </p:cNvPr>
              <p:cNvSpPr txBox="1"/>
              <p:nvPr/>
            </p:nvSpPr>
            <p:spPr>
              <a:xfrm>
                <a:off x="874092" y="5725337"/>
                <a:ext cx="842090" cy="3332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n-US" sz="19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=1/2</m:t>
                      </m:r>
                    </m:oMath>
                  </m:oMathPara>
                </a14:m>
                <a:endParaRPr lang="en-US" sz="1900" dirty="0" err="1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952D6E4-7821-EC94-5B96-557E825D79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092" y="5725337"/>
                <a:ext cx="842090" cy="333296"/>
              </a:xfrm>
              <a:prstGeom prst="rect">
                <a:avLst/>
              </a:prstGeom>
              <a:blipFill>
                <a:blip r:embed="rId7"/>
                <a:stretch>
                  <a:fillRect l="-6475" r="-647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B4C1F97-A639-EF2C-CCD1-DA90F9D911A0}"/>
                  </a:ext>
                </a:extLst>
              </p:cNvPr>
              <p:cNvSpPr txBox="1"/>
              <p:nvPr/>
            </p:nvSpPr>
            <p:spPr>
              <a:xfrm>
                <a:off x="6763764" y="6118884"/>
                <a:ext cx="842090" cy="3332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n-US" sz="19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=3/2</m:t>
                      </m:r>
                    </m:oMath>
                  </m:oMathPara>
                </a14:m>
                <a:endParaRPr lang="en-US" sz="1900" dirty="0" err="1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B4C1F97-A639-EF2C-CCD1-DA90F9D911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3764" y="6118884"/>
                <a:ext cx="842090" cy="333296"/>
              </a:xfrm>
              <a:prstGeom prst="rect">
                <a:avLst/>
              </a:prstGeom>
              <a:blipFill>
                <a:blip r:embed="rId8"/>
                <a:stretch>
                  <a:fillRect l="-7246" r="-7246" b="-240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7F18CB9-024C-73DF-F35D-BFA588514779}"/>
                  </a:ext>
                </a:extLst>
              </p:cNvPr>
              <p:cNvSpPr txBox="1"/>
              <p:nvPr/>
            </p:nvSpPr>
            <p:spPr>
              <a:xfrm>
                <a:off x="8037576" y="1631032"/>
                <a:ext cx="4112793" cy="14344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 lattice QCD results on </a:t>
                </a:r>
              </a:p>
              <a:p>
                <a:r>
                  <a:rPr lang="en-US" sz="16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adjoint baryon mass</a:t>
                </a: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f>
                              <m:fPr>
                                <m:type m:val="lin"/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2)</m:t>
                                </m:r>
                              </m:den>
                            </m:f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f>
                              <m:fPr>
                                <m:type m:val="lin"/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2)</m:t>
                                </m:r>
                              </m:den>
                            </m:f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</m:sSub>
                  </m:oMath>
                </a14:m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Treat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f>
                              <m:fPr>
                                <m:type m:val="lin"/>
                                <m:ctrlP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2)</m:t>
                                </m:r>
                              </m:den>
                            </m:f>
                          </m:e>
                          <m:sup>
                            <m: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f>
                              <m:fPr>
                                <m:type m:val="lin"/>
                                <m:ctrlP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2)</m:t>
                                </m:r>
                              </m:den>
                            </m:f>
                          </m:e>
                          <m:sup>
                            <m: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as </a:t>
                </a:r>
              </a:p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free parameter</a:t>
                </a: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to fix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acc>
                          <m:accPr>
                            <m:chr m:val="̅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acc>
                      </m:sub>
                    </m:sSub>
                  </m:oMath>
                </a14:m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spectrum.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7F18CB9-024C-73DF-F35D-BFA5885147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7576" y="1631032"/>
                <a:ext cx="4112793" cy="1434495"/>
              </a:xfrm>
              <a:prstGeom prst="rect">
                <a:avLst/>
              </a:prstGeom>
              <a:blipFill>
                <a:blip r:embed="rId9"/>
                <a:stretch>
                  <a:fillRect l="-890" t="-1277" b="-102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A4A8EE9F-DA7A-721A-0750-9B089C785C92}"/>
              </a:ext>
            </a:extLst>
          </p:cNvPr>
          <p:cNvSpPr/>
          <p:nvPr/>
        </p:nvSpPr>
        <p:spPr>
          <a:xfrm>
            <a:off x="437104" y="493538"/>
            <a:ext cx="4767194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Brambilla, AM, Vairo, Phys. Rev. D. 110, (2024), 094040</a:t>
            </a:r>
          </a:p>
        </p:txBody>
      </p:sp>
    </p:spTree>
    <p:extLst>
      <p:ext uri="{BB962C8B-B14F-4D97-AF65-F5344CB8AC3E}">
        <p14:creationId xmlns:p14="http://schemas.microsoft.com/office/powerpoint/2010/main" val="29230855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D8EBE2-96AD-2D32-A100-0C1F0FEE59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CE5CD02-035D-4ACF-A072-99694157B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781" y="2202382"/>
            <a:ext cx="5887859" cy="45431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E58060F-B7D7-46BF-87D7-CBE8B50718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92189"/>
            <a:ext cx="5567116" cy="394193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FA2D8C-2D0E-4606-AFEB-52100BA54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00226" y="6457479"/>
            <a:ext cx="2743200" cy="365125"/>
          </a:xfrm>
        </p:spPr>
        <p:txBody>
          <a:bodyPr/>
          <a:lstStyle/>
          <a:p>
            <a:fld id="{F625E1C1-922A-47A9-AF37-A2DFACD4FCD7}" type="slidenum">
              <a:rPr lang="en-US" smtClean="0"/>
              <a:t>31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68980BD-52D0-DD83-0AA6-DC86E4E7C650}"/>
                  </a:ext>
                </a:extLst>
              </p:cNvPr>
              <p:cNvSpPr txBox="1"/>
              <p:nvPr/>
            </p:nvSpPr>
            <p:spPr>
              <a:xfrm>
                <a:off x="292195" y="4716018"/>
                <a:ext cx="5201424" cy="6456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600" dirty="0"/>
                  <a:t> Adjoint baryon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𝒒𝒒𝒒</m:t>
                            </m:r>
                          </m:e>
                        </m:d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𝟖</m:t>
                        </m:r>
                      </m:sub>
                    </m:sSub>
                  </m:oMath>
                </a14:m>
                <a:r>
                  <a:rPr lang="en-US" sz="1600" dirty="0"/>
                  <a:t> energy: </a:t>
                </a:r>
              </a:p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sSup>
                          <m:sSupPr>
                            <m:ctrlP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  <m:sup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p>
                    </m:sSubSup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𝟏𝟏𝟐𝟓</m:t>
                    </m:r>
                  </m:oMath>
                </a14:m>
                <a:r>
                  <a:rPr lang="en-US" sz="1600" dirty="0"/>
                  <a:t> MeV,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sSup>
                          <m:sSupPr>
                            <m:ctrlP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  <m:sup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p>
                    </m:sSubSup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𝟏𝟏𝟓𝟐</m:t>
                    </m:r>
                  </m:oMath>
                </a14:m>
                <a:r>
                  <a:rPr lang="en-US" sz="1600" dirty="0"/>
                  <a:t> MeV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68980BD-52D0-DD83-0AA6-DC86E4E7C6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195" y="4716018"/>
                <a:ext cx="5201424" cy="645626"/>
              </a:xfrm>
              <a:prstGeom prst="rect">
                <a:avLst/>
              </a:prstGeom>
              <a:blipFill>
                <a:blip r:embed="rId4"/>
                <a:stretch>
                  <a:fillRect l="-1524" t="-8491" b="-69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133D088-FE3F-5FF2-E94F-FA77DBABBC07}"/>
                  </a:ext>
                </a:extLst>
              </p:cNvPr>
              <p:cNvSpPr txBox="1"/>
              <p:nvPr/>
            </p:nvSpPr>
            <p:spPr>
              <a:xfrm>
                <a:off x="4462134" y="61070"/>
                <a:ext cx="2892074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b="1" dirty="0">
                    <a:latin typeface="Bell MT" panose="02020503060305020303" pitchFamily="18" charset="0"/>
                  </a:rPr>
                  <a:t>Pentaquark: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30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  <m:acc>
                          <m:accPr>
                            <m:chr m:val="̅"/>
                            <m:ctrlPr>
                              <a:rPr lang="en-US" sz="30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000" b="1" i="1" smtClean="0">
                                <a:latin typeface="Cambria Math" panose="02040503050406030204" pitchFamily="18" charset="0"/>
                              </a:rPr>
                              <m:t>𝒄</m:t>
                            </m:r>
                          </m:e>
                        </m:acc>
                      </m:sub>
                    </m:sSub>
                  </m:oMath>
                </a14:m>
                <a:endParaRPr lang="en-US" sz="3000" b="1" dirty="0"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133D088-FE3F-5FF2-E94F-FA77DBABBC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2134" y="61070"/>
                <a:ext cx="2892074" cy="553998"/>
              </a:xfrm>
              <a:prstGeom prst="rect">
                <a:avLst/>
              </a:prstGeom>
              <a:blipFill>
                <a:blip r:embed="rId5"/>
                <a:stretch>
                  <a:fillRect l="-5063" t="-13187" b="-340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03CF419-235E-C48E-B403-41490AB0B9C6}"/>
              </a:ext>
            </a:extLst>
          </p:cNvPr>
          <p:cNvCxnSpPr>
            <a:cxnSpLocks/>
          </p:cNvCxnSpPr>
          <p:nvPr/>
        </p:nvCxnSpPr>
        <p:spPr>
          <a:xfrm>
            <a:off x="1285472" y="2171218"/>
            <a:ext cx="0" cy="75636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7BE2584-6408-0345-0D05-96247EDB2F9D}"/>
                  </a:ext>
                </a:extLst>
              </p:cNvPr>
              <p:cNvSpPr txBox="1"/>
              <p:nvPr/>
            </p:nvSpPr>
            <p:spPr>
              <a:xfrm>
                <a:off x="1365363" y="2927580"/>
                <a:ext cx="876201" cy="3649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sSup>
                            <m:sSupPr>
                              <m:ctrlP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sz="16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</m:num>
                                    <m:den>
                                      <m:r>
                                        <a:rPr lang="en-US" sz="16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sub>
                        <m:sup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sup>
                      </m:sSubSup>
                    </m:oMath>
                  </m:oMathPara>
                </a14:m>
                <a:endParaRPr lang="en-US" sz="1600" b="1" dirty="0" err="1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7BE2584-6408-0345-0D05-96247EDB2F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5363" y="2927580"/>
                <a:ext cx="876201" cy="364908"/>
              </a:xfrm>
              <a:prstGeom prst="rect">
                <a:avLst/>
              </a:prstGeom>
              <a:blipFill>
                <a:blip r:embed="rId6"/>
                <a:stretch>
                  <a:fillRect l="-3472" t="-21667" r="-21528" b="-1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CCE05A7-C09B-287F-0F43-24D94A1CA1D0}"/>
              </a:ext>
            </a:extLst>
          </p:cNvPr>
          <p:cNvCxnSpPr>
            <a:cxnSpLocks/>
          </p:cNvCxnSpPr>
          <p:nvPr/>
        </p:nvCxnSpPr>
        <p:spPr>
          <a:xfrm>
            <a:off x="1727474" y="2118803"/>
            <a:ext cx="0" cy="662104"/>
          </a:xfrm>
          <a:prstGeom prst="straightConnector1">
            <a:avLst/>
          </a:prstGeom>
          <a:ln>
            <a:solidFill>
              <a:schemeClr val="accent5"/>
            </a:solidFill>
            <a:headEnd type="triangle"/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76AD074-9C93-2C88-2890-223E62C0B885}"/>
                  </a:ext>
                </a:extLst>
              </p:cNvPr>
              <p:cNvSpPr txBox="1"/>
              <p:nvPr/>
            </p:nvSpPr>
            <p:spPr>
              <a:xfrm>
                <a:off x="1873924" y="2267401"/>
                <a:ext cx="876201" cy="3649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US" sz="1600" b="1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0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sSup>
                            <m:sSupPr>
                              <m:ctrlPr>
                                <a:rPr lang="en-US" sz="1600" b="1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b="1" i="1" smtClean="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sz="1600" b="1" i="1" smtClean="0">
                                          <a:solidFill>
                                            <a:schemeClr val="accent5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b="1" i="1" smtClean="0">
                                          <a:solidFill>
                                            <a:schemeClr val="accent5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𝟑</m:t>
                                      </m:r>
                                    </m:num>
                                    <m:den>
                                      <m:r>
                                        <a:rPr lang="en-US" sz="1600" b="1" i="1" smtClean="0">
                                          <a:solidFill>
                                            <a:schemeClr val="accent5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600" b="1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sub>
                        <m:sup>
                          <m:r>
                            <a:rPr lang="en-US" sz="1600" b="1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sup>
                      </m:sSubSup>
                    </m:oMath>
                  </m:oMathPara>
                </a14:m>
                <a:endParaRPr lang="en-US" sz="1600" b="1" dirty="0" err="1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76AD074-9C93-2C88-2890-223E62C0B8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3924" y="2267401"/>
                <a:ext cx="876201" cy="364908"/>
              </a:xfrm>
              <a:prstGeom prst="rect">
                <a:avLst/>
              </a:prstGeom>
              <a:blipFill>
                <a:blip r:embed="rId7"/>
                <a:stretch>
                  <a:fillRect l="-3472" t="-23333" r="-22222" b="-123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07C14F88-ED5E-49AD-A1E5-B1640637A8F4}"/>
              </a:ext>
            </a:extLst>
          </p:cNvPr>
          <p:cNvSpPr/>
          <p:nvPr/>
        </p:nvSpPr>
        <p:spPr>
          <a:xfrm>
            <a:off x="437104" y="182468"/>
            <a:ext cx="4196535" cy="343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AM, Vairo,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arXiv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2508.13050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298658-8F26-482C-9CEB-5068C7C354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54208" y="1158860"/>
            <a:ext cx="3028061" cy="58114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8C948BC-21DD-4E1F-ADD3-DDF5E479B03D}"/>
              </a:ext>
            </a:extLst>
          </p:cNvPr>
          <p:cNvSpPr txBox="1"/>
          <p:nvPr/>
        </p:nvSpPr>
        <p:spPr>
          <a:xfrm>
            <a:off x="7086495" y="803608"/>
            <a:ext cx="3359894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dirty="0">
                <a:latin typeface="+mn-lt"/>
              </a:rPr>
              <a:t>Spin-splitting in meson - baryon :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42AFBB-75D0-4E58-ADD0-BEA2A0F410E4}"/>
              </a:ext>
            </a:extLst>
          </p:cNvPr>
          <p:cNvSpPr/>
          <p:nvPr/>
        </p:nvSpPr>
        <p:spPr>
          <a:xfrm>
            <a:off x="7833674" y="2267401"/>
            <a:ext cx="2196446" cy="364908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0C0AE21-36E7-480A-9987-0A17A3209434}"/>
              </a:ext>
            </a:extLst>
          </p:cNvPr>
          <p:cNvSpPr txBox="1"/>
          <p:nvPr/>
        </p:nvSpPr>
        <p:spPr>
          <a:xfrm>
            <a:off x="7294590" y="2206504"/>
            <a:ext cx="3401572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+mn-lt"/>
              </a:rPr>
              <a:t>First-order perturbation theory in </a:t>
            </a:r>
            <a:r>
              <a:rPr lang="en-US" sz="1600" dirty="0" err="1">
                <a:latin typeface="+mn-lt"/>
              </a:rPr>
              <a:t>Vss</a:t>
            </a:r>
            <a:r>
              <a:rPr lang="en-US" sz="1600" dirty="0">
                <a:latin typeface="+mn-lt"/>
              </a:rPr>
              <a:t>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154BDC-869C-41D8-A665-0A2708A49349}"/>
              </a:ext>
            </a:extLst>
          </p:cNvPr>
          <p:cNvSpPr txBox="1"/>
          <p:nvPr/>
        </p:nvSpPr>
        <p:spPr>
          <a:xfrm>
            <a:off x="179073" y="5835192"/>
            <a:ext cx="5560818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+mn-lt"/>
              </a:rPr>
              <a:t>Compact pentaquark model: 10 states (some with parity = +)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6BED769-0FC0-4077-80E5-44746FF68B35}"/>
              </a:ext>
            </a:extLst>
          </p:cNvPr>
          <p:cNvSpPr txBox="1"/>
          <p:nvPr/>
        </p:nvSpPr>
        <p:spPr>
          <a:xfrm>
            <a:off x="179073" y="6259819"/>
            <a:ext cx="2338782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+mn-lt"/>
              </a:rPr>
              <a:t>Molecular model: 7 states</a:t>
            </a:r>
          </a:p>
        </p:txBody>
      </p:sp>
    </p:spTree>
    <p:extLst>
      <p:ext uri="{BB962C8B-B14F-4D97-AF65-F5344CB8AC3E}">
        <p14:creationId xmlns:p14="http://schemas.microsoft.com/office/powerpoint/2010/main" val="3945707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D8EBE2-96AD-2D32-A100-0C1F0FEE59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35FC43E-4E5D-4385-A023-D3DF1D7259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3524" y="2347274"/>
            <a:ext cx="6388286" cy="4199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E58060F-B7D7-46BF-87D7-CBE8B50718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92189"/>
            <a:ext cx="5567116" cy="394193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FA2D8C-2D0E-4606-AFEB-52100BA54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00226" y="6457479"/>
            <a:ext cx="2743200" cy="365125"/>
          </a:xfrm>
        </p:spPr>
        <p:txBody>
          <a:bodyPr/>
          <a:lstStyle/>
          <a:p>
            <a:fld id="{F625E1C1-922A-47A9-AF37-A2DFACD4FCD7}" type="slidenum">
              <a:rPr lang="en-US" smtClean="0"/>
              <a:t>32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133D088-FE3F-5FF2-E94F-FA77DBABBC07}"/>
                  </a:ext>
                </a:extLst>
              </p:cNvPr>
              <p:cNvSpPr txBox="1"/>
              <p:nvPr/>
            </p:nvSpPr>
            <p:spPr>
              <a:xfrm>
                <a:off x="4462134" y="61070"/>
                <a:ext cx="2949782" cy="558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b="1" dirty="0">
                    <a:latin typeface="Bell MT" panose="02020503060305020303" pitchFamily="18" charset="0"/>
                  </a:rPr>
                  <a:t>Pentaquark: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3000" b="1" i="1" smtClean="0">
                            <a:latin typeface="Cambria Math" panose="02040503050406030204" pitchFamily="18" charset="0"/>
                          </a:rPr>
                          <m:t>𝒃</m:t>
                        </m:r>
                        <m:acc>
                          <m:accPr>
                            <m:chr m:val="̅"/>
                            <m:ctrlPr>
                              <a:rPr lang="en-US" sz="30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000" b="1" i="1" smtClean="0"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</m:acc>
                      </m:sub>
                    </m:sSub>
                  </m:oMath>
                </a14:m>
                <a:endParaRPr lang="en-US" sz="3000" b="1" dirty="0"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133D088-FE3F-5FF2-E94F-FA77DBABBC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2134" y="61070"/>
                <a:ext cx="2949782" cy="558551"/>
              </a:xfrm>
              <a:prstGeom prst="rect">
                <a:avLst/>
              </a:prstGeom>
              <a:blipFill>
                <a:blip r:embed="rId5"/>
                <a:stretch>
                  <a:fillRect l="-4959" t="-13043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03CF419-235E-C48E-B403-41490AB0B9C6}"/>
              </a:ext>
            </a:extLst>
          </p:cNvPr>
          <p:cNvCxnSpPr>
            <a:cxnSpLocks/>
          </p:cNvCxnSpPr>
          <p:nvPr/>
        </p:nvCxnSpPr>
        <p:spPr>
          <a:xfrm>
            <a:off x="1285472" y="2171218"/>
            <a:ext cx="0" cy="75636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7BE2584-6408-0345-0D05-96247EDB2F9D}"/>
                  </a:ext>
                </a:extLst>
              </p:cNvPr>
              <p:cNvSpPr txBox="1"/>
              <p:nvPr/>
            </p:nvSpPr>
            <p:spPr>
              <a:xfrm>
                <a:off x="1365363" y="2927580"/>
                <a:ext cx="876201" cy="3649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sSup>
                            <m:sSupPr>
                              <m:ctrlP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sz="16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</m:num>
                                    <m:den>
                                      <m:r>
                                        <a:rPr lang="en-US" sz="16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sub>
                        <m:sup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sup>
                      </m:sSubSup>
                    </m:oMath>
                  </m:oMathPara>
                </a14:m>
                <a:endParaRPr lang="en-US" sz="1600" b="1" dirty="0" err="1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7BE2584-6408-0345-0D05-96247EDB2F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5363" y="2927580"/>
                <a:ext cx="876201" cy="364908"/>
              </a:xfrm>
              <a:prstGeom prst="rect">
                <a:avLst/>
              </a:prstGeom>
              <a:blipFill>
                <a:blip r:embed="rId6"/>
                <a:stretch>
                  <a:fillRect l="-3472" t="-21667" r="-21528" b="-1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CCE05A7-C09B-287F-0F43-24D94A1CA1D0}"/>
              </a:ext>
            </a:extLst>
          </p:cNvPr>
          <p:cNvCxnSpPr>
            <a:cxnSpLocks/>
          </p:cNvCxnSpPr>
          <p:nvPr/>
        </p:nvCxnSpPr>
        <p:spPr>
          <a:xfrm>
            <a:off x="1727474" y="2118803"/>
            <a:ext cx="0" cy="662104"/>
          </a:xfrm>
          <a:prstGeom prst="straightConnector1">
            <a:avLst/>
          </a:prstGeom>
          <a:ln>
            <a:solidFill>
              <a:schemeClr val="accent5"/>
            </a:solidFill>
            <a:headEnd type="triangle"/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76AD074-9C93-2C88-2890-223E62C0B885}"/>
                  </a:ext>
                </a:extLst>
              </p:cNvPr>
              <p:cNvSpPr txBox="1"/>
              <p:nvPr/>
            </p:nvSpPr>
            <p:spPr>
              <a:xfrm>
                <a:off x="1873924" y="2267401"/>
                <a:ext cx="876201" cy="3649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US" sz="1600" b="1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0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sSup>
                            <m:sSupPr>
                              <m:ctrlPr>
                                <a:rPr lang="en-US" sz="1600" b="1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b="1" i="1" smtClean="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sz="1600" b="1" i="1" smtClean="0">
                                          <a:solidFill>
                                            <a:schemeClr val="accent5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b="1" i="1" smtClean="0">
                                          <a:solidFill>
                                            <a:schemeClr val="accent5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𝟑</m:t>
                                      </m:r>
                                    </m:num>
                                    <m:den>
                                      <m:r>
                                        <a:rPr lang="en-US" sz="1600" b="1" i="1" smtClean="0">
                                          <a:solidFill>
                                            <a:schemeClr val="accent5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600" b="1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sub>
                        <m:sup>
                          <m:r>
                            <a:rPr lang="en-US" sz="1600" b="1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sup>
                      </m:sSubSup>
                    </m:oMath>
                  </m:oMathPara>
                </a14:m>
                <a:endParaRPr lang="en-US" sz="1600" b="1" dirty="0" err="1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76AD074-9C93-2C88-2890-223E62C0B8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3924" y="2267401"/>
                <a:ext cx="876201" cy="364908"/>
              </a:xfrm>
              <a:prstGeom prst="rect">
                <a:avLst/>
              </a:prstGeom>
              <a:blipFill>
                <a:blip r:embed="rId7"/>
                <a:stretch>
                  <a:fillRect l="-3472" t="-23333" r="-22222" b="-123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07C14F88-ED5E-49AD-A1E5-B1640637A8F4}"/>
              </a:ext>
            </a:extLst>
          </p:cNvPr>
          <p:cNvSpPr/>
          <p:nvPr/>
        </p:nvSpPr>
        <p:spPr>
          <a:xfrm>
            <a:off x="437104" y="182468"/>
            <a:ext cx="4196535" cy="343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AM, Vairo,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arXiv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2508.13050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298658-8F26-482C-9CEB-5068C7C354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13091" y="1216059"/>
            <a:ext cx="3028061" cy="58114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8C948BC-21DD-4E1F-ADD3-DDF5E479B03D}"/>
              </a:ext>
            </a:extLst>
          </p:cNvPr>
          <p:cNvSpPr txBox="1"/>
          <p:nvPr/>
        </p:nvSpPr>
        <p:spPr>
          <a:xfrm>
            <a:off x="7145378" y="860807"/>
            <a:ext cx="3359894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dirty="0">
                <a:latin typeface="+mn-lt"/>
              </a:rPr>
              <a:t>Spin-splitting in meson - baryon :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42AFBB-75D0-4E58-ADD0-BEA2A0F410E4}"/>
              </a:ext>
            </a:extLst>
          </p:cNvPr>
          <p:cNvSpPr/>
          <p:nvPr/>
        </p:nvSpPr>
        <p:spPr>
          <a:xfrm>
            <a:off x="7709444" y="2476112"/>
            <a:ext cx="2196446" cy="364908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454644-277B-45DD-B904-0DEBEF59472B}"/>
              </a:ext>
            </a:extLst>
          </p:cNvPr>
          <p:cNvSpPr txBox="1"/>
          <p:nvPr/>
        </p:nvSpPr>
        <p:spPr>
          <a:xfrm>
            <a:off x="7294590" y="2375059"/>
            <a:ext cx="3401572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+mn-lt"/>
              </a:rPr>
              <a:t>First-order perturbation theory in </a:t>
            </a:r>
            <a:r>
              <a:rPr lang="en-US" sz="1600" dirty="0" err="1">
                <a:latin typeface="+mn-lt"/>
              </a:rPr>
              <a:t>Vss</a:t>
            </a:r>
            <a:r>
              <a:rPr lang="en-US" sz="1600" dirty="0">
                <a:latin typeface="+mn-lt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21651A9-32DD-487E-9CC9-6720642D4E50}"/>
                  </a:ext>
                </a:extLst>
              </p:cNvPr>
              <p:cNvSpPr txBox="1"/>
              <p:nvPr/>
            </p:nvSpPr>
            <p:spPr>
              <a:xfrm>
                <a:off x="292195" y="4780795"/>
                <a:ext cx="5201424" cy="6456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600" dirty="0"/>
                  <a:t> Adjoint baryon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𝒒𝒒𝒒</m:t>
                            </m:r>
                          </m:e>
                        </m:d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𝟖</m:t>
                        </m:r>
                      </m:sub>
                    </m:sSub>
                  </m:oMath>
                </a14:m>
                <a:r>
                  <a:rPr lang="en-US" sz="1600" dirty="0"/>
                  <a:t> energy: </a:t>
                </a:r>
              </a:p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sSup>
                          <m:sSupPr>
                            <m:ctrlP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  <m:sup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p>
                    </m:sSubSup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𝟏𝟏𝟐𝟓</m:t>
                    </m:r>
                  </m:oMath>
                </a14:m>
                <a:r>
                  <a:rPr lang="en-US" sz="1600" dirty="0"/>
                  <a:t> MeV,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sSup>
                          <m:sSupPr>
                            <m:ctrlP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  <m:sup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p>
                    </m:sSubSup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𝟏𝟏𝟓𝟐</m:t>
                    </m:r>
                  </m:oMath>
                </a14:m>
                <a:r>
                  <a:rPr lang="en-US" sz="1600" dirty="0"/>
                  <a:t> MeV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21651A9-32DD-487E-9CC9-6720642D4E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195" y="4780795"/>
                <a:ext cx="5201424" cy="645626"/>
              </a:xfrm>
              <a:prstGeom prst="rect">
                <a:avLst/>
              </a:prstGeom>
              <a:blipFill>
                <a:blip r:embed="rId9"/>
                <a:stretch>
                  <a:fillRect l="-1524" t="-7547" b="-707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41594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0FB328-39F2-D8C3-E355-882B48105E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46296B-DB47-3B98-0275-3D15584B9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33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0E96E3-5737-4D05-BEEB-8B5732BF35E5}"/>
              </a:ext>
            </a:extLst>
          </p:cNvPr>
          <p:cNvSpPr txBox="1"/>
          <p:nvPr/>
        </p:nvSpPr>
        <p:spPr>
          <a:xfrm>
            <a:off x="4310715" y="57230"/>
            <a:ext cx="350493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latin typeface="Bell MT" panose="02020503060305020303" pitchFamily="18" charset="0"/>
              </a:rPr>
              <a:t>Pentaquark: Decays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7F6709-6B56-4F4F-B1CE-9573D1412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4838" y="2660046"/>
            <a:ext cx="6375026" cy="38475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C6472DA-3F3C-4C50-ABD8-D35254AF40B4}"/>
                  </a:ext>
                </a:extLst>
              </p:cNvPr>
              <p:cNvSpPr txBox="1"/>
              <p:nvPr/>
            </p:nvSpPr>
            <p:spPr>
              <a:xfrm>
                <a:off x="312878" y="853585"/>
                <a:ext cx="5783122" cy="5775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lnSpc>
                    <a:spcPct val="114000"/>
                  </a:lnSpc>
                  <a:buFont typeface="Wingdings" panose="05000000000000000000" pitchFamily="2" charset="2"/>
                  <a:buChar char="q"/>
                </a:pPr>
                <a:r>
                  <a:rPr lang="en-US" b="1" dirty="0"/>
                  <a:t>Ratio of decays</a:t>
                </a:r>
                <a:r>
                  <a:rPr lang="en-US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̅"/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̅"/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acc>
                  </m:oMath>
                </a14:m>
                <a:r>
                  <a:rPr lang="en-US" dirty="0"/>
                  <a:t>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acc>
                              <m:accPr>
                                <m:chr m:val="̅"/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</m:acc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acc>
                          <m:accPr>
                            <m:chr m:val="̅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</m:acc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Γ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acc>
                              <m:accPr>
                                <m:chr m:val="̅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</m:acc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acc>
                          <m:accPr>
                            <m:chr m:val="̅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acc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C6472DA-3F3C-4C50-ABD8-D35254AF40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878" y="853585"/>
                <a:ext cx="5783122" cy="577594"/>
              </a:xfrm>
              <a:prstGeom prst="rect">
                <a:avLst/>
              </a:prstGeom>
              <a:blipFill>
                <a:blip r:embed="rId3"/>
                <a:stretch>
                  <a:fillRect l="-2213" b="-4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FA9A77C1-38BB-47C1-9548-7E621D686D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452" y="1753388"/>
            <a:ext cx="5173818" cy="32974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F90981E-9AB2-4788-8A7B-651DC67556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1604" y="4053529"/>
            <a:ext cx="693223" cy="38512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5580ABD-8C2F-455E-8758-B7F0C6F759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1604" y="3290035"/>
            <a:ext cx="693223" cy="385123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3A28F5C-6716-490D-BE26-BFB7053F3E80}"/>
              </a:ext>
            </a:extLst>
          </p:cNvPr>
          <p:cNvCxnSpPr/>
          <p:nvPr/>
        </p:nvCxnSpPr>
        <p:spPr>
          <a:xfrm flipV="1">
            <a:off x="3688215" y="1866507"/>
            <a:ext cx="2407785" cy="14235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78AADCB-11CD-41DC-8564-FDB033DD90A7}"/>
              </a:ext>
            </a:extLst>
          </p:cNvPr>
          <p:cNvCxnSpPr>
            <a:cxnSpLocks/>
          </p:cNvCxnSpPr>
          <p:nvPr/>
        </p:nvCxnSpPr>
        <p:spPr>
          <a:xfrm flipV="1">
            <a:off x="3612206" y="1866507"/>
            <a:ext cx="2483794" cy="22265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D86CCE4-A4F3-4AA9-A319-3A1274C7D987}"/>
                  </a:ext>
                </a:extLst>
              </p:cNvPr>
              <p:cNvSpPr txBox="1"/>
              <p:nvPr/>
            </p:nvSpPr>
            <p:spPr>
              <a:xfrm>
                <a:off x="6219971" y="1579943"/>
                <a:ext cx="5444760" cy="3685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lnSpc>
                    <a:spcPct val="114000"/>
                  </a:lnSpc>
                  <a:buFont typeface="Wingdings" panose="05000000000000000000" pitchFamily="2" charset="2"/>
                  <a:buChar char="Ø"/>
                </a:pPr>
                <a:r>
                  <a:rPr lang="en-US" sz="1700" dirty="0"/>
                  <a:t>Decay happens through </a:t>
                </a:r>
                <a:r>
                  <a:rPr lang="en-US" sz="1700" b="1" dirty="0">
                    <a:solidFill>
                      <a:srgbClr val="FF0000"/>
                    </a:solidFill>
                  </a:rPr>
                  <a:t>transition amplitude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7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7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𝒈</m:t>
                        </m:r>
                      </m:e>
                      <m:sub>
                        <m:r>
                          <a:rPr lang="en-US" sz="17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type m:val="lin"/>
                            <m:ctrlPr>
                              <a:rPr lang="en-US" sz="17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7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sz="17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  <m:r>
                          <a:rPr lang="en-US" sz="17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>
                        <m:r>
                          <a:rPr lang="en-US" sz="17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𝚺</m:t>
                        </m:r>
                        <m:r>
                          <a:rPr lang="en-US" sz="17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7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𝚲</m:t>
                        </m:r>
                      </m:sup>
                    </m:sSubSup>
                  </m:oMath>
                </a14:m>
                <a:r>
                  <a:rPr lang="en-US" sz="1700" dirty="0"/>
                  <a:t> 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D86CCE4-A4F3-4AA9-A319-3A1274C7D9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9971" y="1579943"/>
                <a:ext cx="5444760" cy="368562"/>
              </a:xfrm>
              <a:prstGeom prst="rect">
                <a:avLst/>
              </a:prstGeom>
              <a:blipFill>
                <a:blip r:embed="rId7"/>
                <a:stretch>
                  <a:fillRect l="-2125" t="-32787" r="-3579" b="-1213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05B9064-1938-4D1A-8D79-A23BDC6D6CC1}"/>
                  </a:ext>
                </a:extLst>
              </p:cNvPr>
              <p:cNvSpPr/>
              <p:nvPr/>
            </p:nvSpPr>
            <p:spPr>
              <a:xfrm>
                <a:off x="6172008" y="1948505"/>
                <a:ext cx="5715191" cy="7115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𝒈</m:t>
                        </m:r>
                      </m:e>
                      <m:sub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type m:val="lin"/>
                            <m:ctrlPr>
                              <a:rPr 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>
                        <m:r>
                          <a:rPr lang="en-US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𝚺</m:t>
                        </m:r>
                        <m:r>
                          <a:rPr lang="en-US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𝚲</m:t>
                        </m:r>
                      </m:sup>
                    </m:sSubSup>
                  </m:oMath>
                </a14:m>
                <a:r>
                  <a:rPr lang="en-US" dirty="0"/>
                  <a:t> currently unknown can be </a:t>
                </a:r>
                <a:r>
                  <a:rPr lang="en-US" b="1" dirty="0"/>
                  <a:t>determined by lattice QCD</a:t>
                </a: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05B9064-1938-4D1A-8D79-A23BDC6D6C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008" y="1948505"/>
                <a:ext cx="5715191" cy="711541"/>
              </a:xfrm>
              <a:prstGeom prst="rect">
                <a:avLst/>
              </a:prstGeom>
              <a:blipFill>
                <a:blip r:embed="rId8"/>
                <a:stretch>
                  <a:fillRect l="-640" t="-21552" b="-301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8FDDAAC-6EC7-444B-816D-C01F18B03842}"/>
                  </a:ext>
                </a:extLst>
              </p:cNvPr>
              <p:cNvSpPr txBox="1"/>
              <p:nvPr/>
            </p:nvSpPr>
            <p:spPr>
              <a:xfrm>
                <a:off x="312878" y="6004415"/>
                <a:ext cx="6547177" cy="2894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342900" indent="-342900">
                  <a:lnSpc>
                    <a:spcPct val="114000"/>
                  </a:lnSpc>
                  <a:buFont typeface="Wingdings" panose="05000000000000000000" pitchFamily="2" charset="2"/>
                  <a:buChar char="Ø"/>
                </a:pPr>
                <a:r>
                  <a:rPr lang="en-US" dirty="0"/>
                  <a:t>                           decays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̅"/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̅"/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acc>
                  </m:oMath>
                </a14:m>
                <a:r>
                  <a:rPr lang="en-US" dirty="0"/>
                  <a:t> in d-wave  !!!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8FDDAAC-6EC7-444B-816D-C01F18B038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878" y="6004415"/>
                <a:ext cx="6547177" cy="289438"/>
              </a:xfrm>
              <a:prstGeom prst="rect">
                <a:avLst/>
              </a:prstGeom>
              <a:blipFill>
                <a:blip r:embed="rId9"/>
                <a:stretch>
                  <a:fillRect l="-1955" t="-23404" r="-1304" b="-489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>
            <a:extLst>
              <a:ext uri="{FF2B5EF4-FFF2-40B4-BE49-F238E27FC236}">
                <a16:creationId xmlns:a16="http://schemas.microsoft.com/office/drawing/2014/main" id="{A99C751A-5601-4E89-BF85-CF2914DCBEB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8428" y="6004415"/>
            <a:ext cx="1717550" cy="39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862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33F20B-4469-F654-6189-54C5703237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DF27790-78AC-7738-9F9D-DA54ABE2A378}"/>
              </a:ext>
            </a:extLst>
          </p:cNvPr>
          <p:cNvSpPr txBox="1"/>
          <p:nvPr/>
        </p:nvSpPr>
        <p:spPr>
          <a:xfrm>
            <a:off x="4765595" y="68401"/>
            <a:ext cx="18742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Summary</a:t>
            </a:r>
          </a:p>
        </p:txBody>
      </p:sp>
      <p:sp>
        <p:nvSpPr>
          <p:cNvPr id="4" name="HQET for heavy quarks and diquarks">
            <a:extLst>
              <a:ext uri="{FF2B5EF4-FFF2-40B4-BE49-F238E27FC236}">
                <a16:creationId xmlns:a16="http://schemas.microsoft.com/office/drawing/2014/main" id="{990F68C9-6EBC-B9BE-4398-354ECB378605}"/>
              </a:ext>
            </a:extLst>
          </p:cNvPr>
          <p:cNvSpPr txBox="1"/>
          <p:nvPr/>
        </p:nvSpPr>
        <p:spPr>
          <a:xfrm>
            <a:off x="0" y="627935"/>
            <a:ext cx="11969551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Courier New" panose="02070309020205020404" pitchFamily="49" charset="0"/>
              <a:buChar char="o"/>
              <a:defRPr sz="2400"/>
            </a:pPr>
            <a:r>
              <a:rPr lang="en-US" sz="2000" dirty="0"/>
              <a:t>Born-Oppenheimer EFT (BOEFT):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5FF228-8E1A-2053-B58A-9D1D38D04EE7}"/>
              </a:ext>
            </a:extLst>
          </p:cNvPr>
          <p:cNvSpPr txBox="1"/>
          <p:nvPr/>
        </p:nvSpPr>
        <p:spPr>
          <a:xfrm>
            <a:off x="78332" y="2010248"/>
            <a:ext cx="8047972" cy="3215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lnSpc>
                <a:spcPct val="114000"/>
              </a:lnSpc>
              <a:buFont typeface="Courier New" panose="02070309020205020404" pitchFamily="49" charset="0"/>
              <a:buChar char="o"/>
            </a:pPr>
            <a:r>
              <a:rPr lang="en-US" sz="2000" dirty="0"/>
              <a:t>T</a:t>
            </a:r>
            <a:r>
              <a:rPr lang="en-US" sz="2000" dirty="0">
                <a:latin typeface="+mn-lt"/>
              </a:rPr>
              <a:t>etraquark / pentaquark  static </a:t>
            </a:r>
            <a:r>
              <a:rPr lang="en-US" sz="2000" dirty="0"/>
              <a:t>potentials features</a:t>
            </a:r>
            <a:r>
              <a:rPr lang="en-US" sz="2000" dirty="0">
                <a:latin typeface="+mn-lt"/>
              </a:rPr>
              <a:t> based on BOEFT: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8F74890-2063-1A9F-E53C-DE71666DEBB7}"/>
                  </a:ext>
                </a:extLst>
              </p:cNvPr>
              <p:cNvSpPr txBox="1"/>
              <p:nvPr/>
            </p:nvSpPr>
            <p:spPr>
              <a:xfrm>
                <a:off x="627625" y="2463252"/>
                <a:ext cx="11609263" cy="3926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14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>
                        <a:solidFill>
                          <a:srgbClr val="FF0000"/>
                        </a:solidFill>
                        <a:ea typeface="Cambria Math" panose="02040503050406030204" pitchFamily="18" charset="0"/>
                      </a:rPr>
                      <m:t>Q</m:t>
                    </m:r>
                    <m:acc>
                      <m:accPr>
                        <m:chr m:val="̅"/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>
                            <a:solidFill>
                              <a:srgbClr val="FF0000"/>
                            </a:solidFill>
                            <a:ea typeface="Cambria Math" panose="02040503050406030204" pitchFamily="18" charset="0"/>
                          </a:rPr>
                          <m:t>Q</m:t>
                        </m:r>
                      </m:e>
                    </m:acc>
                  </m:oMath>
                </a14:m>
                <a:r>
                  <a:rPr lang="en-US" b="1" dirty="0"/>
                  <a:t> systems: Repulsive </a:t>
                </a:r>
                <a:r>
                  <a:rPr lang="en-US" dirty="0"/>
                  <a:t> at </a:t>
                </a:r>
                <a:r>
                  <a:rPr lang="en-US" dirty="0">
                    <a:solidFill>
                      <a:srgbClr val="FF0000"/>
                    </a:solidFill>
                  </a:rPr>
                  <a:t>small r</a:t>
                </a:r>
                <a:r>
                  <a:rPr lang="en-US" dirty="0"/>
                  <a:t> </a:t>
                </a:r>
                <a:r>
                  <a:rPr lang="en-US" b="1" dirty="0"/>
                  <a:t>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b="1" dirty="0"/>
                  <a:t>). </a:t>
                </a:r>
                <a:r>
                  <a:rPr lang="en-US" dirty="0"/>
                  <a:t>Avoided crossing quarkonium static energy </a:t>
                </a:r>
                <a:r>
                  <a:rPr lang="en-US" sz="1700" dirty="0"/>
                  <a:t>(isospin=0)</a:t>
                </a:r>
                <a:r>
                  <a:rPr lang="en-US" dirty="0"/>
                  <a:t>.</a:t>
                </a:r>
                <a:endParaRPr lang="en-US" b="1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8F74890-2063-1A9F-E53C-DE71666DEB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625" y="2463252"/>
                <a:ext cx="11609263" cy="392672"/>
              </a:xfrm>
              <a:prstGeom prst="rect">
                <a:avLst/>
              </a:prstGeom>
              <a:blipFill>
                <a:blip r:embed="rId3"/>
                <a:stretch>
                  <a:fillRect l="-368" t="-1563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49EF897-9676-FDB9-A796-A49640532F9D}"/>
                  </a:ext>
                </a:extLst>
              </p:cNvPr>
              <p:cNvSpPr txBox="1"/>
              <p:nvPr/>
            </p:nvSpPr>
            <p:spPr>
              <a:xfrm>
                <a:off x="627626" y="3471323"/>
                <a:ext cx="8026403" cy="3817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14000"/>
                  </a:lnSpc>
                  <a:buFont typeface="Wingdings" panose="05000000000000000000" pitchFamily="2" charset="2"/>
                  <a:buChar char="q"/>
                </a:pPr>
                <a:r>
                  <a:rPr lang="en-US" dirty="0"/>
                  <a:t>Heavy meson pair or heavy meson baryon threshold at </a:t>
                </a:r>
                <a:r>
                  <a:rPr lang="en-US" dirty="0">
                    <a:solidFill>
                      <a:srgbClr val="FF0000"/>
                    </a:solidFill>
                  </a:rPr>
                  <a:t>large r</a:t>
                </a:r>
                <a:r>
                  <a:rPr lang="en-US" dirty="0"/>
                  <a:t> </a:t>
                </a:r>
                <a:r>
                  <a:rPr lang="en-US" b="1" dirty="0"/>
                  <a:t>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en-US" b="1" dirty="0"/>
                  <a:t>).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49EF897-9676-FDB9-A796-A49640532F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626" y="3471323"/>
                <a:ext cx="8026403" cy="381771"/>
              </a:xfrm>
              <a:prstGeom prst="rect">
                <a:avLst/>
              </a:prstGeom>
              <a:blipFill>
                <a:blip r:embed="rId4"/>
                <a:stretch>
                  <a:fillRect l="-532" t="-4762" b="-23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2E4A701-A177-FF54-294A-D439E5F28BC6}"/>
                  </a:ext>
                </a:extLst>
              </p:cNvPr>
              <p:cNvSpPr txBox="1"/>
              <p:nvPr/>
            </p:nvSpPr>
            <p:spPr>
              <a:xfrm>
                <a:off x="627625" y="3969908"/>
                <a:ext cx="10759875" cy="3926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14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mtClean="0">
                        <a:solidFill>
                          <a:srgbClr val="FF0000"/>
                        </a:solidFill>
                        <a:ea typeface="Cambria Math" panose="02040503050406030204" pitchFamily="18" charset="0"/>
                      </a:rPr>
                      <m:t>Q</m:t>
                    </m:r>
                    <m:acc>
                      <m:accPr>
                        <m:chr m:val="̅"/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>
                            <a:solidFill>
                              <a:srgbClr val="FF0000"/>
                            </a:solidFill>
                            <a:ea typeface="Cambria Math" panose="02040503050406030204" pitchFamily="18" charset="0"/>
                          </a:rPr>
                          <m:t>Q</m:t>
                        </m:r>
                      </m:e>
                    </m:acc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systems: Avoided crossing between tetraquark and quarkonium static energy (Isospin=0).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2E4A701-A177-FF54-294A-D439E5F28B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625" y="3969908"/>
                <a:ext cx="10759875" cy="392672"/>
              </a:xfrm>
              <a:prstGeom prst="rect">
                <a:avLst/>
              </a:prstGeom>
              <a:blipFill>
                <a:blip r:embed="rId5"/>
                <a:stretch>
                  <a:fillRect l="-397" t="-1538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C52B0C7-2211-1419-5ED3-2C4C84CAC37D}"/>
                  </a:ext>
                </a:extLst>
              </p:cNvPr>
              <p:cNvSpPr txBox="1"/>
              <p:nvPr/>
            </p:nvSpPr>
            <p:spPr>
              <a:xfrm>
                <a:off x="627626" y="2972738"/>
                <a:ext cx="10759874" cy="3817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14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>
                        <a:solidFill>
                          <a:srgbClr val="FF0000"/>
                        </a:solidFill>
                        <a:ea typeface="Cambria Math" panose="02040503050406030204" pitchFamily="18" charset="0"/>
                      </a:rPr>
                      <m:t>QQ</m:t>
                    </m:r>
                  </m:oMath>
                </a14:m>
                <a:r>
                  <a:rPr lang="en-US" b="1" dirty="0"/>
                  <a:t> systems: Attractive (</a:t>
                </a:r>
                <a:r>
                  <a:rPr lang="en-US" dirty="0"/>
                  <a:t>Triplet) or repulsive (sextet)  at </a:t>
                </a:r>
                <a:r>
                  <a:rPr lang="en-US" dirty="0">
                    <a:solidFill>
                      <a:srgbClr val="FF0000"/>
                    </a:solidFill>
                  </a:rPr>
                  <a:t>small r</a:t>
                </a:r>
                <a:r>
                  <a:rPr lang="en-US" dirty="0"/>
                  <a:t> </a:t>
                </a:r>
                <a:r>
                  <a:rPr lang="en-US" b="1" dirty="0"/>
                  <a:t>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b="1" dirty="0"/>
                  <a:t>).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C52B0C7-2211-1419-5ED3-2C4C84CAC3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626" y="2972738"/>
                <a:ext cx="10759874" cy="381771"/>
              </a:xfrm>
              <a:prstGeom prst="rect">
                <a:avLst/>
              </a:prstGeom>
              <a:blipFill>
                <a:blip r:embed="rId6"/>
                <a:stretch>
                  <a:fillRect l="-397" t="-6452" b="-258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ACD87F4A-D8E7-49E2-8D7B-F032B90CF9C1}"/>
              </a:ext>
            </a:extLst>
          </p:cNvPr>
          <p:cNvSpPr txBox="1"/>
          <p:nvPr/>
        </p:nvSpPr>
        <p:spPr>
          <a:xfrm>
            <a:off x="791852" y="1084674"/>
            <a:ext cx="10246395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lnSpc>
                <a:spcPct val="114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+mn-lt"/>
              </a:rPr>
              <a:t>Theoretical framework based on 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>scale separation</a:t>
            </a:r>
            <a:r>
              <a:rPr lang="en-US" dirty="0">
                <a:latin typeface="+mn-lt"/>
              </a:rPr>
              <a:t>, 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>symmetries</a:t>
            </a:r>
            <a:r>
              <a:rPr lang="en-US" dirty="0">
                <a:latin typeface="+mn-lt"/>
              </a:rPr>
              <a:t> with some 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>inputs</a:t>
            </a:r>
            <a:r>
              <a:rPr lang="en-US" dirty="0">
                <a:latin typeface="+mn-lt"/>
              </a:rPr>
              <a:t> from </a:t>
            </a:r>
            <a:r>
              <a:rPr lang="en-US" dirty="0"/>
              <a:t>lattice QCD.</a:t>
            </a:r>
            <a:endParaRPr lang="en-US" dirty="0">
              <a:latin typeface="+mn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DD87C80-C439-41D5-AA47-FB4D8CC3EC38}"/>
              </a:ext>
            </a:extLst>
          </p:cNvPr>
          <p:cNvSpPr txBox="1"/>
          <p:nvPr/>
        </p:nvSpPr>
        <p:spPr>
          <a:xfrm>
            <a:off x="791852" y="1508984"/>
            <a:ext cx="8348439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lnSpc>
                <a:spcPct val="114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+mn-lt"/>
              </a:rPr>
              <a:t>Quarkonium and Exotic XYZ mesons can be described in the same framework.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73BDBB5-77C0-42A0-92D9-7235E33C8538}"/>
              </a:ext>
            </a:extLst>
          </p:cNvPr>
          <p:cNvSpPr txBox="1"/>
          <p:nvPr/>
        </p:nvSpPr>
        <p:spPr>
          <a:xfrm>
            <a:off x="106613" y="4553751"/>
            <a:ext cx="11315598" cy="6387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lnSpc>
                <a:spcPct val="114000"/>
              </a:lnSpc>
              <a:buFont typeface="Courier New" panose="02070309020205020404" pitchFamily="49" charset="0"/>
              <a:buChar char="o"/>
            </a:pPr>
            <a:r>
              <a:rPr lang="en-US" sz="1900" dirty="0">
                <a:solidFill>
                  <a:srgbClr val="FF0000"/>
                </a:solidFill>
              </a:rPr>
              <a:t>Inputs required from lattice QCD:  </a:t>
            </a:r>
            <a:r>
              <a:rPr lang="en-US" sz="1900" dirty="0"/>
              <a:t>adjoint meson or baryon spectrum, triplet &amp; sextet meson or baryon </a:t>
            </a:r>
          </a:p>
          <a:p>
            <a:pPr>
              <a:lnSpc>
                <a:spcPct val="114000"/>
              </a:lnSpc>
            </a:pPr>
            <a:r>
              <a:rPr lang="en-US" sz="1900" dirty="0"/>
              <a:t>                                                           spectrum, tetraquark &amp; pentaquark static potentials.</a:t>
            </a:r>
            <a:endParaRPr lang="en-US" sz="1900" dirty="0"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F49C423-C36F-4EA1-878B-49BEE2649A4B}"/>
              </a:ext>
            </a:extLst>
          </p:cNvPr>
          <p:cNvSpPr txBox="1"/>
          <p:nvPr/>
        </p:nvSpPr>
        <p:spPr>
          <a:xfrm>
            <a:off x="78332" y="5294335"/>
            <a:ext cx="119196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/>
              <a:t>Exotic dynamics  governed by Schrödinger equations. Universal non-perturbative parameters same for both charm and bottom. 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AA3CFA4-0674-44B0-AC7A-089E97500E7D}"/>
              </a:ext>
            </a:extLst>
          </p:cNvPr>
          <p:cNvSpPr/>
          <p:nvPr/>
        </p:nvSpPr>
        <p:spPr>
          <a:xfrm>
            <a:off x="78332" y="6110970"/>
            <a:ext cx="117711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b="1" dirty="0">
                <a:solidFill>
                  <a:srgbClr val="212121"/>
                </a:solidFill>
              </a:rPr>
              <a:t>BOEFT + lattice QCD</a:t>
            </a:r>
            <a:r>
              <a:rPr lang="en-US" sz="2000" dirty="0">
                <a:solidFill>
                  <a:srgbClr val="212121"/>
                </a:solidFill>
              </a:rPr>
              <a:t>, </a:t>
            </a:r>
            <a:r>
              <a:rPr lang="en-US" sz="2000" dirty="0"/>
              <a:t>enable quantitative predictions of spectra, decays, and even production rates of exotics, offering key insights into their underlying nature.</a:t>
            </a:r>
          </a:p>
        </p:txBody>
      </p:sp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73B3F1D4-ECE9-40B5-A03B-0746F274C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4346" y="6538912"/>
            <a:ext cx="2743200" cy="365125"/>
          </a:xfrm>
        </p:spPr>
        <p:txBody>
          <a:bodyPr/>
          <a:lstStyle/>
          <a:p>
            <a:fld id="{F625E1C1-922A-47A9-AF37-A2DFACD4FCD7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553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artoon of people standing on an elephant&#10;&#10;Description automatically generated">
            <a:extLst>
              <a:ext uri="{FF2B5EF4-FFF2-40B4-BE49-F238E27FC236}">
                <a16:creationId xmlns:a16="http://schemas.microsoft.com/office/drawing/2014/main" id="{A73C861C-A393-4D2F-A5F5-EEC17DD705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250" y="964985"/>
            <a:ext cx="6710288" cy="447352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35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B9B680-36C1-BF0D-71F0-F466F47D688D}"/>
              </a:ext>
            </a:extLst>
          </p:cNvPr>
          <p:cNvSpPr txBox="1"/>
          <p:nvPr/>
        </p:nvSpPr>
        <p:spPr>
          <a:xfrm>
            <a:off x="4372481" y="2669678"/>
            <a:ext cx="1098213" cy="3215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000" b="1" dirty="0">
                <a:solidFill>
                  <a:srgbClr val="FF0000"/>
                </a:solidFill>
                <a:latin typeface="+mn-lt"/>
              </a:rPr>
              <a:t>X Y Z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E9BBC4-FCDC-E9CF-C66A-5E35DED84B64}"/>
              </a:ext>
            </a:extLst>
          </p:cNvPr>
          <p:cNvSpPr txBox="1"/>
          <p:nvPr/>
        </p:nvSpPr>
        <p:spPr>
          <a:xfrm>
            <a:off x="622570" y="149959"/>
            <a:ext cx="4374596" cy="4501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800" dirty="0">
                <a:latin typeface="+mn-lt"/>
              </a:rPr>
              <a:t>What is an XYZ Meson ???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875950-764B-EE9F-6B0F-80D01A5CB483}"/>
              </a:ext>
            </a:extLst>
          </p:cNvPr>
          <p:cNvSpPr/>
          <p:nvPr/>
        </p:nvSpPr>
        <p:spPr>
          <a:xfrm>
            <a:off x="8636177" y="4725675"/>
            <a:ext cx="3530134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Thank you!!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48422D-D13B-E4E0-2C5C-3CD53B385CBF}"/>
              </a:ext>
            </a:extLst>
          </p:cNvPr>
          <p:cNvSpPr/>
          <p:nvPr/>
        </p:nvSpPr>
        <p:spPr>
          <a:xfrm>
            <a:off x="8643908" y="3419246"/>
            <a:ext cx="1809125" cy="6898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900" dirty="0">
                <a:latin typeface="Helvetica" panose="020B0604020202020204" pitchFamily="34" charset="0"/>
                <a:cs typeface="Helvetica" panose="020B0604020202020204" pitchFamily="34" charset="0"/>
              </a:rPr>
              <a:t>Figure from Eric Braaten talk: Charm 2020 conference and </a:t>
            </a:r>
            <a:r>
              <a:rPr lang="en-US" sz="900" dirty="0" err="1">
                <a:latin typeface="Helvetica" panose="020B0604020202020204" pitchFamily="34" charset="0"/>
                <a:cs typeface="Helvetica" panose="020B0604020202020204" pitchFamily="34" charset="0"/>
              </a:rPr>
              <a:t>chatgpt</a:t>
            </a:r>
            <a:endParaRPr lang="en-US" sz="9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D49D3A-3560-5B75-7E48-7E90493A9D56}"/>
              </a:ext>
            </a:extLst>
          </p:cNvPr>
          <p:cNvSpPr txBox="1"/>
          <p:nvPr/>
        </p:nvSpPr>
        <p:spPr>
          <a:xfrm>
            <a:off x="1397245" y="5862709"/>
            <a:ext cx="8651728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900" dirty="0"/>
              <a:t>Perhaps Born-Oppenheimer EFT + Lattice QCD is the key to unlock !!!</a:t>
            </a: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2E747247-FAB8-45DA-BAC0-ACB0F19CF9E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>
            <a:extLst>
              <a:ext uri="{FF2B5EF4-FFF2-40B4-BE49-F238E27FC236}">
                <a16:creationId xmlns:a16="http://schemas.microsoft.com/office/drawing/2014/main" id="{06388B31-94CB-481A-B995-50EA7F28BC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1270262"/>
            <a:ext cx="2463538" cy="24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2340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1848A7-3D69-1BBA-F83A-D1C9542DAF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D120A3-544F-BDA5-C141-698C89EB6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36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48FBBA-7667-D9D7-41F2-EEAA387BAC4F}"/>
              </a:ext>
            </a:extLst>
          </p:cNvPr>
          <p:cNvSpPr txBox="1"/>
          <p:nvPr/>
        </p:nvSpPr>
        <p:spPr>
          <a:xfrm>
            <a:off x="4815192" y="3203906"/>
            <a:ext cx="2277868" cy="4501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800" dirty="0">
                <a:latin typeface="+mn-lt"/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22998822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4C5EEE-65A2-A8B9-47E4-84A1B9AB65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248354-C37F-CAB7-8821-7700BBEC2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37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EFF721-E0F3-2E5D-C639-04C1EB316664}"/>
              </a:ext>
            </a:extLst>
          </p:cNvPr>
          <p:cNvSpPr txBox="1"/>
          <p:nvPr/>
        </p:nvSpPr>
        <p:spPr>
          <a:xfrm>
            <a:off x="4783896" y="90287"/>
            <a:ext cx="1590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BOEFT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8A4BB0F-74B4-D3E4-1B94-A9B3803B5644}"/>
                  </a:ext>
                </a:extLst>
              </p:cNvPr>
              <p:cNvSpPr txBox="1"/>
              <p:nvPr/>
            </p:nvSpPr>
            <p:spPr>
              <a:xfrm>
                <a:off x="105958" y="815241"/>
                <a:ext cx="10091417" cy="367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200" dirty="0">
                    <a:latin typeface="+mn-lt"/>
                  </a:rPr>
                  <a:t>Coupled Equations for lowest Hybrids </a:t>
                </a:r>
                <a:r>
                  <a:rPr lang="en-US" sz="2200" dirty="0">
                    <a:solidFill>
                      <a:srgbClr val="FF0000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200">
                        <a:solidFill>
                          <a:srgbClr val="FF0000"/>
                        </a:solidFill>
                      </a:rPr>
                      <m:t>Q</m:t>
                    </m:r>
                    <m:acc>
                      <m:accPr>
                        <m:chr m:val="̅"/>
                        <m:ctrlPr>
                          <a:rPr lang="en-US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200">
                            <a:solidFill>
                              <a:srgbClr val="FF0000"/>
                            </a:solidFill>
                          </a:rPr>
                          <m:t>Q</m:t>
                        </m:r>
                      </m:e>
                    </m:acc>
                    <m:r>
                      <m:rPr>
                        <m:sty m:val="p"/>
                      </m:rPr>
                      <a:rPr lang="en-US" sz="22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r>
                  <a:rPr lang="en-US" sz="2200" dirty="0">
                    <a:solidFill>
                      <a:srgbClr val="FF0000"/>
                    </a:solidFill>
                  </a:rPr>
                  <a:t>)</a:t>
                </a:r>
                <a:r>
                  <a:rPr lang="en-US" sz="2200" dirty="0">
                    <a:latin typeface="+mn-lt"/>
                  </a:rPr>
                  <a:t> and </a:t>
                </a:r>
                <a:r>
                  <a:rPr lang="en-US" sz="2200" dirty="0">
                    <a:solidFill>
                      <a:srgbClr val="FF0000"/>
                    </a:solidFill>
                    <a:latin typeface="+mn-lt"/>
                  </a:rPr>
                  <a:t>Tetraquarks 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200" b="0" i="0" smtClean="0">
                        <a:solidFill>
                          <a:srgbClr val="FF0000"/>
                        </a:solidFill>
                      </a:rPr>
                      <m:t>QQ</m:t>
                    </m:r>
                    <m:acc>
                      <m:accPr>
                        <m:chr m:val="̅"/>
                        <m:ctrlP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rgbClr val="FF0000"/>
                            </a:solidFill>
                          </a:rPr>
                          <m:t>qq</m:t>
                        </m:r>
                      </m:e>
                    </m:acc>
                  </m:oMath>
                </a14:m>
                <a:r>
                  <a:rPr lang="en-US" sz="2200" dirty="0">
                    <a:solidFill>
                      <a:srgbClr val="FF0000"/>
                    </a:solidFill>
                    <a:latin typeface="+mn-lt"/>
                  </a:rPr>
                  <a:t> or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200" b="0" i="0" smtClean="0">
                        <a:solidFill>
                          <a:srgbClr val="FF0000"/>
                        </a:solidFill>
                      </a:rPr>
                      <m:t>Q</m:t>
                    </m:r>
                    <m:acc>
                      <m:accPr>
                        <m:chr m:val="̅"/>
                        <m:ctrlP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200">
                            <a:solidFill>
                              <a:srgbClr val="FF0000"/>
                            </a:solidFill>
                          </a:rPr>
                          <m:t>Q</m:t>
                        </m:r>
                      </m:e>
                    </m:acc>
                    <m:r>
                      <m:rPr>
                        <m:nor/>
                      </m:rPr>
                      <a:rPr lang="en-US" sz="2200" b="0" i="0" dirty="0" smtClean="0">
                        <a:solidFill>
                          <a:srgbClr val="FF0000"/>
                        </a:solidFill>
                      </a:rPr>
                      <m:t>q</m:t>
                    </m:r>
                    <m:acc>
                      <m:accPr>
                        <m:chr m:val="̅"/>
                        <m:ctrlPr>
                          <a:rPr lang="en-US" sz="2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200" b="0" i="0" dirty="0" smtClean="0">
                            <a:solidFill>
                              <a:srgbClr val="FF0000"/>
                            </a:solidFill>
                          </a:rPr>
                          <m:t>q</m:t>
                        </m:r>
                      </m:e>
                    </m:acc>
                  </m:oMath>
                </a14:m>
                <a:r>
                  <a:rPr lang="en-US" sz="2200" dirty="0">
                    <a:solidFill>
                      <a:srgbClr val="FF0000"/>
                    </a:solidFill>
                    <a:latin typeface="+mn-lt"/>
                  </a:rPr>
                  <a:t>)</a:t>
                </a:r>
                <a:r>
                  <a:rPr lang="en-US" sz="2200" dirty="0">
                    <a:latin typeface="+mn-lt"/>
                  </a:rPr>
                  <a:t>: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8A4BB0F-74B4-D3E4-1B94-A9B3803B56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958" y="815241"/>
                <a:ext cx="10091417" cy="367088"/>
              </a:xfrm>
              <a:prstGeom prst="rect">
                <a:avLst/>
              </a:prstGeom>
              <a:blipFill>
                <a:blip r:embed="rId2"/>
                <a:stretch>
                  <a:fillRect l="-1691" t="-16667" b="-4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12EDA8BA-69EE-642E-2326-3E378B99365F}"/>
              </a:ext>
            </a:extLst>
          </p:cNvPr>
          <p:cNvSpPr txBox="1"/>
          <p:nvPr/>
        </p:nvSpPr>
        <p:spPr>
          <a:xfrm>
            <a:off x="407504" y="1475629"/>
            <a:ext cx="1978106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/>
              <a:t>LDF quantum #</a:t>
            </a:r>
            <a:r>
              <a:rPr lang="en-US" sz="1600" dirty="0">
                <a:solidFill>
                  <a:srgbClr val="FF0000"/>
                </a:solidFill>
              </a:rPr>
              <a:t> K=1</a:t>
            </a:r>
            <a:endParaRPr lang="en-US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916D82-9CB8-F565-ABC9-DAF181D1C5BB}"/>
              </a:ext>
            </a:extLst>
          </p:cNvPr>
          <p:cNvSpPr txBox="1"/>
          <p:nvPr/>
        </p:nvSpPr>
        <p:spPr>
          <a:xfrm>
            <a:off x="407504" y="3899029"/>
            <a:ext cx="1920398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/>
              <a:t>LDF quantum #</a:t>
            </a:r>
            <a:r>
              <a:rPr lang="en-US" sz="1600" dirty="0">
                <a:solidFill>
                  <a:srgbClr val="FF0000"/>
                </a:solidFill>
              </a:rPr>
              <a:t> K=2</a:t>
            </a:r>
            <a:endParaRPr lang="en-US" sz="16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5CEC9D-7970-E989-1CAD-940E325D87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8576" y="1882825"/>
            <a:ext cx="9786971" cy="7040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286889E-A7A2-C163-F145-44B4BB955A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2376" y="2856937"/>
            <a:ext cx="4657427" cy="48437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27E3B88-2036-F758-4855-C85B2AA389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951" y="4437504"/>
            <a:ext cx="10932098" cy="88147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DFE9B7B-2D2C-3D21-90A0-D4A2EC3663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7723" y="5885234"/>
            <a:ext cx="8478970" cy="52993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B05AEC6-F979-BF51-2E06-A9401FD0462C}"/>
              </a:ext>
            </a:extLst>
          </p:cNvPr>
          <p:cNvSpPr/>
          <p:nvPr/>
        </p:nvSpPr>
        <p:spPr>
          <a:xfrm>
            <a:off x="7801016" y="3257254"/>
            <a:ext cx="4309920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Brambilla,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Castell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à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Vairo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 Phys. Rev. D. 92 (2015)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FFA66EF-00E4-4ADD-A2FF-0BA859DF8308}"/>
              </a:ext>
            </a:extLst>
          </p:cNvPr>
          <p:cNvSpPr/>
          <p:nvPr/>
        </p:nvSpPr>
        <p:spPr>
          <a:xfrm>
            <a:off x="7797065" y="173187"/>
            <a:ext cx="2736000" cy="620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Brambilla, AM, Vairo, Phys. Rev. D. 110, (2024), 094040</a:t>
            </a:r>
          </a:p>
        </p:txBody>
      </p:sp>
    </p:spTree>
    <p:extLst>
      <p:ext uri="{BB962C8B-B14F-4D97-AF65-F5344CB8AC3E}">
        <p14:creationId xmlns:p14="http://schemas.microsoft.com/office/powerpoint/2010/main" val="26605029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4C5EEE-65A2-A8B9-47E4-84A1B9AB65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248354-C37F-CAB7-8821-7700BBEC2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38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EFF721-E0F3-2E5D-C639-04C1EB316664}"/>
              </a:ext>
            </a:extLst>
          </p:cNvPr>
          <p:cNvSpPr txBox="1"/>
          <p:nvPr/>
        </p:nvSpPr>
        <p:spPr>
          <a:xfrm>
            <a:off x="4783896" y="90287"/>
            <a:ext cx="1590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BOEFT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C44A52-43D2-D4D1-C71A-45781C1824F9}"/>
              </a:ext>
            </a:extLst>
          </p:cNvPr>
          <p:cNvSpPr txBox="1"/>
          <p:nvPr/>
        </p:nvSpPr>
        <p:spPr>
          <a:xfrm>
            <a:off x="546652" y="1762203"/>
            <a:ext cx="2091919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/>
              <a:t>LDF quantum #</a:t>
            </a:r>
            <a:r>
              <a:rPr lang="en-US" sz="1600" dirty="0">
                <a:solidFill>
                  <a:srgbClr val="FF0000"/>
                </a:solidFill>
              </a:rPr>
              <a:t> K=1/2</a:t>
            </a:r>
            <a:endParaRPr lang="en-US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DB53EB-BC83-490E-D9F4-558B4A185AEA}"/>
              </a:ext>
            </a:extLst>
          </p:cNvPr>
          <p:cNvSpPr txBox="1"/>
          <p:nvPr/>
        </p:nvSpPr>
        <p:spPr>
          <a:xfrm>
            <a:off x="546652" y="3494371"/>
            <a:ext cx="2091919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/>
              <a:t>LDF quantum #</a:t>
            </a:r>
            <a:r>
              <a:rPr lang="en-US" sz="1600" dirty="0">
                <a:solidFill>
                  <a:srgbClr val="FF0000"/>
                </a:solidFill>
              </a:rPr>
              <a:t> K=3/2</a:t>
            </a:r>
            <a:endParaRPr lang="en-US" sz="16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0E91F3-AD02-6647-059A-F7A7863972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7792" y="4250569"/>
            <a:ext cx="10191030" cy="7385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D1C80B0-D422-B3EF-3797-72CEB77458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7792" y="5552294"/>
            <a:ext cx="10062328" cy="6951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E0CFAD-E513-CCDE-DD3F-B52BD46365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95776" y="2332451"/>
            <a:ext cx="7612428" cy="6597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AFE9D22-5909-31D7-0835-8C4DF000F706}"/>
                  </a:ext>
                </a:extLst>
              </p:cNvPr>
              <p:cNvSpPr txBox="1"/>
              <p:nvPr/>
            </p:nvSpPr>
            <p:spPr>
              <a:xfrm>
                <a:off x="36798" y="1013223"/>
                <a:ext cx="12314269" cy="3338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000" dirty="0"/>
                  <a:t>Coupled Equations (</a:t>
                </a:r>
                <a:r>
                  <a:rPr lang="en-US" sz="2000" b="1" dirty="0"/>
                  <a:t>spin-averaged</a:t>
                </a:r>
                <a:r>
                  <a:rPr lang="en-US" sz="2000" dirty="0"/>
                  <a:t>) for </a:t>
                </a:r>
                <a:r>
                  <a:rPr lang="en-US" sz="2000" dirty="0">
                    <a:solidFill>
                      <a:srgbClr val="FF0000"/>
                    </a:solidFill>
                  </a:rPr>
                  <a:t>Doubly Heavy Baryons 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>
                        <a:solidFill>
                          <a:srgbClr val="FF0000"/>
                        </a:solidFill>
                      </a:rPr>
                      <m:t>QQ</m:t>
                    </m:r>
                    <m:r>
                      <m:rPr>
                        <m:nor/>
                      </m:rPr>
                      <a:rPr lang="en-US" sz="2000" b="0" i="0" smtClean="0">
                        <a:solidFill>
                          <a:srgbClr val="FF0000"/>
                        </a:solidFill>
                      </a:rPr>
                      <m:t>q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)</a:t>
                </a:r>
                <a:r>
                  <a:rPr lang="en-US" sz="2000" dirty="0"/>
                  <a:t> &amp; </a:t>
                </a:r>
                <a:r>
                  <a:rPr lang="en-US" sz="2000" dirty="0">
                    <a:solidFill>
                      <a:srgbClr val="FF0000"/>
                    </a:solidFill>
                  </a:rPr>
                  <a:t>Pentaquarks 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b="0" i="0" smtClean="0">
                        <a:solidFill>
                          <a:srgbClr val="FF0000"/>
                        </a:solidFill>
                      </a:rPr>
                      <m:t>QQ</m:t>
                    </m:r>
                    <m:acc>
                      <m:accPr>
                        <m:chr m:val="̅"/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000" b="0" i="0" smtClean="0">
                            <a:solidFill>
                              <a:srgbClr val="FF0000"/>
                            </a:solidFill>
                          </a:rPr>
                          <m:t>q</m:t>
                        </m:r>
                      </m:e>
                    </m:acc>
                    <m:r>
                      <m:rPr>
                        <m:nor/>
                      </m:rPr>
                      <a:rPr lang="en-US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qq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or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b="0" i="0" smtClean="0">
                        <a:solidFill>
                          <a:srgbClr val="FF0000"/>
                        </a:solidFill>
                      </a:rPr>
                      <m:t>Q</m:t>
                    </m:r>
                    <m:acc>
                      <m:accPr>
                        <m:chr m:val="̅"/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000">
                            <a:solidFill>
                              <a:srgbClr val="FF0000"/>
                            </a:solidFill>
                          </a:rPr>
                          <m:t>Q</m:t>
                        </m:r>
                      </m:e>
                    </m:acc>
                    <m:r>
                      <m:rPr>
                        <m:nor/>
                      </m:rPr>
                      <a:rPr lang="en-US" sz="2000" b="0" i="0" dirty="0" smtClean="0">
                        <a:solidFill>
                          <a:srgbClr val="FF0000"/>
                        </a:solidFill>
                      </a:rPr>
                      <m:t>qqq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)</a:t>
                </a:r>
                <a:r>
                  <a:rPr lang="en-US" sz="2000" dirty="0"/>
                  <a:t>: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AFE9D22-5909-31D7-0835-8C4DF000F7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98" y="1013223"/>
                <a:ext cx="12314269" cy="333809"/>
              </a:xfrm>
              <a:prstGeom prst="rect">
                <a:avLst/>
              </a:prstGeom>
              <a:blipFill>
                <a:blip r:embed="rId6"/>
                <a:stretch>
                  <a:fillRect l="-1238" t="-14545" b="-4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4B293675-591C-2759-BA1F-19C9952F71EB}"/>
              </a:ext>
            </a:extLst>
          </p:cNvPr>
          <p:cNvSpPr/>
          <p:nvPr/>
        </p:nvSpPr>
        <p:spPr>
          <a:xfrm>
            <a:off x="7934616" y="273086"/>
            <a:ext cx="2736000" cy="620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Brambilla, AM, Vairo, Phys. Rev. D. 110, (2024), 094040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42C5042-546E-6D90-E31B-D22C027C63CB}"/>
                  </a:ext>
                </a:extLst>
              </p:cNvPr>
              <p:cNvSpPr txBox="1"/>
              <p:nvPr/>
            </p:nvSpPr>
            <p:spPr>
              <a:xfrm>
                <a:off x="380659" y="5630909"/>
                <a:ext cx="1109278" cy="5379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600" dirty="0"/>
                  <a:t>Opposite    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sz="1600" dirty="0"/>
                  <a:t>parity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en-US" sz="1600" dirty="0">
                    <a:latin typeface="+mn-lt"/>
                  </a:rPr>
                  <a:t> :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42C5042-546E-6D90-E31B-D22C027C63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659" y="5630909"/>
                <a:ext cx="1109278" cy="537968"/>
              </a:xfrm>
              <a:prstGeom prst="rect">
                <a:avLst/>
              </a:prstGeom>
              <a:blipFill>
                <a:blip r:embed="rId7"/>
                <a:stretch>
                  <a:fillRect l="-10989" t="-10227" r="-10440" b="-2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0668082-F116-B371-81B2-1B69F4A4F42A}"/>
                  </a:ext>
                </a:extLst>
              </p:cNvPr>
              <p:cNvSpPr txBox="1"/>
              <p:nvPr/>
            </p:nvSpPr>
            <p:spPr>
              <a:xfrm>
                <a:off x="380659" y="4509662"/>
                <a:ext cx="831574" cy="257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600" dirty="0"/>
                  <a:t>parity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en-US" sz="1600" dirty="0">
                    <a:latin typeface="+mn-lt"/>
                  </a:rPr>
                  <a:t>: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0668082-F116-B371-81B2-1B69F4A4F4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659" y="4509662"/>
                <a:ext cx="831574" cy="257250"/>
              </a:xfrm>
              <a:prstGeom prst="rect">
                <a:avLst/>
              </a:prstGeom>
              <a:blipFill>
                <a:blip r:embed="rId8"/>
                <a:stretch>
                  <a:fillRect l="-14599" t="-21429" r="-13869" b="-47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00418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8B2FD4-F2F2-3021-F0B4-463BF846F2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824D0D-266D-8928-51D8-9C2A9C7A0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39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129E5B-2C23-00B5-66DB-94C9FCDAAA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1495" y="745206"/>
            <a:ext cx="4254856" cy="33279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99F38B3-4401-B633-C070-57C849341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6441" y="2718066"/>
            <a:ext cx="426009" cy="3273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CA0AAFE-2336-2E6B-1B1E-889DAE4108F7}"/>
              </a:ext>
            </a:extLst>
          </p:cNvPr>
          <p:cNvSpPr txBox="1"/>
          <p:nvPr/>
        </p:nvSpPr>
        <p:spPr>
          <a:xfrm>
            <a:off x="7980727" y="3296577"/>
            <a:ext cx="952184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>
                <a:latin typeface="+mn-lt"/>
              </a:rPr>
              <a:t>Isospin=1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D84B18F-0F43-03D9-66DC-DA31829497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67" y="858061"/>
            <a:ext cx="4341385" cy="317155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6AFE9BE-A8A5-50F7-718A-CEAD20BDC381}"/>
              </a:ext>
            </a:extLst>
          </p:cNvPr>
          <p:cNvSpPr/>
          <p:nvPr/>
        </p:nvSpPr>
        <p:spPr>
          <a:xfrm>
            <a:off x="493541" y="4276673"/>
            <a:ext cx="3888852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Bicudo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Cichy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Peters, Wagner, Phys. Rev. D. 93, (2016)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E8FB84-53EC-B554-7EE6-0067B5452A15}"/>
              </a:ext>
            </a:extLst>
          </p:cNvPr>
          <p:cNvSpPr/>
          <p:nvPr/>
        </p:nvSpPr>
        <p:spPr>
          <a:xfrm>
            <a:off x="7209768" y="3976758"/>
            <a:ext cx="3888852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Prelovsek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Bahtiyar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Petkovic, Phys. Lett. B. 805, (2020)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5DDD2E0-B64C-3535-6DFC-E266C10BDBB4}"/>
              </a:ext>
            </a:extLst>
          </p:cNvPr>
          <p:cNvSpPr/>
          <p:nvPr/>
        </p:nvSpPr>
        <p:spPr>
          <a:xfrm>
            <a:off x="532938" y="3976758"/>
            <a:ext cx="3580735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Mueller et al,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PoS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LATTICE2023, 64 (2024)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0EE3793-6975-11D1-ED97-83875EDD8D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75861" y="741666"/>
            <a:ext cx="883887" cy="37473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7977EAB-77D1-F1DA-5508-4B9246CEAF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08367" y="642825"/>
            <a:ext cx="1023792" cy="353844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BDCE6353-7F8C-F256-25E1-67E8ED30298D}"/>
              </a:ext>
            </a:extLst>
          </p:cNvPr>
          <p:cNvSpPr txBox="1"/>
          <p:nvPr/>
        </p:nvSpPr>
        <p:spPr>
          <a:xfrm>
            <a:off x="1622986" y="5419945"/>
            <a:ext cx="7614264" cy="3215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000" b="0" dirty="0"/>
              <a:t>Quark configurations can be rearranged to have two </a:t>
            </a:r>
            <a:r>
              <a:rPr lang="en-US" sz="2000" dirty="0"/>
              <a:t>hadron</a:t>
            </a:r>
            <a:r>
              <a:rPr lang="en-US" sz="2000" b="0" dirty="0"/>
              <a:t> state. 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A0A207C-57BF-AFDA-7130-1339A451DE05}"/>
              </a:ext>
            </a:extLst>
          </p:cNvPr>
          <p:cNvSpPr txBox="1"/>
          <p:nvPr/>
        </p:nvSpPr>
        <p:spPr>
          <a:xfrm>
            <a:off x="3259542" y="4859273"/>
            <a:ext cx="4384662" cy="3215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000" b="0" dirty="0">
                <a:solidFill>
                  <a:srgbClr val="FF0000"/>
                </a:solidFill>
              </a:rPr>
              <a:t>Tetraquark / pentaquark BO potentials:</a:t>
            </a:r>
            <a:endParaRPr lang="en-US" sz="2000" b="1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8AE998C-98D0-4BB5-15D4-8B203DCB2BA6}"/>
              </a:ext>
            </a:extLst>
          </p:cNvPr>
          <p:cNvSpPr txBox="1"/>
          <p:nvPr/>
        </p:nvSpPr>
        <p:spPr>
          <a:xfrm>
            <a:off x="689093" y="6046830"/>
            <a:ext cx="10485243" cy="6724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000" dirty="0"/>
              <a:t>Similarity with molecular physics. Molecules going to constituent atoms when internuclear </a:t>
            </a:r>
          </a:p>
          <a:p>
            <a:pPr>
              <a:lnSpc>
                <a:spcPct val="114000"/>
              </a:lnSpc>
            </a:pPr>
            <a:r>
              <a:rPr lang="en-US" sz="2000" dirty="0"/>
              <a:t>                                                      separation very large. 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079A251-360F-AD7B-EFA8-B915E1F1DCAB}"/>
              </a:ext>
            </a:extLst>
          </p:cNvPr>
          <p:cNvSpPr/>
          <p:nvPr/>
        </p:nvSpPr>
        <p:spPr>
          <a:xfrm>
            <a:off x="1935804" y="1361872"/>
            <a:ext cx="894945" cy="353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B459212-C4F8-9F6D-885E-8808107B3949}"/>
              </a:ext>
            </a:extLst>
          </p:cNvPr>
          <p:cNvSpPr/>
          <p:nvPr/>
        </p:nvSpPr>
        <p:spPr>
          <a:xfrm>
            <a:off x="1935804" y="2265324"/>
            <a:ext cx="894945" cy="353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1A364F-BA16-14CB-7AE2-48E5C412E2C0}"/>
              </a:ext>
            </a:extLst>
          </p:cNvPr>
          <p:cNvSpPr/>
          <p:nvPr/>
        </p:nvSpPr>
        <p:spPr>
          <a:xfrm>
            <a:off x="1935804" y="3196556"/>
            <a:ext cx="894945" cy="353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11EFD20-3047-4AA6-F92C-59F977F153FD}"/>
                  </a:ext>
                </a:extLst>
              </p:cNvPr>
              <p:cNvSpPr txBox="1"/>
              <p:nvPr/>
            </p:nvSpPr>
            <p:spPr>
              <a:xfrm>
                <a:off x="2009291" y="1378255"/>
                <a:ext cx="857351" cy="3073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, </m:t>
                      </m:r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0" smtClean="0">
                              <a:latin typeface="Cambria Math" panose="02040503050406030204" pitchFamily="18" charset="0"/>
                            </a:rPr>
                            <m:t>𝚺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𝒈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US" sz="1600" b="1" dirty="0" err="1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11EFD20-3047-4AA6-F92C-59F977F153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9291" y="1378255"/>
                <a:ext cx="857351" cy="307328"/>
              </a:xfrm>
              <a:prstGeom prst="rect">
                <a:avLst/>
              </a:prstGeom>
              <a:blipFill>
                <a:blip r:embed="rId8"/>
                <a:stretch>
                  <a:fillRect l="-5000"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90C93F4-6AAB-4D68-4E88-E77031F4700E}"/>
                  </a:ext>
                </a:extLst>
              </p:cNvPr>
              <p:cNvSpPr txBox="1"/>
              <p:nvPr/>
            </p:nvSpPr>
            <p:spPr>
              <a:xfrm>
                <a:off x="2019019" y="2287405"/>
                <a:ext cx="857351" cy="3073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, </m:t>
                      </m:r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0" smtClean="0">
                              <a:latin typeface="Cambria Math" panose="02040503050406030204" pitchFamily="18" charset="0"/>
                            </a:rPr>
                            <m:t>𝚺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𝒈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en-US" sz="1600" b="1" dirty="0" err="1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90C93F4-6AAB-4D68-4E88-E77031F470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9019" y="2287405"/>
                <a:ext cx="857351" cy="307328"/>
              </a:xfrm>
              <a:prstGeom prst="rect">
                <a:avLst/>
              </a:prstGeom>
              <a:blipFill>
                <a:blip r:embed="rId9"/>
                <a:stretch>
                  <a:fillRect l="-4255"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EBBDF36-D52C-DAD7-30C9-C307EE33D84E}"/>
                  </a:ext>
                </a:extLst>
              </p:cNvPr>
              <p:cNvSpPr txBox="1"/>
              <p:nvPr/>
            </p:nvSpPr>
            <p:spPr>
              <a:xfrm>
                <a:off x="2009291" y="3288632"/>
                <a:ext cx="854016" cy="3073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0" smtClean="0">
                              <a:latin typeface="Cambria Math" panose="02040503050406030204" pitchFamily="18" charset="0"/>
                            </a:rPr>
                            <m:t>𝚷</m:t>
                          </m:r>
                        </m:e>
                        <m:sub>
                          <m:r>
                            <a:rPr lang="en-US" sz="1600" b="1" i="0" smtClean="0">
                              <a:latin typeface="Cambria Math" panose="02040503050406030204" pitchFamily="18" charset="0"/>
                            </a:rPr>
                            <m:t>𝐠</m:t>
                          </m:r>
                        </m:sub>
                      </m:sSub>
                    </m:oMath>
                  </m:oMathPara>
                </a14:m>
                <a:endParaRPr lang="en-US" sz="1600" b="1" dirty="0" err="1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EBBDF36-D52C-DAD7-30C9-C307EE33D8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9291" y="3288632"/>
                <a:ext cx="854016" cy="307392"/>
              </a:xfrm>
              <a:prstGeom prst="rect">
                <a:avLst/>
              </a:prstGeom>
              <a:blipFill>
                <a:blip r:embed="rId10"/>
                <a:stretch>
                  <a:fillRect l="-5000" r="-1429"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1F9CACF2-570E-1269-9DB3-D66FE1FED24B}"/>
              </a:ext>
            </a:extLst>
          </p:cNvPr>
          <p:cNvSpPr txBox="1"/>
          <p:nvPr/>
        </p:nvSpPr>
        <p:spPr>
          <a:xfrm>
            <a:off x="4396990" y="81449"/>
            <a:ext cx="27783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 potentials </a:t>
            </a:r>
          </a:p>
        </p:txBody>
      </p:sp>
    </p:spTree>
    <p:extLst>
      <p:ext uri="{BB962C8B-B14F-4D97-AF65-F5344CB8AC3E}">
        <p14:creationId xmlns:p14="http://schemas.microsoft.com/office/powerpoint/2010/main" val="4247336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QET for heavy quarks and diquarks">
            <a:extLst>
              <a:ext uri="{FF2B5EF4-FFF2-40B4-BE49-F238E27FC236}">
                <a16:creationId xmlns:a16="http://schemas.microsoft.com/office/drawing/2014/main" id="{84806EFA-90B6-4067-983B-6F820E668612}"/>
              </a:ext>
            </a:extLst>
          </p:cNvPr>
          <p:cNvSpPr txBox="1"/>
          <p:nvPr/>
        </p:nvSpPr>
        <p:spPr>
          <a:xfrm>
            <a:off x="210092" y="3343592"/>
            <a:ext cx="11969551" cy="47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endParaRPr lang="en-US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3" name="HQET for heavy quarks and diquarks">
            <a:extLst>
              <a:ext uri="{FF2B5EF4-FFF2-40B4-BE49-F238E27FC236}">
                <a16:creationId xmlns:a16="http://schemas.microsoft.com/office/drawing/2014/main" id="{84806EFA-90B6-4067-983B-6F820E668612}"/>
              </a:ext>
            </a:extLst>
          </p:cNvPr>
          <p:cNvSpPr txBox="1"/>
          <p:nvPr/>
        </p:nvSpPr>
        <p:spPr>
          <a:xfrm>
            <a:off x="57691" y="1351534"/>
            <a:ext cx="11969551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000" dirty="0">
                <a:solidFill>
                  <a:schemeClr val="tx1"/>
                </a:solidFill>
              </a:rPr>
              <a:t>Multiple scales</a:t>
            </a:r>
            <a:r>
              <a:rPr lang="en-US" sz="2000" dirty="0"/>
              <a:t> in Exotics: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147720" y="2384679"/>
                <a:ext cx="3404009" cy="3752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sz="1600" dirty="0"/>
                  <a:t>Energy scale for LDF: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1600" b="1" i="0" smtClean="0"/>
                          <m:t>Λ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1600" b="1" i="0" smtClean="0"/>
                          <m:t>QCD</m:t>
                        </m:r>
                      </m:sub>
                    </m:sSub>
                  </m:oMath>
                </a14:m>
                <a:r>
                  <a:rPr lang="en-US" sz="1600" dirty="0"/>
                  <a:t>   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7720" y="2384679"/>
                <a:ext cx="3404009" cy="375231"/>
              </a:xfrm>
              <a:prstGeom prst="rect">
                <a:avLst/>
              </a:prstGeom>
              <a:blipFill>
                <a:blip r:embed="rId3"/>
                <a:stretch>
                  <a:fillRect l="-716" t="-4839" b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147720" y="2757501"/>
                <a:ext cx="55320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sz="1600" dirty="0"/>
                  <a:t>Relative momentum between heavy quarks: 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𝑚𝑣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1/</m:t>
                    </m:r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</a:rPr>
                      <m:t>r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7720" y="2757501"/>
                <a:ext cx="5532092" cy="338554"/>
              </a:xfrm>
              <a:prstGeom prst="rect">
                <a:avLst/>
              </a:prstGeom>
              <a:blipFill>
                <a:blip r:embed="rId4"/>
                <a:stretch>
                  <a:fillRect l="-441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4</a:t>
            </a:fld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C08BD85-109D-1B1A-6DC9-99E11EAA98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2064" y="3760185"/>
            <a:ext cx="3511008" cy="382879"/>
          </a:xfrm>
          <a:prstGeom prst="rect">
            <a:avLst/>
          </a:prstGeom>
          <a:ln w="38100">
            <a:solidFill>
              <a:schemeClr val="tx1"/>
            </a:solidFill>
            <a:prstDash val="sysDash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65737CA-7F01-3072-C398-51ADFB95659F}"/>
                  </a:ext>
                </a:extLst>
              </p:cNvPr>
              <p:cNvSpPr txBox="1"/>
              <p:nvPr/>
            </p:nvSpPr>
            <p:spPr>
              <a:xfrm>
                <a:off x="1147720" y="1999456"/>
                <a:ext cx="296267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sz="1600" dirty="0"/>
                  <a:t>Mass of heavy quark:  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US" sz="1600" dirty="0"/>
                  <a:t>   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65737CA-7F01-3072-C398-51ADFB9565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7720" y="1999456"/>
                <a:ext cx="2962671" cy="338554"/>
              </a:xfrm>
              <a:prstGeom prst="rect">
                <a:avLst/>
              </a:prstGeom>
              <a:blipFill>
                <a:blip r:embed="rId6"/>
                <a:stretch>
                  <a:fillRect l="-823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4FFE79E5-B73C-677E-AEE2-9E97531F12B5}"/>
              </a:ext>
            </a:extLst>
          </p:cNvPr>
          <p:cNvSpPr txBox="1"/>
          <p:nvPr/>
        </p:nvSpPr>
        <p:spPr>
          <a:xfrm>
            <a:off x="3884118" y="163193"/>
            <a:ext cx="31409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  Exotic Hadron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HQET for heavy quarks and diquarks">
                <a:extLst>
                  <a:ext uri="{FF2B5EF4-FFF2-40B4-BE49-F238E27FC236}">
                    <a16:creationId xmlns:a16="http://schemas.microsoft.com/office/drawing/2014/main" id="{6F46807D-DF7C-0DDF-7948-6D1329731E07}"/>
                  </a:ext>
                </a:extLst>
              </p:cNvPr>
              <p:cNvSpPr txBox="1"/>
              <p:nvPr/>
            </p:nvSpPr>
            <p:spPr>
              <a:xfrm>
                <a:off x="57691" y="815823"/>
                <a:ext cx="11868185" cy="41107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2000" dirty="0">
                    <a:solidFill>
                      <a:srgbClr val="FF0000"/>
                    </a:solidFill>
                  </a:rPr>
                  <a:t>Exotic hadron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𝑄</m:t>
                    </m:r>
                    <m:acc>
                      <m:accPr>
                        <m:chr m:val="̅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en-US" sz="20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, …..)</m:t>
                    </m:r>
                  </m:oMath>
                </a14:m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sz="2000" dirty="0"/>
                  <a:t>: any combination of light quark and gluons (LDF) for color singlet.</a:t>
                </a:r>
              </a:p>
            </p:txBody>
          </p:sp>
        </mc:Choice>
        <mc:Fallback xmlns="">
          <p:sp>
            <p:nvSpPr>
              <p:cNvPr id="8" name="HQET for heavy quarks and diquarks">
                <a:extLst>
                  <a:ext uri="{FF2B5EF4-FFF2-40B4-BE49-F238E27FC236}">
                    <a16:creationId xmlns:a16="http://schemas.microsoft.com/office/drawing/2014/main" id="{6F46807D-DF7C-0DDF-7948-6D1329731E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91" y="815823"/>
                <a:ext cx="11868185" cy="411075"/>
              </a:xfrm>
              <a:prstGeom prst="rect">
                <a:avLst/>
              </a:prstGeom>
              <a:blipFill>
                <a:blip r:embed="rId7"/>
                <a:stretch>
                  <a:fillRect l="-770" t="-5970" b="-2686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F2AC2C5-36E3-9248-B1BB-EC687822C35F}"/>
                  </a:ext>
                </a:extLst>
              </p:cNvPr>
              <p:cNvSpPr txBox="1"/>
              <p:nvPr/>
            </p:nvSpPr>
            <p:spPr>
              <a:xfrm>
                <a:off x="1151026" y="3184187"/>
                <a:ext cx="415376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sz="1600" dirty="0"/>
                  <a:t>Heavy Quark kinetic energy scale: 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F2AC2C5-36E3-9248-B1BB-EC687822C3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1026" y="3184187"/>
                <a:ext cx="4153766" cy="338554"/>
              </a:xfrm>
              <a:prstGeom prst="rect">
                <a:avLst/>
              </a:prstGeom>
              <a:blipFill>
                <a:blip r:embed="rId8"/>
                <a:stretch>
                  <a:fillRect l="-587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" name="Group 29">
            <a:extLst>
              <a:ext uri="{FF2B5EF4-FFF2-40B4-BE49-F238E27FC236}">
                <a16:creationId xmlns:a16="http://schemas.microsoft.com/office/drawing/2014/main" id="{D5512492-CAE3-3280-EE17-816F1B18223E}"/>
              </a:ext>
            </a:extLst>
          </p:cNvPr>
          <p:cNvGrpSpPr/>
          <p:nvPr/>
        </p:nvGrpSpPr>
        <p:grpSpPr>
          <a:xfrm>
            <a:off x="8232208" y="1523266"/>
            <a:ext cx="3239384" cy="1606855"/>
            <a:chOff x="8045167" y="2592573"/>
            <a:chExt cx="3239384" cy="1606855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926B23CD-0D8F-25DF-2929-318448575E30}"/>
                </a:ext>
              </a:extLst>
            </p:cNvPr>
            <p:cNvGrpSpPr/>
            <p:nvPr/>
          </p:nvGrpSpPr>
          <p:grpSpPr>
            <a:xfrm>
              <a:off x="8045167" y="2592573"/>
              <a:ext cx="3239384" cy="1606855"/>
              <a:chOff x="8758432" y="2837114"/>
              <a:chExt cx="2564609" cy="1371890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1682DC28-053F-D7D8-EDD3-942831228AC9}"/>
                  </a:ext>
                </a:extLst>
              </p:cNvPr>
              <p:cNvSpPr/>
              <p:nvPr/>
            </p:nvSpPr>
            <p:spPr>
              <a:xfrm>
                <a:off x="8758432" y="2837114"/>
                <a:ext cx="2564609" cy="137189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4000"/>
                  </a:lnSpc>
                </a:pPr>
                <a:endParaRPr lang="en-US" dirty="0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6C2C5D0-6D48-C349-3301-00BCFEDB775F}"/>
                  </a:ext>
                </a:extLst>
              </p:cNvPr>
              <p:cNvSpPr/>
              <p:nvPr/>
            </p:nvSpPr>
            <p:spPr>
              <a:xfrm>
                <a:off x="9309842" y="3341901"/>
                <a:ext cx="288313" cy="27748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4000"/>
                  </a:lnSpc>
                </a:pPr>
                <a:endParaRPr lang="en-US" dirty="0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0042F5FE-7E25-402A-5C46-A15B6A4317E3}"/>
                  </a:ext>
                </a:extLst>
              </p:cNvPr>
              <p:cNvSpPr/>
              <p:nvPr/>
            </p:nvSpPr>
            <p:spPr>
              <a:xfrm>
                <a:off x="10483319" y="3341901"/>
                <a:ext cx="288313" cy="27748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4000"/>
                  </a:lnSpc>
                </a:pPr>
                <a:endParaRPr lang="en-US" dirty="0"/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CF831853-86E2-0D6A-5824-6A6E89864892}"/>
                  </a:ext>
                </a:extLst>
              </p:cNvPr>
              <p:cNvCxnSpPr>
                <a:stCxn id="20" idx="6"/>
                <a:endCxn id="21" idx="2"/>
              </p:cNvCxnSpPr>
              <p:nvPr/>
            </p:nvCxnSpPr>
            <p:spPr>
              <a:xfrm>
                <a:off x="9598155" y="3480643"/>
                <a:ext cx="885164" cy="0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8FD798E6-5E8F-A1FF-B4F8-8BF72FF32A71}"/>
                      </a:ext>
                    </a:extLst>
                  </p:cNvPr>
                  <p:cNvSpPr txBox="1"/>
                  <p:nvPr/>
                </p:nvSpPr>
                <p:spPr>
                  <a:xfrm>
                    <a:off x="9754328" y="3566498"/>
                    <a:ext cx="572817" cy="17972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>
                      <a:lnSpc>
                        <a:spcPct val="114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∼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𝒎𝒗</m:t>
                          </m:r>
                        </m:oMath>
                      </m:oMathPara>
                    </a14:m>
                    <a:endParaRPr lang="en-US" sz="1200" b="1" dirty="0"/>
                  </a:p>
                </p:txBody>
              </p:sp>
            </mc:Choice>
            <mc:Fallback xmlns="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8FD798E6-5E8F-A1FF-B4F8-8BF72FF32A7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754328" y="3566498"/>
                    <a:ext cx="572817" cy="179725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1681" r="-1681" b="-2285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2774EFEB-F9FD-6655-0704-45BEC33EE3AF}"/>
                      </a:ext>
                    </a:extLst>
                  </p:cNvPr>
                  <p:cNvSpPr txBox="1"/>
                  <p:nvPr/>
                </p:nvSpPr>
                <p:spPr>
                  <a:xfrm>
                    <a:off x="9318459" y="3622937"/>
                    <a:ext cx="258083" cy="3516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>
                      <a:lnSpc>
                        <a:spcPct val="114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</m:acc>
                        </m:oMath>
                      </m:oMathPara>
                    </a14:m>
                    <a:endParaRPr lang="en-US" sz="2000" b="1" dirty="0"/>
                  </a:p>
                </p:txBody>
              </p:sp>
            </mc:Choice>
            <mc:Fallback xmlns=""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7C34DA32-4721-9443-D2BE-8DED7E84813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18459" y="3622937"/>
                    <a:ext cx="258083" cy="351699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l="-27907" r="-30233" b="-2069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9E32793C-EECF-F40E-1FBA-A544DBF4F92C}"/>
                      </a:ext>
                    </a:extLst>
                  </p:cNvPr>
                  <p:cNvSpPr txBox="1"/>
                  <p:nvPr/>
                </p:nvSpPr>
                <p:spPr>
                  <a:xfrm>
                    <a:off x="10533437" y="3607473"/>
                    <a:ext cx="258083" cy="3516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>
                      <a:lnSpc>
                        <a:spcPct val="114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𝑸</m:t>
                          </m:r>
                        </m:oMath>
                      </m:oMathPara>
                    </a14:m>
                    <a:endParaRPr lang="en-US" sz="2000" b="1" dirty="0"/>
                  </a:p>
                </p:txBody>
              </p:sp>
            </mc:Choice>
            <mc:Fallback xmlns="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AE2C4BD3-C164-EB6E-A8E9-D5F77EAA98A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533437" y="3607473"/>
                    <a:ext cx="258083" cy="351699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l="-30952" r="-30952" b="-2105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377D4F0-C7C6-4D0A-39A3-85AD89965785}"/>
                </a:ext>
              </a:extLst>
            </p:cNvPr>
            <p:cNvSpPr txBox="1"/>
            <p:nvPr/>
          </p:nvSpPr>
          <p:spPr>
            <a:xfrm>
              <a:off x="9471696" y="2772478"/>
              <a:ext cx="386324" cy="25725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sz="1600" dirty="0">
                  <a:latin typeface="+mn-lt"/>
                </a:rPr>
                <a:t>LDF</a:t>
              </a:r>
            </a:p>
          </p:txBody>
        </p:sp>
      </p:grpSp>
      <p:sp>
        <p:nvSpPr>
          <p:cNvPr id="7" name="HQET for heavy quarks and diquarks">
            <a:extLst>
              <a:ext uri="{FF2B5EF4-FFF2-40B4-BE49-F238E27FC236}">
                <a16:creationId xmlns:a16="http://schemas.microsoft.com/office/drawing/2014/main" id="{3B64A4B4-C555-FBF8-5FAC-B54D7D04E9F2}"/>
              </a:ext>
            </a:extLst>
          </p:cNvPr>
          <p:cNvSpPr txBox="1"/>
          <p:nvPr/>
        </p:nvSpPr>
        <p:spPr>
          <a:xfrm>
            <a:off x="7548928" y="4196362"/>
            <a:ext cx="3606683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>
              <a:defRPr sz="2400"/>
            </a:pPr>
            <a:r>
              <a:rPr lang="en-US" sz="1800" dirty="0"/>
              <a:t>Heavy quarks </a:t>
            </a:r>
            <a:r>
              <a:rPr lang="en-US" sz="1800" b="1" dirty="0"/>
              <a:t>static</a:t>
            </a:r>
            <a:r>
              <a:rPr lang="en-US" sz="1800" dirty="0"/>
              <a:t> with</a:t>
            </a:r>
          </a:p>
          <a:p>
            <a:pPr>
              <a:defRPr sz="2400"/>
            </a:pPr>
            <a:r>
              <a:rPr lang="en-US" sz="1800" dirty="0"/>
              <a:t>respect to light quarks or gluons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1EAED1-A83F-C0F7-F6DF-97D631811413}"/>
              </a:ext>
            </a:extLst>
          </p:cNvPr>
          <p:cNvSpPr txBox="1"/>
          <p:nvPr/>
        </p:nvSpPr>
        <p:spPr>
          <a:xfrm>
            <a:off x="2482936" y="5020864"/>
            <a:ext cx="52692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Bell MT" panose="02020503060305020303" pitchFamily="18" charset="0"/>
              </a:rPr>
              <a:t>Born-Oppenheimer (BO) Approximation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HQET for heavy quarks and diquarks">
                <a:extLst>
                  <a:ext uri="{FF2B5EF4-FFF2-40B4-BE49-F238E27FC236}">
                    <a16:creationId xmlns:a16="http://schemas.microsoft.com/office/drawing/2014/main" id="{B48D8172-10F5-0028-C8E8-A6C34124D407}"/>
                  </a:ext>
                </a:extLst>
              </p:cNvPr>
              <p:cNvSpPr txBox="1"/>
              <p:nvPr/>
            </p:nvSpPr>
            <p:spPr>
              <a:xfrm>
                <a:off x="111224" y="4265289"/>
                <a:ext cx="11969551" cy="74174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2000" dirty="0">
                    <a:solidFill>
                      <a:schemeClr val="tx1"/>
                    </a:solidFill>
                  </a:rPr>
                  <a:t>Time-scale for dynamics of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smtClean="0">
                        <a:solidFill>
                          <a:schemeClr val="tx1"/>
                        </a:solidFill>
                      </a:rPr>
                      <m:t>Q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000">
                            <a:solidFill>
                              <a:schemeClr val="tx1"/>
                            </a:solidFill>
                          </a:rPr>
                          <m:t>Q</m:t>
                        </m:r>
                      </m:e>
                    </m:acc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:∼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</a:rPr>
                          <m:t>m</m:t>
                        </m:r>
                        <m:sSup>
                          <m:sSup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2000" b="0" i="0" smtClean="0">
                                <a:solidFill>
                                  <a:schemeClr val="tx1"/>
                                </a:solidFill>
                              </a:rPr>
                              <m:t>v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sz="2000" b="0" i="0" smtClean="0">
                                <a:solidFill>
                                  <a:schemeClr val="tx1"/>
                                </a:solidFill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en-US" sz="2000" b="0" i="0" smtClean="0">
                        <a:solidFill>
                          <a:schemeClr val="tx1"/>
                        </a:solidFill>
                      </a:rPr>
                      <m:t>≫ 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2000"/>
                              <m:t>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/>
                              <m:t>QCD</m:t>
                            </m:r>
                          </m:sub>
                        </m:sSub>
                      </m:den>
                    </m:f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HQET for heavy quarks and diquarks">
                <a:extLst>
                  <a:ext uri="{FF2B5EF4-FFF2-40B4-BE49-F238E27FC236}">
                    <a16:creationId xmlns:a16="http://schemas.microsoft.com/office/drawing/2014/main" id="{B48D8172-10F5-0028-C8E8-A6C34124D4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224" y="4265289"/>
                <a:ext cx="11969551" cy="741742"/>
              </a:xfrm>
              <a:prstGeom prst="rect">
                <a:avLst/>
              </a:prstGeom>
              <a:blipFill>
                <a:blip r:embed="rId16"/>
                <a:stretch>
                  <a:fillRect l="-76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28">
            <a:extLst>
              <a:ext uri="{FF2B5EF4-FFF2-40B4-BE49-F238E27FC236}">
                <a16:creationId xmlns:a16="http://schemas.microsoft.com/office/drawing/2014/main" id="{A1727EC7-670B-AF4A-55D3-97A2B9B7CFB7}"/>
              </a:ext>
            </a:extLst>
          </p:cNvPr>
          <p:cNvSpPr/>
          <p:nvPr/>
        </p:nvSpPr>
        <p:spPr>
          <a:xfrm>
            <a:off x="8051647" y="4883829"/>
            <a:ext cx="4324035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Braaten,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Langmack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Smith Phys. Rev. D. 90, 014044  (2014)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DA1E4C9-5552-9870-400A-8E2A815893C1}"/>
              </a:ext>
            </a:extLst>
          </p:cNvPr>
          <p:cNvSpPr/>
          <p:nvPr/>
        </p:nvSpPr>
        <p:spPr>
          <a:xfrm>
            <a:off x="8051647" y="5162988"/>
            <a:ext cx="4324035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Juge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Kuti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Morningstar, Phys. Rev. Lett. 90, 161601  (2003)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HQET for heavy quarks and diquarks">
                <a:extLst>
                  <a:ext uri="{FF2B5EF4-FFF2-40B4-BE49-F238E27FC236}">
                    <a16:creationId xmlns:a16="http://schemas.microsoft.com/office/drawing/2014/main" id="{B1EC38C0-5740-4AF3-8F3F-6165C2ECE707}"/>
                  </a:ext>
                </a:extLst>
              </p:cNvPr>
              <p:cNvSpPr txBox="1"/>
              <p:nvPr/>
            </p:nvSpPr>
            <p:spPr>
              <a:xfrm>
                <a:off x="111224" y="5661178"/>
                <a:ext cx="12134309" cy="41735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2000" b="1" dirty="0"/>
                  <a:t>Bound-state dynamics</a:t>
                </a:r>
                <a:r>
                  <a:rPr lang="en-US" sz="2000" dirty="0"/>
                  <a:t> at energy scale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𝒎</m:t>
                    </m:r>
                    <m:sSup>
                      <m:sSup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/>
                  <a:t>! Integrate out all energy scales above 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</a:rPr>
                      <m:t>𝒎</m:t>
                    </m:r>
                    <m:sSup>
                      <m:sSup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p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000" dirty="0"/>
                  <a:t>.</a:t>
                </a:r>
              </a:p>
            </p:txBody>
          </p:sp>
        </mc:Choice>
        <mc:Fallback xmlns="">
          <p:sp>
            <p:nvSpPr>
              <p:cNvPr id="33" name="HQET for heavy quarks and diquarks">
                <a:extLst>
                  <a:ext uri="{FF2B5EF4-FFF2-40B4-BE49-F238E27FC236}">
                    <a16:creationId xmlns:a16="http://schemas.microsoft.com/office/drawing/2014/main" id="{B1EC38C0-5740-4AF3-8F3F-6165C2ECE7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224" y="5661178"/>
                <a:ext cx="12134309" cy="417358"/>
              </a:xfrm>
              <a:prstGeom prst="rect">
                <a:avLst/>
              </a:prstGeom>
              <a:blipFill>
                <a:blip r:embed="rId17"/>
                <a:stretch>
                  <a:fillRect l="-753" t="-4412" b="-26471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FEB524C9-E84D-4B2F-B66A-11AC9ACEE4A8}"/>
              </a:ext>
            </a:extLst>
          </p:cNvPr>
          <p:cNvPicPr>
            <a:picLocks noChangeAspect="1"/>
          </p:cNvPicPr>
          <p:nvPr/>
        </p:nvPicPr>
        <p:blipFill>
          <a:blip r:embed="rId18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540120" y="6290751"/>
            <a:ext cx="5111760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6787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A005D2-A537-F4C1-B463-B52B5F151E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A52EB28-2892-D372-54C8-4D66F51810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2694" y="1552399"/>
            <a:ext cx="6799306" cy="393429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7952BF-98FF-BA0D-6889-4B2B0A2D8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40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9BD6F19-EDAE-B573-185D-D86FA08C99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2784" y="140922"/>
            <a:ext cx="1781364" cy="41299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DBC0791-379C-0689-0D04-5254EA16298D}"/>
              </a:ext>
            </a:extLst>
          </p:cNvPr>
          <p:cNvSpPr txBox="1"/>
          <p:nvPr/>
        </p:nvSpPr>
        <p:spPr>
          <a:xfrm>
            <a:off x="1348220" y="1042150"/>
            <a:ext cx="1082027" cy="3215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000" b="1" dirty="0"/>
              <a:t>R</a:t>
            </a:r>
            <a:r>
              <a:rPr lang="en-US" sz="2000" b="1" dirty="0">
                <a:latin typeface="+mn-lt"/>
              </a:rPr>
              <a:t>esults: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A3497C4-E90E-DC54-B859-C3ABC0EF035D}"/>
                  </a:ext>
                </a:extLst>
              </p:cNvPr>
              <p:cNvSpPr txBox="1"/>
              <p:nvPr/>
            </p:nvSpPr>
            <p:spPr>
              <a:xfrm>
                <a:off x="139368" y="1531608"/>
                <a:ext cx="6025055" cy="18879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indent="-342900">
                  <a:lnSpc>
                    <a:spcPct val="114000"/>
                  </a:lnSpc>
                  <a:buFont typeface="+mj-lt"/>
                  <a:buAutoNum type="arabicParenR"/>
                </a:pPr>
                <a:r>
                  <a:rPr lang="en-US" dirty="0">
                    <a:solidFill>
                      <a:srgbClr val="FF0000"/>
                    </a:solidFill>
                  </a:rPr>
                  <a:t>Quarkonium percentage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≈ 8 %</m:t>
                    </m:r>
                  </m:oMath>
                </a14:m>
                <a:endParaRPr lang="en-US" dirty="0"/>
              </a:p>
              <a:p>
                <a:pPr marL="342900" indent="-342900">
                  <a:lnSpc>
                    <a:spcPct val="114000"/>
                  </a:lnSpc>
                  <a:buFont typeface="+mj-lt"/>
                  <a:buAutoNum type="arabicParenR"/>
                </a:pPr>
                <a:r>
                  <a:rPr lang="en-US" dirty="0">
                    <a:solidFill>
                      <a:srgbClr val="FF0000"/>
                    </a:solidFill>
                  </a:rPr>
                  <a:t>Tetraquark percentage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Σ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sub>
                            </m:sSub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≈ 38 %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Π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54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%</m:t>
                    </m:r>
                  </m:oMath>
                </a14:m>
                <a:endParaRPr lang="en-US" dirty="0"/>
              </a:p>
              <a:p>
                <a:pPr marL="342900" indent="-342900">
                  <a:lnSpc>
                    <a:spcPct val="114000"/>
                  </a:lnSpc>
                  <a:buFont typeface="+mj-lt"/>
                  <a:buAutoNum type="arabicParenR"/>
                </a:pPr>
                <a:r>
                  <a:rPr lang="en-US" dirty="0">
                    <a:solidFill>
                      <a:srgbClr val="FF0000"/>
                    </a:solidFill>
                  </a:rPr>
                  <a:t>Radius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15</m:t>
                    </m:r>
                  </m:oMath>
                </a14:m>
                <a:r>
                  <a:rPr lang="en-US" dirty="0"/>
                  <a:t> fm.</a:t>
                </a:r>
              </a:p>
              <a:p>
                <a:pPr marL="342900" indent="-342900">
                  <a:lnSpc>
                    <a:spcPct val="114000"/>
                  </a:lnSpc>
                  <a:buFont typeface="+mj-lt"/>
                  <a:buAutoNum type="arabicParenR"/>
                </a:pPr>
                <a:r>
                  <a:rPr lang="en-US" b="1" dirty="0"/>
                  <a:t>Adjoint</a:t>
                </a: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𝒒</m:t>
                            </m:r>
                            <m:acc>
                              <m:accPr>
                                <m:chr m:val="̅"/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</m:e>
                            </m:acc>
                          </m:e>
                        </m:d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𝟖</m:t>
                        </m:r>
                      </m:sub>
                    </m:sSub>
                  </m:oMath>
                </a14:m>
                <a:r>
                  <a:rPr lang="en-US" sz="1800" dirty="0"/>
                  <a:t>  energy:</a:t>
                </a:r>
                <a:r>
                  <a:rPr lang="en-US" sz="18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𝜦</m:t>
                        </m:r>
                      </m:e>
                      <m:sub>
                        <m:r>
                          <a:rPr lang="en-US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  <m:sup>
                        <m:sSup>
                          <m:sSupPr>
                            <m:ctrlPr>
                              <a:rPr lang="en-US" sz="1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  <m:sup>
                            <m:r>
                              <a:rPr lang="en-US" sz="1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−−</m:t>
                            </m:r>
                          </m:sup>
                        </m:sSup>
                      </m:sup>
                    </m:sSubSup>
                    <m:r>
                      <a:rPr lang="en-US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≈−</m:t>
                    </m:r>
                    <m:r>
                      <a:rPr lang="en-US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𝟐𝟐𝟖</m:t>
                    </m:r>
                  </m:oMath>
                </a14:m>
                <a:r>
                  <a:rPr lang="en-US" sz="1800" dirty="0"/>
                  <a:t> MeV: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dirty="0"/>
                  <a:t>      No bound states in higher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dirty="0"/>
                  <a:t>      </a:t>
                </a:r>
                <a:r>
                  <a:rPr lang="en-US" dirty="0" err="1"/>
                  <a:t>multiplets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bSup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….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A3497C4-E90E-DC54-B859-C3ABC0EF03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368" y="1531608"/>
                <a:ext cx="6025055" cy="1887953"/>
              </a:xfrm>
              <a:prstGeom prst="rect">
                <a:avLst/>
              </a:prstGeom>
              <a:blipFill>
                <a:blip r:embed="rId4"/>
                <a:stretch>
                  <a:fillRect l="-2227" t="-3548" b="-67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4BEC972-D2D7-0FE8-BE8E-702A168D607E}"/>
                  </a:ext>
                </a:extLst>
              </p:cNvPr>
              <p:cNvSpPr txBox="1"/>
              <p:nvPr/>
            </p:nvSpPr>
            <p:spPr>
              <a:xfrm>
                <a:off x="569166" y="5642867"/>
                <a:ext cx="5979266" cy="257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 −</m:t>
                        </m:r>
                      </m:sup>
                    </m:sSup>
                  </m:oMath>
                </a14:m>
                <a:r>
                  <a:rPr lang="en-US" sz="1600" dirty="0">
                    <a:latin typeface="+mn-lt"/>
                  </a:rPr>
                  <a:t> state: Mass around 3.957 (11) GeV.  </a:t>
                </a:r>
                <a:r>
                  <a:rPr lang="en-US" sz="1600" dirty="0">
                    <a:solidFill>
                      <a:srgbClr val="FF0000"/>
                    </a:solidFill>
                    <a:latin typeface="+mn-lt"/>
                  </a:rPr>
                  <a:t>Identified with X(3940) ?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4BEC972-D2D7-0FE8-BE8E-702A168D60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166" y="5642867"/>
                <a:ext cx="5979266" cy="257250"/>
              </a:xfrm>
              <a:prstGeom prst="rect">
                <a:avLst/>
              </a:prstGeom>
              <a:blipFill>
                <a:blip r:embed="rId5"/>
                <a:stretch>
                  <a:fillRect l="-1121" t="-21429" r="-1325" b="-47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0DF81AA-B6DD-47BB-D5EB-25CDB20AEB01}"/>
                  </a:ext>
                </a:extLst>
              </p:cNvPr>
              <p:cNvSpPr txBox="1"/>
              <p:nvPr/>
            </p:nvSpPr>
            <p:spPr>
              <a:xfrm>
                <a:off x="569167" y="6056293"/>
                <a:ext cx="3664529" cy="257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 +</m:t>
                        </m:r>
                      </m:sup>
                    </m:sSup>
                  </m:oMath>
                </a14:m>
                <a:r>
                  <a:rPr lang="en-US" sz="1600" dirty="0">
                    <a:latin typeface="+mn-lt"/>
                  </a:rPr>
                  <a:t> state: Mass around </a:t>
                </a:r>
                <a:r>
                  <a:rPr lang="en-US" sz="1600" dirty="0"/>
                  <a:t>4</a:t>
                </a:r>
                <a:r>
                  <a:rPr lang="en-US" sz="1600" dirty="0">
                    <a:latin typeface="+mn-lt"/>
                  </a:rPr>
                  <a:t>.004 (14) GeV.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0DF81AA-B6DD-47BB-D5EB-25CDB20AEB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167" y="6056293"/>
                <a:ext cx="3664529" cy="257250"/>
              </a:xfrm>
              <a:prstGeom prst="rect">
                <a:avLst/>
              </a:prstGeom>
              <a:blipFill>
                <a:blip r:embed="rId6"/>
                <a:stretch>
                  <a:fillRect l="-1827" t="-18605" r="-2492" b="-465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FCBC0B5-7843-627D-4940-E1239EC8A77D}"/>
                  </a:ext>
                </a:extLst>
              </p:cNvPr>
              <p:cNvSpPr txBox="1"/>
              <p:nvPr/>
            </p:nvSpPr>
            <p:spPr>
              <a:xfrm>
                <a:off x="569166" y="6469719"/>
                <a:ext cx="10925491" cy="257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 +</m:t>
                        </m:r>
                      </m:sup>
                    </m:sSup>
                  </m:oMath>
                </a14:m>
                <a:r>
                  <a:rPr lang="en-US" sz="1600" dirty="0">
                    <a:latin typeface="+mn-lt"/>
                  </a:rPr>
                  <a:t> state: Mass around 3.</a:t>
                </a:r>
                <a:r>
                  <a:rPr lang="en-US" sz="1600" dirty="0"/>
                  <a:t>846</a:t>
                </a:r>
                <a:r>
                  <a:rPr lang="en-US" sz="1600" dirty="0">
                    <a:latin typeface="+mn-lt"/>
                  </a:rPr>
                  <a:t> (11) GeV.  </a:t>
                </a:r>
                <a:r>
                  <a:rPr lang="en-US" sz="16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+mn-lt"/>
                  </a:rPr>
                  <a:t>Also indicated in the lattice calculations</a:t>
                </a:r>
                <a:r>
                  <a:rPr lang="en-US" sz="1600" dirty="0">
                    <a:latin typeface="+mn-lt"/>
                  </a:rPr>
                  <a:t>: </a:t>
                </a:r>
                <a:r>
                  <a:rPr lang="en-US" sz="1600" dirty="0" err="1">
                    <a:solidFill>
                      <a:schemeClr val="accent6">
                        <a:lumMod val="50000"/>
                      </a:schemeClr>
                    </a:solidFill>
                    <a:latin typeface="+mn-lt"/>
                  </a:rPr>
                  <a:t>Prelovsek</a:t>
                </a:r>
                <a:r>
                  <a:rPr lang="en-US" sz="1600" dirty="0">
                    <a:solidFill>
                      <a:schemeClr val="accent6">
                        <a:lumMod val="50000"/>
                      </a:schemeClr>
                    </a:solidFill>
                    <a:latin typeface="+mn-lt"/>
                  </a:rPr>
                  <a:t> et al JHEP 06 (2021) 035</a:t>
                </a:r>
                <a:r>
                  <a:rPr lang="en-US" sz="1600" dirty="0">
                    <a:latin typeface="+mn-lt"/>
                  </a:rPr>
                  <a:t>.   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FCBC0B5-7843-627D-4940-E1239EC8A7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166" y="6469719"/>
                <a:ext cx="10925491" cy="257250"/>
              </a:xfrm>
              <a:prstGeom prst="rect">
                <a:avLst/>
              </a:prstGeom>
              <a:blipFill>
                <a:blip r:embed="rId7"/>
                <a:stretch>
                  <a:fillRect l="-613" t="-18605" r="-167" b="-465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271E448-6331-3E30-969A-F4E55EE2E63C}"/>
                  </a:ext>
                </a:extLst>
              </p:cNvPr>
              <p:cNvSpPr txBox="1"/>
              <p:nvPr/>
            </p:nvSpPr>
            <p:spPr>
              <a:xfrm>
                <a:off x="7719331" y="5568985"/>
                <a:ext cx="3393429" cy="3238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000" dirty="0"/>
                  <a:t>Multiplet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: {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 −</m:t>
                        </m:r>
                      </m:sup>
                    </m:sSup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 0, 1, 2</m:t>
                            </m:r>
                          </m:e>
                        </m:d>
                      </m:e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 +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}</a:t>
                </a:r>
                <a:endParaRPr lang="en-US" sz="2000" dirty="0" err="1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271E448-6331-3E30-969A-F4E55EE2E6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9331" y="5568985"/>
                <a:ext cx="3393429" cy="323807"/>
              </a:xfrm>
              <a:prstGeom prst="rect">
                <a:avLst/>
              </a:prstGeom>
              <a:blipFill>
                <a:blip r:embed="rId8"/>
                <a:stretch>
                  <a:fillRect l="-4488" t="-18868" r="-3950" b="-471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9674AE8-5A56-E06B-566E-9752BBDE72EA}"/>
                  </a:ext>
                </a:extLst>
              </p:cNvPr>
              <p:cNvSpPr txBox="1"/>
              <p:nvPr/>
            </p:nvSpPr>
            <p:spPr>
              <a:xfrm>
                <a:off x="569166" y="5231609"/>
                <a:ext cx="3214278" cy="257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 +</m:t>
                        </m:r>
                      </m:sup>
                    </m:sSup>
                  </m:oMath>
                </a14:m>
                <a:r>
                  <a:rPr lang="en-US" sz="1600" dirty="0">
                    <a:latin typeface="+mn-lt"/>
                  </a:rPr>
                  <a:t> state: </a:t>
                </a:r>
                <a:r>
                  <a:rPr lang="en-US" sz="1600" dirty="0">
                    <a:solidFill>
                      <a:srgbClr val="FF0000"/>
                    </a:solidFill>
                    <a:latin typeface="+mn-lt"/>
                  </a:rPr>
                  <a:t>Identified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(3872)</m:t>
                    </m:r>
                  </m:oMath>
                </a14:m>
                <a:endParaRPr lang="en-US" sz="1600" dirty="0">
                  <a:solidFill>
                    <a:srgbClr val="FF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9674AE8-5A56-E06B-566E-9752BBDE72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166" y="5231609"/>
                <a:ext cx="3214278" cy="257250"/>
              </a:xfrm>
              <a:prstGeom prst="rect">
                <a:avLst/>
              </a:prstGeom>
              <a:blipFill>
                <a:blip r:embed="rId9"/>
                <a:stretch>
                  <a:fillRect l="-2083" t="-19048" r="-2083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F51FC8D-AAA8-F414-F56F-6AF771D488ED}"/>
                  </a:ext>
                </a:extLst>
              </p:cNvPr>
              <p:cNvSpPr txBox="1"/>
              <p:nvPr/>
            </p:nvSpPr>
            <p:spPr>
              <a:xfrm>
                <a:off x="8960145" y="1127111"/>
                <a:ext cx="2882199" cy="5382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600" dirty="0">
                    <a:solidFill>
                      <a:srgbClr val="00B050"/>
                    </a:solidFill>
                    <a:latin typeface="+mn-lt"/>
                  </a:rPr>
                  <a:t>Using lattice QCD spin-splitting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sz="1600" dirty="0">
                    <a:solidFill>
                      <a:srgbClr val="00B050"/>
                    </a:solidFill>
                    <a:latin typeface="+mn-lt"/>
                  </a:rPr>
                  <a:t>results for hybrids (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acc>
                      <m:accPr>
                        <m:chr m:val="̅"/>
                        <m:ctrlP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en-US" sz="16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sz="1600" dirty="0">
                    <a:solidFill>
                      <a:srgbClr val="00B050"/>
                    </a:solidFill>
                    <a:latin typeface="+mn-lt"/>
                  </a:rPr>
                  <a:t>)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F51FC8D-AAA8-F414-F56F-6AF771D488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0145" y="1127111"/>
                <a:ext cx="2882199" cy="538224"/>
              </a:xfrm>
              <a:prstGeom prst="rect">
                <a:avLst/>
              </a:prstGeom>
              <a:blipFill>
                <a:blip r:embed="rId10"/>
                <a:stretch>
                  <a:fillRect l="-4440" t="-10227" r="-3171" b="-2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EDDD96A7-A466-471A-8A38-43272A7A8DA0}"/>
              </a:ext>
            </a:extLst>
          </p:cNvPr>
          <p:cNvSpPr/>
          <p:nvPr/>
        </p:nvSpPr>
        <p:spPr>
          <a:xfrm>
            <a:off x="7836390" y="140922"/>
            <a:ext cx="2470370" cy="532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AM,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Scirpa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Vairo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</a:t>
            </a:r>
          </a:p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Phys. Rev. Lett. 135 (2025), 131902</a:t>
            </a:r>
          </a:p>
        </p:txBody>
      </p:sp>
    </p:spTree>
    <p:extLst>
      <p:ext uri="{BB962C8B-B14F-4D97-AF65-F5344CB8AC3E}">
        <p14:creationId xmlns:p14="http://schemas.microsoft.com/office/powerpoint/2010/main" val="2586051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D2ECC8-29D2-327A-4DA9-3753285B28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F026AA-06D2-70F7-E06C-E6E708ADF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41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D1575D6-AD9D-74F0-23D0-C644BAEF36D5}"/>
                  </a:ext>
                </a:extLst>
              </p:cNvPr>
              <p:cNvSpPr txBox="1"/>
              <p:nvPr/>
            </p:nvSpPr>
            <p:spPr>
              <a:xfrm>
                <a:off x="349656" y="1329121"/>
                <a:ext cx="4033861" cy="6724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000" b="1" dirty="0"/>
                  <a:t>R</a:t>
                </a:r>
                <a:r>
                  <a:rPr lang="en-US" sz="2000" b="1" dirty="0">
                    <a:latin typeface="+mn-lt"/>
                  </a:rPr>
                  <a:t>esults </a:t>
                </a:r>
                <a:r>
                  <a:rPr lang="en-US" sz="2000" dirty="0">
                    <a:latin typeface="+mn-lt"/>
                  </a:rPr>
                  <a:t>with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sz="2000" dirty="0">
                    <a:latin typeface="+mn-lt"/>
                  </a:rPr>
                  <a:t>adjoint meson energy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≈−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𝟐𝟐𝟖</m:t>
                    </m:r>
                  </m:oMath>
                </a14:m>
                <a:r>
                  <a:rPr lang="en-US" sz="2000" b="1" dirty="0">
                    <a:latin typeface="+mn-lt"/>
                  </a:rPr>
                  <a:t> </a:t>
                </a:r>
                <a:r>
                  <a:rPr lang="en-US" sz="2000" dirty="0">
                    <a:latin typeface="+mn-lt"/>
                  </a:rPr>
                  <a:t>MeV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D1575D6-AD9D-74F0-23D0-C644BAEF36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656" y="1329121"/>
                <a:ext cx="4033861" cy="672428"/>
              </a:xfrm>
              <a:prstGeom prst="rect">
                <a:avLst/>
              </a:prstGeom>
              <a:blipFill>
                <a:blip r:embed="rId2"/>
                <a:stretch>
                  <a:fillRect l="-3776" t="-9091" r="-3021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5FDEB1C-9916-C111-2592-626BDF323109}"/>
                  </a:ext>
                </a:extLst>
              </p:cNvPr>
              <p:cNvSpPr txBox="1"/>
              <p:nvPr/>
            </p:nvSpPr>
            <p:spPr>
              <a:xfrm>
                <a:off x="182800" y="2753379"/>
                <a:ext cx="6025055" cy="9340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indent="-342900">
                  <a:lnSpc>
                    <a:spcPct val="114000"/>
                  </a:lnSpc>
                  <a:buFont typeface="+mj-lt"/>
                  <a:buAutoNum type="arabicParenR"/>
                </a:pPr>
                <a:r>
                  <a:rPr lang="en-US" dirty="0">
                    <a:solidFill>
                      <a:srgbClr val="FF0000"/>
                    </a:solidFill>
                  </a:rPr>
                  <a:t>Quarkonium percentage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≈1.5 %</m:t>
                    </m:r>
                  </m:oMath>
                </a14:m>
                <a:endParaRPr lang="en-US" dirty="0"/>
              </a:p>
              <a:p>
                <a:pPr marL="342900" indent="-342900">
                  <a:lnSpc>
                    <a:spcPct val="114000"/>
                  </a:lnSpc>
                  <a:buFont typeface="+mj-lt"/>
                  <a:buAutoNum type="arabicParenR"/>
                </a:pPr>
                <a:r>
                  <a:rPr lang="en-US" dirty="0">
                    <a:solidFill>
                      <a:srgbClr val="FF0000"/>
                    </a:solidFill>
                  </a:rPr>
                  <a:t>Tetraquark percentage</a:t>
                </a:r>
                <a:r>
                  <a:rPr lang="en-US" dirty="0"/>
                  <a:t>: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dirty="0"/>
                  <a:t>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Σ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sub>
                            </m:sSub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≈45.4 %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Π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53.1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%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5FDEB1C-9916-C111-2592-626BDF3231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00" y="2753379"/>
                <a:ext cx="6025055" cy="934038"/>
              </a:xfrm>
              <a:prstGeom prst="rect">
                <a:avLst/>
              </a:prstGeom>
              <a:blipFill>
                <a:blip r:embed="rId3"/>
                <a:stretch>
                  <a:fillRect l="-2227" t="-7190" b="-13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42EEFE3-7F25-342B-B215-97ABD3B82A4B}"/>
                  </a:ext>
                </a:extLst>
              </p:cNvPr>
              <p:cNvSpPr txBox="1"/>
              <p:nvPr/>
            </p:nvSpPr>
            <p:spPr>
              <a:xfrm>
                <a:off x="569166" y="5642867"/>
                <a:ext cx="3485826" cy="257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 −</m:t>
                        </m:r>
                      </m:sup>
                    </m:sSup>
                  </m:oMath>
                </a14:m>
                <a:r>
                  <a:rPr lang="en-US" sz="1600" dirty="0">
                    <a:latin typeface="+mn-lt"/>
                  </a:rPr>
                  <a:t> state: Mass around </a:t>
                </a:r>
                <a:r>
                  <a:rPr lang="en-US" sz="1600" dirty="0"/>
                  <a:t>10.612</a:t>
                </a:r>
                <a:r>
                  <a:rPr lang="en-US" sz="1600" dirty="0">
                    <a:latin typeface="+mn-lt"/>
                  </a:rPr>
                  <a:t> GeV.  </a:t>
                </a:r>
                <a:endParaRPr lang="en-US" sz="1600" dirty="0">
                  <a:solidFill>
                    <a:srgbClr val="FF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42EEFE3-7F25-342B-B215-97ABD3B82A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166" y="5642867"/>
                <a:ext cx="3485826" cy="257250"/>
              </a:xfrm>
              <a:prstGeom prst="rect">
                <a:avLst/>
              </a:prstGeom>
              <a:blipFill>
                <a:blip r:embed="rId4"/>
                <a:stretch>
                  <a:fillRect l="-1923" t="-21429" r="-2797" b="-47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4C7DDFF-FE52-AE55-B96C-7261970BA968}"/>
                  </a:ext>
                </a:extLst>
              </p:cNvPr>
              <p:cNvSpPr txBox="1"/>
              <p:nvPr/>
            </p:nvSpPr>
            <p:spPr>
              <a:xfrm>
                <a:off x="569167" y="6056293"/>
                <a:ext cx="3370410" cy="257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 +</m:t>
                        </m:r>
                      </m:sup>
                    </m:sSup>
                  </m:oMath>
                </a14:m>
                <a:r>
                  <a:rPr lang="en-US" sz="1600" dirty="0">
                    <a:latin typeface="+mn-lt"/>
                  </a:rPr>
                  <a:t> state: Mass around </a:t>
                </a:r>
                <a:r>
                  <a:rPr lang="en-US" sz="1600" dirty="0"/>
                  <a:t>10.635</a:t>
                </a:r>
                <a:r>
                  <a:rPr lang="en-US" sz="1600" dirty="0">
                    <a:latin typeface="+mn-lt"/>
                  </a:rPr>
                  <a:t> GeV.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4C7DDFF-FE52-AE55-B96C-7261970BA9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167" y="6056293"/>
                <a:ext cx="3370410" cy="257250"/>
              </a:xfrm>
              <a:prstGeom prst="rect">
                <a:avLst/>
              </a:prstGeom>
              <a:blipFill>
                <a:blip r:embed="rId5"/>
                <a:stretch>
                  <a:fillRect l="-1989" t="-18605" r="-2532" b="-465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491F6B-FF24-209E-1E5C-0A9553161940}"/>
                  </a:ext>
                </a:extLst>
              </p:cNvPr>
              <p:cNvSpPr txBox="1"/>
              <p:nvPr/>
            </p:nvSpPr>
            <p:spPr>
              <a:xfrm>
                <a:off x="569166" y="6469719"/>
                <a:ext cx="3428118" cy="257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 +</m:t>
                        </m:r>
                      </m:sup>
                    </m:sSup>
                  </m:oMath>
                </a14:m>
                <a:r>
                  <a:rPr lang="en-US" sz="1600" dirty="0">
                    <a:latin typeface="+mn-lt"/>
                  </a:rPr>
                  <a:t> state: Mass around </a:t>
                </a:r>
                <a:r>
                  <a:rPr lang="en-US" sz="1600" dirty="0"/>
                  <a:t>10.576</a:t>
                </a:r>
                <a:r>
                  <a:rPr lang="en-US" sz="1600" dirty="0">
                    <a:latin typeface="+mn-lt"/>
                  </a:rPr>
                  <a:t> GeV. 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491F6B-FF24-209E-1E5C-0A95531619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166" y="6469719"/>
                <a:ext cx="3428118" cy="257250"/>
              </a:xfrm>
              <a:prstGeom prst="rect">
                <a:avLst/>
              </a:prstGeom>
              <a:blipFill>
                <a:blip r:embed="rId6"/>
                <a:stretch>
                  <a:fillRect l="-1954" t="-18605" r="-2664" b="-465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B99ED44-C560-6AE6-2D33-D319F151E5B4}"/>
                  </a:ext>
                </a:extLst>
              </p:cNvPr>
              <p:cNvSpPr txBox="1"/>
              <p:nvPr/>
            </p:nvSpPr>
            <p:spPr>
              <a:xfrm>
                <a:off x="7336530" y="5732486"/>
                <a:ext cx="3393429" cy="3238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000" dirty="0"/>
                  <a:t>Multiplet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: {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 −</m:t>
                        </m:r>
                      </m:sup>
                    </m:sSup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 0, 1, 2</m:t>
                            </m:r>
                          </m:e>
                        </m:d>
                      </m:e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 +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}</a:t>
                </a:r>
                <a:endParaRPr lang="en-US" sz="2000" dirty="0" err="1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B99ED44-C560-6AE6-2D33-D319F151E5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6530" y="5732486"/>
                <a:ext cx="3393429" cy="323807"/>
              </a:xfrm>
              <a:prstGeom prst="rect">
                <a:avLst/>
              </a:prstGeom>
              <a:blipFill>
                <a:blip r:embed="rId7"/>
                <a:stretch>
                  <a:fillRect l="-4488" t="-18868" r="-3950" b="-490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C5110CF-B14D-3BA3-66F2-FCE722A6145B}"/>
                  </a:ext>
                </a:extLst>
              </p:cNvPr>
              <p:cNvSpPr txBox="1"/>
              <p:nvPr/>
            </p:nvSpPr>
            <p:spPr>
              <a:xfrm>
                <a:off x="569166" y="5231609"/>
                <a:ext cx="4468403" cy="257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+ +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rgbClr val="FF0000"/>
                    </a:solidFill>
                    <a:latin typeface="+mn-lt"/>
                  </a:rPr>
                  <a:t>: identified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FF0000"/>
                    </a:solidFill>
                    <a:latin typeface="+mn-lt"/>
                  </a:rPr>
                  <a:t>: </a:t>
                </a:r>
                <a:r>
                  <a:rPr lang="en-US" sz="1600" dirty="0">
                    <a:latin typeface="+mn-lt"/>
                  </a:rPr>
                  <a:t>Mass around 10.595 GeV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C5110CF-B14D-3BA3-66F2-FCE722A614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166" y="5231609"/>
                <a:ext cx="4468403" cy="257250"/>
              </a:xfrm>
              <a:prstGeom prst="rect">
                <a:avLst/>
              </a:prstGeom>
              <a:blipFill>
                <a:blip r:embed="rId8"/>
                <a:stretch>
                  <a:fillRect l="-1501" t="-19048" r="-1774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BFD0074-B2A6-4BDA-7DA1-382551E1B3F1}"/>
                  </a:ext>
                </a:extLst>
              </p:cNvPr>
              <p:cNvSpPr txBox="1"/>
              <p:nvPr/>
            </p:nvSpPr>
            <p:spPr>
              <a:xfrm>
                <a:off x="8960145" y="1127111"/>
                <a:ext cx="2882199" cy="5382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600" dirty="0">
                    <a:solidFill>
                      <a:srgbClr val="00B050"/>
                    </a:solidFill>
                    <a:latin typeface="+mn-lt"/>
                  </a:rPr>
                  <a:t>Using lattice QCD spin-splitting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sz="1600" dirty="0">
                    <a:solidFill>
                      <a:srgbClr val="00B050"/>
                    </a:solidFill>
                    <a:latin typeface="+mn-lt"/>
                  </a:rPr>
                  <a:t>results for hybrids (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acc>
                      <m:accPr>
                        <m:chr m:val="̅"/>
                        <m:ctrlP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en-US" sz="16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sz="1600" dirty="0">
                    <a:solidFill>
                      <a:srgbClr val="00B050"/>
                    </a:solidFill>
                    <a:latin typeface="+mn-lt"/>
                  </a:rPr>
                  <a:t>)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F51FC8D-AAA8-F414-F56F-6AF771D488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0145" y="1127111"/>
                <a:ext cx="2882199" cy="538224"/>
              </a:xfrm>
              <a:prstGeom prst="rect">
                <a:avLst/>
              </a:prstGeom>
              <a:blipFill>
                <a:blip r:embed="rId10"/>
                <a:stretch>
                  <a:fillRect l="-4440" t="-10227" r="-3171" b="-2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screenshot of a computer">
            <a:extLst>
              <a:ext uri="{FF2B5EF4-FFF2-40B4-BE49-F238E27FC236}">
                <a16:creationId xmlns:a16="http://schemas.microsoft.com/office/drawing/2014/main" id="{EC599F87-A6FF-054A-F69E-E2F432CD9BB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886" y="1928214"/>
            <a:ext cx="6465717" cy="38762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3D02448-E05A-940A-6482-47581A44A2DE}"/>
              </a:ext>
            </a:extLst>
          </p:cNvPr>
          <p:cNvSpPr/>
          <p:nvPr/>
        </p:nvSpPr>
        <p:spPr>
          <a:xfrm>
            <a:off x="9293087" y="3588026"/>
            <a:ext cx="2146852" cy="1987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3485280-ACEF-18C0-91D2-150A32FD6654}"/>
              </a:ext>
            </a:extLst>
          </p:cNvPr>
          <p:cNvCxnSpPr/>
          <p:nvPr/>
        </p:nvCxnSpPr>
        <p:spPr>
          <a:xfrm>
            <a:off x="9332843" y="3597969"/>
            <a:ext cx="155050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01F5D16-D816-F050-319A-9745EE78D4C3}"/>
                  </a:ext>
                </a:extLst>
              </p:cNvPr>
              <p:cNvSpPr txBox="1"/>
              <p:nvPr/>
            </p:nvSpPr>
            <p:spPr>
              <a:xfrm>
                <a:off x="11028757" y="3447667"/>
                <a:ext cx="445570" cy="3157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++</m:t>
                          </m:r>
                        </m:sup>
                      </m:sSup>
                    </m:oMath>
                  </m:oMathPara>
                </a14:m>
                <a:endParaRPr lang="en-US" dirty="0" err="1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01F5D16-D816-F050-319A-9745EE78D4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28757" y="3447667"/>
                <a:ext cx="445570" cy="315792"/>
              </a:xfrm>
              <a:prstGeom prst="rect">
                <a:avLst/>
              </a:prstGeom>
              <a:blipFill>
                <a:blip r:embed="rId13"/>
                <a:stretch>
                  <a:fillRect l="-10959" r="-27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79E285DC-55FA-CABC-4316-281AB9704D9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392694" y="131031"/>
            <a:ext cx="771729" cy="57879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67EDE9F-C542-4B45-9CC7-D13002D88709}"/>
              </a:ext>
            </a:extLst>
          </p:cNvPr>
          <p:cNvSpPr/>
          <p:nvPr/>
        </p:nvSpPr>
        <p:spPr>
          <a:xfrm>
            <a:off x="7798060" y="131031"/>
            <a:ext cx="2470370" cy="532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AM,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Scirpa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Vairo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</a:t>
            </a:r>
          </a:p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Phys. Rev. Lett. 135 (2025), 131902</a:t>
            </a:r>
          </a:p>
        </p:txBody>
      </p:sp>
    </p:spTree>
    <p:extLst>
      <p:ext uri="{BB962C8B-B14F-4D97-AF65-F5344CB8AC3E}">
        <p14:creationId xmlns:p14="http://schemas.microsoft.com/office/powerpoint/2010/main" val="1883936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010446-46CE-88BF-BAFA-A0162419E5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490B2CD-E5E2-FC6C-557B-81DD76F7C1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2784" y="140922"/>
            <a:ext cx="1781364" cy="4129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07C16F-F4E7-D766-B562-AF651D90F3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924" y="2904819"/>
            <a:ext cx="3222904" cy="7567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35B285A-BD99-F5E4-F335-7B3DECD16457}"/>
              </a:ext>
            </a:extLst>
          </p:cNvPr>
          <p:cNvSpPr txBox="1"/>
          <p:nvPr/>
        </p:nvSpPr>
        <p:spPr>
          <a:xfrm>
            <a:off x="496531" y="2332179"/>
            <a:ext cx="2236190" cy="3215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000" b="1" dirty="0"/>
              <a:t>Radiative decays</a:t>
            </a:r>
            <a:r>
              <a:rPr lang="en-US" sz="2000" b="1" dirty="0">
                <a:latin typeface="+mn-lt"/>
              </a:rPr>
              <a:t>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C448553-BCCC-0556-7DBB-82C6E632BB8F}"/>
                  </a:ext>
                </a:extLst>
              </p:cNvPr>
              <p:cNvSpPr txBox="1"/>
              <p:nvPr/>
            </p:nvSpPr>
            <p:spPr>
              <a:xfrm>
                <a:off x="4371404" y="2904819"/>
                <a:ext cx="7911140" cy="3706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000" dirty="0"/>
                  <a:t>Our estimate:</a:t>
                </a:r>
                <a:r>
                  <a:rPr lang="en-US" sz="20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𝜸𝝍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𝟗𝟗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𝟑𝟔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1500" dirty="0">
                    <a:solidFill>
                      <a:schemeClr val="tx1"/>
                    </a:solidFill>
                  </a:rPr>
                  <a:t>(assuming only through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𝝌</m:t>
                        </m:r>
                      </m:e>
                      <m:sub>
                        <m:r>
                          <a:rPr lang="en-US" sz="1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  <m:r>
                          <a:rPr lang="en-US" sz="1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d>
                      <m:dPr>
                        <m:ctrlPr>
                          <a:rPr lang="en-US" sz="1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1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</m:d>
                  </m:oMath>
                </a14:m>
                <a:r>
                  <a:rPr lang="en-US" sz="1500" b="1" dirty="0">
                    <a:solidFill>
                      <a:schemeClr val="tx1"/>
                    </a:solidFill>
                  </a:rPr>
                  <a:t> component</a:t>
                </a:r>
                <a:r>
                  <a:rPr lang="en-US" sz="1500" dirty="0">
                    <a:solidFill>
                      <a:schemeClr val="tx1"/>
                    </a:solidFill>
                  </a:rPr>
                  <a:t>)</a:t>
                </a:r>
                <a:endParaRPr lang="en-US" sz="1500" dirty="0" err="1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C448553-BCCC-0556-7DBB-82C6E632BB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1404" y="2904819"/>
                <a:ext cx="7911140" cy="370679"/>
              </a:xfrm>
              <a:prstGeom prst="rect">
                <a:avLst/>
              </a:prstGeom>
              <a:blipFill>
                <a:blip r:embed="rId4"/>
                <a:stretch>
                  <a:fillRect l="-1926" t="-11667" b="-3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AC410C4-FBFE-D297-F80D-6ACF617CB316}"/>
                  </a:ext>
                </a:extLst>
              </p:cNvPr>
              <p:cNvSpPr txBox="1"/>
              <p:nvPr/>
            </p:nvSpPr>
            <p:spPr>
              <a:xfrm>
                <a:off x="250717" y="1080854"/>
                <a:ext cx="6025055" cy="9292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indent="-342900">
                  <a:lnSpc>
                    <a:spcPct val="114000"/>
                  </a:lnSpc>
                  <a:buFont typeface="+mj-lt"/>
                  <a:buAutoNum type="arabicParenR"/>
                </a:pPr>
                <a:r>
                  <a:rPr lang="en-US" dirty="0">
                    <a:solidFill>
                      <a:srgbClr val="FF0000"/>
                    </a:solidFill>
                  </a:rPr>
                  <a:t>Quarkonium percentage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≈ 8−13 %</m:t>
                    </m:r>
                  </m:oMath>
                </a14:m>
                <a:endParaRPr lang="en-US" dirty="0"/>
              </a:p>
              <a:p>
                <a:pPr marL="342900" indent="-342900">
                  <a:lnSpc>
                    <a:spcPct val="114000"/>
                  </a:lnSpc>
                  <a:buFont typeface="+mj-lt"/>
                  <a:buAutoNum type="arabicParenR"/>
                </a:pPr>
                <a:r>
                  <a:rPr lang="en-US" dirty="0">
                    <a:solidFill>
                      <a:srgbClr val="FF0000"/>
                    </a:solidFill>
                  </a:rPr>
                  <a:t>Tetraquark percentage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Σ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sub>
                            </m:sSub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≈ 38 %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Π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54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%</m:t>
                    </m:r>
                  </m:oMath>
                </a14:m>
                <a:endParaRPr lang="en-US" dirty="0"/>
              </a:p>
              <a:p>
                <a:pPr marL="342900" indent="-342900">
                  <a:lnSpc>
                    <a:spcPct val="114000"/>
                  </a:lnSpc>
                  <a:buFont typeface="+mj-lt"/>
                  <a:buAutoNum type="arabicParenR"/>
                </a:pPr>
                <a:r>
                  <a:rPr lang="en-US" dirty="0">
                    <a:solidFill>
                      <a:srgbClr val="FF0000"/>
                    </a:solidFill>
                  </a:rPr>
                  <a:t>Radius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15</m:t>
                    </m:r>
                  </m:oMath>
                </a14:m>
                <a:r>
                  <a:rPr lang="en-US" dirty="0"/>
                  <a:t> fm.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AC410C4-FBFE-D297-F80D-6ACF617CB3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717" y="1080854"/>
                <a:ext cx="6025055" cy="929293"/>
              </a:xfrm>
              <a:prstGeom prst="rect">
                <a:avLst/>
              </a:prstGeom>
              <a:blipFill>
                <a:blip r:embed="rId5"/>
                <a:stretch>
                  <a:fillRect l="-2126" t="-7190" b="-143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F2D2F67-3232-CDB5-E3B0-61B6788BAD19}"/>
                  </a:ext>
                </a:extLst>
              </p:cNvPr>
              <p:cNvSpPr txBox="1"/>
              <p:nvPr/>
            </p:nvSpPr>
            <p:spPr>
              <a:xfrm>
                <a:off x="4460436" y="3476238"/>
                <a:ext cx="3056927" cy="3706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000" dirty="0"/>
                  <a:t>LHCb:</a:t>
                </a:r>
                <a:r>
                  <a:rPr lang="en-US" sz="20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𝜸𝝍</m:t>
                        </m:r>
                      </m:sub>
                    </m:sSub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𝟔𝟕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𝟐𝟓</m:t>
                    </m:r>
                  </m:oMath>
                </a14:m>
                <a:endParaRPr lang="en-US" sz="2000" b="1" dirty="0" err="1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F2D2F67-3232-CDB5-E3B0-61B6788BAD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0436" y="3476238"/>
                <a:ext cx="3056927" cy="370679"/>
              </a:xfrm>
              <a:prstGeom prst="rect">
                <a:avLst/>
              </a:prstGeom>
              <a:blipFill>
                <a:blip r:embed="rId6"/>
                <a:stretch>
                  <a:fillRect l="-5190" t="-11475" r="-399" b="-34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>
            <a:extLst>
              <a:ext uri="{FF2B5EF4-FFF2-40B4-BE49-F238E27FC236}">
                <a16:creationId xmlns:a16="http://schemas.microsoft.com/office/drawing/2014/main" id="{50419EEE-5F86-5DAE-18A8-53DFD0F3E16A}"/>
              </a:ext>
            </a:extLst>
          </p:cNvPr>
          <p:cNvSpPr/>
          <p:nvPr/>
        </p:nvSpPr>
        <p:spPr>
          <a:xfrm>
            <a:off x="7719519" y="3473462"/>
            <a:ext cx="3812632" cy="343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Aaij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 et al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arXiv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: 2406.17006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79CDAB3-48B4-432D-5B4F-AA049F0C2183}"/>
                  </a:ext>
                </a:extLst>
              </p:cNvPr>
              <p:cNvSpPr txBox="1"/>
              <p:nvPr/>
            </p:nvSpPr>
            <p:spPr>
              <a:xfrm>
                <a:off x="7719519" y="927093"/>
                <a:ext cx="3877521" cy="12368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dirty="0"/>
                  <a:t>We </a:t>
                </a:r>
                <a:r>
                  <a:rPr lang="en-US" b="1" dirty="0"/>
                  <a:t>naturally</a:t>
                </a:r>
                <a:r>
                  <a:rPr lang="en-US" dirty="0"/>
                  <a:t> get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8−13 %</m:t>
                    </m:r>
                  </m:oMath>
                </a14:m>
                <a:r>
                  <a:rPr lang="en-US" dirty="0"/>
                  <a:t> quarkonium component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dirty="0"/>
                  <a:t>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(3872)</m:t>
                    </m:r>
                  </m:oMath>
                </a14:m>
                <a:r>
                  <a:rPr lang="en-US" dirty="0"/>
                  <a:t> due to </a:t>
                </a:r>
                <a:r>
                  <a:rPr lang="en-US" b="1" dirty="0"/>
                  <a:t>avoided level crossing 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79CDAB3-48B4-432D-5B4F-AA049F0C21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9519" y="927093"/>
                <a:ext cx="3877521" cy="1236813"/>
              </a:xfrm>
              <a:prstGeom prst="rect">
                <a:avLst/>
              </a:prstGeom>
              <a:blipFill>
                <a:blip r:embed="rId7"/>
                <a:stretch>
                  <a:fillRect l="-3616" t="-5419" b="-10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9553F6D4-A619-8191-6BEE-6B79F2AEA15A}"/>
              </a:ext>
            </a:extLst>
          </p:cNvPr>
          <p:cNvSpPr txBox="1"/>
          <p:nvPr/>
        </p:nvSpPr>
        <p:spPr>
          <a:xfrm>
            <a:off x="496531" y="4057436"/>
            <a:ext cx="2066271" cy="3215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000" b="1" dirty="0"/>
              <a:t>Compositeness</a:t>
            </a:r>
            <a:r>
              <a:rPr lang="en-US" sz="2000" b="1" dirty="0">
                <a:latin typeface="+mn-lt"/>
              </a:rPr>
              <a:t>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0F51C1C-4EFC-A405-F9C8-27A9812EB6E6}"/>
                  </a:ext>
                </a:extLst>
              </p:cNvPr>
              <p:cNvSpPr txBox="1"/>
              <p:nvPr/>
            </p:nvSpPr>
            <p:spPr>
              <a:xfrm>
                <a:off x="1361451" y="4698351"/>
                <a:ext cx="2263377" cy="3115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dirty="0"/>
                  <a:t>BES III: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𝟏𝟖</m:t>
                        </m:r>
                      </m:e>
                      <m:sub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𝟐𝟑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𝟐𝟎</m:t>
                        </m:r>
                      </m:sup>
                    </m:sSubSup>
                  </m:oMath>
                </a14:m>
                <a:endParaRPr lang="en-US" b="1" dirty="0" err="1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0F51C1C-4EFC-A405-F9C8-27A9812EB6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1451" y="4698351"/>
                <a:ext cx="2263377" cy="311560"/>
              </a:xfrm>
              <a:prstGeom prst="rect">
                <a:avLst/>
              </a:prstGeom>
              <a:blipFill>
                <a:blip r:embed="rId8"/>
                <a:stretch>
                  <a:fillRect l="-6183" t="-15686" r="-1075" b="-431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E94AA4D-081A-6692-F070-9C788906D7C9}"/>
                  </a:ext>
                </a:extLst>
              </p:cNvPr>
              <p:cNvSpPr txBox="1"/>
              <p:nvPr/>
            </p:nvSpPr>
            <p:spPr>
              <a:xfrm>
                <a:off x="4588816" y="4698351"/>
                <a:ext cx="2641749" cy="2894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dirty="0"/>
                  <a:t>EMPPR: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mtClean="0">
                        <a:solidFill>
                          <a:srgbClr val="FF0000"/>
                        </a:solidFill>
                      </a:rPr>
                      <m:t>0.052 &lt; </m:t>
                    </m:r>
                    <m:r>
                      <m:rPr>
                        <m:nor/>
                      </m:rPr>
                      <a:rPr lang="en-US" smtClean="0">
                        <a:solidFill>
                          <a:srgbClr val="FF0000"/>
                        </a:solidFill>
                      </a:rPr>
                      <m:t>Z</m:t>
                    </m:r>
                    <m:r>
                      <m:rPr>
                        <m:nor/>
                      </m:rPr>
                      <a:rPr lang="en-US" smtClean="0">
                        <a:solidFill>
                          <a:srgbClr val="FF0000"/>
                        </a:solidFill>
                      </a:rPr>
                      <m:t> &lt; 0.14</m:t>
                    </m:r>
                  </m:oMath>
                </a14:m>
                <a:endParaRPr lang="en-US" b="1" dirty="0" err="1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E94AA4D-081A-6692-F070-9C788906D7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8816" y="4698351"/>
                <a:ext cx="2641749" cy="289438"/>
              </a:xfrm>
              <a:prstGeom prst="rect">
                <a:avLst/>
              </a:prstGeom>
              <a:blipFill>
                <a:blip r:embed="rId9"/>
                <a:stretch>
                  <a:fillRect l="-5543" t="-23404" r="-2540" b="-489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>
            <a:extLst>
              <a:ext uri="{FF2B5EF4-FFF2-40B4-BE49-F238E27FC236}">
                <a16:creationId xmlns:a16="http://schemas.microsoft.com/office/drawing/2014/main" id="{E7D776DB-5B08-8C1F-F895-80FDBC9467CA}"/>
              </a:ext>
            </a:extLst>
          </p:cNvPr>
          <p:cNvSpPr/>
          <p:nvPr/>
        </p:nvSpPr>
        <p:spPr>
          <a:xfrm>
            <a:off x="4588816" y="5009911"/>
            <a:ext cx="2794478" cy="532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Esposito,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Maiani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Pilloni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Polosa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Riquer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 </a:t>
            </a:r>
          </a:p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Phys. Rev. D 105, L031503 (2022)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42A251E-48AA-E87A-A894-51DEABD81955}"/>
              </a:ext>
            </a:extLst>
          </p:cNvPr>
          <p:cNvSpPr/>
          <p:nvPr/>
        </p:nvSpPr>
        <p:spPr>
          <a:xfrm>
            <a:off x="1067233" y="5027514"/>
            <a:ext cx="3812632" cy="301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Ablikim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 et al. Phys. Rev. Lett 132, 151903 (2024)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5E61116-27B5-DF38-039A-794A94A6D5CA}"/>
                  </a:ext>
                </a:extLst>
              </p:cNvPr>
              <p:cNvSpPr txBox="1"/>
              <p:nvPr/>
            </p:nvSpPr>
            <p:spPr>
              <a:xfrm>
                <a:off x="8194553" y="4670972"/>
                <a:ext cx="3877521" cy="6052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dirty="0"/>
                  <a:t>Agreement with our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8−13 %</m:t>
                    </m:r>
                  </m:oMath>
                </a14:m>
                <a:r>
                  <a:rPr lang="en-US" dirty="0"/>
                  <a:t> quarkonium (compact) component 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5E61116-27B5-DF38-039A-794A94A6D5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4553" y="4670972"/>
                <a:ext cx="3877521" cy="605230"/>
              </a:xfrm>
              <a:prstGeom prst="rect">
                <a:avLst/>
              </a:prstGeom>
              <a:blipFill>
                <a:blip r:embed="rId10"/>
                <a:stretch>
                  <a:fillRect l="-3616" t="-11000" b="-23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E55C1DED-7C81-C2C1-78A6-34A1192EC792}"/>
              </a:ext>
            </a:extLst>
          </p:cNvPr>
          <p:cNvSpPr txBox="1"/>
          <p:nvPr/>
        </p:nvSpPr>
        <p:spPr>
          <a:xfrm>
            <a:off x="496531" y="5725121"/>
            <a:ext cx="1622239" cy="3215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000" b="1" dirty="0"/>
              <a:t>Lattice QCD</a:t>
            </a:r>
            <a:r>
              <a:rPr lang="en-US" sz="2000" b="1" dirty="0">
                <a:latin typeface="+mn-lt"/>
              </a:rPr>
              <a:t>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0BCE4570-EF2E-EDDD-6D2F-0CAD9B739E33}"/>
                  </a:ext>
                </a:extLst>
              </p:cNvPr>
              <p:cNvSpPr txBox="1"/>
              <p:nvPr/>
            </p:nvSpPr>
            <p:spPr>
              <a:xfrm>
                <a:off x="1307650" y="6150783"/>
                <a:ext cx="9665150" cy="2894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dirty="0"/>
                  <a:t> operator along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</m:acc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/>
                  <a:t>  relevant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(3872)</m:t>
                    </m:r>
                  </m:oMath>
                </a14:m>
                <a:r>
                  <a:rPr lang="en-US" dirty="0"/>
                  <a:t> signal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0BCE4570-EF2E-EDDD-6D2F-0CAD9B739E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7650" y="6150783"/>
                <a:ext cx="9665150" cy="289438"/>
              </a:xfrm>
              <a:prstGeom prst="rect">
                <a:avLst/>
              </a:prstGeom>
              <a:blipFill>
                <a:blip r:embed="rId11"/>
                <a:stretch>
                  <a:fillRect l="-631" t="-23404" b="-489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>
            <a:extLst>
              <a:ext uri="{FF2B5EF4-FFF2-40B4-BE49-F238E27FC236}">
                <a16:creationId xmlns:a16="http://schemas.microsoft.com/office/drawing/2014/main" id="{C89DAF5E-7455-48DA-AD9F-734232A5ECFC}"/>
              </a:ext>
            </a:extLst>
          </p:cNvPr>
          <p:cNvSpPr/>
          <p:nvPr/>
        </p:nvSpPr>
        <p:spPr>
          <a:xfrm>
            <a:off x="1307650" y="6460178"/>
            <a:ext cx="4413565" cy="301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Padmanath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, Lang,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Prelovsek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  Phys. Rev. D 92, 034501 (2015)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6C98878-ADA6-7950-6D54-E774A8E1E271}"/>
              </a:ext>
            </a:extLst>
          </p:cNvPr>
          <p:cNvSpPr/>
          <p:nvPr/>
        </p:nvSpPr>
        <p:spPr>
          <a:xfrm>
            <a:off x="5176511" y="6439196"/>
            <a:ext cx="4413565" cy="301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Prelovsek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 and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Leskovec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  Phys. Rev. Lett  111, 192001 (2013)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074A4B-1E95-206B-4E41-86C37BA6AEAA}"/>
              </a:ext>
            </a:extLst>
          </p:cNvPr>
          <p:cNvSpPr/>
          <p:nvPr/>
        </p:nvSpPr>
        <p:spPr>
          <a:xfrm>
            <a:off x="7300128" y="210299"/>
            <a:ext cx="3812632" cy="343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Brambilla, AM,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Scirpa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, Vairo 2411.14306</a:t>
            </a:r>
          </a:p>
        </p:txBody>
      </p:sp>
      <p:sp>
        <p:nvSpPr>
          <p:cNvPr id="24" name="Slide Number Placeholder 1">
            <a:extLst>
              <a:ext uri="{FF2B5EF4-FFF2-40B4-BE49-F238E27FC236}">
                <a16:creationId xmlns:a16="http://schemas.microsoft.com/office/drawing/2014/main" id="{A15ABF35-FB58-48CE-8BB5-4E0958868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4346" y="6538912"/>
            <a:ext cx="2743200" cy="365125"/>
          </a:xfrm>
        </p:spPr>
        <p:txBody>
          <a:bodyPr/>
          <a:lstStyle/>
          <a:p>
            <a:fld id="{F625E1C1-922A-47A9-AF37-A2DFACD4FCD7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1359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7CBE20-AB87-327A-3AFD-03A3CFEF4E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EB0F0C-5A2C-E08A-D1FB-5C4DF3A35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4346" y="6538912"/>
            <a:ext cx="2743200" cy="365125"/>
          </a:xfrm>
        </p:spPr>
        <p:txBody>
          <a:bodyPr/>
          <a:lstStyle/>
          <a:p>
            <a:fld id="{F625E1C1-922A-47A9-AF37-A2DFACD4FCD7}" type="slidenum">
              <a:rPr lang="en-US" smtClean="0"/>
              <a:t>43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751C61-D351-31C2-F1DC-CEA20803709E}"/>
              </a:ext>
            </a:extLst>
          </p:cNvPr>
          <p:cNvSpPr txBox="1"/>
          <p:nvPr/>
        </p:nvSpPr>
        <p:spPr>
          <a:xfrm>
            <a:off x="4310715" y="57230"/>
            <a:ext cx="350493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latin typeface="Bell MT" panose="02020503060305020303" pitchFamily="18" charset="0"/>
              </a:rPr>
              <a:t>Pentaquark: Decays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193626B-5C93-41BC-98A7-9FFBC28C29E9}"/>
              </a:ext>
            </a:extLst>
          </p:cNvPr>
          <p:cNvSpPr/>
          <p:nvPr/>
        </p:nvSpPr>
        <p:spPr>
          <a:xfrm>
            <a:off x="389358" y="185999"/>
            <a:ext cx="4196535" cy="343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AM, Vairo,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arXiv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2508.13050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5E931D23-5CA2-4612-AAC6-C2811C621023}"/>
                  </a:ext>
                </a:extLst>
              </p:cNvPr>
              <p:cNvSpPr/>
              <p:nvPr/>
            </p:nvSpPr>
            <p:spPr>
              <a:xfrm>
                <a:off x="854193" y="1947526"/>
                <a:ext cx="5768952" cy="3606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ΔE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</a:rPr>
                  <a:t>: </a:t>
                </a:r>
                <a:r>
                  <a:rPr lang="en-US" sz="1600" dirty="0"/>
                  <a:t>Large energy difference</a:t>
                </a:r>
                <a:r>
                  <a:rPr lang="en-US" sz="16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⇒</m:t>
                    </m:r>
                    <m:r>
                      <m:rPr>
                        <m:sty m:val="p"/>
                      </m:rPr>
                      <a:rPr lang="en-US" sz="16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ΔE</m:t>
                    </m:r>
                    <m:r>
                      <a:rPr lang="en-US" sz="1600" b="1" i="1" dirty="0" smtClean="0">
                        <a:latin typeface="Cambria Math" panose="02040503050406030204" pitchFamily="18" charset="0"/>
                      </a:rPr>
                      <m:t>≡ </m:t>
                    </m:r>
                    <m:sSub>
                      <m:sSubPr>
                        <m:ctrlPr>
                          <a:rPr lang="en-US" sz="16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sSub>
                          <m:sSubPr>
                            <m:ctrlPr>
                              <a:rPr lang="en-US" sz="1600" b="1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dirty="0" smtClean="0"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sz="1600" b="1" i="1" dirty="0" smtClean="0">
                                <a:latin typeface="Cambria Math" panose="02040503050406030204" pitchFamily="18" charset="0"/>
                              </a:rPr>
                              <m:t>𝒄</m:t>
                            </m:r>
                            <m:acc>
                              <m:accPr>
                                <m:chr m:val="̅"/>
                                <m:ctrlPr>
                                  <a:rPr lang="en-US" sz="1600" b="1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600" b="1" i="1" dirty="0" smtClean="0"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</m:e>
                            </m:acc>
                          </m:sub>
                        </m:sSub>
                      </m:sub>
                    </m:sSub>
                    <m:r>
                      <a:rPr lang="en-US" sz="1600" b="1" i="1" dirty="0">
                        <a:latin typeface="Cambria Math" panose="02040503050406030204" pitchFamily="18" charset="0"/>
                      </a:rPr>
                      <m:t> −</m:t>
                    </m:r>
                    <m:sSub>
                      <m:sSubPr>
                        <m:ctrlPr>
                          <a:rPr lang="en-US" sz="16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600" b="1" i="1" dirty="0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US" sz="16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≿</m:t>
                    </m:r>
                  </m:oMath>
                </a14:m>
                <a:r>
                  <a:rPr lang="en-US" sz="1600" b="1" i="1" dirty="0"/>
                  <a:t> 1 </a:t>
                </a:r>
                <a:r>
                  <a:rPr lang="en-US" sz="1600" b="1" dirty="0"/>
                  <a:t>GeV</a:t>
                </a:r>
                <a:r>
                  <a:rPr lang="en-US" sz="1600" dirty="0"/>
                  <a:t>. </a:t>
                </a: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5E931D23-5CA2-4612-AAC6-C2811C62102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193" y="1947526"/>
                <a:ext cx="5768952" cy="360676"/>
              </a:xfrm>
              <a:prstGeom prst="rect">
                <a:avLst/>
              </a:prstGeom>
              <a:blipFill>
                <a:blip r:embed="rId2"/>
                <a:stretch>
                  <a:fillRect l="-423" t="-5000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7D4B9216-59B3-45AF-9187-11820D51AD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743" y="1284953"/>
            <a:ext cx="2393306" cy="3419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F5D0C18-D4F5-4BBE-BE2A-B8B1FC184AEA}"/>
                  </a:ext>
                </a:extLst>
              </p:cNvPr>
              <p:cNvSpPr txBox="1"/>
              <p:nvPr/>
            </p:nvSpPr>
            <p:spPr>
              <a:xfrm>
                <a:off x="4499251" y="1263988"/>
                <a:ext cx="538139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</m:oMath>
                </a14:m>
                <a:r>
                  <a:rPr lang="en-US" dirty="0"/>
                  <a:t>: low-lying quarkonium       </a:t>
                </a:r>
                <a:r>
                  <a:rPr lang="en-US" b="1" dirty="0"/>
                  <a:t>Y</a:t>
                </a:r>
                <a:r>
                  <a:rPr lang="en-US" sz="1800" dirty="0"/>
                  <a:t>: light hadrons</a:t>
                </a: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F5D0C18-D4F5-4BBE-BE2A-B8B1FC184A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251" y="1263988"/>
                <a:ext cx="5381399" cy="369332"/>
              </a:xfrm>
              <a:prstGeom prst="rect">
                <a:avLst/>
              </a:prstGeom>
              <a:blipFill>
                <a:blip r:embed="rId4"/>
                <a:stretch>
                  <a:fillRect l="-227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782DC66B-407A-4A05-B0EE-3FEC14308986}"/>
              </a:ext>
            </a:extLst>
          </p:cNvPr>
          <p:cNvSpPr txBox="1"/>
          <p:nvPr/>
        </p:nvSpPr>
        <p:spPr>
          <a:xfrm>
            <a:off x="314503" y="761804"/>
            <a:ext cx="2955937" cy="3215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lnSpc>
                <a:spcPct val="114000"/>
              </a:lnSpc>
              <a:buFont typeface="Wingdings" panose="05000000000000000000" pitchFamily="2" charset="2"/>
              <a:buChar char="q"/>
            </a:pPr>
            <a:r>
              <a:rPr lang="en-US" sz="2000" dirty="0"/>
              <a:t>Semi-inclusive decays:</a:t>
            </a:r>
            <a:endParaRPr lang="en-US" sz="2000" dirty="0">
              <a:latin typeface="+mn-lt"/>
            </a:endParaRPr>
          </a:p>
        </p:txBody>
      </p:sp>
      <p:sp>
        <p:nvSpPr>
          <p:cNvPr id="39" name="Right Brace 38">
            <a:extLst>
              <a:ext uri="{FF2B5EF4-FFF2-40B4-BE49-F238E27FC236}">
                <a16:creationId xmlns:a16="http://schemas.microsoft.com/office/drawing/2014/main" id="{D6A94399-4984-4A8F-9D76-EE3D21A9EBCC}"/>
              </a:ext>
            </a:extLst>
          </p:cNvPr>
          <p:cNvSpPr/>
          <p:nvPr/>
        </p:nvSpPr>
        <p:spPr>
          <a:xfrm rot="5400000">
            <a:off x="10158464" y="1814791"/>
            <a:ext cx="313209" cy="1403506"/>
          </a:xfrm>
          <a:prstGeom prst="rightBrace">
            <a:avLst>
              <a:gd name="adj1" fmla="val 8333"/>
              <a:gd name="adj2" fmla="val 49385"/>
            </a:avLst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15E2FA6-D1E5-4298-A9EB-D5F59191A66A}"/>
              </a:ext>
            </a:extLst>
          </p:cNvPr>
          <p:cNvSpPr txBox="1"/>
          <p:nvPr/>
        </p:nvSpPr>
        <p:spPr>
          <a:xfrm>
            <a:off x="9383712" y="2602518"/>
            <a:ext cx="2420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Bodoni MT" panose="02070603080606020203" pitchFamily="18" charset="0"/>
              </a:rPr>
              <a:t>Perturbative computation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D5BB28BB-96FF-4935-B0BD-C3D180244E48}"/>
                  </a:ext>
                </a:extLst>
              </p:cNvPr>
              <p:cNvSpPr/>
              <p:nvPr/>
            </p:nvSpPr>
            <p:spPr>
              <a:xfrm>
                <a:off x="7226391" y="1947526"/>
                <a:ext cx="4255909" cy="3864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en-US" sz="1600" dirty="0"/>
                  <a:t>Hierarchy of scales: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b="1" i="0" dirty="0" smtClean="0">
                        <a:solidFill>
                          <a:srgbClr val="FF0000"/>
                        </a:solidFill>
                      </a:rPr>
                      <m:t>∆</m:t>
                    </m:r>
                    <m:r>
                      <m:rPr>
                        <m:nor/>
                      </m:rPr>
                      <a:rPr lang="en-US" sz="1600" b="1" i="0" dirty="0" smtClean="0">
                        <a:solidFill>
                          <a:srgbClr val="FF0000"/>
                        </a:solidFill>
                      </a:rPr>
                      <m:t>E</m:t>
                    </m:r>
                    <m:r>
                      <m:rPr>
                        <m:nor/>
                      </m:rPr>
                      <a:rPr lang="en-US" sz="1600" b="1" i="0" dirty="0" smtClean="0">
                        <a:solidFill>
                          <a:srgbClr val="FF0000"/>
                        </a:solidFill>
                      </a:rPr>
                      <m:t> ≫ </m:t>
                    </m:r>
                    <m:sSub>
                      <m:sSubPr>
                        <m:ctrlPr>
                          <a:rPr lang="en-US" sz="16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1600" b="1" i="0" dirty="0">
                            <a:solidFill>
                              <a:srgbClr val="FF0000"/>
                            </a:solidFill>
                          </a:rPr>
                          <m:t>Λ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1600" b="1" i="0" dirty="0" smtClean="0">
                            <a:solidFill>
                              <a:srgbClr val="FF0000"/>
                            </a:solidFill>
                          </a:rPr>
                          <m:t>QCD</m:t>
                        </m:r>
                      </m:sub>
                    </m:sSub>
                    <m:r>
                      <a:rPr lang="en-US" sz="16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≫</m:t>
                    </m:r>
                    <m:r>
                      <a:rPr lang="en-US" sz="16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𝒎</m:t>
                    </m:r>
                    <m:sSup>
                      <m:sSupPr>
                        <m:ctrlPr>
                          <a:rPr lang="en-US" sz="16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p>
                        <m:r>
                          <a:rPr lang="en-US" sz="16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D5BB28BB-96FF-4935-B0BD-C3D180244E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6391" y="1947526"/>
                <a:ext cx="4255909" cy="386452"/>
              </a:xfrm>
              <a:prstGeom prst="rect">
                <a:avLst/>
              </a:prstGeom>
              <a:blipFill>
                <a:blip r:embed="rId5"/>
                <a:stretch>
                  <a:fillRect l="-572" t="-1563"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Rectangle 41">
            <a:extLst>
              <a:ext uri="{FF2B5EF4-FFF2-40B4-BE49-F238E27FC236}">
                <a16:creationId xmlns:a16="http://schemas.microsoft.com/office/drawing/2014/main" id="{83692757-E6B7-4459-93F3-454A592DFF5B}"/>
              </a:ext>
            </a:extLst>
          </p:cNvPr>
          <p:cNvSpPr/>
          <p:nvPr/>
        </p:nvSpPr>
        <p:spPr>
          <a:xfrm>
            <a:off x="923815" y="2397973"/>
            <a:ext cx="45607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600" dirty="0"/>
              <a:t>Constituent LDF of the exotic is a spectator.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A2FDC45B-DC68-44C1-98E5-8878ECD9CFCA}"/>
                  </a:ext>
                </a:extLst>
              </p:cNvPr>
              <p:cNvSpPr txBox="1"/>
              <p:nvPr/>
            </p:nvSpPr>
            <p:spPr>
              <a:xfrm>
                <a:off x="6586266" y="5950672"/>
                <a:ext cx="4628447" cy="3215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342900" indent="-342900">
                  <a:lnSpc>
                    <a:spcPct val="114000"/>
                  </a:lnSpc>
                  <a:buFont typeface="Wingdings" panose="05000000000000000000" pitchFamily="2" charset="2"/>
                  <a:buChar char="Ø"/>
                </a:pPr>
                <a:r>
                  <a:rPr lang="en-US" sz="2000" dirty="0"/>
                  <a:t>                          only decays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000" dirty="0"/>
                  <a:t>  !!! 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A2FDC45B-DC68-44C1-98E5-8878ECD9CF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6266" y="5950672"/>
                <a:ext cx="4628447" cy="321563"/>
              </a:xfrm>
              <a:prstGeom prst="rect">
                <a:avLst/>
              </a:prstGeom>
              <a:blipFill>
                <a:blip r:embed="rId6"/>
                <a:stretch>
                  <a:fillRect l="-3158" t="-18868" r="-789" b="-490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4" name="Table 43">
                <a:extLst>
                  <a:ext uri="{FF2B5EF4-FFF2-40B4-BE49-F238E27FC236}">
                    <a16:creationId xmlns:a16="http://schemas.microsoft.com/office/drawing/2014/main" id="{1F9B0418-BA99-466C-80EC-93B597F5806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9110" y="3674218"/>
              <a:ext cx="4884366" cy="2276454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1608490">
                      <a:extLst>
                        <a:ext uri="{9D8B030D-6E8A-4147-A177-3AD203B41FA5}">
                          <a16:colId xmlns:a16="http://schemas.microsoft.com/office/drawing/2014/main" val="80222284"/>
                        </a:ext>
                      </a:extLst>
                    </a:gridCol>
                    <a:gridCol w="3275876">
                      <a:extLst>
                        <a:ext uri="{9D8B030D-6E8A-4147-A177-3AD203B41FA5}">
                          <a16:colId xmlns:a16="http://schemas.microsoft.com/office/drawing/2014/main" val="3974043098"/>
                        </a:ext>
                      </a:extLst>
                    </a:gridCol>
                  </a:tblGrid>
                  <a:tr h="50633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    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smtClean="0"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b="1" smtClean="0"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1" smtClean="0">
                                          <a:latin typeface="Cambria Math" panose="02040503050406030204" pitchFamily="18" charset="0"/>
                                        </a:rPr>
                                        <m:t>𝒄</m:t>
                                      </m:r>
                                    </m:e>
                                  </m:acc>
                                </m:sub>
                              </m:sSub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      </a:t>
                          </a:r>
                          <a14:m>
                            <m:oMath xmlns:m="http://schemas.openxmlformats.org/officeDocument/2006/math">
                              <m:r>
                                <a:rPr lang="en-US" b="1" smtClean="0">
                                  <a:latin typeface="Cambria Math" panose="02040503050406030204" pitchFamily="18" charset="0"/>
                                </a:rPr>
                                <m:t>𝚪</m:t>
                              </m:r>
                            </m:oMath>
                          </a14:m>
                          <a:r>
                            <a:rPr lang="en-US" dirty="0"/>
                            <a:t> (total</a:t>
                          </a:r>
                          <a:r>
                            <a:rPr lang="en-US" baseline="0" dirty="0"/>
                            <a:t> width)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25344134"/>
                      </a:ext>
                    </a:extLst>
                  </a:tr>
                  <a:tr h="438821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 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2000" b="0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b="0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</m:acc>
                                </m:sub>
                              </m:sSub>
                              <m:r>
                                <a:rPr lang="en-US" sz="2000" b="0" smtClean="0">
                                  <a:latin typeface="Cambria Math" panose="02040503050406030204" pitchFamily="18" charset="0"/>
                                </a:rPr>
                                <m:t>(4312)</m:t>
                              </m:r>
                            </m:oMath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en-US" sz="2000" dirty="0"/>
                            <a:t>        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0" smtClean="0">
                                  <a:latin typeface="Cambria Math" panose="02040503050406030204" pitchFamily="18" charset="0"/>
                                </a:rPr>
                                <m:t>10±5</m:t>
                              </m:r>
                            </m:oMath>
                          </a14:m>
                          <a:r>
                            <a:rPr lang="en-US" sz="2000" dirty="0"/>
                            <a:t> 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69131037"/>
                      </a:ext>
                    </a:extLst>
                  </a:tr>
                  <a:tr h="438821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2000" b="0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0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</m:acc>
                                  </m:sub>
                                </m:sSub>
                                <m:r>
                                  <a:rPr lang="en-US" sz="2000" b="0" smtClean="0">
                                    <a:latin typeface="Cambria Math" panose="02040503050406030204" pitchFamily="18" charset="0"/>
                                  </a:rPr>
                                  <m:t>(4380)</m:t>
                                </m:r>
                              </m:oMath>
                            </m:oMathPara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en-US" sz="2000" b="0" dirty="0"/>
                            <a:t>       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0" smtClean="0">
                                  <a:latin typeface="Cambria Math" panose="02040503050406030204" pitchFamily="18" charset="0"/>
                                </a:rPr>
                                <m:t>210±90</m:t>
                              </m:r>
                            </m:oMath>
                          </a14:m>
                          <a:r>
                            <a:rPr lang="en-US" sz="2000" dirty="0"/>
                            <a:t> 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82432318"/>
                      </a:ext>
                    </a:extLst>
                  </a:tr>
                  <a:tr h="44472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2000" b="0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0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</m:acc>
                                  </m:sub>
                                </m:sSub>
                                <m:r>
                                  <a:rPr lang="en-US" sz="2000" b="0" smtClean="0">
                                    <a:latin typeface="Cambria Math" panose="02040503050406030204" pitchFamily="18" charset="0"/>
                                  </a:rPr>
                                  <m:t>(4440)</m:t>
                                </m:r>
                              </m:oMath>
                            </m:oMathPara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en-US" sz="2000" b="0" dirty="0"/>
                            <a:t>       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smtClean="0">
                                      <a:latin typeface="Cambria Math" panose="02040503050406030204" pitchFamily="18" charset="0"/>
                                    </a:rPr>
                                    <m:t>21</m:t>
                                  </m:r>
                                </m:e>
                                <m:sub>
                                  <m:r>
                                    <a:rPr lang="en-US" sz="2000" b="0" smtClean="0">
                                      <a:latin typeface="Cambria Math" panose="02040503050406030204" pitchFamily="18" charset="0"/>
                                    </a:rPr>
                                    <m:t>−11</m:t>
                                  </m:r>
                                </m:sub>
                                <m:sup>
                                  <m:r>
                                    <a:rPr lang="en-US" sz="2000" b="0" smtClean="0">
                                      <a:latin typeface="Cambria Math" panose="02040503050406030204" pitchFamily="18" charset="0"/>
                                    </a:rPr>
                                    <m:t>+10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000" dirty="0"/>
                            <a:t>  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91772488"/>
                      </a:ext>
                    </a:extLst>
                  </a:tr>
                  <a:tr h="44775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2000" b="0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0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</m:acc>
                                  </m:sub>
                                </m:sSub>
                                <m:r>
                                  <a:rPr lang="en-US" sz="2000" b="0" smtClean="0">
                                    <a:latin typeface="Cambria Math" panose="02040503050406030204" pitchFamily="18" charset="0"/>
                                  </a:rPr>
                                  <m:t>(4457)</m:t>
                                </m:r>
                              </m:oMath>
                            </m:oMathPara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en-US" sz="2000" b="0" dirty="0"/>
                            <a:t>       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smtClean="0">
                                      <a:latin typeface="Cambria Math" panose="02040503050406030204" pitchFamily="18" charset="0"/>
                                    </a:rPr>
                                    <m:t>6.4</m:t>
                                  </m:r>
                                </m:e>
                                <m:sub>
                                  <m:r>
                                    <a:rPr lang="en-US" sz="2000" b="0" smtClean="0">
                                      <a:latin typeface="Cambria Math" panose="02040503050406030204" pitchFamily="18" charset="0"/>
                                    </a:rPr>
                                    <m:t>−2.8</m:t>
                                  </m:r>
                                </m:sub>
                                <m:sup>
                                  <m:r>
                                    <a:rPr lang="en-US" sz="2000" b="0" smtClean="0">
                                      <a:latin typeface="Cambria Math" panose="02040503050406030204" pitchFamily="18" charset="0"/>
                                    </a:rPr>
                                    <m:t>+6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000" dirty="0"/>
                            <a:t> 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6400748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4" name="Table 43">
                <a:extLst>
                  <a:ext uri="{FF2B5EF4-FFF2-40B4-BE49-F238E27FC236}">
                    <a16:creationId xmlns:a16="http://schemas.microsoft.com/office/drawing/2014/main" id="{1F9B0418-BA99-466C-80EC-93B597F5806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8032973"/>
                  </p:ext>
                </p:extLst>
              </p:nvPr>
            </p:nvGraphicFramePr>
            <p:xfrm>
              <a:off x="29110" y="3674218"/>
              <a:ext cx="4884366" cy="2276454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1608490">
                      <a:extLst>
                        <a:ext uri="{9D8B030D-6E8A-4147-A177-3AD203B41FA5}">
                          <a16:colId xmlns:a16="http://schemas.microsoft.com/office/drawing/2014/main" val="80222284"/>
                        </a:ext>
                      </a:extLst>
                    </a:gridCol>
                    <a:gridCol w="3275876">
                      <a:extLst>
                        <a:ext uri="{9D8B030D-6E8A-4147-A177-3AD203B41FA5}">
                          <a16:colId xmlns:a16="http://schemas.microsoft.com/office/drawing/2014/main" val="3974043098"/>
                        </a:ext>
                      </a:extLst>
                    </a:gridCol>
                  </a:tblGrid>
                  <a:tr h="5063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379" t="-7229" r="-205682" b="-3650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49165" t="-7229" r="-742" b="-36506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25344134"/>
                      </a:ext>
                    </a:extLst>
                  </a:tr>
                  <a:tr h="43882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379" t="-121918" r="-205682" b="-3150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49165" t="-121918" r="-742" b="-31506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69131037"/>
                      </a:ext>
                    </a:extLst>
                  </a:tr>
                  <a:tr h="43882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379" t="-225000" r="-205682" b="-219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49165" t="-225000" r="-742" b="-2194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82432318"/>
                      </a:ext>
                    </a:extLst>
                  </a:tr>
                  <a:tr h="44472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379" t="-320548" r="-205682" b="-1164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49165" t="-320548" r="-742" b="-1164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1772488"/>
                      </a:ext>
                    </a:extLst>
                  </a:tr>
                  <a:tr h="44775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379" t="-414865" r="-205682" b="-148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49165" t="-414865" r="-742" b="-1486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6400748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5" name="TextBox 44">
            <a:extLst>
              <a:ext uri="{FF2B5EF4-FFF2-40B4-BE49-F238E27FC236}">
                <a16:creationId xmlns:a16="http://schemas.microsoft.com/office/drawing/2014/main" id="{952918E4-7137-4816-A74D-67515183AFDD}"/>
              </a:ext>
            </a:extLst>
          </p:cNvPr>
          <p:cNvSpPr txBox="1"/>
          <p:nvPr/>
        </p:nvSpPr>
        <p:spPr>
          <a:xfrm>
            <a:off x="170263" y="3234651"/>
            <a:ext cx="2664191" cy="3215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000" dirty="0">
                <a:solidFill>
                  <a:srgbClr val="FF0000"/>
                </a:solidFill>
              </a:rPr>
              <a:t>Reported in PDG 2024:</a:t>
            </a:r>
            <a:endParaRPr lang="en-US" sz="20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DB49856F-8D05-44A6-BC7E-0FC17F294F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51816" y="5950672"/>
            <a:ext cx="1717550" cy="3915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7" name="Table 46">
                <a:extLst>
                  <a:ext uri="{FF2B5EF4-FFF2-40B4-BE49-F238E27FC236}">
                    <a16:creationId xmlns:a16="http://schemas.microsoft.com/office/drawing/2014/main" id="{6D2964B0-C98D-46A7-9BA8-7FBE5CBA28D2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514660" y="3619965"/>
              <a:ext cx="6623232" cy="2146237"/>
            </p:xfrm>
            <a:graphic>
              <a:graphicData uri="http://schemas.openxmlformats.org/drawingml/2006/table">
                <a:tbl>
                  <a:tblPr firstRow="1" bandRow="1">
                    <a:tableStyleId>{C083E6E3-FA7D-4D7B-A595-EF9225AFEA82}</a:tableStyleId>
                  </a:tblPr>
                  <a:tblGrid>
                    <a:gridCol w="2207744">
                      <a:extLst>
                        <a:ext uri="{9D8B030D-6E8A-4147-A177-3AD203B41FA5}">
                          <a16:colId xmlns:a16="http://schemas.microsoft.com/office/drawing/2014/main" val="1828362329"/>
                        </a:ext>
                      </a:extLst>
                    </a:gridCol>
                    <a:gridCol w="1420147">
                      <a:extLst>
                        <a:ext uri="{9D8B030D-6E8A-4147-A177-3AD203B41FA5}">
                          <a16:colId xmlns:a16="http://schemas.microsoft.com/office/drawing/2014/main" val="267008403"/>
                        </a:ext>
                      </a:extLst>
                    </a:gridCol>
                    <a:gridCol w="2995341">
                      <a:extLst>
                        <a:ext uri="{9D8B030D-6E8A-4147-A177-3AD203B41FA5}">
                          <a16:colId xmlns:a16="http://schemas.microsoft.com/office/drawing/2014/main" val="1953617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        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smtClean="0"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b="1" smtClean="0"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1" smtClean="0">
                                          <a:latin typeface="Cambria Math" panose="02040503050406030204" pitchFamily="18" charset="0"/>
                                        </a:rPr>
                                        <m:t>𝒄</m:t>
                                      </m:r>
                                    </m:e>
                                  </m:acc>
                                </m:sub>
                              </m:sSub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    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smtClean="0">
                                      <a:latin typeface="Cambria Math" panose="02040503050406030204" pitchFamily="18" charset="0"/>
                                    </a:rPr>
                                    <m:t>𝑱</m:t>
                                  </m:r>
                                </m:e>
                                <m:sup>
                                  <m:r>
                                    <a:rPr lang="en-US" b="1" smtClean="0"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sup>
                              </m:sSup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b="1" smtClean="0">
                                  <a:latin typeface="Cambria Math" panose="02040503050406030204" pitchFamily="18" charset="0"/>
                                </a:rPr>
                                <m:t>𝚪</m:t>
                              </m:r>
                            </m:oMath>
                          </a14:m>
                          <a:r>
                            <a:rPr lang="en-US" dirty="0"/>
                            <a:t>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smtClean="0"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b="1" smtClean="0"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1" smtClean="0">
                                          <a:latin typeface="Cambria Math" panose="02040503050406030204" pitchFamily="18" charset="0"/>
                                        </a:rPr>
                                        <m:t>𝒄</m:t>
                                      </m:r>
                                    </m:e>
                                  </m:acc>
                                </m:sub>
                              </m:sSub>
                              <m:r>
                                <a:rPr lang="en-US" b="1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f>
                                <m:fPr>
                                  <m:type m:val="lin"/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1" smtClean="0">
                                      <a:latin typeface="Cambria Math" panose="02040503050406030204" pitchFamily="18" charset="0"/>
                                    </a:rPr>
                                    <m:t>𝑱</m:t>
                                  </m:r>
                                </m:num>
                                <m:den>
                                  <m:r>
                                    <a:rPr lang="en-US" b="1" smtClean="0">
                                      <a:latin typeface="Cambria Math" panose="02040503050406030204" pitchFamily="18" charset="0"/>
                                    </a:rPr>
                                    <m:t>𝝍</m:t>
                                  </m:r>
                                </m:den>
                              </m:f>
                              <m:r>
                                <a:rPr lang="en-US" b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⋯</m:t>
                              </m:r>
                            </m:oMath>
                          </a14:m>
                          <a:r>
                            <a:rPr lang="en-US" baseline="0" dirty="0"/>
                            <a:t>)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87637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     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2000" b="0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b="0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</m:acc>
                                </m:sub>
                              </m:sSub>
                              <m:r>
                                <a:rPr lang="en-US" sz="2000" b="0" smtClean="0">
                                  <a:latin typeface="Cambria Math" panose="02040503050406030204" pitchFamily="18" charset="0"/>
                                </a:rPr>
                                <m:t>(4312)</m:t>
                              </m:r>
                            </m:oMath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  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type m:val="lin"/>
                                          <m:ctrlPr>
                                            <a:rPr lang="en-US" sz="200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000" b="0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en-US" sz="2000" b="0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2000" b="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/>
                          <a:r>
                            <a:rPr lang="en-US" sz="2000" b="0" dirty="0"/>
                            <a:t>         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b>
                                  <m:r>
                                    <a:rPr lang="en-US" sz="2000" b="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1 −1</m:t>
                                  </m:r>
                                </m:sub>
                                <m:sup>
                                  <m:r>
                                    <a:rPr lang="en-US" sz="2000" b="0" smtClean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 +1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000" dirty="0"/>
                            <a:t> 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783185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2000" b="0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0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</m:acc>
                                  </m:sub>
                                </m:sSub>
                                <m:r>
                                  <a:rPr lang="en-US" sz="2000" b="0" smtClean="0">
                                    <a:latin typeface="Cambria Math" panose="02040503050406030204" pitchFamily="18" charset="0"/>
                                  </a:rPr>
                                  <m:t>(4457)</m:t>
                                </m:r>
                              </m:oMath>
                            </m:oMathPara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kumimoji="0" lang="en-US" sz="20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kumimoji="0" lang="en-US" sz="20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type m:val="lin"/>
                                            <m:ctrlPr>
                                              <a:rPr kumimoji="0" lang="en-US" sz="2000" b="0" i="1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kumimoji="0" lang="en-US" sz="2000" b="0" i="0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num>
                                          <m:den>
                                            <m:r>
                                              <a:rPr kumimoji="0" lang="en-US" sz="2000" b="0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kumimoji="0" lang="en-US" sz="2000" b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n-US" sz="20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e>
                                <m:sub>
                                  <m:r>
                                    <a:rPr kumimoji="0" lang="en-US" sz="20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  <m: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0.3 −0.3</m:t>
                                  </m:r>
                                </m:sub>
                                <m:sup>
                                  <m:r>
                                    <a:rPr kumimoji="0" lang="en-US" sz="20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+</m:t>
                                  </m:r>
                                  <m: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0.5 +0.4</m:t>
                                  </m:r>
                                </m:sup>
                              </m:sSubSup>
                            </m:oMath>
                          </a14:m>
                          <a:r>
                            <a:rPr kumimoji="0" lang="en-US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MeV</a:t>
                          </a:r>
                          <a:endParaRPr kumimoji="0" lang="en-US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02536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2000" b="0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0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</m:acc>
                                  </m:sub>
                                </m:sSub>
                                <m:r>
                                  <a:rPr lang="en-US" sz="2000" b="0" smtClean="0">
                                    <a:latin typeface="Cambria Math" panose="02040503050406030204" pitchFamily="18" charset="0"/>
                                  </a:rPr>
                                  <m:t>(4380)</m:t>
                                </m:r>
                              </m:oMath>
                            </m:oMathPara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kumimoji="0" lang="en-US" sz="20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kumimoji="0" lang="en-US" sz="20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type m:val="lin"/>
                                            <m:ctrlPr>
                                              <a:rPr kumimoji="0" lang="en-US" sz="2000" b="0" i="1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kumimoji="0" lang="en-US" sz="2000" b="0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  <m:t>3</m:t>
                                            </m:r>
                                          </m:num>
                                          <m:den>
                                            <m:r>
                                              <a:rPr kumimoji="0" lang="en-US" sz="2000" b="0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kumimoji="0" lang="en-US" sz="2000" b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n-US" sz="20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14</m:t>
                                  </m:r>
                                </m:e>
                                <m:sub>
                                  <m:r>
                                    <a:rPr kumimoji="0" lang="en-US" sz="20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  <m: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3 −4</m:t>
                                  </m:r>
                                </m:sub>
                                <m:sup>
                                  <m:r>
                                    <a:rPr kumimoji="0" lang="en-US" sz="20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+</m:t>
                                  </m:r>
                                  <m: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6 +5</m:t>
                                  </m:r>
                                </m:sup>
                              </m:sSubSup>
                            </m:oMath>
                          </a14:m>
                          <a:r>
                            <a:rPr kumimoji="0" lang="en-US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 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898494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2000" b="0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0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</m:acc>
                                  </m:sub>
                                </m:sSub>
                                <m:r>
                                  <a:rPr lang="en-US" sz="2000" b="0" smtClean="0">
                                    <a:latin typeface="Cambria Math" panose="02040503050406030204" pitchFamily="18" charset="0"/>
                                  </a:rPr>
                                  <m:t>(4440)</m:t>
                                </m:r>
                              </m:oMath>
                            </m:oMathPara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kumimoji="0" lang="en-US" sz="20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kumimoji="0" lang="en-US" sz="20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type m:val="lin"/>
                                            <m:ctrlPr>
                                              <a:rPr kumimoji="0" lang="en-US" sz="2000" b="0" i="1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kumimoji="0" lang="en-US" sz="2000" b="0" i="0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  <m:t>3</m:t>
                                            </m:r>
                                          </m:num>
                                          <m:den>
                                            <m:r>
                                              <a:rPr kumimoji="0" lang="en-US" sz="2000" b="0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kumimoji="0" lang="en-US" sz="2000" b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n-US" sz="20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  <m: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0</m:t>
                                  </m:r>
                                </m:e>
                                <m:sub>
                                  <m:r>
                                    <a:rPr kumimoji="0" lang="en-US" sz="20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  <m: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5 −6</m:t>
                                  </m:r>
                                </m:sub>
                                <m:sup>
                                  <m:r>
                                    <a:rPr kumimoji="0" lang="en-US" sz="20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+</m:t>
                                  </m:r>
                                  <m: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9 +8</m:t>
                                  </m:r>
                                </m:sup>
                              </m:sSubSup>
                            </m:oMath>
                          </a14:m>
                          <a:r>
                            <a:rPr kumimoji="0" lang="en-US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MeV</a:t>
                          </a:r>
                          <a:endParaRPr kumimoji="0" lang="en-US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rial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166073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7" name="Table 46">
                <a:extLst>
                  <a:ext uri="{FF2B5EF4-FFF2-40B4-BE49-F238E27FC236}">
                    <a16:creationId xmlns:a16="http://schemas.microsoft.com/office/drawing/2014/main" id="{6D2964B0-C98D-46A7-9BA8-7FBE5CBA28D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8719491"/>
                  </p:ext>
                </p:extLst>
              </p:nvPr>
            </p:nvGraphicFramePr>
            <p:xfrm>
              <a:off x="5514660" y="3619965"/>
              <a:ext cx="6623232" cy="2146237"/>
            </p:xfrm>
            <a:graphic>
              <a:graphicData uri="http://schemas.openxmlformats.org/drawingml/2006/table">
                <a:tbl>
                  <a:tblPr firstRow="1" bandRow="1">
                    <a:tableStyleId>{C083E6E3-FA7D-4D7B-A595-EF9225AFEA82}</a:tableStyleId>
                  </a:tblPr>
                  <a:tblGrid>
                    <a:gridCol w="2207744">
                      <a:extLst>
                        <a:ext uri="{9D8B030D-6E8A-4147-A177-3AD203B41FA5}">
                          <a16:colId xmlns:a16="http://schemas.microsoft.com/office/drawing/2014/main" val="1828362329"/>
                        </a:ext>
                      </a:extLst>
                    </a:gridCol>
                    <a:gridCol w="1420147">
                      <a:extLst>
                        <a:ext uri="{9D8B030D-6E8A-4147-A177-3AD203B41FA5}">
                          <a16:colId xmlns:a16="http://schemas.microsoft.com/office/drawing/2014/main" val="267008403"/>
                        </a:ext>
                      </a:extLst>
                    </a:gridCol>
                    <a:gridCol w="2995341">
                      <a:extLst>
                        <a:ext uri="{9D8B030D-6E8A-4147-A177-3AD203B41FA5}">
                          <a16:colId xmlns:a16="http://schemas.microsoft.com/office/drawing/2014/main" val="1953617004"/>
                        </a:ext>
                      </a:extLst>
                    </a:gridCol>
                  </a:tblGrid>
                  <a:tr h="4636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t="-121053" r="-200000" b="-5197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155794" t="-121053" r="-211588" b="-5197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121138" t="-121053" r="-203" b="-51973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9876378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t="-224000" r="-200000" b="-4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155794" t="-224000" r="-211588" b="-4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121138" t="-224000" r="-203" b="-42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8318587"/>
                      </a:ext>
                    </a:extLst>
                  </a:tr>
                  <a:tr h="40849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t="-357353" r="-200000" b="-3705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155794" t="-357353" r="-211588" b="-3705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121138" t="-357353" r="-203" b="-3705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0253676"/>
                      </a:ext>
                    </a:extLst>
                  </a:tr>
                  <a:tr h="40817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t="-464179" r="-200000" b="-2761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155794" t="-464179" r="-211588" b="-2761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121138" t="-464179" r="-203" b="-27611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89849400"/>
                      </a:ext>
                    </a:extLst>
                  </a:tr>
                  <a:tr h="40868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t="-564179" r="-200000" b="-1761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155794" t="-564179" r="-211588" b="-1761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121138" t="-564179" r="-203" b="-17611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166073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8" name="TextBox 47">
            <a:extLst>
              <a:ext uri="{FF2B5EF4-FFF2-40B4-BE49-F238E27FC236}">
                <a16:creationId xmlns:a16="http://schemas.microsoft.com/office/drawing/2014/main" id="{BF61F881-BE11-4CEE-A96E-193EEDDD1097}"/>
              </a:ext>
            </a:extLst>
          </p:cNvPr>
          <p:cNvSpPr txBox="1"/>
          <p:nvPr/>
        </p:nvSpPr>
        <p:spPr>
          <a:xfrm>
            <a:off x="5727941" y="3234651"/>
            <a:ext cx="2609689" cy="3215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000" dirty="0">
                <a:solidFill>
                  <a:srgbClr val="FF0000"/>
                </a:solidFill>
              </a:rPr>
              <a:t>Semi-inclusive decays:</a:t>
            </a:r>
            <a:endParaRPr lang="en-US" sz="20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24408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13DDC9-3911-5732-B176-22A80288F6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2E7E91E-0725-72C6-C78F-7CFE750FD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599DE61-1B8F-3084-E6D7-D8150EBFCBAB}"/>
              </a:ext>
            </a:extLst>
          </p:cNvPr>
          <p:cNvSpPr txBox="1"/>
          <p:nvPr/>
        </p:nvSpPr>
        <p:spPr>
          <a:xfrm>
            <a:off x="3893865" y="120426"/>
            <a:ext cx="4068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BOEFT: Quantum #’s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HQET for heavy quarks and diquarks">
                <a:extLst>
                  <a:ext uri="{FF2B5EF4-FFF2-40B4-BE49-F238E27FC236}">
                    <a16:creationId xmlns:a16="http://schemas.microsoft.com/office/drawing/2014/main" id="{39819B67-1692-DC16-D4BE-C85971B0B063}"/>
                  </a:ext>
                </a:extLst>
              </p:cNvPr>
              <p:cNvSpPr txBox="1"/>
              <p:nvPr/>
            </p:nvSpPr>
            <p:spPr>
              <a:xfrm>
                <a:off x="119263" y="812668"/>
                <a:ext cx="11617562" cy="41036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2000" b="1" dirty="0">
                    <a:solidFill>
                      <a:srgbClr val="FF0000"/>
                    </a:solidFill>
                  </a:rPr>
                  <a:t>BO-quantum number</a:t>
                </a:r>
                <a:r>
                  <a:rPr lang="en-US" sz="2000" dirty="0">
                    <a:solidFill>
                      <a:schemeClr val="tx1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b="1">
                        <a:solidFill>
                          <a:srgbClr val="FF0000"/>
                        </a:solidFill>
                      </a:rPr>
                      <m:t>r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≠</m:t>
                    </m:r>
                    <m:r>
                      <m:rPr>
                        <m:nor/>
                      </m:rPr>
                      <a:rPr lang="en-US" sz="2000" b="1">
                        <a:solidFill>
                          <a:srgbClr val="FF0000"/>
                        </a:solidFill>
                      </a:rPr>
                      <m:t>0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): </a:t>
                </a:r>
                <a:r>
                  <a:rPr lang="en-US" sz="2000" dirty="0"/>
                  <a:t>heavy quarks static, Cylindrical symmetry group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6" name="HQET for heavy quarks and diquarks">
                <a:extLst>
                  <a:ext uri="{FF2B5EF4-FFF2-40B4-BE49-F238E27FC236}">
                    <a16:creationId xmlns:a16="http://schemas.microsoft.com/office/drawing/2014/main" id="{39819B67-1692-DC16-D4BE-C85971B0B0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263" y="812668"/>
                <a:ext cx="11617562" cy="410369"/>
              </a:xfrm>
              <a:prstGeom prst="rect">
                <a:avLst/>
              </a:prstGeom>
              <a:blipFill>
                <a:blip r:embed="rId3"/>
                <a:stretch>
                  <a:fillRect l="-840" t="-4412" b="-250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27E5158-2E91-4E77-85B1-C236EB649337}"/>
                  </a:ext>
                </a:extLst>
              </p:cNvPr>
              <p:cNvSpPr txBox="1"/>
              <p:nvPr/>
            </p:nvSpPr>
            <p:spPr>
              <a:xfrm>
                <a:off x="844531" y="1803631"/>
                <a:ext cx="5825313" cy="3054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lnSpc>
                    <a:spcPct val="114000"/>
                  </a:lnSpc>
                  <a:buFont typeface="Wingdings" panose="05000000000000000000" pitchFamily="2" charset="2"/>
                  <a:buChar char="ü"/>
                </a:pPr>
                <a:r>
                  <a:rPr lang="en-US" sz="1600" dirty="0"/>
                  <a:t>Absolute value of component of </a:t>
                </a:r>
                <a:r>
                  <a:rPr lang="en-US" sz="1600" b="1" dirty="0"/>
                  <a:t>LDF </a:t>
                </a:r>
                <a:r>
                  <a:rPr lang="en-US" sz="1600" b="1" dirty="0">
                    <a:solidFill>
                      <a:srgbClr val="7030A0"/>
                    </a:solidFill>
                  </a:rPr>
                  <a:t>angular momentum</a:t>
                </a:r>
                <a:r>
                  <a:rPr lang="en-US" sz="1600" dirty="0">
                    <a:solidFill>
                      <a:srgbClr val="7030A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9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𝑲</m:t>
                    </m:r>
                  </m:oMath>
                </a14:m>
                <a:endParaRPr lang="en-US" sz="1900" b="1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27E5158-2E91-4E77-85B1-C236EB6493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531" y="1803631"/>
                <a:ext cx="5825313" cy="305468"/>
              </a:xfrm>
              <a:prstGeom prst="rect">
                <a:avLst/>
              </a:prstGeom>
              <a:blipFill>
                <a:blip r:embed="rId4"/>
                <a:stretch>
                  <a:fillRect l="-1990" t="-4000" r="-628" b="-3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BA60905-C687-06C4-EF64-CCCCA1CFD5A6}"/>
                  </a:ext>
                </a:extLst>
              </p:cNvPr>
              <p:cNvSpPr txBox="1"/>
              <p:nvPr/>
            </p:nvSpPr>
            <p:spPr>
              <a:xfrm>
                <a:off x="1350499" y="2200822"/>
                <a:ext cx="4688912" cy="3157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𝑲</m:t>
                          </m:r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≡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𝚲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1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,…….. (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𝐨𝐫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𝚺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1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𝚷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𝚫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𝚽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,…..)</m:t>
                      </m:r>
                    </m:oMath>
                  </m:oMathPara>
                </a14:m>
                <a:endParaRPr lang="en-US" b="1" dirty="0" err="1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BA60905-C687-06C4-EF64-CCCCA1CFD5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0499" y="2200822"/>
                <a:ext cx="4688912" cy="315792"/>
              </a:xfrm>
              <a:prstGeom prst="rect">
                <a:avLst/>
              </a:prstGeom>
              <a:blipFill>
                <a:blip r:embed="rId5"/>
                <a:stretch>
                  <a:fillRect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FC573AC-5B98-F89F-95DE-C8F16C895514}"/>
                  </a:ext>
                </a:extLst>
              </p:cNvPr>
              <p:cNvSpPr txBox="1"/>
              <p:nvPr/>
            </p:nvSpPr>
            <p:spPr>
              <a:xfrm>
                <a:off x="844531" y="2607525"/>
                <a:ext cx="4494820" cy="257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lnSpc>
                    <a:spcPct val="114000"/>
                  </a:lnSpc>
                  <a:buFont typeface="Wingdings" panose="05000000000000000000" pitchFamily="2" charset="2"/>
                  <a:buChar char="ü"/>
                </a:pPr>
                <a:r>
                  <a:rPr lang="en-US" sz="1600" dirty="0"/>
                  <a:t>Product of charge conjugation and parity (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𝑪𝑷</m:t>
                    </m:r>
                  </m:oMath>
                </a14:m>
                <a:r>
                  <a:rPr lang="en-US" sz="1600" dirty="0">
                    <a:solidFill>
                      <a:srgbClr val="7030A0"/>
                    </a:solidFill>
                  </a:rPr>
                  <a:t>):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FC573AC-5B98-F89F-95DE-C8F16C8955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531" y="2607525"/>
                <a:ext cx="4494820" cy="257250"/>
              </a:xfrm>
              <a:prstGeom prst="rect">
                <a:avLst/>
              </a:prstGeom>
              <a:blipFill>
                <a:blip r:embed="rId6"/>
                <a:stretch>
                  <a:fillRect l="-2578" t="-21429" r="-1764" b="-47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440F13B-D3EE-C665-76BA-2FBD4631758A}"/>
                  </a:ext>
                </a:extLst>
              </p:cNvPr>
              <p:cNvSpPr txBox="1"/>
              <p:nvPr/>
            </p:nvSpPr>
            <p:spPr>
              <a:xfrm>
                <a:off x="1350499" y="2936376"/>
                <a:ext cx="1690527" cy="257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𝜼</m:t>
                    </m:r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6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6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0" smtClean="0">
                            <a:latin typeface="Cambria Math" panose="02040503050406030204" pitchFamily="18" charset="0"/>
                          </a:rPr>
                          <m:t>𝐠</m:t>
                        </m:r>
                      </m:e>
                    </m:d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1600" b="1" dirty="0"/>
                  <a:t> </a:t>
                </a:r>
                <a14:m>
                  <m:oMath xmlns:m="http://schemas.openxmlformats.org/officeDocument/2006/math">
                    <m:r>
                      <a:rPr lang="en-US" sz="1600" b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6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6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d>
                  </m:oMath>
                </a14:m>
                <a:endParaRPr lang="en-US" sz="1600" b="1" dirty="0" err="1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440F13B-D3EE-C665-76BA-2FBD463175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0499" y="2936376"/>
                <a:ext cx="1690527" cy="257250"/>
              </a:xfrm>
              <a:prstGeom prst="rect">
                <a:avLst/>
              </a:prstGeom>
              <a:blipFill>
                <a:blip r:embed="rId7"/>
                <a:stretch>
                  <a:fillRect l="-4332" b="-26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E44B29D-AC80-E251-D0E0-FABE6FAAD788}"/>
                  </a:ext>
                </a:extLst>
              </p:cNvPr>
              <p:cNvSpPr txBox="1"/>
              <p:nvPr/>
            </p:nvSpPr>
            <p:spPr>
              <a:xfrm>
                <a:off x="852061" y="3346569"/>
                <a:ext cx="6383158" cy="257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lnSpc>
                    <a:spcPct val="114000"/>
                  </a:lnSpc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: Eigenvalue of reflection about a plane containing static sources.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E44B29D-AC80-E251-D0E0-FABE6FAAD7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061" y="3346569"/>
                <a:ext cx="6383158" cy="257250"/>
              </a:xfrm>
              <a:prstGeom prst="rect">
                <a:avLst/>
              </a:prstGeom>
              <a:blipFill>
                <a:blip r:embed="rId8"/>
                <a:stretch>
                  <a:fillRect l="-1815" t="-21429" r="-955" b="-47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ight Brace 24">
            <a:extLst>
              <a:ext uri="{FF2B5EF4-FFF2-40B4-BE49-F238E27FC236}">
                <a16:creationId xmlns:a16="http://schemas.microsoft.com/office/drawing/2014/main" id="{B9647125-CFCD-B027-B5D9-639A90AFDEB8}"/>
              </a:ext>
            </a:extLst>
          </p:cNvPr>
          <p:cNvSpPr/>
          <p:nvPr/>
        </p:nvSpPr>
        <p:spPr>
          <a:xfrm>
            <a:off x="7634338" y="1575004"/>
            <a:ext cx="621295" cy="2371371"/>
          </a:xfrm>
          <a:custGeom>
            <a:avLst/>
            <a:gdLst>
              <a:gd name="connsiteX0" fmla="*/ 0 w 621295"/>
              <a:gd name="connsiteY0" fmla="*/ 0 h 2371371"/>
              <a:gd name="connsiteX1" fmla="*/ 310648 w 621295"/>
              <a:gd name="connsiteY1" fmla="*/ 51773 h 2371371"/>
              <a:gd name="connsiteX2" fmla="*/ 310648 w 621295"/>
              <a:gd name="connsiteY2" fmla="*/ 603664 h 2371371"/>
              <a:gd name="connsiteX3" fmla="*/ 310648 w 621295"/>
              <a:gd name="connsiteY3" fmla="*/ 1133913 h 2371371"/>
              <a:gd name="connsiteX4" fmla="*/ 621296 w 621295"/>
              <a:gd name="connsiteY4" fmla="*/ 1185686 h 2371371"/>
              <a:gd name="connsiteX5" fmla="*/ 310648 w 621295"/>
              <a:gd name="connsiteY5" fmla="*/ 1237459 h 2371371"/>
              <a:gd name="connsiteX6" fmla="*/ 310648 w 621295"/>
              <a:gd name="connsiteY6" fmla="*/ 1800171 h 2371371"/>
              <a:gd name="connsiteX7" fmla="*/ 310648 w 621295"/>
              <a:gd name="connsiteY7" fmla="*/ 2319598 h 2371371"/>
              <a:gd name="connsiteX8" fmla="*/ 0 w 621295"/>
              <a:gd name="connsiteY8" fmla="*/ 2371371 h 2371371"/>
              <a:gd name="connsiteX9" fmla="*/ 0 w 621295"/>
              <a:gd name="connsiteY9" fmla="*/ 1731101 h 2371371"/>
              <a:gd name="connsiteX10" fmla="*/ 0 w 621295"/>
              <a:gd name="connsiteY10" fmla="*/ 1185686 h 2371371"/>
              <a:gd name="connsiteX11" fmla="*/ 0 w 621295"/>
              <a:gd name="connsiteY11" fmla="*/ 592843 h 2371371"/>
              <a:gd name="connsiteX12" fmla="*/ 0 w 621295"/>
              <a:gd name="connsiteY12" fmla="*/ 0 h 2371371"/>
              <a:gd name="connsiteX0" fmla="*/ 0 w 621295"/>
              <a:gd name="connsiteY0" fmla="*/ 0 h 2371371"/>
              <a:gd name="connsiteX1" fmla="*/ 310648 w 621295"/>
              <a:gd name="connsiteY1" fmla="*/ 51773 h 2371371"/>
              <a:gd name="connsiteX2" fmla="*/ 310648 w 621295"/>
              <a:gd name="connsiteY2" fmla="*/ 582022 h 2371371"/>
              <a:gd name="connsiteX3" fmla="*/ 310648 w 621295"/>
              <a:gd name="connsiteY3" fmla="*/ 1133913 h 2371371"/>
              <a:gd name="connsiteX4" fmla="*/ 621296 w 621295"/>
              <a:gd name="connsiteY4" fmla="*/ 1185686 h 2371371"/>
              <a:gd name="connsiteX5" fmla="*/ 310648 w 621295"/>
              <a:gd name="connsiteY5" fmla="*/ 1237459 h 2371371"/>
              <a:gd name="connsiteX6" fmla="*/ 310648 w 621295"/>
              <a:gd name="connsiteY6" fmla="*/ 1778529 h 2371371"/>
              <a:gd name="connsiteX7" fmla="*/ 310648 w 621295"/>
              <a:gd name="connsiteY7" fmla="*/ 2319598 h 2371371"/>
              <a:gd name="connsiteX8" fmla="*/ 0 w 621295"/>
              <a:gd name="connsiteY8" fmla="*/ 2371371 h 2371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1295" h="2371371" stroke="0" extrusionOk="0">
                <a:moveTo>
                  <a:pt x="0" y="0"/>
                </a:moveTo>
                <a:cubicBezTo>
                  <a:pt x="171777" y="3754"/>
                  <a:pt x="312120" y="20754"/>
                  <a:pt x="310648" y="51773"/>
                </a:cubicBezTo>
                <a:cubicBezTo>
                  <a:pt x="322305" y="294163"/>
                  <a:pt x="330842" y="473055"/>
                  <a:pt x="310648" y="603664"/>
                </a:cubicBezTo>
                <a:cubicBezTo>
                  <a:pt x="290454" y="734273"/>
                  <a:pt x="325248" y="899499"/>
                  <a:pt x="310648" y="1133913"/>
                </a:cubicBezTo>
                <a:cubicBezTo>
                  <a:pt x="304326" y="1134614"/>
                  <a:pt x="449030" y="1177508"/>
                  <a:pt x="621296" y="1185686"/>
                </a:cubicBezTo>
                <a:cubicBezTo>
                  <a:pt x="450374" y="1182708"/>
                  <a:pt x="311561" y="1211004"/>
                  <a:pt x="310648" y="1237459"/>
                </a:cubicBezTo>
                <a:cubicBezTo>
                  <a:pt x="299080" y="1384872"/>
                  <a:pt x="290363" y="1579432"/>
                  <a:pt x="310648" y="1800171"/>
                </a:cubicBezTo>
                <a:cubicBezTo>
                  <a:pt x="330933" y="2020910"/>
                  <a:pt x="312580" y="2064387"/>
                  <a:pt x="310648" y="2319598"/>
                </a:cubicBezTo>
                <a:cubicBezTo>
                  <a:pt x="294597" y="2327151"/>
                  <a:pt x="142241" y="2386736"/>
                  <a:pt x="0" y="2371371"/>
                </a:cubicBezTo>
                <a:cubicBezTo>
                  <a:pt x="22646" y="2223550"/>
                  <a:pt x="-12597" y="2046312"/>
                  <a:pt x="0" y="1731101"/>
                </a:cubicBezTo>
                <a:cubicBezTo>
                  <a:pt x="12597" y="1415890"/>
                  <a:pt x="1561" y="1298558"/>
                  <a:pt x="0" y="1185686"/>
                </a:cubicBezTo>
                <a:cubicBezTo>
                  <a:pt x="-1561" y="1072814"/>
                  <a:pt x="7478" y="870556"/>
                  <a:pt x="0" y="592843"/>
                </a:cubicBezTo>
                <a:cubicBezTo>
                  <a:pt x="-7478" y="315130"/>
                  <a:pt x="-6316" y="170098"/>
                  <a:pt x="0" y="0"/>
                </a:cubicBezTo>
                <a:close/>
              </a:path>
              <a:path w="621295" h="2371371" fill="none" extrusionOk="0">
                <a:moveTo>
                  <a:pt x="0" y="0"/>
                </a:moveTo>
                <a:cubicBezTo>
                  <a:pt x="167091" y="2483"/>
                  <a:pt x="311421" y="20025"/>
                  <a:pt x="310648" y="51773"/>
                </a:cubicBezTo>
                <a:cubicBezTo>
                  <a:pt x="302373" y="197866"/>
                  <a:pt x="311424" y="395276"/>
                  <a:pt x="310648" y="582022"/>
                </a:cubicBezTo>
                <a:cubicBezTo>
                  <a:pt x="309872" y="768768"/>
                  <a:pt x="307921" y="881872"/>
                  <a:pt x="310648" y="1133913"/>
                </a:cubicBezTo>
                <a:cubicBezTo>
                  <a:pt x="332937" y="1174741"/>
                  <a:pt x="458478" y="1188163"/>
                  <a:pt x="621296" y="1185686"/>
                </a:cubicBezTo>
                <a:cubicBezTo>
                  <a:pt x="451125" y="1188232"/>
                  <a:pt x="314348" y="1208938"/>
                  <a:pt x="310648" y="1237459"/>
                </a:cubicBezTo>
                <a:cubicBezTo>
                  <a:pt x="319579" y="1409562"/>
                  <a:pt x="331582" y="1613236"/>
                  <a:pt x="310648" y="1778529"/>
                </a:cubicBezTo>
                <a:cubicBezTo>
                  <a:pt x="289715" y="1943822"/>
                  <a:pt x="293368" y="2196414"/>
                  <a:pt x="310648" y="2319598"/>
                </a:cubicBezTo>
                <a:cubicBezTo>
                  <a:pt x="319588" y="2324277"/>
                  <a:pt x="201626" y="2377949"/>
                  <a:pt x="0" y="2371371"/>
                </a:cubicBezTo>
              </a:path>
              <a:path w="621295" h="2371371" fill="none" stroke="0" extrusionOk="0">
                <a:moveTo>
                  <a:pt x="0" y="0"/>
                </a:moveTo>
                <a:cubicBezTo>
                  <a:pt x="166879" y="2202"/>
                  <a:pt x="310482" y="24338"/>
                  <a:pt x="310648" y="51773"/>
                </a:cubicBezTo>
                <a:cubicBezTo>
                  <a:pt x="308250" y="242194"/>
                  <a:pt x="299435" y="441303"/>
                  <a:pt x="310648" y="582022"/>
                </a:cubicBezTo>
                <a:cubicBezTo>
                  <a:pt x="321861" y="722741"/>
                  <a:pt x="331343" y="911639"/>
                  <a:pt x="310648" y="1133913"/>
                </a:cubicBezTo>
                <a:cubicBezTo>
                  <a:pt x="306471" y="1140501"/>
                  <a:pt x="458863" y="1206665"/>
                  <a:pt x="621296" y="1185686"/>
                </a:cubicBezTo>
                <a:cubicBezTo>
                  <a:pt x="451311" y="1184033"/>
                  <a:pt x="312795" y="1212077"/>
                  <a:pt x="310648" y="1237459"/>
                </a:cubicBezTo>
                <a:cubicBezTo>
                  <a:pt x="336822" y="1462090"/>
                  <a:pt x="321205" y="1664708"/>
                  <a:pt x="310648" y="1800171"/>
                </a:cubicBezTo>
                <a:cubicBezTo>
                  <a:pt x="300091" y="1935634"/>
                  <a:pt x="313010" y="2159660"/>
                  <a:pt x="310648" y="2319598"/>
                </a:cubicBezTo>
                <a:cubicBezTo>
                  <a:pt x="323142" y="2321827"/>
                  <a:pt x="145556" y="2357759"/>
                  <a:pt x="0" y="2371371"/>
                </a:cubicBezTo>
              </a:path>
            </a:pathLst>
          </a:custGeom>
          <a:ln w="28575">
            <a:extLst>
              <a:ext uri="{C807C97D-BFC1-408E-A445-0C87EB9F89A2}">
                <ask:lineSketchStyleProps xmlns:ask="http://schemas.microsoft.com/office/drawing/2018/sketchyshapes" sd="1940961000">
                  <a:prstGeom prst="rightBrac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446DAE-CC76-4F6A-F08F-01FF68B078F7}"/>
              </a:ext>
            </a:extLst>
          </p:cNvPr>
          <p:cNvSpPr/>
          <p:nvPr/>
        </p:nvSpPr>
        <p:spPr>
          <a:xfrm>
            <a:off x="3823997" y="3889191"/>
            <a:ext cx="2473498" cy="299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Landau, Lifshitz &amp;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Pitaevskii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QM book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7DB5DA0-1494-5136-CC0D-F3559CFD039E}"/>
                  </a:ext>
                </a:extLst>
              </p:cNvPr>
              <p:cNvSpPr txBox="1"/>
              <p:nvPr/>
            </p:nvSpPr>
            <p:spPr>
              <a:xfrm>
                <a:off x="1350499" y="3729388"/>
                <a:ext cx="2022861" cy="2898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light</m:t>
                              </m:r>
                            </m:sub>
                          </m:sSub>
                        </m:sup>
                      </m:sSup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±1</m:t>
                      </m:r>
                    </m:oMath>
                  </m:oMathPara>
                </a14:m>
                <a:endParaRPr lang="en-US" sz="1600" dirty="0" err="1">
                  <a:latin typeface="+mn-lt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7DB5DA0-1494-5136-CC0D-F3559CFD03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0499" y="3729388"/>
                <a:ext cx="2022861" cy="289823"/>
              </a:xfrm>
              <a:prstGeom prst="rect">
                <a:avLst/>
              </a:prstGeom>
              <a:blipFill>
                <a:blip r:embed="rId9"/>
                <a:stretch>
                  <a:fillRect l="-906" r="-1511" b="-63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9607EF47-6A1F-0F3C-CE20-3CCE75B3FA53}"/>
              </a:ext>
            </a:extLst>
          </p:cNvPr>
          <p:cNvSpPr/>
          <p:nvPr/>
        </p:nvSpPr>
        <p:spPr>
          <a:xfrm>
            <a:off x="3823996" y="3623789"/>
            <a:ext cx="2924135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Born, Oppenheimer,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Annalen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der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Physik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389 (1927)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98173BE-D375-A7B4-9EDA-6AD337DDA4B3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426205" y="2429067"/>
            <a:ext cx="703325" cy="7033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32AB224-A849-1425-0E8B-50756B8E5746}"/>
                  </a:ext>
                </a:extLst>
              </p:cNvPr>
              <p:cNvSpPr txBox="1"/>
              <p:nvPr/>
            </p:nvSpPr>
            <p:spPr>
              <a:xfrm>
                <a:off x="2396670" y="4640092"/>
                <a:ext cx="577594" cy="3947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2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1" i="1" smtClean="0">
                              <a:latin typeface="Cambria Math" panose="02040503050406030204" pitchFamily="18" charset="0"/>
                            </a:rPr>
                            <m:t>𝑲</m:t>
                          </m:r>
                        </m:e>
                        <m:sup>
                          <m:r>
                            <a:rPr lang="en-US" sz="2200" b="1" i="1" smtClean="0">
                              <a:latin typeface="Cambria Math" panose="02040503050406030204" pitchFamily="18" charset="0"/>
                            </a:rPr>
                            <m:t>𝑷𝑪</m:t>
                          </m:r>
                        </m:sup>
                      </m:sSup>
                    </m:oMath>
                  </m:oMathPara>
                </a14:m>
                <a:endParaRPr lang="en-US" sz="2200" b="1" dirty="0" err="1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32AB224-A849-1425-0E8B-50756B8E57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6670" y="4640092"/>
                <a:ext cx="577594" cy="394723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76ADD848-D256-6890-F530-73E4D70ABE26}"/>
              </a:ext>
            </a:extLst>
          </p:cNvPr>
          <p:cNvSpPr txBox="1"/>
          <p:nvPr/>
        </p:nvSpPr>
        <p:spPr>
          <a:xfrm>
            <a:off x="758758" y="4616047"/>
            <a:ext cx="1490793" cy="3536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200" b="1" dirty="0">
                <a:latin typeface="+mn-lt"/>
              </a:rPr>
              <a:t>Examples: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734E61E-B3C8-83B3-D158-1640C4A2D9D1}"/>
                  </a:ext>
                </a:extLst>
              </p:cNvPr>
              <p:cNvSpPr txBox="1"/>
              <p:nvPr/>
            </p:nvSpPr>
            <p:spPr>
              <a:xfrm>
                <a:off x="4635229" y="4616047"/>
                <a:ext cx="467692" cy="4206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2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200" b="1" i="0" smtClean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a:rPr lang="en-US" sz="2200" b="1" i="1" smtClean="0">
                              <a:latin typeface="Cambria Math" panose="02040503050406030204" pitchFamily="18" charset="0"/>
                            </a:rPr>
                            <m:t>𝜼</m:t>
                          </m:r>
                        </m:sub>
                        <m:sup>
                          <m:r>
                            <a:rPr lang="en-US" sz="2200" b="1" i="1" smtClean="0">
                              <a:latin typeface="Cambria Math" panose="02040503050406030204" pitchFamily="18" charset="0"/>
                            </a:rPr>
                            <m:t>𝝈</m:t>
                          </m:r>
                        </m:sup>
                      </m:sSubSup>
                      <m:r>
                        <a:rPr lang="en-US" sz="22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200" b="1" dirty="0" err="1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734E61E-B3C8-83B3-D158-1640C4A2D9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5229" y="4616047"/>
                <a:ext cx="467692" cy="420693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8BA4E94-47DB-CEA3-8AE5-8294C08124C6}"/>
                  </a:ext>
                </a:extLst>
              </p:cNvPr>
              <p:cNvSpPr txBox="1"/>
              <p:nvPr/>
            </p:nvSpPr>
            <p:spPr>
              <a:xfrm>
                <a:off x="2429752" y="5236417"/>
                <a:ext cx="445571" cy="3157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++</m:t>
                          </m:r>
                        </m:sup>
                      </m:sSup>
                    </m:oMath>
                  </m:oMathPara>
                </a14:m>
                <a:endParaRPr lang="en-US" dirty="0" err="1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8BA4E94-47DB-CEA3-8AE5-8294C08124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9752" y="5236417"/>
                <a:ext cx="445571" cy="315792"/>
              </a:xfrm>
              <a:prstGeom prst="rect">
                <a:avLst/>
              </a:prstGeom>
              <a:blipFill>
                <a:blip r:embed="rId13"/>
                <a:stretch>
                  <a:fillRect l="-12329" r="-1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D8A390A-4C3C-5CF8-8842-220BFABC5E33}"/>
                  </a:ext>
                </a:extLst>
              </p:cNvPr>
              <p:cNvSpPr txBox="1"/>
              <p:nvPr/>
            </p:nvSpPr>
            <p:spPr>
              <a:xfrm>
                <a:off x="4680929" y="5236417"/>
                <a:ext cx="329449" cy="3415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US" dirty="0" err="1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D8A390A-4C3C-5CF8-8842-220BFABC5E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929" y="5236417"/>
                <a:ext cx="329449" cy="341504"/>
              </a:xfrm>
              <a:prstGeom prst="rect">
                <a:avLst/>
              </a:prstGeom>
              <a:blipFill>
                <a:blip r:embed="rId14"/>
                <a:stretch>
                  <a:fillRect l="-16667" r="-1852" b="-160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D82238A-3738-D0FD-C4DB-B7A546EE9912}"/>
                  </a:ext>
                </a:extLst>
              </p:cNvPr>
              <p:cNvSpPr txBox="1"/>
              <p:nvPr/>
            </p:nvSpPr>
            <p:spPr>
              <a:xfrm>
                <a:off x="2429752" y="5624952"/>
                <a:ext cx="482440" cy="3157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 −</m:t>
                          </m:r>
                        </m:sup>
                      </m:sSup>
                    </m:oMath>
                  </m:oMathPara>
                </a14:m>
                <a:endParaRPr lang="en-US" dirty="0" err="1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D82238A-3738-D0FD-C4DB-B7A546EE99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9752" y="5624952"/>
                <a:ext cx="482440" cy="315792"/>
              </a:xfrm>
              <a:prstGeom prst="rect">
                <a:avLst/>
              </a:prstGeom>
              <a:blipFill>
                <a:blip r:embed="rId15"/>
                <a:stretch>
                  <a:fillRect l="-113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638E599-5736-F626-13C8-64A3BD7B4E54}"/>
                  </a:ext>
                </a:extLst>
              </p:cNvPr>
              <p:cNvSpPr txBox="1"/>
              <p:nvPr/>
            </p:nvSpPr>
            <p:spPr>
              <a:xfrm>
                <a:off x="4680929" y="5624952"/>
                <a:ext cx="329449" cy="3157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US" dirty="0" err="1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638E599-5736-F626-13C8-64A3BD7B4E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929" y="5624952"/>
                <a:ext cx="329449" cy="315792"/>
              </a:xfrm>
              <a:prstGeom prst="rect">
                <a:avLst/>
              </a:prstGeom>
              <a:blipFill>
                <a:blip r:embed="rId16"/>
                <a:stretch>
                  <a:fillRect l="-16667" r="-1852" b="-1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9ED7B4F-9082-99C5-440F-1CAC68CE445C}"/>
                  </a:ext>
                </a:extLst>
              </p:cNvPr>
              <p:cNvSpPr txBox="1"/>
              <p:nvPr/>
            </p:nvSpPr>
            <p:spPr>
              <a:xfrm>
                <a:off x="2429752" y="6024642"/>
                <a:ext cx="482440" cy="3157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 −</m:t>
                          </m:r>
                        </m:sup>
                      </m:sSup>
                    </m:oMath>
                  </m:oMathPara>
                </a14:m>
                <a:endParaRPr lang="en-US" dirty="0" err="1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9ED7B4F-9082-99C5-440F-1CAC68CE44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9752" y="6024642"/>
                <a:ext cx="482440" cy="315792"/>
              </a:xfrm>
              <a:prstGeom prst="rect">
                <a:avLst/>
              </a:prstGeom>
              <a:blipFill>
                <a:blip r:embed="rId17"/>
                <a:stretch>
                  <a:fillRect l="-113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12CE1A8-5167-6D66-959C-DE6B852418FE}"/>
                  </a:ext>
                </a:extLst>
              </p:cNvPr>
              <p:cNvSpPr txBox="1"/>
              <p:nvPr/>
            </p:nvSpPr>
            <p:spPr>
              <a:xfrm>
                <a:off x="4680929" y="6024642"/>
                <a:ext cx="975075" cy="3157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{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}</m:t>
                      </m:r>
                    </m:oMath>
                  </m:oMathPara>
                </a14:m>
                <a:endParaRPr lang="en-US" dirty="0" err="1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12CE1A8-5167-6D66-959C-DE6B852418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929" y="6024642"/>
                <a:ext cx="975075" cy="315792"/>
              </a:xfrm>
              <a:prstGeom prst="rect">
                <a:avLst/>
              </a:prstGeom>
              <a:blipFill>
                <a:blip r:embed="rId18"/>
                <a:stretch>
                  <a:fillRect l="-8125" r="-8125" b="-26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5CA876F-A50B-ED40-D5F4-E04BB9583641}"/>
                  </a:ext>
                </a:extLst>
              </p:cNvPr>
              <p:cNvSpPr txBox="1"/>
              <p:nvPr/>
            </p:nvSpPr>
            <p:spPr>
              <a:xfrm>
                <a:off x="2465416" y="6390768"/>
                <a:ext cx="445571" cy="3157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−−</m:t>
                          </m:r>
                        </m:sup>
                      </m:sSup>
                    </m:oMath>
                  </m:oMathPara>
                </a14:m>
                <a:endParaRPr lang="en-US" dirty="0" err="1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5CA876F-A50B-ED40-D5F4-E04BB95836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5416" y="6390768"/>
                <a:ext cx="445571" cy="315792"/>
              </a:xfrm>
              <a:prstGeom prst="rect">
                <a:avLst/>
              </a:prstGeom>
              <a:blipFill>
                <a:blip r:embed="rId19"/>
                <a:stretch>
                  <a:fillRect l="-10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E86104B-1DC7-56F3-60E9-E74E756A1855}"/>
                  </a:ext>
                </a:extLst>
              </p:cNvPr>
              <p:cNvSpPr txBox="1"/>
              <p:nvPr/>
            </p:nvSpPr>
            <p:spPr>
              <a:xfrm>
                <a:off x="4716593" y="6390768"/>
                <a:ext cx="1304396" cy="3415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{ 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}</m:t>
                      </m:r>
                    </m:oMath>
                  </m:oMathPara>
                </a14:m>
                <a:endParaRPr lang="en-US" dirty="0" err="1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E86104B-1DC7-56F3-60E9-E74E756A18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593" y="6390768"/>
                <a:ext cx="1304396" cy="341504"/>
              </a:xfrm>
              <a:prstGeom prst="rect">
                <a:avLst/>
              </a:prstGeom>
              <a:blipFill>
                <a:blip r:embed="rId20"/>
                <a:stretch>
                  <a:fillRect l="-6075" r="-5607" b="-23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D386EBDA-76F1-DBA3-C516-C4575AD64342}"/>
              </a:ext>
            </a:extLst>
          </p:cNvPr>
          <p:cNvGrpSpPr/>
          <p:nvPr/>
        </p:nvGrpSpPr>
        <p:grpSpPr>
          <a:xfrm>
            <a:off x="9286162" y="1617735"/>
            <a:ext cx="2905838" cy="2371371"/>
            <a:chOff x="498098" y="292128"/>
            <a:chExt cx="6020122" cy="5756159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6CA972E-667E-64E0-8AF7-1E843CB4F0F5}"/>
                </a:ext>
              </a:extLst>
            </p:cNvPr>
            <p:cNvGrpSpPr/>
            <p:nvPr/>
          </p:nvGrpSpPr>
          <p:grpSpPr>
            <a:xfrm>
              <a:off x="498098" y="292128"/>
              <a:ext cx="5692151" cy="5756159"/>
              <a:chOff x="3249924" y="550920"/>
              <a:chExt cx="5692151" cy="5756159"/>
            </a:xfrm>
          </p:grpSpPr>
          <p:pic>
            <p:nvPicPr>
              <p:cNvPr id="35" name="Picture 34" descr="A diagram of a sphere with a circle and a circle with a circle with a circle with a circle with a circle with a circle with a circle with a circle with a circle with a circle with&#10;&#10;Description automatically generated">
                <a:extLst>
                  <a:ext uri="{FF2B5EF4-FFF2-40B4-BE49-F238E27FC236}">
                    <a16:creationId xmlns:a16="http://schemas.microsoft.com/office/drawing/2014/main" id="{B02FEC65-1052-5B60-636C-0BF4262F7B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49924" y="550920"/>
                <a:ext cx="5692151" cy="5756159"/>
              </a:xfrm>
              <a:prstGeom prst="rect">
                <a:avLst/>
              </a:prstGeom>
            </p:spPr>
          </p:pic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5DAEB0BF-B176-FC54-8C46-DE13D4DEBEE4}"/>
                  </a:ext>
                </a:extLst>
              </p:cNvPr>
              <p:cNvSpPr/>
              <p:nvPr/>
            </p:nvSpPr>
            <p:spPr>
              <a:xfrm>
                <a:off x="4305300" y="550920"/>
                <a:ext cx="1076325" cy="5158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2"/>
                  </a:solidFill>
                </a:endParaRPr>
              </a:p>
            </p:txBody>
          </p:sp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7D07930A-DAC5-F9E6-9139-F6FD3E89FF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451231" y="987230"/>
                <a:ext cx="804144" cy="296639"/>
              </a:xfrm>
              <a:prstGeom prst="rect">
                <a:avLst/>
              </a:prstGeom>
            </p:spPr>
          </p:pic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AF5A13E-6454-CCA7-AAF4-9BD3FB99F2A0}"/>
                </a:ext>
              </a:extLst>
            </p:cNvPr>
            <p:cNvSpPr/>
            <p:nvPr/>
          </p:nvSpPr>
          <p:spPr>
            <a:xfrm>
              <a:off x="5155474" y="1114697"/>
              <a:ext cx="1362746" cy="21161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A25B5FC-4E2C-886F-F594-902ED4A2B3C7}"/>
                </a:ext>
              </a:extLst>
            </p:cNvPr>
            <p:cNvSpPr/>
            <p:nvPr/>
          </p:nvSpPr>
          <p:spPr>
            <a:xfrm>
              <a:off x="2898475" y="5313872"/>
              <a:ext cx="310551" cy="474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B586A3F-21D6-F555-2918-7D785D110CCF}"/>
                </a:ext>
              </a:extLst>
            </p:cNvPr>
            <p:cNvSpPr/>
            <p:nvPr/>
          </p:nvSpPr>
          <p:spPr>
            <a:xfrm>
              <a:off x="2785671" y="307428"/>
              <a:ext cx="353683" cy="58947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FEE19D77-C89F-02E3-EEF0-2CDF0E4C13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2812341" y="489337"/>
              <a:ext cx="327013" cy="422862"/>
            </a:xfrm>
            <a:prstGeom prst="rect">
              <a:avLst/>
            </a:prstGeom>
          </p:spPr>
        </p:pic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F49068AA-3BA1-8FEA-3787-5A3F533E66AB}"/>
                </a:ext>
              </a:extLst>
            </p:cNvPr>
            <p:cNvCxnSpPr/>
            <p:nvPr/>
          </p:nvCxnSpPr>
          <p:spPr>
            <a:xfrm>
              <a:off x="4841966" y="1489166"/>
              <a:ext cx="0" cy="1593668"/>
            </a:xfrm>
            <a:prstGeom prst="straightConnector1">
              <a:avLst/>
            </a:prstGeom>
            <a:ln w="38100">
              <a:solidFill>
                <a:schemeClr val="accent5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00A0DE0-7925-CE1A-42C2-8F2967159D64}"/>
                </a:ext>
              </a:extLst>
            </p:cNvPr>
            <p:cNvSpPr txBox="1"/>
            <p:nvPr/>
          </p:nvSpPr>
          <p:spPr>
            <a:xfrm>
              <a:off x="4841967" y="1745935"/>
              <a:ext cx="1637197" cy="10223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5"/>
                  </a:solidFill>
                </a:rPr>
                <a:t>CP</a:t>
              </a:r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65C78A9D-A92E-C24E-89E4-97EB808B3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2812341" y="5207118"/>
              <a:ext cx="366413" cy="581207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HQET for heavy quarks and diquarks">
                <a:extLst>
                  <a:ext uri="{FF2B5EF4-FFF2-40B4-BE49-F238E27FC236}">
                    <a16:creationId xmlns:a16="http://schemas.microsoft.com/office/drawing/2014/main" id="{E0E21BE3-086E-F125-A278-F87898E97C2D}"/>
                  </a:ext>
                </a:extLst>
              </p:cNvPr>
              <p:cNvSpPr txBox="1"/>
              <p:nvPr/>
            </p:nvSpPr>
            <p:spPr>
              <a:xfrm>
                <a:off x="6915784" y="4611205"/>
                <a:ext cx="6383158" cy="68736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1800" b="1" dirty="0">
                    <a:solidFill>
                      <a:srgbClr val="FF0000"/>
                    </a:solidFill>
                  </a:rPr>
                  <a:t>Spherical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symmetry</a:t>
                </a:r>
                <a:r>
                  <a:rPr lang="en-US" sz="18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1800" dirty="0">
                    <a:solidFill>
                      <a:srgbClr val="FF0000"/>
                    </a:solidFill>
                  </a:rPr>
                  <a:t>restored in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800" b="1">
                        <a:solidFill>
                          <a:srgbClr val="FF0000"/>
                        </a:solidFill>
                      </a:rPr>
                      <m:t>r</m:t>
                    </m:r>
                    <m:r>
                      <a:rPr lang="en-US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nor/>
                      </m:rPr>
                      <a:rPr lang="en-US" sz="1800" b="1">
                        <a:solidFill>
                          <a:srgbClr val="FF0000"/>
                        </a:solidFill>
                      </a:rPr>
                      <m:t>0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</a:rPr>
                  <a:t> limit: </a:t>
                </a:r>
              </a:p>
              <a:p>
                <a:pPr>
                  <a:defRPr sz="2400"/>
                </a:pPr>
                <a:r>
                  <a:rPr lang="en-US" sz="1800" dirty="0"/>
                  <a:t>      L</a:t>
                </a:r>
                <a:r>
                  <a:rPr lang="en-US" sz="1800" dirty="0">
                    <a:solidFill>
                      <a:schemeClr val="tx1"/>
                    </a:solidFill>
                  </a:rPr>
                  <a:t>abelled by </a:t>
                </a:r>
                <a:r>
                  <a:rPr lang="en-US" sz="1800" dirty="0"/>
                  <a:t>LDF</a:t>
                </a:r>
                <a:r>
                  <a:rPr lang="en-US" sz="1800" dirty="0">
                    <a:solidFill>
                      <a:schemeClr val="tx1"/>
                    </a:solidFill>
                  </a:rPr>
                  <a:t> quantum #’s: </a:t>
                </a:r>
              </a:p>
            </p:txBody>
          </p:sp>
        </mc:Choice>
        <mc:Fallback xmlns="">
          <p:sp>
            <p:nvSpPr>
              <p:cNvPr id="38" name="HQET for heavy quarks and diquarks">
                <a:extLst>
                  <a:ext uri="{FF2B5EF4-FFF2-40B4-BE49-F238E27FC236}">
                    <a16:creationId xmlns:a16="http://schemas.microsoft.com/office/drawing/2014/main" id="{E0E21BE3-086E-F125-A278-F87898E97C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5784" y="4611205"/>
                <a:ext cx="6383158" cy="687368"/>
              </a:xfrm>
              <a:prstGeom prst="rect">
                <a:avLst/>
              </a:prstGeom>
              <a:blipFill>
                <a:blip r:embed="rId25"/>
                <a:stretch>
                  <a:fillRect l="-1240" t="-2655" b="-1327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9" name="Picture 38">
            <a:extLst>
              <a:ext uri="{FF2B5EF4-FFF2-40B4-BE49-F238E27FC236}">
                <a16:creationId xmlns:a16="http://schemas.microsoft.com/office/drawing/2014/main" id="{7115238B-F2C2-6C75-6C51-238262CA8F0C}"/>
              </a:ext>
            </a:extLst>
          </p:cNvPr>
          <p:cNvPicPr>
            <a:picLocks noChangeAspect="1"/>
          </p:cNvPicPr>
          <p:nvPr/>
        </p:nvPicPr>
        <p:blipFill>
          <a:blip r:embed="rId2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72571" y="5375936"/>
            <a:ext cx="1835548" cy="361328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D06816AC-4E40-646E-15F1-09C6D389CCA4}"/>
              </a:ext>
            </a:extLst>
          </p:cNvPr>
          <p:cNvSpPr txBox="1"/>
          <p:nvPr/>
        </p:nvSpPr>
        <p:spPr>
          <a:xfrm>
            <a:off x="918724" y="1299926"/>
            <a:ext cx="66488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Labelling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rgbClr val="00B050"/>
                </a:solidFill>
              </a:rPr>
              <a:t>LDF static energies: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129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545C91-1A86-E395-F9CD-817F386823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9AD543F3-8F10-A248-A4CF-EEAFC30573A3}"/>
              </a:ext>
            </a:extLst>
          </p:cNvPr>
          <p:cNvSpPr/>
          <p:nvPr/>
        </p:nvSpPr>
        <p:spPr>
          <a:xfrm>
            <a:off x="11028490" y="2633084"/>
            <a:ext cx="437744" cy="403853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61796C-9348-7073-6963-8F32561444F7}"/>
              </a:ext>
            </a:extLst>
          </p:cNvPr>
          <p:cNvSpPr/>
          <p:nvPr/>
        </p:nvSpPr>
        <p:spPr>
          <a:xfrm>
            <a:off x="10312808" y="2608860"/>
            <a:ext cx="437744" cy="403853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791F395-BF00-200D-50D2-BC621EC3916F}"/>
              </a:ext>
            </a:extLst>
          </p:cNvPr>
          <p:cNvSpPr/>
          <p:nvPr/>
        </p:nvSpPr>
        <p:spPr>
          <a:xfrm>
            <a:off x="3455733" y="2613305"/>
            <a:ext cx="437744" cy="403853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5F285-2AD8-E203-7FA0-7D70C0FF8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1940319-DB87-6291-95DD-81A9F3C0F740}"/>
                  </a:ext>
                </a:extLst>
              </p:cNvPr>
              <p:cNvSpPr txBox="1"/>
              <p:nvPr/>
            </p:nvSpPr>
            <p:spPr>
              <a:xfrm>
                <a:off x="1740932" y="905097"/>
                <a:ext cx="1442612" cy="4316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1" i="1" smtClean="0">
                          <a:latin typeface="Cambria Math" panose="02040503050406030204" pitchFamily="18" charset="0"/>
                        </a:rPr>
                        <m:t>𝑸</m:t>
                      </m:r>
                      <m:acc>
                        <m:accPr>
                          <m:chr m:val="̅"/>
                          <m:ctrlPr>
                            <a:rPr lang="en-US" sz="22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200" b="1" i="1" smtClean="0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</m:acc>
                      <m:r>
                        <a:rPr lang="en-US" sz="22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1940319-DB87-6291-95DD-81A9F3C0F7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0932" y="905097"/>
                <a:ext cx="1442612" cy="431657"/>
              </a:xfrm>
              <a:prstGeom prst="rect">
                <a:avLst/>
              </a:prstGeom>
              <a:blipFill>
                <a:blip r:embed="rId3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AA0F447-627D-806F-8431-98EA137563D7}"/>
                  </a:ext>
                </a:extLst>
              </p:cNvPr>
              <p:cNvSpPr txBox="1"/>
              <p:nvPr/>
            </p:nvSpPr>
            <p:spPr>
              <a:xfrm>
                <a:off x="680171" y="3166351"/>
                <a:ext cx="5282119" cy="3536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200" b="1" i="1" dirty="0">
                    <a:solidFill>
                      <a:srgbClr val="00B050"/>
                    </a:solidFill>
                    <a:latin typeface="+mn-lt"/>
                  </a:rPr>
                  <a:t>X = </a:t>
                </a:r>
                <a:r>
                  <a:rPr lang="en-US" sz="2200" dirty="0">
                    <a:solidFill>
                      <a:srgbClr val="FF0000"/>
                    </a:solidFill>
                  </a:rPr>
                  <a:t>gluon</a:t>
                </a:r>
                <a:r>
                  <a:rPr lang="en-US" sz="2200" dirty="0"/>
                  <a:t> 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b="1" i="1" dirty="0">
                    <a:latin typeface="+mn-lt"/>
                  </a:rPr>
                  <a:t>   </a:t>
                </a:r>
                <a:r>
                  <a:rPr lang="en-US" sz="1600" b="1" dirty="0">
                    <a:latin typeface="+mn-lt"/>
                  </a:rPr>
                  <a:t>Hybrid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AA0F447-627D-806F-8431-98EA137563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171" y="3166351"/>
                <a:ext cx="5282119" cy="353687"/>
              </a:xfrm>
              <a:prstGeom prst="rect">
                <a:avLst/>
              </a:prstGeom>
              <a:blipFill>
                <a:blip r:embed="rId4"/>
                <a:stretch>
                  <a:fillRect l="-3233" t="-18966" b="-482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2FC321-77CE-0132-030D-6F84D998F712}"/>
                  </a:ext>
                </a:extLst>
              </p:cNvPr>
              <p:cNvSpPr txBox="1"/>
              <p:nvPr/>
            </p:nvSpPr>
            <p:spPr>
              <a:xfrm>
                <a:off x="680171" y="3665683"/>
                <a:ext cx="5282119" cy="3536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200" b="1" i="1" dirty="0">
                    <a:solidFill>
                      <a:srgbClr val="00B050"/>
                    </a:solidFill>
                  </a:rPr>
                  <a:t>X</a:t>
                </a:r>
                <a:r>
                  <a:rPr lang="en-US" sz="2200" b="1" i="1" baseline="-38000" dirty="0">
                    <a:solidFill>
                      <a:srgbClr val="00B050"/>
                    </a:solidFill>
                  </a:rPr>
                  <a:t> </a:t>
                </a:r>
                <a:r>
                  <a:rPr lang="en-US" sz="2200" b="1" i="1" dirty="0">
                    <a:solidFill>
                      <a:srgbClr val="00B050"/>
                    </a:solidFill>
                    <a:latin typeface="+mn-lt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2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  <m:acc>
                              <m:accPr>
                                <m:chr m:val="̅"/>
                                <m:ctrlPr>
                                  <a:rPr lang="en-US" sz="220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20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</m:acc>
                          </m:e>
                        </m:d>
                      </m:e>
                      <m:sub>
                        <m:r>
                          <a:rPr lang="en-US" sz="2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b="1" i="1" dirty="0">
                    <a:latin typeface="+mn-lt"/>
                  </a:rPr>
                  <a:t>   </a:t>
                </a:r>
                <a:r>
                  <a:rPr lang="en-US" sz="1600" b="1" dirty="0">
                    <a:latin typeface="+mn-lt"/>
                  </a:rPr>
                  <a:t>Tetraquark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2FC321-77CE-0132-030D-6F84D998F7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171" y="3665683"/>
                <a:ext cx="5282119" cy="353687"/>
              </a:xfrm>
              <a:prstGeom prst="rect">
                <a:avLst/>
              </a:prstGeom>
              <a:blipFill>
                <a:blip r:embed="rId5"/>
                <a:stretch>
                  <a:fillRect l="-3233" t="-18966" b="-482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7160A23A-587F-92B6-CC1B-FD1F37AFD7F1}"/>
              </a:ext>
            </a:extLst>
          </p:cNvPr>
          <p:cNvGrpSpPr/>
          <p:nvPr/>
        </p:nvGrpSpPr>
        <p:grpSpPr>
          <a:xfrm>
            <a:off x="1222568" y="1319853"/>
            <a:ext cx="2413393" cy="1087059"/>
            <a:chOff x="4151155" y="2485440"/>
            <a:chExt cx="2413393" cy="108705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Q2">
                  <a:extLst>
                    <a:ext uri="{FF2B5EF4-FFF2-40B4-BE49-F238E27FC236}">
                      <a16:creationId xmlns:a16="http://schemas.microsoft.com/office/drawing/2014/main" id="{CBE81069-3986-3E97-6397-3618F3832241}"/>
                    </a:ext>
                  </a:extLst>
                </p:cNvPr>
                <p:cNvSpPr/>
                <p:nvPr/>
              </p:nvSpPr>
              <p:spPr>
                <a:xfrm>
                  <a:off x="5771858" y="2485440"/>
                  <a:ext cx="792690" cy="928749"/>
                </a:xfrm>
                <a:prstGeom prst="ellipse">
                  <a:avLst/>
                </a:prstGeom>
                <a:solidFill>
                  <a:srgbClr val="0433FF"/>
                </a:solidFill>
                <a:ln w="12700">
                  <a:miter lim="400000"/>
                </a:ln>
                <a:effectLst>
                  <a:outerShdw blurRad="38100" dist="25400" dir="5400000" rotWithShape="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lIns="50800" tIns="50800" rIns="50800" bIns="50800" anchor="ctr"/>
                <a:lstStyle/>
                <a:p>
                  <a:pPr>
                    <a:defRPr b="1">
                      <a:solidFill>
                        <a:srgbClr val="FFFFFF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r>
                    <a:rPr lang="en-US" sz="2000" dirty="0"/>
                    <a:t>  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b="1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 dirty="0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</m:oMath>
                  </a14:m>
                  <a:endParaRPr sz="2000" baseline="-5999" dirty="0"/>
                </a:p>
              </p:txBody>
            </p:sp>
          </mc:Choice>
          <mc:Fallback xmlns="">
            <p:sp>
              <p:nvSpPr>
                <p:cNvPr id="15" name="Q2">
                  <a:extLst>
                    <a:ext uri="{FF2B5EF4-FFF2-40B4-BE49-F238E27FC236}">
                      <a16:creationId xmlns:a16="http://schemas.microsoft.com/office/drawing/2014/main" id="{CBE81069-3986-3E97-6397-3618F383224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71858" y="2485440"/>
                  <a:ext cx="792690" cy="928749"/>
                </a:xfrm>
                <a:prstGeom prst="ellipse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12700">
                  <a:miter lim="400000"/>
                </a:ln>
                <a:effectLst>
                  <a:outerShdw blurRad="38100" dist="25400" dir="5400000" rotWithShape="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a14="http://schemas.microsoft.com/office/drawing/2010/main"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Q1">
                  <a:extLst>
                    <a:ext uri="{FF2B5EF4-FFF2-40B4-BE49-F238E27FC236}">
                      <a16:creationId xmlns:a16="http://schemas.microsoft.com/office/drawing/2014/main" id="{2CAD655B-9BF6-F018-E5BC-E760E5A1A7EC}"/>
                    </a:ext>
                  </a:extLst>
                </p:cNvPr>
                <p:cNvSpPr/>
                <p:nvPr/>
              </p:nvSpPr>
              <p:spPr>
                <a:xfrm>
                  <a:off x="4151155" y="2485441"/>
                  <a:ext cx="846893" cy="928780"/>
                </a:xfrm>
                <a:prstGeom prst="ellipse">
                  <a:avLst/>
                </a:prstGeom>
                <a:solidFill>
                  <a:srgbClr val="FF2600"/>
                </a:solidFill>
                <a:ln w="12700">
                  <a:miter lim="400000"/>
                </a:ln>
                <a:effectLst>
                  <a:outerShdw blurRad="38100" dist="25400" dir="5400000" rotWithShape="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lIns="50800" tIns="50800" rIns="50800" bIns="50800" anchor="ctr"/>
                <a:lstStyle/>
                <a:p>
                  <a:pPr>
                    <a:defRPr b="1">
                      <a:solidFill>
                        <a:srgbClr val="FFFFFF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r>
                    <a:rPr lang="en-US" sz="2000" dirty="0"/>
                    <a:t>  </a:t>
                  </a:r>
                  <a14:m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𝑸</m:t>
                      </m:r>
                    </m:oMath>
                  </a14:m>
                  <a:endParaRPr lang="en-US" sz="2000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Q1">
                  <a:extLst>
                    <a:ext uri="{FF2B5EF4-FFF2-40B4-BE49-F238E27FC236}">
                      <a16:creationId xmlns:a16="http://schemas.microsoft.com/office/drawing/2014/main" id="{2CAD655B-9BF6-F018-E5BC-E760E5A1A7E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51155" y="2485441"/>
                  <a:ext cx="846893" cy="928780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12700">
                  <a:miter lim="400000"/>
                </a:ln>
                <a:effectLst>
                  <a:outerShdw blurRad="38100" dist="25400" dir="5400000" rotWithShape="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a14="http://schemas.microsoft.com/office/drawing/2010/main"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Line">
              <a:extLst>
                <a:ext uri="{FF2B5EF4-FFF2-40B4-BE49-F238E27FC236}">
                  <a16:creationId xmlns:a16="http://schemas.microsoft.com/office/drawing/2014/main" id="{329647DD-3E1D-CD27-56E8-37689CD98D9B}"/>
                </a:ext>
              </a:extLst>
            </p:cNvPr>
            <p:cNvSpPr/>
            <p:nvPr/>
          </p:nvSpPr>
          <p:spPr>
            <a:xfrm>
              <a:off x="4550414" y="3517749"/>
              <a:ext cx="1699404" cy="8627"/>
            </a:xfrm>
            <a:prstGeom prst="line">
              <a:avLst/>
            </a:prstGeom>
            <a:ln w="63500">
              <a:solidFill>
                <a:srgbClr val="000000"/>
              </a:solidFill>
              <a:miter lim="400000"/>
              <a:headEnd type="stealth"/>
              <a:tailEnd type="stealth"/>
            </a:ln>
          </p:spPr>
          <p:txBody>
            <a:bodyPr lIns="50800" tIns="50800" rIns="50800" bIns="50800" anchor="ctr"/>
            <a:lstStyle/>
            <a:p>
              <a:pPr>
                <a:defRPr sz="3200"/>
              </a:pPr>
              <a:endParaRPr sz="2000"/>
            </a:p>
          </p:txBody>
        </p:sp>
        <p:sp>
          <p:nvSpPr>
            <p:cNvPr id="20" name="r">
              <a:extLst>
                <a:ext uri="{FF2B5EF4-FFF2-40B4-BE49-F238E27FC236}">
                  <a16:creationId xmlns:a16="http://schemas.microsoft.com/office/drawing/2014/main" id="{BE503906-A787-05D6-CBCE-45CCEC94BED4}"/>
                </a:ext>
              </a:extLst>
            </p:cNvPr>
            <p:cNvSpPr txBox="1"/>
            <p:nvPr/>
          </p:nvSpPr>
          <p:spPr>
            <a:xfrm>
              <a:off x="5302033" y="3131353"/>
              <a:ext cx="309430" cy="44114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>
              <a:lvl1pPr>
                <a:defRPr sz="5200" b="1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rPr sz="2200" dirty="0"/>
                <a:t>r</a:t>
              </a:r>
            </a:p>
          </p:txBody>
        </p:sp>
      </p:grpSp>
      <p:sp>
        <p:nvSpPr>
          <p:cNvPr id="22" name="spin:">
            <a:extLst>
              <a:ext uri="{FF2B5EF4-FFF2-40B4-BE49-F238E27FC236}">
                <a16:creationId xmlns:a16="http://schemas.microsoft.com/office/drawing/2014/main" id="{F9BD5BA0-366A-C2F9-95C2-A73FD194037B}"/>
              </a:ext>
            </a:extLst>
          </p:cNvPr>
          <p:cNvSpPr txBox="1"/>
          <p:nvPr/>
        </p:nvSpPr>
        <p:spPr>
          <a:xfrm>
            <a:off x="333932" y="2616853"/>
            <a:ext cx="923305" cy="410369"/>
          </a:xfrm>
          <a:prstGeom prst="rect">
            <a:avLst/>
          </a:prstGeom>
          <a:ln w="66675">
            <a:solidFill>
              <a:schemeClr val="accent5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4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 b="0">
                <a:latin typeface="+mn-lt"/>
                <a:ea typeface="+mn-ea"/>
                <a:cs typeface="+mn-cs"/>
                <a:sym typeface="Helvetica Light"/>
              </a:defRPr>
            </a:pPr>
            <a:r>
              <a:rPr lang="en-US" sz="2000" dirty="0"/>
              <a:t> color</a:t>
            </a:r>
            <a:r>
              <a:rPr sz="2000" dirty="0">
                <a:latin typeface="Helvetica"/>
                <a:ea typeface="Helvetica"/>
                <a:cs typeface="Helvetica"/>
                <a:sym typeface="Helvetica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EE73BA5-13AC-75E2-96E1-161472B4025A}"/>
                  </a:ext>
                </a:extLst>
              </p:cNvPr>
              <p:cNvSpPr txBox="1"/>
              <p:nvPr/>
            </p:nvSpPr>
            <p:spPr>
              <a:xfrm>
                <a:off x="680171" y="4178291"/>
                <a:ext cx="5282119" cy="3536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200" b="1" i="1" dirty="0">
                    <a:solidFill>
                      <a:srgbClr val="00B050"/>
                    </a:solidFill>
                  </a:rPr>
                  <a:t>X</a:t>
                </a:r>
                <a:r>
                  <a:rPr lang="en-US" sz="2200" b="1" i="1" baseline="-38000" dirty="0">
                    <a:solidFill>
                      <a:srgbClr val="00B050"/>
                    </a:solidFill>
                  </a:rPr>
                  <a:t> </a:t>
                </a:r>
                <a:r>
                  <a:rPr lang="en-US" sz="2200" b="1" i="1" dirty="0">
                    <a:solidFill>
                      <a:srgbClr val="00B050"/>
                    </a:solidFill>
                    <a:latin typeface="+mn-lt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2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𝑞𝑞</m:t>
                            </m:r>
                            <m:r>
                              <a:rPr lang="en-US" sz="220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d>
                      </m:e>
                      <m:sub>
                        <m:r>
                          <a:rPr lang="en-US" sz="2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b="1" i="1" dirty="0">
                    <a:latin typeface="+mn-lt"/>
                  </a:rPr>
                  <a:t> </a:t>
                </a:r>
                <a:r>
                  <a:rPr lang="en-US" sz="1600" b="1" dirty="0">
                    <a:latin typeface="+mn-lt"/>
                  </a:rPr>
                  <a:t>Pentaquark</a:t>
                </a:r>
                <a:endParaRPr lang="en-US" sz="2200" b="1" i="1" dirty="0">
                  <a:latin typeface="+mn-lt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EE73BA5-13AC-75E2-96E1-161472B402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171" y="4178291"/>
                <a:ext cx="5282119" cy="353687"/>
              </a:xfrm>
              <a:prstGeom prst="rect">
                <a:avLst/>
              </a:prstGeom>
              <a:blipFill>
                <a:blip r:embed="rId8"/>
                <a:stretch>
                  <a:fillRect l="-3233" t="-18966" b="-482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31">
            <a:extLst>
              <a:ext uri="{FF2B5EF4-FFF2-40B4-BE49-F238E27FC236}">
                <a16:creationId xmlns:a16="http://schemas.microsoft.com/office/drawing/2014/main" id="{AF4A61EA-BF23-DFD5-7DA9-30F9E6004F1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70632" y="2616853"/>
            <a:ext cx="2268114" cy="35812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1517AC67-71C5-F861-F4AE-1919FF088910}"/>
              </a:ext>
            </a:extLst>
          </p:cNvPr>
          <p:cNvSpPr txBox="1"/>
          <p:nvPr/>
        </p:nvSpPr>
        <p:spPr>
          <a:xfrm>
            <a:off x="2859704" y="4554580"/>
            <a:ext cx="759823" cy="19300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dirty="0">
                <a:latin typeface="+mn-lt"/>
              </a:rPr>
              <a:t>  and so 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36CD0FD-DDEC-F2AC-A532-FFC049507E44}"/>
                  </a:ext>
                </a:extLst>
              </p:cNvPr>
              <p:cNvSpPr txBox="1"/>
              <p:nvPr/>
            </p:nvSpPr>
            <p:spPr>
              <a:xfrm>
                <a:off x="9030682" y="882975"/>
                <a:ext cx="1442612" cy="4316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1" i="1" smtClean="0">
                          <a:latin typeface="Cambria Math" panose="02040503050406030204" pitchFamily="18" charset="0"/>
                        </a:rPr>
                        <m:t>𝑸</m:t>
                      </m:r>
                      <m:r>
                        <a:rPr lang="en-US" sz="2200" b="1" i="1">
                          <a:latin typeface="Cambria Math" panose="02040503050406030204" pitchFamily="18" charset="0"/>
                        </a:rPr>
                        <m:t>𝑸</m:t>
                      </m:r>
                      <m:r>
                        <a:rPr lang="en-US" sz="22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36CD0FD-DDEC-F2AC-A532-FFC049507E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0682" y="882975"/>
                <a:ext cx="1442612" cy="431657"/>
              </a:xfrm>
              <a:prstGeom prst="rect">
                <a:avLst/>
              </a:prstGeom>
              <a:blipFill>
                <a:blip r:embed="rId10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Group 35">
            <a:extLst>
              <a:ext uri="{FF2B5EF4-FFF2-40B4-BE49-F238E27FC236}">
                <a16:creationId xmlns:a16="http://schemas.microsoft.com/office/drawing/2014/main" id="{E8C5AFCD-4B6E-9FA4-A427-81FDAF0BCE22}"/>
              </a:ext>
            </a:extLst>
          </p:cNvPr>
          <p:cNvGrpSpPr/>
          <p:nvPr/>
        </p:nvGrpSpPr>
        <p:grpSpPr>
          <a:xfrm>
            <a:off x="8524798" y="1338737"/>
            <a:ext cx="2413393" cy="1087059"/>
            <a:chOff x="4151155" y="2485440"/>
            <a:chExt cx="2413393" cy="108705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Q2">
                  <a:extLst>
                    <a:ext uri="{FF2B5EF4-FFF2-40B4-BE49-F238E27FC236}">
                      <a16:creationId xmlns:a16="http://schemas.microsoft.com/office/drawing/2014/main" id="{04E85EFA-C7DE-1E0D-823B-7FA01409BA23}"/>
                    </a:ext>
                  </a:extLst>
                </p:cNvPr>
                <p:cNvSpPr/>
                <p:nvPr/>
              </p:nvSpPr>
              <p:spPr>
                <a:xfrm>
                  <a:off x="5771858" y="2485440"/>
                  <a:ext cx="792690" cy="928749"/>
                </a:xfrm>
                <a:prstGeom prst="ellipse">
                  <a:avLst/>
                </a:prstGeom>
                <a:solidFill>
                  <a:srgbClr val="0433FF"/>
                </a:solidFill>
                <a:ln w="12700">
                  <a:miter lim="400000"/>
                </a:ln>
                <a:effectLst>
                  <a:outerShdw blurRad="38100" dist="25400" dir="5400000" rotWithShape="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lIns="50800" tIns="50800" rIns="50800" bIns="50800" anchor="ctr"/>
                <a:lstStyle/>
                <a:p>
                  <a:pPr>
                    <a:defRPr b="1">
                      <a:solidFill>
                        <a:srgbClr val="FFFFFF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r>
                    <a:rPr lang="en-US" sz="2000" dirty="0"/>
                    <a:t>  </a:t>
                  </a:r>
                  <a14:m>
                    <m:oMath xmlns:m="http://schemas.openxmlformats.org/officeDocument/2006/math">
                      <m:r>
                        <a:rPr lang="en-US" sz="2000" b="1" i="1" dirty="0" smtClean="0">
                          <a:latin typeface="Cambria Math" panose="02040503050406030204" pitchFamily="18" charset="0"/>
                        </a:rPr>
                        <m:t>𝑸</m:t>
                      </m:r>
                    </m:oMath>
                  </a14:m>
                  <a:endParaRPr sz="2000" baseline="-5999" dirty="0"/>
                </a:p>
              </p:txBody>
            </p:sp>
          </mc:Choice>
          <mc:Fallback xmlns="">
            <p:sp>
              <p:nvSpPr>
                <p:cNvPr id="37" name="Q2">
                  <a:extLst>
                    <a:ext uri="{FF2B5EF4-FFF2-40B4-BE49-F238E27FC236}">
                      <a16:creationId xmlns:a16="http://schemas.microsoft.com/office/drawing/2014/main" id="{04E85EFA-C7DE-1E0D-823B-7FA01409BA2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71858" y="2485440"/>
                  <a:ext cx="792690" cy="928749"/>
                </a:xfrm>
                <a:prstGeom prst="ellipse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 w="12700">
                  <a:miter lim="400000"/>
                </a:ln>
                <a:effectLst>
                  <a:outerShdw blurRad="38100" dist="25400" dir="5400000" rotWithShape="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a14="http://schemas.microsoft.com/office/drawing/2010/main"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Q1">
                  <a:extLst>
                    <a:ext uri="{FF2B5EF4-FFF2-40B4-BE49-F238E27FC236}">
                      <a16:creationId xmlns:a16="http://schemas.microsoft.com/office/drawing/2014/main" id="{C7E1E298-5AE8-90C2-FE81-F2C0381257A5}"/>
                    </a:ext>
                  </a:extLst>
                </p:cNvPr>
                <p:cNvSpPr/>
                <p:nvPr/>
              </p:nvSpPr>
              <p:spPr>
                <a:xfrm>
                  <a:off x="4151155" y="2485441"/>
                  <a:ext cx="846893" cy="928780"/>
                </a:xfrm>
                <a:prstGeom prst="ellipse">
                  <a:avLst/>
                </a:prstGeom>
                <a:solidFill>
                  <a:srgbClr val="FF2600"/>
                </a:solidFill>
                <a:ln w="12700">
                  <a:miter lim="400000"/>
                </a:ln>
                <a:effectLst>
                  <a:outerShdw blurRad="38100" dist="25400" dir="5400000" rotWithShape="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lIns="50800" tIns="50800" rIns="50800" bIns="50800" anchor="ctr"/>
                <a:lstStyle/>
                <a:p>
                  <a:pPr>
                    <a:defRPr b="1">
                      <a:solidFill>
                        <a:srgbClr val="FFFFFF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r>
                    <a:rPr lang="en-US" sz="2000" dirty="0"/>
                    <a:t>  </a:t>
                  </a:r>
                  <a14:m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𝑸</m:t>
                      </m:r>
                    </m:oMath>
                  </a14:m>
                  <a:endParaRPr lang="en-US" sz="2000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8" name="Q1">
                  <a:extLst>
                    <a:ext uri="{FF2B5EF4-FFF2-40B4-BE49-F238E27FC236}">
                      <a16:creationId xmlns:a16="http://schemas.microsoft.com/office/drawing/2014/main" id="{C7E1E298-5AE8-90C2-FE81-F2C0381257A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51155" y="2485441"/>
                  <a:ext cx="846893" cy="928780"/>
                </a:xfrm>
                <a:prstGeom prst="ellipse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 w="12700">
                  <a:miter lim="400000"/>
                </a:ln>
                <a:effectLst>
                  <a:outerShdw blurRad="38100" dist="25400" dir="5400000" rotWithShape="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a14="http://schemas.microsoft.com/office/drawing/2010/main"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9" name="Line">
              <a:extLst>
                <a:ext uri="{FF2B5EF4-FFF2-40B4-BE49-F238E27FC236}">
                  <a16:creationId xmlns:a16="http://schemas.microsoft.com/office/drawing/2014/main" id="{2D57B93B-A053-4C79-CB8D-40FBC1601ECB}"/>
                </a:ext>
              </a:extLst>
            </p:cNvPr>
            <p:cNvSpPr/>
            <p:nvPr/>
          </p:nvSpPr>
          <p:spPr>
            <a:xfrm>
              <a:off x="4550414" y="3517749"/>
              <a:ext cx="1699404" cy="8627"/>
            </a:xfrm>
            <a:prstGeom prst="line">
              <a:avLst/>
            </a:prstGeom>
            <a:ln w="63500">
              <a:solidFill>
                <a:srgbClr val="000000"/>
              </a:solidFill>
              <a:miter lim="400000"/>
              <a:headEnd type="stealth"/>
              <a:tailEnd type="stealth"/>
            </a:ln>
          </p:spPr>
          <p:txBody>
            <a:bodyPr lIns="50800" tIns="50800" rIns="50800" bIns="50800" anchor="ctr"/>
            <a:lstStyle/>
            <a:p>
              <a:pPr>
                <a:defRPr sz="3200"/>
              </a:pPr>
              <a:endParaRPr sz="2000"/>
            </a:p>
          </p:txBody>
        </p:sp>
        <p:sp>
          <p:nvSpPr>
            <p:cNvPr id="40" name="r">
              <a:extLst>
                <a:ext uri="{FF2B5EF4-FFF2-40B4-BE49-F238E27FC236}">
                  <a16:creationId xmlns:a16="http://schemas.microsoft.com/office/drawing/2014/main" id="{3C9B104A-A695-A79C-968C-7E03563A87AF}"/>
                </a:ext>
              </a:extLst>
            </p:cNvPr>
            <p:cNvSpPr txBox="1"/>
            <p:nvPr/>
          </p:nvSpPr>
          <p:spPr>
            <a:xfrm>
              <a:off x="5302033" y="3131353"/>
              <a:ext cx="309430" cy="44114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>
              <a:lvl1pPr>
                <a:defRPr sz="5200" b="1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rPr sz="2200" dirty="0"/>
                <a:t>r</a:t>
              </a:r>
            </a:p>
          </p:txBody>
        </p:sp>
      </p:grpSp>
      <p:sp>
        <p:nvSpPr>
          <p:cNvPr id="43" name="spin:">
            <a:extLst>
              <a:ext uri="{FF2B5EF4-FFF2-40B4-BE49-F238E27FC236}">
                <a16:creationId xmlns:a16="http://schemas.microsoft.com/office/drawing/2014/main" id="{905B5889-DFDC-118A-F619-5509E983CFD5}"/>
              </a:ext>
            </a:extLst>
          </p:cNvPr>
          <p:cNvSpPr txBox="1"/>
          <p:nvPr/>
        </p:nvSpPr>
        <p:spPr>
          <a:xfrm>
            <a:off x="7896608" y="2634668"/>
            <a:ext cx="923305" cy="410369"/>
          </a:xfrm>
          <a:prstGeom prst="rect">
            <a:avLst/>
          </a:prstGeom>
          <a:ln w="66675">
            <a:solidFill>
              <a:schemeClr val="accent5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4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 b="0">
                <a:latin typeface="+mn-lt"/>
                <a:ea typeface="+mn-ea"/>
                <a:cs typeface="+mn-cs"/>
                <a:sym typeface="Helvetica Light"/>
              </a:defRPr>
            </a:pPr>
            <a:r>
              <a:rPr lang="en-US" sz="2000" dirty="0"/>
              <a:t> color</a:t>
            </a:r>
            <a:r>
              <a:rPr sz="2000" dirty="0">
                <a:latin typeface="Helvetica"/>
                <a:ea typeface="Helvetica"/>
                <a:cs typeface="Helvetica"/>
                <a:sym typeface="Helvetica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5FFAB3D-2895-0442-DCD8-DE2A9ACAF6D9}"/>
                  </a:ext>
                </a:extLst>
              </p:cNvPr>
              <p:cNvSpPr txBox="1"/>
              <p:nvPr/>
            </p:nvSpPr>
            <p:spPr>
              <a:xfrm>
                <a:off x="7655108" y="3147226"/>
                <a:ext cx="4299839" cy="3536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200" b="1" i="1" dirty="0">
                    <a:solidFill>
                      <a:srgbClr val="00B050"/>
                    </a:solidFill>
                  </a:rPr>
                  <a:t>X </a:t>
                </a:r>
                <a:r>
                  <a:rPr lang="en-US" sz="2200" b="1" i="1" dirty="0">
                    <a:solidFill>
                      <a:srgbClr val="00B050"/>
                    </a:solidFill>
                    <a:latin typeface="+mn-lt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200" dirty="0"/>
                  <a:t>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b="1" i="1" dirty="0">
                    <a:latin typeface="+mn-lt"/>
                  </a:rPr>
                  <a:t>   </a:t>
                </a:r>
                <a:r>
                  <a:rPr lang="en-US" sz="1600" b="1" dirty="0">
                    <a:latin typeface="+mn-lt"/>
                  </a:rPr>
                  <a:t>Double heavy baryon</a:t>
                </a: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5FFAB3D-2895-0442-DCD8-DE2A9ACAF6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5108" y="3147226"/>
                <a:ext cx="4299839" cy="353687"/>
              </a:xfrm>
              <a:prstGeom prst="rect">
                <a:avLst/>
              </a:prstGeom>
              <a:blipFill>
                <a:blip r:embed="rId14"/>
                <a:stretch>
                  <a:fillRect l="-3972" t="-18966" b="-482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7B4A513-5FD1-64F7-9AFC-F075C3DF6F5C}"/>
                  </a:ext>
                </a:extLst>
              </p:cNvPr>
              <p:cNvSpPr txBox="1"/>
              <p:nvPr/>
            </p:nvSpPr>
            <p:spPr>
              <a:xfrm>
                <a:off x="7623063" y="3607201"/>
                <a:ext cx="4219716" cy="35734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200" b="1" i="1" dirty="0">
                    <a:solidFill>
                      <a:srgbClr val="00B050"/>
                    </a:solidFill>
                    <a:latin typeface="+mn-lt"/>
                  </a:rPr>
                  <a:t>X=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2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̅"/>
                                <m:ctrlPr>
                                  <a:rPr lang="en-US" sz="2200" b="1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200" b="1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</m:e>
                            </m:acc>
                            <m:acc>
                              <m:accPr>
                                <m:chr m:val="̅"/>
                                <m:ctrlPr>
                                  <a:rPr lang="en-US" sz="220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20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</m:acc>
                          </m:e>
                        </m:d>
                      </m:e>
                      <m:sub>
                        <m:r>
                          <a:rPr lang="en-US" sz="2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2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/</m:t>
                    </m:r>
                    <m:sSub>
                      <m:sSubPr>
                        <m:ctrlPr>
                          <a:rPr lang="en-US" sz="22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sz="22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̅"/>
                                <m:ctrlPr>
                                  <a:rPr lang="en-US" sz="22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2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</m:e>
                            </m:acc>
                            <m:acc>
                              <m:accPr>
                                <m:chr m:val="̅"/>
                                <m:ctrlPr>
                                  <a:rPr lang="en-US" sz="220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20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</m:acc>
                          </m:e>
                        </m:d>
                      </m:e>
                      <m:sub>
                        <m:acc>
                          <m:accPr>
                            <m:chr m:val="̅"/>
                            <m:ctrlPr>
                              <a:rPr lang="en-US" sz="22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2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</m:e>
                        </m:acc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b="1" i="1" dirty="0">
                    <a:latin typeface="+mn-lt"/>
                  </a:rPr>
                  <a:t> </a:t>
                </a:r>
                <a:r>
                  <a:rPr lang="en-US" sz="1600" b="1" dirty="0">
                    <a:latin typeface="+mn-lt"/>
                  </a:rPr>
                  <a:t>Tetraquark</a:t>
                </a: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7B4A513-5FD1-64F7-9AFC-F075C3DF6F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063" y="3607201"/>
                <a:ext cx="4219716" cy="357342"/>
              </a:xfrm>
              <a:prstGeom prst="rect">
                <a:avLst/>
              </a:prstGeom>
              <a:blipFill>
                <a:blip r:embed="rId15"/>
                <a:stretch>
                  <a:fillRect l="-4046" t="-20690" b="-482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CEB7268-966F-3011-BC81-D6F14FA5FD95}"/>
                  </a:ext>
                </a:extLst>
              </p:cNvPr>
              <p:cNvSpPr txBox="1"/>
              <p:nvPr/>
            </p:nvSpPr>
            <p:spPr>
              <a:xfrm>
                <a:off x="7621496" y="4095401"/>
                <a:ext cx="4299839" cy="3536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200" b="1" i="1" dirty="0">
                    <a:solidFill>
                      <a:srgbClr val="00B050"/>
                    </a:solidFill>
                    <a:latin typeface="+mn-lt"/>
                  </a:rPr>
                  <a:t>X=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2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US" sz="22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  <m:acc>
                              <m:accPr>
                                <m:chr m:val="̅"/>
                                <m:ctrlPr>
                                  <a:rPr lang="en-US" sz="2200" b="0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20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</m:acc>
                          </m:e>
                        </m:d>
                      </m:e>
                      <m:sub>
                        <m:r>
                          <a:rPr lang="en-US" sz="2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2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/</m:t>
                    </m:r>
                    <m:sSub>
                      <m:sSubPr>
                        <m:ctrlPr>
                          <a:rPr lang="en-US" sz="22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sz="22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𝑞𝑞</m:t>
                            </m:r>
                            <m:acc>
                              <m:accPr>
                                <m:chr m:val="̅"/>
                                <m:ctrlPr>
                                  <a:rPr lang="en-US" sz="220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20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</m:acc>
                          </m:e>
                        </m:d>
                      </m:e>
                      <m:sub>
                        <m:r>
                          <a:rPr lang="en-US" sz="2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b="1" i="1" dirty="0">
                    <a:latin typeface="+mn-lt"/>
                  </a:rPr>
                  <a:t> </a:t>
                </a:r>
                <a:r>
                  <a:rPr lang="en-US" sz="1600" b="1" dirty="0">
                    <a:latin typeface="+mn-lt"/>
                  </a:rPr>
                  <a:t>Pentaquark</a:t>
                </a:r>
                <a:endParaRPr lang="en-US" sz="1600" b="1" i="1" dirty="0">
                  <a:latin typeface="+mn-lt"/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CEB7268-966F-3011-BC81-D6F14FA5FD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1496" y="4095401"/>
                <a:ext cx="4299839" cy="353687"/>
              </a:xfrm>
              <a:prstGeom prst="rect">
                <a:avLst/>
              </a:prstGeom>
              <a:blipFill>
                <a:blip r:embed="rId16"/>
                <a:stretch>
                  <a:fillRect l="-3966" t="-18966" b="-482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E8F0414D-6E6D-B726-CFEB-F1D376306983}"/>
              </a:ext>
            </a:extLst>
          </p:cNvPr>
          <p:cNvSpPr txBox="1"/>
          <p:nvPr/>
        </p:nvSpPr>
        <p:spPr>
          <a:xfrm>
            <a:off x="11247738" y="4442295"/>
            <a:ext cx="673261" cy="19300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dirty="0">
                <a:latin typeface="+mn-lt"/>
              </a:rPr>
              <a:t>and so 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51CC5F3-84D0-B65B-63F6-1891ADCF4075}"/>
              </a:ext>
            </a:extLst>
          </p:cNvPr>
          <p:cNvSpPr txBox="1"/>
          <p:nvPr/>
        </p:nvSpPr>
        <p:spPr>
          <a:xfrm>
            <a:off x="4477133" y="165572"/>
            <a:ext cx="2887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Exotic Hadron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518EDD-E6AC-B8AE-2C92-D53B2E320786}"/>
              </a:ext>
            </a:extLst>
          </p:cNvPr>
          <p:cNvSpPr txBox="1"/>
          <p:nvPr/>
        </p:nvSpPr>
        <p:spPr>
          <a:xfrm>
            <a:off x="1018726" y="6255766"/>
            <a:ext cx="100097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BOEFT can address all these states with required inputs from Lattice QCD !!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494A8EB-68C4-E9A6-70ED-3105948220CB}"/>
              </a:ext>
            </a:extLst>
          </p:cNvPr>
          <p:cNvSpPr/>
          <p:nvPr/>
        </p:nvSpPr>
        <p:spPr>
          <a:xfrm>
            <a:off x="7934616" y="273086"/>
            <a:ext cx="2538678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Brambilla, AM, Vairo, Phys. Rev. D. 110, (2024), 094040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AEED97-753C-CB09-7768-9AE1622A90DB}"/>
              </a:ext>
            </a:extLst>
          </p:cNvPr>
          <p:cNvSpPr txBox="1"/>
          <p:nvPr/>
        </p:nvSpPr>
        <p:spPr>
          <a:xfrm>
            <a:off x="2282872" y="5036939"/>
            <a:ext cx="91833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rgbClr val="FF0000"/>
                </a:solidFill>
                <a:latin typeface="+mn-lt"/>
              </a:rPr>
              <a:t>X</a:t>
            </a:r>
            <a:r>
              <a:rPr lang="en-US" sz="2000" b="1" i="1" baseline="-38000" dirty="0">
                <a:solidFill>
                  <a:srgbClr val="FF0000"/>
                </a:solidFill>
                <a:latin typeface="+mn-lt"/>
              </a:rPr>
              <a:t>8</a:t>
            </a:r>
            <a:r>
              <a:rPr lang="en-US" sz="2000" b="1" i="1" baseline="-38000" dirty="0">
                <a:latin typeface="+mn-lt"/>
              </a:rPr>
              <a:t> </a:t>
            </a:r>
            <a:r>
              <a:rPr lang="en-US" sz="2000" b="1" i="1" dirty="0">
                <a:latin typeface="+mn-lt"/>
              </a:rPr>
              <a:t> </a:t>
            </a:r>
            <a:r>
              <a:rPr lang="en-US" sz="2000" b="1" dirty="0">
                <a:latin typeface="+mn-lt"/>
              </a:rPr>
              <a:t>:  Adjoint hadrons </a:t>
            </a:r>
            <a:r>
              <a:rPr lang="en-US" sz="2000" dirty="0">
                <a:latin typeface="+mn-lt"/>
              </a:rPr>
              <a:t>(gluelump, adjoint meson, adjoint baryon….)</a:t>
            </a:r>
            <a:r>
              <a:rPr lang="en-US" sz="2000" b="1" dirty="0">
                <a:latin typeface="+mn-lt"/>
              </a:rPr>
              <a:t> </a:t>
            </a:r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0CCC64-8E30-E106-5D48-B01F3D80B284}"/>
              </a:ext>
            </a:extLst>
          </p:cNvPr>
          <p:cNvSpPr txBox="1"/>
          <p:nvPr/>
        </p:nvSpPr>
        <p:spPr>
          <a:xfrm>
            <a:off x="2302880" y="5617449"/>
            <a:ext cx="91833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rgbClr val="FF0000"/>
                </a:solidFill>
                <a:latin typeface="+mn-lt"/>
              </a:rPr>
              <a:t>X</a:t>
            </a:r>
            <a:r>
              <a:rPr lang="en-US" sz="2000" b="1" i="1" baseline="-38000" dirty="0">
                <a:solidFill>
                  <a:srgbClr val="FF0000"/>
                </a:solidFill>
              </a:rPr>
              <a:t>3 / 6</a:t>
            </a:r>
            <a:r>
              <a:rPr lang="en-US" sz="2000" b="1" i="1" dirty="0">
                <a:latin typeface="+mn-lt"/>
              </a:rPr>
              <a:t> </a:t>
            </a:r>
            <a:r>
              <a:rPr lang="en-US" sz="2000" b="1" dirty="0">
                <a:latin typeface="+mn-lt"/>
              </a:rPr>
              <a:t>:  Triplet or sextet hadrons </a:t>
            </a:r>
            <a:r>
              <a:rPr lang="en-US" sz="2000" dirty="0">
                <a:latin typeface="+mn-lt"/>
              </a:rPr>
              <a:t>(meson, baryon….)</a:t>
            </a:r>
            <a:r>
              <a:rPr lang="en-US" sz="2000" b="1" dirty="0">
                <a:latin typeface="+mn-lt"/>
              </a:rPr>
              <a:t> </a:t>
            </a: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2A46DC-AFBC-4624-A394-312C657359D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923681" y="2643344"/>
            <a:ext cx="2431234" cy="38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42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079FE2-2FB5-26E4-2B54-758DB21F00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D23194-D79B-3661-15F1-82C76756E22D}"/>
              </a:ext>
            </a:extLst>
          </p:cNvPr>
          <p:cNvSpPr txBox="1"/>
          <p:nvPr/>
        </p:nvSpPr>
        <p:spPr>
          <a:xfrm>
            <a:off x="4944857" y="35002"/>
            <a:ext cx="1590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BOEFT</a:t>
            </a:r>
          </a:p>
        </p:txBody>
      </p:sp>
      <p:sp>
        <p:nvSpPr>
          <p:cNvPr id="14" name="HQET for heavy quarks and diquarks">
            <a:extLst>
              <a:ext uri="{FF2B5EF4-FFF2-40B4-BE49-F238E27FC236}">
                <a16:creationId xmlns:a16="http://schemas.microsoft.com/office/drawing/2014/main" id="{AC4C3F9B-B721-E877-FAC5-A4C785EA97A8}"/>
              </a:ext>
            </a:extLst>
          </p:cNvPr>
          <p:cNvSpPr txBox="1"/>
          <p:nvPr/>
        </p:nvSpPr>
        <p:spPr>
          <a:xfrm>
            <a:off x="91315" y="1078434"/>
            <a:ext cx="11969551" cy="456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300" dirty="0">
                <a:solidFill>
                  <a:schemeClr val="tx1"/>
                </a:solidFill>
                <a:latin typeface="Bell MT" panose="02020503060305020303" pitchFamily="18" charset="0"/>
              </a:rPr>
              <a:t>BOEFT Lagrangian: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EDF1E74E-4B0D-BE4F-AB0C-AECDD6B22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7</a:t>
            </a:fld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117727F9-E61F-9CC1-EAC1-0AC97AA8AB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9692" y="1142368"/>
            <a:ext cx="6945326" cy="3651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9" name="HQET for heavy quarks and diquarks">
                <a:extLst>
                  <a:ext uri="{FF2B5EF4-FFF2-40B4-BE49-F238E27FC236}">
                    <a16:creationId xmlns:a16="http://schemas.microsoft.com/office/drawing/2014/main" id="{F1CAED9F-51E5-6A8A-E5C8-48B34BCA3ABE}"/>
                  </a:ext>
                </a:extLst>
              </p:cNvPr>
              <p:cNvSpPr txBox="1"/>
              <p:nvPr/>
            </p:nvSpPr>
            <p:spPr>
              <a:xfrm>
                <a:off x="5743890" y="2324928"/>
                <a:ext cx="6960980" cy="97488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1800" dirty="0"/>
                  <a:t>Gap of order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1800" b="1" i="0" smtClean="0">
                            <a:solidFill>
                              <a:srgbClr val="0070C0"/>
                            </a:solidFill>
                          </a:rPr>
                          <m:t>Λ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1800" b="1" i="0" smtClean="0">
                            <a:solidFill>
                              <a:srgbClr val="0070C0"/>
                            </a:solidFill>
                          </a:rPr>
                          <m:t>QCD</m:t>
                        </m:r>
                      </m:sub>
                    </m:sSub>
                  </m:oMath>
                </a14:m>
                <a:r>
                  <a:rPr lang="en-US" sz="1800" dirty="0"/>
                  <a:t> allows us to focus individually on </a:t>
                </a:r>
              </a:p>
              <a:p>
                <a:pPr>
                  <a:defRPr sz="2400"/>
                </a:pPr>
                <a:r>
                  <a:rPr lang="en-US" sz="1800" dirty="0"/>
                  <a:t>      low-lying states corresponding to quarkonium, hybrid, </a:t>
                </a:r>
              </a:p>
              <a:p>
                <a:pPr>
                  <a:defRPr sz="2400"/>
                </a:pPr>
                <a:r>
                  <a:rPr lang="en-US" sz="1800" dirty="0"/>
                  <a:t>      tetraquark etc. </a:t>
                </a:r>
              </a:p>
            </p:txBody>
          </p:sp>
        </mc:Choice>
        <mc:Fallback xmlns="">
          <p:sp>
            <p:nvSpPr>
              <p:cNvPr id="49" name="HQET for heavy quarks and diquarks">
                <a:extLst>
                  <a:ext uri="{FF2B5EF4-FFF2-40B4-BE49-F238E27FC236}">
                    <a16:creationId xmlns:a16="http://schemas.microsoft.com/office/drawing/2014/main" id="{F1CAED9F-51E5-6A8A-E5C8-48B34BCA3A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3890" y="2324928"/>
                <a:ext cx="6960980" cy="974882"/>
              </a:xfrm>
              <a:prstGeom prst="rect">
                <a:avLst/>
              </a:prstGeom>
              <a:blipFill>
                <a:blip r:embed="rId4"/>
                <a:stretch>
                  <a:fillRect l="-1138" t="-2500" b="-937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HQET for heavy quarks and diquarks">
                <a:extLst>
                  <a:ext uri="{FF2B5EF4-FFF2-40B4-BE49-F238E27FC236}">
                    <a16:creationId xmlns:a16="http://schemas.microsoft.com/office/drawing/2014/main" id="{928B7689-A2D8-DF1A-4431-5273153CF7DC}"/>
                  </a:ext>
                </a:extLst>
              </p:cNvPr>
              <p:cNvSpPr txBox="1"/>
              <p:nvPr/>
            </p:nvSpPr>
            <p:spPr>
              <a:xfrm>
                <a:off x="5740107" y="3558191"/>
                <a:ext cx="6649451" cy="151381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mixing</m:t>
                        </m:r>
                      </m:sub>
                    </m:sSub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800" dirty="0"/>
                  <a:t> M</a:t>
                </a:r>
                <a:r>
                  <a:rPr lang="en-US" sz="1800" dirty="0">
                    <a:solidFill>
                      <a:schemeClr val="tx1"/>
                    </a:solidFill>
                  </a:rPr>
                  <a:t>ixing between different states </a:t>
                </a:r>
                <a:r>
                  <a:rPr lang="en-US" sz="1800" dirty="0"/>
                  <a:t>with similar masses</a:t>
                </a:r>
                <a:r>
                  <a:rPr lang="en-US" sz="1800" dirty="0">
                    <a:solidFill>
                      <a:schemeClr val="tx1"/>
                    </a:solidFill>
                  </a:rPr>
                  <a:t> and same quantum-numbers.</a:t>
                </a:r>
                <a:endParaRPr lang="en-US" sz="1800" dirty="0"/>
              </a:p>
              <a:p>
                <a:pPr>
                  <a:defRPr sz="2400"/>
                </a:pPr>
                <a:endParaRPr lang="en-US" sz="1800" dirty="0"/>
              </a:p>
              <a:p>
                <a:pPr>
                  <a:defRPr sz="2400"/>
                </a:pPr>
                <a:r>
                  <a:rPr lang="en-US" sz="1800" dirty="0"/>
                  <a:t>   Ex: </a:t>
                </a:r>
                <a:r>
                  <a:rPr lang="en-US" sz="1800" dirty="0">
                    <a:solidFill>
                      <a:srgbClr val="00B050"/>
                    </a:solidFill>
                  </a:rPr>
                  <a:t>Hybrid-quarkonium</a:t>
                </a:r>
                <a:r>
                  <a:rPr lang="en-US" sz="1800" dirty="0"/>
                  <a:t> mixing, </a:t>
                </a:r>
                <a:r>
                  <a:rPr lang="en-US" sz="1800" dirty="0">
                    <a:solidFill>
                      <a:srgbClr val="00B050"/>
                    </a:solidFill>
                  </a:rPr>
                  <a:t>tetraquark-hybrid</a:t>
                </a:r>
                <a:r>
                  <a:rPr lang="en-US" sz="1800" dirty="0"/>
                  <a:t> &amp;</a:t>
                </a:r>
              </a:p>
              <a:p>
                <a:pPr>
                  <a:defRPr sz="2400"/>
                </a:pPr>
                <a:r>
                  <a:rPr lang="en-US" sz="1800" dirty="0"/>
                  <a:t>         </a:t>
                </a:r>
                <a:r>
                  <a:rPr lang="en-US" sz="1800" dirty="0">
                    <a:solidFill>
                      <a:srgbClr val="00B050"/>
                    </a:solidFill>
                  </a:rPr>
                  <a:t>tetraquark-quarkonium</a:t>
                </a:r>
                <a:r>
                  <a:rPr lang="en-US" sz="1800" dirty="0"/>
                  <a:t> mixing etc.</a:t>
                </a:r>
              </a:p>
            </p:txBody>
          </p:sp>
        </mc:Choice>
        <mc:Fallback xmlns="">
          <p:sp>
            <p:nvSpPr>
              <p:cNvPr id="50" name="HQET for heavy quarks and diquarks">
                <a:extLst>
                  <a:ext uri="{FF2B5EF4-FFF2-40B4-BE49-F238E27FC236}">
                    <a16:creationId xmlns:a16="http://schemas.microsoft.com/office/drawing/2014/main" id="{928B7689-A2D8-DF1A-4431-5273153CF7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0107" y="3558191"/>
                <a:ext cx="6649451" cy="1513812"/>
              </a:xfrm>
              <a:prstGeom prst="rect">
                <a:avLst/>
              </a:prstGeom>
              <a:blipFill>
                <a:blip r:embed="rId5"/>
                <a:stretch>
                  <a:fillRect l="-1284" t="-1613" b="-604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3" name="Graphic 62">
            <a:extLst>
              <a:ext uri="{FF2B5EF4-FFF2-40B4-BE49-F238E27FC236}">
                <a16:creationId xmlns:a16="http://schemas.microsoft.com/office/drawing/2014/main" id="{93AB0D49-C996-790E-160E-4BBB51EEF5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49352" y="2676183"/>
            <a:ext cx="4572000" cy="2828925"/>
          </a:xfrm>
          <a:prstGeom prst="rect">
            <a:avLst/>
          </a:prstGeom>
        </p:spPr>
      </p:pic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B696E984-56DF-2CA1-762A-6EC54D43787B}"/>
              </a:ext>
            </a:extLst>
          </p:cNvPr>
          <p:cNvCxnSpPr>
            <a:cxnSpLocks/>
          </p:cNvCxnSpPr>
          <p:nvPr/>
        </p:nvCxnSpPr>
        <p:spPr>
          <a:xfrm>
            <a:off x="1109829" y="3830232"/>
            <a:ext cx="1316736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A7C6BC3-7607-BF71-3FE8-0C1E5491B5E1}"/>
              </a:ext>
            </a:extLst>
          </p:cNvPr>
          <p:cNvCxnSpPr>
            <a:cxnSpLocks/>
          </p:cNvCxnSpPr>
          <p:nvPr/>
        </p:nvCxnSpPr>
        <p:spPr>
          <a:xfrm>
            <a:off x="634341" y="5396904"/>
            <a:ext cx="45720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F032AF5-FFCB-D342-3B4A-C47839CFA41A}"/>
              </a:ext>
            </a:extLst>
          </p:cNvPr>
          <p:cNvCxnSpPr>
            <a:cxnSpLocks/>
          </p:cNvCxnSpPr>
          <p:nvPr/>
        </p:nvCxnSpPr>
        <p:spPr>
          <a:xfrm>
            <a:off x="652629" y="5284128"/>
            <a:ext cx="46939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9F9CED1-6F10-7A2A-E77C-EF1B41756C3D}"/>
              </a:ext>
            </a:extLst>
          </p:cNvPr>
          <p:cNvCxnSpPr>
            <a:cxnSpLocks/>
          </p:cNvCxnSpPr>
          <p:nvPr/>
        </p:nvCxnSpPr>
        <p:spPr>
          <a:xfrm>
            <a:off x="636322" y="5171352"/>
            <a:ext cx="559918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4D2FA78-2D90-F286-8EEB-D3466E65F194}"/>
              </a:ext>
            </a:extLst>
          </p:cNvPr>
          <p:cNvCxnSpPr>
            <a:cxnSpLocks/>
          </p:cNvCxnSpPr>
          <p:nvPr/>
        </p:nvCxnSpPr>
        <p:spPr>
          <a:xfrm>
            <a:off x="652629" y="5040288"/>
            <a:ext cx="694944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5D8D889-9183-A58E-238C-18467409FC85}"/>
              </a:ext>
            </a:extLst>
          </p:cNvPr>
          <p:cNvCxnSpPr>
            <a:cxnSpLocks/>
          </p:cNvCxnSpPr>
          <p:nvPr/>
        </p:nvCxnSpPr>
        <p:spPr>
          <a:xfrm flipV="1">
            <a:off x="983719" y="3686063"/>
            <a:ext cx="2362200" cy="58674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70" name="Straight Connector 20">
            <a:extLst>
              <a:ext uri="{FF2B5EF4-FFF2-40B4-BE49-F238E27FC236}">
                <a16:creationId xmlns:a16="http://schemas.microsoft.com/office/drawing/2014/main" id="{AEFD897C-A205-F742-80D5-FD7B570F0B49}"/>
              </a:ext>
            </a:extLst>
          </p:cNvPr>
          <p:cNvCxnSpPr>
            <a:cxnSpLocks/>
          </p:cNvCxnSpPr>
          <p:nvPr/>
        </p:nvCxnSpPr>
        <p:spPr>
          <a:xfrm flipV="1">
            <a:off x="1000101" y="3580042"/>
            <a:ext cx="2771393" cy="33782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75A425BE-92D1-6B80-AB99-EA10AF3997C4}"/>
              </a:ext>
            </a:extLst>
          </p:cNvPr>
          <p:cNvCxnSpPr>
            <a:cxnSpLocks/>
          </p:cNvCxnSpPr>
          <p:nvPr/>
        </p:nvCxnSpPr>
        <p:spPr>
          <a:xfrm flipV="1">
            <a:off x="652629" y="2141640"/>
            <a:ext cx="0" cy="3584448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66163663-A835-D380-882A-DF9E34C53D13}"/>
              </a:ext>
            </a:extLst>
          </p:cNvPr>
          <p:cNvCxnSpPr>
            <a:cxnSpLocks/>
          </p:cNvCxnSpPr>
          <p:nvPr/>
        </p:nvCxnSpPr>
        <p:spPr>
          <a:xfrm>
            <a:off x="652629" y="5726088"/>
            <a:ext cx="5184648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B71E9CDE-9203-9758-2D8C-E8241E82C1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48963" y="5874680"/>
            <a:ext cx="144778" cy="144778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0690EE67-C5B4-D364-1319-4CB679E5A6C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6657" y="3746221"/>
            <a:ext cx="300415" cy="300415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9D1F6E77-A371-BB4C-3ED9-103239CDBD6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69130" y="3031491"/>
            <a:ext cx="300415" cy="225311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4D706D37-6407-91A7-7D1E-DDED68B4F8B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69130" y="2585200"/>
            <a:ext cx="293176" cy="225311"/>
          </a:xfrm>
          <a:prstGeom prst="rect">
            <a:avLst/>
          </a:prstGeom>
        </p:spPr>
      </p:pic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9CBFBA5E-8E3E-2E17-2B83-F10CF86CB2E5}"/>
              </a:ext>
            </a:extLst>
          </p:cNvPr>
          <p:cNvCxnSpPr>
            <a:cxnSpLocks/>
          </p:cNvCxnSpPr>
          <p:nvPr/>
        </p:nvCxnSpPr>
        <p:spPr>
          <a:xfrm>
            <a:off x="1601347" y="3933864"/>
            <a:ext cx="0" cy="850392"/>
          </a:xfrm>
          <a:prstGeom prst="straightConnector1">
            <a:avLst/>
          </a:prstGeom>
          <a:noFill/>
          <a:ln w="25400" cap="flat" cmpd="sng" algn="ctr">
            <a:solidFill>
              <a:srgbClr val="4EA72E"/>
            </a:solidFill>
            <a:prstDash val="solid"/>
            <a:miter lim="800000"/>
            <a:headEnd type="triangle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CBAFE6A5-6B9C-91C5-6607-C440A50D21C4}"/>
                  </a:ext>
                </a:extLst>
              </p:cNvPr>
              <p:cNvSpPr txBox="1"/>
              <p:nvPr/>
            </p:nvSpPr>
            <p:spPr>
              <a:xfrm>
                <a:off x="1646673" y="4194730"/>
                <a:ext cx="768094" cy="2315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n-US" sz="14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kumimoji="0" lang="en-US" sz="14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∼</m:t>
                      </m:r>
                      <m:sSub>
                        <m:sSubPr>
                          <m:ctrlPr>
                            <a:rPr kumimoji="0" lang="en-US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0" lang="en-US" sz="14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sz="14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QCD</m:t>
                          </m:r>
                        </m:sub>
                      </m:sSub>
                    </m:oMath>
                  </m:oMathPara>
                </a14:m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endParaRP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CBAFE6A5-6B9C-91C5-6607-C440A50D21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6673" y="4194730"/>
                <a:ext cx="768094" cy="231538"/>
              </a:xfrm>
              <a:prstGeom prst="rect">
                <a:avLst/>
              </a:prstGeom>
              <a:blipFill>
                <a:blip r:embed="rId13"/>
                <a:stretch>
                  <a:fillRect l="-5556" r="-3175" b="-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C1885C8E-A321-FC1F-9FDD-23F3AA2B8004}"/>
              </a:ext>
            </a:extLst>
          </p:cNvPr>
          <p:cNvCxnSpPr>
            <a:cxnSpLocks/>
          </p:cNvCxnSpPr>
          <p:nvPr/>
        </p:nvCxnSpPr>
        <p:spPr>
          <a:xfrm>
            <a:off x="1263787" y="5252580"/>
            <a:ext cx="0" cy="213328"/>
          </a:xfrm>
          <a:prstGeom prst="straightConnector1">
            <a:avLst/>
          </a:prstGeom>
          <a:noFill/>
          <a:ln w="25400" cap="flat" cmpd="sng" algn="ctr">
            <a:solidFill>
              <a:srgbClr val="4EA72E"/>
            </a:solidFill>
            <a:prstDash val="solid"/>
            <a:miter lim="800000"/>
            <a:headEnd type="triangle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A4355A41-2ECA-1C5E-982B-1642120C9364}"/>
                  </a:ext>
                </a:extLst>
              </p:cNvPr>
              <p:cNvSpPr txBox="1"/>
              <p:nvPr/>
            </p:nvSpPr>
            <p:spPr>
              <a:xfrm>
                <a:off x="1341802" y="5253841"/>
                <a:ext cx="624145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2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kumimoji="0" lang="en-US" sz="12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kumimoji="0" lang="en-US" sz="12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kumimoji="0" lang="en-US" sz="1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0" lang="en-US" sz="1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kumimoji="0" lang="en-US" sz="1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endParaRPr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A4355A41-2ECA-1C5E-982B-1642120C93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1802" y="5253841"/>
                <a:ext cx="624145" cy="184666"/>
              </a:xfrm>
              <a:prstGeom prst="rect">
                <a:avLst/>
              </a:prstGeom>
              <a:blipFill>
                <a:blip r:embed="rId14"/>
                <a:stretch>
                  <a:fillRect l="-5882" r="-2941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D7CB0B8A-1857-560A-281E-1220FB7FE15C}"/>
              </a:ext>
            </a:extLst>
          </p:cNvPr>
          <p:cNvSpPr/>
          <p:nvPr/>
        </p:nvSpPr>
        <p:spPr>
          <a:xfrm>
            <a:off x="8773718" y="5132355"/>
            <a:ext cx="3287148" cy="303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R. </a:t>
            </a:r>
            <a:r>
              <a:rPr lang="it-IT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Oncala</a:t>
            </a:r>
            <a:r>
              <a:rPr lang="it-IT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J. Soto, Phys. Rev. D96 014004 (2017)</a:t>
            </a:r>
            <a:endParaRPr lang="en-US" sz="10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EA26D3-35B2-DAEC-B67C-21506A18D563}"/>
              </a:ext>
            </a:extLst>
          </p:cNvPr>
          <p:cNvSpPr/>
          <p:nvPr/>
        </p:nvSpPr>
        <p:spPr>
          <a:xfrm>
            <a:off x="7570256" y="1601387"/>
            <a:ext cx="3750221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Brambilla, AM, Vairo, Phys. Rev. D. 110, (2024), 094040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0E38A3C-138B-427D-973B-9FCC41D68F6D}"/>
                  </a:ext>
                </a:extLst>
              </p:cNvPr>
              <p:cNvSpPr txBox="1"/>
              <p:nvPr/>
            </p:nvSpPr>
            <p:spPr>
              <a:xfrm>
                <a:off x="278406" y="6139422"/>
                <a:ext cx="6582571" cy="2941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1600" dirty="0">
                    <a:latin typeface="+mn-lt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sz="1600" dirty="0">
                    <a:latin typeface="+mn-lt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US" sz="1600" dirty="0">
                    <a:latin typeface="+mn-lt"/>
                  </a:rPr>
                  <a:t>: represent different potentials between heavy quark-antiquark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0E38A3C-138B-427D-973B-9FCC41D68F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406" y="6139422"/>
                <a:ext cx="6582571" cy="294183"/>
              </a:xfrm>
              <a:prstGeom prst="rect">
                <a:avLst/>
              </a:prstGeom>
              <a:blipFill>
                <a:blip r:embed="rId15"/>
                <a:stretch>
                  <a:fillRect l="-1112" t="-12500" r="-463" b="-35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>
            <a:extLst>
              <a:ext uri="{FF2B5EF4-FFF2-40B4-BE49-F238E27FC236}">
                <a16:creationId xmlns:a16="http://schemas.microsoft.com/office/drawing/2014/main" id="{039B3616-34D4-44F3-9649-8D197C1C68BA}"/>
              </a:ext>
            </a:extLst>
          </p:cNvPr>
          <p:cNvSpPr/>
          <p:nvPr/>
        </p:nvSpPr>
        <p:spPr>
          <a:xfrm>
            <a:off x="7570256" y="1841797"/>
            <a:ext cx="4466405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Soto &amp; Castella 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Phys. Rev. D. 102, (2020), 014012</a:t>
            </a:r>
          </a:p>
        </p:txBody>
      </p:sp>
    </p:spTree>
    <p:extLst>
      <p:ext uri="{BB962C8B-B14F-4D97-AF65-F5344CB8AC3E}">
        <p14:creationId xmlns:p14="http://schemas.microsoft.com/office/powerpoint/2010/main" val="873362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51DE10-7696-5173-90C0-F29E8237F0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890CC56-D933-07B9-2C26-6F633EF27590}"/>
              </a:ext>
            </a:extLst>
          </p:cNvPr>
          <p:cNvSpPr txBox="1"/>
          <p:nvPr/>
        </p:nvSpPr>
        <p:spPr>
          <a:xfrm>
            <a:off x="4783896" y="90287"/>
            <a:ext cx="1590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BOEFT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A0AEBF0-9367-36E1-CBE6-5AE8B64ED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8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765B351-16D2-48F2-FB74-EBD4EB445EBB}"/>
              </a:ext>
            </a:extLst>
          </p:cNvPr>
          <p:cNvSpPr/>
          <p:nvPr/>
        </p:nvSpPr>
        <p:spPr>
          <a:xfrm>
            <a:off x="7430760" y="3172561"/>
            <a:ext cx="1605078" cy="532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Castell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à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, Soto  </a:t>
            </a:r>
          </a:p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Phys. Rev. D. 102, (2020)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D4BBD8-5393-D81F-CA5A-5404E7A0CB33}"/>
              </a:ext>
            </a:extLst>
          </p:cNvPr>
          <p:cNvSpPr/>
          <p:nvPr/>
        </p:nvSpPr>
        <p:spPr>
          <a:xfrm>
            <a:off x="5472323" y="3194936"/>
            <a:ext cx="1976858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Lai, Segovia,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Castell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à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 Phys. Rev. D. 101, (2020)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D10509-3E9B-8A83-1DA3-10529973746F}"/>
              </a:ext>
            </a:extLst>
          </p:cNvPr>
          <p:cNvSpPr/>
          <p:nvPr/>
        </p:nvSpPr>
        <p:spPr>
          <a:xfrm>
            <a:off x="8905198" y="3172690"/>
            <a:ext cx="2117203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Soto, Valls, </a:t>
            </a:r>
          </a:p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Phys. Rev. D 108 (2023)</a:t>
            </a:r>
          </a:p>
        </p:txBody>
      </p:sp>
      <p:sp>
        <p:nvSpPr>
          <p:cNvPr id="4" name="HQET for heavy quarks and diquarks">
            <a:extLst>
              <a:ext uri="{FF2B5EF4-FFF2-40B4-BE49-F238E27FC236}">
                <a16:creationId xmlns:a16="http://schemas.microsoft.com/office/drawing/2014/main" id="{90BC9EF1-8393-4D51-B106-9A20B5545BCB}"/>
              </a:ext>
            </a:extLst>
          </p:cNvPr>
          <p:cNvSpPr txBox="1"/>
          <p:nvPr/>
        </p:nvSpPr>
        <p:spPr>
          <a:xfrm>
            <a:off x="198038" y="1131549"/>
            <a:ext cx="11318395" cy="394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1900" b="1" dirty="0">
                <a:solidFill>
                  <a:schemeClr val="tx1"/>
                </a:solidFill>
              </a:rPr>
              <a:t>BO potentials: </a:t>
            </a:r>
            <a:r>
              <a:rPr lang="en-US" sz="1900" b="1" dirty="0">
                <a:solidFill>
                  <a:srgbClr val="0070C0"/>
                </a:solidFill>
              </a:rPr>
              <a:t>Potential between heavy quark pair </a:t>
            </a:r>
            <a:r>
              <a:rPr lang="en-US" sz="1900" dirty="0"/>
              <a:t>due to LDF (light quarks, gluons).</a:t>
            </a:r>
            <a:r>
              <a:rPr lang="en-US" sz="1900" b="1" dirty="0">
                <a:solidFill>
                  <a:srgbClr val="FF0000"/>
                </a:solidFill>
              </a:rPr>
              <a:t>                               </a:t>
            </a:r>
            <a:endParaRPr lang="en-US" sz="1900" b="1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10532A-28A6-DA47-5BC2-A0FC5F3067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6495" y="1719256"/>
            <a:ext cx="5315763" cy="788429"/>
          </a:xfrm>
          <a:prstGeom prst="rect">
            <a:avLst/>
          </a:prstGeom>
        </p:spPr>
      </p:pic>
      <p:sp>
        <p:nvSpPr>
          <p:cNvPr id="16" name="HQET for heavy quarks and diquarks">
            <a:extLst>
              <a:ext uri="{FF2B5EF4-FFF2-40B4-BE49-F238E27FC236}">
                <a16:creationId xmlns:a16="http://schemas.microsoft.com/office/drawing/2014/main" id="{F7816CE0-06BC-DD88-EC37-4E05CBB9C1F1}"/>
              </a:ext>
            </a:extLst>
          </p:cNvPr>
          <p:cNvSpPr txBox="1"/>
          <p:nvPr/>
        </p:nvSpPr>
        <p:spPr>
          <a:xfrm>
            <a:off x="562095" y="1862066"/>
            <a:ext cx="3333738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>
              <a:defRPr sz="2400"/>
            </a:pPr>
            <a:r>
              <a:rPr lang="en-US" sz="2000" dirty="0">
                <a:solidFill>
                  <a:schemeClr val="tx1"/>
                </a:solidFill>
              </a:rPr>
              <a:t>Born-Oppenheimer (BO) </a:t>
            </a:r>
          </a:p>
          <a:p>
            <a:pPr>
              <a:defRPr sz="2400"/>
            </a:pPr>
            <a:r>
              <a:rPr lang="en-US" sz="2000" dirty="0"/>
              <a:t>            p</a:t>
            </a:r>
            <a:r>
              <a:rPr lang="en-US" sz="2000" dirty="0">
                <a:solidFill>
                  <a:schemeClr val="tx1"/>
                </a:solidFill>
              </a:rPr>
              <a:t>otential: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EC5A028-2015-2BF6-2FAC-D306945172DC}"/>
              </a:ext>
            </a:extLst>
          </p:cNvPr>
          <p:cNvSpPr/>
          <p:nvPr/>
        </p:nvSpPr>
        <p:spPr>
          <a:xfrm>
            <a:off x="5005378" y="1714016"/>
            <a:ext cx="1089594" cy="7754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US" dirty="0"/>
              <a:t>v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EA9C197-C2B3-D06C-0599-9D7C5A0CA9DB}"/>
              </a:ext>
            </a:extLst>
          </p:cNvPr>
          <p:cNvSpPr txBox="1"/>
          <p:nvPr/>
        </p:nvSpPr>
        <p:spPr>
          <a:xfrm>
            <a:off x="4956830" y="2637521"/>
            <a:ext cx="1311256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>
                <a:solidFill>
                  <a:srgbClr val="0070C0"/>
                </a:solidFill>
              </a:rPr>
              <a:t>Static Energy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4D1E2AE-9099-4B2D-02F2-8EBB757B8CAC}"/>
              </a:ext>
            </a:extLst>
          </p:cNvPr>
          <p:cNvSpPr/>
          <p:nvPr/>
        </p:nvSpPr>
        <p:spPr>
          <a:xfrm>
            <a:off x="6878891" y="1470632"/>
            <a:ext cx="1248687" cy="11106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US" dirty="0"/>
              <a:t>v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BADB9B-5D3F-9E1D-5D42-C55096DF7416}"/>
              </a:ext>
            </a:extLst>
          </p:cNvPr>
          <p:cNvSpPr txBox="1"/>
          <p:nvPr/>
        </p:nvSpPr>
        <p:spPr>
          <a:xfrm>
            <a:off x="6862760" y="2656968"/>
            <a:ext cx="1606209" cy="53796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>
                <a:solidFill>
                  <a:srgbClr val="0070C0"/>
                </a:solidFill>
              </a:rPr>
              <a:t>Spin-dependent </a:t>
            </a:r>
          </a:p>
          <a:p>
            <a:pPr>
              <a:lnSpc>
                <a:spcPct val="114000"/>
              </a:lnSpc>
            </a:pPr>
            <a:r>
              <a:rPr lang="en-US" sz="1600" b="1" dirty="0">
                <a:solidFill>
                  <a:srgbClr val="0070C0"/>
                </a:solidFill>
              </a:rPr>
              <a:t>potentials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7ABAE90-9D63-3EDC-E123-4C1FE4C28C1D}"/>
              </a:ext>
            </a:extLst>
          </p:cNvPr>
          <p:cNvSpPr/>
          <p:nvPr/>
        </p:nvSpPr>
        <p:spPr>
          <a:xfrm>
            <a:off x="7665245" y="190327"/>
            <a:ext cx="2736000" cy="620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Brambilla, AM, Vairo, Phys. Rev. D. 110, (2024), 094040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D679E0-932E-41DB-B8E1-26102EE1A8ED}"/>
              </a:ext>
            </a:extLst>
          </p:cNvPr>
          <p:cNvSpPr txBox="1"/>
          <p:nvPr/>
        </p:nvSpPr>
        <p:spPr>
          <a:xfrm>
            <a:off x="10229587" y="2462978"/>
            <a:ext cx="3200164" cy="289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dirty="0">
                <a:solidFill>
                  <a:srgbClr val="FF0000"/>
                </a:solidFill>
              </a:rPr>
              <a:t>BO-quantum #:</a:t>
            </a:r>
            <a:endParaRPr lang="en-US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7310F4D-957D-4E2A-B8CA-C4423A1282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75929" y="2813897"/>
            <a:ext cx="895996" cy="21829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C049E99B-7B97-4C02-AB2C-29B15143553A}"/>
              </a:ext>
            </a:extLst>
          </p:cNvPr>
          <p:cNvSpPr txBox="1"/>
          <p:nvPr/>
        </p:nvSpPr>
        <p:spPr>
          <a:xfrm>
            <a:off x="10164394" y="1492734"/>
            <a:ext cx="19075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LDF</a:t>
            </a:r>
            <a:r>
              <a:rPr lang="en-US" sz="1800" dirty="0">
                <a:solidFill>
                  <a:srgbClr val="FF0000"/>
                </a:solidFill>
              </a:rPr>
              <a:t>-quantum #:</a:t>
            </a:r>
            <a:endParaRPr lang="en-US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5B63D36-5870-4722-941E-3003491A9A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29587" y="1907539"/>
            <a:ext cx="1637301" cy="322303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C5250C6-A6E9-41E7-B09D-5AD4B78409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86372" y="2765097"/>
            <a:ext cx="350732" cy="35073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0DC796D5-B006-490A-83BF-BB39D28235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97720" y="4328589"/>
            <a:ext cx="9918713" cy="839621"/>
          </a:xfrm>
          <a:prstGeom prst="rect">
            <a:avLst/>
          </a:prstGeom>
        </p:spPr>
      </p:pic>
      <p:sp>
        <p:nvSpPr>
          <p:cNvPr id="34" name="HQET for heavy quarks and diquarks">
            <a:extLst>
              <a:ext uri="{FF2B5EF4-FFF2-40B4-BE49-F238E27FC236}">
                <a16:creationId xmlns:a16="http://schemas.microsoft.com/office/drawing/2014/main" id="{3B28E094-D3A8-4AF6-99E4-B7537A46DD5A}"/>
              </a:ext>
            </a:extLst>
          </p:cNvPr>
          <p:cNvSpPr txBox="1"/>
          <p:nvPr/>
        </p:nvSpPr>
        <p:spPr>
          <a:xfrm>
            <a:off x="229270" y="3751847"/>
            <a:ext cx="11969551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000" dirty="0">
                <a:solidFill>
                  <a:schemeClr val="tx1"/>
                </a:solidFill>
              </a:rPr>
              <a:t>Radial Schrödinger equation: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E8619D22-3A42-410F-8964-844067011C18}"/>
                  </a:ext>
                </a:extLst>
              </p:cNvPr>
              <p:cNvSpPr txBox="1"/>
              <p:nvPr/>
            </p:nvSpPr>
            <p:spPr>
              <a:xfrm>
                <a:off x="2863997" y="5235668"/>
                <a:ext cx="7820411" cy="6081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defRPr sz="2400"/>
                </a:pPr>
                <a:r>
                  <a:rPr lang="en-US" sz="1700" dirty="0">
                    <a:solidFill>
                      <a:srgbClr val="FF0000"/>
                    </a:solidFill>
                  </a:rPr>
                  <a:t>Mixing term</a:t>
                </a:r>
                <a:r>
                  <a:rPr lang="en-US" sz="17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sSup>
                          <m:sSupPr>
                            <m:ctrlPr>
                              <a:rPr lang="en-US" sz="17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7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p>
                            <m:r>
                              <a:rPr lang="en-US" sz="17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sz="1700" dirty="0"/>
                  <a:t>: Mixing static potentials with different BO-quantum numbers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70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  <m:sup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𝜎</m:t>
                        </m:r>
                      </m:sup>
                    </m:sSubSup>
                  </m:oMath>
                </a14:m>
                <a:r>
                  <a:rPr lang="en-US" sz="1700" dirty="0"/>
                  <a:t> </a:t>
                </a:r>
              </a:p>
              <a:p>
                <a:pPr>
                  <a:defRPr sz="2400"/>
                </a:pPr>
                <a:r>
                  <a:rPr lang="en-US" sz="1700" dirty="0"/>
                  <a:t>corresponding to </a:t>
                </a:r>
                <a:r>
                  <a:rPr lang="en-US" sz="1700" dirty="0">
                    <a:solidFill>
                      <a:srgbClr val="FF0000"/>
                    </a:solidFill>
                  </a:rPr>
                  <a:t>same</a:t>
                </a:r>
                <a:r>
                  <a:rPr lang="en-US" sz="1700" dirty="0"/>
                  <a:t>  </a:t>
                </a:r>
                <a:r>
                  <a:rPr lang="en-US" sz="1700" dirty="0">
                    <a:solidFill>
                      <a:schemeClr val="tx1"/>
                    </a:solidFill>
                  </a:rPr>
                  <a:t>LDF-quantum # </a:t>
                </a:r>
                <a14:m>
                  <m:oMath xmlns:m="http://schemas.openxmlformats.org/officeDocument/2006/math">
                    <m:r>
                      <a:rPr lang="en-US" sz="21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𝜅</m:t>
                    </m:r>
                  </m:oMath>
                </a14:m>
                <a:endParaRPr lang="en-US" sz="21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E8619D22-3A42-410F-8964-844067011C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3997" y="5235668"/>
                <a:ext cx="7820411" cy="608115"/>
              </a:xfrm>
              <a:prstGeom prst="rect">
                <a:avLst/>
              </a:prstGeom>
              <a:blipFill>
                <a:blip r:embed="rId8"/>
                <a:stretch>
                  <a:fillRect l="-1715" t="-11000" b="-1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>
            <a:extLst>
              <a:ext uri="{FF2B5EF4-FFF2-40B4-BE49-F238E27FC236}">
                <a16:creationId xmlns:a16="http://schemas.microsoft.com/office/drawing/2014/main" id="{7EED1701-8762-447B-A2BF-839DEC0CDDA7}"/>
              </a:ext>
            </a:extLst>
          </p:cNvPr>
          <p:cNvSpPr/>
          <p:nvPr/>
        </p:nvSpPr>
        <p:spPr>
          <a:xfrm>
            <a:off x="5562798" y="4357043"/>
            <a:ext cx="811598" cy="7093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37" name="HQET for heavy quarks and diquarks">
            <a:extLst>
              <a:ext uri="{FF2B5EF4-FFF2-40B4-BE49-F238E27FC236}">
                <a16:creationId xmlns:a16="http://schemas.microsoft.com/office/drawing/2014/main" id="{B44837CF-9474-4A27-A85C-D67494CAE46E}"/>
              </a:ext>
            </a:extLst>
          </p:cNvPr>
          <p:cNvSpPr txBox="1"/>
          <p:nvPr/>
        </p:nvSpPr>
        <p:spPr>
          <a:xfrm>
            <a:off x="282690" y="6166338"/>
            <a:ext cx="11969551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000" dirty="0">
                <a:solidFill>
                  <a:schemeClr val="tx1"/>
                </a:solidFill>
              </a:rPr>
              <a:t>BO potentials are inputs into Schroedinger equations. </a:t>
            </a:r>
          </a:p>
        </p:txBody>
      </p:sp>
    </p:spTree>
    <p:extLst>
      <p:ext uri="{BB962C8B-B14F-4D97-AF65-F5344CB8AC3E}">
        <p14:creationId xmlns:p14="http://schemas.microsoft.com/office/powerpoint/2010/main" val="34917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9" grpId="0"/>
      <p:bldP spid="13" grpId="0"/>
      <p:bldP spid="23" grpId="0" animBg="1"/>
      <p:bldP spid="24" grpId="0"/>
      <p:bldP spid="25" grpId="0" animBg="1"/>
      <p:bldP spid="26" grpId="0"/>
      <p:bldP spid="34" grpId="0" animBg="1"/>
      <p:bldP spid="35" grpId="0"/>
      <p:bldP spid="36" grpId="0" animBg="1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7B6950-0FA4-4F24-82EC-C6C1B6691946}"/>
              </a:ext>
            </a:extLst>
          </p:cNvPr>
          <p:cNvSpPr txBox="1"/>
          <p:nvPr/>
        </p:nvSpPr>
        <p:spPr>
          <a:xfrm>
            <a:off x="4843493" y="138458"/>
            <a:ext cx="2049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BOEFT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10050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19D0FD6C-EE07-0DF5-49D9-B874B00B2FD1}"/>
                  </a:ext>
                </a:extLst>
              </p:cNvPr>
              <p:cNvSpPr txBox="1"/>
              <p:nvPr/>
            </p:nvSpPr>
            <p:spPr>
              <a:xfrm>
                <a:off x="304800" y="930877"/>
                <a:ext cx="8226357" cy="32194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000" dirty="0">
                    <a:solidFill>
                      <a:srgbClr val="FF0000"/>
                    </a:solidFill>
                  </a:rPr>
                  <a:t>NRQCD operator </a:t>
                </a:r>
                <a:r>
                  <a:rPr lang="en-US" sz="2000" dirty="0"/>
                  <a:t>(gauge invariant)</a:t>
                </a:r>
                <a:r>
                  <a:rPr lang="en-US" sz="2000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/>
                  <a:t>for exotic hadron</a:t>
                </a:r>
                <a:r>
                  <a:rPr lang="en-US" sz="20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𝑸</m:t>
                    </m:r>
                    <m:acc>
                      <m:accPr>
                        <m:chr m:val="̅"/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acc>
                    <m:r>
                      <a:rPr lang="en-US" sz="20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𝑿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or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sz="20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𝑿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: </a:t>
                </a: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19D0FD6C-EE07-0DF5-49D9-B874B00B2F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930877"/>
                <a:ext cx="8226357" cy="321948"/>
              </a:xfrm>
              <a:prstGeom prst="rect">
                <a:avLst/>
              </a:prstGeom>
              <a:blipFill>
                <a:blip r:embed="rId3"/>
                <a:stretch>
                  <a:fillRect l="-1853" t="-18868" b="-471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DCAD17F-A909-E981-F710-A7A534423956}"/>
                  </a:ext>
                </a:extLst>
              </p:cNvPr>
              <p:cNvSpPr txBox="1"/>
              <p:nvPr/>
            </p:nvSpPr>
            <p:spPr>
              <a:xfrm>
                <a:off x="1450815" y="2232991"/>
                <a:ext cx="10591169" cy="3186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900" dirty="0"/>
                  <a:t>: LDF (gluon or light-quarks) operator characterizing </a:t>
                </a:r>
                <a:r>
                  <a:rPr lang="en-US" sz="1900" b="1" i="1" dirty="0">
                    <a:solidFill>
                      <a:srgbClr val="00B050"/>
                    </a:solidFill>
                  </a:rPr>
                  <a:t>X </a:t>
                </a:r>
                <a:r>
                  <a:rPr lang="en-US" sz="1900" dirty="0"/>
                  <a:t>based on quantum # </a:t>
                </a:r>
                <a14:m>
                  <m:oMath xmlns:m="http://schemas.openxmlformats.org/officeDocument/2006/math"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US" sz="1900" dirty="0">
                    <a:latin typeface="Bell MT" panose="02020503060305020303" pitchFamily="18" charset="0"/>
                  </a:rPr>
                  <a:t> </a:t>
                </a:r>
                <a:r>
                  <a:rPr lang="en-US" sz="1900" dirty="0"/>
                  <a:t>(isospin, color etc..) </a:t>
                </a:r>
                <a:endParaRPr lang="en-US" sz="19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DCAD17F-A909-E981-F710-A7A5344239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0815" y="2232991"/>
                <a:ext cx="10591169" cy="318677"/>
              </a:xfrm>
              <a:prstGeom prst="rect">
                <a:avLst/>
              </a:prstGeom>
              <a:blipFill>
                <a:blip r:embed="rId4"/>
                <a:stretch>
                  <a:fillRect l="-1439" t="-18868" r="-403" b="-41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4AAA9CF1-28E0-E7B0-5E93-1CD2C8C0E0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758" y="1456906"/>
            <a:ext cx="11770850" cy="5622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1C5A1A3-1C74-4CA8-6A61-56928E01EE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9851" y="2223159"/>
            <a:ext cx="449219" cy="31867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82C4E9-DEB2-CD90-ABE1-98F33F56BD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9851" y="2834351"/>
            <a:ext cx="519582" cy="3186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B78872D-E96A-078D-F227-181B28343AAC}"/>
                  </a:ext>
                </a:extLst>
              </p:cNvPr>
              <p:cNvSpPr txBox="1"/>
              <p:nvPr/>
            </p:nvSpPr>
            <p:spPr>
              <a:xfrm>
                <a:off x="1450814" y="2818440"/>
                <a:ext cx="8834470" cy="3054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900" dirty="0"/>
                  <a:t>: Projection vectors for projecting onto cyclindrical symmetry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sz="1900" b="1" i="1" dirty="0">
                    <a:solidFill>
                      <a:srgbClr val="00B050"/>
                    </a:solidFill>
                  </a:rPr>
                  <a:t> </a:t>
                </a:r>
                <a:r>
                  <a:rPr lang="en-US" sz="1900" dirty="0"/>
                  <a:t>representations.</a:t>
                </a:r>
                <a:r>
                  <a:rPr lang="en-US" sz="1900" b="1" i="1" dirty="0">
                    <a:solidFill>
                      <a:srgbClr val="00B05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B78872D-E96A-078D-F227-181B28343A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0814" y="2818440"/>
                <a:ext cx="8834470" cy="305468"/>
              </a:xfrm>
              <a:prstGeom prst="rect">
                <a:avLst/>
              </a:prstGeom>
              <a:blipFill>
                <a:blip r:embed="rId8"/>
                <a:stretch>
                  <a:fillRect l="-1725" t="-20000" r="-207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id="{C5F1D470-CA14-8763-762D-FFA41038C2E5}"/>
              </a:ext>
            </a:extLst>
          </p:cNvPr>
          <p:cNvGrpSpPr/>
          <p:nvPr/>
        </p:nvGrpSpPr>
        <p:grpSpPr>
          <a:xfrm>
            <a:off x="2842590" y="4382839"/>
            <a:ext cx="6753997" cy="2178416"/>
            <a:chOff x="1470168" y="167220"/>
            <a:chExt cx="7260810" cy="2247581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82E56F7-C5ED-82AD-6807-48B308386D2D}"/>
                </a:ext>
              </a:extLst>
            </p:cNvPr>
            <p:cNvGrpSpPr/>
            <p:nvPr/>
          </p:nvGrpSpPr>
          <p:grpSpPr>
            <a:xfrm>
              <a:off x="1470168" y="477907"/>
              <a:ext cx="6798916" cy="1936894"/>
              <a:chOff x="866318" y="3126216"/>
              <a:chExt cx="6798916" cy="1936894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TextBox 27">
                    <a:extLst>
                      <a:ext uri="{FF2B5EF4-FFF2-40B4-BE49-F238E27FC236}">
                        <a16:creationId xmlns:a16="http://schemas.microsoft.com/office/drawing/2014/main" id="{B9E79A4C-2275-DD4E-43BA-F6648F308898}"/>
                      </a:ext>
                    </a:extLst>
                  </p:cNvPr>
                  <p:cNvSpPr txBox="1"/>
                  <p:nvPr/>
                </p:nvSpPr>
                <p:spPr>
                  <a:xfrm>
                    <a:off x="5142042" y="3797594"/>
                    <a:ext cx="799770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,−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/2)</m:t>
                          </m:r>
                        </m:oMath>
                      </m:oMathPara>
                    </a14:m>
                    <a:endParaRPr lang="en-US" sz="1200" dirty="0"/>
                  </a:p>
                </p:txBody>
              </p:sp>
            </mc:Choice>
            <mc:Fallback xmlns="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5E1F6231-7DDB-1225-9A22-533D70DF19A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42042" y="3797594"/>
                    <a:ext cx="799770" cy="184666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4580" r="-6107" b="-4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E077836D-1C7B-5683-E392-407ABE58E93C}"/>
                      </a:ext>
                    </a:extLst>
                  </p:cNvPr>
                  <p:cNvSpPr txBox="1"/>
                  <p:nvPr/>
                </p:nvSpPr>
                <p:spPr>
                  <a:xfrm>
                    <a:off x="6757179" y="3797594"/>
                    <a:ext cx="684355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/2)</m:t>
                          </m:r>
                        </m:oMath>
                      </m:oMathPara>
                    </a14:m>
                    <a:endParaRPr lang="en-US" sz="1200" dirty="0"/>
                  </a:p>
                </p:txBody>
              </p:sp>
            </mc:Choice>
            <mc:Fallback xmlns="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B9C3B940-875C-09BB-20A4-C4B544B4DD2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57179" y="3797594"/>
                    <a:ext cx="684355" cy="184666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5357" r="-8036" b="-4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1F17AFFF-3D74-D89E-39C8-EF897E084047}"/>
                      </a:ext>
                    </a:extLst>
                  </p:cNvPr>
                  <p:cNvSpPr txBox="1"/>
                  <p:nvPr/>
                </p:nvSpPr>
                <p:spPr>
                  <a:xfrm>
                    <a:off x="866318" y="4693778"/>
                    <a:ext cx="1070648" cy="2857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2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1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2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12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, −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/2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sz="1200" b="1" dirty="0"/>
                  </a:p>
                </p:txBody>
              </p:sp>
            </mc:Choice>
            <mc:Fallback xmlns=""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1F17AFFF-3D74-D89E-39C8-EF897E08404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66318" y="4693778"/>
                    <a:ext cx="1070648" cy="285794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b="-869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E462525D-08AA-72E7-75A2-1B05101AD762}"/>
                  </a:ext>
                </a:extLst>
              </p:cNvPr>
              <p:cNvSpPr txBox="1"/>
              <p:nvPr/>
            </p:nvSpPr>
            <p:spPr>
              <a:xfrm>
                <a:off x="2398860" y="4665171"/>
                <a:ext cx="5285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(a)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2C074F0-0A48-171B-3713-2A9CAEBEACCC}"/>
                  </a:ext>
                </a:extLst>
              </p:cNvPr>
              <p:cNvSpPr txBox="1"/>
              <p:nvPr/>
            </p:nvSpPr>
            <p:spPr>
              <a:xfrm>
                <a:off x="6096000" y="4693778"/>
                <a:ext cx="5285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(b)</a:t>
                </a:r>
              </a:p>
            </p:txBody>
          </p:sp>
          <p:pic>
            <p:nvPicPr>
              <p:cNvPr id="56" name="Picture 55" descr="A picture containing black, darkness">
                <a:extLst>
                  <a:ext uri="{FF2B5EF4-FFF2-40B4-BE49-F238E27FC236}">
                    <a16:creationId xmlns:a16="http://schemas.microsoft.com/office/drawing/2014/main" id="{569C1BFA-DBD9-C609-034C-ECD1660EA5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47452" y="3126216"/>
                <a:ext cx="6317782" cy="1561110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744B322D-85A2-830F-4FFB-D14C5396382D}"/>
                    </a:ext>
                  </a:extLst>
                </p:cNvPr>
                <p:cNvSpPr txBox="1"/>
                <p:nvPr/>
              </p:nvSpPr>
              <p:spPr>
                <a:xfrm>
                  <a:off x="1470168" y="200908"/>
                  <a:ext cx="1070649" cy="2857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, −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/2</m:t>
                        </m:r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744B322D-85A2-830F-4FFB-D14C539638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0168" y="200908"/>
                  <a:ext cx="1070649" cy="285794"/>
                </a:xfrm>
                <a:prstGeom prst="rect">
                  <a:avLst/>
                </a:prstGeom>
                <a:blipFill>
                  <a:blip r:embed="rId13"/>
                  <a:stretch>
                    <a:fillRect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0439B89E-754E-6AE6-4776-42551EECAAA2}"/>
                    </a:ext>
                  </a:extLst>
                </p:cNvPr>
                <p:cNvSpPr txBox="1"/>
                <p:nvPr/>
              </p:nvSpPr>
              <p:spPr>
                <a:xfrm>
                  <a:off x="4143576" y="174930"/>
                  <a:ext cx="92378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/2</m:t>
                        </m:r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BB0E4DD9-7B65-AE5C-8C7A-2DD2B6BE935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43576" y="174930"/>
                  <a:ext cx="923788" cy="276999"/>
                </a:xfrm>
                <a:prstGeom prst="rect">
                  <a:avLst/>
                </a:prstGeom>
                <a:blipFill>
                  <a:blip r:embed="rId14"/>
                  <a:stretch>
                    <a:fillRect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ECA0BC4C-62F7-8C23-0B81-CE37B7499F84}"/>
                    </a:ext>
                  </a:extLst>
                </p:cNvPr>
                <p:cNvSpPr txBox="1"/>
                <p:nvPr/>
              </p:nvSpPr>
              <p:spPr>
                <a:xfrm>
                  <a:off x="4092598" y="2010172"/>
                  <a:ext cx="92378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/2</m:t>
                        </m:r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E9ADF098-744C-73A5-CC40-CFB4416805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92598" y="2010172"/>
                  <a:ext cx="923788" cy="276999"/>
                </a:xfrm>
                <a:prstGeom prst="rect">
                  <a:avLst/>
                </a:prstGeom>
                <a:blipFill>
                  <a:blip r:embed="rId15"/>
                  <a:stretch>
                    <a:fillRect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889847AD-B919-D5F1-0715-08F3BD31258A}"/>
                    </a:ext>
                  </a:extLst>
                </p:cNvPr>
                <p:cNvSpPr txBox="1"/>
                <p:nvPr/>
              </p:nvSpPr>
              <p:spPr>
                <a:xfrm>
                  <a:off x="7807190" y="1980052"/>
                  <a:ext cx="92378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/2</m:t>
                        </m:r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8D395DFC-F3E5-2F5E-DF7F-588AE25A3F4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07190" y="1980052"/>
                  <a:ext cx="923788" cy="276999"/>
                </a:xfrm>
                <a:prstGeom prst="rect">
                  <a:avLst/>
                </a:prstGeom>
                <a:blipFill>
                  <a:blip r:embed="rId16"/>
                  <a:stretch>
                    <a:fillRect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97CA11A0-2AF8-DE80-8C27-B0E072C4A871}"/>
                    </a:ext>
                  </a:extLst>
                </p:cNvPr>
                <p:cNvSpPr txBox="1"/>
                <p:nvPr/>
              </p:nvSpPr>
              <p:spPr>
                <a:xfrm>
                  <a:off x="7807190" y="167220"/>
                  <a:ext cx="92378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/2</m:t>
                        </m:r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34446EFC-B905-46A4-F924-E9C946CEF7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07190" y="167220"/>
                  <a:ext cx="923788" cy="276999"/>
                </a:xfrm>
                <a:prstGeom prst="rect">
                  <a:avLst/>
                </a:prstGeom>
                <a:blipFill>
                  <a:blip r:embed="rId14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CDC29600-9D9A-E260-844C-78E5B6F00D33}"/>
                    </a:ext>
                  </a:extLst>
                </p:cNvPr>
                <p:cNvSpPr txBox="1"/>
                <p:nvPr/>
              </p:nvSpPr>
              <p:spPr>
                <a:xfrm>
                  <a:off x="5195750" y="206402"/>
                  <a:ext cx="1050594" cy="2857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, −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/2</m:t>
                        </m:r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CDC29600-9D9A-E260-844C-78E5B6F00D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95750" y="206402"/>
                  <a:ext cx="1050594" cy="285794"/>
                </a:xfrm>
                <a:prstGeom prst="rect">
                  <a:avLst/>
                </a:prstGeom>
                <a:blipFill>
                  <a:blip r:embed="rId17"/>
                  <a:stretch>
                    <a:fillRect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B3D2DB2F-A67D-252E-28F4-EE510B979E96}"/>
                    </a:ext>
                  </a:extLst>
                </p:cNvPr>
                <p:cNvSpPr txBox="1"/>
                <p:nvPr/>
              </p:nvSpPr>
              <p:spPr>
                <a:xfrm>
                  <a:off x="5195750" y="2043494"/>
                  <a:ext cx="1126271" cy="2857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, −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/2</m:t>
                        </m:r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B3D2DB2F-A67D-252E-28F4-EE510B979E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95750" y="2043494"/>
                  <a:ext cx="1126271" cy="285794"/>
                </a:xfrm>
                <a:prstGeom prst="rect">
                  <a:avLst/>
                </a:prstGeom>
                <a:blipFill>
                  <a:blip r:embed="rId18"/>
                  <a:stretch>
                    <a:fillRect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B1C29E4E-6E17-BFCC-6437-4FC7E90392E0}"/>
              </a:ext>
            </a:extLst>
          </p:cNvPr>
          <p:cNvSpPr txBox="1"/>
          <p:nvPr/>
        </p:nvSpPr>
        <p:spPr>
          <a:xfrm>
            <a:off x="3904245" y="6539419"/>
            <a:ext cx="1219444" cy="2572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+mn-lt"/>
              </a:rPr>
              <a:t>Quarkonium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0987F85-FB31-4E8E-8637-8E4D0EDF6580}"/>
              </a:ext>
            </a:extLst>
          </p:cNvPr>
          <p:cNvSpPr txBox="1"/>
          <p:nvPr/>
        </p:nvSpPr>
        <p:spPr>
          <a:xfrm>
            <a:off x="6926882" y="6532631"/>
            <a:ext cx="2051844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+mn-lt"/>
              </a:rPr>
              <a:t>Wilson loop for </a:t>
            </a:r>
            <a:r>
              <a:rPr lang="en-US" sz="1600" dirty="0"/>
              <a:t>exotics</a:t>
            </a:r>
            <a:endParaRPr lang="en-US" sz="1600" dirty="0">
              <a:latin typeface="+mn-lt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F069CC8-57D1-FD00-C634-930FA2658AF7}"/>
              </a:ext>
            </a:extLst>
          </p:cNvPr>
          <p:cNvSpPr/>
          <p:nvPr/>
        </p:nvSpPr>
        <p:spPr>
          <a:xfrm>
            <a:off x="1122831" y="3422168"/>
            <a:ext cx="9711612" cy="915572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23CEB8-8553-1C12-BFD0-91E383ADA65E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238666" y="3529100"/>
            <a:ext cx="9479941" cy="659115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9D17DD33-C381-4E27-8D01-8B804481DF77}"/>
              </a:ext>
            </a:extLst>
          </p:cNvPr>
          <p:cNvSpPr/>
          <p:nvPr/>
        </p:nvSpPr>
        <p:spPr>
          <a:xfrm>
            <a:off x="8322262" y="114948"/>
            <a:ext cx="2736000" cy="620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Brambilla, AM, Vairo, Phys. Rev. D. 110, (2024), 094040</a:t>
            </a:r>
          </a:p>
        </p:txBody>
      </p:sp>
    </p:spTree>
    <p:extLst>
      <p:ext uri="{BB962C8B-B14F-4D97-AF65-F5344CB8AC3E}">
        <p14:creationId xmlns:p14="http://schemas.microsoft.com/office/powerpoint/2010/main" val="12208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4" grpId="0" animBg="1"/>
    </p:bldLst>
  </p:timing>
</p:sld>
</file>

<file path=ppt/theme/theme1.xml><?xml version="1.0" encoding="utf-8"?>
<a:theme xmlns:a="http://schemas.openxmlformats.org/drawingml/2006/main" name="Inhalt">
  <a:themeElements>
    <a:clrScheme name="TUM">
      <a:dk1>
        <a:sysClr val="windowText" lastClr="000000"/>
      </a:dk1>
      <a:lt1>
        <a:sysClr val="window" lastClr="FFFFFF"/>
      </a:lt1>
      <a:dk2>
        <a:srgbClr val="003359"/>
      </a:dk2>
      <a:lt2>
        <a:srgbClr val="0065BD"/>
      </a:lt2>
      <a:accent1>
        <a:srgbClr val="005293"/>
      </a:accent1>
      <a:accent2>
        <a:srgbClr val="64A0C8"/>
      </a:accent2>
      <a:accent3>
        <a:srgbClr val="98C6EA"/>
      </a:accent3>
      <a:accent4>
        <a:srgbClr val="A2AD00"/>
      </a:accent4>
      <a:accent5>
        <a:srgbClr val="E37222"/>
      </a:accent5>
      <a:accent6>
        <a:srgbClr val="DAD7CB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71F9E29F-9B65-4C06-A32E-848D689232B9}" vid="{94C99F27-547F-408F-8FEB-51CB360826DB}"/>
    </a:ext>
  </a:extLst>
</a:theme>
</file>

<file path=ppt/theme/theme2.xml><?xml version="1.0" encoding="utf-8"?>
<a:theme xmlns:a="http://schemas.openxmlformats.org/drawingml/2006/main" name="Titel 1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71F9E29F-9B65-4C06-A32E-848D689232B9}" vid="{1E03A00F-5A34-475F-BA84-E2EBED434790}"/>
    </a:ext>
  </a:extLst>
</a:theme>
</file>

<file path=ppt/theme/theme3.xml><?xml version="1.0" encoding="utf-8"?>
<a:theme xmlns:a="http://schemas.openxmlformats.org/drawingml/2006/main" name="Titel 2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71F9E29F-9B65-4C06-A32E-848D689232B9}" vid="{008B5212-AD15-4DA8-AB6C-182350FFA4EA}"/>
    </a:ext>
  </a:extLst>
</a:theme>
</file>

<file path=ppt/theme/theme4.xml><?xml version="1.0" encoding="utf-8"?>
<a:theme xmlns:a="http://schemas.openxmlformats.org/drawingml/2006/main" name="Titel 3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71F9E29F-9B65-4C06-A32E-848D689232B9}" vid="{CFAC8027-78A3-4001-93FE-AE371D2D92B1}"/>
    </a:ext>
  </a:extLst>
</a:theme>
</file>

<file path=ppt/theme/theme5.xml><?xml version="1.0" encoding="utf-8"?>
<a:theme xmlns:a="http://schemas.openxmlformats.org/drawingml/2006/main" name="1_Inhalt">
  <a:themeElements>
    <a:clrScheme name="TUM">
      <a:dk1>
        <a:sysClr val="windowText" lastClr="000000"/>
      </a:dk1>
      <a:lt1>
        <a:sysClr val="window" lastClr="FFFFFF"/>
      </a:lt1>
      <a:dk2>
        <a:srgbClr val="003359"/>
      </a:dk2>
      <a:lt2>
        <a:srgbClr val="0065BD"/>
      </a:lt2>
      <a:accent1>
        <a:srgbClr val="005293"/>
      </a:accent1>
      <a:accent2>
        <a:srgbClr val="64A0C8"/>
      </a:accent2>
      <a:accent3>
        <a:srgbClr val="98C6EA"/>
      </a:accent3>
      <a:accent4>
        <a:srgbClr val="A2AD00"/>
      </a:accent4>
      <a:accent5>
        <a:srgbClr val="E37222"/>
      </a:accent5>
      <a:accent6>
        <a:srgbClr val="DAD7CB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71F9E29F-9B65-4C06-A32E-848D689232B9}" vid="{94C99F27-547F-408F-8FEB-51CB360826DB}"/>
    </a:ext>
  </a:extLst>
</a:theme>
</file>

<file path=ppt/theme/theme6.xml><?xml version="1.0" encoding="utf-8"?>
<a:theme xmlns:a="http://schemas.openxmlformats.org/drawingml/2006/main" name="Kapiteltrenner blau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71F9E29F-9B65-4C06-A32E-848D689232B9}" vid="{D62E0DEB-27C1-4887-9BB6-4AC5FC555B75}"/>
    </a:ext>
  </a:extLst>
</a:theme>
</file>

<file path=ppt/theme/theme7.xml><?xml version="1.0" encoding="utf-8"?>
<a:theme xmlns:a="http://schemas.openxmlformats.org/drawingml/2006/main" name="Kapiteltrenner schwarz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71F9E29F-9B65-4C06-A32E-848D689232B9}" vid="{D4175650-7EAE-421A-870A-005CB3789E30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TM02892315[[fn=Wisp]]</Template>
  <TotalTime>51506</TotalTime>
  <Words>4328</Words>
  <Application>Microsoft Office PowerPoint</Application>
  <PresentationFormat>Widescreen</PresentationFormat>
  <Paragraphs>627</Paragraphs>
  <Slides>43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43</vt:i4>
      </vt:variant>
    </vt:vector>
  </HeadingPairs>
  <TitlesOfParts>
    <vt:vector size="64" baseType="lpstr">
      <vt:lpstr>Aptos</vt:lpstr>
      <vt:lpstr>Arial</vt:lpstr>
      <vt:lpstr>Bell MT</vt:lpstr>
      <vt:lpstr>Bodoni MT</vt:lpstr>
      <vt:lpstr>Book Antiqua</vt:lpstr>
      <vt:lpstr>Calibri</vt:lpstr>
      <vt:lpstr>Cambria Math</vt:lpstr>
      <vt:lpstr>Courier New</vt:lpstr>
      <vt:lpstr>Garamond</vt:lpstr>
      <vt:lpstr>Grandview</vt:lpstr>
      <vt:lpstr>Helvetica</vt:lpstr>
      <vt:lpstr>Roboto</vt:lpstr>
      <vt:lpstr>Symbol</vt:lpstr>
      <vt:lpstr>Wingdings</vt:lpstr>
      <vt:lpstr>Inhalt</vt:lpstr>
      <vt:lpstr>Titel 1</vt:lpstr>
      <vt:lpstr>Titel 2</vt:lpstr>
      <vt:lpstr>Titel 3</vt:lpstr>
      <vt:lpstr>1_Inhalt</vt:lpstr>
      <vt:lpstr>Kapiteltrenner blau</vt:lpstr>
      <vt:lpstr>Kapiteltrenner schwarz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Abhishek Mohapatra</dc:creator>
  <cp:lastModifiedBy>Abhishek Mohapatra</cp:lastModifiedBy>
  <cp:revision>522</cp:revision>
  <dcterms:created xsi:type="dcterms:W3CDTF">2021-07-23T10:36:22Z</dcterms:created>
  <dcterms:modified xsi:type="dcterms:W3CDTF">2025-11-05T04:30:37Z</dcterms:modified>
</cp:coreProperties>
</file>