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3"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Lst>
  <p:sldSz cy="5143500" cx="9144000"/>
  <p:notesSz cx="6858000" cy="9144000"/>
  <p:embeddedFontLst>
    <p:embeddedFont>
      <p:font typeface="Poppins"/>
      <p:regular r:id="rId24"/>
      <p:bold r:id="rId25"/>
      <p:italic r:id="rId26"/>
      <p:boldItalic r:id="rId27"/>
    </p:embeddedFont>
    <p:embeddedFont>
      <p:font typeface="Maven Pro"/>
      <p:regular r:id="rId28"/>
      <p:bold r:id="rId29"/>
    </p:embeddedFont>
    <p:embeddedFont>
      <p:font typeface="Poppins Medium"/>
      <p:regular r:id="rId30"/>
      <p:bold r:id="rId31"/>
      <p:italic r:id="rId32"/>
      <p:boldItalic r:id="rId33"/>
    </p:embeddedFont>
    <p:embeddedFont>
      <p:font typeface="Maven Pro ExtraBold"/>
      <p:bold r:id="rId34"/>
    </p:embeddedFont>
    <p:embeddedFont>
      <p:font typeface="Nunito Sans SemiBold"/>
      <p:regular r:id="rId35"/>
      <p:bold r:id="rId36"/>
      <p:italic r:id="rId37"/>
      <p:boldItalic r:id="rId38"/>
    </p:embeddedFont>
    <p:embeddedFont>
      <p:font typeface="Helvetica Neue"/>
      <p:regular r:id="rId39"/>
      <p:bold r:id="rId40"/>
      <p:italic r:id="rId41"/>
      <p:boldItalic r:id="rId42"/>
    </p:embeddedFont>
    <p:embeddedFont>
      <p:font typeface="Poppins SemiBold"/>
      <p:regular r:id="rId43"/>
      <p:bold r:id="rId44"/>
      <p:italic r:id="rId45"/>
      <p:boldItalic r:id="rId46"/>
    </p:embeddedFont>
    <p:embeddedFont>
      <p:font typeface="Helvetica Neue Light"/>
      <p:regular r:id="rId47"/>
      <p:bold r:id="rId48"/>
      <p:italic r:id="rId49"/>
      <p:boldItalic r:id="rId50"/>
    </p:embeddedFont>
    <p:embeddedFont>
      <p:font typeface="Nunito Sans"/>
      <p:regular r:id="rId51"/>
      <p:bold r:id="rId52"/>
      <p:italic r:id="rId53"/>
      <p:boldItalic r:id="rId5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8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248D76F-58FD-4E86-94C1-46B2D219AF03}">
  <a:tblStyle styleId="{3248D76F-58FD-4E86-94C1-46B2D219AF03}" styleName="Table_0">
    <a:wholeTbl>
      <a:tcTxStyle b="off" i="off">
        <a:font>
          <a:latin typeface="Helvetica Neue"/>
          <a:ea typeface="Helvetica Neue"/>
          <a:cs typeface="Helvetica Neue"/>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dashDot"/>
              <a:round/>
              <a:headEnd len="sm" w="sm" type="none"/>
              <a:tailEnd len="sm" w="sm" type="none"/>
            </a:ln>
          </a:top>
          <a:bottom>
            <a:ln cap="flat" cmpd="sng" w="12700">
              <a:solidFill>
                <a:srgbClr val="000000"/>
              </a:solidFill>
              <a:prstDash val="dashDot"/>
              <a:round/>
              <a:headEnd len="sm" w="sm" type="none"/>
              <a:tailEnd len="sm" w="sm" type="none"/>
            </a:ln>
          </a:bottom>
          <a:insideH>
            <a:ln cap="flat" cmpd="sng" w="12700">
              <a:solidFill>
                <a:srgbClr val="000000"/>
              </a:solidFill>
              <a:prstDash val="dashDot"/>
              <a:round/>
              <a:headEnd len="sm" w="sm" type="none"/>
              <a:tailEnd len="sm" w="sm" type="none"/>
            </a:ln>
          </a:insideH>
          <a:insideV>
            <a:ln cap="flat" cmpd="sng" w="12700">
              <a:solidFill>
                <a:srgbClr val="000000"/>
              </a:solidFill>
              <a:prstDash val="solid"/>
              <a:round/>
              <a:headEnd len="sm" w="sm" type="none"/>
              <a:tailEnd len="sm" w="sm" type="none"/>
            </a:ln>
          </a:insideV>
        </a:tcBdr>
        <a:fill>
          <a:solidFill>
            <a:srgbClr val="FFFFFF">
              <a:alpha val="0"/>
            </a:srgbClr>
          </a:solidFill>
        </a:fill>
      </a:tcStyle>
    </a:wholeTbl>
    <a:band1H>
      <a:tcTxStyle/>
    </a:band1H>
    <a:band2H>
      <a:tcTxStyle b="off" i="off"/>
      <a:tcStyle>
        <a:fill>
          <a:solidFill>
            <a:srgbClr val="EDEEEE"/>
          </a:solidFill>
        </a:fill>
      </a:tcStyle>
    </a:band2H>
    <a:band1V>
      <a:tcTxStyle/>
    </a:band1V>
    <a:band2V>
      <a:tcTxStyle/>
    </a:band2V>
    <a:lastCol>
      <a:tcTxStyle/>
    </a:lastCol>
    <a:firstCol>
      <a:tcTxStyle b="on" i="off">
        <a:font>
          <a:latin typeface="Helvetica Neue"/>
          <a:ea typeface="Helvetica Neue"/>
          <a:cs typeface="Helvetica Neue"/>
        </a:font>
        <a:srgbClr val="000000"/>
      </a:tcTxStyle>
      <a:tcStyle>
        <a:tcBdr>
          <a:left>
            <a:ln cap="flat" cmpd="sng" w="12700">
              <a:solidFill>
                <a:srgbClr val="6C6C6C"/>
              </a:solidFill>
              <a:prstDash val="solid"/>
              <a:round/>
              <a:headEnd len="sm" w="sm" type="none"/>
              <a:tailEnd len="sm" w="sm" type="none"/>
            </a:ln>
          </a:left>
          <a:right>
            <a:ln cap="flat" cmpd="sng" w="25400">
              <a:solidFill>
                <a:srgbClr val="000000"/>
              </a:solidFill>
              <a:prstDash val="solid"/>
              <a:round/>
              <a:headEnd len="sm" w="sm" type="none"/>
              <a:tailEnd len="sm" w="sm" type="none"/>
            </a:ln>
          </a:right>
          <a:top>
            <a:ln cap="flat" cmpd="sng" w="12700">
              <a:solidFill>
                <a:srgbClr val="000000"/>
              </a:solidFill>
              <a:prstDash val="dashDot"/>
              <a:round/>
              <a:headEnd len="sm" w="sm" type="none"/>
              <a:tailEnd len="sm" w="sm" type="none"/>
            </a:ln>
          </a:top>
          <a:bottom>
            <a:ln cap="flat" cmpd="sng" w="12700">
              <a:solidFill>
                <a:srgbClr val="000000"/>
              </a:solidFill>
              <a:prstDash val="dashDot"/>
              <a:round/>
              <a:headEnd len="sm" w="sm" type="none"/>
              <a:tailEnd len="sm" w="sm" type="none"/>
            </a:ln>
          </a:bottom>
          <a:insideH>
            <a:ln cap="flat" cmpd="sng" w="12700">
              <a:solidFill>
                <a:srgbClr val="000000"/>
              </a:solidFill>
              <a:prstDash val="dashDot"/>
              <a:round/>
              <a:headEnd len="sm" w="sm" type="none"/>
              <a:tailEnd len="sm" w="sm" type="none"/>
            </a:ln>
          </a:insideH>
          <a:insideV>
            <a:ln cap="flat" cmpd="sng" w="12700">
              <a:solidFill>
                <a:srgbClr val="000000"/>
              </a:solidFill>
              <a:prstDash val="solid"/>
              <a:round/>
              <a:headEnd len="sm" w="sm" type="none"/>
              <a:tailEnd len="sm" w="sm" type="none"/>
            </a:ln>
          </a:insideV>
        </a:tcBdr>
        <a:fill>
          <a:solidFill>
            <a:srgbClr val="FFFFFF">
              <a:alpha val="0"/>
            </a:srgbClr>
          </a:solidFill>
        </a:fill>
      </a:tcStyle>
    </a:firstCol>
    <a:lastRow>
      <a:tcTxStyle b="on" i="off">
        <a:font>
          <a:latin typeface="Helvetica Neue"/>
          <a:ea typeface="Helvetica Neue"/>
          <a:cs typeface="Helvetica Neue"/>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25400">
              <a:solidFill>
                <a:srgbClr val="000000"/>
              </a:solidFill>
              <a:prstDash val="solid"/>
              <a:round/>
              <a:headEnd len="sm" w="sm" type="none"/>
              <a:tailEnd len="sm" w="sm" type="none"/>
            </a:ln>
          </a:top>
          <a:bottom>
            <a:ln cap="flat" cmpd="sng" w="12700">
              <a:solidFill>
                <a:srgbClr val="6C6C6C"/>
              </a:solidFill>
              <a:prstDash val="solid"/>
              <a:round/>
              <a:headEnd len="sm" w="sm" type="none"/>
              <a:tailEnd len="sm" w="sm" type="none"/>
            </a:ln>
          </a:bottom>
          <a:insideH>
            <a:ln cap="flat" cmpd="sng" w="12700">
              <a:solidFill>
                <a:srgbClr val="000000"/>
              </a:solidFill>
              <a:prstDash val="dashDot"/>
              <a:round/>
              <a:headEnd len="sm" w="sm" type="none"/>
              <a:tailEnd len="sm" w="sm" type="none"/>
            </a:ln>
          </a:insideH>
          <a:insideV>
            <a:ln cap="flat" cmpd="sng" w="12700">
              <a:solidFill>
                <a:srgbClr val="000000"/>
              </a:solidFill>
              <a:prstDash val="solid"/>
              <a:round/>
              <a:headEnd len="sm" w="sm" type="none"/>
              <a:tailEnd len="sm" w="sm" type="none"/>
            </a:ln>
          </a:insideV>
        </a:tcBdr>
        <a:fill>
          <a:solidFill>
            <a:srgbClr val="FFFFFF">
              <a:alpha val="0"/>
            </a:srgbClr>
          </a:solidFill>
        </a:fill>
      </a:tcStyle>
    </a:lastRow>
    <a:seCell>
      <a:tcTxStyle/>
    </a:seCell>
    <a:swCell>
      <a:tcTxStyle/>
    </a:swCell>
    <a:firstRow>
      <a:tcTxStyle b="on" i="off">
        <a:font>
          <a:latin typeface="Helvetica Neue"/>
          <a:ea typeface="Helvetica Neue"/>
          <a:cs typeface="Helvetica Neue"/>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6C6C6C"/>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fill>
          <a:solidFill>
            <a:srgbClr val="D6DCE0"/>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860"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HelveticaNeue-bold.fntdata"/><Relationship Id="rId42" Type="http://schemas.openxmlformats.org/officeDocument/2006/relationships/font" Target="fonts/HelveticaNeue-boldItalic.fntdata"/><Relationship Id="rId41" Type="http://schemas.openxmlformats.org/officeDocument/2006/relationships/font" Target="fonts/HelveticaNeue-italic.fntdata"/><Relationship Id="rId44" Type="http://schemas.openxmlformats.org/officeDocument/2006/relationships/font" Target="fonts/PoppinsSemiBold-bold.fntdata"/><Relationship Id="rId43" Type="http://schemas.openxmlformats.org/officeDocument/2006/relationships/font" Target="fonts/PoppinsSemiBold-regular.fntdata"/><Relationship Id="rId46" Type="http://schemas.openxmlformats.org/officeDocument/2006/relationships/font" Target="fonts/PoppinsSemiBold-boldItalic.fntdata"/><Relationship Id="rId45" Type="http://schemas.openxmlformats.org/officeDocument/2006/relationships/font" Target="fonts/PoppinsSemi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font" Target="fonts/HelveticaNeueLight-bold.fntdata"/><Relationship Id="rId47" Type="http://schemas.openxmlformats.org/officeDocument/2006/relationships/font" Target="fonts/HelveticaNeueLight-regular.fntdata"/><Relationship Id="rId49" Type="http://schemas.openxmlformats.org/officeDocument/2006/relationships/font" Target="fonts/HelveticaNeueLight-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oppinsMedium-bold.fntdata"/><Relationship Id="rId30" Type="http://schemas.openxmlformats.org/officeDocument/2006/relationships/font" Target="fonts/PoppinsMedium-regular.fntdata"/><Relationship Id="rId33" Type="http://schemas.openxmlformats.org/officeDocument/2006/relationships/font" Target="fonts/PoppinsMedium-boldItalic.fntdata"/><Relationship Id="rId32" Type="http://schemas.openxmlformats.org/officeDocument/2006/relationships/font" Target="fonts/PoppinsMedium-italic.fntdata"/><Relationship Id="rId35" Type="http://schemas.openxmlformats.org/officeDocument/2006/relationships/font" Target="fonts/NunitoSansSemiBold-regular.fntdata"/><Relationship Id="rId34" Type="http://schemas.openxmlformats.org/officeDocument/2006/relationships/font" Target="fonts/MavenProExtraBold-bold.fntdata"/><Relationship Id="rId37" Type="http://schemas.openxmlformats.org/officeDocument/2006/relationships/font" Target="fonts/NunitoSansSemiBold-italic.fntdata"/><Relationship Id="rId36" Type="http://schemas.openxmlformats.org/officeDocument/2006/relationships/font" Target="fonts/NunitoSansSemiBold-bold.fntdata"/><Relationship Id="rId39" Type="http://schemas.openxmlformats.org/officeDocument/2006/relationships/font" Target="fonts/HelveticaNeue-regular.fntdata"/><Relationship Id="rId38" Type="http://schemas.openxmlformats.org/officeDocument/2006/relationships/font" Target="fonts/NunitoSansSemiBold-boldItalic.fnt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font" Target="fonts/Poppins-regular.fntdata"/><Relationship Id="rId23" Type="http://schemas.openxmlformats.org/officeDocument/2006/relationships/slide" Target="slides/slide17.xml"/><Relationship Id="rId26" Type="http://schemas.openxmlformats.org/officeDocument/2006/relationships/font" Target="fonts/Poppins-italic.fntdata"/><Relationship Id="rId25" Type="http://schemas.openxmlformats.org/officeDocument/2006/relationships/font" Target="fonts/Poppins-bold.fntdata"/><Relationship Id="rId28" Type="http://schemas.openxmlformats.org/officeDocument/2006/relationships/font" Target="fonts/MavenPro-regular.fntdata"/><Relationship Id="rId27" Type="http://schemas.openxmlformats.org/officeDocument/2006/relationships/font" Target="fonts/Poppins-boldItalic.fntdata"/><Relationship Id="rId29" Type="http://schemas.openxmlformats.org/officeDocument/2006/relationships/font" Target="fonts/MavenPro-bold.fntdata"/><Relationship Id="rId51" Type="http://schemas.openxmlformats.org/officeDocument/2006/relationships/font" Target="fonts/NunitoSans-regular.fntdata"/><Relationship Id="rId50" Type="http://schemas.openxmlformats.org/officeDocument/2006/relationships/font" Target="fonts/HelveticaNeueLight-boldItalic.fntdata"/><Relationship Id="rId53" Type="http://schemas.openxmlformats.org/officeDocument/2006/relationships/font" Target="fonts/NunitoSans-italic.fntdata"/><Relationship Id="rId52" Type="http://schemas.openxmlformats.org/officeDocument/2006/relationships/font" Target="fonts/NunitoSans-bold.fntdata"/><Relationship Id="rId11" Type="http://schemas.openxmlformats.org/officeDocument/2006/relationships/slide" Target="slides/slide5.xml"/><Relationship Id="rId10" Type="http://schemas.openxmlformats.org/officeDocument/2006/relationships/slide" Target="slides/slide4.xml"/><Relationship Id="rId54" Type="http://schemas.openxmlformats.org/officeDocument/2006/relationships/font" Target="fonts/NunitoSans-boldItalic.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8" name="Shape 488"/>
        <p:cNvGrpSpPr/>
        <p:nvPr/>
      </p:nvGrpSpPr>
      <p:grpSpPr>
        <a:xfrm>
          <a:off x="0" y="0"/>
          <a:ext cx="0" cy="0"/>
          <a:chOff x="0" y="0"/>
          <a:chExt cx="0" cy="0"/>
        </a:xfrm>
      </p:grpSpPr>
      <p:sp>
        <p:nvSpPr>
          <p:cNvPr id="489" name="Google Shape;489;g383b340bae7_0_13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0" name="Google Shape;490;g383b340bae7_0_13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0" name="Shape 770"/>
        <p:cNvGrpSpPr/>
        <p:nvPr/>
      </p:nvGrpSpPr>
      <p:grpSpPr>
        <a:xfrm>
          <a:off x="0" y="0"/>
          <a:ext cx="0" cy="0"/>
          <a:chOff x="0" y="0"/>
          <a:chExt cx="0" cy="0"/>
        </a:xfrm>
      </p:grpSpPr>
      <p:sp>
        <p:nvSpPr>
          <p:cNvPr id="771" name="Google Shape;771;g38bc0632597_1_0: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72" name="Google Shape;772;g38bc0632597_1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3" name="Shape 843"/>
        <p:cNvGrpSpPr/>
        <p:nvPr/>
      </p:nvGrpSpPr>
      <p:grpSpPr>
        <a:xfrm>
          <a:off x="0" y="0"/>
          <a:ext cx="0" cy="0"/>
          <a:chOff x="0" y="0"/>
          <a:chExt cx="0" cy="0"/>
        </a:xfrm>
      </p:grpSpPr>
      <p:sp>
        <p:nvSpPr>
          <p:cNvPr id="844" name="Google Shape;844;g383b340bae7_0_1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5" name="Google Shape;845;g383b340bae7_0_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7" name="Shape 867"/>
        <p:cNvGrpSpPr/>
        <p:nvPr/>
      </p:nvGrpSpPr>
      <p:grpSpPr>
        <a:xfrm>
          <a:off x="0" y="0"/>
          <a:ext cx="0" cy="0"/>
          <a:chOff x="0" y="0"/>
          <a:chExt cx="0" cy="0"/>
        </a:xfrm>
      </p:grpSpPr>
      <p:sp>
        <p:nvSpPr>
          <p:cNvPr id="868" name="Google Shape;868;g383b340bae7_0_8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9" name="Google Shape;869;g383b340bae7_0_8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6" name="Shape 876"/>
        <p:cNvGrpSpPr/>
        <p:nvPr/>
      </p:nvGrpSpPr>
      <p:grpSpPr>
        <a:xfrm>
          <a:off x="0" y="0"/>
          <a:ext cx="0" cy="0"/>
          <a:chOff x="0" y="0"/>
          <a:chExt cx="0" cy="0"/>
        </a:xfrm>
      </p:grpSpPr>
      <p:sp>
        <p:nvSpPr>
          <p:cNvPr id="877" name="Google Shape;877;g39cf6f00bd1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8" name="Google Shape;878;g39cf6f00bd1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8" name="Shape 888"/>
        <p:cNvGrpSpPr/>
        <p:nvPr/>
      </p:nvGrpSpPr>
      <p:grpSpPr>
        <a:xfrm>
          <a:off x="0" y="0"/>
          <a:ext cx="0" cy="0"/>
          <a:chOff x="0" y="0"/>
          <a:chExt cx="0" cy="0"/>
        </a:xfrm>
      </p:grpSpPr>
      <p:sp>
        <p:nvSpPr>
          <p:cNvPr id="889" name="Google Shape;889;g383b340bae7_0_1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0" name="Google Shape;890;g383b340bae7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Slava says pros and cons, table,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9" name="Shape 899"/>
        <p:cNvGrpSpPr/>
        <p:nvPr/>
      </p:nvGrpSpPr>
      <p:grpSpPr>
        <a:xfrm>
          <a:off x="0" y="0"/>
          <a:ext cx="0" cy="0"/>
          <a:chOff x="0" y="0"/>
          <a:chExt cx="0" cy="0"/>
        </a:xfrm>
      </p:grpSpPr>
      <p:sp>
        <p:nvSpPr>
          <p:cNvPr id="900" name="Google Shape;900;g38d09de394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1" name="Google Shape;901;g38d09de394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3" name="Shape 913"/>
        <p:cNvGrpSpPr/>
        <p:nvPr/>
      </p:nvGrpSpPr>
      <p:grpSpPr>
        <a:xfrm>
          <a:off x="0" y="0"/>
          <a:ext cx="0" cy="0"/>
          <a:chOff x="0" y="0"/>
          <a:chExt cx="0" cy="0"/>
        </a:xfrm>
      </p:grpSpPr>
      <p:sp>
        <p:nvSpPr>
          <p:cNvPr id="914" name="Google Shape;914;g38bc0632597_0_1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5" name="Google Shape;915;g38bc0632597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3" name="Shape 923"/>
        <p:cNvGrpSpPr/>
        <p:nvPr/>
      </p:nvGrpSpPr>
      <p:grpSpPr>
        <a:xfrm>
          <a:off x="0" y="0"/>
          <a:ext cx="0" cy="0"/>
          <a:chOff x="0" y="0"/>
          <a:chExt cx="0" cy="0"/>
        </a:xfrm>
      </p:grpSpPr>
      <p:sp>
        <p:nvSpPr>
          <p:cNvPr id="924" name="Google Shape;924;g39480322b2a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5" name="Google Shape;925;g39480322b2a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g383b340bae7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1" name="Google Shape;501;g383b340bae7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6" name="Shape 536"/>
        <p:cNvGrpSpPr/>
        <p:nvPr/>
      </p:nvGrpSpPr>
      <p:grpSpPr>
        <a:xfrm>
          <a:off x="0" y="0"/>
          <a:ext cx="0" cy="0"/>
          <a:chOff x="0" y="0"/>
          <a:chExt cx="0" cy="0"/>
        </a:xfrm>
      </p:grpSpPr>
      <p:sp>
        <p:nvSpPr>
          <p:cNvPr id="537" name="Google Shape;537;g38513dadc48_1_3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8" name="Google Shape;538;g38513dadc48_1_3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7" name="Shape 547"/>
        <p:cNvGrpSpPr/>
        <p:nvPr/>
      </p:nvGrpSpPr>
      <p:grpSpPr>
        <a:xfrm>
          <a:off x="0" y="0"/>
          <a:ext cx="0" cy="0"/>
          <a:chOff x="0" y="0"/>
          <a:chExt cx="0" cy="0"/>
        </a:xfrm>
      </p:grpSpPr>
      <p:sp>
        <p:nvSpPr>
          <p:cNvPr id="548" name="Google Shape;548;g38513dadc48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9" name="Google Shape;549;g38513dadc48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2" name="Shape 642"/>
        <p:cNvGrpSpPr/>
        <p:nvPr/>
      </p:nvGrpSpPr>
      <p:grpSpPr>
        <a:xfrm>
          <a:off x="0" y="0"/>
          <a:ext cx="0" cy="0"/>
          <a:chOff x="0" y="0"/>
          <a:chExt cx="0" cy="0"/>
        </a:xfrm>
      </p:grpSpPr>
      <p:sp>
        <p:nvSpPr>
          <p:cNvPr id="643" name="Google Shape;643;g38bc063259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4" name="Google Shape;644;g38bc063259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1" name="Shape 651"/>
        <p:cNvGrpSpPr/>
        <p:nvPr/>
      </p:nvGrpSpPr>
      <p:grpSpPr>
        <a:xfrm>
          <a:off x="0" y="0"/>
          <a:ext cx="0" cy="0"/>
          <a:chOff x="0" y="0"/>
          <a:chExt cx="0" cy="0"/>
        </a:xfrm>
      </p:grpSpPr>
      <p:sp>
        <p:nvSpPr>
          <p:cNvPr id="652" name="Google Shape;652;g383b340bae7_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3" name="Google Shape;653;g383b340bae7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2" name="Shape 662"/>
        <p:cNvGrpSpPr/>
        <p:nvPr/>
      </p:nvGrpSpPr>
      <p:grpSpPr>
        <a:xfrm>
          <a:off x="0" y="0"/>
          <a:ext cx="0" cy="0"/>
          <a:chOff x="0" y="0"/>
          <a:chExt cx="0" cy="0"/>
        </a:xfrm>
      </p:grpSpPr>
      <p:sp>
        <p:nvSpPr>
          <p:cNvPr id="663" name="Google Shape;663;g383b340bae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4" name="Google Shape;664;g383b340bae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8" name="Shape 678"/>
        <p:cNvGrpSpPr/>
        <p:nvPr/>
      </p:nvGrpSpPr>
      <p:grpSpPr>
        <a:xfrm>
          <a:off x="0" y="0"/>
          <a:ext cx="0" cy="0"/>
          <a:chOff x="0" y="0"/>
          <a:chExt cx="0" cy="0"/>
        </a:xfrm>
      </p:grpSpPr>
      <p:sp>
        <p:nvSpPr>
          <p:cNvPr id="679" name="Google Shape;679;g38513dadc48_1_2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0" name="Google Shape;680;g38513dadc48_1_2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1" name="Shape 721"/>
        <p:cNvGrpSpPr/>
        <p:nvPr/>
      </p:nvGrpSpPr>
      <p:grpSpPr>
        <a:xfrm>
          <a:off x="0" y="0"/>
          <a:ext cx="0" cy="0"/>
          <a:chOff x="0" y="0"/>
          <a:chExt cx="0" cy="0"/>
        </a:xfrm>
      </p:grpSpPr>
      <p:sp>
        <p:nvSpPr>
          <p:cNvPr id="722" name="Google Shape;722;g384274e45cb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3" name="Google Shape;723;g384274e45cb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blank">
  <p:cSld name="BLANK">
    <p:bg>
      <p:bgPr>
        <a:solidFill>
          <a:schemeClr val="lt1"/>
        </a:solidFill>
      </p:bgPr>
    </p:bg>
    <p:spTree>
      <p:nvGrpSpPr>
        <p:cNvPr id="10" name="Shape 10"/>
        <p:cNvGrpSpPr/>
        <p:nvPr/>
      </p:nvGrpSpPr>
      <p:grpSpPr>
        <a:xfrm>
          <a:off x="0" y="0"/>
          <a:ext cx="0" cy="0"/>
          <a:chOff x="0" y="0"/>
          <a:chExt cx="0" cy="0"/>
        </a:xfrm>
      </p:grpSpPr>
      <p:pic>
        <p:nvPicPr>
          <p:cNvPr id="11" name="Google Shape;11;p2"/>
          <p:cNvPicPr preferRelativeResize="0"/>
          <p:nvPr/>
        </p:nvPicPr>
        <p:blipFill rotWithShape="1">
          <a:blip r:embed="rId2">
            <a:alphaModFix/>
          </a:blip>
          <a:srcRect b="0" l="0" r="49302" t="53791"/>
          <a:stretch/>
        </p:blipFill>
        <p:spPr>
          <a:xfrm>
            <a:off x="6996180" y="-1"/>
            <a:ext cx="2147827" cy="2376699"/>
          </a:xfrm>
          <a:prstGeom prst="rect">
            <a:avLst/>
          </a:prstGeom>
          <a:noFill/>
          <a:ln>
            <a:noFill/>
          </a:ln>
        </p:spPr>
      </p:pic>
      <p:sp>
        <p:nvSpPr>
          <p:cNvPr id="12" name="Google Shape;12;p2"/>
          <p:cNvSpPr/>
          <p:nvPr/>
        </p:nvSpPr>
        <p:spPr>
          <a:xfrm rot="7601886">
            <a:off x="1184700" y="-2992710"/>
            <a:ext cx="11804607" cy="6869923"/>
          </a:xfrm>
          <a:custGeom>
            <a:rect b="b" l="l" r="r" t="t"/>
            <a:pathLst>
              <a:path extrusionOk="0" h="19489" w="33488">
                <a:moveTo>
                  <a:pt x="0" y="5480"/>
                </a:moveTo>
                <a:cubicBezTo>
                  <a:pt x="4083" y="3995"/>
                  <a:pt x="8956" y="3778"/>
                  <a:pt x="13034" y="5280"/>
                </a:cubicBezTo>
                <a:cubicBezTo>
                  <a:pt x="17705" y="7000"/>
                  <a:pt x="22916" y="16554"/>
                  <a:pt x="18649" y="19116"/>
                </a:cubicBezTo>
                <a:cubicBezTo>
                  <a:pt x="14717" y="21477"/>
                  <a:pt x="11737" y="9928"/>
                  <a:pt x="14237" y="6082"/>
                </a:cubicBezTo>
                <a:cubicBezTo>
                  <a:pt x="17901" y="445"/>
                  <a:pt x="26769" y="-175"/>
                  <a:pt x="33488" y="66"/>
                </a:cubicBezTo>
              </a:path>
            </a:pathLst>
          </a:custGeom>
          <a:noFill/>
          <a:ln>
            <a:noFill/>
          </a:ln>
        </p:spPr>
      </p:sp>
      <p:pic>
        <p:nvPicPr>
          <p:cNvPr id="13" name="Google Shape;13;p2"/>
          <p:cNvPicPr preferRelativeResize="0"/>
          <p:nvPr/>
        </p:nvPicPr>
        <p:blipFill rotWithShape="1">
          <a:blip r:embed="rId3">
            <a:alphaModFix/>
          </a:blip>
          <a:srcRect b="67899" l="18883" r="0" t="0"/>
          <a:stretch/>
        </p:blipFill>
        <p:spPr>
          <a:xfrm>
            <a:off x="0" y="2451450"/>
            <a:ext cx="6802801" cy="2692049"/>
          </a:xfrm>
          <a:prstGeom prst="rect">
            <a:avLst/>
          </a:prstGeom>
          <a:noFill/>
          <a:ln>
            <a:noFill/>
          </a:ln>
        </p:spPr>
      </p:pic>
      <p:sp>
        <p:nvSpPr>
          <p:cNvPr id="14" name="Google Shape;14;p2"/>
          <p:cNvSpPr txBox="1"/>
          <p:nvPr>
            <p:ph type="title"/>
          </p:nvPr>
        </p:nvSpPr>
        <p:spPr>
          <a:xfrm>
            <a:off x="1230200" y="1565531"/>
            <a:ext cx="6683700" cy="1726500"/>
          </a:xfrm>
          <a:prstGeom prst="rect">
            <a:avLst/>
          </a:prstGeom>
        </p:spPr>
        <p:txBody>
          <a:bodyPr anchorCtr="0" anchor="t" bIns="91425" lIns="91425" spcFirstLastPara="1" rIns="91425" wrap="square" tIns="91425">
            <a:noAutofit/>
          </a:bodyPr>
          <a:lstStyle>
            <a:lvl1pPr lvl="0" algn="ctr">
              <a:lnSpc>
                <a:spcPct val="90000"/>
              </a:lnSpc>
              <a:spcBef>
                <a:spcPts val="0"/>
              </a:spcBef>
              <a:spcAft>
                <a:spcPts val="0"/>
              </a:spcAft>
              <a:buNone/>
              <a:defRPr sz="5400"/>
            </a:lvl1pPr>
            <a:lvl2pPr lvl="1" algn="ctr">
              <a:lnSpc>
                <a:spcPct val="115000"/>
              </a:lnSpc>
              <a:spcBef>
                <a:spcPts val="0"/>
              </a:spcBef>
              <a:spcAft>
                <a:spcPts val="0"/>
              </a:spcAft>
              <a:buNone/>
              <a:defRPr sz="4800">
                <a:latin typeface="Poppins SemiBold"/>
                <a:ea typeface="Poppins SemiBold"/>
                <a:cs typeface="Poppins SemiBold"/>
                <a:sym typeface="Poppins SemiBold"/>
              </a:defRPr>
            </a:lvl2pPr>
            <a:lvl3pPr lvl="2" algn="ctr">
              <a:lnSpc>
                <a:spcPct val="115000"/>
              </a:lnSpc>
              <a:spcBef>
                <a:spcPts val="0"/>
              </a:spcBef>
              <a:spcAft>
                <a:spcPts val="0"/>
              </a:spcAft>
              <a:buNone/>
              <a:defRPr sz="4800">
                <a:latin typeface="Poppins SemiBold"/>
                <a:ea typeface="Poppins SemiBold"/>
                <a:cs typeface="Poppins SemiBold"/>
                <a:sym typeface="Poppins SemiBold"/>
              </a:defRPr>
            </a:lvl3pPr>
            <a:lvl4pPr lvl="3" algn="ctr">
              <a:lnSpc>
                <a:spcPct val="115000"/>
              </a:lnSpc>
              <a:spcBef>
                <a:spcPts val="0"/>
              </a:spcBef>
              <a:spcAft>
                <a:spcPts val="0"/>
              </a:spcAft>
              <a:buNone/>
              <a:defRPr sz="4800">
                <a:latin typeface="Poppins SemiBold"/>
                <a:ea typeface="Poppins SemiBold"/>
                <a:cs typeface="Poppins SemiBold"/>
                <a:sym typeface="Poppins SemiBold"/>
              </a:defRPr>
            </a:lvl4pPr>
            <a:lvl5pPr lvl="4" algn="ctr">
              <a:lnSpc>
                <a:spcPct val="115000"/>
              </a:lnSpc>
              <a:spcBef>
                <a:spcPts val="0"/>
              </a:spcBef>
              <a:spcAft>
                <a:spcPts val="0"/>
              </a:spcAft>
              <a:buNone/>
              <a:defRPr sz="4800">
                <a:latin typeface="Poppins SemiBold"/>
                <a:ea typeface="Poppins SemiBold"/>
                <a:cs typeface="Poppins SemiBold"/>
                <a:sym typeface="Poppins SemiBold"/>
              </a:defRPr>
            </a:lvl5pPr>
            <a:lvl6pPr lvl="5" algn="ctr">
              <a:lnSpc>
                <a:spcPct val="115000"/>
              </a:lnSpc>
              <a:spcBef>
                <a:spcPts val="0"/>
              </a:spcBef>
              <a:spcAft>
                <a:spcPts val="0"/>
              </a:spcAft>
              <a:buNone/>
              <a:defRPr sz="4800">
                <a:latin typeface="Poppins SemiBold"/>
                <a:ea typeface="Poppins SemiBold"/>
                <a:cs typeface="Poppins SemiBold"/>
                <a:sym typeface="Poppins SemiBold"/>
              </a:defRPr>
            </a:lvl6pPr>
            <a:lvl7pPr lvl="6" algn="ctr">
              <a:lnSpc>
                <a:spcPct val="115000"/>
              </a:lnSpc>
              <a:spcBef>
                <a:spcPts val="0"/>
              </a:spcBef>
              <a:spcAft>
                <a:spcPts val="0"/>
              </a:spcAft>
              <a:buNone/>
              <a:defRPr sz="4800">
                <a:latin typeface="Poppins SemiBold"/>
                <a:ea typeface="Poppins SemiBold"/>
                <a:cs typeface="Poppins SemiBold"/>
                <a:sym typeface="Poppins SemiBold"/>
              </a:defRPr>
            </a:lvl7pPr>
            <a:lvl8pPr lvl="7" algn="ctr">
              <a:lnSpc>
                <a:spcPct val="115000"/>
              </a:lnSpc>
              <a:spcBef>
                <a:spcPts val="0"/>
              </a:spcBef>
              <a:spcAft>
                <a:spcPts val="0"/>
              </a:spcAft>
              <a:buNone/>
              <a:defRPr sz="4800">
                <a:latin typeface="Poppins SemiBold"/>
                <a:ea typeface="Poppins SemiBold"/>
                <a:cs typeface="Poppins SemiBold"/>
                <a:sym typeface="Poppins SemiBold"/>
              </a:defRPr>
            </a:lvl8pPr>
            <a:lvl9pPr lvl="8" algn="ctr">
              <a:lnSpc>
                <a:spcPct val="115000"/>
              </a:lnSpc>
              <a:spcBef>
                <a:spcPts val="0"/>
              </a:spcBef>
              <a:spcAft>
                <a:spcPts val="0"/>
              </a:spcAft>
              <a:buNone/>
              <a:defRPr sz="4800">
                <a:latin typeface="Poppins SemiBold"/>
                <a:ea typeface="Poppins SemiBold"/>
                <a:cs typeface="Poppins SemiBold"/>
                <a:sym typeface="Poppins SemiBold"/>
              </a:defRPr>
            </a:lvl9pPr>
          </a:lstStyle>
          <a:p/>
        </p:txBody>
      </p:sp>
      <p:sp>
        <p:nvSpPr>
          <p:cNvPr id="15" name="Google Shape;15;p2"/>
          <p:cNvSpPr txBox="1"/>
          <p:nvPr>
            <p:ph idx="1" type="subTitle"/>
          </p:nvPr>
        </p:nvSpPr>
        <p:spPr>
          <a:xfrm>
            <a:off x="2423700" y="1121975"/>
            <a:ext cx="4346700" cy="452700"/>
          </a:xfrm>
          <a:prstGeom prst="rect">
            <a:avLst/>
          </a:prstGeom>
        </p:spPr>
        <p:txBody>
          <a:bodyPr anchorCtr="0" anchor="b" bIns="91425" lIns="91425" spcFirstLastPara="1" rIns="91425" wrap="square" tIns="91425">
            <a:noAutofit/>
          </a:bodyPr>
          <a:lstStyle>
            <a:lvl1pPr lvl="0" algn="ctr">
              <a:spcBef>
                <a:spcPts val="0"/>
              </a:spcBef>
              <a:spcAft>
                <a:spcPts val="0"/>
              </a:spcAft>
              <a:buSzPts val="1600"/>
              <a:buFont typeface="Nunito Sans"/>
              <a:buNone/>
              <a:defRPr>
                <a:latin typeface="Nunito Sans"/>
                <a:ea typeface="Nunito Sans"/>
                <a:cs typeface="Nunito Sans"/>
                <a:sym typeface="Nunito Sans"/>
              </a:defRPr>
            </a:lvl1pPr>
            <a:lvl2pPr lvl="1">
              <a:spcBef>
                <a:spcPts val="0"/>
              </a:spcBef>
              <a:spcAft>
                <a:spcPts val="0"/>
              </a:spcAft>
              <a:buSzPts val="1600"/>
              <a:buFont typeface="Nunito Sans"/>
              <a:buNone/>
              <a:defRPr>
                <a:latin typeface="Nunito Sans"/>
                <a:ea typeface="Nunito Sans"/>
                <a:cs typeface="Nunito Sans"/>
                <a:sym typeface="Nunito Sans"/>
              </a:defRPr>
            </a:lvl2pPr>
            <a:lvl3pPr lvl="2">
              <a:spcBef>
                <a:spcPts val="0"/>
              </a:spcBef>
              <a:spcAft>
                <a:spcPts val="0"/>
              </a:spcAft>
              <a:buSzPts val="1600"/>
              <a:buFont typeface="Nunito Sans"/>
              <a:buNone/>
              <a:defRPr>
                <a:latin typeface="Nunito Sans"/>
                <a:ea typeface="Nunito Sans"/>
                <a:cs typeface="Nunito Sans"/>
                <a:sym typeface="Nunito Sans"/>
              </a:defRPr>
            </a:lvl3pPr>
            <a:lvl4pPr lvl="3">
              <a:spcBef>
                <a:spcPts val="0"/>
              </a:spcBef>
              <a:spcAft>
                <a:spcPts val="0"/>
              </a:spcAft>
              <a:buSzPts val="1600"/>
              <a:buFont typeface="Nunito Sans"/>
              <a:buNone/>
              <a:defRPr>
                <a:latin typeface="Nunito Sans"/>
                <a:ea typeface="Nunito Sans"/>
                <a:cs typeface="Nunito Sans"/>
                <a:sym typeface="Nunito Sans"/>
              </a:defRPr>
            </a:lvl4pPr>
            <a:lvl5pPr lvl="4">
              <a:spcBef>
                <a:spcPts val="0"/>
              </a:spcBef>
              <a:spcAft>
                <a:spcPts val="0"/>
              </a:spcAft>
              <a:buSzPts val="1600"/>
              <a:buFont typeface="Nunito Sans"/>
              <a:buNone/>
              <a:defRPr>
                <a:latin typeface="Nunito Sans"/>
                <a:ea typeface="Nunito Sans"/>
                <a:cs typeface="Nunito Sans"/>
                <a:sym typeface="Nunito Sans"/>
              </a:defRPr>
            </a:lvl5pPr>
            <a:lvl6pPr lvl="5">
              <a:spcBef>
                <a:spcPts val="0"/>
              </a:spcBef>
              <a:spcAft>
                <a:spcPts val="0"/>
              </a:spcAft>
              <a:buSzPts val="1600"/>
              <a:buFont typeface="Nunito Sans"/>
              <a:buNone/>
              <a:defRPr>
                <a:latin typeface="Nunito Sans"/>
                <a:ea typeface="Nunito Sans"/>
                <a:cs typeface="Nunito Sans"/>
                <a:sym typeface="Nunito Sans"/>
              </a:defRPr>
            </a:lvl6pPr>
            <a:lvl7pPr lvl="6">
              <a:spcBef>
                <a:spcPts val="0"/>
              </a:spcBef>
              <a:spcAft>
                <a:spcPts val="0"/>
              </a:spcAft>
              <a:buSzPts val="1600"/>
              <a:buFont typeface="Nunito Sans"/>
              <a:buNone/>
              <a:defRPr>
                <a:latin typeface="Nunito Sans"/>
                <a:ea typeface="Nunito Sans"/>
                <a:cs typeface="Nunito Sans"/>
                <a:sym typeface="Nunito Sans"/>
              </a:defRPr>
            </a:lvl7pPr>
            <a:lvl8pPr lvl="7">
              <a:spcBef>
                <a:spcPts val="0"/>
              </a:spcBef>
              <a:spcAft>
                <a:spcPts val="0"/>
              </a:spcAft>
              <a:buSzPts val="1600"/>
              <a:buFont typeface="Nunito Sans"/>
              <a:buNone/>
              <a:defRPr>
                <a:latin typeface="Nunito Sans"/>
                <a:ea typeface="Nunito Sans"/>
                <a:cs typeface="Nunito Sans"/>
                <a:sym typeface="Nunito Sans"/>
              </a:defRPr>
            </a:lvl8pPr>
            <a:lvl9pPr lvl="8">
              <a:spcBef>
                <a:spcPts val="0"/>
              </a:spcBef>
              <a:spcAft>
                <a:spcPts val="0"/>
              </a:spcAft>
              <a:buSzPts val="1600"/>
              <a:buFont typeface="Nunito Sans"/>
              <a:buNone/>
              <a:defRPr>
                <a:latin typeface="Nunito Sans"/>
                <a:ea typeface="Nunito Sans"/>
                <a:cs typeface="Nunito Sans"/>
                <a:sym typeface="Nunito Sans"/>
              </a:defRPr>
            </a:lvl9pPr>
          </a:lstStyle>
          <a:p/>
        </p:txBody>
      </p:sp>
      <p:sp>
        <p:nvSpPr>
          <p:cNvPr id="16" name="Google Shape;16;p2"/>
          <p:cNvSpPr/>
          <p:nvPr/>
        </p:nvSpPr>
        <p:spPr>
          <a:xfrm>
            <a:off x="4453700" y="0"/>
            <a:ext cx="4698208" cy="5143488"/>
          </a:xfrm>
          <a:custGeom>
            <a:rect b="b" l="l" r="r" t="t"/>
            <a:pathLst>
              <a:path extrusionOk="0" h="160734" w="146819">
                <a:moveTo>
                  <a:pt x="0" y="0"/>
                </a:moveTo>
                <a:lnTo>
                  <a:pt x="1600" y="1079"/>
                </a:lnTo>
                <a:lnTo>
                  <a:pt x="3200" y="2121"/>
                </a:lnTo>
                <a:lnTo>
                  <a:pt x="4800" y="3088"/>
                </a:lnTo>
                <a:lnTo>
                  <a:pt x="6362" y="4056"/>
                </a:lnTo>
                <a:lnTo>
                  <a:pt x="9376" y="5804"/>
                </a:lnTo>
                <a:lnTo>
                  <a:pt x="12204" y="7367"/>
                </a:lnTo>
                <a:lnTo>
                  <a:pt x="15292" y="9004"/>
                </a:lnTo>
                <a:lnTo>
                  <a:pt x="18306" y="10530"/>
                </a:lnTo>
                <a:lnTo>
                  <a:pt x="21282" y="11981"/>
                </a:lnTo>
                <a:lnTo>
                  <a:pt x="24222" y="13320"/>
                </a:lnTo>
                <a:lnTo>
                  <a:pt x="27087" y="14622"/>
                </a:lnTo>
                <a:lnTo>
                  <a:pt x="29915" y="15813"/>
                </a:lnTo>
                <a:lnTo>
                  <a:pt x="32705" y="16929"/>
                </a:lnTo>
                <a:lnTo>
                  <a:pt x="35496" y="17934"/>
                </a:lnTo>
                <a:lnTo>
                  <a:pt x="38733" y="19087"/>
                </a:lnTo>
                <a:lnTo>
                  <a:pt x="40332" y="19608"/>
                </a:lnTo>
                <a:lnTo>
                  <a:pt x="41932" y="20092"/>
                </a:lnTo>
                <a:lnTo>
                  <a:pt x="43495" y="20538"/>
                </a:lnTo>
                <a:lnTo>
                  <a:pt x="45058" y="20985"/>
                </a:lnTo>
                <a:lnTo>
                  <a:pt x="46620" y="21394"/>
                </a:lnTo>
                <a:lnTo>
                  <a:pt x="48183" y="21803"/>
                </a:lnTo>
                <a:lnTo>
                  <a:pt x="49709" y="22138"/>
                </a:lnTo>
                <a:lnTo>
                  <a:pt x="51271" y="22473"/>
                </a:lnTo>
                <a:lnTo>
                  <a:pt x="52797" y="22771"/>
                </a:lnTo>
                <a:lnTo>
                  <a:pt x="54322" y="23068"/>
                </a:lnTo>
                <a:lnTo>
                  <a:pt x="55811" y="23292"/>
                </a:lnTo>
                <a:lnTo>
                  <a:pt x="57336" y="23515"/>
                </a:lnTo>
                <a:lnTo>
                  <a:pt x="58824" y="23738"/>
                </a:lnTo>
                <a:lnTo>
                  <a:pt x="60350" y="23887"/>
                </a:lnTo>
                <a:lnTo>
                  <a:pt x="64591" y="24185"/>
                </a:lnTo>
                <a:lnTo>
                  <a:pt x="68759" y="24371"/>
                </a:lnTo>
                <a:lnTo>
                  <a:pt x="72926" y="24482"/>
                </a:lnTo>
                <a:lnTo>
                  <a:pt x="77019" y="24519"/>
                </a:lnTo>
                <a:lnTo>
                  <a:pt x="80070" y="24519"/>
                </a:lnTo>
                <a:lnTo>
                  <a:pt x="83121" y="24445"/>
                </a:lnTo>
                <a:lnTo>
                  <a:pt x="86134" y="24333"/>
                </a:lnTo>
                <a:lnTo>
                  <a:pt x="89111" y="24185"/>
                </a:lnTo>
                <a:lnTo>
                  <a:pt x="92087" y="23961"/>
                </a:lnTo>
                <a:lnTo>
                  <a:pt x="94990" y="23738"/>
                </a:lnTo>
                <a:lnTo>
                  <a:pt x="97929" y="23440"/>
                </a:lnTo>
                <a:lnTo>
                  <a:pt x="100794" y="23106"/>
                </a:lnTo>
                <a:lnTo>
                  <a:pt x="103659" y="22733"/>
                </a:lnTo>
                <a:lnTo>
                  <a:pt x="106487" y="22324"/>
                </a:lnTo>
                <a:lnTo>
                  <a:pt x="109314" y="21878"/>
                </a:lnTo>
                <a:lnTo>
                  <a:pt x="112068" y="21357"/>
                </a:lnTo>
                <a:lnTo>
                  <a:pt x="114821" y="20836"/>
                </a:lnTo>
                <a:lnTo>
                  <a:pt x="117574" y="20241"/>
                </a:lnTo>
                <a:lnTo>
                  <a:pt x="120253" y="19608"/>
                </a:lnTo>
                <a:lnTo>
                  <a:pt x="122932" y="18938"/>
                </a:lnTo>
                <a:lnTo>
                  <a:pt x="124978" y="18380"/>
                </a:lnTo>
                <a:lnTo>
                  <a:pt x="127062" y="17785"/>
                </a:lnTo>
                <a:lnTo>
                  <a:pt x="129108" y="17152"/>
                </a:lnTo>
                <a:lnTo>
                  <a:pt x="131118" y="16520"/>
                </a:lnTo>
                <a:lnTo>
                  <a:pt x="131973" y="18678"/>
                </a:lnTo>
                <a:lnTo>
                  <a:pt x="132755" y="20873"/>
                </a:lnTo>
                <a:lnTo>
                  <a:pt x="133462" y="23106"/>
                </a:lnTo>
                <a:lnTo>
                  <a:pt x="134131" y="25338"/>
                </a:lnTo>
                <a:lnTo>
                  <a:pt x="134764" y="27608"/>
                </a:lnTo>
                <a:lnTo>
                  <a:pt x="135322" y="29914"/>
                </a:lnTo>
                <a:lnTo>
                  <a:pt x="135843" y="32258"/>
                </a:lnTo>
                <a:lnTo>
                  <a:pt x="136289" y="34602"/>
                </a:lnTo>
                <a:lnTo>
                  <a:pt x="136550" y="36128"/>
                </a:lnTo>
                <a:lnTo>
                  <a:pt x="136810" y="37691"/>
                </a:lnTo>
                <a:lnTo>
                  <a:pt x="137034" y="39291"/>
                </a:lnTo>
                <a:lnTo>
                  <a:pt x="137220" y="40890"/>
                </a:lnTo>
                <a:lnTo>
                  <a:pt x="137406" y="42490"/>
                </a:lnTo>
                <a:lnTo>
                  <a:pt x="137554" y="44090"/>
                </a:lnTo>
                <a:lnTo>
                  <a:pt x="137666" y="45727"/>
                </a:lnTo>
                <a:lnTo>
                  <a:pt x="137778" y="47364"/>
                </a:lnTo>
                <a:lnTo>
                  <a:pt x="137852" y="49002"/>
                </a:lnTo>
                <a:lnTo>
                  <a:pt x="137889" y="50639"/>
                </a:lnTo>
                <a:lnTo>
                  <a:pt x="137927" y="52313"/>
                </a:lnTo>
                <a:lnTo>
                  <a:pt x="137964" y="54024"/>
                </a:lnTo>
                <a:lnTo>
                  <a:pt x="137927" y="55699"/>
                </a:lnTo>
                <a:lnTo>
                  <a:pt x="137889" y="57410"/>
                </a:lnTo>
                <a:lnTo>
                  <a:pt x="137852" y="59122"/>
                </a:lnTo>
                <a:lnTo>
                  <a:pt x="137778" y="60833"/>
                </a:lnTo>
                <a:lnTo>
                  <a:pt x="137666" y="62582"/>
                </a:lnTo>
                <a:lnTo>
                  <a:pt x="137517" y="64331"/>
                </a:lnTo>
                <a:lnTo>
                  <a:pt x="137182" y="67865"/>
                </a:lnTo>
                <a:lnTo>
                  <a:pt x="136773" y="71400"/>
                </a:lnTo>
                <a:lnTo>
                  <a:pt x="136252" y="75009"/>
                </a:lnTo>
                <a:lnTo>
                  <a:pt x="135657" y="78655"/>
                </a:lnTo>
                <a:lnTo>
                  <a:pt x="134950" y="82339"/>
                </a:lnTo>
                <a:lnTo>
                  <a:pt x="134169" y="86060"/>
                </a:lnTo>
                <a:lnTo>
                  <a:pt x="133276" y="89818"/>
                </a:lnTo>
                <a:lnTo>
                  <a:pt x="132494" y="92869"/>
                </a:lnTo>
                <a:lnTo>
                  <a:pt x="131676" y="95920"/>
                </a:lnTo>
                <a:lnTo>
                  <a:pt x="130783" y="99008"/>
                </a:lnTo>
                <a:lnTo>
                  <a:pt x="129853" y="102133"/>
                </a:lnTo>
                <a:lnTo>
                  <a:pt x="128811" y="105258"/>
                </a:lnTo>
                <a:lnTo>
                  <a:pt x="127769" y="108384"/>
                </a:lnTo>
                <a:lnTo>
                  <a:pt x="126653" y="111546"/>
                </a:lnTo>
                <a:lnTo>
                  <a:pt x="125462" y="114746"/>
                </a:lnTo>
                <a:lnTo>
                  <a:pt x="124197" y="117946"/>
                </a:lnTo>
                <a:lnTo>
                  <a:pt x="122932" y="121183"/>
                </a:lnTo>
                <a:lnTo>
                  <a:pt x="121555" y="124420"/>
                </a:lnTo>
                <a:lnTo>
                  <a:pt x="120142" y="127657"/>
                </a:lnTo>
                <a:lnTo>
                  <a:pt x="118691" y="130931"/>
                </a:lnTo>
                <a:lnTo>
                  <a:pt x="117165" y="134243"/>
                </a:lnTo>
                <a:lnTo>
                  <a:pt x="115602" y="137517"/>
                </a:lnTo>
                <a:lnTo>
                  <a:pt x="113965" y="140865"/>
                </a:lnTo>
                <a:lnTo>
                  <a:pt x="112626" y="143507"/>
                </a:lnTo>
                <a:lnTo>
                  <a:pt x="111249" y="146149"/>
                </a:lnTo>
                <a:lnTo>
                  <a:pt x="109910" y="148716"/>
                </a:lnTo>
                <a:lnTo>
                  <a:pt x="108533" y="151209"/>
                </a:lnTo>
                <a:lnTo>
                  <a:pt x="107194" y="153665"/>
                </a:lnTo>
                <a:lnTo>
                  <a:pt x="105817" y="156083"/>
                </a:lnTo>
                <a:lnTo>
                  <a:pt x="103138" y="160734"/>
                </a:lnTo>
                <a:lnTo>
                  <a:pt x="103845" y="160734"/>
                </a:lnTo>
                <a:lnTo>
                  <a:pt x="106487" y="156158"/>
                </a:lnTo>
                <a:lnTo>
                  <a:pt x="107826" y="153776"/>
                </a:lnTo>
                <a:lnTo>
                  <a:pt x="109165" y="151358"/>
                </a:lnTo>
                <a:lnTo>
                  <a:pt x="110505" y="148865"/>
                </a:lnTo>
                <a:lnTo>
                  <a:pt x="111844" y="146335"/>
                </a:lnTo>
                <a:lnTo>
                  <a:pt x="113147" y="143768"/>
                </a:lnTo>
                <a:lnTo>
                  <a:pt x="114486" y="141126"/>
                </a:lnTo>
                <a:lnTo>
                  <a:pt x="116123" y="137815"/>
                </a:lnTo>
                <a:lnTo>
                  <a:pt x="117686" y="134503"/>
                </a:lnTo>
                <a:lnTo>
                  <a:pt x="119211" y="131192"/>
                </a:lnTo>
                <a:lnTo>
                  <a:pt x="120700" y="127917"/>
                </a:lnTo>
                <a:lnTo>
                  <a:pt x="122114" y="124643"/>
                </a:lnTo>
                <a:lnTo>
                  <a:pt x="123453" y="121406"/>
                </a:lnTo>
                <a:lnTo>
                  <a:pt x="124755" y="118169"/>
                </a:lnTo>
                <a:lnTo>
                  <a:pt x="126020" y="114969"/>
                </a:lnTo>
                <a:lnTo>
                  <a:pt x="127211" y="111770"/>
                </a:lnTo>
                <a:lnTo>
                  <a:pt x="128327" y="108607"/>
                </a:lnTo>
                <a:lnTo>
                  <a:pt x="129406" y="105444"/>
                </a:lnTo>
                <a:lnTo>
                  <a:pt x="130411" y="102282"/>
                </a:lnTo>
                <a:lnTo>
                  <a:pt x="131341" y="99194"/>
                </a:lnTo>
                <a:lnTo>
                  <a:pt x="132234" y="96106"/>
                </a:lnTo>
                <a:lnTo>
                  <a:pt x="133090" y="93017"/>
                </a:lnTo>
                <a:lnTo>
                  <a:pt x="133871" y="89966"/>
                </a:lnTo>
                <a:lnTo>
                  <a:pt x="134764" y="86208"/>
                </a:lnTo>
                <a:lnTo>
                  <a:pt x="135545" y="82451"/>
                </a:lnTo>
                <a:lnTo>
                  <a:pt x="136252" y="78767"/>
                </a:lnTo>
                <a:lnTo>
                  <a:pt x="136848" y="75121"/>
                </a:lnTo>
                <a:lnTo>
                  <a:pt x="137368" y="71475"/>
                </a:lnTo>
                <a:lnTo>
                  <a:pt x="137778" y="67903"/>
                </a:lnTo>
                <a:lnTo>
                  <a:pt x="138113" y="64368"/>
                </a:lnTo>
                <a:lnTo>
                  <a:pt x="138261" y="62619"/>
                </a:lnTo>
                <a:lnTo>
                  <a:pt x="138373" y="60871"/>
                </a:lnTo>
                <a:lnTo>
                  <a:pt x="138447" y="59122"/>
                </a:lnTo>
                <a:lnTo>
                  <a:pt x="138485" y="57410"/>
                </a:lnTo>
                <a:lnTo>
                  <a:pt x="138522" y="55699"/>
                </a:lnTo>
                <a:lnTo>
                  <a:pt x="138559" y="53987"/>
                </a:lnTo>
                <a:lnTo>
                  <a:pt x="138522" y="52313"/>
                </a:lnTo>
                <a:lnTo>
                  <a:pt x="138485" y="50639"/>
                </a:lnTo>
                <a:lnTo>
                  <a:pt x="138447" y="48964"/>
                </a:lnTo>
                <a:lnTo>
                  <a:pt x="138373" y="47327"/>
                </a:lnTo>
                <a:lnTo>
                  <a:pt x="138261" y="45653"/>
                </a:lnTo>
                <a:lnTo>
                  <a:pt x="138113" y="44016"/>
                </a:lnTo>
                <a:lnTo>
                  <a:pt x="137964" y="42416"/>
                </a:lnTo>
                <a:lnTo>
                  <a:pt x="137815" y="40816"/>
                </a:lnTo>
                <a:lnTo>
                  <a:pt x="137592" y="39216"/>
                </a:lnTo>
                <a:lnTo>
                  <a:pt x="137368" y="37616"/>
                </a:lnTo>
                <a:lnTo>
                  <a:pt x="137145" y="36054"/>
                </a:lnTo>
                <a:lnTo>
                  <a:pt x="136885" y="34491"/>
                </a:lnTo>
                <a:lnTo>
                  <a:pt x="136401" y="32110"/>
                </a:lnTo>
                <a:lnTo>
                  <a:pt x="135917" y="29803"/>
                </a:lnTo>
                <a:lnTo>
                  <a:pt x="135359" y="27496"/>
                </a:lnTo>
                <a:lnTo>
                  <a:pt x="134727" y="25189"/>
                </a:lnTo>
                <a:lnTo>
                  <a:pt x="134057" y="22957"/>
                </a:lnTo>
                <a:lnTo>
                  <a:pt x="133313" y="20724"/>
                </a:lnTo>
                <a:lnTo>
                  <a:pt x="132532" y="18492"/>
                </a:lnTo>
                <a:lnTo>
                  <a:pt x="131676" y="16334"/>
                </a:lnTo>
                <a:lnTo>
                  <a:pt x="133648" y="15664"/>
                </a:lnTo>
                <a:lnTo>
                  <a:pt x="135545" y="14994"/>
                </a:lnTo>
                <a:lnTo>
                  <a:pt x="137480" y="14287"/>
                </a:lnTo>
                <a:lnTo>
                  <a:pt x="139378" y="13581"/>
                </a:lnTo>
                <a:lnTo>
                  <a:pt x="141238" y="12836"/>
                </a:lnTo>
                <a:lnTo>
                  <a:pt x="143136" y="12055"/>
                </a:lnTo>
                <a:lnTo>
                  <a:pt x="144996" y="11236"/>
                </a:lnTo>
                <a:lnTo>
                  <a:pt x="146819" y="10418"/>
                </a:lnTo>
                <a:lnTo>
                  <a:pt x="146819" y="9785"/>
                </a:lnTo>
                <a:lnTo>
                  <a:pt x="144959" y="10604"/>
                </a:lnTo>
                <a:lnTo>
                  <a:pt x="143061" y="11423"/>
                </a:lnTo>
                <a:lnTo>
                  <a:pt x="141164" y="12204"/>
                </a:lnTo>
                <a:lnTo>
                  <a:pt x="139266" y="12985"/>
                </a:lnTo>
                <a:lnTo>
                  <a:pt x="137331" y="13729"/>
                </a:lnTo>
                <a:lnTo>
                  <a:pt x="135396" y="14436"/>
                </a:lnTo>
                <a:lnTo>
                  <a:pt x="133424" y="15106"/>
                </a:lnTo>
                <a:lnTo>
                  <a:pt x="131453" y="15776"/>
                </a:lnTo>
                <a:lnTo>
                  <a:pt x="130597" y="13729"/>
                </a:lnTo>
                <a:lnTo>
                  <a:pt x="129667" y="11683"/>
                </a:lnTo>
                <a:lnTo>
                  <a:pt x="128699" y="9674"/>
                </a:lnTo>
                <a:lnTo>
                  <a:pt x="127695" y="7665"/>
                </a:lnTo>
                <a:lnTo>
                  <a:pt x="126616" y="5730"/>
                </a:lnTo>
                <a:lnTo>
                  <a:pt x="125499" y="3795"/>
                </a:lnTo>
                <a:lnTo>
                  <a:pt x="124309" y="1860"/>
                </a:lnTo>
                <a:lnTo>
                  <a:pt x="123081" y="0"/>
                </a:lnTo>
                <a:lnTo>
                  <a:pt x="122374" y="0"/>
                </a:lnTo>
                <a:lnTo>
                  <a:pt x="123639" y="1898"/>
                </a:lnTo>
                <a:lnTo>
                  <a:pt x="124830" y="3832"/>
                </a:lnTo>
                <a:lnTo>
                  <a:pt x="125946" y="5767"/>
                </a:lnTo>
                <a:lnTo>
                  <a:pt x="127062" y="7739"/>
                </a:lnTo>
                <a:lnTo>
                  <a:pt x="128104" y="9785"/>
                </a:lnTo>
                <a:lnTo>
                  <a:pt x="129071" y="11795"/>
                </a:lnTo>
                <a:lnTo>
                  <a:pt x="130001" y="13878"/>
                </a:lnTo>
                <a:lnTo>
                  <a:pt x="130894" y="15962"/>
                </a:lnTo>
                <a:lnTo>
                  <a:pt x="128885" y="16594"/>
                </a:lnTo>
                <a:lnTo>
                  <a:pt x="126876" y="17227"/>
                </a:lnTo>
                <a:lnTo>
                  <a:pt x="124830" y="17785"/>
                </a:lnTo>
                <a:lnTo>
                  <a:pt x="122783" y="18343"/>
                </a:lnTo>
                <a:lnTo>
                  <a:pt x="119211" y="19236"/>
                </a:lnTo>
                <a:lnTo>
                  <a:pt x="115602" y="20055"/>
                </a:lnTo>
                <a:lnTo>
                  <a:pt x="111956" y="20799"/>
                </a:lnTo>
                <a:lnTo>
                  <a:pt x="108273" y="21431"/>
                </a:lnTo>
                <a:lnTo>
                  <a:pt x="104515" y="22027"/>
                </a:lnTo>
                <a:lnTo>
                  <a:pt x="100719" y="22547"/>
                </a:lnTo>
                <a:lnTo>
                  <a:pt x="96887" y="22957"/>
                </a:lnTo>
                <a:lnTo>
                  <a:pt x="93018" y="23292"/>
                </a:lnTo>
                <a:lnTo>
                  <a:pt x="89074" y="23589"/>
                </a:lnTo>
                <a:lnTo>
                  <a:pt x="85093" y="23775"/>
                </a:lnTo>
                <a:lnTo>
                  <a:pt x="81074" y="23887"/>
                </a:lnTo>
                <a:lnTo>
                  <a:pt x="77019" y="23924"/>
                </a:lnTo>
                <a:lnTo>
                  <a:pt x="72926" y="23887"/>
                </a:lnTo>
                <a:lnTo>
                  <a:pt x="68796" y="23775"/>
                </a:lnTo>
                <a:lnTo>
                  <a:pt x="64629" y="23589"/>
                </a:lnTo>
                <a:lnTo>
                  <a:pt x="60387" y="23292"/>
                </a:lnTo>
                <a:lnTo>
                  <a:pt x="57634" y="22957"/>
                </a:lnTo>
                <a:lnTo>
                  <a:pt x="54880" y="22547"/>
                </a:lnTo>
                <a:lnTo>
                  <a:pt x="52090" y="22027"/>
                </a:lnTo>
                <a:lnTo>
                  <a:pt x="49262" y="21431"/>
                </a:lnTo>
                <a:lnTo>
                  <a:pt x="46434" y="20761"/>
                </a:lnTo>
                <a:lnTo>
                  <a:pt x="43569" y="19980"/>
                </a:lnTo>
                <a:lnTo>
                  <a:pt x="40667" y="19087"/>
                </a:lnTo>
                <a:lnTo>
                  <a:pt x="37728" y="18120"/>
                </a:lnTo>
                <a:lnTo>
                  <a:pt x="34714" y="17041"/>
                </a:lnTo>
                <a:lnTo>
                  <a:pt x="31700" y="15887"/>
                </a:lnTo>
                <a:lnTo>
                  <a:pt x="28649" y="14622"/>
                </a:lnTo>
                <a:lnTo>
                  <a:pt x="25524" y="13283"/>
                </a:lnTo>
                <a:lnTo>
                  <a:pt x="22324" y="11832"/>
                </a:lnTo>
                <a:lnTo>
                  <a:pt x="19124" y="10269"/>
                </a:lnTo>
                <a:lnTo>
                  <a:pt x="15813" y="8595"/>
                </a:lnTo>
                <a:lnTo>
                  <a:pt x="12464" y="6846"/>
                </a:lnTo>
                <a:lnTo>
                  <a:pt x="9823" y="5358"/>
                </a:lnTo>
                <a:lnTo>
                  <a:pt x="6995" y="3721"/>
                </a:lnTo>
                <a:lnTo>
                  <a:pt x="5544" y="2865"/>
                </a:lnTo>
                <a:lnTo>
                  <a:pt x="4056" y="1935"/>
                </a:lnTo>
                <a:lnTo>
                  <a:pt x="2567" y="1005"/>
                </a:lnTo>
                <a:lnTo>
                  <a:pt x="104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p:txBody>
      </p:sp>
      <p:pic>
        <p:nvPicPr>
          <p:cNvPr id="17" name="Google Shape;17;p2"/>
          <p:cNvPicPr preferRelativeResize="0"/>
          <p:nvPr/>
        </p:nvPicPr>
        <p:blipFill rotWithShape="1">
          <a:blip r:embed="rId4">
            <a:alphaModFix/>
          </a:blip>
          <a:srcRect b="0" l="55738" r="0" t="39434"/>
          <a:stretch/>
        </p:blipFill>
        <p:spPr>
          <a:xfrm>
            <a:off x="0" y="0"/>
            <a:ext cx="3589874" cy="4912326"/>
          </a:xfrm>
          <a:prstGeom prst="rect">
            <a:avLst/>
          </a:prstGeom>
          <a:noFill/>
          <a:ln>
            <a:noFill/>
          </a:ln>
        </p:spPr>
      </p:pic>
      <p:pic>
        <p:nvPicPr>
          <p:cNvPr id="18" name="Google Shape;18;p2"/>
          <p:cNvPicPr preferRelativeResize="0"/>
          <p:nvPr/>
        </p:nvPicPr>
        <p:blipFill rotWithShape="1">
          <a:blip r:embed="rId2">
            <a:alphaModFix/>
          </a:blip>
          <a:srcRect b="0" l="0" r="0" t="53791"/>
          <a:stretch/>
        </p:blipFill>
        <p:spPr>
          <a:xfrm>
            <a:off x="661926" y="0"/>
            <a:ext cx="4236652" cy="2376699"/>
          </a:xfrm>
          <a:prstGeom prst="rect">
            <a:avLst/>
          </a:prstGeom>
          <a:noFill/>
          <a:ln>
            <a:noFill/>
          </a:ln>
        </p:spPr>
      </p:pic>
      <p:sp>
        <p:nvSpPr>
          <p:cNvPr id="19" name="Google Shape;19;p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 Alt 2">
  <p:cSld name="BLANK_1_1_1_1_1_1_1_1_1_1_1_2">
    <p:spTree>
      <p:nvGrpSpPr>
        <p:cNvPr id="110" name="Shape 110"/>
        <p:cNvGrpSpPr/>
        <p:nvPr/>
      </p:nvGrpSpPr>
      <p:grpSpPr>
        <a:xfrm>
          <a:off x="0" y="0"/>
          <a:ext cx="0" cy="0"/>
          <a:chOff x="0" y="0"/>
          <a:chExt cx="0" cy="0"/>
        </a:xfrm>
      </p:grpSpPr>
      <p:sp>
        <p:nvSpPr>
          <p:cNvPr id="111" name="Google Shape;111;p11"/>
          <p:cNvSpPr/>
          <p:nvPr/>
        </p:nvSpPr>
        <p:spPr>
          <a:xfrm rot="5400000">
            <a:off x="-3989680" y="1156257"/>
            <a:ext cx="7978200" cy="7978200"/>
          </a:xfrm>
          <a:prstGeom prst="pie">
            <a:avLst>
              <a:gd fmla="val 10792592" name="adj1"/>
              <a:gd fmla="val 16198514" name="adj2"/>
            </a:avLst>
          </a:prstGeom>
          <a:gradFill>
            <a:gsLst>
              <a:gs pos="0">
                <a:schemeClr val="accent1"/>
              </a:gs>
              <a:gs pos="64000">
                <a:schemeClr val="dk2"/>
              </a:gs>
              <a:gs pos="100000">
                <a:schemeClr val="dk2"/>
              </a:gs>
            </a:gsLst>
            <a:path path="circle">
              <a:fillToRect b="0%" l="0%" r="100%" t="100%"/>
            </a:path>
            <a:tileRect b="-100%" l="-100%" r="0%" t="0%"/>
          </a:gra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Nunito Sans"/>
              <a:ea typeface="Nunito Sans"/>
              <a:cs typeface="Nunito Sans"/>
              <a:sym typeface="Nunito Sans"/>
            </a:endParaRPr>
          </a:p>
        </p:txBody>
      </p:sp>
      <p:sp>
        <p:nvSpPr>
          <p:cNvPr id="112" name="Google Shape;112;p11"/>
          <p:cNvSpPr txBox="1"/>
          <p:nvPr>
            <p:ph idx="1" type="subTitle"/>
          </p:nvPr>
        </p:nvSpPr>
        <p:spPr>
          <a:xfrm>
            <a:off x="3584425" y="536550"/>
            <a:ext cx="404100" cy="4002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2"/>
              </a:buClr>
              <a:buSzPts val="1100"/>
              <a:buFont typeface="Nunito Sans SemiBold"/>
              <a:buNone/>
              <a:defRPr sz="1100">
                <a:solidFill>
                  <a:schemeClr val="dk2"/>
                </a:solidFill>
                <a:latin typeface="Nunito Sans SemiBold"/>
                <a:ea typeface="Nunito Sans SemiBold"/>
                <a:cs typeface="Nunito Sans SemiBold"/>
                <a:sym typeface="Nunito Sans SemiBold"/>
              </a:defRPr>
            </a:lvl1pPr>
            <a:lvl2pPr lvl="1"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2pPr>
            <a:lvl3pPr lvl="2"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3pPr>
            <a:lvl4pPr lvl="3"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4pPr>
            <a:lvl5pPr lvl="4"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5pPr>
            <a:lvl6pPr lvl="5"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6pPr>
            <a:lvl7pPr lvl="6"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7pPr>
            <a:lvl8pPr lvl="7"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8pPr>
            <a:lvl9pPr lvl="8"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9pPr>
          </a:lstStyle>
          <a:p/>
        </p:txBody>
      </p:sp>
      <p:sp>
        <p:nvSpPr>
          <p:cNvPr id="113" name="Google Shape;113;p11"/>
          <p:cNvSpPr txBox="1"/>
          <p:nvPr>
            <p:ph idx="2" type="subTitle"/>
          </p:nvPr>
        </p:nvSpPr>
        <p:spPr>
          <a:xfrm>
            <a:off x="3584425" y="1920650"/>
            <a:ext cx="404100" cy="4002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2"/>
              </a:buClr>
              <a:buSzPts val="1100"/>
              <a:buFont typeface="Nunito Sans SemiBold"/>
              <a:buNone/>
              <a:defRPr sz="1100">
                <a:solidFill>
                  <a:schemeClr val="dk2"/>
                </a:solidFill>
                <a:latin typeface="Nunito Sans SemiBold"/>
                <a:ea typeface="Nunito Sans SemiBold"/>
                <a:cs typeface="Nunito Sans SemiBold"/>
                <a:sym typeface="Nunito Sans SemiBold"/>
              </a:defRPr>
            </a:lvl1pPr>
            <a:lvl2pPr lvl="1"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2pPr>
            <a:lvl3pPr lvl="2"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3pPr>
            <a:lvl4pPr lvl="3"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4pPr>
            <a:lvl5pPr lvl="4"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5pPr>
            <a:lvl6pPr lvl="5"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6pPr>
            <a:lvl7pPr lvl="6"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7pPr>
            <a:lvl8pPr lvl="7"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8pPr>
            <a:lvl9pPr lvl="8"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9pPr>
          </a:lstStyle>
          <a:p/>
        </p:txBody>
      </p:sp>
      <p:sp>
        <p:nvSpPr>
          <p:cNvPr id="114" name="Google Shape;114;p11"/>
          <p:cNvSpPr txBox="1"/>
          <p:nvPr>
            <p:ph idx="3" type="subTitle"/>
          </p:nvPr>
        </p:nvSpPr>
        <p:spPr>
          <a:xfrm>
            <a:off x="3584425" y="3291625"/>
            <a:ext cx="404100" cy="4002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2"/>
              </a:buClr>
              <a:buSzPts val="1100"/>
              <a:buFont typeface="Nunito Sans SemiBold"/>
              <a:buNone/>
              <a:defRPr sz="1100">
                <a:solidFill>
                  <a:schemeClr val="dk2"/>
                </a:solidFill>
                <a:latin typeface="Nunito Sans SemiBold"/>
                <a:ea typeface="Nunito Sans SemiBold"/>
                <a:cs typeface="Nunito Sans SemiBold"/>
                <a:sym typeface="Nunito Sans SemiBold"/>
              </a:defRPr>
            </a:lvl1pPr>
            <a:lvl2pPr lvl="1"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2pPr>
            <a:lvl3pPr lvl="2"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3pPr>
            <a:lvl4pPr lvl="3"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4pPr>
            <a:lvl5pPr lvl="4"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5pPr>
            <a:lvl6pPr lvl="5"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6pPr>
            <a:lvl7pPr lvl="6"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7pPr>
            <a:lvl8pPr lvl="7"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8pPr>
            <a:lvl9pPr lvl="8"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9pPr>
          </a:lstStyle>
          <a:p/>
        </p:txBody>
      </p:sp>
      <p:sp>
        <p:nvSpPr>
          <p:cNvPr id="115" name="Google Shape;115;p11"/>
          <p:cNvSpPr txBox="1"/>
          <p:nvPr>
            <p:ph idx="4" type="subTitle"/>
          </p:nvPr>
        </p:nvSpPr>
        <p:spPr>
          <a:xfrm>
            <a:off x="3584425" y="3996800"/>
            <a:ext cx="404100" cy="4002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2"/>
              </a:buClr>
              <a:buSzPts val="1100"/>
              <a:buFont typeface="Nunito Sans SemiBold"/>
              <a:buNone/>
              <a:defRPr sz="1100">
                <a:solidFill>
                  <a:schemeClr val="dk2"/>
                </a:solidFill>
                <a:latin typeface="Nunito Sans SemiBold"/>
                <a:ea typeface="Nunito Sans SemiBold"/>
                <a:cs typeface="Nunito Sans SemiBold"/>
                <a:sym typeface="Nunito Sans SemiBold"/>
              </a:defRPr>
            </a:lvl1pPr>
            <a:lvl2pPr lvl="1"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2pPr>
            <a:lvl3pPr lvl="2"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3pPr>
            <a:lvl4pPr lvl="3"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4pPr>
            <a:lvl5pPr lvl="4"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5pPr>
            <a:lvl6pPr lvl="5"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6pPr>
            <a:lvl7pPr lvl="6"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7pPr>
            <a:lvl8pPr lvl="7"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8pPr>
            <a:lvl9pPr lvl="8"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9pPr>
          </a:lstStyle>
          <a:p/>
        </p:txBody>
      </p:sp>
      <p:sp>
        <p:nvSpPr>
          <p:cNvPr id="116" name="Google Shape;116;p11"/>
          <p:cNvSpPr txBox="1"/>
          <p:nvPr>
            <p:ph idx="5" type="subTitle"/>
          </p:nvPr>
        </p:nvSpPr>
        <p:spPr>
          <a:xfrm>
            <a:off x="3584425" y="1228600"/>
            <a:ext cx="404100" cy="4002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2"/>
              </a:buClr>
              <a:buSzPts val="1100"/>
              <a:buFont typeface="Nunito Sans SemiBold"/>
              <a:buNone/>
              <a:defRPr sz="1100">
                <a:solidFill>
                  <a:schemeClr val="dk2"/>
                </a:solidFill>
                <a:latin typeface="Nunito Sans SemiBold"/>
                <a:ea typeface="Nunito Sans SemiBold"/>
                <a:cs typeface="Nunito Sans SemiBold"/>
                <a:sym typeface="Nunito Sans SemiBold"/>
              </a:defRPr>
            </a:lvl1pPr>
            <a:lvl2pPr lvl="1"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2pPr>
            <a:lvl3pPr lvl="2"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3pPr>
            <a:lvl4pPr lvl="3"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4pPr>
            <a:lvl5pPr lvl="4"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5pPr>
            <a:lvl6pPr lvl="5"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6pPr>
            <a:lvl7pPr lvl="6"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7pPr>
            <a:lvl8pPr lvl="7"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8pPr>
            <a:lvl9pPr lvl="8"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9pPr>
          </a:lstStyle>
          <a:p/>
        </p:txBody>
      </p:sp>
      <p:sp>
        <p:nvSpPr>
          <p:cNvPr id="117" name="Google Shape;117;p11"/>
          <p:cNvSpPr txBox="1"/>
          <p:nvPr>
            <p:ph idx="6" type="subTitle"/>
          </p:nvPr>
        </p:nvSpPr>
        <p:spPr>
          <a:xfrm>
            <a:off x="3584425" y="2612700"/>
            <a:ext cx="404100" cy="4002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2"/>
              </a:buClr>
              <a:buSzPts val="1100"/>
              <a:buFont typeface="Nunito Sans SemiBold"/>
              <a:buNone/>
              <a:defRPr sz="1100">
                <a:solidFill>
                  <a:schemeClr val="dk2"/>
                </a:solidFill>
                <a:latin typeface="Nunito Sans SemiBold"/>
                <a:ea typeface="Nunito Sans SemiBold"/>
                <a:cs typeface="Nunito Sans SemiBold"/>
                <a:sym typeface="Nunito Sans SemiBold"/>
              </a:defRPr>
            </a:lvl1pPr>
            <a:lvl2pPr lvl="1"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2pPr>
            <a:lvl3pPr lvl="2"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3pPr>
            <a:lvl4pPr lvl="3"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4pPr>
            <a:lvl5pPr lvl="4"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5pPr>
            <a:lvl6pPr lvl="5"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6pPr>
            <a:lvl7pPr lvl="6"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7pPr>
            <a:lvl8pPr lvl="7"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8pPr>
            <a:lvl9pPr lvl="8"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9pPr>
          </a:lstStyle>
          <a:p/>
        </p:txBody>
      </p:sp>
      <p:pic>
        <p:nvPicPr>
          <p:cNvPr id="118" name="Google Shape;118;p11"/>
          <p:cNvPicPr preferRelativeResize="0"/>
          <p:nvPr/>
        </p:nvPicPr>
        <p:blipFill rotWithShape="1">
          <a:blip r:embed="rId2">
            <a:alphaModFix/>
          </a:blip>
          <a:srcRect b="4752" l="57200" r="0" t="0"/>
          <a:stretch/>
        </p:blipFill>
        <p:spPr>
          <a:xfrm>
            <a:off x="-2901" y="1345020"/>
            <a:ext cx="1711426" cy="3808700"/>
          </a:xfrm>
          <a:prstGeom prst="rect">
            <a:avLst/>
          </a:prstGeom>
          <a:noFill/>
          <a:ln>
            <a:noFill/>
          </a:ln>
        </p:spPr>
      </p:pic>
      <p:sp>
        <p:nvSpPr>
          <p:cNvPr id="119" name="Google Shape;119;p11"/>
          <p:cNvSpPr txBox="1"/>
          <p:nvPr>
            <p:ph idx="7" type="subTitle"/>
          </p:nvPr>
        </p:nvSpPr>
        <p:spPr>
          <a:xfrm>
            <a:off x="3986175" y="510300"/>
            <a:ext cx="3858900" cy="452700"/>
          </a:xfrm>
          <a:prstGeom prst="rect">
            <a:avLst/>
          </a:prstGeom>
        </p:spPr>
        <p:txBody>
          <a:bodyPr anchorCtr="0" anchor="ctr" bIns="91425" lIns="91425" spcFirstLastPara="1" rIns="91425" wrap="square" tIns="91425">
            <a:noAutofit/>
          </a:bodyPr>
          <a:lstStyle>
            <a:lvl1pPr lvl="0">
              <a:spcBef>
                <a:spcPts val="0"/>
              </a:spcBef>
              <a:spcAft>
                <a:spcPts val="0"/>
              </a:spcAft>
              <a:buSzPts val="1600"/>
              <a:buFont typeface="Poppins SemiBold"/>
              <a:buNone/>
              <a:defRPr>
                <a:latin typeface="Poppins SemiBold"/>
                <a:ea typeface="Poppins SemiBold"/>
                <a:cs typeface="Poppins SemiBold"/>
                <a:sym typeface="Poppins SemiBold"/>
              </a:defRPr>
            </a:lvl1pPr>
            <a:lvl2pPr lvl="1">
              <a:spcBef>
                <a:spcPts val="0"/>
              </a:spcBef>
              <a:spcAft>
                <a:spcPts val="0"/>
              </a:spcAft>
              <a:buSzPts val="1600"/>
              <a:buFont typeface="Poppins SemiBold"/>
              <a:buNone/>
              <a:defRPr>
                <a:latin typeface="Poppins SemiBold"/>
                <a:ea typeface="Poppins SemiBold"/>
                <a:cs typeface="Poppins SemiBold"/>
                <a:sym typeface="Poppins SemiBold"/>
              </a:defRPr>
            </a:lvl2pPr>
            <a:lvl3pPr lvl="2">
              <a:spcBef>
                <a:spcPts val="0"/>
              </a:spcBef>
              <a:spcAft>
                <a:spcPts val="0"/>
              </a:spcAft>
              <a:buSzPts val="1600"/>
              <a:buFont typeface="Poppins SemiBold"/>
              <a:buNone/>
              <a:defRPr>
                <a:latin typeface="Poppins SemiBold"/>
                <a:ea typeface="Poppins SemiBold"/>
                <a:cs typeface="Poppins SemiBold"/>
                <a:sym typeface="Poppins SemiBold"/>
              </a:defRPr>
            </a:lvl3pPr>
            <a:lvl4pPr lvl="3">
              <a:spcBef>
                <a:spcPts val="0"/>
              </a:spcBef>
              <a:spcAft>
                <a:spcPts val="0"/>
              </a:spcAft>
              <a:buSzPts val="1600"/>
              <a:buFont typeface="Poppins SemiBold"/>
              <a:buNone/>
              <a:defRPr>
                <a:latin typeface="Poppins SemiBold"/>
                <a:ea typeface="Poppins SemiBold"/>
                <a:cs typeface="Poppins SemiBold"/>
                <a:sym typeface="Poppins SemiBold"/>
              </a:defRPr>
            </a:lvl4pPr>
            <a:lvl5pPr lvl="4">
              <a:spcBef>
                <a:spcPts val="0"/>
              </a:spcBef>
              <a:spcAft>
                <a:spcPts val="0"/>
              </a:spcAft>
              <a:buSzPts val="1600"/>
              <a:buFont typeface="Poppins SemiBold"/>
              <a:buNone/>
              <a:defRPr>
                <a:latin typeface="Poppins SemiBold"/>
                <a:ea typeface="Poppins SemiBold"/>
                <a:cs typeface="Poppins SemiBold"/>
                <a:sym typeface="Poppins SemiBold"/>
              </a:defRPr>
            </a:lvl5pPr>
            <a:lvl6pPr lvl="5">
              <a:spcBef>
                <a:spcPts val="0"/>
              </a:spcBef>
              <a:spcAft>
                <a:spcPts val="0"/>
              </a:spcAft>
              <a:buSzPts val="1600"/>
              <a:buFont typeface="Poppins SemiBold"/>
              <a:buNone/>
              <a:defRPr>
                <a:latin typeface="Poppins SemiBold"/>
                <a:ea typeface="Poppins SemiBold"/>
                <a:cs typeface="Poppins SemiBold"/>
                <a:sym typeface="Poppins SemiBold"/>
              </a:defRPr>
            </a:lvl6pPr>
            <a:lvl7pPr lvl="6">
              <a:spcBef>
                <a:spcPts val="0"/>
              </a:spcBef>
              <a:spcAft>
                <a:spcPts val="0"/>
              </a:spcAft>
              <a:buSzPts val="1600"/>
              <a:buFont typeface="Poppins SemiBold"/>
              <a:buNone/>
              <a:defRPr>
                <a:latin typeface="Poppins SemiBold"/>
                <a:ea typeface="Poppins SemiBold"/>
                <a:cs typeface="Poppins SemiBold"/>
                <a:sym typeface="Poppins SemiBold"/>
              </a:defRPr>
            </a:lvl7pPr>
            <a:lvl8pPr lvl="7">
              <a:spcBef>
                <a:spcPts val="0"/>
              </a:spcBef>
              <a:spcAft>
                <a:spcPts val="0"/>
              </a:spcAft>
              <a:buSzPts val="1600"/>
              <a:buFont typeface="Poppins SemiBold"/>
              <a:buNone/>
              <a:defRPr>
                <a:latin typeface="Poppins SemiBold"/>
                <a:ea typeface="Poppins SemiBold"/>
                <a:cs typeface="Poppins SemiBold"/>
                <a:sym typeface="Poppins SemiBold"/>
              </a:defRPr>
            </a:lvl8pPr>
            <a:lvl9pPr lvl="8">
              <a:spcBef>
                <a:spcPts val="0"/>
              </a:spcBef>
              <a:spcAft>
                <a:spcPts val="0"/>
              </a:spcAft>
              <a:buSzPts val="1600"/>
              <a:buFont typeface="Poppins SemiBold"/>
              <a:buNone/>
              <a:defRPr>
                <a:latin typeface="Poppins SemiBold"/>
                <a:ea typeface="Poppins SemiBold"/>
                <a:cs typeface="Poppins SemiBold"/>
                <a:sym typeface="Poppins SemiBold"/>
              </a:defRPr>
            </a:lvl9pPr>
          </a:lstStyle>
          <a:p/>
        </p:txBody>
      </p:sp>
      <p:sp>
        <p:nvSpPr>
          <p:cNvPr id="120" name="Google Shape;120;p11"/>
          <p:cNvSpPr txBox="1"/>
          <p:nvPr>
            <p:ph idx="8" type="subTitle"/>
          </p:nvPr>
        </p:nvSpPr>
        <p:spPr>
          <a:xfrm>
            <a:off x="3986175" y="1202350"/>
            <a:ext cx="3858900" cy="452700"/>
          </a:xfrm>
          <a:prstGeom prst="rect">
            <a:avLst/>
          </a:prstGeom>
        </p:spPr>
        <p:txBody>
          <a:bodyPr anchorCtr="0" anchor="ctr" bIns="91425" lIns="91425" spcFirstLastPara="1" rIns="91425" wrap="square" tIns="91425">
            <a:noAutofit/>
          </a:bodyPr>
          <a:lstStyle>
            <a:lvl1pPr lvl="0">
              <a:spcBef>
                <a:spcPts val="0"/>
              </a:spcBef>
              <a:spcAft>
                <a:spcPts val="0"/>
              </a:spcAft>
              <a:buSzPts val="1600"/>
              <a:buFont typeface="Poppins SemiBold"/>
              <a:buNone/>
              <a:defRPr>
                <a:latin typeface="Poppins SemiBold"/>
                <a:ea typeface="Poppins SemiBold"/>
                <a:cs typeface="Poppins SemiBold"/>
                <a:sym typeface="Poppins SemiBold"/>
              </a:defRPr>
            </a:lvl1pPr>
            <a:lvl2pPr lvl="1">
              <a:spcBef>
                <a:spcPts val="0"/>
              </a:spcBef>
              <a:spcAft>
                <a:spcPts val="0"/>
              </a:spcAft>
              <a:buSzPts val="1600"/>
              <a:buFont typeface="Poppins SemiBold"/>
              <a:buNone/>
              <a:defRPr>
                <a:latin typeface="Poppins SemiBold"/>
                <a:ea typeface="Poppins SemiBold"/>
                <a:cs typeface="Poppins SemiBold"/>
                <a:sym typeface="Poppins SemiBold"/>
              </a:defRPr>
            </a:lvl2pPr>
            <a:lvl3pPr lvl="2">
              <a:spcBef>
                <a:spcPts val="0"/>
              </a:spcBef>
              <a:spcAft>
                <a:spcPts val="0"/>
              </a:spcAft>
              <a:buSzPts val="1600"/>
              <a:buFont typeface="Poppins SemiBold"/>
              <a:buNone/>
              <a:defRPr>
                <a:latin typeface="Poppins SemiBold"/>
                <a:ea typeface="Poppins SemiBold"/>
                <a:cs typeface="Poppins SemiBold"/>
                <a:sym typeface="Poppins SemiBold"/>
              </a:defRPr>
            </a:lvl3pPr>
            <a:lvl4pPr lvl="3">
              <a:spcBef>
                <a:spcPts val="0"/>
              </a:spcBef>
              <a:spcAft>
                <a:spcPts val="0"/>
              </a:spcAft>
              <a:buSzPts val="1600"/>
              <a:buFont typeface="Poppins SemiBold"/>
              <a:buNone/>
              <a:defRPr>
                <a:latin typeface="Poppins SemiBold"/>
                <a:ea typeface="Poppins SemiBold"/>
                <a:cs typeface="Poppins SemiBold"/>
                <a:sym typeface="Poppins SemiBold"/>
              </a:defRPr>
            </a:lvl4pPr>
            <a:lvl5pPr lvl="4">
              <a:spcBef>
                <a:spcPts val="0"/>
              </a:spcBef>
              <a:spcAft>
                <a:spcPts val="0"/>
              </a:spcAft>
              <a:buSzPts val="1600"/>
              <a:buFont typeface="Poppins SemiBold"/>
              <a:buNone/>
              <a:defRPr>
                <a:latin typeface="Poppins SemiBold"/>
                <a:ea typeface="Poppins SemiBold"/>
                <a:cs typeface="Poppins SemiBold"/>
                <a:sym typeface="Poppins SemiBold"/>
              </a:defRPr>
            </a:lvl5pPr>
            <a:lvl6pPr lvl="5">
              <a:spcBef>
                <a:spcPts val="0"/>
              </a:spcBef>
              <a:spcAft>
                <a:spcPts val="0"/>
              </a:spcAft>
              <a:buSzPts val="1600"/>
              <a:buFont typeface="Poppins SemiBold"/>
              <a:buNone/>
              <a:defRPr>
                <a:latin typeface="Poppins SemiBold"/>
                <a:ea typeface="Poppins SemiBold"/>
                <a:cs typeface="Poppins SemiBold"/>
                <a:sym typeface="Poppins SemiBold"/>
              </a:defRPr>
            </a:lvl6pPr>
            <a:lvl7pPr lvl="6">
              <a:spcBef>
                <a:spcPts val="0"/>
              </a:spcBef>
              <a:spcAft>
                <a:spcPts val="0"/>
              </a:spcAft>
              <a:buSzPts val="1600"/>
              <a:buFont typeface="Poppins SemiBold"/>
              <a:buNone/>
              <a:defRPr>
                <a:latin typeface="Poppins SemiBold"/>
                <a:ea typeface="Poppins SemiBold"/>
                <a:cs typeface="Poppins SemiBold"/>
                <a:sym typeface="Poppins SemiBold"/>
              </a:defRPr>
            </a:lvl7pPr>
            <a:lvl8pPr lvl="7">
              <a:spcBef>
                <a:spcPts val="0"/>
              </a:spcBef>
              <a:spcAft>
                <a:spcPts val="0"/>
              </a:spcAft>
              <a:buSzPts val="1600"/>
              <a:buFont typeface="Poppins SemiBold"/>
              <a:buNone/>
              <a:defRPr>
                <a:latin typeface="Poppins SemiBold"/>
                <a:ea typeface="Poppins SemiBold"/>
                <a:cs typeface="Poppins SemiBold"/>
                <a:sym typeface="Poppins SemiBold"/>
              </a:defRPr>
            </a:lvl8pPr>
            <a:lvl9pPr lvl="8">
              <a:spcBef>
                <a:spcPts val="0"/>
              </a:spcBef>
              <a:spcAft>
                <a:spcPts val="0"/>
              </a:spcAft>
              <a:buSzPts val="1600"/>
              <a:buFont typeface="Poppins SemiBold"/>
              <a:buNone/>
              <a:defRPr>
                <a:latin typeface="Poppins SemiBold"/>
                <a:ea typeface="Poppins SemiBold"/>
                <a:cs typeface="Poppins SemiBold"/>
                <a:sym typeface="Poppins SemiBold"/>
              </a:defRPr>
            </a:lvl9pPr>
          </a:lstStyle>
          <a:p/>
        </p:txBody>
      </p:sp>
      <p:sp>
        <p:nvSpPr>
          <p:cNvPr id="121" name="Google Shape;121;p11"/>
          <p:cNvSpPr txBox="1"/>
          <p:nvPr>
            <p:ph idx="9" type="subTitle"/>
          </p:nvPr>
        </p:nvSpPr>
        <p:spPr>
          <a:xfrm>
            <a:off x="3986175" y="1894400"/>
            <a:ext cx="3858900" cy="452700"/>
          </a:xfrm>
          <a:prstGeom prst="rect">
            <a:avLst/>
          </a:prstGeom>
        </p:spPr>
        <p:txBody>
          <a:bodyPr anchorCtr="0" anchor="ctr" bIns="91425" lIns="91425" spcFirstLastPara="1" rIns="91425" wrap="square" tIns="91425">
            <a:noAutofit/>
          </a:bodyPr>
          <a:lstStyle>
            <a:lvl1pPr lvl="0">
              <a:spcBef>
                <a:spcPts val="0"/>
              </a:spcBef>
              <a:spcAft>
                <a:spcPts val="0"/>
              </a:spcAft>
              <a:buSzPts val="1600"/>
              <a:buFont typeface="Poppins SemiBold"/>
              <a:buNone/>
              <a:defRPr>
                <a:latin typeface="Poppins SemiBold"/>
                <a:ea typeface="Poppins SemiBold"/>
                <a:cs typeface="Poppins SemiBold"/>
                <a:sym typeface="Poppins SemiBold"/>
              </a:defRPr>
            </a:lvl1pPr>
            <a:lvl2pPr lvl="1">
              <a:spcBef>
                <a:spcPts val="0"/>
              </a:spcBef>
              <a:spcAft>
                <a:spcPts val="0"/>
              </a:spcAft>
              <a:buSzPts val="1600"/>
              <a:buFont typeface="Poppins SemiBold"/>
              <a:buNone/>
              <a:defRPr>
                <a:latin typeface="Poppins SemiBold"/>
                <a:ea typeface="Poppins SemiBold"/>
                <a:cs typeface="Poppins SemiBold"/>
                <a:sym typeface="Poppins SemiBold"/>
              </a:defRPr>
            </a:lvl2pPr>
            <a:lvl3pPr lvl="2">
              <a:spcBef>
                <a:spcPts val="0"/>
              </a:spcBef>
              <a:spcAft>
                <a:spcPts val="0"/>
              </a:spcAft>
              <a:buSzPts val="1600"/>
              <a:buFont typeface="Poppins SemiBold"/>
              <a:buNone/>
              <a:defRPr>
                <a:latin typeface="Poppins SemiBold"/>
                <a:ea typeface="Poppins SemiBold"/>
                <a:cs typeface="Poppins SemiBold"/>
                <a:sym typeface="Poppins SemiBold"/>
              </a:defRPr>
            </a:lvl3pPr>
            <a:lvl4pPr lvl="3">
              <a:spcBef>
                <a:spcPts val="0"/>
              </a:spcBef>
              <a:spcAft>
                <a:spcPts val="0"/>
              </a:spcAft>
              <a:buSzPts val="1600"/>
              <a:buFont typeface="Poppins SemiBold"/>
              <a:buNone/>
              <a:defRPr>
                <a:latin typeface="Poppins SemiBold"/>
                <a:ea typeface="Poppins SemiBold"/>
                <a:cs typeface="Poppins SemiBold"/>
                <a:sym typeface="Poppins SemiBold"/>
              </a:defRPr>
            </a:lvl4pPr>
            <a:lvl5pPr lvl="4">
              <a:spcBef>
                <a:spcPts val="0"/>
              </a:spcBef>
              <a:spcAft>
                <a:spcPts val="0"/>
              </a:spcAft>
              <a:buSzPts val="1600"/>
              <a:buFont typeface="Poppins SemiBold"/>
              <a:buNone/>
              <a:defRPr>
                <a:latin typeface="Poppins SemiBold"/>
                <a:ea typeface="Poppins SemiBold"/>
                <a:cs typeface="Poppins SemiBold"/>
                <a:sym typeface="Poppins SemiBold"/>
              </a:defRPr>
            </a:lvl5pPr>
            <a:lvl6pPr lvl="5">
              <a:spcBef>
                <a:spcPts val="0"/>
              </a:spcBef>
              <a:spcAft>
                <a:spcPts val="0"/>
              </a:spcAft>
              <a:buSzPts val="1600"/>
              <a:buFont typeface="Poppins SemiBold"/>
              <a:buNone/>
              <a:defRPr>
                <a:latin typeface="Poppins SemiBold"/>
                <a:ea typeface="Poppins SemiBold"/>
                <a:cs typeface="Poppins SemiBold"/>
                <a:sym typeface="Poppins SemiBold"/>
              </a:defRPr>
            </a:lvl6pPr>
            <a:lvl7pPr lvl="6">
              <a:spcBef>
                <a:spcPts val="0"/>
              </a:spcBef>
              <a:spcAft>
                <a:spcPts val="0"/>
              </a:spcAft>
              <a:buSzPts val="1600"/>
              <a:buFont typeface="Poppins SemiBold"/>
              <a:buNone/>
              <a:defRPr>
                <a:latin typeface="Poppins SemiBold"/>
                <a:ea typeface="Poppins SemiBold"/>
                <a:cs typeface="Poppins SemiBold"/>
                <a:sym typeface="Poppins SemiBold"/>
              </a:defRPr>
            </a:lvl7pPr>
            <a:lvl8pPr lvl="7">
              <a:spcBef>
                <a:spcPts val="0"/>
              </a:spcBef>
              <a:spcAft>
                <a:spcPts val="0"/>
              </a:spcAft>
              <a:buSzPts val="1600"/>
              <a:buFont typeface="Poppins SemiBold"/>
              <a:buNone/>
              <a:defRPr>
                <a:latin typeface="Poppins SemiBold"/>
                <a:ea typeface="Poppins SemiBold"/>
                <a:cs typeface="Poppins SemiBold"/>
                <a:sym typeface="Poppins SemiBold"/>
              </a:defRPr>
            </a:lvl8pPr>
            <a:lvl9pPr lvl="8">
              <a:spcBef>
                <a:spcPts val="0"/>
              </a:spcBef>
              <a:spcAft>
                <a:spcPts val="0"/>
              </a:spcAft>
              <a:buSzPts val="1600"/>
              <a:buFont typeface="Poppins SemiBold"/>
              <a:buNone/>
              <a:defRPr>
                <a:latin typeface="Poppins SemiBold"/>
                <a:ea typeface="Poppins SemiBold"/>
                <a:cs typeface="Poppins SemiBold"/>
                <a:sym typeface="Poppins SemiBold"/>
              </a:defRPr>
            </a:lvl9pPr>
          </a:lstStyle>
          <a:p/>
        </p:txBody>
      </p:sp>
      <p:sp>
        <p:nvSpPr>
          <p:cNvPr id="122" name="Google Shape;122;p11"/>
          <p:cNvSpPr txBox="1"/>
          <p:nvPr>
            <p:ph idx="13" type="subTitle"/>
          </p:nvPr>
        </p:nvSpPr>
        <p:spPr>
          <a:xfrm>
            <a:off x="3986175" y="2586450"/>
            <a:ext cx="3858900" cy="452700"/>
          </a:xfrm>
          <a:prstGeom prst="rect">
            <a:avLst/>
          </a:prstGeom>
        </p:spPr>
        <p:txBody>
          <a:bodyPr anchorCtr="0" anchor="ctr" bIns="91425" lIns="91425" spcFirstLastPara="1" rIns="91425" wrap="square" tIns="91425">
            <a:noAutofit/>
          </a:bodyPr>
          <a:lstStyle>
            <a:lvl1pPr lvl="0">
              <a:spcBef>
                <a:spcPts val="0"/>
              </a:spcBef>
              <a:spcAft>
                <a:spcPts val="0"/>
              </a:spcAft>
              <a:buSzPts val="1600"/>
              <a:buFont typeface="Poppins SemiBold"/>
              <a:buNone/>
              <a:defRPr>
                <a:latin typeface="Poppins SemiBold"/>
                <a:ea typeface="Poppins SemiBold"/>
                <a:cs typeface="Poppins SemiBold"/>
                <a:sym typeface="Poppins SemiBold"/>
              </a:defRPr>
            </a:lvl1pPr>
            <a:lvl2pPr lvl="1">
              <a:spcBef>
                <a:spcPts val="0"/>
              </a:spcBef>
              <a:spcAft>
                <a:spcPts val="0"/>
              </a:spcAft>
              <a:buSzPts val="1600"/>
              <a:buFont typeface="Poppins SemiBold"/>
              <a:buNone/>
              <a:defRPr>
                <a:latin typeface="Poppins SemiBold"/>
                <a:ea typeface="Poppins SemiBold"/>
                <a:cs typeface="Poppins SemiBold"/>
                <a:sym typeface="Poppins SemiBold"/>
              </a:defRPr>
            </a:lvl2pPr>
            <a:lvl3pPr lvl="2">
              <a:spcBef>
                <a:spcPts val="0"/>
              </a:spcBef>
              <a:spcAft>
                <a:spcPts val="0"/>
              </a:spcAft>
              <a:buSzPts val="1600"/>
              <a:buFont typeface="Poppins SemiBold"/>
              <a:buNone/>
              <a:defRPr>
                <a:latin typeface="Poppins SemiBold"/>
                <a:ea typeface="Poppins SemiBold"/>
                <a:cs typeface="Poppins SemiBold"/>
                <a:sym typeface="Poppins SemiBold"/>
              </a:defRPr>
            </a:lvl3pPr>
            <a:lvl4pPr lvl="3">
              <a:spcBef>
                <a:spcPts val="0"/>
              </a:spcBef>
              <a:spcAft>
                <a:spcPts val="0"/>
              </a:spcAft>
              <a:buSzPts val="1600"/>
              <a:buFont typeface="Poppins SemiBold"/>
              <a:buNone/>
              <a:defRPr>
                <a:latin typeface="Poppins SemiBold"/>
                <a:ea typeface="Poppins SemiBold"/>
                <a:cs typeface="Poppins SemiBold"/>
                <a:sym typeface="Poppins SemiBold"/>
              </a:defRPr>
            </a:lvl4pPr>
            <a:lvl5pPr lvl="4">
              <a:spcBef>
                <a:spcPts val="0"/>
              </a:spcBef>
              <a:spcAft>
                <a:spcPts val="0"/>
              </a:spcAft>
              <a:buSzPts val="1600"/>
              <a:buFont typeface="Poppins SemiBold"/>
              <a:buNone/>
              <a:defRPr>
                <a:latin typeface="Poppins SemiBold"/>
                <a:ea typeface="Poppins SemiBold"/>
                <a:cs typeface="Poppins SemiBold"/>
                <a:sym typeface="Poppins SemiBold"/>
              </a:defRPr>
            </a:lvl5pPr>
            <a:lvl6pPr lvl="5">
              <a:spcBef>
                <a:spcPts val="0"/>
              </a:spcBef>
              <a:spcAft>
                <a:spcPts val="0"/>
              </a:spcAft>
              <a:buSzPts val="1600"/>
              <a:buFont typeface="Poppins SemiBold"/>
              <a:buNone/>
              <a:defRPr>
                <a:latin typeface="Poppins SemiBold"/>
                <a:ea typeface="Poppins SemiBold"/>
                <a:cs typeface="Poppins SemiBold"/>
                <a:sym typeface="Poppins SemiBold"/>
              </a:defRPr>
            </a:lvl6pPr>
            <a:lvl7pPr lvl="6">
              <a:spcBef>
                <a:spcPts val="0"/>
              </a:spcBef>
              <a:spcAft>
                <a:spcPts val="0"/>
              </a:spcAft>
              <a:buSzPts val="1600"/>
              <a:buFont typeface="Poppins SemiBold"/>
              <a:buNone/>
              <a:defRPr>
                <a:latin typeface="Poppins SemiBold"/>
                <a:ea typeface="Poppins SemiBold"/>
                <a:cs typeface="Poppins SemiBold"/>
                <a:sym typeface="Poppins SemiBold"/>
              </a:defRPr>
            </a:lvl7pPr>
            <a:lvl8pPr lvl="7">
              <a:spcBef>
                <a:spcPts val="0"/>
              </a:spcBef>
              <a:spcAft>
                <a:spcPts val="0"/>
              </a:spcAft>
              <a:buSzPts val="1600"/>
              <a:buFont typeface="Poppins SemiBold"/>
              <a:buNone/>
              <a:defRPr>
                <a:latin typeface="Poppins SemiBold"/>
                <a:ea typeface="Poppins SemiBold"/>
                <a:cs typeface="Poppins SemiBold"/>
                <a:sym typeface="Poppins SemiBold"/>
              </a:defRPr>
            </a:lvl8pPr>
            <a:lvl9pPr lvl="8">
              <a:spcBef>
                <a:spcPts val="0"/>
              </a:spcBef>
              <a:spcAft>
                <a:spcPts val="0"/>
              </a:spcAft>
              <a:buSzPts val="1600"/>
              <a:buFont typeface="Poppins SemiBold"/>
              <a:buNone/>
              <a:defRPr>
                <a:latin typeface="Poppins SemiBold"/>
                <a:ea typeface="Poppins SemiBold"/>
                <a:cs typeface="Poppins SemiBold"/>
                <a:sym typeface="Poppins SemiBold"/>
              </a:defRPr>
            </a:lvl9pPr>
          </a:lstStyle>
          <a:p/>
        </p:txBody>
      </p:sp>
      <p:sp>
        <p:nvSpPr>
          <p:cNvPr id="123" name="Google Shape;123;p11"/>
          <p:cNvSpPr txBox="1"/>
          <p:nvPr>
            <p:ph idx="14" type="subTitle"/>
          </p:nvPr>
        </p:nvSpPr>
        <p:spPr>
          <a:xfrm>
            <a:off x="3986175" y="3278500"/>
            <a:ext cx="3858900" cy="452700"/>
          </a:xfrm>
          <a:prstGeom prst="rect">
            <a:avLst/>
          </a:prstGeom>
        </p:spPr>
        <p:txBody>
          <a:bodyPr anchorCtr="0" anchor="ctr" bIns="91425" lIns="91425" spcFirstLastPara="1" rIns="91425" wrap="square" tIns="91425">
            <a:noAutofit/>
          </a:bodyPr>
          <a:lstStyle>
            <a:lvl1pPr lvl="0">
              <a:spcBef>
                <a:spcPts val="0"/>
              </a:spcBef>
              <a:spcAft>
                <a:spcPts val="0"/>
              </a:spcAft>
              <a:buSzPts val="1600"/>
              <a:buFont typeface="Poppins SemiBold"/>
              <a:buNone/>
              <a:defRPr>
                <a:latin typeface="Poppins SemiBold"/>
                <a:ea typeface="Poppins SemiBold"/>
                <a:cs typeface="Poppins SemiBold"/>
                <a:sym typeface="Poppins SemiBold"/>
              </a:defRPr>
            </a:lvl1pPr>
            <a:lvl2pPr lvl="1">
              <a:spcBef>
                <a:spcPts val="0"/>
              </a:spcBef>
              <a:spcAft>
                <a:spcPts val="0"/>
              </a:spcAft>
              <a:buSzPts val="1600"/>
              <a:buFont typeface="Poppins SemiBold"/>
              <a:buNone/>
              <a:defRPr>
                <a:latin typeface="Poppins SemiBold"/>
                <a:ea typeface="Poppins SemiBold"/>
                <a:cs typeface="Poppins SemiBold"/>
                <a:sym typeface="Poppins SemiBold"/>
              </a:defRPr>
            </a:lvl2pPr>
            <a:lvl3pPr lvl="2">
              <a:spcBef>
                <a:spcPts val="0"/>
              </a:spcBef>
              <a:spcAft>
                <a:spcPts val="0"/>
              </a:spcAft>
              <a:buSzPts val="1600"/>
              <a:buFont typeface="Poppins SemiBold"/>
              <a:buNone/>
              <a:defRPr>
                <a:latin typeface="Poppins SemiBold"/>
                <a:ea typeface="Poppins SemiBold"/>
                <a:cs typeface="Poppins SemiBold"/>
                <a:sym typeface="Poppins SemiBold"/>
              </a:defRPr>
            </a:lvl3pPr>
            <a:lvl4pPr lvl="3">
              <a:spcBef>
                <a:spcPts val="0"/>
              </a:spcBef>
              <a:spcAft>
                <a:spcPts val="0"/>
              </a:spcAft>
              <a:buSzPts val="1600"/>
              <a:buFont typeface="Poppins SemiBold"/>
              <a:buNone/>
              <a:defRPr>
                <a:latin typeface="Poppins SemiBold"/>
                <a:ea typeface="Poppins SemiBold"/>
                <a:cs typeface="Poppins SemiBold"/>
                <a:sym typeface="Poppins SemiBold"/>
              </a:defRPr>
            </a:lvl4pPr>
            <a:lvl5pPr lvl="4">
              <a:spcBef>
                <a:spcPts val="0"/>
              </a:spcBef>
              <a:spcAft>
                <a:spcPts val="0"/>
              </a:spcAft>
              <a:buSzPts val="1600"/>
              <a:buFont typeface="Poppins SemiBold"/>
              <a:buNone/>
              <a:defRPr>
                <a:latin typeface="Poppins SemiBold"/>
                <a:ea typeface="Poppins SemiBold"/>
                <a:cs typeface="Poppins SemiBold"/>
                <a:sym typeface="Poppins SemiBold"/>
              </a:defRPr>
            </a:lvl5pPr>
            <a:lvl6pPr lvl="5">
              <a:spcBef>
                <a:spcPts val="0"/>
              </a:spcBef>
              <a:spcAft>
                <a:spcPts val="0"/>
              </a:spcAft>
              <a:buSzPts val="1600"/>
              <a:buFont typeface="Poppins SemiBold"/>
              <a:buNone/>
              <a:defRPr>
                <a:latin typeface="Poppins SemiBold"/>
                <a:ea typeface="Poppins SemiBold"/>
                <a:cs typeface="Poppins SemiBold"/>
                <a:sym typeface="Poppins SemiBold"/>
              </a:defRPr>
            </a:lvl6pPr>
            <a:lvl7pPr lvl="6">
              <a:spcBef>
                <a:spcPts val="0"/>
              </a:spcBef>
              <a:spcAft>
                <a:spcPts val="0"/>
              </a:spcAft>
              <a:buSzPts val="1600"/>
              <a:buFont typeface="Poppins SemiBold"/>
              <a:buNone/>
              <a:defRPr>
                <a:latin typeface="Poppins SemiBold"/>
                <a:ea typeface="Poppins SemiBold"/>
                <a:cs typeface="Poppins SemiBold"/>
                <a:sym typeface="Poppins SemiBold"/>
              </a:defRPr>
            </a:lvl7pPr>
            <a:lvl8pPr lvl="7">
              <a:spcBef>
                <a:spcPts val="0"/>
              </a:spcBef>
              <a:spcAft>
                <a:spcPts val="0"/>
              </a:spcAft>
              <a:buSzPts val="1600"/>
              <a:buFont typeface="Poppins SemiBold"/>
              <a:buNone/>
              <a:defRPr>
                <a:latin typeface="Poppins SemiBold"/>
                <a:ea typeface="Poppins SemiBold"/>
                <a:cs typeface="Poppins SemiBold"/>
                <a:sym typeface="Poppins SemiBold"/>
              </a:defRPr>
            </a:lvl8pPr>
            <a:lvl9pPr lvl="8">
              <a:spcBef>
                <a:spcPts val="0"/>
              </a:spcBef>
              <a:spcAft>
                <a:spcPts val="0"/>
              </a:spcAft>
              <a:buSzPts val="1600"/>
              <a:buFont typeface="Poppins SemiBold"/>
              <a:buNone/>
              <a:defRPr>
                <a:latin typeface="Poppins SemiBold"/>
                <a:ea typeface="Poppins SemiBold"/>
                <a:cs typeface="Poppins SemiBold"/>
                <a:sym typeface="Poppins SemiBold"/>
              </a:defRPr>
            </a:lvl9pPr>
          </a:lstStyle>
          <a:p/>
        </p:txBody>
      </p:sp>
      <p:sp>
        <p:nvSpPr>
          <p:cNvPr id="124" name="Google Shape;124;p11"/>
          <p:cNvSpPr txBox="1"/>
          <p:nvPr>
            <p:ph idx="15" type="subTitle"/>
          </p:nvPr>
        </p:nvSpPr>
        <p:spPr>
          <a:xfrm>
            <a:off x="3986175" y="3970550"/>
            <a:ext cx="3858900" cy="452700"/>
          </a:xfrm>
          <a:prstGeom prst="rect">
            <a:avLst/>
          </a:prstGeom>
        </p:spPr>
        <p:txBody>
          <a:bodyPr anchorCtr="0" anchor="ctr" bIns="91425" lIns="91425" spcFirstLastPara="1" rIns="91425" wrap="square" tIns="91425">
            <a:noAutofit/>
          </a:bodyPr>
          <a:lstStyle>
            <a:lvl1pPr lvl="0">
              <a:spcBef>
                <a:spcPts val="0"/>
              </a:spcBef>
              <a:spcAft>
                <a:spcPts val="0"/>
              </a:spcAft>
              <a:buSzPts val="1600"/>
              <a:buFont typeface="Poppins SemiBold"/>
              <a:buNone/>
              <a:defRPr>
                <a:latin typeface="Poppins SemiBold"/>
                <a:ea typeface="Poppins SemiBold"/>
                <a:cs typeface="Poppins SemiBold"/>
                <a:sym typeface="Poppins SemiBold"/>
              </a:defRPr>
            </a:lvl1pPr>
            <a:lvl2pPr lvl="1">
              <a:spcBef>
                <a:spcPts val="0"/>
              </a:spcBef>
              <a:spcAft>
                <a:spcPts val="0"/>
              </a:spcAft>
              <a:buSzPts val="1600"/>
              <a:buFont typeface="Poppins SemiBold"/>
              <a:buNone/>
              <a:defRPr>
                <a:latin typeface="Poppins SemiBold"/>
                <a:ea typeface="Poppins SemiBold"/>
                <a:cs typeface="Poppins SemiBold"/>
                <a:sym typeface="Poppins SemiBold"/>
              </a:defRPr>
            </a:lvl2pPr>
            <a:lvl3pPr lvl="2">
              <a:spcBef>
                <a:spcPts val="0"/>
              </a:spcBef>
              <a:spcAft>
                <a:spcPts val="0"/>
              </a:spcAft>
              <a:buSzPts val="1600"/>
              <a:buFont typeface="Poppins SemiBold"/>
              <a:buNone/>
              <a:defRPr>
                <a:latin typeface="Poppins SemiBold"/>
                <a:ea typeface="Poppins SemiBold"/>
                <a:cs typeface="Poppins SemiBold"/>
                <a:sym typeface="Poppins SemiBold"/>
              </a:defRPr>
            </a:lvl3pPr>
            <a:lvl4pPr lvl="3">
              <a:spcBef>
                <a:spcPts val="0"/>
              </a:spcBef>
              <a:spcAft>
                <a:spcPts val="0"/>
              </a:spcAft>
              <a:buSzPts val="1600"/>
              <a:buFont typeface="Poppins SemiBold"/>
              <a:buNone/>
              <a:defRPr>
                <a:latin typeface="Poppins SemiBold"/>
                <a:ea typeface="Poppins SemiBold"/>
                <a:cs typeface="Poppins SemiBold"/>
                <a:sym typeface="Poppins SemiBold"/>
              </a:defRPr>
            </a:lvl4pPr>
            <a:lvl5pPr lvl="4">
              <a:spcBef>
                <a:spcPts val="0"/>
              </a:spcBef>
              <a:spcAft>
                <a:spcPts val="0"/>
              </a:spcAft>
              <a:buSzPts val="1600"/>
              <a:buFont typeface="Poppins SemiBold"/>
              <a:buNone/>
              <a:defRPr>
                <a:latin typeface="Poppins SemiBold"/>
                <a:ea typeface="Poppins SemiBold"/>
                <a:cs typeface="Poppins SemiBold"/>
                <a:sym typeface="Poppins SemiBold"/>
              </a:defRPr>
            </a:lvl5pPr>
            <a:lvl6pPr lvl="5">
              <a:spcBef>
                <a:spcPts val="0"/>
              </a:spcBef>
              <a:spcAft>
                <a:spcPts val="0"/>
              </a:spcAft>
              <a:buSzPts val="1600"/>
              <a:buFont typeface="Poppins SemiBold"/>
              <a:buNone/>
              <a:defRPr>
                <a:latin typeface="Poppins SemiBold"/>
                <a:ea typeface="Poppins SemiBold"/>
                <a:cs typeface="Poppins SemiBold"/>
                <a:sym typeface="Poppins SemiBold"/>
              </a:defRPr>
            </a:lvl6pPr>
            <a:lvl7pPr lvl="6">
              <a:spcBef>
                <a:spcPts val="0"/>
              </a:spcBef>
              <a:spcAft>
                <a:spcPts val="0"/>
              </a:spcAft>
              <a:buSzPts val="1600"/>
              <a:buFont typeface="Poppins SemiBold"/>
              <a:buNone/>
              <a:defRPr>
                <a:latin typeface="Poppins SemiBold"/>
                <a:ea typeface="Poppins SemiBold"/>
                <a:cs typeface="Poppins SemiBold"/>
                <a:sym typeface="Poppins SemiBold"/>
              </a:defRPr>
            </a:lvl7pPr>
            <a:lvl8pPr lvl="7">
              <a:spcBef>
                <a:spcPts val="0"/>
              </a:spcBef>
              <a:spcAft>
                <a:spcPts val="0"/>
              </a:spcAft>
              <a:buSzPts val="1600"/>
              <a:buFont typeface="Poppins SemiBold"/>
              <a:buNone/>
              <a:defRPr>
                <a:latin typeface="Poppins SemiBold"/>
                <a:ea typeface="Poppins SemiBold"/>
                <a:cs typeface="Poppins SemiBold"/>
                <a:sym typeface="Poppins SemiBold"/>
              </a:defRPr>
            </a:lvl8pPr>
            <a:lvl9pPr lvl="8">
              <a:spcBef>
                <a:spcPts val="0"/>
              </a:spcBef>
              <a:spcAft>
                <a:spcPts val="0"/>
              </a:spcAft>
              <a:buSzPts val="1600"/>
              <a:buFont typeface="Poppins SemiBold"/>
              <a:buNone/>
              <a:defRPr>
                <a:latin typeface="Poppins SemiBold"/>
                <a:ea typeface="Poppins SemiBold"/>
                <a:cs typeface="Poppins SemiBold"/>
                <a:sym typeface="Poppins SemiBold"/>
              </a:defRPr>
            </a:lvl9pPr>
          </a:lstStyle>
          <a:p/>
        </p:txBody>
      </p:sp>
      <p:sp>
        <p:nvSpPr>
          <p:cNvPr id="125" name="Google Shape;125;p11"/>
          <p:cNvSpPr txBox="1"/>
          <p:nvPr>
            <p:ph type="title"/>
          </p:nvPr>
        </p:nvSpPr>
        <p:spPr>
          <a:xfrm>
            <a:off x="228600" y="228600"/>
            <a:ext cx="2926200" cy="587700"/>
          </a:xfrm>
          <a:prstGeom prst="rect">
            <a:avLst/>
          </a:prstGeom>
        </p:spPr>
        <p:txBody>
          <a:bodyPr anchorCtr="0" anchor="t" bIns="91425" lIns="91425" spcFirstLastPara="1" rIns="91425" wrap="square" tIns="91425">
            <a:spAutoFit/>
          </a:bodyPr>
          <a:lstStyle>
            <a:lvl1pPr lvl="0">
              <a:spcBef>
                <a:spcPts val="0"/>
              </a:spcBef>
              <a:spcAft>
                <a:spcPts val="0"/>
              </a:spcAft>
              <a:buNone/>
              <a:defRPr/>
            </a:lvl1pPr>
            <a:lvl2pPr lvl="1">
              <a:spcBef>
                <a:spcPts val="0"/>
              </a:spcBef>
              <a:spcAft>
                <a:spcPts val="0"/>
              </a:spcAft>
              <a:buNone/>
              <a:defRPr>
                <a:latin typeface="Poppins SemiBold"/>
                <a:ea typeface="Poppins SemiBold"/>
                <a:cs typeface="Poppins SemiBold"/>
                <a:sym typeface="Poppins SemiBold"/>
              </a:defRPr>
            </a:lvl2pPr>
            <a:lvl3pPr lvl="2">
              <a:spcBef>
                <a:spcPts val="0"/>
              </a:spcBef>
              <a:spcAft>
                <a:spcPts val="0"/>
              </a:spcAft>
              <a:buNone/>
              <a:defRPr>
                <a:latin typeface="Poppins SemiBold"/>
                <a:ea typeface="Poppins SemiBold"/>
                <a:cs typeface="Poppins SemiBold"/>
                <a:sym typeface="Poppins SemiBold"/>
              </a:defRPr>
            </a:lvl3pPr>
            <a:lvl4pPr lvl="3">
              <a:spcBef>
                <a:spcPts val="0"/>
              </a:spcBef>
              <a:spcAft>
                <a:spcPts val="0"/>
              </a:spcAft>
              <a:buNone/>
              <a:defRPr>
                <a:latin typeface="Poppins SemiBold"/>
                <a:ea typeface="Poppins SemiBold"/>
                <a:cs typeface="Poppins SemiBold"/>
                <a:sym typeface="Poppins SemiBold"/>
              </a:defRPr>
            </a:lvl4pPr>
            <a:lvl5pPr lvl="4">
              <a:spcBef>
                <a:spcPts val="0"/>
              </a:spcBef>
              <a:spcAft>
                <a:spcPts val="0"/>
              </a:spcAft>
              <a:buNone/>
              <a:defRPr>
                <a:latin typeface="Poppins SemiBold"/>
                <a:ea typeface="Poppins SemiBold"/>
                <a:cs typeface="Poppins SemiBold"/>
                <a:sym typeface="Poppins SemiBold"/>
              </a:defRPr>
            </a:lvl5pPr>
            <a:lvl6pPr lvl="5">
              <a:spcBef>
                <a:spcPts val="0"/>
              </a:spcBef>
              <a:spcAft>
                <a:spcPts val="0"/>
              </a:spcAft>
              <a:buNone/>
              <a:defRPr>
                <a:latin typeface="Poppins SemiBold"/>
                <a:ea typeface="Poppins SemiBold"/>
                <a:cs typeface="Poppins SemiBold"/>
                <a:sym typeface="Poppins SemiBold"/>
              </a:defRPr>
            </a:lvl6pPr>
            <a:lvl7pPr lvl="6">
              <a:spcBef>
                <a:spcPts val="0"/>
              </a:spcBef>
              <a:spcAft>
                <a:spcPts val="0"/>
              </a:spcAft>
              <a:buNone/>
              <a:defRPr>
                <a:latin typeface="Poppins SemiBold"/>
                <a:ea typeface="Poppins SemiBold"/>
                <a:cs typeface="Poppins SemiBold"/>
                <a:sym typeface="Poppins SemiBold"/>
              </a:defRPr>
            </a:lvl7pPr>
            <a:lvl8pPr lvl="7">
              <a:spcBef>
                <a:spcPts val="0"/>
              </a:spcBef>
              <a:spcAft>
                <a:spcPts val="0"/>
              </a:spcAft>
              <a:buNone/>
              <a:defRPr>
                <a:latin typeface="Poppins SemiBold"/>
                <a:ea typeface="Poppins SemiBold"/>
                <a:cs typeface="Poppins SemiBold"/>
                <a:sym typeface="Poppins SemiBold"/>
              </a:defRPr>
            </a:lvl8pPr>
            <a:lvl9pPr lvl="8">
              <a:spcBef>
                <a:spcPts val="0"/>
              </a:spcBef>
              <a:spcAft>
                <a:spcPts val="0"/>
              </a:spcAft>
              <a:buNone/>
              <a:defRPr>
                <a:latin typeface="Poppins SemiBold"/>
                <a:ea typeface="Poppins SemiBold"/>
                <a:cs typeface="Poppins SemiBold"/>
                <a:sym typeface="Poppins SemiBold"/>
              </a:defRPr>
            </a:lvl9pPr>
          </a:lstStyle>
          <a:p/>
        </p:txBody>
      </p:sp>
      <p:sp>
        <p:nvSpPr>
          <p:cNvPr id="126" name="Google Shape;126;p11"/>
          <p:cNvSpPr txBox="1"/>
          <p:nvPr/>
        </p:nvSpPr>
        <p:spPr>
          <a:xfrm>
            <a:off x="6720300" y="4800275"/>
            <a:ext cx="21951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fld id="{00000000-1234-1234-1234-123412341234}" type="slidenum">
              <a:rPr lang="en">
                <a:solidFill>
                  <a:schemeClr val="accent5"/>
                </a:solidFill>
                <a:latin typeface="Nunito Sans"/>
                <a:ea typeface="Nunito Sans"/>
                <a:cs typeface="Nunito Sans"/>
                <a:sym typeface="Nunito Sans"/>
              </a:rPr>
              <a:t>‹#›</a:t>
            </a:fld>
            <a:endParaRPr>
              <a:solidFill>
                <a:schemeClr val="accent5"/>
              </a:solidFill>
              <a:latin typeface="Nunito Sans"/>
              <a:ea typeface="Nunito Sans"/>
              <a:cs typeface="Nunito Sans"/>
              <a:sym typeface="Nunito Sans"/>
            </a:endParaRPr>
          </a:p>
        </p:txBody>
      </p:sp>
      <p:sp>
        <p:nvSpPr>
          <p:cNvPr id="127" name="Google Shape;127;p11"/>
          <p:cNvSpPr txBox="1"/>
          <p:nvPr>
            <p:ph idx="16" type="subTitle"/>
          </p:nvPr>
        </p:nvSpPr>
        <p:spPr>
          <a:xfrm>
            <a:off x="7851925" y="510300"/>
            <a:ext cx="1063200" cy="452700"/>
          </a:xfrm>
          <a:prstGeom prst="rect">
            <a:avLst/>
          </a:prstGeom>
        </p:spPr>
        <p:txBody>
          <a:bodyPr anchorCtr="0" anchor="ctr" bIns="91425" lIns="91425" spcFirstLastPara="1" rIns="91425" wrap="square" tIns="91425">
            <a:noAutofit/>
          </a:bodyPr>
          <a:lstStyle>
            <a:lvl1pPr lvl="0" algn="r">
              <a:spcBef>
                <a:spcPts val="0"/>
              </a:spcBef>
              <a:spcAft>
                <a:spcPts val="0"/>
              </a:spcAft>
              <a:buSzPts val="1600"/>
              <a:buFont typeface="Nunito Sans"/>
              <a:buNone/>
              <a:defRPr>
                <a:latin typeface="Nunito Sans"/>
                <a:ea typeface="Nunito Sans"/>
                <a:cs typeface="Nunito Sans"/>
                <a:sym typeface="Nunito Sans"/>
              </a:defRPr>
            </a:lvl1pPr>
            <a:lvl2pPr lvl="1" algn="r">
              <a:spcBef>
                <a:spcPts val="0"/>
              </a:spcBef>
              <a:spcAft>
                <a:spcPts val="0"/>
              </a:spcAft>
              <a:buSzPts val="1600"/>
              <a:buFont typeface="Nunito Sans"/>
              <a:buNone/>
              <a:defRPr>
                <a:latin typeface="Nunito Sans"/>
                <a:ea typeface="Nunito Sans"/>
                <a:cs typeface="Nunito Sans"/>
                <a:sym typeface="Nunito Sans"/>
              </a:defRPr>
            </a:lvl2pPr>
            <a:lvl3pPr lvl="2" algn="r">
              <a:spcBef>
                <a:spcPts val="0"/>
              </a:spcBef>
              <a:spcAft>
                <a:spcPts val="0"/>
              </a:spcAft>
              <a:buSzPts val="1600"/>
              <a:buFont typeface="Nunito Sans"/>
              <a:buNone/>
              <a:defRPr>
                <a:latin typeface="Nunito Sans"/>
                <a:ea typeface="Nunito Sans"/>
                <a:cs typeface="Nunito Sans"/>
                <a:sym typeface="Nunito Sans"/>
              </a:defRPr>
            </a:lvl3pPr>
            <a:lvl4pPr lvl="3" algn="r">
              <a:spcBef>
                <a:spcPts val="0"/>
              </a:spcBef>
              <a:spcAft>
                <a:spcPts val="0"/>
              </a:spcAft>
              <a:buSzPts val="1600"/>
              <a:buFont typeface="Nunito Sans"/>
              <a:buNone/>
              <a:defRPr>
                <a:latin typeface="Nunito Sans"/>
                <a:ea typeface="Nunito Sans"/>
                <a:cs typeface="Nunito Sans"/>
                <a:sym typeface="Nunito Sans"/>
              </a:defRPr>
            </a:lvl4pPr>
            <a:lvl5pPr lvl="4" algn="r">
              <a:spcBef>
                <a:spcPts val="0"/>
              </a:spcBef>
              <a:spcAft>
                <a:spcPts val="0"/>
              </a:spcAft>
              <a:buSzPts val="1600"/>
              <a:buFont typeface="Nunito Sans"/>
              <a:buNone/>
              <a:defRPr>
                <a:latin typeface="Nunito Sans"/>
                <a:ea typeface="Nunito Sans"/>
                <a:cs typeface="Nunito Sans"/>
                <a:sym typeface="Nunito Sans"/>
              </a:defRPr>
            </a:lvl5pPr>
            <a:lvl6pPr lvl="5" algn="r">
              <a:spcBef>
                <a:spcPts val="0"/>
              </a:spcBef>
              <a:spcAft>
                <a:spcPts val="0"/>
              </a:spcAft>
              <a:buSzPts val="1600"/>
              <a:buFont typeface="Nunito Sans"/>
              <a:buNone/>
              <a:defRPr>
                <a:latin typeface="Nunito Sans"/>
                <a:ea typeface="Nunito Sans"/>
                <a:cs typeface="Nunito Sans"/>
                <a:sym typeface="Nunito Sans"/>
              </a:defRPr>
            </a:lvl6pPr>
            <a:lvl7pPr lvl="6" algn="r">
              <a:spcBef>
                <a:spcPts val="0"/>
              </a:spcBef>
              <a:spcAft>
                <a:spcPts val="0"/>
              </a:spcAft>
              <a:buSzPts val="1600"/>
              <a:buFont typeface="Nunito Sans"/>
              <a:buNone/>
              <a:defRPr>
                <a:latin typeface="Nunito Sans"/>
                <a:ea typeface="Nunito Sans"/>
                <a:cs typeface="Nunito Sans"/>
                <a:sym typeface="Nunito Sans"/>
              </a:defRPr>
            </a:lvl7pPr>
            <a:lvl8pPr lvl="7" algn="r">
              <a:spcBef>
                <a:spcPts val="0"/>
              </a:spcBef>
              <a:spcAft>
                <a:spcPts val="0"/>
              </a:spcAft>
              <a:buSzPts val="1600"/>
              <a:buFont typeface="Nunito Sans"/>
              <a:buNone/>
              <a:defRPr>
                <a:latin typeface="Nunito Sans"/>
                <a:ea typeface="Nunito Sans"/>
                <a:cs typeface="Nunito Sans"/>
                <a:sym typeface="Nunito Sans"/>
              </a:defRPr>
            </a:lvl8pPr>
            <a:lvl9pPr lvl="8" algn="r">
              <a:spcBef>
                <a:spcPts val="0"/>
              </a:spcBef>
              <a:spcAft>
                <a:spcPts val="0"/>
              </a:spcAft>
              <a:buSzPts val="1600"/>
              <a:buFont typeface="Nunito Sans"/>
              <a:buNone/>
              <a:defRPr>
                <a:latin typeface="Nunito Sans"/>
                <a:ea typeface="Nunito Sans"/>
                <a:cs typeface="Nunito Sans"/>
                <a:sym typeface="Nunito Sans"/>
              </a:defRPr>
            </a:lvl9pPr>
          </a:lstStyle>
          <a:p/>
        </p:txBody>
      </p:sp>
      <p:sp>
        <p:nvSpPr>
          <p:cNvPr id="128" name="Google Shape;128;p11"/>
          <p:cNvSpPr txBox="1"/>
          <p:nvPr>
            <p:ph idx="17" type="subTitle"/>
          </p:nvPr>
        </p:nvSpPr>
        <p:spPr>
          <a:xfrm>
            <a:off x="7851925" y="1202350"/>
            <a:ext cx="1063200" cy="452700"/>
          </a:xfrm>
          <a:prstGeom prst="rect">
            <a:avLst/>
          </a:prstGeom>
        </p:spPr>
        <p:txBody>
          <a:bodyPr anchorCtr="0" anchor="ctr" bIns="91425" lIns="91425" spcFirstLastPara="1" rIns="91425" wrap="square" tIns="91425">
            <a:noAutofit/>
          </a:bodyPr>
          <a:lstStyle>
            <a:lvl1pPr lvl="0" algn="r">
              <a:spcBef>
                <a:spcPts val="0"/>
              </a:spcBef>
              <a:spcAft>
                <a:spcPts val="0"/>
              </a:spcAft>
              <a:buSzPts val="1600"/>
              <a:buFont typeface="Nunito Sans"/>
              <a:buNone/>
              <a:defRPr>
                <a:latin typeface="Nunito Sans"/>
                <a:ea typeface="Nunito Sans"/>
                <a:cs typeface="Nunito Sans"/>
                <a:sym typeface="Nunito Sans"/>
              </a:defRPr>
            </a:lvl1pPr>
            <a:lvl2pPr lvl="1" algn="r">
              <a:spcBef>
                <a:spcPts val="0"/>
              </a:spcBef>
              <a:spcAft>
                <a:spcPts val="0"/>
              </a:spcAft>
              <a:buSzPts val="1600"/>
              <a:buFont typeface="Nunito Sans"/>
              <a:buNone/>
              <a:defRPr>
                <a:latin typeface="Nunito Sans"/>
                <a:ea typeface="Nunito Sans"/>
                <a:cs typeface="Nunito Sans"/>
                <a:sym typeface="Nunito Sans"/>
              </a:defRPr>
            </a:lvl2pPr>
            <a:lvl3pPr lvl="2" algn="r">
              <a:spcBef>
                <a:spcPts val="0"/>
              </a:spcBef>
              <a:spcAft>
                <a:spcPts val="0"/>
              </a:spcAft>
              <a:buSzPts val="1600"/>
              <a:buFont typeface="Nunito Sans"/>
              <a:buNone/>
              <a:defRPr>
                <a:latin typeface="Nunito Sans"/>
                <a:ea typeface="Nunito Sans"/>
                <a:cs typeface="Nunito Sans"/>
                <a:sym typeface="Nunito Sans"/>
              </a:defRPr>
            </a:lvl3pPr>
            <a:lvl4pPr lvl="3" algn="r">
              <a:spcBef>
                <a:spcPts val="0"/>
              </a:spcBef>
              <a:spcAft>
                <a:spcPts val="0"/>
              </a:spcAft>
              <a:buSzPts val="1600"/>
              <a:buFont typeface="Nunito Sans"/>
              <a:buNone/>
              <a:defRPr>
                <a:latin typeface="Nunito Sans"/>
                <a:ea typeface="Nunito Sans"/>
                <a:cs typeface="Nunito Sans"/>
                <a:sym typeface="Nunito Sans"/>
              </a:defRPr>
            </a:lvl4pPr>
            <a:lvl5pPr lvl="4" algn="r">
              <a:spcBef>
                <a:spcPts val="0"/>
              </a:spcBef>
              <a:spcAft>
                <a:spcPts val="0"/>
              </a:spcAft>
              <a:buSzPts val="1600"/>
              <a:buFont typeface="Nunito Sans"/>
              <a:buNone/>
              <a:defRPr>
                <a:latin typeface="Nunito Sans"/>
                <a:ea typeface="Nunito Sans"/>
                <a:cs typeface="Nunito Sans"/>
                <a:sym typeface="Nunito Sans"/>
              </a:defRPr>
            </a:lvl5pPr>
            <a:lvl6pPr lvl="5" algn="r">
              <a:spcBef>
                <a:spcPts val="0"/>
              </a:spcBef>
              <a:spcAft>
                <a:spcPts val="0"/>
              </a:spcAft>
              <a:buSzPts val="1600"/>
              <a:buFont typeface="Nunito Sans"/>
              <a:buNone/>
              <a:defRPr>
                <a:latin typeface="Nunito Sans"/>
                <a:ea typeface="Nunito Sans"/>
                <a:cs typeface="Nunito Sans"/>
                <a:sym typeface="Nunito Sans"/>
              </a:defRPr>
            </a:lvl6pPr>
            <a:lvl7pPr lvl="6" algn="r">
              <a:spcBef>
                <a:spcPts val="0"/>
              </a:spcBef>
              <a:spcAft>
                <a:spcPts val="0"/>
              </a:spcAft>
              <a:buSzPts val="1600"/>
              <a:buFont typeface="Nunito Sans"/>
              <a:buNone/>
              <a:defRPr>
                <a:latin typeface="Nunito Sans"/>
                <a:ea typeface="Nunito Sans"/>
                <a:cs typeface="Nunito Sans"/>
                <a:sym typeface="Nunito Sans"/>
              </a:defRPr>
            </a:lvl7pPr>
            <a:lvl8pPr lvl="7" algn="r">
              <a:spcBef>
                <a:spcPts val="0"/>
              </a:spcBef>
              <a:spcAft>
                <a:spcPts val="0"/>
              </a:spcAft>
              <a:buSzPts val="1600"/>
              <a:buFont typeface="Nunito Sans"/>
              <a:buNone/>
              <a:defRPr>
                <a:latin typeface="Nunito Sans"/>
                <a:ea typeface="Nunito Sans"/>
                <a:cs typeface="Nunito Sans"/>
                <a:sym typeface="Nunito Sans"/>
              </a:defRPr>
            </a:lvl8pPr>
            <a:lvl9pPr lvl="8" algn="r">
              <a:spcBef>
                <a:spcPts val="0"/>
              </a:spcBef>
              <a:spcAft>
                <a:spcPts val="0"/>
              </a:spcAft>
              <a:buSzPts val="1600"/>
              <a:buFont typeface="Nunito Sans"/>
              <a:buNone/>
              <a:defRPr>
                <a:latin typeface="Nunito Sans"/>
                <a:ea typeface="Nunito Sans"/>
                <a:cs typeface="Nunito Sans"/>
                <a:sym typeface="Nunito Sans"/>
              </a:defRPr>
            </a:lvl9pPr>
          </a:lstStyle>
          <a:p/>
        </p:txBody>
      </p:sp>
      <p:sp>
        <p:nvSpPr>
          <p:cNvPr id="129" name="Google Shape;129;p11"/>
          <p:cNvSpPr txBox="1"/>
          <p:nvPr>
            <p:ph idx="18" type="subTitle"/>
          </p:nvPr>
        </p:nvSpPr>
        <p:spPr>
          <a:xfrm>
            <a:off x="7851925" y="1894400"/>
            <a:ext cx="1063200" cy="452700"/>
          </a:xfrm>
          <a:prstGeom prst="rect">
            <a:avLst/>
          </a:prstGeom>
        </p:spPr>
        <p:txBody>
          <a:bodyPr anchorCtr="0" anchor="ctr" bIns="91425" lIns="91425" spcFirstLastPara="1" rIns="91425" wrap="square" tIns="91425">
            <a:noAutofit/>
          </a:bodyPr>
          <a:lstStyle>
            <a:lvl1pPr lvl="0" algn="r">
              <a:spcBef>
                <a:spcPts val="0"/>
              </a:spcBef>
              <a:spcAft>
                <a:spcPts val="0"/>
              </a:spcAft>
              <a:buSzPts val="1600"/>
              <a:buFont typeface="Nunito Sans"/>
              <a:buNone/>
              <a:defRPr>
                <a:latin typeface="Nunito Sans"/>
                <a:ea typeface="Nunito Sans"/>
                <a:cs typeface="Nunito Sans"/>
                <a:sym typeface="Nunito Sans"/>
              </a:defRPr>
            </a:lvl1pPr>
            <a:lvl2pPr lvl="1" algn="r">
              <a:spcBef>
                <a:spcPts val="0"/>
              </a:spcBef>
              <a:spcAft>
                <a:spcPts val="0"/>
              </a:spcAft>
              <a:buSzPts val="1600"/>
              <a:buFont typeface="Nunito Sans"/>
              <a:buNone/>
              <a:defRPr>
                <a:latin typeface="Nunito Sans"/>
                <a:ea typeface="Nunito Sans"/>
                <a:cs typeface="Nunito Sans"/>
                <a:sym typeface="Nunito Sans"/>
              </a:defRPr>
            </a:lvl2pPr>
            <a:lvl3pPr lvl="2" algn="r">
              <a:spcBef>
                <a:spcPts val="0"/>
              </a:spcBef>
              <a:spcAft>
                <a:spcPts val="0"/>
              </a:spcAft>
              <a:buSzPts val="1600"/>
              <a:buFont typeface="Nunito Sans"/>
              <a:buNone/>
              <a:defRPr>
                <a:latin typeface="Nunito Sans"/>
                <a:ea typeface="Nunito Sans"/>
                <a:cs typeface="Nunito Sans"/>
                <a:sym typeface="Nunito Sans"/>
              </a:defRPr>
            </a:lvl3pPr>
            <a:lvl4pPr lvl="3" algn="r">
              <a:spcBef>
                <a:spcPts val="0"/>
              </a:spcBef>
              <a:spcAft>
                <a:spcPts val="0"/>
              </a:spcAft>
              <a:buSzPts val="1600"/>
              <a:buFont typeface="Nunito Sans"/>
              <a:buNone/>
              <a:defRPr>
                <a:latin typeface="Nunito Sans"/>
                <a:ea typeface="Nunito Sans"/>
                <a:cs typeface="Nunito Sans"/>
                <a:sym typeface="Nunito Sans"/>
              </a:defRPr>
            </a:lvl4pPr>
            <a:lvl5pPr lvl="4" algn="r">
              <a:spcBef>
                <a:spcPts val="0"/>
              </a:spcBef>
              <a:spcAft>
                <a:spcPts val="0"/>
              </a:spcAft>
              <a:buSzPts val="1600"/>
              <a:buFont typeface="Nunito Sans"/>
              <a:buNone/>
              <a:defRPr>
                <a:latin typeface="Nunito Sans"/>
                <a:ea typeface="Nunito Sans"/>
                <a:cs typeface="Nunito Sans"/>
                <a:sym typeface="Nunito Sans"/>
              </a:defRPr>
            </a:lvl5pPr>
            <a:lvl6pPr lvl="5" algn="r">
              <a:spcBef>
                <a:spcPts val="0"/>
              </a:spcBef>
              <a:spcAft>
                <a:spcPts val="0"/>
              </a:spcAft>
              <a:buSzPts val="1600"/>
              <a:buFont typeface="Nunito Sans"/>
              <a:buNone/>
              <a:defRPr>
                <a:latin typeface="Nunito Sans"/>
                <a:ea typeface="Nunito Sans"/>
                <a:cs typeface="Nunito Sans"/>
                <a:sym typeface="Nunito Sans"/>
              </a:defRPr>
            </a:lvl6pPr>
            <a:lvl7pPr lvl="6" algn="r">
              <a:spcBef>
                <a:spcPts val="0"/>
              </a:spcBef>
              <a:spcAft>
                <a:spcPts val="0"/>
              </a:spcAft>
              <a:buSzPts val="1600"/>
              <a:buFont typeface="Nunito Sans"/>
              <a:buNone/>
              <a:defRPr>
                <a:latin typeface="Nunito Sans"/>
                <a:ea typeface="Nunito Sans"/>
                <a:cs typeface="Nunito Sans"/>
                <a:sym typeface="Nunito Sans"/>
              </a:defRPr>
            </a:lvl7pPr>
            <a:lvl8pPr lvl="7" algn="r">
              <a:spcBef>
                <a:spcPts val="0"/>
              </a:spcBef>
              <a:spcAft>
                <a:spcPts val="0"/>
              </a:spcAft>
              <a:buSzPts val="1600"/>
              <a:buFont typeface="Nunito Sans"/>
              <a:buNone/>
              <a:defRPr>
                <a:latin typeface="Nunito Sans"/>
                <a:ea typeface="Nunito Sans"/>
                <a:cs typeface="Nunito Sans"/>
                <a:sym typeface="Nunito Sans"/>
              </a:defRPr>
            </a:lvl8pPr>
            <a:lvl9pPr lvl="8" algn="r">
              <a:spcBef>
                <a:spcPts val="0"/>
              </a:spcBef>
              <a:spcAft>
                <a:spcPts val="0"/>
              </a:spcAft>
              <a:buSzPts val="1600"/>
              <a:buFont typeface="Nunito Sans"/>
              <a:buNone/>
              <a:defRPr>
                <a:latin typeface="Nunito Sans"/>
                <a:ea typeface="Nunito Sans"/>
                <a:cs typeface="Nunito Sans"/>
                <a:sym typeface="Nunito Sans"/>
              </a:defRPr>
            </a:lvl9pPr>
          </a:lstStyle>
          <a:p/>
        </p:txBody>
      </p:sp>
      <p:sp>
        <p:nvSpPr>
          <p:cNvPr id="130" name="Google Shape;130;p11"/>
          <p:cNvSpPr txBox="1"/>
          <p:nvPr>
            <p:ph idx="19" type="subTitle"/>
          </p:nvPr>
        </p:nvSpPr>
        <p:spPr>
          <a:xfrm>
            <a:off x="7851925" y="2586450"/>
            <a:ext cx="1063200" cy="452700"/>
          </a:xfrm>
          <a:prstGeom prst="rect">
            <a:avLst/>
          </a:prstGeom>
        </p:spPr>
        <p:txBody>
          <a:bodyPr anchorCtr="0" anchor="ctr" bIns="91425" lIns="91425" spcFirstLastPara="1" rIns="91425" wrap="square" tIns="91425">
            <a:noAutofit/>
          </a:bodyPr>
          <a:lstStyle>
            <a:lvl1pPr lvl="0" algn="r">
              <a:spcBef>
                <a:spcPts val="0"/>
              </a:spcBef>
              <a:spcAft>
                <a:spcPts val="0"/>
              </a:spcAft>
              <a:buSzPts val="1600"/>
              <a:buFont typeface="Nunito Sans"/>
              <a:buNone/>
              <a:defRPr>
                <a:latin typeface="Nunito Sans"/>
                <a:ea typeface="Nunito Sans"/>
                <a:cs typeface="Nunito Sans"/>
                <a:sym typeface="Nunito Sans"/>
              </a:defRPr>
            </a:lvl1pPr>
            <a:lvl2pPr lvl="1" algn="r">
              <a:spcBef>
                <a:spcPts val="0"/>
              </a:spcBef>
              <a:spcAft>
                <a:spcPts val="0"/>
              </a:spcAft>
              <a:buSzPts val="1600"/>
              <a:buFont typeface="Nunito Sans"/>
              <a:buNone/>
              <a:defRPr>
                <a:latin typeface="Nunito Sans"/>
                <a:ea typeface="Nunito Sans"/>
                <a:cs typeface="Nunito Sans"/>
                <a:sym typeface="Nunito Sans"/>
              </a:defRPr>
            </a:lvl2pPr>
            <a:lvl3pPr lvl="2" algn="r">
              <a:spcBef>
                <a:spcPts val="0"/>
              </a:spcBef>
              <a:spcAft>
                <a:spcPts val="0"/>
              </a:spcAft>
              <a:buSzPts val="1600"/>
              <a:buFont typeface="Nunito Sans"/>
              <a:buNone/>
              <a:defRPr>
                <a:latin typeface="Nunito Sans"/>
                <a:ea typeface="Nunito Sans"/>
                <a:cs typeface="Nunito Sans"/>
                <a:sym typeface="Nunito Sans"/>
              </a:defRPr>
            </a:lvl3pPr>
            <a:lvl4pPr lvl="3" algn="r">
              <a:spcBef>
                <a:spcPts val="0"/>
              </a:spcBef>
              <a:spcAft>
                <a:spcPts val="0"/>
              </a:spcAft>
              <a:buSzPts val="1600"/>
              <a:buFont typeface="Nunito Sans"/>
              <a:buNone/>
              <a:defRPr>
                <a:latin typeface="Nunito Sans"/>
                <a:ea typeface="Nunito Sans"/>
                <a:cs typeface="Nunito Sans"/>
                <a:sym typeface="Nunito Sans"/>
              </a:defRPr>
            </a:lvl4pPr>
            <a:lvl5pPr lvl="4" algn="r">
              <a:spcBef>
                <a:spcPts val="0"/>
              </a:spcBef>
              <a:spcAft>
                <a:spcPts val="0"/>
              </a:spcAft>
              <a:buSzPts val="1600"/>
              <a:buFont typeface="Nunito Sans"/>
              <a:buNone/>
              <a:defRPr>
                <a:latin typeface="Nunito Sans"/>
                <a:ea typeface="Nunito Sans"/>
                <a:cs typeface="Nunito Sans"/>
                <a:sym typeface="Nunito Sans"/>
              </a:defRPr>
            </a:lvl5pPr>
            <a:lvl6pPr lvl="5" algn="r">
              <a:spcBef>
                <a:spcPts val="0"/>
              </a:spcBef>
              <a:spcAft>
                <a:spcPts val="0"/>
              </a:spcAft>
              <a:buSzPts val="1600"/>
              <a:buFont typeface="Nunito Sans"/>
              <a:buNone/>
              <a:defRPr>
                <a:latin typeface="Nunito Sans"/>
                <a:ea typeface="Nunito Sans"/>
                <a:cs typeface="Nunito Sans"/>
                <a:sym typeface="Nunito Sans"/>
              </a:defRPr>
            </a:lvl6pPr>
            <a:lvl7pPr lvl="6" algn="r">
              <a:spcBef>
                <a:spcPts val="0"/>
              </a:spcBef>
              <a:spcAft>
                <a:spcPts val="0"/>
              </a:spcAft>
              <a:buSzPts val="1600"/>
              <a:buFont typeface="Nunito Sans"/>
              <a:buNone/>
              <a:defRPr>
                <a:latin typeface="Nunito Sans"/>
                <a:ea typeface="Nunito Sans"/>
                <a:cs typeface="Nunito Sans"/>
                <a:sym typeface="Nunito Sans"/>
              </a:defRPr>
            </a:lvl7pPr>
            <a:lvl8pPr lvl="7" algn="r">
              <a:spcBef>
                <a:spcPts val="0"/>
              </a:spcBef>
              <a:spcAft>
                <a:spcPts val="0"/>
              </a:spcAft>
              <a:buSzPts val="1600"/>
              <a:buFont typeface="Nunito Sans"/>
              <a:buNone/>
              <a:defRPr>
                <a:latin typeface="Nunito Sans"/>
                <a:ea typeface="Nunito Sans"/>
                <a:cs typeface="Nunito Sans"/>
                <a:sym typeface="Nunito Sans"/>
              </a:defRPr>
            </a:lvl8pPr>
            <a:lvl9pPr lvl="8" algn="r">
              <a:spcBef>
                <a:spcPts val="0"/>
              </a:spcBef>
              <a:spcAft>
                <a:spcPts val="0"/>
              </a:spcAft>
              <a:buSzPts val="1600"/>
              <a:buFont typeface="Nunito Sans"/>
              <a:buNone/>
              <a:defRPr>
                <a:latin typeface="Nunito Sans"/>
                <a:ea typeface="Nunito Sans"/>
                <a:cs typeface="Nunito Sans"/>
                <a:sym typeface="Nunito Sans"/>
              </a:defRPr>
            </a:lvl9pPr>
          </a:lstStyle>
          <a:p/>
        </p:txBody>
      </p:sp>
      <p:sp>
        <p:nvSpPr>
          <p:cNvPr id="131" name="Google Shape;131;p11"/>
          <p:cNvSpPr txBox="1"/>
          <p:nvPr>
            <p:ph idx="20" type="subTitle"/>
          </p:nvPr>
        </p:nvSpPr>
        <p:spPr>
          <a:xfrm>
            <a:off x="7851925" y="3278500"/>
            <a:ext cx="1063200" cy="452700"/>
          </a:xfrm>
          <a:prstGeom prst="rect">
            <a:avLst/>
          </a:prstGeom>
        </p:spPr>
        <p:txBody>
          <a:bodyPr anchorCtr="0" anchor="ctr" bIns="91425" lIns="91425" spcFirstLastPara="1" rIns="91425" wrap="square" tIns="91425">
            <a:noAutofit/>
          </a:bodyPr>
          <a:lstStyle>
            <a:lvl1pPr lvl="0" algn="r">
              <a:spcBef>
                <a:spcPts val="0"/>
              </a:spcBef>
              <a:spcAft>
                <a:spcPts val="0"/>
              </a:spcAft>
              <a:buSzPts val="1600"/>
              <a:buFont typeface="Nunito Sans"/>
              <a:buNone/>
              <a:defRPr>
                <a:latin typeface="Nunito Sans"/>
                <a:ea typeface="Nunito Sans"/>
                <a:cs typeface="Nunito Sans"/>
                <a:sym typeface="Nunito Sans"/>
              </a:defRPr>
            </a:lvl1pPr>
            <a:lvl2pPr lvl="1" algn="r">
              <a:spcBef>
                <a:spcPts val="0"/>
              </a:spcBef>
              <a:spcAft>
                <a:spcPts val="0"/>
              </a:spcAft>
              <a:buSzPts val="1600"/>
              <a:buFont typeface="Nunito Sans"/>
              <a:buNone/>
              <a:defRPr>
                <a:latin typeface="Nunito Sans"/>
                <a:ea typeface="Nunito Sans"/>
                <a:cs typeface="Nunito Sans"/>
                <a:sym typeface="Nunito Sans"/>
              </a:defRPr>
            </a:lvl2pPr>
            <a:lvl3pPr lvl="2" algn="r">
              <a:spcBef>
                <a:spcPts val="0"/>
              </a:spcBef>
              <a:spcAft>
                <a:spcPts val="0"/>
              </a:spcAft>
              <a:buSzPts val="1600"/>
              <a:buFont typeface="Nunito Sans"/>
              <a:buNone/>
              <a:defRPr>
                <a:latin typeface="Nunito Sans"/>
                <a:ea typeface="Nunito Sans"/>
                <a:cs typeface="Nunito Sans"/>
                <a:sym typeface="Nunito Sans"/>
              </a:defRPr>
            </a:lvl3pPr>
            <a:lvl4pPr lvl="3" algn="r">
              <a:spcBef>
                <a:spcPts val="0"/>
              </a:spcBef>
              <a:spcAft>
                <a:spcPts val="0"/>
              </a:spcAft>
              <a:buSzPts val="1600"/>
              <a:buFont typeface="Nunito Sans"/>
              <a:buNone/>
              <a:defRPr>
                <a:latin typeface="Nunito Sans"/>
                <a:ea typeface="Nunito Sans"/>
                <a:cs typeface="Nunito Sans"/>
                <a:sym typeface="Nunito Sans"/>
              </a:defRPr>
            </a:lvl4pPr>
            <a:lvl5pPr lvl="4" algn="r">
              <a:spcBef>
                <a:spcPts val="0"/>
              </a:spcBef>
              <a:spcAft>
                <a:spcPts val="0"/>
              </a:spcAft>
              <a:buSzPts val="1600"/>
              <a:buFont typeface="Nunito Sans"/>
              <a:buNone/>
              <a:defRPr>
                <a:latin typeface="Nunito Sans"/>
                <a:ea typeface="Nunito Sans"/>
                <a:cs typeface="Nunito Sans"/>
                <a:sym typeface="Nunito Sans"/>
              </a:defRPr>
            </a:lvl5pPr>
            <a:lvl6pPr lvl="5" algn="r">
              <a:spcBef>
                <a:spcPts val="0"/>
              </a:spcBef>
              <a:spcAft>
                <a:spcPts val="0"/>
              </a:spcAft>
              <a:buSzPts val="1600"/>
              <a:buFont typeface="Nunito Sans"/>
              <a:buNone/>
              <a:defRPr>
                <a:latin typeface="Nunito Sans"/>
                <a:ea typeface="Nunito Sans"/>
                <a:cs typeface="Nunito Sans"/>
                <a:sym typeface="Nunito Sans"/>
              </a:defRPr>
            </a:lvl6pPr>
            <a:lvl7pPr lvl="6" algn="r">
              <a:spcBef>
                <a:spcPts val="0"/>
              </a:spcBef>
              <a:spcAft>
                <a:spcPts val="0"/>
              </a:spcAft>
              <a:buSzPts val="1600"/>
              <a:buFont typeface="Nunito Sans"/>
              <a:buNone/>
              <a:defRPr>
                <a:latin typeface="Nunito Sans"/>
                <a:ea typeface="Nunito Sans"/>
                <a:cs typeface="Nunito Sans"/>
                <a:sym typeface="Nunito Sans"/>
              </a:defRPr>
            </a:lvl7pPr>
            <a:lvl8pPr lvl="7" algn="r">
              <a:spcBef>
                <a:spcPts val="0"/>
              </a:spcBef>
              <a:spcAft>
                <a:spcPts val="0"/>
              </a:spcAft>
              <a:buSzPts val="1600"/>
              <a:buFont typeface="Nunito Sans"/>
              <a:buNone/>
              <a:defRPr>
                <a:latin typeface="Nunito Sans"/>
                <a:ea typeface="Nunito Sans"/>
                <a:cs typeface="Nunito Sans"/>
                <a:sym typeface="Nunito Sans"/>
              </a:defRPr>
            </a:lvl8pPr>
            <a:lvl9pPr lvl="8" algn="r">
              <a:spcBef>
                <a:spcPts val="0"/>
              </a:spcBef>
              <a:spcAft>
                <a:spcPts val="0"/>
              </a:spcAft>
              <a:buSzPts val="1600"/>
              <a:buFont typeface="Nunito Sans"/>
              <a:buNone/>
              <a:defRPr>
                <a:latin typeface="Nunito Sans"/>
                <a:ea typeface="Nunito Sans"/>
                <a:cs typeface="Nunito Sans"/>
                <a:sym typeface="Nunito Sans"/>
              </a:defRPr>
            </a:lvl9pPr>
          </a:lstStyle>
          <a:p/>
        </p:txBody>
      </p:sp>
      <p:sp>
        <p:nvSpPr>
          <p:cNvPr id="132" name="Google Shape;132;p11"/>
          <p:cNvSpPr txBox="1"/>
          <p:nvPr>
            <p:ph idx="21" type="subTitle"/>
          </p:nvPr>
        </p:nvSpPr>
        <p:spPr>
          <a:xfrm>
            <a:off x="7851925" y="3970550"/>
            <a:ext cx="1063200" cy="452700"/>
          </a:xfrm>
          <a:prstGeom prst="rect">
            <a:avLst/>
          </a:prstGeom>
        </p:spPr>
        <p:txBody>
          <a:bodyPr anchorCtr="0" anchor="ctr" bIns="91425" lIns="91425" spcFirstLastPara="1" rIns="91425" wrap="square" tIns="91425">
            <a:noAutofit/>
          </a:bodyPr>
          <a:lstStyle>
            <a:lvl1pPr lvl="0" algn="r">
              <a:spcBef>
                <a:spcPts val="0"/>
              </a:spcBef>
              <a:spcAft>
                <a:spcPts val="0"/>
              </a:spcAft>
              <a:buSzPts val="1600"/>
              <a:buFont typeface="Nunito Sans"/>
              <a:buNone/>
              <a:defRPr>
                <a:latin typeface="Nunito Sans"/>
                <a:ea typeface="Nunito Sans"/>
                <a:cs typeface="Nunito Sans"/>
                <a:sym typeface="Nunito Sans"/>
              </a:defRPr>
            </a:lvl1pPr>
            <a:lvl2pPr lvl="1" algn="r">
              <a:spcBef>
                <a:spcPts val="0"/>
              </a:spcBef>
              <a:spcAft>
                <a:spcPts val="0"/>
              </a:spcAft>
              <a:buSzPts val="1600"/>
              <a:buFont typeface="Nunito Sans"/>
              <a:buNone/>
              <a:defRPr>
                <a:latin typeface="Nunito Sans"/>
                <a:ea typeface="Nunito Sans"/>
                <a:cs typeface="Nunito Sans"/>
                <a:sym typeface="Nunito Sans"/>
              </a:defRPr>
            </a:lvl2pPr>
            <a:lvl3pPr lvl="2" algn="r">
              <a:spcBef>
                <a:spcPts val="0"/>
              </a:spcBef>
              <a:spcAft>
                <a:spcPts val="0"/>
              </a:spcAft>
              <a:buSzPts val="1600"/>
              <a:buFont typeface="Nunito Sans"/>
              <a:buNone/>
              <a:defRPr>
                <a:latin typeface="Nunito Sans"/>
                <a:ea typeface="Nunito Sans"/>
                <a:cs typeface="Nunito Sans"/>
                <a:sym typeface="Nunito Sans"/>
              </a:defRPr>
            </a:lvl3pPr>
            <a:lvl4pPr lvl="3" algn="r">
              <a:spcBef>
                <a:spcPts val="0"/>
              </a:spcBef>
              <a:spcAft>
                <a:spcPts val="0"/>
              </a:spcAft>
              <a:buSzPts val="1600"/>
              <a:buFont typeface="Nunito Sans"/>
              <a:buNone/>
              <a:defRPr>
                <a:latin typeface="Nunito Sans"/>
                <a:ea typeface="Nunito Sans"/>
                <a:cs typeface="Nunito Sans"/>
                <a:sym typeface="Nunito Sans"/>
              </a:defRPr>
            </a:lvl4pPr>
            <a:lvl5pPr lvl="4" algn="r">
              <a:spcBef>
                <a:spcPts val="0"/>
              </a:spcBef>
              <a:spcAft>
                <a:spcPts val="0"/>
              </a:spcAft>
              <a:buSzPts val="1600"/>
              <a:buFont typeface="Nunito Sans"/>
              <a:buNone/>
              <a:defRPr>
                <a:latin typeface="Nunito Sans"/>
                <a:ea typeface="Nunito Sans"/>
                <a:cs typeface="Nunito Sans"/>
                <a:sym typeface="Nunito Sans"/>
              </a:defRPr>
            </a:lvl5pPr>
            <a:lvl6pPr lvl="5" algn="r">
              <a:spcBef>
                <a:spcPts val="0"/>
              </a:spcBef>
              <a:spcAft>
                <a:spcPts val="0"/>
              </a:spcAft>
              <a:buSzPts val="1600"/>
              <a:buFont typeface="Nunito Sans"/>
              <a:buNone/>
              <a:defRPr>
                <a:latin typeface="Nunito Sans"/>
                <a:ea typeface="Nunito Sans"/>
                <a:cs typeface="Nunito Sans"/>
                <a:sym typeface="Nunito Sans"/>
              </a:defRPr>
            </a:lvl6pPr>
            <a:lvl7pPr lvl="6" algn="r">
              <a:spcBef>
                <a:spcPts val="0"/>
              </a:spcBef>
              <a:spcAft>
                <a:spcPts val="0"/>
              </a:spcAft>
              <a:buSzPts val="1600"/>
              <a:buFont typeface="Nunito Sans"/>
              <a:buNone/>
              <a:defRPr>
                <a:latin typeface="Nunito Sans"/>
                <a:ea typeface="Nunito Sans"/>
                <a:cs typeface="Nunito Sans"/>
                <a:sym typeface="Nunito Sans"/>
              </a:defRPr>
            </a:lvl7pPr>
            <a:lvl8pPr lvl="7" algn="r">
              <a:spcBef>
                <a:spcPts val="0"/>
              </a:spcBef>
              <a:spcAft>
                <a:spcPts val="0"/>
              </a:spcAft>
              <a:buSzPts val="1600"/>
              <a:buFont typeface="Nunito Sans"/>
              <a:buNone/>
              <a:defRPr>
                <a:latin typeface="Nunito Sans"/>
                <a:ea typeface="Nunito Sans"/>
                <a:cs typeface="Nunito Sans"/>
                <a:sym typeface="Nunito Sans"/>
              </a:defRPr>
            </a:lvl8pPr>
            <a:lvl9pPr lvl="8" algn="r">
              <a:spcBef>
                <a:spcPts val="0"/>
              </a:spcBef>
              <a:spcAft>
                <a:spcPts val="0"/>
              </a:spcAft>
              <a:buSzPts val="1600"/>
              <a:buFont typeface="Nunito Sans"/>
              <a:buNone/>
              <a:defRPr>
                <a:latin typeface="Nunito Sans"/>
                <a:ea typeface="Nunito Sans"/>
                <a:cs typeface="Nunito Sans"/>
                <a:sym typeface="Nunito Sans"/>
              </a:defRPr>
            </a:lvl9pPr>
          </a:lstStyle>
          <a:p/>
        </p:txBody>
      </p:sp>
      <p:sp>
        <p:nvSpPr>
          <p:cNvPr id="133" name="Google Shape;133;p11"/>
          <p:cNvSpPr txBox="1"/>
          <p:nvPr>
            <p:ph idx="22" type="subTitle"/>
          </p:nvPr>
        </p:nvSpPr>
        <p:spPr>
          <a:xfrm>
            <a:off x="228600" y="4800275"/>
            <a:ext cx="1115700" cy="311400"/>
          </a:xfrm>
          <a:prstGeom prst="rect">
            <a:avLst/>
          </a:prstGeom>
        </p:spPr>
        <p:txBody>
          <a:bodyPr anchorCtr="0" anchor="t" bIns="91425" lIns="91425" spcFirstLastPara="1" rIns="91425" wrap="square" tIns="91425">
            <a:noAutofit/>
          </a:bodyPr>
          <a:lstStyle>
            <a:lvl1pPr lvl="0">
              <a:spcBef>
                <a:spcPts val="0"/>
              </a:spcBef>
              <a:spcAft>
                <a:spcPts val="0"/>
              </a:spcAft>
              <a:buNone/>
              <a:defRPr sz="700">
                <a:solidFill>
                  <a:schemeClr val="dk2"/>
                </a:solidFill>
                <a:latin typeface="Nunito Sans"/>
                <a:ea typeface="Nunito Sans"/>
                <a:cs typeface="Nunito Sans"/>
                <a:sym typeface="Nunito Sans"/>
              </a:defRPr>
            </a:lvl1pPr>
            <a:lvl2pPr lvl="1">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2pPr>
            <a:lvl3pPr lvl="2">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3pPr>
            <a:lvl4pPr lvl="3">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4pPr>
            <a:lvl5pPr lvl="4">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5pPr>
            <a:lvl6pPr lvl="5">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6pPr>
            <a:lvl7pPr lvl="6">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7pPr>
            <a:lvl8pPr lvl="7">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8pPr>
            <a:lvl9pPr lvl="8">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9pPr>
          </a:lstStyle>
          <a:p/>
        </p:txBody>
      </p:sp>
      <p:sp>
        <p:nvSpPr>
          <p:cNvPr id="134" name="Google Shape;134;p11"/>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 Alt 1">
  <p:cSld name="BLANK_1_1_1_1_1_1_1_1_1_1_1_1">
    <p:spTree>
      <p:nvGrpSpPr>
        <p:cNvPr id="135" name="Shape 135"/>
        <p:cNvGrpSpPr/>
        <p:nvPr/>
      </p:nvGrpSpPr>
      <p:grpSpPr>
        <a:xfrm>
          <a:off x="0" y="0"/>
          <a:ext cx="0" cy="0"/>
          <a:chOff x="0" y="0"/>
          <a:chExt cx="0" cy="0"/>
        </a:xfrm>
      </p:grpSpPr>
      <p:pic>
        <p:nvPicPr>
          <p:cNvPr id="136" name="Google Shape;136;p12"/>
          <p:cNvPicPr preferRelativeResize="0"/>
          <p:nvPr/>
        </p:nvPicPr>
        <p:blipFill rotWithShape="1">
          <a:blip r:embed="rId2">
            <a:alphaModFix/>
          </a:blip>
          <a:srcRect b="0" l="0" r="0" t="21451"/>
          <a:stretch/>
        </p:blipFill>
        <p:spPr>
          <a:xfrm>
            <a:off x="4061100" y="0"/>
            <a:ext cx="4136100" cy="3248727"/>
          </a:xfrm>
          <a:prstGeom prst="rect">
            <a:avLst/>
          </a:prstGeom>
          <a:noFill/>
          <a:ln>
            <a:noFill/>
          </a:ln>
        </p:spPr>
      </p:pic>
      <p:sp>
        <p:nvSpPr>
          <p:cNvPr id="137" name="Google Shape;137;p12"/>
          <p:cNvSpPr/>
          <p:nvPr/>
        </p:nvSpPr>
        <p:spPr>
          <a:xfrm flipH="1" rot="-5400000">
            <a:off x="5143020" y="1161600"/>
            <a:ext cx="7978200" cy="7978200"/>
          </a:xfrm>
          <a:prstGeom prst="pie">
            <a:avLst>
              <a:gd fmla="val 10792592" name="adj1"/>
              <a:gd fmla="val 16198514" name="adj2"/>
            </a:avLst>
          </a:prstGeom>
          <a:gradFill>
            <a:gsLst>
              <a:gs pos="0">
                <a:schemeClr val="accent1"/>
              </a:gs>
              <a:gs pos="64000">
                <a:schemeClr val="dk2"/>
              </a:gs>
              <a:gs pos="100000">
                <a:schemeClr val="dk2"/>
              </a:gs>
            </a:gsLst>
            <a:path path="circle">
              <a:fillToRect b="0%" l="100%" r="0%" t="100%"/>
            </a:path>
            <a:tileRect b="-100%" l="0%" r="-100%" t="0%"/>
          </a:gra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latin typeface="Nunito Sans"/>
              <a:ea typeface="Nunito Sans"/>
              <a:cs typeface="Nunito Sans"/>
              <a:sym typeface="Nunito Sans"/>
            </a:endParaRPr>
          </a:p>
        </p:txBody>
      </p:sp>
      <p:sp>
        <p:nvSpPr>
          <p:cNvPr id="138" name="Google Shape;138;p12"/>
          <p:cNvSpPr/>
          <p:nvPr/>
        </p:nvSpPr>
        <p:spPr>
          <a:xfrm>
            <a:off x="4600000" y="-50"/>
            <a:ext cx="3973152" cy="5143488"/>
          </a:xfrm>
          <a:custGeom>
            <a:rect b="b" l="l" r="r" t="t"/>
            <a:pathLst>
              <a:path extrusionOk="0" h="160734" w="124161">
                <a:moveTo>
                  <a:pt x="46435" y="0"/>
                </a:moveTo>
                <a:lnTo>
                  <a:pt x="50007" y="3088"/>
                </a:lnTo>
                <a:lnTo>
                  <a:pt x="53988" y="6586"/>
                </a:lnTo>
                <a:lnTo>
                  <a:pt x="58379" y="10492"/>
                </a:lnTo>
                <a:lnTo>
                  <a:pt x="63067" y="14697"/>
                </a:lnTo>
                <a:lnTo>
                  <a:pt x="67978" y="19199"/>
                </a:lnTo>
                <a:lnTo>
                  <a:pt x="73075" y="23924"/>
                </a:lnTo>
                <a:lnTo>
                  <a:pt x="78247" y="28835"/>
                </a:lnTo>
                <a:lnTo>
                  <a:pt x="83419" y="33858"/>
                </a:lnTo>
                <a:lnTo>
                  <a:pt x="88144" y="38546"/>
                </a:lnTo>
                <a:lnTo>
                  <a:pt x="92609" y="43048"/>
                </a:lnTo>
                <a:lnTo>
                  <a:pt x="96739" y="47402"/>
                </a:lnTo>
                <a:lnTo>
                  <a:pt x="98711" y="49485"/>
                </a:lnTo>
                <a:lnTo>
                  <a:pt x="100609" y="51532"/>
                </a:lnTo>
                <a:lnTo>
                  <a:pt x="102432" y="53578"/>
                </a:lnTo>
                <a:lnTo>
                  <a:pt x="104181" y="55550"/>
                </a:lnTo>
                <a:lnTo>
                  <a:pt x="105855" y="57448"/>
                </a:lnTo>
                <a:lnTo>
                  <a:pt x="107455" y="59345"/>
                </a:lnTo>
                <a:lnTo>
                  <a:pt x="108980" y="61168"/>
                </a:lnTo>
                <a:lnTo>
                  <a:pt x="110431" y="62954"/>
                </a:lnTo>
                <a:lnTo>
                  <a:pt x="111808" y="64703"/>
                </a:lnTo>
                <a:lnTo>
                  <a:pt x="113110" y="66414"/>
                </a:lnTo>
                <a:lnTo>
                  <a:pt x="114636" y="68424"/>
                </a:lnTo>
                <a:lnTo>
                  <a:pt x="116050" y="70396"/>
                </a:lnTo>
                <a:lnTo>
                  <a:pt x="117315" y="72293"/>
                </a:lnTo>
                <a:lnTo>
                  <a:pt x="118468" y="74079"/>
                </a:lnTo>
                <a:lnTo>
                  <a:pt x="119510" y="75828"/>
                </a:lnTo>
                <a:lnTo>
                  <a:pt x="120440" y="77502"/>
                </a:lnTo>
                <a:lnTo>
                  <a:pt x="121221" y="79065"/>
                </a:lnTo>
                <a:lnTo>
                  <a:pt x="121928" y="80553"/>
                </a:lnTo>
                <a:lnTo>
                  <a:pt x="122486" y="82004"/>
                </a:lnTo>
                <a:lnTo>
                  <a:pt x="122933" y="83344"/>
                </a:lnTo>
                <a:lnTo>
                  <a:pt x="123119" y="83976"/>
                </a:lnTo>
                <a:lnTo>
                  <a:pt x="123268" y="84609"/>
                </a:lnTo>
                <a:lnTo>
                  <a:pt x="123379" y="85241"/>
                </a:lnTo>
                <a:lnTo>
                  <a:pt x="123491" y="85799"/>
                </a:lnTo>
                <a:lnTo>
                  <a:pt x="123528" y="86395"/>
                </a:lnTo>
                <a:lnTo>
                  <a:pt x="123565" y="86915"/>
                </a:lnTo>
                <a:lnTo>
                  <a:pt x="123565" y="87474"/>
                </a:lnTo>
                <a:lnTo>
                  <a:pt x="123528" y="87957"/>
                </a:lnTo>
                <a:lnTo>
                  <a:pt x="123491" y="88441"/>
                </a:lnTo>
                <a:lnTo>
                  <a:pt x="123379" y="88925"/>
                </a:lnTo>
                <a:lnTo>
                  <a:pt x="123268" y="89371"/>
                </a:lnTo>
                <a:lnTo>
                  <a:pt x="123119" y="89780"/>
                </a:lnTo>
                <a:lnTo>
                  <a:pt x="122858" y="90413"/>
                </a:lnTo>
                <a:lnTo>
                  <a:pt x="122486" y="90971"/>
                </a:lnTo>
                <a:lnTo>
                  <a:pt x="122077" y="91492"/>
                </a:lnTo>
                <a:lnTo>
                  <a:pt x="121593" y="91938"/>
                </a:lnTo>
                <a:lnTo>
                  <a:pt x="121035" y="92385"/>
                </a:lnTo>
                <a:lnTo>
                  <a:pt x="120403" y="92757"/>
                </a:lnTo>
                <a:lnTo>
                  <a:pt x="119733" y="93092"/>
                </a:lnTo>
                <a:lnTo>
                  <a:pt x="118989" y="93389"/>
                </a:lnTo>
                <a:lnTo>
                  <a:pt x="118133" y="93650"/>
                </a:lnTo>
                <a:lnTo>
                  <a:pt x="117240" y="93873"/>
                </a:lnTo>
                <a:lnTo>
                  <a:pt x="116310" y="94059"/>
                </a:lnTo>
                <a:lnTo>
                  <a:pt x="115268" y="94171"/>
                </a:lnTo>
                <a:lnTo>
                  <a:pt x="114189" y="94245"/>
                </a:lnTo>
                <a:lnTo>
                  <a:pt x="112999" y="94282"/>
                </a:lnTo>
                <a:lnTo>
                  <a:pt x="111771" y="94282"/>
                </a:lnTo>
                <a:lnTo>
                  <a:pt x="110506" y="94245"/>
                </a:lnTo>
                <a:lnTo>
                  <a:pt x="97558" y="93501"/>
                </a:lnTo>
                <a:lnTo>
                  <a:pt x="89744" y="93055"/>
                </a:lnTo>
                <a:lnTo>
                  <a:pt x="81782" y="92645"/>
                </a:lnTo>
                <a:lnTo>
                  <a:pt x="73745" y="92236"/>
                </a:lnTo>
                <a:lnTo>
                  <a:pt x="65708" y="91901"/>
                </a:lnTo>
                <a:lnTo>
                  <a:pt x="57746" y="91604"/>
                </a:lnTo>
                <a:lnTo>
                  <a:pt x="53839" y="91529"/>
                </a:lnTo>
                <a:lnTo>
                  <a:pt x="49970" y="91455"/>
                </a:lnTo>
                <a:lnTo>
                  <a:pt x="46175" y="91380"/>
                </a:lnTo>
                <a:lnTo>
                  <a:pt x="42491" y="91380"/>
                </a:lnTo>
                <a:lnTo>
                  <a:pt x="38845" y="91417"/>
                </a:lnTo>
                <a:lnTo>
                  <a:pt x="35310" y="91492"/>
                </a:lnTo>
                <a:lnTo>
                  <a:pt x="31627" y="91604"/>
                </a:lnTo>
                <a:lnTo>
                  <a:pt x="28167" y="91752"/>
                </a:lnTo>
                <a:lnTo>
                  <a:pt x="24930" y="91976"/>
                </a:lnTo>
                <a:lnTo>
                  <a:pt x="21916" y="92236"/>
                </a:lnTo>
                <a:lnTo>
                  <a:pt x="19088" y="92534"/>
                </a:lnTo>
                <a:lnTo>
                  <a:pt x="16446" y="92906"/>
                </a:lnTo>
                <a:lnTo>
                  <a:pt x="14028" y="93315"/>
                </a:lnTo>
                <a:lnTo>
                  <a:pt x="11795" y="93762"/>
                </a:lnTo>
                <a:lnTo>
                  <a:pt x="10568" y="94059"/>
                </a:lnTo>
                <a:lnTo>
                  <a:pt x="9451" y="94357"/>
                </a:lnTo>
                <a:lnTo>
                  <a:pt x="8372" y="94692"/>
                </a:lnTo>
                <a:lnTo>
                  <a:pt x="7368" y="95027"/>
                </a:lnTo>
                <a:lnTo>
                  <a:pt x="6438" y="95361"/>
                </a:lnTo>
                <a:lnTo>
                  <a:pt x="5545" y="95733"/>
                </a:lnTo>
                <a:lnTo>
                  <a:pt x="4763" y="96106"/>
                </a:lnTo>
                <a:lnTo>
                  <a:pt x="4019" y="96515"/>
                </a:lnTo>
                <a:lnTo>
                  <a:pt x="3312" y="96924"/>
                </a:lnTo>
                <a:lnTo>
                  <a:pt x="2717" y="97371"/>
                </a:lnTo>
                <a:lnTo>
                  <a:pt x="2159" y="97817"/>
                </a:lnTo>
                <a:lnTo>
                  <a:pt x="1675" y="98301"/>
                </a:lnTo>
                <a:lnTo>
                  <a:pt x="1229" y="98784"/>
                </a:lnTo>
                <a:lnTo>
                  <a:pt x="894" y="99305"/>
                </a:lnTo>
                <a:lnTo>
                  <a:pt x="596" y="99826"/>
                </a:lnTo>
                <a:lnTo>
                  <a:pt x="336" y="100384"/>
                </a:lnTo>
                <a:lnTo>
                  <a:pt x="224" y="100756"/>
                </a:lnTo>
                <a:lnTo>
                  <a:pt x="112" y="101128"/>
                </a:lnTo>
                <a:lnTo>
                  <a:pt x="75" y="101538"/>
                </a:lnTo>
                <a:lnTo>
                  <a:pt x="38" y="101947"/>
                </a:lnTo>
                <a:lnTo>
                  <a:pt x="1" y="102356"/>
                </a:lnTo>
                <a:lnTo>
                  <a:pt x="38" y="102766"/>
                </a:lnTo>
                <a:lnTo>
                  <a:pt x="75" y="103175"/>
                </a:lnTo>
                <a:lnTo>
                  <a:pt x="187" y="103621"/>
                </a:lnTo>
                <a:lnTo>
                  <a:pt x="299" y="104031"/>
                </a:lnTo>
                <a:lnTo>
                  <a:pt x="410" y="104477"/>
                </a:lnTo>
                <a:lnTo>
                  <a:pt x="596" y="104924"/>
                </a:lnTo>
                <a:lnTo>
                  <a:pt x="782" y="105407"/>
                </a:lnTo>
                <a:lnTo>
                  <a:pt x="1005" y="105854"/>
                </a:lnTo>
                <a:lnTo>
                  <a:pt x="1266" y="106337"/>
                </a:lnTo>
                <a:lnTo>
                  <a:pt x="1898" y="107305"/>
                </a:lnTo>
                <a:lnTo>
                  <a:pt x="2605" y="108309"/>
                </a:lnTo>
                <a:lnTo>
                  <a:pt x="3461" y="109314"/>
                </a:lnTo>
                <a:lnTo>
                  <a:pt x="4429" y="110393"/>
                </a:lnTo>
                <a:lnTo>
                  <a:pt x="5508" y="111472"/>
                </a:lnTo>
                <a:lnTo>
                  <a:pt x="6698" y="112625"/>
                </a:lnTo>
                <a:lnTo>
                  <a:pt x="8038" y="113779"/>
                </a:lnTo>
                <a:lnTo>
                  <a:pt x="9489" y="114969"/>
                </a:lnTo>
                <a:lnTo>
                  <a:pt x="11051" y="116197"/>
                </a:lnTo>
                <a:lnTo>
                  <a:pt x="15144" y="119323"/>
                </a:lnTo>
                <a:lnTo>
                  <a:pt x="19125" y="122411"/>
                </a:lnTo>
                <a:lnTo>
                  <a:pt x="23069" y="125499"/>
                </a:lnTo>
                <a:lnTo>
                  <a:pt x="26902" y="128587"/>
                </a:lnTo>
                <a:lnTo>
                  <a:pt x="30697" y="131601"/>
                </a:lnTo>
                <a:lnTo>
                  <a:pt x="34343" y="134578"/>
                </a:lnTo>
                <a:lnTo>
                  <a:pt x="41412" y="140382"/>
                </a:lnTo>
                <a:lnTo>
                  <a:pt x="48072" y="145963"/>
                </a:lnTo>
                <a:lnTo>
                  <a:pt x="54249" y="151246"/>
                </a:lnTo>
                <a:lnTo>
                  <a:pt x="59941" y="156195"/>
                </a:lnTo>
                <a:lnTo>
                  <a:pt x="65113" y="160734"/>
                </a:lnTo>
                <a:lnTo>
                  <a:pt x="66006" y="160734"/>
                </a:lnTo>
                <a:lnTo>
                  <a:pt x="60834" y="156158"/>
                </a:lnTo>
                <a:lnTo>
                  <a:pt x="55104" y="151172"/>
                </a:lnTo>
                <a:lnTo>
                  <a:pt x="48854" y="145851"/>
                </a:lnTo>
                <a:lnTo>
                  <a:pt x="42156" y="140233"/>
                </a:lnTo>
                <a:lnTo>
                  <a:pt x="38622" y="137331"/>
                </a:lnTo>
                <a:lnTo>
                  <a:pt x="35013" y="134354"/>
                </a:lnTo>
                <a:lnTo>
                  <a:pt x="31292" y="131341"/>
                </a:lnTo>
                <a:lnTo>
                  <a:pt x="27497" y="128252"/>
                </a:lnTo>
                <a:lnTo>
                  <a:pt x="23590" y="125164"/>
                </a:lnTo>
                <a:lnTo>
                  <a:pt x="19609" y="122039"/>
                </a:lnTo>
                <a:lnTo>
                  <a:pt x="15553" y="118876"/>
                </a:lnTo>
                <a:lnTo>
                  <a:pt x="11423" y="115714"/>
                </a:lnTo>
                <a:lnTo>
                  <a:pt x="9898" y="114523"/>
                </a:lnTo>
                <a:lnTo>
                  <a:pt x="8521" y="113370"/>
                </a:lnTo>
                <a:lnTo>
                  <a:pt x="7219" y="112253"/>
                </a:lnTo>
                <a:lnTo>
                  <a:pt x="6066" y="111174"/>
                </a:lnTo>
                <a:lnTo>
                  <a:pt x="5024" y="110133"/>
                </a:lnTo>
                <a:lnTo>
                  <a:pt x="4056" y="109091"/>
                </a:lnTo>
                <a:lnTo>
                  <a:pt x="3238" y="108123"/>
                </a:lnTo>
                <a:lnTo>
                  <a:pt x="2531" y="107156"/>
                </a:lnTo>
                <a:lnTo>
                  <a:pt x="1936" y="106226"/>
                </a:lnTo>
                <a:lnTo>
                  <a:pt x="1452" y="105296"/>
                </a:lnTo>
                <a:lnTo>
                  <a:pt x="1229" y="104886"/>
                </a:lnTo>
                <a:lnTo>
                  <a:pt x="1080" y="104440"/>
                </a:lnTo>
                <a:lnTo>
                  <a:pt x="931" y="104031"/>
                </a:lnTo>
                <a:lnTo>
                  <a:pt x="819" y="103621"/>
                </a:lnTo>
                <a:lnTo>
                  <a:pt x="708" y="103212"/>
                </a:lnTo>
                <a:lnTo>
                  <a:pt x="671" y="102803"/>
                </a:lnTo>
                <a:lnTo>
                  <a:pt x="633" y="102394"/>
                </a:lnTo>
                <a:lnTo>
                  <a:pt x="633" y="102021"/>
                </a:lnTo>
                <a:lnTo>
                  <a:pt x="671" y="101649"/>
                </a:lnTo>
                <a:lnTo>
                  <a:pt x="708" y="101277"/>
                </a:lnTo>
                <a:lnTo>
                  <a:pt x="782" y="100942"/>
                </a:lnTo>
                <a:lnTo>
                  <a:pt x="894" y="100570"/>
                </a:lnTo>
                <a:lnTo>
                  <a:pt x="1117" y="100087"/>
                </a:lnTo>
                <a:lnTo>
                  <a:pt x="1415" y="99603"/>
                </a:lnTo>
                <a:lnTo>
                  <a:pt x="1750" y="99119"/>
                </a:lnTo>
                <a:lnTo>
                  <a:pt x="2159" y="98673"/>
                </a:lnTo>
                <a:lnTo>
                  <a:pt x="2643" y="98226"/>
                </a:lnTo>
                <a:lnTo>
                  <a:pt x="3163" y="97780"/>
                </a:lnTo>
                <a:lnTo>
                  <a:pt x="3759" y="97371"/>
                </a:lnTo>
                <a:lnTo>
                  <a:pt x="4429" y="96961"/>
                </a:lnTo>
                <a:lnTo>
                  <a:pt x="5135" y="96589"/>
                </a:lnTo>
                <a:lnTo>
                  <a:pt x="5917" y="96217"/>
                </a:lnTo>
                <a:lnTo>
                  <a:pt x="6773" y="95882"/>
                </a:lnTo>
                <a:lnTo>
                  <a:pt x="7666" y="95547"/>
                </a:lnTo>
                <a:lnTo>
                  <a:pt x="8633" y="95213"/>
                </a:lnTo>
                <a:lnTo>
                  <a:pt x="9675" y="94915"/>
                </a:lnTo>
                <a:lnTo>
                  <a:pt x="10754" y="94617"/>
                </a:lnTo>
                <a:lnTo>
                  <a:pt x="11907" y="94357"/>
                </a:lnTo>
                <a:lnTo>
                  <a:pt x="14140" y="93910"/>
                </a:lnTo>
                <a:lnTo>
                  <a:pt x="16558" y="93501"/>
                </a:lnTo>
                <a:lnTo>
                  <a:pt x="19162" y="93129"/>
                </a:lnTo>
                <a:lnTo>
                  <a:pt x="21990" y="92831"/>
                </a:lnTo>
                <a:lnTo>
                  <a:pt x="25004" y="92571"/>
                </a:lnTo>
                <a:lnTo>
                  <a:pt x="28204" y="92348"/>
                </a:lnTo>
                <a:lnTo>
                  <a:pt x="31664" y="92199"/>
                </a:lnTo>
                <a:lnTo>
                  <a:pt x="35348" y="92087"/>
                </a:lnTo>
                <a:lnTo>
                  <a:pt x="38845" y="92013"/>
                </a:lnTo>
                <a:lnTo>
                  <a:pt x="42491" y="91976"/>
                </a:lnTo>
                <a:lnTo>
                  <a:pt x="46212" y="91976"/>
                </a:lnTo>
                <a:lnTo>
                  <a:pt x="49970" y="92050"/>
                </a:lnTo>
                <a:lnTo>
                  <a:pt x="53839" y="92124"/>
                </a:lnTo>
                <a:lnTo>
                  <a:pt x="57746" y="92199"/>
                </a:lnTo>
                <a:lnTo>
                  <a:pt x="65708" y="92496"/>
                </a:lnTo>
                <a:lnTo>
                  <a:pt x="73708" y="92831"/>
                </a:lnTo>
                <a:lnTo>
                  <a:pt x="81782" y="93241"/>
                </a:lnTo>
                <a:lnTo>
                  <a:pt x="89707" y="93650"/>
                </a:lnTo>
                <a:lnTo>
                  <a:pt x="97520" y="94096"/>
                </a:lnTo>
                <a:lnTo>
                  <a:pt x="110469" y="94841"/>
                </a:lnTo>
                <a:lnTo>
                  <a:pt x="111808" y="94878"/>
                </a:lnTo>
                <a:lnTo>
                  <a:pt x="113073" y="94878"/>
                </a:lnTo>
                <a:lnTo>
                  <a:pt x="114301" y="94841"/>
                </a:lnTo>
                <a:lnTo>
                  <a:pt x="115417" y="94766"/>
                </a:lnTo>
                <a:lnTo>
                  <a:pt x="116496" y="94617"/>
                </a:lnTo>
                <a:lnTo>
                  <a:pt x="117501" y="94431"/>
                </a:lnTo>
                <a:lnTo>
                  <a:pt x="118431" y="94208"/>
                </a:lnTo>
                <a:lnTo>
                  <a:pt x="119287" y="93910"/>
                </a:lnTo>
                <a:lnTo>
                  <a:pt x="120105" y="93575"/>
                </a:lnTo>
                <a:lnTo>
                  <a:pt x="120812" y="93203"/>
                </a:lnTo>
                <a:lnTo>
                  <a:pt x="121482" y="92794"/>
                </a:lnTo>
                <a:lnTo>
                  <a:pt x="122040" y="92348"/>
                </a:lnTo>
                <a:lnTo>
                  <a:pt x="122561" y="91827"/>
                </a:lnTo>
                <a:lnTo>
                  <a:pt x="123007" y="91269"/>
                </a:lnTo>
                <a:lnTo>
                  <a:pt x="123379" y="90673"/>
                </a:lnTo>
                <a:lnTo>
                  <a:pt x="123677" y="90004"/>
                </a:lnTo>
                <a:lnTo>
                  <a:pt x="123826" y="89557"/>
                </a:lnTo>
                <a:lnTo>
                  <a:pt x="123975" y="89036"/>
                </a:lnTo>
                <a:lnTo>
                  <a:pt x="124049" y="88515"/>
                </a:lnTo>
                <a:lnTo>
                  <a:pt x="124124" y="87994"/>
                </a:lnTo>
                <a:lnTo>
                  <a:pt x="124161" y="87436"/>
                </a:lnTo>
                <a:lnTo>
                  <a:pt x="124161" y="86841"/>
                </a:lnTo>
                <a:lnTo>
                  <a:pt x="124124" y="86246"/>
                </a:lnTo>
                <a:lnTo>
                  <a:pt x="124049" y="85613"/>
                </a:lnTo>
                <a:lnTo>
                  <a:pt x="123937" y="84981"/>
                </a:lnTo>
                <a:lnTo>
                  <a:pt x="123789" y="84311"/>
                </a:lnTo>
                <a:lnTo>
                  <a:pt x="123640" y="83604"/>
                </a:lnTo>
                <a:lnTo>
                  <a:pt x="123417" y="82897"/>
                </a:lnTo>
                <a:lnTo>
                  <a:pt x="123193" y="82153"/>
                </a:lnTo>
                <a:lnTo>
                  <a:pt x="122896" y="81409"/>
                </a:lnTo>
                <a:lnTo>
                  <a:pt x="122598" y="80627"/>
                </a:lnTo>
                <a:lnTo>
                  <a:pt x="122263" y="79846"/>
                </a:lnTo>
                <a:lnTo>
                  <a:pt x="121556" y="78358"/>
                </a:lnTo>
                <a:lnTo>
                  <a:pt x="120738" y="76795"/>
                </a:lnTo>
                <a:lnTo>
                  <a:pt x="119808" y="75195"/>
                </a:lnTo>
                <a:lnTo>
                  <a:pt x="118803" y="73484"/>
                </a:lnTo>
                <a:lnTo>
                  <a:pt x="117650" y="71735"/>
                </a:lnTo>
                <a:lnTo>
                  <a:pt x="116422" y="69912"/>
                </a:lnTo>
                <a:lnTo>
                  <a:pt x="115045" y="68014"/>
                </a:lnTo>
                <a:lnTo>
                  <a:pt x="113594" y="66042"/>
                </a:lnTo>
                <a:lnTo>
                  <a:pt x="112292" y="64331"/>
                </a:lnTo>
                <a:lnTo>
                  <a:pt x="110915" y="62582"/>
                </a:lnTo>
                <a:lnTo>
                  <a:pt x="109464" y="60796"/>
                </a:lnTo>
                <a:lnTo>
                  <a:pt x="107938" y="58973"/>
                </a:lnTo>
                <a:lnTo>
                  <a:pt x="106301" y="57075"/>
                </a:lnTo>
                <a:lnTo>
                  <a:pt x="104627" y="55141"/>
                </a:lnTo>
                <a:lnTo>
                  <a:pt x="102878" y="53169"/>
                </a:lnTo>
                <a:lnTo>
                  <a:pt x="101055" y="51160"/>
                </a:lnTo>
                <a:lnTo>
                  <a:pt x="99158" y="49076"/>
                </a:lnTo>
                <a:lnTo>
                  <a:pt x="97186" y="46992"/>
                </a:lnTo>
                <a:lnTo>
                  <a:pt x="93018" y="42639"/>
                </a:lnTo>
                <a:lnTo>
                  <a:pt x="88591" y="38100"/>
                </a:lnTo>
                <a:lnTo>
                  <a:pt x="83866" y="33449"/>
                </a:lnTo>
                <a:lnTo>
                  <a:pt x="78731" y="28501"/>
                </a:lnTo>
                <a:lnTo>
                  <a:pt x="73671" y="23664"/>
                </a:lnTo>
                <a:lnTo>
                  <a:pt x="68685" y="19050"/>
                </a:lnTo>
                <a:lnTo>
                  <a:pt x="63848" y="14622"/>
                </a:lnTo>
                <a:lnTo>
                  <a:pt x="59234" y="10455"/>
                </a:lnTo>
                <a:lnTo>
                  <a:pt x="54881" y="6586"/>
                </a:lnTo>
                <a:lnTo>
                  <a:pt x="50900" y="3088"/>
                </a:lnTo>
                <a:lnTo>
                  <a:pt x="4736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p:txBody>
      </p:sp>
      <p:sp>
        <p:nvSpPr>
          <p:cNvPr id="139" name="Google Shape;139;p12"/>
          <p:cNvSpPr txBox="1"/>
          <p:nvPr>
            <p:ph idx="12" type="sldNum"/>
          </p:nvPr>
        </p:nvSpPr>
        <p:spPr>
          <a:xfrm>
            <a:off x="6080700" y="3995650"/>
            <a:ext cx="2834700" cy="393600"/>
          </a:xfrm>
          <a:prstGeom prst="rect">
            <a:avLst/>
          </a:prstGeom>
        </p:spPr>
        <p:txBody>
          <a:bodyPr anchorCtr="0" anchor="t" bIns="91425" lIns="91425" spcFirstLastPara="1" rIns="91425" wrap="square" tIns="91425">
            <a:noAutofit/>
          </a:bodyPr>
          <a:lstStyle>
            <a:lvl1pPr lvl="0" algn="r">
              <a:buNone/>
              <a:defRPr sz="700">
                <a:solidFill>
                  <a:schemeClr val="dk2"/>
                </a:solidFill>
                <a:latin typeface="Nunito Sans"/>
                <a:ea typeface="Nunito Sans"/>
                <a:cs typeface="Nunito Sans"/>
                <a:sym typeface="Nunito Sans"/>
              </a:defRPr>
            </a:lvl1pPr>
            <a:lvl2pPr lvl="1" algn="r">
              <a:buNone/>
              <a:defRPr sz="700">
                <a:solidFill>
                  <a:schemeClr val="dk2"/>
                </a:solidFill>
                <a:latin typeface="Nunito Sans"/>
                <a:ea typeface="Nunito Sans"/>
                <a:cs typeface="Nunito Sans"/>
                <a:sym typeface="Nunito Sans"/>
              </a:defRPr>
            </a:lvl2pPr>
            <a:lvl3pPr lvl="2" algn="r">
              <a:buNone/>
              <a:defRPr sz="700">
                <a:solidFill>
                  <a:schemeClr val="dk2"/>
                </a:solidFill>
                <a:latin typeface="Nunito Sans"/>
                <a:ea typeface="Nunito Sans"/>
                <a:cs typeface="Nunito Sans"/>
                <a:sym typeface="Nunito Sans"/>
              </a:defRPr>
            </a:lvl3pPr>
            <a:lvl4pPr lvl="3" algn="r">
              <a:buNone/>
              <a:defRPr sz="700">
                <a:solidFill>
                  <a:schemeClr val="dk2"/>
                </a:solidFill>
                <a:latin typeface="Nunito Sans"/>
                <a:ea typeface="Nunito Sans"/>
                <a:cs typeface="Nunito Sans"/>
                <a:sym typeface="Nunito Sans"/>
              </a:defRPr>
            </a:lvl4pPr>
            <a:lvl5pPr lvl="4" algn="r">
              <a:buNone/>
              <a:defRPr sz="700">
                <a:solidFill>
                  <a:schemeClr val="dk2"/>
                </a:solidFill>
                <a:latin typeface="Nunito Sans"/>
                <a:ea typeface="Nunito Sans"/>
                <a:cs typeface="Nunito Sans"/>
                <a:sym typeface="Nunito Sans"/>
              </a:defRPr>
            </a:lvl5pPr>
            <a:lvl6pPr lvl="5" algn="r">
              <a:buNone/>
              <a:defRPr sz="700">
                <a:solidFill>
                  <a:schemeClr val="dk2"/>
                </a:solidFill>
                <a:latin typeface="Nunito Sans"/>
                <a:ea typeface="Nunito Sans"/>
                <a:cs typeface="Nunito Sans"/>
                <a:sym typeface="Nunito Sans"/>
              </a:defRPr>
            </a:lvl6pPr>
            <a:lvl7pPr lvl="6" algn="r">
              <a:buNone/>
              <a:defRPr sz="700">
                <a:solidFill>
                  <a:schemeClr val="dk2"/>
                </a:solidFill>
                <a:latin typeface="Nunito Sans"/>
                <a:ea typeface="Nunito Sans"/>
                <a:cs typeface="Nunito Sans"/>
                <a:sym typeface="Nunito Sans"/>
              </a:defRPr>
            </a:lvl7pPr>
            <a:lvl8pPr lvl="7" algn="r">
              <a:buNone/>
              <a:defRPr sz="700">
                <a:solidFill>
                  <a:schemeClr val="dk2"/>
                </a:solidFill>
                <a:latin typeface="Nunito Sans"/>
                <a:ea typeface="Nunito Sans"/>
                <a:cs typeface="Nunito Sans"/>
                <a:sym typeface="Nunito Sans"/>
              </a:defRPr>
            </a:lvl8pPr>
            <a:lvl9pPr lvl="8" algn="r">
              <a:buNone/>
              <a:defRPr sz="700">
                <a:solidFill>
                  <a:schemeClr val="dk2"/>
                </a:solidFill>
                <a:latin typeface="Nunito Sans"/>
                <a:ea typeface="Nunito Sans"/>
                <a:cs typeface="Nunito Sans"/>
                <a:sym typeface="Nunito Sans"/>
              </a:defRPr>
            </a:lvl9pPr>
          </a:lstStyle>
          <a:p>
            <a:pPr indent="0" lvl="0" marL="0" rtl="0" algn="r">
              <a:spcBef>
                <a:spcPts val="0"/>
              </a:spcBef>
              <a:spcAft>
                <a:spcPts val="0"/>
              </a:spcAft>
              <a:buNone/>
            </a:pPr>
            <a:r>
              <a:rPr lang="en"/>
              <a:t>Month </a:t>
            </a:r>
            <a:r>
              <a:rPr lang="en" sz="600"/>
              <a:t>🞹</a:t>
            </a:r>
            <a:r>
              <a:rPr lang="en"/>
              <a:t> Year </a:t>
            </a:r>
            <a:r>
              <a:rPr lang="en" sz="600"/>
              <a:t>🞹</a:t>
            </a:r>
            <a:r>
              <a:rPr lang="en"/>
              <a:t> </a:t>
            </a:r>
            <a:fld id="{00000000-1234-1234-1234-123412341234}" type="slidenum">
              <a:rPr lang="en"/>
              <a:t>‹#›</a:t>
            </a:fld>
            <a:endParaRPr/>
          </a:p>
        </p:txBody>
      </p:sp>
      <p:sp>
        <p:nvSpPr>
          <p:cNvPr id="140" name="Google Shape;140;p12"/>
          <p:cNvSpPr txBox="1"/>
          <p:nvPr>
            <p:ph idx="1" type="body"/>
          </p:nvPr>
        </p:nvSpPr>
        <p:spPr>
          <a:xfrm>
            <a:off x="228600" y="1646991"/>
            <a:ext cx="4296600" cy="3063300"/>
          </a:xfrm>
          <a:prstGeom prst="rect">
            <a:avLst/>
          </a:prstGeom>
        </p:spPr>
        <p:txBody>
          <a:bodyPr anchorCtr="0" anchor="b" bIns="91425" lIns="91425" spcFirstLastPara="1" rIns="91425" wrap="square" tIns="91425">
            <a:noAutofit/>
          </a:bodyPr>
          <a:lstStyle>
            <a:lvl1pPr indent="-304800" lvl="0" marL="457200">
              <a:spcBef>
                <a:spcPts val="0"/>
              </a:spcBef>
              <a:spcAft>
                <a:spcPts val="0"/>
              </a:spcAft>
              <a:buSzPts val="1200"/>
              <a:buFont typeface="Nunito Sans"/>
              <a:buChar char="●"/>
              <a:defRPr/>
            </a:lvl1pPr>
            <a:lvl2pPr indent="-304800" lvl="1" marL="914400">
              <a:spcBef>
                <a:spcPts val="800"/>
              </a:spcBef>
              <a:spcAft>
                <a:spcPts val="0"/>
              </a:spcAft>
              <a:buSzPts val="1200"/>
              <a:buFont typeface="Nunito Sans"/>
              <a:buChar char="○"/>
              <a:defRPr/>
            </a:lvl2pPr>
            <a:lvl3pPr indent="-304800" lvl="2" marL="1371600">
              <a:spcBef>
                <a:spcPts val="800"/>
              </a:spcBef>
              <a:spcAft>
                <a:spcPts val="0"/>
              </a:spcAft>
              <a:buSzPts val="1200"/>
              <a:buFont typeface="Nunito Sans"/>
              <a:buChar char="■"/>
              <a:defRPr/>
            </a:lvl3pPr>
            <a:lvl4pPr indent="-304800" lvl="3" marL="1828800">
              <a:spcBef>
                <a:spcPts val="800"/>
              </a:spcBef>
              <a:spcAft>
                <a:spcPts val="0"/>
              </a:spcAft>
              <a:buSzPts val="1200"/>
              <a:buFont typeface="Nunito Sans"/>
              <a:buChar char="●"/>
              <a:defRPr/>
            </a:lvl4pPr>
            <a:lvl5pPr indent="-304800" lvl="4" marL="2286000">
              <a:spcBef>
                <a:spcPts val="800"/>
              </a:spcBef>
              <a:spcAft>
                <a:spcPts val="0"/>
              </a:spcAft>
              <a:buSzPts val="1200"/>
              <a:buFont typeface="Nunito Sans"/>
              <a:buChar char="○"/>
              <a:defRPr/>
            </a:lvl5pPr>
            <a:lvl6pPr indent="-304800" lvl="5" marL="2743200">
              <a:spcBef>
                <a:spcPts val="800"/>
              </a:spcBef>
              <a:spcAft>
                <a:spcPts val="0"/>
              </a:spcAft>
              <a:buSzPts val="1200"/>
              <a:buFont typeface="Nunito Sans"/>
              <a:buChar char="■"/>
              <a:defRPr/>
            </a:lvl6pPr>
            <a:lvl7pPr indent="-304800" lvl="6" marL="3200400">
              <a:spcBef>
                <a:spcPts val="800"/>
              </a:spcBef>
              <a:spcAft>
                <a:spcPts val="0"/>
              </a:spcAft>
              <a:buSzPts val="1200"/>
              <a:buFont typeface="Nunito Sans"/>
              <a:buChar char="●"/>
              <a:defRPr/>
            </a:lvl7pPr>
            <a:lvl8pPr indent="-304800" lvl="7" marL="3657600">
              <a:spcBef>
                <a:spcPts val="800"/>
              </a:spcBef>
              <a:spcAft>
                <a:spcPts val="0"/>
              </a:spcAft>
              <a:buSzPts val="1200"/>
              <a:buFont typeface="Nunito Sans"/>
              <a:buChar char="○"/>
              <a:defRPr/>
            </a:lvl8pPr>
            <a:lvl9pPr indent="-304800" lvl="8" marL="4114800">
              <a:spcBef>
                <a:spcPts val="800"/>
              </a:spcBef>
              <a:spcAft>
                <a:spcPts val="800"/>
              </a:spcAft>
              <a:buSzPts val="1200"/>
              <a:buFont typeface="Nunito Sans"/>
              <a:buChar char="■"/>
              <a:defRPr/>
            </a:lvl9pPr>
          </a:lstStyle>
          <a:p/>
        </p:txBody>
      </p:sp>
      <p:sp>
        <p:nvSpPr>
          <p:cNvPr id="141" name="Google Shape;141;p12"/>
          <p:cNvSpPr/>
          <p:nvPr>
            <p:ph idx="2" type="pic"/>
          </p:nvPr>
        </p:nvSpPr>
        <p:spPr>
          <a:xfrm>
            <a:off x="5212300" y="460300"/>
            <a:ext cx="3702900" cy="4136100"/>
          </a:xfrm>
          <a:prstGeom prst="roundRect">
            <a:avLst>
              <a:gd fmla="val 6865" name="adj"/>
            </a:avLst>
          </a:prstGeom>
          <a:noFill/>
          <a:ln>
            <a:noFill/>
          </a:ln>
        </p:spPr>
      </p:sp>
      <p:sp>
        <p:nvSpPr>
          <p:cNvPr id="142" name="Google Shape;142;p12"/>
          <p:cNvSpPr txBox="1"/>
          <p:nvPr>
            <p:ph type="title"/>
          </p:nvPr>
        </p:nvSpPr>
        <p:spPr>
          <a:xfrm>
            <a:off x="228600" y="228600"/>
            <a:ext cx="4296600" cy="587700"/>
          </a:xfrm>
          <a:prstGeom prst="rect">
            <a:avLst/>
          </a:prstGeom>
        </p:spPr>
        <p:txBody>
          <a:bodyPr anchorCtr="0" anchor="t" bIns="91425" lIns="91425" spcFirstLastPara="1" rIns="91425" wrap="square" tIns="91425">
            <a:spAutoFit/>
          </a:bodyPr>
          <a:lstStyle>
            <a:lvl1pPr lvl="0">
              <a:spcBef>
                <a:spcPts val="0"/>
              </a:spcBef>
              <a:spcAft>
                <a:spcPts val="0"/>
              </a:spcAft>
              <a:buNone/>
              <a:defRPr/>
            </a:lvl1pPr>
            <a:lvl2pPr lvl="1">
              <a:spcBef>
                <a:spcPts val="0"/>
              </a:spcBef>
              <a:spcAft>
                <a:spcPts val="0"/>
              </a:spcAft>
              <a:buNone/>
              <a:defRPr>
                <a:latin typeface="Poppins SemiBold"/>
                <a:ea typeface="Poppins SemiBold"/>
                <a:cs typeface="Poppins SemiBold"/>
                <a:sym typeface="Poppins SemiBold"/>
              </a:defRPr>
            </a:lvl2pPr>
            <a:lvl3pPr lvl="2">
              <a:spcBef>
                <a:spcPts val="0"/>
              </a:spcBef>
              <a:spcAft>
                <a:spcPts val="0"/>
              </a:spcAft>
              <a:buNone/>
              <a:defRPr>
                <a:latin typeface="Poppins SemiBold"/>
                <a:ea typeface="Poppins SemiBold"/>
                <a:cs typeface="Poppins SemiBold"/>
                <a:sym typeface="Poppins SemiBold"/>
              </a:defRPr>
            </a:lvl3pPr>
            <a:lvl4pPr lvl="3">
              <a:spcBef>
                <a:spcPts val="0"/>
              </a:spcBef>
              <a:spcAft>
                <a:spcPts val="0"/>
              </a:spcAft>
              <a:buNone/>
              <a:defRPr>
                <a:latin typeface="Poppins SemiBold"/>
                <a:ea typeface="Poppins SemiBold"/>
                <a:cs typeface="Poppins SemiBold"/>
                <a:sym typeface="Poppins SemiBold"/>
              </a:defRPr>
            </a:lvl4pPr>
            <a:lvl5pPr lvl="4">
              <a:spcBef>
                <a:spcPts val="0"/>
              </a:spcBef>
              <a:spcAft>
                <a:spcPts val="0"/>
              </a:spcAft>
              <a:buNone/>
              <a:defRPr>
                <a:latin typeface="Poppins SemiBold"/>
                <a:ea typeface="Poppins SemiBold"/>
                <a:cs typeface="Poppins SemiBold"/>
                <a:sym typeface="Poppins SemiBold"/>
              </a:defRPr>
            </a:lvl5pPr>
            <a:lvl6pPr lvl="5">
              <a:spcBef>
                <a:spcPts val="0"/>
              </a:spcBef>
              <a:spcAft>
                <a:spcPts val="0"/>
              </a:spcAft>
              <a:buNone/>
              <a:defRPr>
                <a:latin typeface="Poppins SemiBold"/>
                <a:ea typeface="Poppins SemiBold"/>
                <a:cs typeface="Poppins SemiBold"/>
                <a:sym typeface="Poppins SemiBold"/>
              </a:defRPr>
            </a:lvl6pPr>
            <a:lvl7pPr lvl="6">
              <a:spcBef>
                <a:spcPts val="0"/>
              </a:spcBef>
              <a:spcAft>
                <a:spcPts val="0"/>
              </a:spcAft>
              <a:buNone/>
              <a:defRPr>
                <a:latin typeface="Poppins SemiBold"/>
                <a:ea typeface="Poppins SemiBold"/>
                <a:cs typeface="Poppins SemiBold"/>
                <a:sym typeface="Poppins SemiBold"/>
              </a:defRPr>
            </a:lvl7pPr>
            <a:lvl8pPr lvl="7">
              <a:spcBef>
                <a:spcPts val="0"/>
              </a:spcBef>
              <a:spcAft>
                <a:spcPts val="0"/>
              </a:spcAft>
              <a:buNone/>
              <a:defRPr>
                <a:latin typeface="Poppins SemiBold"/>
                <a:ea typeface="Poppins SemiBold"/>
                <a:cs typeface="Poppins SemiBold"/>
                <a:sym typeface="Poppins SemiBold"/>
              </a:defRPr>
            </a:lvl8pPr>
            <a:lvl9pPr lvl="8">
              <a:spcBef>
                <a:spcPts val="0"/>
              </a:spcBef>
              <a:spcAft>
                <a:spcPts val="0"/>
              </a:spcAft>
              <a:buNone/>
              <a:defRPr>
                <a:latin typeface="Poppins SemiBold"/>
                <a:ea typeface="Poppins SemiBold"/>
                <a:cs typeface="Poppins SemiBold"/>
                <a:sym typeface="Poppins SemiBold"/>
              </a:defRPr>
            </a:lvl9pPr>
          </a:lstStyle>
          <a:p/>
        </p:txBody>
      </p:sp>
      <p:sp>
        <p:nvSpPr>
          <p:cNvPr id="143" name="Google Shape;143;p12"/>
          <p:cNvSpPr/>
          <p:nvPr/>
        </p:nvSpPr>
        <p:spPr>
          <a:xfrm>
            <a:off x="7766436" y="148752"/>
            <a:ext cx="1377568" cy="2421760"/>
          </a:xfrm>
          <a:custGeom>
            <a:rect b="b" l="l" r="r" t="t"/>
            <a:pathLst>
              <a:path extrusionOk="0" h="75680" w="43049">
                <a:moveTo>
                  <a:pt x="10456" y="1"/>
                </a:moveTo>
                <a:lnTo>
                  <a:pt x="9414" y="38"/>
                </a:lnTo>
                <a:lnTo>
                  <a:pt x="8409" y="112"/>
                </a:lnTo>
                <a:lnTo>
                  <a:pt x="7479" y="187"/>
                </a:lnTo>
                <a:lnTo>
                  <a:pt x="6586" y="336"/>
                </a:lnTo>
                <a:lnTo>
                  <a:pt x="5768" y="522"/>
                </a:lnTo>
                <a:lnTo>
                  <a:pt x="4986" y="708"/>
                </a:lnTo>
                <a:lnTo>
                  <a:pt x="4279" y="931"/>
                </a:lnTo>
                <a:lnTo>
                  <a:pt x="3610" y="1229"/>
                </a:lnTo>
                <a:lnTo>
                  <a:pt x="3014" y="1526"/>
                </a:lnTo>
                <a:lnTo>
                  <a:pt x="2456" y="1861"/>
                </a:lnTo>
                <a:lnTo>
                  <a:pt x="1972" y="2270"/>
                </a:lnTo>
                <a:lnTo>
                  <a:pt x="1526" y="2680"/>
                </a:lnTo>
                <a:lnTo>
                  <a:pt x="1154" y="3126"/>
                </a:lnTo>
                <a:lnTo>
                  <a:pt x="893" y="3461"/>
                </a:lnTo>
                <a:lnTo>
                  <a:pt x="707" y="3796"/>
                </a:lnTo>
                <a:lnTo>
                  <a:pt x="521" y="4168"/>
                </a:lnTo>
                <a:lnTo>
                  <a:pt x="373" y="4540"/>
                </a:lnTo>
                <a:lnTo>
                  <a:pt x="261" y="4912"/>
                </a:lnTo>
                <a:lnTo>
                  <a:pt x="149" y="5321"/>
                </a:lnTo>
                <a:lnTo>
                  <a:pt x="75" y="5731"/>
                </a:lnTo>
                <a:lnTo>
                  <a:pt x="38" y="6177"/>
                </a:lnTo>
                <a:lnTo>
                  <a:pt x="0" y="6624"/>
                </a:lnTo>
                <a:lnTo>
                  <a:pt x="0" y="7070"/>
                </a:lnTo>
                <a:lnTo>
                  <a:pt x="38" y="7554"/>
                </a:lnTo>
                <a:lnTo>
                  <a:pt x="112" y="8075"/>
                </a:lnTo>
                <a:lnTo>
                  <a:pt x="187" y="8558"/>
                </a:lnTo>
                <a:lnTo>
                  <a:pt x="298" y="9117"/>
                </a:lnTo>
                <a:lnTo>
                  <a:pt x="596" y="10196"/>
                </a:lnTo>
                <a:lnTo>
                  <a:pt x="1005" y="11386"/>
                </a:lnTo>
                <a:lnTo>
                  <a:pt x="1489" y="12614"/>
                </a:lnTo>
                <a:lnTo>
                  <a:pt x="2121" y="13916"/>
                </a:lnTo>
                <a:lnTo>
                  <a:pt x="2828" y="15256"/>
                </a:lnTo>
                <a:lnTo>
                  <a:pt x="3684" y="16707"/>
                </a:lnTo>
                <a:lnTo>
                  <a:pt x="4614" y="18195"/>
                </a:lnTo>
                <a:lnTo>
                  <a:pt x="5656" y="19758"/>
                </a:lnTo>
                <a:lnTo>
                  <a:pt x="6772" y="21358"/>
                </a:lnTo>
                <a:lnTo>
                  <a:pt x="9525" y="25190"/>
                </a:lnTo>
                <a:lnTo>
                  <a:pt x="12204" y="28985"/>
                </a:lnTo>
                <a:lnTo>
                  <a:pt x="14809" y="32706"/>
                </a:lnTo>
                <a:lnTo>
                  <a:pt x="17376" y="36426"/>
                </a:lnTo>
                <a:lnTo>
                  <a:pt x="22325" y="43682"/>
                </a:lnTo>
                <a:lnTo>
                  <a:pt x="27050" y="50714"/>
                </a:lnTo>
                <a:lnTo>
                  <a:pt x="31478" y="57486"/>
                </a:lnTo>
                <a:lnTo>
                  <a:pt x="35645" y="63922"/>
                </a:lnTo>
                <a:lnTo>
                  <a:pt x="39514" y="69987"/>
                </a:lnTo>
                <a:lnTo>
                  <a:pt x="43049" y="75680"/>
                </a:lnTo>
                <a:lnTo>
                  <a:pt x="43049" y="74526"/>
                </a:lnTo>
                <a:lnTo>
                  <a:pt x="39514" y="68908"/>
                </a:lnTo>
                <a:lnTo>
                  <a:pt x="35682" y="62918"/>
                </a:lnTo>
                <a:lnTo>
                  <a:pt x="31589" y="56555"/>
                </a:lnTo>
                <a:lnTo>
                  <a:pt x="27199" y="49895"/>
                </a:lnTo>
                <a:lnTo>
                  <a:pt x="22548" y="42975"/>
                </a:lnTo>
                <a:lnTo>
                  <a:pt x="17674" y="35831"/>
                </a:lnTo>
                <a:lnTo>
                  <a:pt x="15144" y="32185"/>
                </a:lnTo>
                <a:lnTo>
                  <a:pt x="12576" y="28501"/>
                </a:lnTo>
                <a:lnTo>
                  <a:pt x="9935" y="24781"/>
                </a:lnTo>
                <a:lnTo>
                  <a:pt x="7256" y="21023"/>
                </a:lnTo>
                <a:lnTo>
                  <a:pt x="6177" y="19460"/>
                </a:lnTo>
                <a:lnTo>
                  <a:pt x="5172" y="17972"/>
                </a:lnTo>
                <a:lnTo>
                  <a:pt x="4279" y="16521"/>
                </a:lnTo>
                <a:lnTo>
                  <a:pt x="3461" y="15144"/>
                </a:lnTo>
                <a:lnTo>
                  <a:pt x="2754" y="13805"/>
                </a:lnTo>
                <a:lnTo>
                  <a:pt x="2158" y="12577"/>
                </a:lnTo>
                <a:lnTo>
                  <a:pt x="1638" y="11386"/>
                </a:lnTo>
                <a:lnTo>
                  <a:pt x="1266" y="10233"/>
                </a:lnTo>
                <a:lnTo>
                  <a:pt x="931" y="9191"/>
                </a:lnTo>
                <a:lnTo>
                  <a:pt x="745" y="8186"/>
                </a:lnTo>
                <a:lnTo>
                  <a:pt x="670" y="7703"/>
                </a:lnTo>
                <a:lnTo>
                  <a:pt x="633" y="7219"/>
                </a:lnTo>
                <a:lnTo>
                  <a:pt x="633" y="6773"/>
                </a:lnTo>
                <a:lnTo>
                  <a:pt x="633" y="6363"/>
                </a:lnTo>
                <a:lnTo>
                  <a:pt x="670" y="5954"/>
                </a:lnTo>
                <a:lnTo>
                  <a:pt x="745" y="5545"/>
                </a:lnTo>
                <a:lnTo>
                  <a:pt x="819" y="5173"/>
                </a:lnTo>
                <a:lnTo>
                  <a:pt x="931" y="4801"/>
                </a:lnTo>
                <a:lnTo>
                  <a:pt x="1042" y="4428"/>
                </a:lnTo>
                <a:lnTo>
                  <a:pt x="1228" y="4094"/>
                </a:lnTo>
                <a:lnTo>
                  <a:pt x="1414" y="3796"/>
                </a:lnTo>
                <a:lnTo>
                  <a:pt x="1600" y="3498"/>
                </a:lnTo>
                <a:lnTo>
                  <a:pt x="1972" y="3089"/>
                </a:lnTo>
                <a:lnTo>
                  <a:pt x="2382" y="2680"/>
                </a:lnTo>
                <a:lnTo>
                  <a:pt x="2865" y="2345"/>
                </a:lnTo>
                <a:lnTo>
                  <a:pt x="3386" y="2010"/>
                </a:lnTo>
                <a:lnTo>
                  <a:pt x="3944" y="1750"/>
                </a:lnTo>
                <a:lnTo>
                  <a:pt x="4577" y="1489"/>
                </a:lnTo>
                <a:lnTo>
                  <a:pt x="5284" y="1266"/>
                </a:lnTo>
                <a:lnTo>
                  <a:pt x="6028" y="1080"/>
                </a:lnTo>
                <a:lnTo>
                  <a:pt x="6809" y="894"/>
                </a:lnTo>
                <a:lnTo>
                  <a:pt x="7665" y="782"/>
                </a:lnTo>
                <a:lnTo>
                  <a:pt x="8595" y="708"/>
                </a:lnTo>
                <a:lnTo>
                  <a:pt x="9563" y="633"/>
                </a:lnTo>
                <a:lnTo>
                  <a:pt x="10567" y="596"/>
                </a:lnTo>
                <a:lnTo>
                  <a:pt x="11646" y="633"/>
                </a:lnTo>
                <a:lnTo>
                  <a:pt x="12762" y="671"/>
                </a:lnTo>
                <a:lnTo>
                  <a:pt x="13953" y="745"/>
                </a:lnTo>
                <a:lnTo>
                  <a:pt x="16223" y="931"/>
                </a:lnTo>
                <a:lnTo>
                  <a:pt x="18641" y="1266"/>
                </a:lnTo>
                <a:lnTo>
                  <a:pt x="21246" y="1675"/>
                </a:lnTo>
                <a:lnTo>
                  <a:pt x="24036" y="2196"/>
                </a:lnTo>
                <a:lnTo>
                  <a:pt x="26976" y="2829"/>
                </a:lnTo>
                <a:lnTo>
                  <a:pt x="30138" y="3573"/>
                </a:lnTo>
                <a:lnTo>
                  <a:pt x="33487" y="4428"/>
                </a:lnTo>
                <a:lnTo>
                  <a:pt x="37021" y="5359"/>
                </a:lnTo>
                <a:lnTo>
                  <a:pt x="39998" y="6214"/>
                </a:lnTo>
                <a:lnTo>
                  <a:pt x="43049" y="7107"/>
                </a:lnTo>
                <a:lnTo>
                  <a:pt x="43049" y="6475"/>
                </a:lnTo>
                <a:lnTo>
                  <a:pt x="40072" y="5619"/>
                </a:lnTo>
                <a:lnTo>
                  <a:pt x="37170" y="4801"/>
                </a:lnTo>
                <a:lnTo>
                  <a:pt x="33636" y="3833"/>
                </a:lnTo>
                <a:lnTo>
                  <a:pt x="30250" y="2977"/>
                </a:lnTo>
                <a:lnTo>
                  <a:pt x="27087" y="2233"/>
                </a:lnTo>
                <a:lnTo>
                  <a:pt x="24111" y="1601"/>
                </a:lnTo>
                <a:lnTo>
                  <a:pt x="21320" y="1080"/>
                </a:lnTo>
                <a:lnTo>
                  <a:pt x="18716" y="671"/>
                </a:lnTo>
                <a:lnTo>
                  <a:pt x="16260" y="336"/>
                </a:lnTo>
                <a:lnTo>
                  <a:pt x="13990" y="150"/>
                </a:lnTo>
                <a:lnTo>
                  <a:pt x="12762" y="75"/>
                </a:lnTo>
                <a:lnTo>
                  <a:pt x="11609" y="38"/>
                </a:lnTo>
                <a:lnTo>
                  <a:pt x="1045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p:txBody>
      </p:sp>
      <p:sp>
        <p:nvSpPr>
          <p:cNvPr id="144" name="Google Shape;144;p12"/>
          <p:cNvSpPr txBox="1"/>
          <p:nvPr/>
        </p:nvSpPr>
        <p:spPr>
          <a:xfrm>
            <a:off x="6720300" y="4800275"/>
            <a:ext cx="21951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fld id="{00000000-1234-1234-1234-123412341234}" type="slidenum">
              <a:rPr lang="en" sz="700">
                <a:solidFill>
                  <a:schemeClr val="dk2"/>
                </a:solidFill>
                <a:latin typeface="Nunito Sans"/>
                <a:ea typeface="Nunito Sans"/>
                <a:cs typeface="Nunito Sans"/>
                <a:sym typeface="Nunito Sans"/>
              </a:rPr>
              <a:t>‹#›</a:t>
            </a:fld>
            <a:endParaRPr sz="700">
              <a:solidFill>
                <a:schemeClr val="dk2"/>
              </a:solidFill>
              <a:latin typeface="Nunito Sans"/>
              <a:ea typeface="Nunito Sans"/>
              <a:cs typeface="Nunito Sans"/>
              <a:sym typeface="Nunito Sans"/>
            </a:endParaRPr>
          </a:p>
        </p:txBody>
      </p:sp>
      <p:sp>
        <p:nvSpPr>
          <p:cNvPr id="145" name="Google Shape;145;p12"/>
          <p:cNvSpPr txBox="1"/>
          <p:nvPr>
            <p:ph idx="3" type="subTitle"/>
          </p:nvPr>
        </p:nvSpPr>
        <p:spPr>
          <a:xfrm>
            <a:off x="228600" y="4800275"/>
            <a:ext cx="1115700" cy="311400"/>
          </a:xfrm>
          <a:prstGeom prst="rect">
            <a:avLst/>
          </a:prstGeom>
        </p:spPr>
        <p:txBody>
          <a:bodyPr anchorCtr="0" anchor="t" bIns="91425" lIns="91425" spcFirstLastPara="1" rIns="91425" wrap="square" tIns="91425">
            <a:noAutofit/>
          </a:bodyPr>
          <a:lstStyle>
            <a:lvl1pPr lvl="0">
              <a:spcBef>
                <a:spcPts val="0"/>
              </a:spcBef>
              <a:spcAft>
                <a:spcPts val="0"/>
              </a:spcAft>
              <a:buNone/>
              <a:defRPr sz="700">
                <a:solidFill>
                  <a:schemeClr val="accent5"/>
                </a:solidFill>
                <a:latin typeface="Nunito Sans"/>
                <a:ea typeface="Nunito Sans"/>
                <a:cs typeface="Nunito Sans"/>
                <a:sym typeface="Nunito Sans"/>
              </a:defRPr>
            </a:lvl1pPr>
            <a:lvl2pPr lvl="1">
              <a:spcBef>
                <a:spcPts val="0"/>
              </a:spcBef>
              <a:spcAft>
                <a:spcPts val="0"/>
              </a:spcAft>
              <a:buSzPts val="700"/>
              <a:buFont typeface="Nunito Sans"/>
              <a:buNone/>
              <a:defRPr sz="700">
                <a:latin typeface="Nunito Sans"/>
                <a:ea typeface="Nunito Sans"/>
                <a:cs typeface="Nunito Sans"/>
                <a:sym typeface="Nunito Sans"/>
              </a:defRPr>
            </a:lvl2pPr>
            <a:lvl3pPr lvl="2">
              <a:spcBef>
                <a:spcPts val="0"/>
              </a:spcBef>
              <a:spcAft>
                <a:spcPts val="0"/>
              </a:spcAft>
              <a:buSzPts val="700"/>
              <a:buFont typeface="Nunito Sans"/>
              <a:buNone/>
              <a:defRPr sz="700">
                <a:latin typeface="Nunito Sans"/>
                <a:ea typeface="Nunito Sans"/>
                <a:cs typeface="Nunito Sans"/>
                <a:sym typeface="Nunito Sans"/>
              </a:defRPr>
            </a:lvl3pPr>
            <a:lvl4pPr lvl="3">
              <a:spcBef>
                <a:spcPts val="0"/>
              </a:spcBef>
              <a:spcAft>
                <a:spcPts val="0"/>
              </a:spcAft>
              <a:buSzPts val="700"/>
              <a:buFont typeface="Nunito Sans"/>
              <a:buNone/>
              <a:defRPr sz="700">
                <a:latin typeface="Nunito Sans"/>
                <a:ea typeface="Nunito Sans"/>
                <a:cs typeface="Nunito Sans"/>
                <a:sym typeface="Nunito Sans"/>
              </a:defRPr>
            </a:lvl4pPr>
            <a:lvl5pPr lvl="4">
              <a:spcBef>
                <a:spcPts val="0"/>
              </a:spcBef>
              <a:spcAft>
                <a:spcPts val="0"/>
              </a:spcAft>
              <a:buSzPts val="700"/>
              <a:buFont typeface="Nunito Sans"/>
              <a:buNone/>
              <a:defRPr sz="700">
                <a:latin typeface="Nunito Sans"/>
                <a:ea typeface="Nunito Sans"/>
                <a:cs typeface="Nunito Sans"/>
                <a:sym typeface="Nunito Sans"/>
              </a:defRPr>
            </a:lvl5pPr>
            <a:lvl6pPr lvl="5">
              <a:spcBef>
                <a:spcPts val="0"/>
              </a:spcBef>
              <a:spcAft>
                <a:spcPts val="0"/>
              </a:spcAft>
              <a:buSzPts val="700"/>
              <a:buFont typeface="Nunito Sans"/>
              <a:buNone/>
              <a:defRPr sz="700">
                <a:latin typeface="Nunito Sans"/>
                <a:ea typeface="Nunito Sans"/>
                <a:cs typeface="Nunito Sans"/>
                <a:sym typeface="Nunito Sans"/>
              </a:defRPr>
            </a:lvl6pPr>
            <a:lvl7pPr lvl="6">
              <a:spcBef>
                <a:spcPts val="0"/>
              </a:spcBef>
              <a:spcAft>
                <a:spcPts val="0"/>
              </a:spcAft>
              <a:buSzPts val="700"/>
              <a:buFont typeface="Nunito Sans"/>
              <a:buNone/>
              <a:defRPr sz="700">
                <a:latin typeface="Nunito Sans"/>
                <a:ea typeface="Nunito Sans"/>
                <a:cs typeface="Nunito Sans"/>
                <a:sym typeface="Nunito Sans"/>
              </a:defRPr>
            </a:lvl7pPr>
            <a:lvl8pPr lvl="7">
              <a:spcBef>
                <a:spcPts val="0"/>
              </a:spcBef>
              <a:spcAft>
                <a:spcPts val="0"/>
              </a:spcAft>
              <a:buSzPts val="700"/>
              <a:buFont typeface="Nunito Sans"/>
              <a:buNone/>
              <a:defRPr sz="700">
                <a:latin typeface="Nunito Sans"/>
                <a:ea typeface="Nunito Sans"/>
                <a:cs typeface="Nunito Sans"/>
                <a:sym typeface="Nunito Sans"/>
              </a:defRPr>
            </a:lvl8pPr>
            <a:lvl9pPr lvl="8">
              <a:spcBef>
                <a:spcPts val="0"/>
              </a:spcBef>
              <a:spcAft>
                <a:spcPts val="0"/>
              </a:spcAft>
              <a:buSzPts val="700"/>
              <a:buFont typeface="Nunito Sans"/>
              <a:buNone/>
              <a:defRPr sz="700">
                <a:latin typeface="Nunito Sans"/>
                <a:ea typeface="Nunito Sans"/>
                <a:cs typeface="Nunito Sans"/>
                <a:sym typeface="Nunito Sans"/>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 Alt 2">
  <p:cSld name="BLANK_1_1_1_1_1_1_1_1_1_1_1_1_2">
    <p:spTree>
      <p:nvGrpSpPr>
        <p:cNvPr id="146" name="Shape 146"/>
        <p:cNvGrpSpPr/>
        <p:nvPr/>
      </p:nvGrpSpPr>
      <p:grpSpPr>
        <a:xfrm>
          <a:off x="0" y="0"/>
          <a:ext cx="0" cy="0"/>
          <a:chOff x="0" y="0"/>
          <a:chExt cx="0" cy="0"/>
        </a:xfrm>
      </p:grpSpPr>
      <p:pic>
        <p:nvPicPr>
          <p:cNvPr id="147" name="Google Shape;147;p13"/>
          <p:cNvPicPr preferRelativeResize="0"/>
          <p:nvPr/>
        </p:nvPicPr>
        <p:blipFill rotWithShape="1">
          <a:blip r:embed="rId2">
            <a:alphaModFix/>
          </a:blip>
          <a:srcRect b="59420" l="0" r="0" t="0"/>
          <a:stretch/>
        </p:blipFill>
        <p:spPr>
          <a:xfrm>
            <a:off x="4246500" y="3605146"/>
            <a:ext cx="3791099" cy="1538350"/>
          </a:xfrm>
          <a:prstGeom prst="rect">
            <a:avLst/>
          </a:prstGeom>
          <a:noFill/>
          <a:ln>
            <a:noFill/>
          </a:ln>
        </p:spPr>
      </p:pic>
      <p:sp>
        <p:nvSpPr>
          <p:cNvPr id="148" name="Google Shape;148;p13"/>
          <p:cNvSpPr/>
          <p:nvPr/>
        </p:nvSpPr>
        <p:spPr>
          <a:xfrm rot="-5400000">
            <a:off x="5152931" y="-3996218"/>
            <a:ext cx="7978200" cy="7978200"/>
          </a:xfrm>
          <a:prstGeom prst="pie">
            <a:avLst>
              <a:gd fmla="val 10792592" name="adj1"/>
              <a:gd fmla="val 16198514" name="adj2"/>
            </a:avLst>
          </a:prstGeom>
          <a:gradFill>
            <a:gsLst>
              <a:gs pos="0">
                <a:schemeClr val="accent1"/>
              </a:gs>
              <a:gs pos="50000">
                <a:schemeClr val="dk2"/>
              </a:gs>
              <a:gs pos="100000">
                <a:schemeClr val="dk2"/>
              </a:gs>
            </a:gsLst>
            <a:path path="circle">
              <a:fillToRect b="100%" l="100%" r="0%" t="0%"/>
            </a:path>
            <a:tileRect b="0%" l="0%" r="-100%" t="-100%"/>
          </a:gra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Nunito Sans"/>
              <a:ea typeface="Nunito Sans"/>
              <a:cs typeface="Nunito Sans"/>
              <a:sym typeface="Nunito Sans"/>
            </a:endParaRPr>
          </a:p>
        </p:txBody>
      </p:sp>
      <p:pic>
        <p:nvPicPr>
          <p:cNvPr id="149" name="Google Shape;149;p13"/>
          <p:cNvPicPr preferRelativeResize="0"/>
          <p:nvPr/>
        </p:nvPicPr>
        <p:blipFill rotWithShape="1">
          <a:blip r:embed="rId3">
            <a:alphaModFix/>
          </a:blip>
          <a:srcRect b="34691" l="149" r="0" t="0"/>
          <a:stretch/>
        </p:blipFill>
        <p:spPr>
          <a:xfrm rot="10800000">
            <a:off x="3915350" y="-2066"/>
            <a:ext cx="3992800" cy="2611474"/>
          </a:xfrm>
          <a:prstGeom prst="rect">
            <a:avLst/>
          </a:prstGeom>
          <a:noFill/>
          <a:ln>
            <a:noFill/>
          </a:ln>
        </p:spPr>
      </p:pic>
      <p:sp>
        <p:nvSpPr>
          <p:cNvPr id="150" name="Google Shape;150;p13"/>
          <p:cNvSpPr/>
          <p:nvPr/>
        </p:nvSpPr>
        <p:spPr>
          <a:xfrm>
            <a:off x="4638645" y="1838308"/>
            <a:ext cx="4505344" cy="3305184"/>
          </a:xfrm>
          <a:custGeom>
            <a:rect b="b" l="l" r="r" t="t"/>
            <a:pathLst>
              <a:path extrusionOk="0" h="103287" w="140792">
                <a:moveTo>
                  <a:pt x="23664" y="596"/>
                </a:moveTo>
                <a:lnTo>
                  <a:pt x="24892" y="633"/>
                </a:lnTo>
                <a:lnTo>
                  <a:pt x="26120" y="670"/>
                </a:lnTo>
                <a:lnTo>
                  <a:pt x="27348" y="782"/>
                </a:lnTo>
                <a:lnTo>
                  <a:pt x="28576" y="931"/>
                </a:lnTo>
                <a:lnTo>
                  <a:pt x="29766" y="1117"/>
                </a:lnTo>
                <a:lnTo>
                  <a:pt x="30994" y="1340"/>
                </a:lnTo>
                <a:lnTo>
                  <a:pt x="32185" y="1600"/>
                </a:lnTo>
                <a:lnTo>
                  <a:pt x="33413" y="1898"/>
                </a:lnTo>
                <a:lnTo>
                  <a:pt x="34603" y="2233"/>
                </a:lnTo>
                <a:lnTo>
                  <a:pt x="35794" y="2642"/>
                </a:lnTo>
                <a:lnTo>
                  <a:pt x="36984" y="3051"/>
                </a:lnTo>
                <a:lnTo>
                  <a:pt x="38138" y="3498"/>
                </a:lnTo>
                <a:lnTo>
                  <a:pt x="39328" y="3982"/>
                </a:lnTo>
                <a:lnTo>
                  <a:pt x="40482" y="4503"/>
                </a:lnTo>
                <a:lnTo>
                  <a:pt x="41598" y="5098"/>
                </a:lnTo>
                <a:lnTo>
                  <a:pt x="42751" y="5693"/>
                </a:lnTo>
                <a:lnTo>
                  <a:pt x="43868" y="6326"/>
                </a:lnTo>
                <a:lnTo>
                  <a:pt x="44947" y="6995"/>
                </a:lnTo>
                <a:lnTo>
                  <a:pt x="46175" y="7777"/>
                </a:lnTo>
                <a:lnTo>
                  <a:pt x="47365" y="8633"/>
                </a:lnTo>
                <a:lnTo>
                  <a:pt x="48556" y="9526"/>
                </a:lnTo>
                <a:lnTo>
                  <a:pt x="49672" y="10418"/>
                </a:lnTo>
                <a:lnTo>
                  <a:pt x="50788" y="11386"/>
                </a:lnTo>
                <a:lnTo>
                  <a:pt x="51867" y="12353"/>
                </a:lnTo>
                <a:lnTo>
                  <a:pt x="52909" y="13395"/>
                </a:lnTo>
                <a:lnTo>
                  <a:pt x="53914" y="14474"/>
                </a:lnTo>
                <a:lnTo>
                  <a:pt x="54881" y="15553"/>
                </a:lnTo>
                <a:lnTo>
                  <a:pt x="55811" y="16706"/>
                </a:lnTo>
                <a:lnTo>
                  <a:pt x="56741" y="17860"/>
                </a:lnTo>
                <a:lnTo>
                  <a:pt x="57597" y="19050"/>
                </a:lnTo>
                <a:lnTo>
                  <a:pt x="58453" y="20316"/>
                </a:lnTo>
                <a:lnTo>
                  <a:pt x="59271" y="21581"/>
                </a:lnTo>
                <a:lnTo>
                  <a:pt x="60053" y="22883"/>
                </a:lnTo>
                <a:lnTo>
                  <a:pt x="60797" y="24222"/>
                </a:lnTo>
                <a:lnTo>
                  <a:pt x="62360" y="27310"/>
                </a:lnTo>
                <a:lnTo>
                  <a:pt x="63848" y="30324"/>
                </a:lnTo>
                <a:lnTo>
                  <a:pt x="65187" y="33264"/>
                </a:lnTo>
                <a:lnTo>
                  <a:pt x="65820" y="34752"/>
                </a:lnTo>
                <a:lnTo>
                  <a:pt x="66415" y="36166"/>
                </a:lnTo>
                <a:lnTo>
                  <a:pt x="66973" y="37617"/>
                </a:lnTo>
                <a:lnTo>
                  <a:pt x="67531" y="39031"/>
                </a:lnTo>
                <a:lnTo>
                  <a:pt x="68015" y="40444"/>
                </a:lnTo>
                <a:lnTo>
                  <a:pt x="68499" y="41821"/>
                </a:lnTo>
                <a:lnTo>
                  <a:pt x="68945" y="43198"/>
                </a:lnTo>
                <a:lnTo>
                  <a:pt x="69392" y="44574"/>
                </a:lnTo>
                <a:lnTo>
                  <a:pt x="69764" y="45951"/>
                </a:lnTo>
                <a:lnTo>
                  <a:pt x="70136" y="47291"/>
                </a:lnTo>
                <a:lnTo>
                  <a:pt x="70471" y="48630"/>
                </a:lnTo>
                <a:lnTo>
                  <a:pt x="70768" y="49969"/>
                </a:lnTo>
                <a:lnTo>
                  <a:pt x="71029" y="51309"/>
                </a:lnTo>
                <a:lnTo>
                  <a:pt x="71252" y="52611"/>
                </a:lnTo>
                <a:lnTo>
                  <a:pt x="71475" y="53913"/>
                </a:lnTo>
                <a:lnTo>
                  <a:pt x="71661" y="55216"/>
                </a:lnTo>
                <a:lnTo>
                  <a:pt x="71810" y="56518"/>
                </a:lnTo>
                <a:lnTo>
                  <a:pt x="71959" y="57783"/>
                </a:lnTo>
                <a:lnTo>
                  <a:pt x="72033" y="59048"/>
                </a:lnTo>
                <a:lnTo>
                  <a:pt x="72108" y="60350"/>
                </a:lnTo>
                <a:lnTo>
                  <a:pt x="72145" y="61578"/>
                </a:lnTo>
                <a:lnTo>
                  <a:pt x="72182" y="62843"/>
                </a:lnTo>
                <a:lnTo>
                  <a:pt x="72145" y="64108"/>
                </a:lnTo>
                <a:lnTo>
                  <a:pt x="72108" y="65336"/>
                </a:lnTo>
                <a:lnTo>
                  <a:pt x="72033" y="66601"/>
                </a:lnTo>
                <a:lnTo>
                  <a:pt x="71922" y="67829"/>
                </a:lnTo>
                <a:lnTo>
                  <a:pt x="71810" y="69057"/>
                </a:lnTo>
                <a:lnTo>
                  <a:pt x="71661" y="70284"/>
                </a:lnTo>
                <a:lnTo>
                  <a:pt x="71475" y="71512"/>
                </a:lnTo>
                <a:lnTo>
                  <a:pt x="71252" y="72703"/>
                </a:lnTo>
                <a:lnTo>
                  <a:pt x="71029" y="73931"/>
                </a:lnTo>
                <a:lnTo>
                  <a:pt x="70768" y="75121"/>
                </a:lnTo>
                <a:lnTo>
                  <a:pt x="70471" y="76349"/>
                </a:lnTo>
                <a:lnTo>
                  <a:pt x="70136" y="77540"/>
                </a:lnTo>
                <a:lnTo>
                  <a:pt x="67420" y="77205"/>
                </a:lnTo>
                <a:lnTo>
                  <a:pt x="64666" y="76758"/>
                </a:lnTo>
                <a:lnTo>
                  <a:pt x="62285" y="76312"/>
                </a:lnTo>
                <a:lnTo>
                  <a:pt x="59867" y="75828"/>
                </a:lnTo>
                <a:lnTo>
                  <a:pt x="57448" y="75307"/>
                </a:lnTo>
                <a:lnTo>
                  <a:pt x="54993" y="74675"/>
                </a:lnTo>
                <a:lnTo>
                  <a:pt x="52537" y="74042"/>
                </a:lnTo>
                <a:lnTo>
                  <a:pt x="50118" y="73335"/>
                </a:lnTo>
                <a:lnTo>
                  <a:pt x="47663" y="72591"/>
                </a:lnTo>
                <a:lnTo>
                  <a:pt x="45244" y="71810"/>
                </a:lnTo>
                <a:lnTo>
                  <a:pt x="42826" y="70954"/>
                </a:lnTo>
                <a:lnTo>
                  <a:pt x="40445" y="70098"/>
                </a:lnTo>
                <a:lnTo>
                  <a:pt x="38063" y="69168"/>
                </a:lnTo>
                <a:lnTo>
                  <a:pt x="35719" y="68201"/>
                </a:lnTo>
                <a:lnTo>
                  <a:pt x="33413" y="67196"/>
                </a:lnTo>
                <a:lnTo>
                  <a:pt x="31180" y="66154"/>
                </a:lnTo>
                <a:lnTo>
                  <a:pt x="28948" y="65113"/>
                </a:lnTo>
                <a:lnTo>
                  <a:pt x="26790" y="63996"/>
                </a:lnTo>
                <a:lnTo>
                  <a:pt x="25450" y="63290"/>
                </a:lnTo>
                <a:lnTo>
                  <a:pt x="24185" y="62545"/>
                </a:lnTo>
                <a:lnTo>
                  <a:pt x="22920" y="61801"/>
                </a:lnTo>
                <a:lnTo>
                  <a:pt x="21692" y="61020"/>
                </a:lnTo>
                <a:lnTo>
                  <a:pt x="20464" y="60201"/>
                </a:lnTo>
                <a:lnTo>
                  <a:pt x="19311" y="59383"/>
                </a:lnTo>
                <a:lnTo>
                  <a:pt x="18158" y="58564"/>
                </a:lnTo>
                <a:lnTo>
                  <a:pt x="17079" y="57709"/>
                </a:lnTo>
                <a:lnTo>
                  <a:pt x="16000" y="56816"/>
                </a:lnTo>
                <a:lnTo>
                  <a:pt x="14958" y="55923"/>
                </a:lnTo>
                <a:lnTo>
                  <a:pt x="13953" y="54992"/>
                </a:lnTo>
                <a:lnTo>
                  <a:pt x="12986" y="54062"/>
                </a:lnTo>
                <a:lnTo>
                  <a:pt x="12056" y="53095"/>
                </a:lnTo>
                <a:lnTo>
                  <a:pt x="11126" y="52127"/>
                </a:lnTo>
                <a:lnTo>
                  <a:pt x="10270" y="51123"/>
                </a:lnTo>
                <a:lnTo>
                  <a:pt x="9451" y="50118"/>
                </a:lnTo>
                <a:lnTo>
                  <a:pt x="8707" y="49188"/>
                </a:lnTo>
                <a:lnTo>
                  <a:pt x="8037" y="48258"/>
                </a:lnTo>
                <a:lnTo>
                  <a:pt x="7368" y="47328"/>
                </a:lnTo>
                <a:lnTo>
                  <a:pt x="6772" y="46360"/>
                </a:lnTo>
                <a:lnTo>
                  <a:pt x="6177" y="45430"/>
                </a:lnTo>
                <a:lnTo>
                  <a:pt x="5582" y="44426"/>
                </a:lnTo>
                <a:lnTo>
                  <a:pt x="5061" y="43458"/>
                </a:lnTo>
                <a:lnTo>
                  <a:pt x="4540" y="42454"/>
                </a:lnTo>
                <a:lnTo>
                  <a:pt x="4056" y="41449"/>
                </a:lnTo>
                <a:lnTo>
                  <a:pt x="3610" y="40444"/>
                </a:lnTo>
                <a:lnTo>
                  <a:pt x="3200" y="39403"/>
                </a:lnTo>
                <a:lnTo>
                  <a:pt x="2828" y="38361"/>
                </a:lnTo>
                <a:lnTo>
                  <a:pt x="2456" y="37319"/>
                </a:lnTo>
                <a:lnTo>
                  <a:pt x="2121" y="36277"/>
                </a:lnTo>
                <a:lnTo>
                  <a:pt x="1824" y="35198"/>
                </a:lnTo>
                <a:lnTo>
                  <a:pt x="1563" y="34119"/>
                </a:lnTo>
                <a:lnTo>
                  <a:pt x="1377" y="33264"/>
                </a:lnTo>
                <a:lnTo>
                  <a:pt x="1191" y="32371"/>
                </a:lnTo>
                <a:lnTo>
                  <a:pt x="894" y="30585"/>
                </a:lnTo>
                <a:lnTo>
                  <a:pt x="708" y="28799"/>
                </a:lnTo>
                <a:lnTo>
                  <a:pt x="596" y="27013"/>
                </a:lnTo>
                <a:lnTo>
                  <a:pt x="596" y="25227"/>
                </a:lnTo>
                <a:lnTo>
                  <a:pt x="670" y="23478"/>
                </a:lnTo>
                <a:lnTo>
                  <a:pt x="819" y="21767"/>
                </a:lnTo>
                <a:lnTo>
                  <a:pt x="1042" y="20055"/>
                </a:lnTo>
                <a:lnTo>
                  <a:pt x="1377" y="18381"/>
                </a:lnTo>
                <a:lnTo>
                  <a:pt x="1749" y="16744"/>
                </a:lnTo>
                <a:lnTo>
                  <a:pt x="2010" y="15925"/>
                </a:lnTo>
                <a:lnTo>
                  <a:pt x="2233" y="15144"/>
                </a:lnTo>
                <a:lnTo>
                  <a:pt x="2531" y="14362"/>
                </a:lnTo>
                <a:lnTo>
                  <a:pt x="2791" y="13581"/>
                </a:lnTo>
                <a:lnTo>
                  <a:pt x="3126" y="12837"/>
                </a:lnTo>
                <a:lnTo>
                  <a:pt x="3424" y="12130"/>
                </a:lnTo>
                <a:lnTo>
                  <a:pt x="3796" y="11386"/>
                </a:lnTo>
                <a:lnTo>
                  <a:pt x="4168" y="10679"/>
                </a:lnTo>
                <a:lnTo>
                  <a:pt x="4540" y="10009"/>
                </a:lnTo>
                <a:lnTo>
                  <a:pt x="4949" y="9339"/>
                </a:lnTo>
                <a:lnTo>
                  <a:pt x="5358" y="8670"/>
                </a:lnTo>
                <a:lnTo>
                  <a:pt x="5805" y="8037"/>
                </a:lnTo>
                <a:lnTo>
                  <a:pt x="6512" y="7181"/>
                </a:lnTo>
                <a:lnTo>
                  <a:pt x="7256" y="6363"/>
                </a:lnTo>
                <a:lnTo>
                  <a:pt x="8075" y="5582"/>
                </a:lnTo>
                <a:lnTo>
                  <a:pt x="8967" y="4875"/>
                </a:lnTo>
                <a:lnTo>
                  <a:pt x="9898" y="4205"/>
                </a:lnTo>
                <a:lnTo>
                  <a:pt x="10902" y="3610"/>
                </a:lnTo>
                <a:lnTo>
                  <a:pt x="11981" y="3051"/>
                </a:lnTo>
                <a:lnTo>
                  <a:pt x="13097" y="2531"/>
                </a:lnTo>
                <a:lnTo>
                  <a:pt x="14251" y="2084"/>
                </a:lnTo>
                <a:lnTo>
                  <a:pt x="15479" y="1712"/>
                </a:lnTo>
                <a:lnTo>
                  <a:pt x="16744" y="1377"/>
                </a:lnTo>
                <a:lnTo>
                  <a:pt x="18046" y="1080"/>
                </a:lnTo>
                <a:lnTo>
                  <a:pt x="19423" y="893"/>
                </a:lnTo>
                <a:lnTo>
                  <a:pt x="20799" y="707"/>
                </a:lnTo>
                <a:lnTo>
                  <a:pt x="22213" y="633"/>
                </a:lnTo>
                <a:lnTo>
                  <a:pt x="23664" y="596"/>
                </a:lnTo>
                <a:close/>
                <a:moveTo>
                  <a:pt x="22809" y="1"/>
                </a:moveTo>
                <a:lnTo>
                  <a:pt x="21209" y="112"/>
                </a:lnTo>
                <a:lnTo>
                  <a:pt x="19609" y="261"/>
                </a:lnTo>
                <a:lnTo>
                  <a:pt x="18083" y="484"/>
                </a:lnTo>
                <a:lnTo>
                  <a:pt x="16595" y="782"/>
                </a:lnTo>
                <a:lnTo>
                  <a:pt x="15181" y="1191"/>
                </a:lnTo>
                <a:lnTo>
                  <a:pt x="13804" y="1638"/>
                </a:lnTo>
                <a:lnTo>
                  <a:pt x="12502" y="2159"/>
                </a:lnTo>
                <a:lnTo>
                  <a:pt x="11870" y="2456"/>
                </a:lnTo>
                <a:lnTo>
                  <a:pt x="11237" y="2754"/>
                </a:lnTo>
                <a:lnTo>
                  <a:pt x="10642" y="3089"/>
                </a:lnTo>
                <a:lnTo>
                  <a:pt x="10084" y="3424"/>
                </a:lnTo>
                <a:lnTo>
                  <a:pt x="9488" y="3758"/>
                </a:lnTo>
                <a:lnTo>
                  <a:pt x="8967" y="4130"/>
                </a:lnTo>
                <a:lnTo>
                  <a:pt x="8447" y="4540"/>
                </a:lnTo>
                <a:lnTo>
                  <a:pt x="7926" y="4949"/>
                </a:lnTo>
                <a:lnTo>
                  <a:pt x="7442" y="5358"/>
                </a:lnTo>
                <a:lnTo>
                  <a:pt x="6996" y="5805"/>
                </a:lnTo>
                <a:lnTo>
                  <a:pt x="6549" y="6251"/>
                </a:lnTo>
                <a:lnTo>
                  <a:pt x="6103" y="6698"/>
                </a:lnTo>
                <a:lnTo>
                  <a:pt x="5730" y="7181"/>
                </a:lnTo>
                <a:lnTo>
                  <a:pt x="5321" y="7702"/>
                </a:lnTo>
                <a:lnTo>
                  <a:pt x="4912" y="8298"/>
                </a:lnTo>
                <a:lnTo>
                  <a:pt x="4503" y="8930"/>
                </a:lnTo>
                <a:lnTo>
                  <a:pt x="4093" y="9600"/>
                </a:lnTo>
                <a:lnTo>
                  <a:pt x="3721" y="10270"/>
                </a:lnTo>
                <a:lnTo>
                  <a:pt x="3349" y="10939"/>
                </a:lnTo>
                <a:lnTo>
                  <a:pt x="2977" y="11646"/>
                </a:lnTo>
                <a:lnTo>
                  <a:pt x="2680" y="12390"/>
                </a:lnTo>
                <a:lnTo>
                  <a:pt x="2345" y="13135"/>
                </a:lnTo>
                <a:lnTo>
                  <a:pt x="1787" y="14623"/>
                </a:lnTo>
                <a:lnTo>
                  <a:pt x="1303" y="16223"/>
                </a:lnTo>
                <a:lnTo>
                  <a:pt x="856" y="17823"/>
                </a:lnTo>
                <a:lnTo>
                  <a:pt x="522" y="19497"/>
                </a:lnTo>
                <a:lnTo>
                  <a:pt x="373" y="20390"/>
                </a:lnTo>
                <a:lnTo>
                  <a:pt x="261" y="21283"/>
                </a:lnTo>
                <a:lnTo>
                  <a:pt x="149" y="22213"/>
                </a:lnTo>
                <a:lnTo>
                  <a:pt x="75" y="23106"/>
                </a:lnTo>
                <a:lnTo>
                  <a:pt x="38" y="24036"/>
                </a:lnTo>
                <a:lnTo>
                  <a:pt x="1" y="24966"/>
                </a:lnTo>
                <a:lnTo>
                  <a:pt x="1" y="25897"/>
                </a:lnTo>
                <a:lnTo>
                  <a:pt x="1" y="26827"/>
                </a:lnTo>
                <a:lnTo>
                  <a:pt x="38" y="27757"/>
                </a:lnTo>
                <a:lnTo>
                  <a:pt x="112" y="28687"/>
                </a:lnTo>
                <a:lnTo>
                  <a:pt x="187" y="29617"/>
                </a:lnTo>
                <a:lnTo>
                  <a:pt x="298" y="30547"/>
                </a:lnTo>
                <a:lnTo>
                  <a:pt x="447" y="31478"/>
                </a:lnTo>
                <a:lnTo>
                  <a:pt x="596" y="32408"/>
                </a:lnTo>
                <a:lnTo>
                  <a:pt x="782" y="33338"/>
                </a:lnTo>
                <a:lnTo>
                  <a:pt x="968" y="34268"/>
                </a:lnTo>
                <a:lnTo>
                  <a:pt x="1266" y="35347"/>
                </a:lnTo>
                <a:lnTo>
                  <a:pt x="1563" y="36426"/>
                </a:lnTo>
                <a:lnTo>
                  <a:pt x="1898" y="37505"/>
                </a:lnTo>
                <a:lnTo>
                  <a:pt x="2270" y="38584"/>
                </a:lnTo>
                <a:lnTo>
                  <a:pt x="2642" y="39626"/>
                </a:lnTo>
                <a:lnTo>
                  <a:pt x="3089" y="40668"/>
                </a:lnTo>
                <a:lnTo>
                  <a:pt x="3535" y="41710"/>
                </a:lnTo>
                <a:lnTo>
                  <a:pt x="4019" y="42714"/>
                </a:lnTo>
                <a:lnTo>
                  <a:pt x="4540" y="43719"/>
                </a:lnTo>
                <a:lnTo>
                  <a:pt x="5061" y="44723"/>
                </a:lnTo>
                <a:lnTo>
                  <a:pt x="5656" y="45728"/>
                </a:lnTo>
                <a:lnTo>
                  <a:pt x="6251" y="46695"/>
                </a:lnTo>
                <a:lnTo>
                  <a:pt x="6884" y="47663"/>
                </a:lnTo>
                <a:lnTo>
                  <a:pt x="7554" y="48630"/>
                </a:lnTo>
                <a:lnTo>
                  <a:pt x="8261" y="49560"/>
                </a:lnTo>
                <a:lnTo>
                  <a:pt x="8967" y="50490"/>
                </a:lnTo>
                <a:lnTo>
                  <a:pt x="9823" y="51495"/>
                </a:lnTo>
                <a:lnTo>
                  <a:pt x="10679" y="52537"/>
                </a:lnTo>
                <a:lnTo>
                  <a:pt x="11609" y="53504"/>
                </a:lnTo>
                <a:lnTo>
                  <a:pt x="12577" y="54471"/>
                </a:lnTo>
                <a:lnTo>
                  <a:pt x="13544" y="55439"/>
                </a:lnTo>
                <a:lnTo>
                  <a:pt x="14549" y="56369"/>
                </a:lnTo>
                <a:lnTo>
                  <a:pt x="15628" y="57262"/>
                </a:lnTo>
                <a:lnTo>
                  <a:pt x="16707" y="58155"/>
                </a:lnTo>
                <a:lnTo>
                  <a:pt x="17823" y="59048"/>
                </a:lnTo>
                <a:lnTo>
                  <a:pt x="18939" y="59867"/>
                </a:lnTo>
                <a:lnTo>
                  <a:pt x="20130" y="60722"/>
                </a:lnTo>
                <a:lnTo>
                  <a:pt x="21357" y="61504"/>
                </a:lnTo>
                <a:lnTo>
                  <a:pt x="22585" y="62285"/>
                </a:lnTo>
                <a:lnTo>
                  <a:pt x="23888" y="63066"/>
                </a:lnTo>
                <a:lnTo>
                  <a:pt x="25190" y="63810"/>
                </a:lnTo>
                <a:lnTo>
                  <a:pt x="26529" y="64517"/>
                </a:lnTo>
                <a:lnTo>
                  <a:pt x="28687" y="65634"/>
                </a:lnTo>
                <a:lnTo>
                  <a:pt x="30920" y="66713"/>
                </a:lnTo>
                <a:lnTo>
                  <a:pt x="33189" y="67754"/>
                </a:lnTo>
                <a:lnTo>
                  <a:pt x="35496" y="68759"/>
                </a:lnTo>
                <a:lnTo>
                  <a:pt x="37840" y="69726"/>
                </a:lnTo>
                <a:lnTo>
                  <a:pt x="40221" y="70619"/>
                </a:lnTo>
                <a:lnTo>
                  <a:pt x="42640" y="71512"/>
                </a:lnTo>
                <a:lnTo>
                  <a:pt x="45058" y="72368"/>
                </a:lnTo>
                <a:lnTo>
                  <a:pt x="47477" y="73149"/>
                </a:lnTo>
                <a:lnTo>
                  <a:pt x="49932" y="73931"/>
                </a:lnTo>
                <a:lnTo>
                  <a:pt x="52388" y="74600"/>
                </a:lnTo>
                <a:lnTo>
                  <a:pt x="54844" y="75270"/>
                </a:lnTo>
                <a:lnTo>
                  <a:pt x="57299" y="75865"/>
                </a:lnTo>
                <a:lnTo>
                  <a:pt x="59755" y="76424"/>
                </a:lnTo>
                <a:lnTo>
                  <a:pt x="62174" y="76907"/>
                </a:lnTo>
                <a:lnTo>
                  <a:pt x="64592" y="77354"/>
                </a:lnTo>
                <a:lnTo>
                  <a:pt x="67271" y="77763"/>
                </a:lnTo>
                <a:lnTo>
                  <a:pt x="69950" y="78135"/>
                </a:lnTo>
                <a:lnTo>
                  <a:pt x="69429" y="79884"/>
                </a:lnTo>
                <a:lnTo>
                  <a:pt x="68796" y="81633"/>
                </a:lnTo>
                <a:lnTo>
                  <a:pt x="68127" y="83344"/>
                </a:lnTo>
                <a:lnTo>
                  <a:pt x="67420" y="85093"/>
                </a:lnTo>
                <a:lnTo>
                  <a:pt x="66638" y="86804"/>
                </a:lnTo>
                <a:lnTo>
                  <a:pt x="65783" y="88516"/>
                </a:lnTo>
                <a:lnTo>
                  <a:pt x="64890" y="90227"/>
                </a:lnTo>
                <a:lnTo>
                  <a:pt x="63922" y="91902"/>
                </a:lnTo>
                <a:lnTo>
                  <a:pt x="63029" y="93316"/>
                </a:lnTo>
                <a:lnTo>
                  <a:pt x="62099" y="94767"/>
                </a:lnTo>
                <a:lnTo>
                  <a:pt x="61169" y="96180"/>
                </a:lnTo>
                <a:lnTo>
                  <a:pt x="60127" y="97632"/>
                </a:lnTo>
                <a:lnTo>
                  <a:pt x="59085" y="99045"/>
                </a:lnTo>
                <a:lnTo>
                  <a:pt x="57969" y="100459"/>
                </a:lnTo>
                <a:lnTo>
                  <a:pt x="56853" y="101873"/>
                </a:lnTo>
                <a:lnTo>
                  <a:pt x="55662" y="103287"/>
                </a:lnTo>
                <a:lnTo>
                  <a:pt x="56444" y="103287"/>
                </a:lnTo>
                <a:lnTo>
                  <a:pt x="57597" y="101910"/>
                </a:lnTo>
                <a:lnTo>
                  <a:pt x="58676" y="100534"/>
                </a:lnTo>
                <a:lnTo>
                  <a:pt x="59755" y="99157"/>
                </a:lnTo>
                <a:lnTo>
                  <a:pt x="60760" y="97780"/>
                </a:lnTo>
                <a:lnTo>
                  <a:pt x="61764" y="96367"/>
                </a:lnTo>
                <a:lnTo>
                  <a:pt x="62694" y="94990"/>
                </a:lnTo>
                <a:lnTo>
                  <a:pt x="63587" y="93576"/>
                </a:lnTo>
                <a:lnTo>
                  <a:pt x="64406" y="92199"/>
                </a:lnTo>
                <a:lnTo>
                  <a:pt x="65411" y="90488"/>
                </a:lnTo>
                <a:lnTo>
                  <a:pt x="66304" y="88776"/>
                </a:lnTo>
                <a:lnTo>
                  <a:pt x="67197" y="87028"/>
                </a:lnTo>
                <a:lnTo>
                  <a:pt x="67978" y="85279"/>
                </a:lnTo>
                <a:lnTo>
                  <a:pt x="68722" y="83530"/>
                </a:lnTo>
                <a:lnTo>
                  <a:pt x="69392" y="81744"/>
                </a:lnTo>
                <a:lnTo>
                  <a:pt x="69987" y="79995"/>
                </a:lnTo>
                <a:lnTo>
                  <a:pt x="70545" y="78210"/>
                </a:lnTo>
                <a:lnTo>
                  <a:pt x="72703" y="78433"/>
                </a:lnTo>
                <a:lnTo>
                  <a:pt x="74861" y="78582"/>
                </a:lnTo>
                <a:lnTo>
                  <a:pt x="76945" y="78730"/>
                </a:lnTo>
                <a:lnTo>
                  <a:pt x="79028" y="78805"/>
                </a:lnTo>
                <a:lnTo>
                  <a:pt x="81112" y="78842"/>
                </a:lnTo>
                <a:lnTo>
                  <a:pt x="83158" y="78805"/>
                </a:lnTo>
                <a:lnTo>
                  <a:pt x="85167" y="78768"/>
                </a:lnTo>
                <a:lnTo>
                  <a:pt x="87139" y="78656"/>
                </a:lnTo>
                <a:lnTo>
                  <a:pt x="88628" y="78507"/>
                </a:lnTo>
                <a:lnTo>
                  <a:pt x="90116" y="78396"/>
                </a:lnTo>
                <a:lnTo>
                  <a:pt x="91567" y="78210"/>
                </a:lnTo>
                <a:lnTo>
                  <a:pt x="93018" y="78023"/>
                </a:lnTo>
                <a:lnTo>
                  <a:pt x="94469" y="77763"/>
                </a:lnTo>
                <a:lnTo>
                  <a:pt x="95883" y="77540"/>
                </a:lnTo>
                <a:lnTo>
                  <a:pt x="97260" y="77242"/>
                </a:lnTo>
                <a:lnTo>
                  <a:pt x="98674" y="76944"/>
                </a:lnTo>
                <a:lnTo>
                  <a:pt x="100013" y="76610"/>
                </a:lnTo>
                <a:lnTo>
                  <a:pt x="101353" y="76238"/>
                </a:lnTo>
                <a:lnTo>
                  <a:pt x="102692" y="75828"/>
                </a:lnTo>
                <a:lnTo>
                  <a:pt x="103994" y="75419"/>
                </a:lnTo>
                <a:lnTo>
                  <a:pt x="105297" y="74973"/>
                </a:lnTo>
                <a:lnTo>
                  <a:pt x="106562" y="74489"/>
                </a:lnTo>
                <a:lnTo>
                  <a:pt x="107827" y="74005"/>
                </a:lnTo>
                <a:lnTo>
                  <a:pt x="109054" y="73484"/>
                </a:lnTo>
                <a:lnTo>
                  <a:pt x="110431" y="72852"/>
                </a:lnTo>
                <a:lnTo>
                  <a:pt x="111771" y="72182"/>
                </a:lnTo>
                <a:lnTo>
                  <a:pt x="113073" y="71512"/>
                </a:lnTo>
                <a:lnTo>
                  <a:pt x="114375" y="70805"/>
                </a:lnTo>
                <a:lnTo>
                  <a:pt x="115640" y="70024"/>
                </a:lnTo>
                <a:lnTo>
                  <a:pt x="116868" y="69243"/>
                </a:lnTo>
                <a:lnTo>
                  <a:pt x="118096" y="68424"/>
                </a:lnTo>
                <a:lnTo>
                  <a:pt x="119286" y="67568"/>
                </a:lnTo>
                <a:lnTo>
                  <a:pt x="120477" y="66713"/>
                </a:lnTo>
                <a:lnTo>
                  <a:pt x="121630" y="65782"/>
                </a:lnTo>
                <a:lnTo>
                  <a:pt x="122747" y="64815"/>
                </a:lnTo>
                <a:lnTo>
                  <a:pt x="123863" y="63848"/>
                </a:lnTo>
                <a:lnTo>
                  <a:pt x="124905" y="62843"/>
                </a:lnTo>
                <a:lnTo>
                  <a:pt x="125984" y="61801"/>
                </a:lnTo>
                <a:lnTo>
                  <a:pt x="126988" y="60685"/>
                </a:lnTo>
                <a:lnTo>
                  <a:pt x="127993" y="59606"/>
                </a:lnTo>
                <a:lnTo>
                  <a:pt x="128997" y="58453"/>
                </a:lnTo>
                <a:lnTo>
                  <a:pt x="129928" y="57262"/>
                </a:lnTo>
                <a:lnTo>
                  <a:pt x="130895" y="56071"/>
                </a:lnTo>
                <a:lnTo>
                  <a:pt x="131788" y="54806"/>
                </a:lnTo>
                <a:lnTo>
                  <a:pt x="132681" y="53541"/>
                </a:lnTo>
                <a:lnTo>
                  <a:pt x="133537" y="52239"/>
                </a:lnTo>
                <a:lnTo>
                  <a:pt x="134355" y="50900"/>
                </a:lnTo>
                <a:lnTo>
                  <a:pt x="135174" y="49523"/>
                </a:lnTo>
                <a:lnTo>
                  <a:pt x="135955" y="48109"/>
                </a:lnTo>
                <a:lnTo>
                  <a:pt x="136736" y="46695"/>
                </a:lnTo>
                <a:lnTo>
                  <a:pt x="137481" y="45207"/>
                </a:lnTo>
                <a:lnTo>
                  <a:pt x="138188" y="43719"/>
                </a:lnTo>
                <a:lnTo>
                  <a:pt x="138857" y="42193"/>
                </a:lnTo>
                <a:lnTo>
                  <a:pt x="139527" y="40631"/>
                </a:lnTo>
                <a:lnTo>
                  <a:pt x="140159" y="39031"/>
                </a:lnTo>
                <a:lnTo>
                  <a:pt x="140792" y="37431"/>
                </a:lnTo>
                <a:lnTo>
                  <a:pt x="140792" y="35645"/>
                </a:lnTo>
                <a:lnTo>
                  <a:pt x="140197" y="37319"/>
                </a:lnTo>
                <a:lnTo>
                  <a:pt x="139564" y="38993"/>
                </a:lnTo>
                <a:lnTo>
                  <a:pt x="138894" y="40631"/>
                </a:lnTo>
                <a:lnTo>
                  <a:pt x="138225" y="42193"/>
                </a:lnTo>
                <a:lnTo>
                  <a:pt x="137518" y="43756"/>
                </a:lnTo>
                <a:lnTo>
                  <a:pt x="136774" y="45281"/>
                </a:lnTo>
                <a:lnTo>
                  <a:pt x="136030" y="46770"/>
                </a:lnTo>
                <a:lnTo>
                  <a:pt x="135248" y="48221"/>
                </a:lnTo>
                <a:lnTo>
                  <a:pt x="134430" y="49635"/>
                </a:lnTo>
                <a:lnTo>
                  <a:pt x="133574" y="51048"/>
                </a:lnTo>
                <a:lnTo>
                  <a:pt x="132718" y="52388"/>
                </a:lnTo>
                <a:lnTo>
                  <a:pt x="131825" y="53690"/>
                </a:lnTo>
                <a:lnTo>
                  <a:pt x="130932" y="54992"/>
                </a:lnTo>
                <a:lnTo>
                  <a:pt x="130002" y="56257"/>
                </a:lnTo>
                <a:lnTo>
                  <a:pt x="129035" y="57448"/>
                </a:lnTo>
                <a:lnTo>
                  <a:pt x="128030" y="58639"/>
                </a:lnTo>
                <a:lnTo>
                  <a:pt x="127025" y="59792"/>
                </a:lnTo>
                <a:lnTo>
                  <a:pt x="125984" y="60908"/>
                </a:lnTo>
                <a:lnTo>
                  <a:pt x="124905" y="61987"/>
                </a:lnTo>
                <a:lnTo>
                  <a:pt x="123826" y="63029"/>
                </a:lnTo>
                <a:lnTo>
                  <a:pt x="122709" y="64071"/>
                </a:lnTo>
                <a:lnTo>
                  <a:pt x="121593" y="65038"/>
                </a:lnTo>
                <a:lnTo>
                  <a:pt x="120403" y="65968"/>
                </a:lnTo>
                <a:lnTo>
                  <a:pt x="119212" y="66899"/>
                </a:lnTo>
                <a:lnTo>
                  <a:pt x="118021" y="67754"/>
                </a:lnTo>
                <a:lnTo>
                  <a:pt x="116793" y="68610"/>
                </a:lnTo>
                <a:lnTo>
                  <a:pt x="115528" y="69429"/>
                </a:lnTo>
                <a:lnTo>
                  <a:pt x="114226" y="70173"/>
                </a:lnTo>
                <a:lnTo>
                  <a:pt x="112924" y="70917"/>
                </a:lnTo>
                <a:lnTo>
                  <a:pt x="111584" y="71624"/>
                </a:lnTo>
                <a:lnTo>
                  <a:pt x="110208" y="72294"/>
                </a:lnTo>
                <a:lnTo>
                  <a:pt x="108831" y="72926"/>
                </a:lnTo>
                <a:lnTo>
                  <a:pt x="107603" y="73447"/>
                </a:lnTo>
                <a:lnTo>
                  <a:pt x="106376" y="73931"/>
                </a:lnTo>
                <a:lnTo>
                  <a:pt x="105110" y="74414"/>
                </a:lnTo>
                <a:lnTo>
                  <a:pt x="103808" y="74861"/>
                </a:lnTo>
                <a:lnTo>
                  <a:pt x="102506" y="75270"/>
                </a:lnTo>
                <a:lnTo>
                  <a:pt x="101204" y="75642"/>
                </a:lnTo>
                <a:lnTo>
                  <a:pt x="99864" y="76014"/>
                </a:lnTo>
                <a:lnTo>
                  <a:pt x="98525" y="76349"/>
                </a:lnTo>
                <a:lnTo>
                  <a:pt x="97148" y="76647"/>
                </a:lnTo>
                <a:lnTo>
                  <a:pt x="95772" y="76944"/>
                </a:lnTo>
                <a:lnTo>
                  <a:pt x="94358" y="77205"/>
                </a:lnTo>
                <a:lnTo>
                  <a:pt x="92944" y="77428"/>
                </a:lnTo>
                <a:lnTo>
                  <a:pt x="91493" y="77614"/>
                </a:lnTo>
                <a:lnTo>
                  <a:pt x="90042" y="77800"/>
                </a:lnTo>
                <a:lnTo>
                  <a:pt x="88591" y="77949"/>
                </a:lnTo>
                <a:lnTo>
                  <a:pt x="87102" y="78061"/>
                </a:lnTo>
                <a:lnTo>
                  <a:pt x="85130" y="78172"/>
                </a:lnTo>
                <a:lnTo>
                  <a:pt x="83158" y="78210"/>
                </a:lnTo>
                <a:lnTo>
                  <a:pt x="81149" y="78247"/>
                </a:lnTo>
                <a:lnTo>
                  <a:pt x="79103" y="78210"/>
                </a:lnTo>
                <a:lnTo>
                  <a:pt x="77056" y="78135"/>
                </a:lnTo>
                <a:lnTo>
                  <a:pt x="74973" y="77986"/>
                </a:lnTo>
                <a:lnTo>
                  <a:pt x="72852" y="77837"/>
                </a:lnTo>
                <a:lnTo>
                  <a:pt x="70731" y="77614"/>
                </a:lnTo>
                <a:lnTo>
                  <a:pt x="71066" y="76424"/>
                </a:lnTo>
                <a:lnTo>
                  <a:pt x="71364" y="75196"/>
                </a:lnTo>
                <a:lnTo>
                  <a:pt x="71624" y="74005"/>
                </a:lnTo>
                <a:lnTo>
                  <a:pt x="71847" y="72777"/>
                </a:lnTo>
                <a:lnTo>
                  <a:pt x="72071" y="71549"/>
                </a:lnTo>
                <a:lnTo>
                  <a:pt x="72257" y="70322"/>
                </a:lnTo>
                <a:lnTo>
                  <a:pt x="72405" y="69131"/>
                </a:lnTo>
                <a:lnTo>
                  <a:pt x="72517" y="67903"/>
                </a:lnTo>
                <a:lnTo>
                  <a:pt x="72629" y="66489"/>
                </a:lnTo>
                <a:lnTo>
                  <a:pt x="72703" y="65113"/>
                </a:lnTo>
                <a:lnTo>
                  <a:pt x="72778" y="63736"/>
                </a:lnTo>
                <a:lnTo>
                  <a:pt x="72778" y="62322"/>
                </a:lnTo>
                <a:lnTo>
                  <a:pt x="72740" y="60946"/>
                </a:lnTo>
                <a:lnTo>
                  <a:pt x="72666" y="59532"/>
                </a:lnTo>
                <a:lnTo>
                  <a:pt x="72592" y="58118"/>
                </a:lnTo>
                <a:lnTo>
                  <a:pt x="72443" y="56704"/>
                </a:lnTo>
                <a:lnTo>
                  <a:pt x="72294" y="55253"/>
                </a:lnTo>
                <a:lnTo>
                  <a:pt x="72071" y="53839"/>
                </a:lnTo>
                <a:lnTo>
                  <a:pt x="71847" y="52388"/>
                </a:lnTo>
                <a:lnTo>
                  <a:pt x="71587" y="50937"/>
                </a:lnTo>
                <a:lnTo>
                  <a:pt x="71252" y="49486"/>
                </a:lnTo>
                <a:lnTo>
                  <a:pt x="70917" y="47997"/>
                </a:lnTo>
                <a:lnTo>
                  <a:pt x="70545" y="46509"/>
                </a:lnTo>
                <a:lnTo>
                  <a:pt x="70136" y="45021"/>
                </a:lnTo>
                <a:lnTo>
                  <a:pt x="69392" y="42565"/>
                </a:lnTo>
                <a:lnTo>
                  <a:pt x="68536" y="40035"/>
                </a:lnTo>
                <a:lnTo>
                  <a:pt x="67606" y="37505"/>
                </a:lnTo>
                <a:lnTo>
                  <a:pt x="66564" y="34901"/>
                </a:lnTo>
                <a:lnTo>
                  <a:pt x="65411" y="32259"/>
                </a:lnTo>
                <a:lnTo>
                  <a:pt x="64146" y="29543"/>
                </a:lnTo>
                <a:lnTo>
                  <a:pt x="62769" y="26790"/>
                </a:lnTo>
                <a:lnTo>
                  <a:pt x="61318" y="23962"/>
                </a:lnTo>
                <a:lnTo>
                  <a:pt x="60536" y="22585"/>
                </a:lnTo>
                <a:lnTo>
                  <a:pt x="59755" y="21283"/>
                </a:lnTo>
                <a:lnTo>
                  <a:pt x="58937" y="19981"/>
                </a:lnTo>
                <a:lnTo>
                  <a:pt x="58081" y="18716"/>
                </a:lnTo>
                <a:lnTo>
                  <a:pt x="57188" y="17488"/>
                </a:lnTo>
                <a:lnTo>
                  <a:pt x="56295" y="16334"/>
                </a:lnTo>
                <a:lnTo>
                  <a:pt x="55327" y="15181"/>
                </a:lnTo>
                <a:lnTo>
                  <a:pt x="54323" y="14065"/>
                </a:lnTo>
                <a:lnTo>
                  <a:pt x="53318" y="12986"/>
                </a:lnTo>
                <a:lnTo>
                  <a:pt x="52276" y="11944"/>
                </a:lnTo>
                <a:lnTo>
                  <a:pt x="51160" y="10939"/>
                </a:lnTo>
                <a:lnTo>
                  <a:pt x="50044" y="9972"/>
                </a:lnTo>
                <a:lnTo>
                  <a:pt x="48891" y="9042"/>
                </a:lnTo>
                <a:lnTo>
                  <a:pt x="47737" y="8149"/>
                </a:lnTo>
                <a:lnTo>
                  <a:pt x="46509" y="7293"/>
                </a:lnTo>
                <a:lnTo>
                  <a:pt x="45282" y="6475"/>
                </a:lnTo>
                <a:lnTo>
                  <a:pt x="44165" y="5805"/>
                </a:lnTo>
                <a:lnTo>
                  <a:pt x="43012" y="5172"/>
                </a:lnTo>
                <a:lnTo>
                  <a:pt x="41896" y="4540"/>
                </a:lnTo>
                <a:lnTo>
                  <a:pt x="40705" y="3982"/>
                </a:lnTo>
                <a:lnTo>
                  <a:pt x="39552" y="3461"/>
                </a:lnTo>
                <a:lnTo>
                  <a:pt x="38361" y="2940"/>
                </a:lnTo>
                <a:lnTo>
                  <a:pt x="37170" y="2493"/>
                </a:lnTo>
                <a:lnTo>
                  <a:pt x="35980" y="2047"/>
                </a:lnTo>
                <a:lnTo>
                  <a:pt x="34752" y="1675"/>
                </a:lnTo>
                <a:lnTo>
                  <a:pt x="33561" y="1340"/>
                </a:lnTo>
                <a:lnTo>
                  <a:pt x="32334" y="1042"/>
                </a:lnTo>
                <a:lnTo>
                  <a:pt x="31106" y="745"/>
                </a:lnTo>
                <a:lnTo>
                  <a:pt x="29878" y="521"/>
                </a:lnTo>
                <a:lnTo>
                  <a:pt x="28650" y="335"/>
                </a:lnTo>
                <a:lnTo>
                  <a:pt x="27385" y="187"/>
                </a:lnTo>
                <a:lnTo>
                  <a:pt x="26157" y="75"/>
                </a:lnTo>
                <a:lnTo>
                  <a:pt x="2448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p:txBody>
      </p:sp>
      <p:sp>
        <p:nvSpPr>
          <p:cNvPr id="151" name="Google Shape;151;p13"/>
          <p:cNvSpPr txBox="1"/>
          <p:nvPr>
            <p:ph idx="12" type="sldNum"/>
          </p:nvPr>
        </p:nvSpPr>
        <p:spPr>
          <a:xfrm>
            <a:off x="6080700" y="3995650"/>
            <a:ext cx="2834700" cy="393600"/>
          </a:xfrm>
          <a:prstGeom prst="rect">
            <a:avLst/>
          </a:prstGeom>
        </p:spPr>
        <p:txBody>
          <a:bodyPr anchorCtr="0" anchor="t" bIns="91425" lIns="91425" spcFirstLastPara="1" rIns="91425" wrap="square" tIns="91425">
            <a:noAutofit/>
          </a:bodyPr>
          <a:lstStyle>
            <a:lvl1pPr lvl="0" algn="r">
              <a:buNone/>
              <a:defRPr sz="700">
                <a:solidFill>
                  <a:schemeClr val="dk2"/>
                </a:solidFill>
                <a:latin typeface="Nunito Sans"/>
                <a:ea typeface="Nunito Sans"/>
                <a:cs typeface="Nunito Sans"/>
                <a:sym typeface="Nunito Sans"/>
              </a:defRPr>
            </a:lvl1pPr>
            <a:lvl2pPr lvl="1" algn="r">
              <a:buNone/>
              <a:defRPr sz="700">
                <a:solidFill>
                  <a:schemeClr val="dk2"/>
                </a:solidFill>
                <a:latin typeface="Nunito Sans"/>
                <a:ea typeface="Nunito Sans"/>
                <a:cs typeface="Nunito Sans"/>
                <a:sym typeface="Nunito Sans"/>
              </a:defRPr>
            </a:lvl2pPr>
            <a:lvl3pPr lvl="2" algn="r">
              <a:buNone/>
              <a:defRPr sz="700">
                <a:solidFill>
                  <a:schemeClr val="dk2"/>
                </a:solidFill>
                <a:latin typeface="Nunito Sans"/>
                <a:ea typeface="Nunito Sans"/>
                <a:cs typeface="Nunito Sans"/>
                <a:sym typeface="Nunito Sans"/>
              </a:defRPr>
            </a:lvl3pPr>
            <a:lvl4pPr lvl="3" algn="r">
              <a:buNone/>
              <a:defRPr sz="700">
                <a:solidFill>
                  <a:schemeClr val="dk2"/>
                </a:solidFill>
                <a:latin typeface="Nunito Sans"/>
                <a:ea typeface="Nunito Sans"/>
                <a:cs typeface="Nunito Sans"/>
                <a:sym typeface="Nunito Sans"/>
              </a:defRPr>
            </a:lvl4pPr>
            <a:lvl5pPr lvl="4" algn="r">
              <a:buNone/>
              <a:defRPr sz="700">
                <a:solidFill>
                  <a:schemeClr val="dk2"/>
                </a:solidFill>
                <a:latin typeface="Nunito Sans"/>
                <a:ea typeface="Nunito Sans"/>
                <a:cs typeface="Nunito Sans"/>
                <a:sym typeface="Nunito Sans"/>
              </a:defRPr>
            </a:lvl5pPr>
            <a:lvl6pPr lvl="5" algn="r">
              <a:buNone/>
              <a:defRPr sz="700">
                <a:solidFill>
                  <a:schemeClr val="dk2"/>
                </a:solidFill>
                <a:latin typeface="Nunito Sans"/>
                <a:ea typeface="Nunito Sans"/>
                <a:cs typeface="Nunito Sans"/>
                <a:sym typeface="Nunito Sans"/>
              </a:defRPr>
            </a:lvl6pPr>
            <a:lvl7pPr lvl="6" algn="r">
              <a:buNone/>
              <a:defRPr sz="700">
                <a:solidFill>
                  <a:schemeClr val="dk2"/>
                </a:solidFill>
                <a:latin typeface="Nunito Sans"/>
                <a:ea typeface="Nunito Sans"/>
                <a:cs typeface="Nunito Sans"/>
                <a:sym typeface="Nunito Sans"/>
              </a:defRPr>
            </a:lvl7pPr>
            <a:lvl8pPr lvl="7" algn="r">
              <a:buNone/>
              <a:defRPr sz="700">
                <a:solidFill>
                  <a:schemeClr val="dk2"/>
                </a:solidFill>
                <a:latin typeface="Nunito Sans"/>
                <a:ea typeface="Nunito Sans"/>
                <a:cs typeface="Nunito Sans"/>
                <a:sym typeface="Nunito Sans"/>
              </a:defRPr>
            </a:lvl8pPr>
            <a:lvl9pPr lvl="8" algn="r">
              <a:buNone/>
              <a:defRPr sz="700">
                <a:solidFill>
                  <a:schemeClr val="dk2"/>
                </a:solidFill>
                <a:latin typeface="Nunito Sans"/>
                <a:ea typeface="Nunito Sans"/>
                <a:cs typeface="Nunito Sans"/>
                <a:sym typeface="Nunito Sans"/>
              </a:defRPr>
            </a:lvl9pPr>
          </a:lstStyle>
          <a:p>
            <a:pPr indent="0" lvl="0" marL="0" rtl="0" algn="r">
              <a:spcBef>
                <a:spcPts val="0"/>
              </a:spcBef>
              <a:spcAft>
                <a:spcPts val="0"/>
              </a:spcAft>
              <a:buNone/>
            </a:pPr>
            <a:r>
              <a:rPr lang="en"/>
              <a:t>Month </a:t>
            </a:r>
            <a:r>
              <a:rPr lang="en" sz="600"/>
              <a:t>🞹</a:t>
            </a:r>
            <a:r>
              <a:rPr lang="en"/>
              <a:t> Year </a:t>
            </a:r>
            <a:r>
              <a:rPr lang="en" sz="600"/>
              <a:t>🞹</a:t>
            </a:r>
            <a:r>
              <a:rPr lang="en"/>
              <a:t> </a:t>
            </a:r>
            <a:fld id="{00000000-1234-1234-1234-123412341234}" type="slidenum">
              <a:rPr lang="en"/>
              <a:t>‹#›</a:t>
            </a:fld>
            <a:endParaRPr/>
          </a:p>
        </p:txBody>
      </p:sp>
      <p:sp>
        <p:nvSpPr>
          <p:cNvPr id="152" name="Google Shape;152;p13"/>
          <p:cNvSpPr txBox="1"/>
          <p:nvPr>
            <p:ph idx="1" type="body"/>
          </p:nvPr>
        </p:nvSpPr>
        <p:spPr>
          <a:xfrm>
            <a:off x="228600" y="1646991"/>
            <a:ext cx="4296600" cy="3063300"/>
          </a:xfrm>
          <a:prstGeom prst="rect">
            <a:avLst/>
          </a:prstGeom>
        </p:spPr>
        <p:txBody>
          <a:bodyPr anchorCtr="0" anchor="b" bIns="91425" lIns="91425" spcFirstLastPara="1" rIns="91425" wrap="square" tIns="91425">
            <a:noAutofit/>
          </a:bodyPr>
          <a:lstStyle>
            <a:lvl1pPr indent="-304800" lvl="0" marL="457200">
              <a:spcBef>
                <a:spcPts val="0"/>
              </a:spcBef>
              <a:spcAft>
                <a:spcPts val="0"/>
              </a:spcAft>
              <a:buSzPts val="1200"/>
              <a:buFont typeface="Nunito Sans"/>
              <a:buChar char="●"/>
              <a:defRPr/>
            </a:lvl1pPr>
            <a:lvl2pPr indent="-304800" lvl="1" marL="914400">
              <a:spcBef>
                <a:spcPts val="800"/>
              </a:spcBef>
              <a:spcAft>
                <a:spcPts val="0"/>
              </a:spcAft>
              <a:buSzPts val="1200"/>
              <a:buFont typeface="Nunito Sans"/>
              <a:buChar char="○"/>
              <a:defRPr/>
            </a:lvl2pPr>
            <a:lvl3pPr indent="-304800" lvl="2" marL="1371600">
              <a:spcBef>
                <a:spcPts val="800"/>
              </a:spcBef>
              <a:spcAft>
                <a:spcPts val="0"/>
              </a:spcAft>
              <a:buSzPts val="1200"/>
              <a:buFont typeface="Nunito Sans"/>
              <a:buChar char="■"/>
              <a:defRPr/>
            </a:lvl3pPr>
            <a:lvl4pPr indent="-304800" lvl="3" marL="1828800">
              <a:spcBef>
                <a:spcPts val="800"/>
              </a:spcBef>
              <a:spcAft>
                <a:spcPts val="0"/>
              </a:spcAft>
              <a:buSzPts val="1200"/>
              <a:buFont typeface="Nunito Sans"/>
              <a:buChar char="●"/>
              <a:defRPr/>
            </a:lvl4pPr>
            <a:lvl5pPr indent="-304800" lvl="4" marL="2286000">
              <a:spcBef>
                <a:spcPts val="800"/>
              </a:spcBef>
              <a:spcAft>
                <a:spcPts val="0"/>
              </a:spcAft>
              <a:buSzPts val="1200"/>
              <a:buFont typeface="Nunito Sans"/>
              <a:buChar char="○"/>
              <a:defRPr/>
            </a:lvl5pPr>
            <a:lvl6pPr indent="-304800" lvl="5" marL="2743200">
              <a:spcBef>
                <a:spcPts val="800"/>
              </a:spcBef>
              <a:spcAft>
                <a:spcPts val="0"/>
              </a:spcAft>
              <a:buSzPts val="1200"/>
              <a:buFont typeface="Nunito Sans"/>
              <a:buChar char="■"/>
              <a:defRPr/>
            </a:lvl6pPr>
            <a:lvl7pPr indent="-304800" lvl="6" marL="3200400">
              <a:spcBef>
                <a:spcPts val="800"/>
              </a:spcBef>
              <a:spcAft>
                <a:spcPts val="0"/>
              </a:spcAft>
              <a:buSzPts val="1200"/>
              <a:buFont typeface="Nunito Sans"/>
              <a:buChar char="●"/>
              <a:defRPr/>
            </a:lvl7pPr>
            <a:lvl8pPr indent="-304800" lvl="7" marL="3657600">
              <a:spcBef>
                <a:spcPts val="800"/>
              </a:spcBef>
              <a:spcAft>
                <a:spcPts val="0"/>
              </a:spcAft>
              <a:buSzPts val="1200"/>
              <a:buFont typeface="Nunito Sans"/>
              <a:buChar char="○"/>
              <a:defRPr/>
            </a:lvl8pPr>
            <a:lvl9pPr indent="-304800" lvl="8" marL="4114800">
              <a:spcBef>
                <a:spcPts val="800"/>
              </a:spcBef>
              <a:spcAft>
                <a:spcPts val="800"/>
              </a:spcAft>
              <a:buSzPts val="1200"/>
              <a:buFont typeface="Nunito Sans"/>
              <a:buChar char="■"/>
              <a:defRPr/>
            </a:lvl9pPr>
          </a:lstStyle>
          <a:p/>
        </p:txBody>
      </p:sp>
      <p:sp>
        <p:nvSpPr>
          <p:cNvPr id="153" name="Google Shape;153;p13"/>
          <p:cNvSpPr/>
          <p:nvPr>
            <p:ph idx="2" type="pic"/>
          </p:nvPr>
        </p:nvSpPr>
        <p:spPr>
          <a:xfrm>
            <a:off x="5212300" y="460300"/>
            <a:ext cx="3702900" cy="4136100"/>
          </a:xfrm>
          <a:prstGeom prst="roundRect">
            <a:avLst>
              <a:gd fmla="val 6865" name="adj"/>
            </a:avLst>
          </a:prstGeom>
          <a:noFill/>
          <a:ln>
            <a:noFill/>
          </a:ln>
        </p:spPr>
      </p:sp>
      <p:sp>
        <p:nvSpPr>
          <p:cNvPr id="154" name="Google Shape;154;p13"/>
          <p:cNvSpPr txBox="1"/>
          <p:nvPr>
            <p:ph type="title"/>
          </p:nvPr>
        </p:nvSpPr>
        <p:spPr>
          <a:xfrm>
            <a:off x="228600" y="228600"/>
            <a:ext cx="4296600" cy="587700"/>
          </a:xfrm>
          <a:prstGeom prst="rect">
            <a:avLst/>
          </a:prstGeom>
        </p:spPr>
        <p:txBody>
          <a:bodyPr anchorCtr="0" anchor="t" bIns="91425" lIns="91425" spcFirstLastPara="1" rIns="91425" wrap="square" tIns="91425">
            <a:spAutoFit/>
          </a:bodyPr>
          <a:lstStyle>
            <a:lvl1pPr lvl="0">
              <a:spcBef>
                <a:spcPts val="0"/>
              </a:spcBef>
              <a:spcAft>
                <a:spcPts val="0"/>
              </a:spcAft>
              <a:buNone/>
              <a:defRPr/>
            </a:lvl1pPr>
            <a:lvl2pPr lvl="1">
              <a:spcBef>
                <a:spcPts val="0"/>
              </a:spcBef>
              <a:spcAft>
                <a:spcPts val="0"/>
              </a:spcAft>
              <a:buNone/>
              <a:defRPr>
                <a:latin typeface="Poppins SemiBold"/>
                <a:ea typeface="Poppins SemiBold"/>
                <a:cs typeface="Poppins SemiBold"/>
                <a:sym typeface="Poppins SemiBold"/>
              </a:defRPr>
            </a:lvl2pPr>
            <a:lvl3pPr lvl="2">
              <a:spcBef>
                <a:spcPts val="0"/>
              </a:spcBef>
              <a:spcAft>
                <a:spcPts val="0"/>
              </a:spcAft>
              <a:buNone/>
              <a:defRPr>
                <a:latin typeface="Poppins SemiBold"/>
                <a:ea typeface="Poppins SemiBold"/>
                <a:cs typeface="Poppins SemiBold"/>
                <a:sym typeface="Poppins SemiBold"/>
              </a:defRPr>
            </a:lvl3pPr>
            <a:lvl4pPr lvl="3">
              <a:spcBef>
                <a:spcPts val="0"/>
              </a:spcBef>
              <a:spcAft>
                <a:spcPts val="0"/>
              </a:spcAft>
              <a:buNone/>
              <a:defRPr>
                <a:latin typeface="Poppins SemiBold"/>
                <a:ea typeface="Poppins SemiBold"/>
                <a:cs typeface="Poppins SemiBold"/>
                <a:sym typeface="Poppins SemiBold"/>
              </a:defRPr>
            </a:lvl4pPr>
            <a:lvl5pPr lvl="4">
              <a:spcBef>
                <a:spcPts val="0"/>
              </a:spcBef>
              <a:spcAft>
                <a:spcPts val="0"/>
              </a:spcAft>
              <a:buNone/>
              <a:defRPr>
                <a:latin typeface="Poppins SemiBold"/>
                <a:ea typeface="Poppins SemiBold"/>
                <a:cs typeface="Poppins SemiBold"/>
                <a:sym typeface="Poppins SemiBold"/>
              </a:defRPr>
            </a:lvl5pPr>
            <a:lvl6pPr lvl="5">
              <a:spcBef>
                <a:spcPts val="0"/>
              </a:spcBef>
              <a:spcAft>
                <a:spcPts val="0"/>
              </a:spcAft>
              <a:buNone/>
              <a:defRPr>
                <a:latin typeface="Poppins SemiBold"/>
                <a:ea typeface="Poppins SemiBold"/>
                <a:cs typeface="Poppins SemiBold"/>
                <a:sym typeface="Poppins SemiBold"/>
              </a:defRPr>
            </a:lvl6pPr>
            <a:lvl7pPr lvl="6">
              <a:spcBef>
                <a:spcPts val="0"/>
              </a:spcBef>
              <a:spcAft>
                <a:spcPts val="0"/>
              </a:spcAft>
              <a:buNone/>
              <a:defRPr>
                <a:latin typeface="Poppins SemiBold"/>
                <a:ea typeface="Poppins SemiBold"/>
                <a:cs typeface="Poppins SemiBold"/>
                <a:sym typeface="Poppins SemiBold"/>
              </a:defRPr>
            </a:lvl7pPr>
            <a:lvl8pPr lvl="7">
              <a:spcBef>
                <a:spcPts val="0"/>
              </a:spcBef>
              <a:spcAft>
                <a:spcPts val="0"/>
              </a:spcAft>
              <a:buNone/>
              <a:defRPr>
                <a:latin typeface="Poppins SemiBold"/>
                <a:ea typeface="Poppins SemiBold"/>
                <a:cs typeface="Poppins SemiBold"/>
                <a:sym typeface="Poppins SemiBold"/>
              </a:defRPr>
            </a:lvl8pPr>
            <a:lvl9pPr lvl="8">
              <a:spcBef>
                <a:spcPts val="0"/>
              </a:spcBef>
              <a:spcAft>
                <a:spcPts val="0"/>
              </a:spcAft>
              <a:buNone/>
              <a:defRPr>
                <a:latin typeface="Poppins SemiBold"/>
                <a:ea typeface="Poppins SemiBold"/>
                <a:cs typeface="Poppins SemiBold"/>
                <a:sym typeface="Poppins SemiBold"/>
              </a:defRPr>
            </a:lvl9pPr>
          </a:lstStyle>
          <a:p/>
        </p:txBody>
      </p:sp>
      <p:sp>
        <p:nvSpPr>
          <p:cNvPr id="155" name="Google Shape;155;p13"/>
          <p:cNvSpPr/>
          <p:nvPr/>
        </p:nvSpPr>
        <p:spPr>
          <a:xfrm>
            <a:off x="7305660" y="0"/>
            <a:ext cx="1838336" cy="1509728"/>
          </a:xfrm>
          <a:custGeom>
            <a:rect b="b" l="l" r="r" t="t"/>
            <a:pathLst>
              <a:path extrusionOk="0" h="47179" w="57448">
                <a:moveTo>
                  <a:pt x="0" y="0"/>
                </a:moveTo>
                <a:lnTo>
                  <a:pt x="2456" y="1005"/>
                </a:lnTo>
                <a:lnTo>
                  <a:pt x="5023" y="2084"/>
                </a:lnTo>
                <a:lnTo>
                  <a:pt x="7665" y="3237"/>
                </a:lnTo>
                <a:lnTo>
                  <a:pt x="10344" y="4502"/>
                </a:lnTo>
                <a:lnTo>
                  <a:pt x="13693" y="6139"/>
                </a:lnTo>
                <a:lnTo>
                  <a:pt x="16930" y="7813"/>
                </a:lnTo>
                <a:lnTo>
                  <a:pt x="18492" y="8669"/>
                </a:lnTo>
                <a:lnTo>
                  <a:pt x="20055" y="9525"/>
                </a:lnTo>
                <a:lnTo>
                  <a:pt x="21580" y="10418"/>
                </a:lnTo>
                <a:lnTo>
                  <a:pt x="23106" y="11311"/>
                </a:lnTo>
                <a:lnTo>
                  <a:pt x="24557" y="12204"/>
                </a:lnTo>
                <a:lnTo>
                  <a:pt x="26045" y="13134"/>
                </a:lnTo>
                <a:lnTo>
                  <a:pt x="27459" y="14064"/>
                </a:lnTo>
                <a:lnTo>
                  <a:pt x="28873" y="14994"/>
                </a:lnTo>
                <a:lnTo>
                  <a:pt x="30250" y="15962"/>
                </a:lnTo>
                <a:lnTo>
                  <a:pt x="31589" y="16929"/>
                </a:lnTo>
                <a:lnTo>
                  <a:pt x="32891" y="17897"/>
                </a:lnTo>
                <a:lnTo>
                  <a:pt x="34194" y="18864"/>
                </a:lnTo>
                <a:lnTo>
                  <a:pt x="35756" y="20092"/>
                </a:lnTo>
                <a:lnTo>
                  <a:pt x="37319" y="21357"/>
                </a:lnTo>
                <a:lnTo>
                  <a:pt x="38807" y="22622"/>
                </a:lnTo>
                <a:lnTo>
                  <a:pt x="40221" y="23924"/>
                </a:lnTo>
                <a:lnTo>
                  <a:pt x="41635" y="25226"/>
                </a:lnTo>
                <a:lnTo>
                  <a:pt x="42974" y="26529"/>
                </a:lnTo>
                <a:lnTo>
                  <a:pt x="44277" y="27868"/>
                </a:lnTo>
                <a:lnTo>
                  <a:pt x="45542" y="29207"/>
                </a:lnTo>
                <a:lnTo>
                  <a:pt x="46770" y="30547"/>
                </a:lnTo>
                <a:lnTo>
                  <a:pt x="47960" y="31924"/>
                </a:lnTo>
                <a:lnTo>
                  <a:pt x="49076" y="33300"/>
                </a:lnTo>
                <a:lnTo>
                  <a:pt x="50155" y="34714"/>
                </a:lnTo>
                <a:lnTo>
                  <a:pt x="51160" y="36128"/>
                </a:lnTo>
                <a:lnTo>
                  <a:pt x="52165" y="37542"/>
                </a:lnTo>
                <a:lnTo>
                  <a:pt x="53095" y="38993"/>
                </a:lnTo>
                <a:lnTo>
                  <a:pt x="53988" y="40407"/>
                </a:lnTo>
                <a:lnTo>
                  <a:pt x="54955" y="42081"/>
                </a:lnTo>
                <a:lnTo>
                  <a:pt x="55848" y="43755"/>
                </a:lnTo>
                <a:lnTo>
                  <a:pt x="56667" y="45467"/>
                </a:lnTo>
                <a:lnTo>
                  <a:pt x="57448" y="47178"/>
                </a:lnTo>
                <a:lnTo>
                  <a:pt x="57448" y="45727"/>
                </a:lnTo>
                <a:lnTo>
                  <a:pt x="56778" y="44313"/>
                </a:lnTo>
                <a:lnTo>
                  <a:pt x="56071" y="42900"/>
                </a:lnTo>
                <a:lnTo>
                  <a:pt x="55290" y="41486"/>
                </a:lnTo>
                <a:lnTo>
                  <a:pt x="54509" y="40109"/>
                </a:lnTo>
                <a:lnTo>
                  <a:pt x="53616" y="38658"/>
                </a:lnTo>
                <a:lnTo>
                  <a:pt x="52648" y="37207"/>
                </a:lnTo>
                <a:lnTo>
                  <a:pt x="51681" y="35793"/>
                </a:lnTo>
                <a:lnTo>
                  <a:pt x="50639" y="34342"/>
                </a:lnTo>
                <a:lnTo>
                  <a:pt x="49523" y="32965"/>
                </a:lnTo>
                <a:lnTo>
                  <a:pt x="48407" y="31551"/>
                </a:lnTo>
                <a:lnTo>
                  <a:pt x="47216" y="30175"/>
                </a:lnTo>
                <a:lnTo>
                  <a:pt x="45988" y="28798"/>
                </a:lnTo>
                <a:lnTo>
                  <a:pt x="44723" y="27459"/>
                </a:lnTo>
                <a:lnTo>
                  <a:pt x="43421" y="26119"/>
                </a:lnTo>
                <a:lnTo>
                  <a:pt x="42044" y="24780"/>
                </a:lnTo>
                <a:lnTo>
                  <a:pt x="40630" y="23478"/>
                </a:lnTo>
                <a:lnTo>
                  <a:pt x="39179" y="22175"/>
                </a:lnTo>
                <a:lnTo>
                  <a:pt x="37691" y="20910"/>
                </a:lnTo>
                <a:lnTo>
                  <a:pt x="36128" y="19645"/>
                </a:lnTo>
                <a:lnTo>
                  <a:pt x="34566" y="18380"/>
                </a:lnTo>
                <a:lnTo>
                  <a:pt x="33263" y="17413"/>
                </a:lnTo>
                <a:lnTo>
                  <a:pt x="31924" y="16445"/>
                </a:lnTo>
                <a:lnTo>
                  <a:pt x="30585" y="15478"/>
                </a:lnTo>
                <a:lnTo>
                  <a:pt x="29208" y="14511"/>
                </a:lnTo>
                <a:lnTo>
                  <a:pt x="27794" y="13581"/>
                </a:lnTo>
                <a:lnTo>
                  <a:pt x="26343" y="12650"/>
                </a:lnTo>
                <a:lnTo>
                  <a:pt x="24892" y="11720"/>
                </a:lnTo>
                <a:lnTo>
                  <a:pt x="23404" y="10790"/>
                </a:lnTo>
                <a:lnTo>
                  <a:pt x="21878" y="9897"/>
                </a:lnTo>
                <a:lnTo>
                  <a:pt x="20353" y="9004"/>
                </a:lnTo>
                <a:lnTo>
                  <a:pt x="18790" y="8148"/>
                </a:lnTo>
                <a:lnTo>
                  <a:pt x="17190" y="7293"/>
                </a:lnTo>
                <a:lnTo>
                  <a:pt x="13953" y="5581"/>
                </a:lnTo>
                <a:lnTo>
                  <a:pt x="10604" y="3944"/>
                </a:lnTo>
                <a:lnTo>
                  <a:pt x="8298" y="2865"/>
                </a:lnTo>
                <a:lnTo>
                  <a:pt x="5991" y="1860"/>
                </a:lnTo>
                <a:lnTo>
                  <a:pt x="3758" y="893"/>
                </a:lnTo>
                <a:lnTo>
                  <a:pt x="160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p:txBody>
      </p:sp>
      <p:sp>
        <p:nvSpPr>
          <p:cNvPr id="156" name="Google Shape;156;p13"/>
          <p:cNvSpPr txBox="1"/>
          <p:nvPr/>
        </p:nvSpPr>
        <p:spPr>
          <a:xfrm>
            <a:off x="6720300" y="4800275"/>
            <a:ext cx="21951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fld id="{00000000-1234-1234-1234-123412341234}" type="slidenum">
              <a:rPr lang="en" sz="700">
                <a:solidFill>
                  <a:schemeClr val="accent5"/>
                </a:solidFill>
                <a:latin typeface="Nunito Sans"/>
                <a:ea typeface="Nunito Sans"/>
                <a:cs typeface="Nunito Sans"/>
                <a:sym typeface="Nunito Sans"/>
              </a:rPr>
              <a:t>‹#›</a:t>
            </a:fld>
            <a:endParaRPr sz="700">
              <a:solidFill>
                <a:schemeClr val="accent5"/>
              </a:solidFill>
              <a:latin typeface="Nunito Sans"/>
              <a:ea typeface="Nunito Sans"/>
              <a:cs typeface="Nunito Sans"/>
              <a:sym typeface="Nunito Sans"/>
            </a:endParaRPr>
          </a:p>
        </p:txBody>
      </p:sp>
      <p:sp>
        <p:nvSpPr>
          <p:cNvPr id="157" name="Google Shape;157;p13"/>
          <p:cNvSpPr txBox="1"/>
          <p:nvPr>
            <p:ph idx="3" type="subTitle"/>
          </p:nvPr>
        </p:nvSpPr>
        <p:spPr>
          <a:xfrm>
            <a:off x="228600" y="4800275"/>
            <a:ext cx="1115700" cy="311400"/>
          </a:xfrm>
          <a:prstGeom prst="rect">
            <a:avLst/>
          </a:prstGeom>
        </p:spPr>
        <p:txBody>
          <a:bodyPr anchorCtr="0" anchor="t" bIns="91425" lIns="91425" spcFirstLastPara="1" rIns="91425" wrap="square" tIns="91425">
            <a:noAutofit/>
          </a:bodyPr>
          <a:lstStyle>
            <a:lvl1pPr lvl="0">
              <a:spcBef>
                <a:spcPts val="0"/>
              </a:spcBef>
              <a:spcAft>
                <a:spcPts val="0"/>
              </a:spcAft>
              <a:buNone/>
              <a:defRPr sz="700">
                <a:solidFill>
                  <a:schemeClr val="accent5"/>
                </a:solidFill>
                <a:latin typeface="Nunito Sans"/>
                <a:ea typeface="Nunito Sans"/>
                <a:cs typeface="Nunito Sans"/>
                <a:sym typeface="Nunito Sans"/>
              </a:defRPr>
            </a:lvl1pPr>
            <a:lvl2pPr lvl="1">
              <a:spcBef>
                <a:spcPts val="0"/>
              </a:spcBef>
              <a:spcAft>
                <a:spcPts val="0"/>
              </a:spcAft>
              <a:buSzPts val="700"/>
              <a:buFont typeface="Nunito Sans"/>
              <a:buNone/>
              <a:defRPr sz="700">
                <a:latin typeface="Nunito Sans"/>
                <a:ea typeface="Nunito Sans"/>
                <a:cs typeface="Nunito Sans"/>
                <a:sym typeface="Nunito Sans"/>
              </a:defRPr>
            </a:lvl2pPr>
            <a:lvl3pPr lvl="2">
              <a:spcBef>
                <a:spcPts val="0"/>
              </a:spcBef>
              <a:spcAft>
                <a:spcPts val="0"/>
              </a:spcAft>
              <a:buSzPts val="700"/>
              <a:buFont typeface="Nunito Sans"/>
              <a:buNone/>
              <a:defRPr sz="700">
                <a:latin typeface="Nunito Sans"/>
                <a:ea typeface="Nunito Sans"/>
                <a:cs typeface="Nunito Sans"/>
                <a:sym typeface="Nunito Sans"/>
              </a:defRPr>
            </a:lvl3pPr>
            <a:lvl4pPr lvl="3">
              <a:spcBef>
                <a:spcPts val="0"/>
              </a:spcBef>
              <a:spcAft>
                <a:spcPts val="0"/>
              </a:spcAft>
              <a:buSzPts val="700"/>
              <a:buFont typeface="Nunito Sans"/>
              <a:buNone/>
              <a:defRPr sz="700">
                <a:latin typeface="Nunito Sans"/>
                <a:ea typeface="Nunito Sans"/>
                <a:cs typeface="Nunito Sans"/>
                <a:sym typeface="Nunito Sans"/>
              </a:defRPr>
            </a:lvl4pPr>
            <a:lvl5pPr lvl="4">
              <a:spcBef>
                <a:spcPts val="0"/>
              </a:spcBef>
              <a:spcAft>
                <a:spcPts val="0"/>
              </a:spcAft>
              <a:buSzPts val="700"/>
              <a:buFont typeface="Nunito Sans"/>
              <a:buNone/>
              <a:defRPr sz="700">
                <a:latin typeface="Nunito Sans"/>
                <a:ea typeface="Nunito Sans"/>
                <a:cs typeface="Nunito Sans"/>
                <a:sym typeface="Nunito Sans"/>
              </a:defRPr>
            </a:lvl5pPr>
            <a:lvl6pPr lvl="5">
              <a:spcBef>
                <a:spcPts val="0"/>
              </a:spcBef>
              <a:spcAft>
                <a:spcPts val="0"/>
              </a:spcAft>
              <a:buSzPts val="700"/>
              <a:buFont typeface="Nunito Sans"/>
              <a:buNone/>
              <a:defRPr sz="700">
                <a:latin typeface="Nunito Sans"/>
                <a:ea typeface="Nunito Sans"/>
                <a:cs typeface="Nunito Sans"/>
                <a:sym typeface="Nunito Sans"/>
              </a:defRPr>
            </a:lvl6pPr>
            <a:lvl7pPr lvl="6">
              <a:spcBef>
                <a:spcPts val="0"/>
              </a:spcBef>
              <a:spcAft>
                <a:spcPts val="0"/>
              </a:spcAft>
              <a:buSzPts val="700"/>
              <a:buFont typeface="Nunito Sans"/>
              <a:buNone/>
              <a:defRPr sz="700">
                <a:latin typeface="Nunito Sans"/>
                <a:ea typeface="Nunito Sans"/>
                <a:cs typeface="Nunito Sans"/>
                <a:sym typeface="Nunito Sans"/>
              </a:defRPr>
            </a:lvl7pPr>
            <a:lvl8pPr lvl="7">
              <a:spcBef>
                <a:spcPts val="0"/>
              </a:spcBef>
              <a:spcAft>
                <a:spcPts val="0"/>
              </a:spcAft>
              <a:buSzPts val="700"/>
              <a:buFont typeface="Nunito Sans"/>
              <a:buNone/>
              <a:defRPr sz="700">
                <a:latin typeface="Nunito Sans"/>
                <a:ea typeface="Nunito Sans"/>
                <a:cs typeface="Nunito Sans"/>
                <a:sym typeface="Nunito Sans"/>
              </a:defRPr>
            </a:lvl8pPr>
            <a:lvl9pPr lvl="8">
              <a:spcBef>
                <a:spcPts val="0"/>
              </a:spcBef>
              <a:spcAft>
                <a:spcPts val="0"/>
              </a:spcAft>
              <a:buSzPts val="700"/>
              <a:buFont typeface="Nunito Sans"/>
              <a:buNone/>
              <a:defRPr sz="700">
                <a:latin typeface="Nunito Sans"/>
                <a:ea typeface="Nunito Sans"/>
                <a:cs typeface="Nunito Sans"/>
                <a:sym typeface="Nunito Sans"/>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 Alt 3">
  <p:cSld name="BLANK_1_1_1_1_1_1_1_1_1_1_1_1_2_1">
    <p:spTree>
      <p:nvGrpSpPr>
        <p:cNvPr id="158" name="Shape 158"/>
        <p:cNvGrpSpPr/>
        <p:nvPr/>
      </p:nvGrpSpPr>
      <p:grpSpPr>
        <a:xfrm>
          <a:off x="0" y="0"/>
          <a:ext cx="0" cy="0"/>
          <a:chOff x="0" y="0"/>
          <a:chExt cx="0" cy="0"/>
        </a:xfrm>
      </p:grpSpPr>
      <p:pic>
        <p:nvPicPr>
          <p:cNvPr id="159" name="Google Shape;159;p14"/>
          <p:cNvPicPr preferRelativeResize="0"/>
          <p:nvPr/>
        </p:nvPicPr>
        <p:blipFill rotWithShape="1">
          <a:blip r:embed="rId2">
            <a:alphaModFix/>
          </a:blip>
          <a:srcRect b="0" l="0" r="0" t="23212"/>
          <a:stretch/>
        </p:blipFill>
        <p:spPr>
          <a:xfrm>
            <a:off x="1618675" y="-3"/>
            <a:ext cx="3241201" cy="2488724"/>
          </a:xfrm>
          <a:prstGeom prst="rect">
            <a:avLst/>
          </a:prstGeom>
          <a:noFill/>
          <a:ln>
            <a:noFill/>
          </a:ln>
        </p:spPr>
      </p:pic>
      <p:sp>
        <p:nvSpPr>
          <p:cNvPr id="160" name="Google Shape;160;p14"/>
          <p:cNvSpPr/>
          <p:nvPr/>
        </p:nvSpPr>
        <p:spPr>
          <a:xfrm rot="5400000">
            <a:off x="-3986651" y="1159982"/>
            <a:ext cx="7978200" cy="7978200"/>
          </a:xfrm>
          <a:prstGeom prst="pie">
            <a:avLst>
              <a:gd fmla="val 10792592" name="adj1"/>
              <a:gd fmla="val 16198514" name="adj2"/>
            </a:avLst>
          </a:prstGeom>
          <a:gradFill>
            <a:gsLst>
              <a:gs pos="0">
                <a:schemeClr val="accent1"/>
              </a:gs>
              <a:gs pos="64000">
                <a:schemeClr val="dk2"/>
              </a:gs>
              <a:gs pos="100000">
                <a:schemeClr val="dk2"/>
              </a:gs>
            </a:gsLst>
            <a:path path="circle">
              <a:fillToRect b="0%" l="0%" r="100%" t="100%"/>
            </a:path>
            <a:tileRect b="-100%" l="-100%" r="0%" t="0%"/>
          </a:gra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Nunito Sans"/>
              <a:ea typeface="Nunito Sans"/>
              <a:cs typeface="Nunito Sans"/>
              <a:sym typeface="Nunito Sans"/>
            </a:endParaRPr>
          </a:p>
        </p:txBody>
      </p:sp>
      <p:pic>
        <p:nvPicPr>
          <p:cNvPr id="161" name="Google Shape;161;p14"/>
          <p:cNvPicPr preferRelativeResize="0"/>
          <p:nvPr/>
        </p:nvPicPr>
        <p:blipFill rotWithShape="1">
          <a:blip r:embed="rId3">
            <a:alphaModFix/>
          </a:blip>
          <a:srcRect b="0" l="0" r="37756" t="0"/>
          <a:stretch/>
        </p:blipFill>
        <p:spPr>
          <a:xfrm rot="10800000">
            <a:off x="0" y="921550"/>
            <a:ext cx="2485250" cy="3992800"/>
          </a:xfrm>
          <a:prstGeom prst="rect">
            <a:avLst/>
          </a:prstGeom>
          <a:noFill/>
          <a:ln>
            <a:noFill/>
          </a:ln>
        </p:spPr>
      </p:pic>
      <p:sp>
        <p:nvSpPr>
          <p:cNvPr id="162" name="Google Shape;162;p14"/>
          <p:cNvSpPr txBox="1"/>
          <p:nvPr>
            <p:ph idx="12" type="sldNum"/>
          </p:nvPr>
        </p:nvSpPr>
        <p:spPr>
          <a:xfrm>
            <a:off x="6080700" y="3995650"/>
            <a:ext cx="2834700" cy="393600"/>
          </a:xfrm>
          <a:prstGeom prst="rect">
            <a:avLst/>
          </a:prstGeom>
        </p:spPr>
        <p:txBody>
          <a:bodyPr anchorCtr="0" anchor="t" bIns="91425" lIns="91425" spcFirstLastPara="1" rIns="91425" wrap="square" tIns="91425">
            <a:noAutofit/>
          </a:bodyPr>
          <a:lstStyle>
            <a:lvl1pPr lvl="0" algn="r">
              <a:buNone/>
              <a:defRPr sz="700">
                <a:solidFill>
                  <a:schemeClr val="dk2"/>
                </a:solidFill>
                <a:latin typeface="Nunito Sans"/>
                <a:ea typeface="Nunito Sans"/>
                <a:cs typeface="Nunito Sans"/>
                <a:sym typeface="Nunito Sans"/>
              </a:defRPr>
            </a:lvl1pPr>
            <a:lvl2pPr lvl="1" algn="r">
              <a:buNone/>
              <a:defRPr sz="700">
                <a:solidFill>
                  <a:schemeClr val="dk2"/>
                </a:solidFill>
                <a:latin typeface="Nunito Sans"/>
                <a:ea typeface="Nunito Sans"/>
                <a:cs typeface="Nunito Sans"/>
                <a:sym typeface="Nunito Sans"/>
              </a:defRPr>
            </a:lvl2pPr>
            <a:lvl3pPr lvl="2" algn="r">
              <a:buNone/>
              <a:defRPr sz="700">
                <a:solidFill>
                  <a:schemeClr val="dk2"/>
                </a:solidFill>
                <a:latin typeface="Nunito Sans"/>
                <a:ea typeface="Nunito Sans"/>
                <a:cs typeface="Nunito Sans"/>
                <a:sym typeface="Nunito Sans"/>
              </a:defRPr>
            </a:lvl3pPr>
            <a:lvl4pPr lvl="3" algn="r">
              <a:buNone/>
              <a:defRPr sz="700">
                <a:solidFill>
                  <a:schemeClr val="dk2"/>
                </a:solidFill>
                <a:latin typeface="Nunito Sans"/>
                <a:ea typeface="Nunito Sans"/>
                <a:cs typeface="Nunito Sans"/>
                <a:sym typeface="Nunito Sans"/>
              </a:defRPr>
            </a:lvl4pPr>
            <a:lvl5pPr lvl="4" algn="r">
              <a:buNone/>
              <a:defRPr sz="700">
                <a:solidFill>
                  <a:schemeClr val="dk2"/>
                </a:solidFill>
                <a:latin typeface="Nunito Sans"/>
                <a:ea typeface="Nunito Sans"/>
                <a:cs typeface="Nunito Sans"/>
                <a:sym typeface="Nunito Sans"/>
              </a:defRPr>
            </a:lvl5pPr>
            <a:lvl6pPr lvl="5" algn="r">
              <a:buNone/>
              <a:defRPr sz="700">
                <a:solidFill>
                  <a:schemeClr val="dk2"/>
                </a:solidFill>
                <a:latin typeface="Nunito Sans"/>
                <a:ea typeface="Nunito Sans"/>
                <a:cs typeface="Nunito Sans"/>
                <a:sym typeface="Nunito Sans"/>
              </a:defRPr>
            </a:lvl6pPr>
            <a:lvl7pPr lvl="6" algn="r">
              <a:buNone/>
              <a:defRPr sz="700">
                <a:solidFill>
                  <a:schemeClr val="dk2"/>
                </a:solidFill>
                <a:latin typeface="Nunito Sans"/>
                <a:ea typeface="Nunito Sans"/>
                <a:cs typeface="Nunito Sans"/>
                <a:sym typeface="Nunito Sans"/>
              </a:defRPr>
            </a:lvl7pPr>
            <a:lvl8pPr lvl="7" algn="r">
              <a:buNone/>
              <a:defRPr sz="700">
                <a:solidFill>
                  <a:schemeClr val="dk2"/>
                </a:solidFill>
                <a:latin typeface="Nunito Sans"/>
                <a:ea typeface="Nunito Sans"/>
                <a:cs typeface="Nunito Sans"/>
                <a:sym typeface="Nunito Sans"/>
              </a:defRPr>
            </a:lvl8pPr>
            <a:lvl9pPr lvl="8" algn="r">
              <a:buNone/>
              <a:defRPr sz="700">
                <a:solidFill>
                  <a:schemeClr val="dk2"/>
                </a:solidFill>
                <a:latin typeface="Nunito Sans"/>
                <a:ea typeface="Nunito Sans"/>
                <a:cs typeface="Nunito Sans"/>
                <a:sym typeface="Nunito Sans"/>
              </a:defRPr>
            </a:lvl9pPr>
          </a:lstStyle>
          <a:p>
            <a:pPr indent="0" lvl="0" marL="0" rtl="0" algn="r">
              <a:spcBef>
                <a:spcPts val="0"/>
              </a:spcBef>
              <a:spcAft>
                <a:spcPts val="0"/>
              </a:spcAft>
              <a:buNone/>
            </a:pPr>
            <a:r>
              <a:rPr lang="en"/>
              <a:t>Month </a:t>
            </a:r>
            <a:r>
              <a:rPr lang="en" sz="600"/>
              <a:t>🞹</a:t>
            </a:r>
            <a:r>
              <a:rPr lang="en"/>
              <a:t> Year </a:t>
            </a:r>
            <a:r>
              <a:rPr lang="en" sz="600"/>
              <a:t>🞹</a:t>
            </a:r>
            <a:r>
              <a:rPr lang="en"/>
              <a:t> </a:t>
            </a:r>
            <a:fld id="{00000000-1234-1234-1234-123412341234}" type="slidenum">
              <a:rPr lang="en"/>
              <a:t>‹#›</a:t>
            </a:fld>
            <a:endParaRPr/>
          </a:p>
        </p:txBody>
      </p:sp>
      <p:sp>
        <p:nvSpPr>
          <p:cNvPr id="163" name="Google Shape;163;p14"/>
          <p:cNvSpPr txBox="1"/>
          <p:nvPr>
            <p:ph idx="1" type="body"/>
          </p:nvPr>
        </p:nvSpPr>
        <p:spPr>
          <a:xfrm>
            <a:off x="4618950" y="1646991"/>
            <a:ext cx="4296600" cy="3063300"/>
          </a:xfrm>
          <a:prstGeom prst="rect">
            <a:avLst/>
          </a:prstGeom>
        </p:spPr>
        <p:txBody>
          <a:bodyPr anchorCtr="0" anchor="b" bIns="91425" lIns="91425" spcFirstLastPara="1" rIns="91425" wrap="square" tIns="91425">
            <a:noAutofit/>
          </a:bodyPr>
          <a:lstStyle>
            <a:lvl1pPr indent="-304800" lvl="0" marL="457200">
              <a:spcBef>
                <a:spcPts val="0"/>
              </a:spcBef>
              <a:spcAft>
                <a:spcPts val="0"/>
              </a:spcAft>
              <a:buSzPts val="1200"/>
              <a:buFont typeface="Nunito Sans"/>
              <a:buChar char="●"/>
              <a:defRPr/>
            </a:lvl1pPr>
            <a:lvl2pPr indent="-304800" lvl="1" marL="914400">
              <a:spcBef>
                <a:spcPts val="800"/>
              </a:spcBef>
              <a:spcAft>
                <a:spcPts val="0"/>
              </a:spcAft>
              <a:buSzPts val="1200"/>
              <a:buFont typeface="Nunito Sans"/>
              <a:buChar char="○"/>
              <a:defRPr/>
            </a:lvl2pPr>
            <a:lvl3pPr indent="-304800" lvl="2" marL="1371600">
              <a:spcBef>
                <a:spcPts val="800"/>
              </a:spcBef>
              <a:spcAft>
                <a:spcPts val="0"/>
              </a:spcAft>
              <a:buSzPts val="1200"/>
              <a:buFont typeface="Nunito Sans"/>
              <a:buChar char="■"/>
              <a:defRPr/>
            </a:lvl3pPr>
            <a:lvl4pPr indent="-304800" lvl="3" marL="1828800">
              <a:spcBef>
                <a:spcPts val="800"/>
              </a:spcBef>
              <a:spcAft>
                <a:spcPts val="0"/>
              </a:spcAft>
              <a:buSzPts val="1200"/>
              <a:buFont typeface="Nunito Sans"/>
              <a:buChar char="●"/>
              <a:defRPr/>
            </a:lvl4pPr>
            <a:lvl5pPr indent="-304800" lvl="4" marL="2286000">
              <a:spcBef>
                <a:spcPts val="800"/>
              </a:spcBef>
              <a:spcAft>
                <a:spcPts val="0"/>
              </a:spcAft>
              <a:buSzPts val="1200"/>
              <a:buFont typeface="Nunito Sans"/>
              <a:buChar char="○"/>
              <a:defRPr/>
            </a:lvl5pPr>
            <a:lvl6pPr indent="-304800" lvl="5" marL="2743200">
              <a:spcBef>
                <a:spcPts val="800"/>
              </a:spcBef>
              <a:spcAft>
                <a:spcPts val="0"/>
              </a:spcAft>
              <a:buSzPts val="1200"/>
              <a:buFont typeface="Nunito Sans"/>
              <a:buChar char="■"/>
              <a:defRPr/>
            </a:lvl6pPr>
            <a:lvl7pPr indent="-304800" lvl="6" marL="3200400">
              <a:spcBef>
                <a:spcPts val="800"/>
              </a:spcBef>
              <a:spcAft>
                <a:spcPts val="0"/>
              </a:spcAft>
              <a:buSzPts val="1200"/>
              <a:buFont typeface="Nunito Sans"/>
              <a:buChar char="●"/>
              <a:defRPr/>
            </a:lvl7pPr>
            <a:lvl8pPr indent="-304800" lvl="7" marL="3657600">
              <a:spcBef>
                <a:spcPts val="800"/>
              </a:spcBef>
              <a:spcAft>
                <a:spcPts val="0"/>
              </a:spcAft>
              <a:buSzPts val="1200"/>
              <a:buFont typeface="Nunito Sans"/>
              <a:buChar char="○"/>
              <a:defRPr/>
            </a:lvl8pPr>
            <a:lvl9pPr indent="-304800" lvl="8" marL="4114800">
              <a:spcBef>
                <a:spcPts val="800"/>
              </a:spcBef>
              <a:spcAft>
                <a:spcPts val="800"/>
              </a:spcAft>
              <a:buSzPts val="1200"/>
              <a:buFont typeface="Nunito Sans"/>
              <a:buChar char="■"/>
              <a:defRPr/>
            </a:lvl9pPr>
          </a:lstStyle>
          <a:p/>
        </p:txBody>
      </p:sp>
      <p:sp>
        <p:nvSpPr>
          <p:cNvPr id="164" name="Google Shape;164;p14"/>
          <p:cNvSpPr txBox="1"/>
          <p:nvPr>
            <p:ph type="title"/>
          </p:nvPr>
        </p:nvSpPr>
        <p:spPr>
          <a:xfrm>
            <a:off x="4618950" y="228600"/>
            <a:ext cx="4296600" cy="587700"/>
          </a:xfrm>
          <a:prstGeom prst="rect">
            <a:avLst/>
          </a:prstGeom>
        </p:spPr>
        <p:txBody>
          <a:bodyPr anchorCtr="0" anchor="t" bIns="91425" lIns="91425" spcFirstLastPara="1" rIns="91425" wrap="square" tIns="91425">
            <a:spAutoFit/>
          </a:bodyPr>
          <a:lstStyle>
            <a:lvl1pPr lvl="0">
              <a:spcBef>
                <a:spcPts val="0"/>
              </a:spcBef>
              <a:spcAft>
                <a:spcPts val="0"/>
              </a:spcAft>
              <a:buNone/>
              <a:defRPr/>
            </a:lvl1pPr>
            <a:lvl2pPr lvl="1">
              <a:spcBef>
                <a:spcPts val="0"/>
              </a:spcBef>
              <a:spcAft>
                <a:spcPts val="0"/>
              </a:spcAft>
              <a:buNone/>
              <a:defRPr>
                <a:latin typeface="Poppins SemiBold"/>
                <a:ea typeface="Poppins SemiBold"/>
                <a:cs typeface="Poppins SemiBold"/>
                <a:sym typeface="Poppins SemiBold"/>
              </a:defRPr>
            </a:lvl2pPr>
            <a:lvl3pPr lvl="2">
              <a:spcBef>
                <a:spcPts val="0"/>
              </a:spcBef>
              <a:spcAft>
                <a:spcPts val="0"/>
              </a:spcAft>
              <a:buNone/>
              <a:defRPr>
                <a:latin typeface="Poppins SemiBold"/>
                <a:ea typeface="Poppins SemiBold"/>
                <a:cs typeface="Poppins SemiBold"/>
                <a:sym typeface="Poppins SemiBold"/>
              </a:defRPr>
            </a:lvl3pPr>
            <a:lvl4pPr lvl="3">
              <a:spcBef>
                <a:spcPts val="0"/>
              </a:spcBef>
              <a:spcAft>
                <a:spcPts val="0"/>
              </a:spcAft>
              <a:buNone/>
              <a:defRPr>
                <a:latin typeface="Poppins SemiBold"/>
                <a:ea typeface="Poppins SemiBold"/>
                <a:cs typeface="Poppins SemiBold"/>
                <a:sym typeface="Poppins SemiBold"/>
              </a:defRPr>
            </a:lvl4pPr>
            <a:lvl5pPr lvl="4">
              <a:spcBef>
                <a:spcPts val="0"/>
              </a:spcBef>
              <a:spcAft>
                <a:spcPts val="0"/>
              </a:spcAft>
              <a:buNone/>
              <a:defRPr>
                <a:latin typeface="Poppins SemiBold"/>
                <a:ea typeface="Poppins SemiBold"/>
                <a:cs typeface="Poppins SemiBold"/>
                <a:sym typeface="Poppins SemiBold"/>
              </a:defRPr>
            </a:lvl5pPr>
            <a:lvl6pPr lvl="5">
              <a:spcBef>
                <a:spcPts val="0"/>
              </a:spcBef>
              <a:spcAft>
                <a:spcPts val="0"/>
              </a:spcAft>
              <a:buNone/>
              <a:defRPr>
                <a:latin typeface="Poppins SemiBold"/>
                <a:ea typeface="Poppins SemiBold"/>
                <a:cs typeface="Poppins SemiBold"/>
                <a:sym typeface="Poppins SemiBold"/>
              </a:defRPr>
            </a:lvl6pPr>
            <a:lvl7pPr lvl="6">
              <a:spcBef>
                <a:spcPts val="0"/>
              </a:spcBef>
              <a:spcAft>
                <a:spcPts val="0"/>
              </a:spcAft>
              <a:buNone/>
              <a:defRPr>
                <a:latin typeface="Poppins SemiBold"/>
                <a:ea typeface="Poppins SemiBold"/>
                <a:cs typeface="Poppins SemiBold"/>
                <a:sym typeface="Poppins SemiBold"/>
              </a:defRPr>
            </a:lvl7pPr>
            <a:lvl8pPr lvl="7">
              <a:spcBef>
                <a:spcPts val="0"/>
              </a:spcBef>
              <a:spcAft>
                <a:spcPts val="0"/>
              </a:spcAft>
              <a:buNone/>
              <a:defRPr>
                <a:latin typeface="Poppins SemiBold"/>
                <a:ea typeface="Poppins SemiBold"/>
                <a:cs typeface="Poppins SemiBold"/>
                <a:sym typeface="Poppins SemiBold"/>
              </a:defRPr>
            </a:lvl8pPr>
            <a:lvl9pPr lvl="8">
              <a:spcBef>
                <a:spcPts val="0"/>
              </a:spcBef>
              <a:spcAft>
                <a:spcPts val="0"/>
              </a:spcAft>
              <a:buNone/>
              <a:defRPr>
                <a:latin typeface="Poppins SemiBold"/>
                <a:ea typeface="Poppins SemiBold"/>
                <a:cs typeface="Poppins SemiBold"/>
                <a:sym typeface="Poppins SemiBold"/>
              </a:defRPr>
            </a:lvl9pPr>
          </a:lstStyle>
          <a:p/>
        </p:txBody>
      </p:sp>
      <p:sp>
        <p:nvSpPr>
          <p:cNvPr id="165" name="Google Shape;165;p14"/>
          <p:cNvSpPr/>
          <p:nvPr/>
        </p:nvSpPr>
        <p:spPr>
          <a:xfrm>
            <a:off x="0" y="0"/>
            <a:ext cx="4296549" cy="4588647"/>
          </a:xfrm>
          <a:custGeom>
            <a:rect b="b" l="l" r="r" t="t"/>
            <a:pathLst>
              <a:path extrusionOk="0" h="146112" w="136811">
                <a:moveTo>
                  <a:pt x="90636" y="0"/>
                </a:moveTo>
                <a:lnTo>
                  <a:pt x="92199" y="446"/>
                </a:lnTo>
                <a:lnTo>
                  <a:pt x="93799" y="930"/>
                </a:lnTo>
                <a:lnTo>
                  <a:pt x="95324" y="1488"/>
                </a:lnTo>
                <a:lnTo>
                  <a:pt x="96887" y="2046"/>
                </a:lnTo>
                <a:lnTo>
                  <a:pt x="98413" y="2679"/>
                </a:lnTo>
                <a:lnTo>
                  <a:pt x="99938" y="3349"/>
                </a:lnTo>
                <a:lnTo>
                  <a:pt x="101426" y="4093"/>
                </a:lnTo>
                <a:lnTo>
                  <a:pt x="102915" y="4874"/>
                </a:lnTo>
                <a:lnTo>
                  <a:pt x="104849" y="5953"/>
                </a:lnTo>
                <a:lnTo>
                  <a:pt x="106747" y="7032"/>
                </a:lnTo>
                <a:lnTo>
                  <a:pt x="108570" y="8186"/>
                </a:lnTo>
                <a:lnTo>
                  <a:pt x="110356" y="9339"/>
                </a:lnTo>
                <a:lnTo>
                  <a:pt x="112105" y="10530"/>
                </a:lnTo>
                <a:lnTo>
                  <a:pt x="113742" y="11757"/>
                </a:lnTo>
                <a:lnTo>
                  <a:pt x="115379" y="13022"/>
                </a:lnTo>
                <a:lnTo>
                  <a:pt x="116904" y="14287"/>
                </a:lnTo>
                <a:lnTo>
                  <a:pt x="118430" y="15627"/>
                </a:lnTo>
                <a:lnTo>
                  <a:pt x="119844" y="16966"/>
                </a:lnTo>
                <a:lnTo>
                  <a:pt x="121258" y="18306"/>
                </a:lnTo>
                <a:lnTo>
                  <a:pt x="122560" y="19720"/>
                </a:lnTo>
                <a:lnTo>
                  <a:pt x="123825" y="21134"/>
                </a:lnTo>
                <a:lnTo>
                  <a:pt x="125053" y="22585"/>
                </a:lnTo>
                <a:lnTo>
                  <a:pt x="126169" y="24036"/>
                </a:lnTo>
                <a:lnTo>
                  <a:pt x="127285" y="25524"/>
                </a:lnTo>
                <a:lnTo>
                  <a:pt x="128215" y="26938"/>
                </a:lnTo>
                <a:lnTo>
                  <a:pt x="129108" y="28389"/>
                </a:lnTo>
                <a:lnTo>
                  <a:pt x="129964" y="29803"/>
                </a:lnTo>
                <a:lnTo>
                  <a:pt x="130746" y="31291"/>
                </a:lnTo>
                <a:lnTo>
                  <a:pt x="131490" y="32742"/>
                </a:lnTo>
                <a:lnTo>
                  <a:pt x="132197" y="34268"/>
                </a:lnTo>
                <a:lnTo>
                  <a:pt x="132829" y="35756"/>
                </a:lnTo>
                <a:lnTo>
                  <a:pt x="133387" y="37281"/>
                </a:lnTo>
                <a:lnTo>
                  <a:pt x="133908" y="38844"/>
                </a:lnTo>
                <a:lnTo>
                  <a:pt x="134392" y="40407"/>
                </a:lnTo>
                <a:lnTo>
                  <a:pt x="134801" y="41969"/>
                </a:lnTo>
                <a:lnTo>
                  <a:pt x="135173" y="43569"/>
                </a:lnTo>
                <a:lnTo>
                  <a:pt x="135471" y="45169"/>
                </a:lnTo>
                <a:lnTo>
                  <a:pt x="135731" y="46806"/>
                </a:lnTo>
                <a:lnTo>
                  <a:pt x="135955" y="48443"/>
                </a:lnTo>
                <a:lnTo>
                  <a:pt x="136066" y="50081"/>
                </a:lnTo>
                <a:lnTo>
                  <a:pt x="136178" y="52015"/>
                </a:lnTo>
                <a:lnTo>
                  <a:pt x="136215" y="53987"/>
                </a:lnTo>
                <a:lnTo>
                  <a:pt x="136141" y="55959"/>
                </a:lnTo>
                <a:lnTo>
                  <a:pt x="136029" y="57931"/>
                </a:lnTo>
                <a:lnTo>
                  <a:pt x="135806" y="59903"/>
                </a:lnTo>
                <a:lnTo>
                  <a:pt x="135545" y="61875"/>
                </a:lnTo>
                <a:lnTo>
                  <a:pt x="135173" y="63847"/>
                </a:lnTo>
                <a:lnTo>
                  <a:pt x="134764" y="65856"/>
                </a:lnTo>
                <a:lnTo>
                  <a:pt x="134243" y="67828"/>
                </a:lnTo>
                <a:lnTo>
                  <a:pt x="133685" y="69800"/>
                </a:lnTo>
                <a:lnTo>
                  <a:pt x="133052" y="71809"/>
                </a:lnTo>
                <a:lnTo>
                  <a:pt x="132308" y="73781"/>
                </a:lnTo>
                <a:lnTo>
                  <a:pt x="131527" y="75753"/>
                </a:lnTo>
                <a:lnTo>
                  <a:pt x="130671" y="77688"/>
                </a:lnTo>
                <a:lnTo>
                  <a:pt x="129741" y="79660"/>
                </a:lnTo>
                <a:lnTo>
                  <a:pt x="128736" y="81595"/>
                </a:lnTo>
                <a:lnTo>
                  <a:pt x="127695" y="83455"/>
                </a:lnTo>
                <a:lnTo>
                  <a:pt x="126578" y="85316"/>
                </a:lnTo>
                <a:lnTo>
                  <a:pt x="125388" y="87176"/>
                </a:lnTo>
                <a:lnTo>
                  <a:pt x="124160" y="88999"/>
                </a:lnTo>
                <a:lnTo>
                  <a:pt x="122858" y="90785"/>
                </a:lnTo>
                <a:lnTo>
                  <a:pt x="121518" y="92534"/>
                </a:lnTo>
                <a:lnTo>
                  <a:pt x="120104" y="94282"/>
                </a:lnTo>
                <a:lnTo>
                  <a:pt x="118616" y="95994"/>
                </a:lnTo>
                <a:lnTo>
                  <a:pt x="117128" y="97668"/>
                </a:lnTo>
                <a:lnTo>
                  <a:pt x="115528" y="99305"/>
                </a:lnTo>
                <a:lnTo>
                  <a:pt x="113928" y="100905"/>
                </a:lnTo>
                <a:lnTo>
                  <a:pt x="112254" y="102468"/>
                </a:lnTo>
                <a:lnTo>
                  <a:pt x="110542" y="103993"/>
                </a:lnTo>
                <a:lnTo>
                  <a:pt x="108756" y="105482"/>
                </a:lnTo>
                <a:lnTo>
                  <a:pt x="106933" y="106933"/>
                </a:lnTo>
                <a:lnTo>
                  <a:pt x="105110" y="108347"/>
                </a:lnTo>
                <a:lnTo>
                  <a:pt x="104031" y="109128"/>
                </a:lnTo>
                <a:lnTo>
                  <a:pt x="102952" y="109872"/>
                </a:lnTo>
                <a:lnTo>
                  <a:pt x="101836" y="110616"/>
                </a:lnTo>
                <a:lnTo>
                  <a:pt x="100682" y="111323"/>
                </a:lnTo>
                <a:lnTo>
                  <a:pt x="99529" y="112030"/>
                </a:lnTo>
                <a:lnTo>
                  <a:pt x="98375" y="112700"/>
                </a:lnTo>
                <a:lnTo>
                  <a:pt x="97185" y="113370"/>
                </a:lnTo>
                <a:lnTo>
                  <a:pt x="95957" y="114002"/>
                </a:lnTo>
                <a:lnTo>
                  <a:pt x="94729" y="114635"/>
                </a:lnTo>
                <a:lnTo>
                  <a:pt x="93464" y="115230"/>
                </a:lnTo>
                <a:lnTo>
                  <a:pt x="92199" y="115825"/>
                </a:lnTo>
                <a:lnTo>
                  <a:pt x="90934" y="116383"/>
                </a:lnTo>
                <a:lnTo>
                  <a:pt x="89632" y="116941"/>
                </a:lnTo>
                <a:lnTo>
                  <a:pt x="88292" y="117462"/>
                </a:lnTo>
                <a:lnTo>
                  <a:pt x="86953" y="117983"/>
                </a:lnTo>
                <a:lnTo>
                  <a:pt x="85613" y="118467"/>
                </a:lnTo>
                <a:lnTo>
                  <a:pt x="84274" y="118913"/>
                </a:lnTo>
                <a:lnTo>
                  <a:pt x="82897" y="119360"/>
                </a:lnTo>
                <a:lnTo>
                  <a:pt x="81483" y="119806"/>
                </a:lnTo>
                <a:lnTo>
                  <a:pt x="80070" y="120216"/>
                </a:lnTo>
                <a:lnTo>
                  <a:pt x="78656" y="120588"/>
                </a:lnTo>
                <a:lnTo>
                  <a:pt x="77242" y="120960"/>
                </a:lnTo>
                <a:lnTo>
                  <a:pt x="75791" y="121295"/>
                </a:lnTo>
                <a:lnTo>
                  <a:pt x="74340" y="121630"/>
                </a:lnTo>
                <a:lnTo>
                  <a:pt x="72889" y="121927"/>
                </a:lnTo>
                <a:lnTo>
                  <a:pt x="71400" y="122188"/>
                </a:lnTo>
                <a:lnTo>
                  <a:pt x="69912" y="122448"/>
                </a:lnTo>
                <a:lnTo>
                  <a:pt x="68424" y="122671"/>
                </a:lnTo>
                <a:lnTo>
                  <a:pt x="66935" y="122895"/>
                </a:lnTo>
                <a:lnTo>
                  <a:pt x="65410" y="123081"/>
                </a:lnTo>
                <a:lnTo>
                  <a:pt x="63884" y="123229"/>
                </a:lnTo>
                <a:lnTo>
                  <a:pt x="62396" y="123378"/>
                </a:lnTo>
                <a:lnTo>
                  <a:pt x="59606" y="123564"/>
                </a:lnTo>
                <a:lnTo>
                  <a:pt x="60461" y="122374"/>
                </a:lnTo>
                <a:lnTo>
                  <a:pt x="61280" y="121109"/>
                </a:lnTo>
                <a:lnTo>
                  <a:pt x="62024" y="119844"/>
                </a:lnTo>
                <a:lnTo>
                  <a:pt x="62731" y="118541"/>
                </a:lnTo>
                <a:lnTo>
                  <a:pt x="63587" y="116830"/>
                </a:lnTo>
                <a:lnTo>
                  <a:pt x="64368" y="115118"/>
                </a:lnTo>
                <a:lnTo>
                  <a:pt x="65075" y="113370"/>
                </a:lnTo>
                <a:lnTo>
                  <a:pt x="65670" y="111584"/>
                </a:lnTo>
                <a:lnTo>
                  <a:pt x="66229" y="109798"/>
                </a:lnTo>
                <a:lnTo>
                  <a:pt x="66675" y="108012"/>
                </a:lnTo>
                <a:lnTo>
                  <a:pt x="67047" y="106226"/>
                </a:lnTo>
                <a:lnTo>
                  <a:pt x="67382" y="104403"/>
                </a:lnTo>
                <a:lnTo>
                  <a:pt x="67605" y="102617"/>
                </a:lnTo>
                <a:lnTo>
                  <a:pt x="67791" y="100831"/>
                </a:lnTo>
                <a:lnTo>
                  <a:pt x="67940" y="99045"/>
                </a:lnTo>
                <a:lnTo>
                  <a:pt x="67977" y="97259"/>
                </a:lnTo>
                <a:lnTo>
                  <a:pt x="67977" y="95473"/>
                </a:lnTo>
                <a:lnTo>
                  <a:pt x="67940" y="93724"/>
                </a:lnTo>
                <a:lnTo>
                  <a:pt x="67828" y="91976"/>
                </a:lnTo>
                <a:lnTo>
                  <a:pt x="67680" y="90264"/>
                </a:lnTo>
                <a:lnTo>
                  <a:pt x="67456" y="88553"/>
                </a:lnTo>
                <a:lnTo>
                  <a:pt x="67196" y="86878"/>
                </a:lnTo>
                <a:lnTo>
                  <a:pt x="66935" y="85241"/>
                </a:lnTo>
                <a:lnTo>
                  <a:pt x="66601" y="83641"/>
                </a:lnTo>
                <a:lnTo>
                  <a:pt x="66229" y="82079"/>
                </a:lnTo>
                <a:lnTo>
                  <a:pt x="65819" y="80553"/>
                </a:lnTo>
                <a:lnTo>
                  <a:pt x="65373" y="79065"/>
                </a:lnTo>
                <a:lnTo>
                  <a:pt x="64889" y="77614"/>
                </a:lnTo>
                <a:lnTo>
                  <a:pt x="64368" y="76200"/>
                </a:lnTo>
                <a:lnTo>
                  <a:pt x="63847" y="74860"/>
                </a:lnTo>
                <a:lnTo>
                  <a:pt x="63289" y="73558"/>
                </a:lnTo>
                <a:lnTo>
                  <a:pt x="62731" y="72330"/>
                </a:lnTo>
                <a:lnTo>
                  <a:pt x="62136" y="71140"/>
                </a:lnTo>
                <a:lnTo>
                  <a:pt x="61540" y="70023"/>
                </a:lnTo>
                <a:lnTo>
                  <a:pt x="60908" y="68982"/>
                </a:lnTo>
                <a:lnTo>
                  <a:pt x="60275" y="68014"/>
                </a:lnTo>
                <a:lnTo>
                  <a:pt x="59568" y="67047"/>
                </a:lnTo>
                <a:lnTo>
                  <a:pt x="58824" y="66117"/>
                </a:lnTo>
                <a:lnTo>
                  <a:pt x="57969" y="65187"/>
                </a:lnTo>
                <a:lnTo>
                  <a:pt x="57076" y="64294"/>
                </a:lnTo>
                <a:lnTo>
                  <a:pt x="56071" y="63401"/>
                </a:lnTo>
                <a:lnTo>
                  <a:pt x="55029" y="62582"/>
                </a:lnTo>
                <a:lnTo>
                  <a:pt x="53950" y="61764"/>
                </a:lnTo>
                <a:lnTo>
                  <a:pt x="52797" y="60982"/>
                </a:lnTo>
                <a:lnTo>
                  <a:pt x="51569" y="60238"/>
                </a:lnTo>
                <a:lnTo>
                  <a:pt x="50304" y="59494"/>
                </a:lnTo>
                <a:lnTo>
                  <a:pt x="49002" y="58824"/>
                </a:lnTo>
                <a:lnTo>
                  <a:pt x="47625" y="58192"/>
                </a:lnTo>
                <a:lnTo>
                  <a:pt x="46248" y="57596"/>
                </a:lnTo>
                <a:lnTo>
                  <a:pt x="44797" y="57001"/>
                </a:lnTo>
                <a:lnTo>
                  <a:pt x="43272" y="56480"/>
                </a:lnTo>
                <a:lnTo>
                  <a:pt x="41746" y="56034"/>
                </a:lnTo>
                <a:lnTo>
                  <a:pt x="40184" y="55587"/>
                </a:lnTo>
                <a:lnTo>
                  <a:pt x="38584" y="55215"/>
                </a:lnTo>
                <a:lnTo>
                  <a:pt x="36984" y="54880"/>
                </a:lnTo>
                <a:lnTo>
                  <a:pt x="35384" y="54620"/>
                </a:lnTo>
                <a:lnTo>
                  <a:pt x="33784" y="54397"/>
                </a:lnTo>
                <a:lnTo>
                  <a:pt x="32147" y="54248"/>
                </a:lnTo>
                <a:lnTo>
                  <a:pt x="30547" y="54136"/>
                </a:lnTo>
                <a:lnTo>
                  <a:pt x="28984" y="54099"/>
                </a:lnTo>
                <a:lnTo>
                  <a:pt x="27384" y="54099"/>
                </a:lnTo>
                <a:lnTo>
                  <a:pt x="25859" y="54173"/>
                </a:lnTo>
                <a:lnTo>
                  <a:pt x="24296" y="54285"/>
                </a:lnTo>
                <a:lnTo>
                  <a:pt x="22771" y="54471"/>
                </a:lnTo>
                <a:lnTo>
                  <a:pt x="21282" y="54694"/>
                </a:lnTo>
                <a:lnTo>
                  <a:pt x="19831" y="54992"/>
                </a:lnTo>
                <a:lnTo>
                  <a:pt x="18417" y="55327"/>
                </a:lnTo>
                <a:lnTo>
                  <a:pt x="17004" y="55736"/>
                </a:lnTo>
                <a:lnTo>
                  <a:pt x="15925" y="56108"/>
                </a:lnTo>
                <a:lnTo>
                  <a:pt x="14846" y="56480"/>
                </a:lnTo>
                <a:lnTo>
                  <a:pt x="13804" y="56927"/>
                </a:lnTo>
                <a:lnTo>
                  <a:pt x="12799" y="57373"/>
                </a:lnTo>
                <a:lnTo>
                  <a:pt x="11832" y="57894"/>
                </a:lnTo>
                <a:lnTo>
                  <a:pt x="10902" y="58415"/>
                </a:lnTo>
                <a:lnTo>
                  <a:pt x="9971" y="58973"/>
                </a:lnTo>
                <a:lnTo>
                  <a:pt x="9079" y="59568"/>
                </a:lnTo>
                <a:lnTo>
                  <a:pt x="8223" y="60201"/>
                </a:lnTo>
                <a:lnTo>
                  <a:pt x="7404" y="60833"/>
                </a:lnTo>
                <a:lnTo>
                  <a:pt x="6586" y="61540"/>
                </a:lnTo>
                <a:lnTo>
                  <a:pt x="5842" y="62247"/>
                </a:lnTo>
                <a:lnTo>
                  <a:pt x="5097" y="63029"/>
                </a:lnTo>
                <a:lnTo>
                  <a:pt x="4390" y="63810"/>
                </a:lnTo>
                <a:lnTo>
                  <a:pt x="3721" y="64628"/>
                </a:lnTo>
                <a:lnTo>
                  <a:pt x="3088" y="65484"/>
                </a:lnTo>
                <a:lnTo>
                  <a:pt x="2642" y="66117"/>
                </a:lnTo>
                <a:lnTo>
                  <a:pt x="2195" y="66786"/>
                </a:lnTo>
                <a:lnTo>
                  <a:pt x="1786" y="67493"/>
                </a:lnTo>
                <a:lnTo>
                  <a:pt x="1377" y="68200"/>
                </a:lnTo>
                <a:lnTo>
                  <a:pt x="1005" y="68907"/>
                </a:lnTo>
                <a:lnTo>
                  <a:pt x="670" y="69651"/>
                </a:lnTo>
                <a:lnTo>
                  <a:pt x="335" y="70396"/>
                </a:lnTo>
                <a:lnTo>
                  <a:pt x="0" y="71177"/>
                </a:lnTo>
                <a:lnTo>
                  <a:pt x="0" y="72888"/>
                </a:lnTo>
                <a:lnTo>
                  <a:pt x="335" y="71921"/>
                </a:lnTo>
                <a:lnTo>
                  <a:pt x="707" y="70991"/>
                </a:lnTo>
                <a:lnTo>
                  <a:pt x="1116" y="70061"/>
                </a:lnTo>
                <a:lnTo>
                  <a:pt x="1563" y="69168"/>
                </a:lnTo>
                <a:lnTo>
                  <a:pt x="2009" y="68275"/>
                </a:lnTo>
                <a:lnTo>
                  <a:pt x="2493" y="67456"/>
                </a:lnTo>
                <a:lnTo>
                  <a:pt x="3014" y="66600"/>
                </a:lnTo>
                <a:lnTo>
                  <a:pt x="3572" y="65819"/>
                </a:lnTo>
                <a:lnTo>
                  <a:pt x="4204" y="65001"/>
                </a:lnTo>
                <a:lnTo>
                  <a:pt x="4874" y="64182"/>
                </a:lnTo>
                <a:lnTo>
                  <a:pt x="5544" y="63438"/>
                </a:lnTo>
                <a:lnTo>
                  <a:pt x="6251" y="62694"/>
                </a:lnTo>
                <a:lnTo>
                  <a:pt x="6995" y="61987"/>
                </a:lnTo>
                <a:lnTo>
                  <a:pt x="7776" y="61317"/>
                </a:lnTo>
                <a:lnTo>
                  <a:pt x="8595" y="60647"/>
                </a:lnTo>
                <a:lnTo>
                  <a:pt x="9413" y="60052"/>
                </a:lnTo>
                <a:lnTo>
                  <a:pt x="10306" y="59457"/>
                </a:lnTo>
                <a:lnTo>
                  <a:pt x="11199" y="58936"/>
                </a:lnTo>
                <a:lnTo>
                  <a:pt x="12129" y="58415"/>
                </a:lnTo>
                <a:lnTo>
                  <a:pt x="13097" y="57931"/>
                </a:lnTo>
                <a:lnTo>
                  <a:pt x="14064" y="57448"/>
                </a:lnTo>
                <a:lnTo>
                  <a:pt x="15069" y="57038"/>
                </a:lnTo>
                <a:lnTo>
                  <a:pt x="16111" y="56666"/>
                </a:lnTo>
                <a:lnTo>
                  <a:pt x="17190" y="56294"/>
                </a:lnTo>
                <a:lnTo>
                  <a:pt x="18492" y="55922"/>
                </a:lnTo>
                <a:lnTo>
                  <a:pt x="19869" y="55587"/>
                </a:lnTo>
                <a:lnTo>
                  <a:pt x="21208" y="55327"/>
                </a:lnTo>
                <a:lnTo>
                  <a:pt x="22622" y="55066"/>
                </a:lnTo>
                <a:lnTo>
                  <a:pt x="24036" y="54917"/>
                </a:lnTo>
                <a:lnTo>
                  <a:pt x="25487" y="54769"/>
                </a:lnTo>
                <a:lnTo>
                  <a:pt x="26975" y="54694"/>
                </a:lnTo>
                <a:lnTo>
                  <a:pt x="30063" y="54694"/>
                </a:lnTo>
                <a:lnTo>
                  <a:pt x="31738" y="54806"/>
                </a:lnTo>
                <a:lnTo>
                  <a:pt x="33375" y="54955"/>
                </a:lnTo>
                <a:lnTo>
                  <a:pt x="35012" y="55141"/>
                </a:lnTo>
                <a:lnTo>
                  <a:pt x="36686" y="55438"/>
                </a:lnTo>
                <a:lnTo>
                  <a:pt x="38323" y="55736"/>
                </a:lnTo>
                <a:lnTo>
                  <a:pt x="39960" y="56145"/>
                </a:lnTo>
                <a:lnTo>
                  <a:pt x="41597" y="56592"/>
                </a:lnTo>
                <a:lnTo>
                  <a:pt x="43086" y="57075"/>
                </a:lnTo>
                <a:lnTo>
                  <a:pt x="44574" y="57559"/>
                </a:lnTo>
                <a:lnTo>
                  <a:pt x="45988" y="58117"/>
                </a:lnTo>
                <a:lnTo>
                  <a:pt x="47365" y="58713"/>
                </a:lnTo>
                <a:lnTo>
                  <a:pt x="48704" y="59345"/>
                </a:lnTo>
                <a:lnTo>
                  <a:pt x="50006" y="60015"/>
                </a:lnTo>
                <a:lnTo>
                  <a:pt x="51234" y="60722"/>
                </a:lnTo>
                <a:lnTo>
                  <a:pt x="52425" y="61466"/>
                </a:lnTo>
                <a:lnTo>
                  <a:pt x="53578" y="62210"/>
                </a:lnTo>
                <a:lnTo>
                  <a:pt x="54657" y="63029"/>
                </a:lnTo>
                <a:lnTo>
                  <a:pt x="55662" y="63847"/>
                </a:lnTo>
                <a:lnTo>
                  <a:pt x="56629" y="64703"/>
                </a:lnTo>
                <a:lnTo>
                  <a:pt x="57522" y="65559"/>
                </a:lnTo>
                <a:lnTo>
                  <a:pt x="58341" y="66489"/>
                </a:lnTo>
                <a:lnTo>
                  <a:pt x="59085" y="67382"/>
                </a:lnTo>
                <a:lnTo>
                  <a:pt x="59792" y="68349"/>
                </a:lnTo>
                <a:lnTo>
                  <a:pt x="60424" y="69317"/>
                </a:lnTo>
                <a:lnTo>
                  <a:pt x="61020" y="70358"/>
                </a:lnTo>
                <a:lnTo>
                  <a:pt x="61615" y="71437"/>
                </a:lnTo>
                <a:lnTo>
                  <a:pt x="62210" y="72628"/>
                </a:lnTo>
                <a:lnTo>
                  <a:pt x="62768" y="73819"/>
                </a:lnTo>
                <a:lnTo>
                  <a:pt x="63326" y="75121"/>
                </a:lnTo>
                <a:lnTo>
                  <a:pt x="63847" y="76423"/>
                </a:lnTo>
                <a:lnTo>
                  <a:pt x="64331" y="77837"/>
                </a:lnTo>
                <a:lnTo>
                  <a:pt x="64815" y="79251"/>
                </a:lnTo>
                <a:lnTo>
                  <a:pt x="65224" y="80739"/>
                </a:lnTo>
                <a:lnTo>
                  <a:pt x="65633" y="82227"/>
                </a:lnTo>
                <a:lnTo>
                  <a:pt x="66005" y="83790"/>
                </a:lnTo>
                <a:lnTo>
                  <a:pt x="66340" y="85390"/>
                </a:lnTo>
                <a:lnTo>
                  <a:pt x="66638" y="86990"/>
                </a:lnTo>
                <a:lnTo>
                  <a:pt x="66898" y="88627"/>
                </a:lnTo>
                <a:lnTo>
                  <a:pt x="67084" y="90301"/>
                </a:lnTo>
                <a:lnTo>
                  <a:pt x="67233" y="92013"/>
                </a:lnTo>
                <a:lnTo>
                  <a:pt x="67345" y="93724"/>
                </a:lnTo>
                <a:lnTo>
                  <a:pt x="67382" y="95473"/>
                </a:lnTo>
                <a:lnTo>
                  <a:pt x="67382" y="97222"/>
                </a:lnTo>
                <a:lnTo>
                  <a:pt x="67345" y="98970"/>
                </a:lnTo>
                <a:lnTo>
                  <a:pt x="67233" y="100756"/>
                </a:lnTo>
                <a:lnTo>
                  <a:pt x="67047" y="102542"/>
                </a:lnTo>
                <a:lnTo>
                  <a:pt x="66787" y="104328"/>
                </a:lnTo>
                <a:lnTo>
                  <a:pt x="66489" y="106077"/>
                </a:lnTo>
                <a:lnTo>
                  <a:pt x="66080" y="107863"/>
                </a:lnTo>
                <a:lnTo>
                  <a:pt x="65633" y="109649"/>
                </a:lnTo>
                <a:lnTo>
                  <a:pt x="65112" y="111398"/>
                </a:lnTo>
                <a:lnTo>
                  <a:pt x="64517" y="113146"/>
                </a:lnTo>
                <a:lnTo>
                  <a:pt x="63847" y="114858"/>
                </a:lnTo>
                <a:lnTo>
                  <a:pt x="63066" y="116569"/>
                </a:lnTo>
                <a:lnTo>
                  <a:pt x="62210" y="118281"/>
                </a:lnTo>
                <a:lnTo>
                  <a:pt x="61466" y="119658"/>
                </a:lnTo>
                <a:lnTo>
                  <a:pt x="60647" y="121034"/>
                </a:lnTo>
                <a:lnTo>
                  <a:pt x="59754" y="122336"/>
                </a:lnTo>
                <a:lnTo>
                  <a:pt x="58824" y="123601"/>
                </a:lnTo>
                <a:lnTo>
                  <a:pt x="56406" y="123713"/>
                </a:lnTo>
                <a:lnTo>
                  <a:pt x="53950" y="123750"/>
                </a:lnTo>
                <a:lnTo>
                  <a:pt x="51532" y="123713"/>
                </a:lnTo>
                <a:lnTo>
                  <a:pt x="49113" y="123601"/>
                </a:lnTo>
                <a:lnTo>
                  <a:pt x="46732" y="123453"/>
                </a:lnTo>
                <a:lnTo>
                  <a:pt x="44351" y="123229"/>
                </a:lnTo>
                <a:lnTo>
                  <a:pt x="42007" y="122969"/>
                </a:lnTo>
                <a:lnTo>
                  <a:pt x="39663" y="122634"/>
                </a:lnTo>
                <a:lnTo>
                  <a:pt x="38286" y="122374"/>
                </a:lnTo>
                <a:lnTo>
                  <a:pt x="36909" y="122150"/>
                </a:lnTo>
                <a:lnTo>
                  <a:pt x="35533" y="121853"/>
                </a:lnTo>
                <a:lnTo>
                  <a:pt x="34193" y="121555"/>
                </a:lnTo>
                <a:lnTo>
                  <a:pt x="32891" y="121257"/>
                </a:lnTo>
                <a:lnTo>
                  <a:pt x="31589" y="120923"/>
                </a:lnTo>
                <a:lnTo>
                  <a:pt x="30324" y="120551"/>
                </a:lnTo>
                <a:lnTo>
                  <a:pt x="29059" y="120178"/>
                </a:lnTo>
                <a:lnTo>
                  <a:pt x="27794" y="119769"/>
                </a:lnTo>
                <a:lnTo>
                  <a:pt x="26566" y="119360"/>
                </a:lnTo>
                <a:lnTo>
                  <a:pt x="25375" y="118913"/>
                </a:lnTo>
                <a:lnTo>
                  <a:pt x="24185" y="118467"/>
                </a:lnTo>
                <a:lnTo>
                  <a:pt x="22994" y="117983"/>
                </a:lnTo>
                <a:lnTo>
                  <a:pt x="21878" y="117500"/>
                </a:lnTo>
                <a:lnTo>
                  <a:pt x="20724" y="116979"/>
                </a:lnTo>
                <a:lnTo>
                  <a:pt x="19645" y="116458"/>
                </a:lnTo>
                <a:lnTo>
                  <a:pt x="18417" y="115825"/>
                </a:lnTo>
                <a:lnTo>
                  <a:pt x="17227" y="115193"/>
                </a:lnTo>
                <a:lnTo>
                  <a:pt x="16073" y="114523"/>
                </a:lnTo>
                <a:lnTo>
                  <a:pt x="14957" y="113816"/>
                </a:lnTo>
                <a:lnTo>
                  <a:pt x="13878" y="113109"/>
                </a:lnTo>
                <a:lnTo>
                  <a:pt x="12836" y="112365"/>
                </a:lnTo>
                <a:lnTo>
                  <a:pt x="11795" y="111621"/>
                </a:lnTo>
                <a:lnTo>
                  <a:pt x="10827" y="110839"/>
                </a:lnTo>
                <a:lnTo>
                  <a:pt x="9860" y="110058"/>
                </a:lnTo>
                <a:lnTo>
                  <a:pt x="8967" y="109240"/>
                </a:lnTo>
                <a:lnTo>
                  <a:pt x="8074" y="108421"/>
                </a:lnTo>
                <a:lnTo>
                  <a:pt x="7255" y="107565"/>
                </a:lnTo>
                <a:lnTo>
                  <a:pt x="6437" y="106710"/>
                </a:lnTo>
                <a:lnTo>
                  <a:pt x="5655" y="105817"/>
                </a:lnTo>
                <a:lnTo>
                  <a:pt x="4911" y="104886"/>
                </a:lnTo>
                <a:lnTo>
                  <a:pt x="4204" y="103956"/>
                </a:lnTo>
                <a:lnTo>
                  <a:pt x="3572" y="103026"/>
                </a:lnTo>
                <a:lnTo>
                  <a:pt x="2939" y="102059"/>
                </a:lnTo>
                <a:lnTo>
                  <a:pt x="2344" y="101091"/>
                </a:lnTo>
                <a:lnTo>
                  <a:pt x="1786" y="100087"/>
                </a:lnTo>
                <a:lnTo>
                  <a:pt x="1302" y="99082"/>
                </a:lnTo>
                <a:lnTo>
                  <a:pt x="819" y="98040"/>
                </a:lnTo>
                <a:lnTo>
                  <a:pt x="409" y="97036"/>
                </a:lnTo>
                <a:lnTo>
                  <a:pt x="0" y="95957"/>
                </a:lnTo>
                <a:lnTo>
                  <a:pt x="0" y="97631"/>
                </a:lnTo>
                <a:lnTo>
                  <a:pt x="372" y="98524"/>
                </a:lnTo>
                <a:lnTo>
                  <a:pt x="781" y="99380"/>
                </a:lnTo>
                <a:lnTo>
                  <a:pt x="1191" y="100236"/>
                </a:lnTo>
                <a:lnTo>
                  <a:pt x="1674" y="101054"/>
                </a:lnTo>
                <a:lnTo>
                  <a:pt x="2121" y="101910"/>
                </a:lnTo>
                <a:lnTo>
                  <a:pt x="2642" y="102728"/>
                </a:lnTo>
                <a:lnTo>
                  <a:pt x="3163" y="103510"/>
                </a:lnTo>
                <a:lnTo>
                  <a:pt x="3758" y="104328"/>
                </a:lnTo>
                <a:lnTo>
                  <a:pt x="4465" y="105258"/>
                </a:lnTo>
                <a:lnTo>
                  <a:pt x="5209" y="106189"/>
                </a:lnTo>
                <a:lnTo>
                  <a:pt x="5990" y="107082"/>
                </a:lnTo>
                <a:lnTo>
                  <a:pt x="6809" y="107975"/>
                </a:lnTo>
                <a:lnTo>
                  <a:pt x="7665" y="108830"/>
                </a:lnTo>
                <a:lnTo>
                  <a:pt x="8558" y="109686"/>
                </a:lnTo>
                <a:lnTo>
                  <a:pt x="9488" y="110505"/>
                </a:lnTo>
                <a:lnTo>
                  <a:pt x="10418" y="111323"/>
                </a:lnTo>
                <a:lnTo>
                  <a:pt x="11423" y="112105"/>
                </a:lnTo>
                <a:lnTo>
                  <a:pt x="12464" y="112849"/>
                </a:lnTo>
                <a:lnTo>
                  <a:pt x="13543" y="113593"/>
                </a:lnTo>
                <a:lnTo>
                  <a:pt x="14622" y="114300"/>
                </a:lnTo>
                <a:lnTo>
                  <a:pt x="15776" y="115007"/>
                </a:lnTo>
                <a:lnTo>
                  <a:pt x="16929" y="115676"/>
                </a:lnTo>
                <a:lnTo>
                  <a:pt x="18120" y="116346"/>
                </a:lnTo>
                <a:lnTo>
                  <a:pt x="19348" y="116979"/>
                </a:lnTo>
                <a:lnTo>
                  <a:pt x="20464" y="117537"/>
                </a:lnTo>
                <a:lnTo>
                  <a:pt x="21617" y="118058"/>
                </a:lnTo>
                <a:lnTo>
                  <a:pt x="22771" y="118541"/>
                </a:lnTo>
                <a:lnTo>
                  <a:pt x="23961" y="119025"/>
                </a:lnTo>
                <a:lnTo>
                  <a:pt x="25152" y="119472"/>
                </a:lnTo>
                <a:lnTo>
                  <a:pt x="26380" y="119918"/>
                </a:lnTo>
                <a:lnTo>
                  <a:pt x="27608" y="120327"/>
                </a:lnTo>
                <a:lnTo>
                  <a:pt x="28873" y="120737"/>
                </a:lnTo>
                <a:lnTo>
                  <a:pt x="30138" y="121109"/>
                </a:lnTo>
                <a:lnTo>
                  <a:pt x="31440" y="121481"/>
                </a:lnTo>
                <a:lnTo>
                  <a:pt x="32742" y="121816"/>
                </a:lnTo>
                <a:lnTo>
                  <a:pt x="34082" y="122150"/>
                </a:lnTo>
                <a:lnTo>
                  <a:pt x="35421" y="122448"/>
                </a:lnTo>
                <a:lnTo>
                  <a:pt x="36798" y="122709"/>
                </a:lnTo>
                <a:lnTo>
                  <a:pt x="38174" y="122969"/>
                </a:lnTo>
                <a:lnTo>
                  <a:pt x="39551" y="123192"/>
                </a:lnTo>
                <a:lnTo>
                  <a:pt x="41858" y="123527"/>
                </a:lnTo>
                <a:lnTo>
                  <a:pt x="44165" y="123825"/>
                </a:lnTo>
                <a:lnTo>
                  <a:pt x="46509" y="124048"/>
                </a:lnTo>
                <a:lnTo>
                  <a:pt x="48853" y="124197"/>
                </a:lnTo>
                <a:lnTo>
                  <a:pt x="51197" y="124308"/>
                </a:lnTo>
                <a:lnTo>
                  <a:pt x="53578" y="124346"/>
                </a:lnTo>
                <a:lnTo>
                  <a:pt x="55959" y="124308"/>
                </a:lnTo>
                <a:lnTo>
                  <a:pt x="58378" y="124234"/>
                </a:lnTo>
                <a:lnTo>
                  <a:pt x="58378" y="124234"/>
                </a:lnTo>
                <a:lnTo>
                  <a:pt x="57559" y="125239"/>
                </a:lnTo>
                <a:lnTo>
                  <a:pt x="56741" y="126206"/>
                </a:lnTo>
                <a:lnTo>
                  <a:pt x="55848" y="127173"/>
                </a:lnTo>
                <a:lnTo>
                  <a:pt x="54955" y="128104"/>
                </a:lnTo>
                <a:lnTo>
                  <a:pt x="54025" y="129034"/>
                </a:lnTo>
                <a:lnTo>
                  <a:pt x="53057" y="129927"/>
                </a:lnTo>
                <a:lnTo>
                  <a:pt x="52053" y="130782"/>
                </a:lnTo>
                <a:lnTo>
                  <a:pt x="51011" y="131638"/>
                </a:lnTo>
                <a:lnTo>
                  <a:pt x="49969" y="132420"/>
                </a:lnTo>
                <a:lnTo>
                  <a:pt x="48853" y="133238"/>
                </a:lnTo>
                <a:lnTo>
                  <a:pt x="47737" y="133982"/>
                </a:lnTo>
                <a:lnTo>
                  <a:pt x="46583" y="134726"/>
                </a:lnTo>
                <a:lnTo>
                  <a:pt x="45393" y="135470"/>
                </a:lnTo>
                <a:lnTo>
                  <a:pt x="44165" y="136177"/>
                </a:lnTo>
                <a:lnTo>
                  <a:pt x="42900" y="136847"/>
                </a:lnTo>
                <a:lnTo>
                  <a:pt x="41635" y="137480"/>
                </a:lnTo>
                <a:lnTo>
                  <a:pt x="39551" y="138447"/>
                </a:lnTo>
                <a:lnTo>
                  <a:pt x="37430" y="139340"/>
                </a:lnTo>
                <a:lnTo>
                  <a:pt x="35235" y="140159"/>
                </a:lnTo>
                <a:lnTo>
                  <a:pt x="32928" y="140940"/>
                </a:lnTo>
                <a:lnTo>
                  <a:pt x="30584" y="141647"/>
                </a:lnTo>
                <a:lnTo>
                  <a:pt x="28166" y="142317"/>
                </a:lnTo>
                <a:lnTo>
                  <a:pt x="25636" y="142912"/>
                </a:lnTo>
                <a:lnTo>
                  <a:pt x="23068" y="143433"/>
                </a:lnTo>
                <a:lnTo>
                  <a:pt x="20427" y="143916"/>
                </a:lnTo>
                <a:lnTo>
                  <a:pt x="17711" y="144326"/>
                </a:lnTo>
                <a:lnTo>
                  <a:pt x="14957" y="144661"/>
                </a:lnTo>
                <a:lnTo>
                  <a:pt x="12092" y="144958"/>
                </a:lnTo>
                <a:lnTo>
                  <a:pt x="9153" y="145182"/>
                </a:lnTo>
                <a:lnTo>
                  <a:pt x="6176" y="145368"/>
                </a:lnTo>
                <a:lnTo>
                  <a:pt x="3125" y="145479"/>
                </a:lnTo>
                <a:lnTo>
                  <a:pt x="0" y="145516"/>
                </a:lnTo>
                <a:lnTo>
                  <a:pt x="0" y="146112"/>
                </a:lnTo>
                <a:lnTo>
                  <a:pt x="3125" y="146074"/>
                </a:lnTo>
                <a:lnTo>
                  <a:pt x="6214" y="145963"/>
                </a:lnTo>
                <a:lnTo>
                  <a:pt x="9227" y="145777"/>
                </a:lnTo>
                <a:lnTo>
                  <a:pt x="12167" y="145554"/>
                </a:lnTo>
                <a:lnTo>
                  <a:pt x="15032" y="145256"/>
                </a:lnTo>
                <a:lnTo>
                  <a:pt x="17822" y="144921"/>
                </a:lnTo>
                <a:lnTo>
                  <a:pt x="20538" y="144512"/>
                </a:lnTo>
                <a:lnTo>
                  <a:pt x="23217" y="144028"/>
                </a:lnTo>
                <a:lnTo>
                  <a:pt x="25784" y="143470"/>
                </a:lnTo>
                <a:lnTo>
                  <a:pt x="28315" y="142875"/>
                </a:lnTo>
                <a:lnTo>
                  <a:pt x="30770" y="142242"/>
                </a:lnTo>
                <a:lnTo>
                  <a:pt x="33151" y="141498"/>
                </a:lnTo>
                <a:lnTo>
                  <a:pt x="35421" y="140717"/>
                </a:lnTo>
                <a:lnTo>
                  <a:pt x="37654" y="139898"/>
                </a:lnTo>
                <a:lnTo>
                  <a:pt x="39812" y="138968"/>
                </a:lnTo>
                <a:lnTo>
                  <a:pt x="41895" y="138001"/>
                </a:lnTo>
                <a:lnTo>
                  <a:pt x="43197" y="137331"/>
                </a:lnTo>
                <a:lnTo>
                  <a:pt x="44500" y="136661"/>
                </a:lnTo>
                <a:lnTo>
                  <a:pt x="45765" y="135917"/>
                </a:lnTo>
                <a:lnTo>
                  <a:pt x="46992" y="135173"/>
                </a:lnTo>
                <a:lnTo>
                  <a:pt x="48220" y="134391"/>
                </a:lnTo>
                <a:lnTo>
                  <a:pt x="49374" y="133610"/>
                </a:lnTo>
                <a:lnTo>
                  <a:pt x="50490" y="132754"/>
                </a:lnTo>
                <a:lnTo>
                  <a:pt x="51606" y="131936"/>
                </a:lnTo>
                <a:lnTo>
                  <a:pt x="52648" y="131043"/>
                </a:lnTo>
                <a:lnTo>
                  <a:pt x="53690" y="130150"/>
                </a:lnTo>
                <a:lnTo>
                  <a:pt x="54694" y="129220"/>
                </a:lnTo>
                <a:lnTo>
                  <a:pt x="55662" y="128252"/>
                </a:lnTo>
                <a:lnTo>
                  <a:pt x="56592" y="127285"/>
                </a:lnTo>
                <a:lnTo>
                  <a:pt x="57485" y="126280"/>
                </a:lnTo>
                <a:lnTo>
                  <a:pt x="58341" y="125239"/>
                </a:lnTo>
                <a:lnTo>
                  <a:pt x="59159" y="124197"/>
                </a:lnTo>
                <a:lnTo>
                  <a:pt x="60796" y="124085"/>
                </a:lnTo>
                <a:lnTo>
                  <a:pt x="62433" y="123974"/>
                </a:lnTo>
                <a:lnTo>
                  <a:pt x="63959" y="123825"/>
                </a:lnTo>
                <a:lnTo>
                  <a:pt x="65484" y="123676"/>
                </a:lnTo>
                <a:lnTo>
                  <a:pt x="67010" y="123490"/>
                </a:lnTo>
                <a:lnTo>
                  <a:pt x="68535" y="123267"/>
                </a:lnTo>
                <a:lnTo>
                  <a:pt x="70024" y="123043"/>
                </a:lnTo>
                <a:lnTo>
                  <a:pt x="71512" y="122783"/>
                </a:lnTo>
                <a:lnTo>
                  <a:pt x="73000" y="122485"/>
                </a:lnTo>
                <a:lnTo>
                  <a:pt x="74488" y="122188"/>
                </a:lnTo>
                <a:lnTo>
                  <a:pt x="75940" y="121890"/>
                </a:lnTo>
                <a:lnTo>
                  <a:pt x="77391" y="121518"/>
                </a:lnTo>
                <a:lnTo>
                  <a:pt x="78842" y="121146"/>
                </a:lnTo>
                <a:lnTo>
                  <a:pt x="80256" y="120774"/>
                </a:lnTo>
                <a:lnTo>
                  <a:pt x="81669" y="120364"/>
                </a:lnTo>
                <a:lnTo>
                  <a:pt x="83083" y="119918"/>
                </a:lnTo>
                <a:lnTo>
                  <a:pt x="84460" y="119472"/>
                </a:lnTo>
                <a:lnTo>
                  <a:pt x="85837" y="119025"/>
                </a:lnTo>
                <a:lnTo>
                  <a:pt x="87176" y="118541"/>
                </a:lnTo>
                <a:lnTo>
                  <a:pt x="88516" y="118020"/>
                </a:lnTo>
                <a:lnTo>
                  <a:pt x="89855" y="117462"/>
                </a:lnTo>
                <a:lnTo>
                  <a:pt x="91157" y="116941"/>
                </a:lnTo>
                <a:lnTo>
                  <a:pt x="92459" y="116346"/>
                </a:lnTo>
                <a:lnTo>
                  <a:pt x="93762" y="115751"/>
                </a:lnTo>
                <a:lnTo>
                  <a:pt x="94990" y="115156"/>
                </a:lnTo>
                <a:lnTo>
                  <a:pt x="96255" y="114523"/>
                </a:lnTo>
                <a:lnTo>
                  <a:pt x="97482" y="113890"/>
                </a:lnTo>
                <a:lnTo>
                  <a:pt x="98673" y="113221"/>
                </a:lnTo>
                <a:lnTo>
                  <a:pt x="99864" y="112514"/>
                </a:lnTo>
                <a:lnTo>
                  <a:pt x="101017" y="111807"/>
                </a:lnTo>
                <a:lnTo>
                  <a:pt x="102171" y="111100"/>
                </a:lnTo>
                <a:lnTo>
                  <a:pt x="103287" y="110356"/>
                </a:lnTo>
                <a:lnTo>
                  <a:pt x="104366" y="109612"/>
                </a:lnTo>
                <a:lnTo>
                  <a:pt x="105445" y="108830"/>
                </a:lnTo>
                <a:lnTo>
                  <a:pt x="107305" y="107416"/>
                </a:lnTo>
                <a:lnTo>
                  <a:pt x="109128" y="105928"/>
                </a:lnTo>
                <a:lnTo>
                  <a:pt x="110914" y="104440"/>
                </a:lnTo>
                <a:lnTo>
                  <a:pt x="112663" y="102914"/>
                </a:lnTo>
                <a:lnTo>
                  <a:pt x="114337" y="101315"/>
                </a:lnTo>
                <a:lnTo>
                  <a:pt x="115974" y="99715"/>
                </a:lnTo>
                <a:lnTo>
                  <a:pt x="117537" y="98040"/>
                </a:lnTo>
                <a:lnTo>
                  <a:pt x="119063" y="96366"/>
                </a:lnTo>
                <a:lnTo>
                  <a:pt x="120551" y="94654"/>
                </a:lnTo>
                <a:lnTo>
                  <a:pt x="121965" y="92906"/>
                </a:lnTo>
                <a:lnTo>
                  <a:pt x="123341" y="91120"/>
                </a:lnTo>
                <a:lnTo>
                  <a:pt x="124644" y="89334"/>
                </a:lnTo>
                <a:lnTo>
                  <a:pt x="125909" y="87511"/>
                </a:lnTo>
                <a:lnTo>
                  <a:pt x="127062" y="85650"/>
                </a:lnTo>
                <a:lnTo>
                  <a:pt x="128215" y="83753"/>
                </a:lnTo>
                <a:lnTo>
                  <a:pt x="129257" y="81855"/>
                </a:lnTo>
                <a:lnTo>
                  <a:pt x="130262" y="79921"/>
                </a:lnTo>
                <a:lnTo>
                  <a:pt x="131229" y="77949"/>
                </a:lnTo>
                <a:lnTo>
                  <a:pt x="132085" y="75977"/>
                </a:lnTo>
                <a:lnTo>
                  <a:pt x="132866" y="73967"/>
                </a:lnTo>
                <a:lnTo>
                  <a:pt x="133610" y="71995"/>
                </a:lnTo>
                <a:lnTo>
                  <a:pt x="134243" y="69986"/>
                </a:lnTo>
                <a:lnTo>
                  <a:pt x="134838" y="67977"/>
                </a:lnTo>
                <a:lnTo>
                  <a:pt x="135359" y="65968"/>
                </a:lnTo>
                <a:lnTo>
                  <a:pt x="135768" y="63959"/>
                </a:lnTo>
                <a:lnTo>
                  <a:pt x="136141" y="61950"/>
                </a:lnTo>
                <a:lnTo>
                  <a:pt x="136401" y="59940"/>
                </a:lnTo>
                <a:lnTo>
                  <a:pt x="136624" y="57968"/>
                </a:lnTo>
                <a:lnTo>
                  <a:pt x="136736" y="55959"/>
                </a:lnTo>
                <a:lnTo>
                  <a:pt x="136810" y="53987"/>
                </a:lnTo>
                <a:lnTo>
                  <a:pt x="136773" y="52015"/>
                </a:lnTo>
                <a:lnTo>
                  <a:pt x="136661" y="50043"/>
                </a:lnTo>
                <a:lnTo>
                  <a:pt x="136513" y="48369"/>
                </a:lnTo>
                <a:lnTo>
                  <a:pt x="136327" y="46732"/>
                </a:lnTo>
                <a:lnTo>
                  <a:pt x="136066" y="45095"/>
                </a:lnTo>
                <a:lnTo>
                  <a:pt x="135768" y="43458"/>
                </a:lnTo>
                <a:lnTo>
                  <a:pt x="135396" y="41858"/>
                </a:lnTo>
                <a:lnTo>
                  <a:pt x="134950" y="40258"/>
                </a:lnTo>
                <a:lnTo>
                  <a:pt x="134503" y="38658"/>
                </a:lnTo>
                <a:lnTo>
                  <a:pt x="133945" y="37095"/>
                </a:lnTo>
                <a:lnTo>
                  <a:pt x="133387" y="35533"/>
                </a:lnTo>
                <a:lnTo>
                  <a:pt x="132717" y="34007"/>
                </a:lnTo>
                <a:lnTo>
                  <a:pt x="132048" y="32519"/>
                </a:lnTo>
                <a:lnTo>
                  <a:pt x="131304" y="30993"/>
                </a:lnTo>
                <a:lnTo>
                  <a:pt x="130485" y="29542"/>
                </a:lnTo>
                <a:lnTo>
                  <a:pt x="129629" y="28054"/>
                </a:lnTo>
                <a:lnTo>
                  <a:pt x="128736" y="26640"/>
                </a:lnTo>
                <a:lnTo>
                  <a:pt x="127769" y="25189"/>
                </a:lnTo>
                <a:lnTo>
                  <a:pt x="126653" y="23701"/>
                </a:lnTo>
                <a:lnTo>
                  <a:pt x="125499" y="22213"/>
                </a:lnTo>
                <a:lnTo>
                  <a:pt x="124271" y="20724"/>
                </a:lnTo>
                <a:lnTo>
                  <a:pt x="123006" y="19310"/>
                </a:lnTo>
                <a:lnTo>
                  <a:pt x="121667" y="17897"/>
                </a:lnTo>
                <a:lnTo>
                  <a:pt x="120290" y="16520"/>
                </a:lnTo>
                <a:lnTo>
                  <a:pt x="118839" y="15180"/>
                </a:lnTo>
                <a:lnTo>
                  <a:pt x="117314" y="13841"/>
                </a:lnTo>
                <a:lnTo>
                  <a:pt x="115751" y="12576"/>
                </a:lnTo>
                <a:lnTo>
                  <a:pt x="114114" y="11311"/>
                </a:lnTo>
                <a:lnTo>
                  <a:pt x="112440" y="10046"/>
                </a:lnTo>
                <a:lnTo>
                  <a:pt x="110691" y="8855"/>
                </a:lnTo>
                <a:lnTo>
                  <a:pt x="108905" y="7665"/>
                </a:lnTo>
                <a:lnTo>
                  <a:pt x="107082" y="6548"/>
                </a:lnTo>
                <a:lnTo>
                  <a:pt x="105147" y="5432"/>
                </a:lnTo>
                <a:lnTo>
                  <a:pt x="103212" y="4353"/>
                </a:lnTo>
                <a:lnTo>
                  <a:pt x="101947" y="3683"/>
                </a:lnTo>
                <a:lnTo>
                  <a:pt x="100645" y="3051"/>
                </a:lnTo>
                <a:lnTo>
                  <a:pt x="99380" y="2456"/>
                </a:lnTo>
                <a:lnTo>
                  <a:pt x="98078" y="1898"/>
                </a:lnTo>
                <a:lnTo>
                  <a:pt x="96775" y="1377"/>
                </a:lnTo>
                <a:lnTo>
                  <a:pt x="95473" y="893"/>
                </a:lnTo>
                <a:lnTo>
                  <a:pt x="94134" y="409"/>
                </a:lnTo>
                <a:lnTo>
                  <a:pt x="9279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p:txBody>
      </p:sp>
      <p:sp>
        <p:nvSpPr>
          <p:cNvPr id="166" name="Google Shape;166;p14"/>
          <p:cNvSpPr/>
          <p:nvPr>
            <p:ph idx="2" type="pic"/>
          </p:nvPr>
        </p:nvSpPr>
        <p:spPr>
          <a:xfrm>
            <a:off x="313800" y="460300"/>
            <a:ext cx="3702900" cy="4136100"/>
          </a:xfrm>
          <a:prstGeom prst="roundRect">
            <a:avLst>
              <a:gd fmla="val 6865" name="adj"/>
            </a:avLst>
          </a:prstGeom>
          <a:noFill/>
          <a:ln>
            <a:noFill/>
          </a:ln>
        </p:spPr>
      </p:sp>
      <p:sp>
        <p:nvSpPr>
          <p:cNvPr id="167" name="Google Shape;167;p14"/>
          <p:cNvSpPr/>
          <p:nvPr/>
        </p:nvSpPr>
        <p:spPr>
          <a:xfrm>
            <a:off x="-1692" y="0"/>
            <a:ext cx="1834577" cy="1066372"/>
          </a:xfrm>
          <a:custGeom>
            <a:rect b="b" l="l" r="r" t="t"/>
            <a:pathLst>
              <a:path extrusionOk="0" h="34863" w="59978">
                <a:moveTo>
                  <a:pt x="57485" y="0"/>
                </a:moveTo>
                <a:lnTo>
                  <a:pt x="55848" y="446"/>
                </a:lnTo>
                <a:lnTo>
                  <a:pt x="54248" y="930"/>
                </a:lnTo>
                <a:lnTo>
                  <a:pt x="52611" y="1414"/>
                </a:lnTo>
                <a:lnTo>
                  <a:pt x="50974" y="1972"/>
                </a:lnTo>
                <a:lnTo>
                  <a:pt x="49299" y="2567"/>
                </a:lnTo>
                <a:lnTo>
                  <a:pt x="47662" y="3163"/>
                </a:lnTo>
                <a:lnTo>
                  <a:pt x="45988" y="3832"/>
                </a:lnTo>
                <a:lnTo>
                  <a:pt x="44314" y="4502"/>
                </a:lnTo>
                <a:lnTo>
                  <a:pt x="42639" y="5246"/>
                </a:lnTo>
                <a:lnTo>
                  <a:pt x="40965" y="5990"/>
                </a:lnTo>
                <a:lnTo>
                  <a:pt x="39291" y="6772"/>
                </a:lnTo>
                <a:lnTo>
                  <a:pt x="37579" y="7627"/>
                </a:lnTo>
                <a:lnTo>
                  <a:pt x="35905" y="8483"/>
                </a:lnTo>
                <a:lnTo>
                  <a:pt x="34193" y="9376"/>
                </a:lnTo>
                <a:lnTo>
                  <a:pt x="32482" y="10306"/>
                </a:lnTo>
                <a:lnTo>
                  <a:pt x="30770" y="11274"/>
                </a:lnTo>
                <a:lnTo>
                  <a:pt x="28203" y="12762"/>
                </a:lnTo>
                <a:lnTo>
                  <a:pt x="25710" y="14287"/>
                </a:lnTo>
                <a:lnTo>
                  <a:pt x="23292" y="15850"/>
                </a:lnTo>
                <a:lnTo>
                  <a:pt x="20910" y="17413"/>
                </a:lnTo>
                <a:lnTo>
                  <a:pt x="18641" y="18976"/>
                </a:lnTo>
                <a:lnTo>
                  <a:pt x="16483" y="20538"/>
                </a:lnTo>
                <a:lnTo>
                  <a:pt x="14362" y="22101"/>
                </a:lnTo>
                <a:lnTo>
                  <a:pt x="12353" y="23626"/>
                </a:lnTo>
                <a:lnTo>
                  <a:pt x="10455" y="25115"/>
                </a:lnTo>
                <a:lnTo>
                  <a:pt x="8632" y="26603"/>
                </a:lnTo>
                <a:lnTo>
                  <a:pt x="6921" y="28017"/>
                </a:lnTo>
                <a:lnTo>
                  <a:pt x="5283" y="29356"/>
                </a:lnTo>
                <a:lnTo>
                  <a:pt x="2418" y="31886"/>
                </a:lnTo>
                <a:lnTo>
                  <a:pt x="0" y="34082"/>
                </a:lnTo>
                <a:lnTo>
                  <a:pt x="0" y="34863"/>
                </a:lnTo>
                <a:lnTo>
                  <a:pt x="2381" y="32705"/>
                </a:lnTo>
                <a:lnTo>
                  <a:pt x="5246" y="30175"/>
                </a:lnTo>
                <a:lnTo>
                  <a:pt x="6846" y="28835"/>
                </a:lnTo>
                <a:lnTo>
                  <a:pt x="8558" y="27384"/>
                </a:lnTo>
                <a:lnTo>
                  <a:pt x="10418" y="25933"/>
                </a:lnTo>
                <a:lnTo>
                  <a:pt x="12353" y="24408"/>
                </a:lnTo>
                <a:lnTo>
                  <a:pt x="14362" y="22845"/>
                </a:lnTo>
                <a:lnTo>
                  <a:pt x="16520" y="21245"/>
                </a:lnTo>
                <a:lnTo>
                  <a:pt x="18715" y="19682"/>
                </a:lnTo>
                <a:lnTo>
                  <a:pt x="21059" y="18045"/>
                </a:lnTo>
                <a:lnTo>
                  <a:pt x="23440" y="16483"/>
                </a:lnTo>
                <a:lnTo>
                  <a:pt x="25896" y="14883"/>
                </a:lnTo>
                <a:lnTo>
                  <a:pt x="28463" y="13320"/>
                </a:lnTo>
                <a:lnTo>
                  <a:pt x="31068" y="11757"/>
                </a:lnTo>
                <a:lnTo>
                  <a:pt x="32928" y="10716"/>
                </a:lnTo>
                <a:lnTo>
                  <a:pt x="34789" y="9711"/>
                </a:lnTo>
                <a:lnTo>
                  <a:pt x="36649" y="8744"/>
                </a:lnTo>
                <a:lnTo>
                  <a:pt x="38472" y="7851"/>
                </a:lnTo>
                <a:lnTo>
                  <a:pt x="40295" y="6958"/>
                </a:lnTo>
                <a:lnTo>
                  <a:pt x="42156" y="6102"/>
                </a:lnTo>
                <a:lnTo>
                  <a:pt x="43979" y="5321"/>
                </a:lnTo>
                <a:lnTo>
                  <a:pt x="45765" y="4539"/>
                </a:lnTo>
                <a:lnTo>
                  <a:pt x="47588" y="3832"/>
                </a:lnTo>
                <a:lnTo>
                  <a:pt x="49374" y="3163"/>
                </a:lnTo>
                <a:lnTo>
                  <a:pt x="51160" y="2530"/>
                </a:lnTo>
                <a:lnTo>
                  <a:pt x="52946" y="1935"/>
                </a:lnTo>
                <a:lnTo>
                  <a:pt x="54732" y="1377"/>
                </a:lnTo>
                <a:lnTo>
                  <a:pt x="56480" y="893"/>
                </a:lnTo>
                <a:lnTo>
                  <a:pt x="58229" y="409"/>
                </a:lnTo>
                <a:lnTo>
                  <a:pt x="5997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p:txBody>
      </p:sp>
      <p:sp>
        <p:nvSpPr>
          <p:cNvPr id="168" name="Google Shape;168;p14"/>
          <p:cNvSpPr txBox="1"/>
          <p:nvPr/>
        </p:nvSpPr>
        <p:spPr>
          <a:xfrm>
            <a:off x="6720300" y="4800275"/>
            <a:ext cx="21951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fld id="{00000000-1234-1234-1234-123412341234}" type="slidenum">
              <a:rPr lang="en" sz="700">
                <a:solidFill>
                  <a:schemeClr val="dk1"/>
                </a:solidFill>
                <a:latin typeface="Nunito Sans"/>
                <a:ea typeface="Nunito Sans"/>
                <a:cs typeface="Nunito Sans"/>
                <a:sym typeface="Nunito Sans"/>
              </a:rPr>
              <a:t>‹#›</a:t>
            </a:fld>
            <a:endParaRPr sz="700">
              <a:solidFill>
                <a:schemeClr val="dk1"/>
              </a:solidFill>
              <a:latin typeface="Nunito Sans"/>
              <a:ea typeface="Nunito Sans"/>
              <a:cs typeface="Nunito Sans"/>
              <a:sym typeface="Nunito Sans"/>
            </a:endParaRPr>
          </a:p>
        </p:txBody>
      </p:sp>
      <p:sp>
        <p:nvSpPr>
          <p:cNvPr id="169" name="Google Shape;169;p14"/>
          <p:cNvSpPr txBox="1"/>
          <p:nvPr>
            <p:ph idx="3" type="subTitle"/>
          </p:nvPr>
        </p:nvSpPr>
        <p:spPr>
          <a:xfrm>
            <a:off x="228600" y="4800275"/>
            <a:ext cx="1115700" cy="311400"/>
          </a:xfrm>
          <a:prstGeom prst="rect">
            <a:avLst/>
          </a:prstGeom>
        </p:spPr>
        <p:txBody>
          <a:bodyPr anchorCtr="0" anchor="t" bIns="91425" lIns="91425" spcFirstLastPara="1" rIns="91425" wrap="square" tIns="91425">
            <a:noAutofit/>
          </a:bodyPr>
          <a:lstStyle>
            <a:lvl1pPr lvl="0">
              <a:spcBef>
                <a:spcPts val="0"/>
              </a:spcBef>
              <a:spcAft>
                <a:spcPts val="0"/>
              </a:spcAft>
              <a:buNone/>
              <a:defRPr sz="700">
                <a:solidFill>
                  <a:schemeClr val="dk2"/>
                </a:solidFill>
                <a:latin typeface="Nunito Sans"/>
                <a:ea typeface="Nunito Sans"/>
                <a:cs typeface="Nunito Sans"/>
                <a:sym typeface="Nunito Sans"/>
              </a:defRPr>
            </a:lvl1pPr>
            <a:lvl2pPr lvl="1">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2pPr>
            <a:lvl3pPr lvl="2">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3pPr>
            <a:lvl4pPr lvl="3">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4pPr>
            <a:lvl5pPr lvl="4">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5pPr>
            <a:lvl6pPr lvl="5">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6pPr>
            <a:lvl7pPr lvl="6">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7pPr>
            <a:lvl8pPr lvl="7">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8pPr>
            <a:lvl9pPr lvl="8">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 Alt 4">
  <p:cSld name="BLANK_1_1_1_1_1_1_1_1_1_1_1_1_2_1_1">
    <p:spTree>
      <p:nvGrpSpPr>
        <p:cNvPr id="170" name="Shape 170"/>
        <p:cNvGrpSpPr/>
        <p:nvPr/>
      </p:nvGrpSpPr>
      <p:grpSpPr>
        <a:xfrm>
          <a:off x="0" y="0"/>
          <a:ext cx="0" cy="0"/>
          <a:chOff x="0" y="0"/>
          <a:chExt cx="0" cy="0"/>
        </a:xfrm>
      </p:grpSpPr>
      <p:pic>
        <p:nvPicPr>
          <p:cNvPr id="171" name="Google Shape;171;p15"/>
          <p:cNvPicPr preferRelativeResize="0"/>
          <p:nvPr/>
        </p:nvPicPr>
        <p:blipFill rotWithShape="1">
          <a:blip r:embed="rId2">
            <a:alphaModFix/>
          </a:blip>
          <a:srcRect b="50879" l="0" r="0" t="0"/>
          <a:stretch/>
        </p:blipFill>
        <p:spPr>
          <a:xfrm rot="10800000">
            <a:off x="4511648" y="-5102"/>
            <a:ext cx="3255127" cy="1598802"/>
          </a:xfrm>
          <a:prstGeom prst="rect">
            <a:avLst/>
          </a:prstGeom>
          <a:noFill/>
          <a:ln>
            <a:noFill/>
          </a:ln>
        </p:spPr>
      </p:pic>
      <p:sp>
        <p:nvSpPr>
          <p:cNvPr id="172" name="Google Shape;172;p15"/>
          <p:cNvSpPr/>
          <p:nvPr/>
        </p:nvSpPr>
        <p:spPr>
          <a:xfrm>
            <a:off x="5160582" y="1163682"/>
            <a:ext cx="7978200" cy="7978200"/>
          </a:xfrm>
          <a:prstGeom prst="pie">
            <a:avLst>
              <a:gd fmla="val 10792592" name="adj1"/>
              <a:gd fmla="val 16198514" name="adj2"/>
            </a:avLst>
          </a:prstGeom>
          <a:gradFill>
            <a:gsLst>
              <a:gs pos="0">
                <a:schemeClr val="accent1"/>
              </a:gs>
              <a:gs pos="64000">
                <a:schemeClr val="dk2"/>
              </a:gs>
              <a:gs pos="100000">
                <a:schemeClr val="dk2"/>
              </a:gs>
            </a:gsLst>
            <a:path path="circle">
              <a:fillToRect b="0%" l="100%" r="0%" t="100%"/>
            </a:path>
            <a:tileRect b="-100%" l="0%" r="-100%" t="0%"/>
          </a:gra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latin typeface="Nunito Sans"/>
              <a:ea typeface="Nunito Sans"/>
              <a:cs typeface="Nunito Sans"/>
              <a:sym typeface="Nunito Sans"/>
            </a:endParaRPr>
          </a:p>
        </p:txBody>
      </p:sp>
      <p:pic>
        <p:nvPicPr>
          <p:cNvPr id="173" name="Google Shape;173;p15"/>
          <p:cNvPicPr preferRelativeResize="0"/>
          <p:nvPr/>
        </p:nvPicPr>
        <p:blipFill rotWithShape="1">
          <a:blip r:embed="rId3">
            <a:alphaModFix/>
          </a:blip>
          <a:srcRect b="0" l="0" r="0" t="39965"/>
          <a:stretch/>
        </p:blipFill>
        <p:spPr>
          <a:xfrm rot="10800000">
            <a:off x="4410800" y="2763370"/>
            <a:ext cx="3992800" cy="2397126"/>
          </a:xfrm>
          <a:prstGeom prst="rect">
            <a:avLst/>
          </a:prstGeom>
          <a:noFill/>
          <a:ln>
            <a:noFill/>
          </a:ln>
        </p:spPr>
      </p:pic>
      <p:sp>
        <p:nvSpPr>
          <p:cNvPr id="174" name="Google Shape;174;p15"/>
          <p:cNvSpPr/>
          <p:nvPr/>
        </p:nvSpPr>
        <p:spPr>
          <a:xfrm>
            <a:off x="5269687" y="0"/>
            <a:ext cx="3874304" cy="2438400"/>
          </a:xfrm>
          <a:custGeom>
            <a:rect b="b" l="l" r="r" t="t"/>
            <a:pathLst>
              <a:path extrusionOk="0" h="76200" w="121072">
                <a:moveTo>
                  <a:pt x="0" y="0"/>
                </a:moveTo>
                <a:lnTo>
                  <a:pt x="1675" y="2456"/>
                </a:lnTo>
                <a:lnTo>
                  <a:pt x="3349" y="4800"/>
                </a:lnTo>
                <a:lnTo>
                  <a:pt x="4837" y="6883"/>
                </a:lnTo>
                <a:lnTo>
                  <a:pt x="6363" y="8930"/>
                </a:lnTo>
                <a:lnTo>
                  <a:pt x="7851" y="10902"/>
                </a:lnTo>
                <a:lnTo>
                  <a:pt x="9377" y="12874"/>
                </a:lnTo>
                <a:lnTo>
                  <a:pt x="10902" y="14771"/>
                </a:lnTo>
                <a:lnTo>
                  <a:pt x="12427" y="16594"/>
                </a:lnTo>
                <a:lnTo>
                  <a:pt x="13953" y="18417"/>
                </a:lnTo>
                <a:lnTo>
                  <a:pt x="15478" y="20166"/>
                </a:lnTo>
                <a:lnTo>
                  <a:pt x="17004" y="21878"/>
                </a:lnTo>
                <a:lnTo>
                  <a:pt x="18529" y="23552"/>
                </a:lnTo>
                <a:lnTo>
                  <a:pt x="20092" y="25189"/>
                </a:lnTo>
                <a:lnTo>
                  <a:pt x="21618" y="26752"/>
                </a:lnTo>
                <a:lnTo>
                  <a:pt x="23180" y="28277"/>
                </a:lnTo>
                <a:lnTo>
                  <a:pt x="24706" y="29766"/>
                </a:lnTo>
                <a:lnTo>
                  <a:pt x="26268" y="31179"/>
                </a:lnTo>
                <a:lnTo>
                  <a:pt x="27794" y="32556"/>
                </a:lnTo>
                <a:lnTo>
                  <a:pt x="29208" y="33784"/>
                </a:lnTo>
                <a:lnTo>
                  <a:pt x="30622" y="34975"/>
                </a:lnTo>
                <a:lnTo>
                  <a:pt x="32036" y="36091"/>
                </a:lnTo>
                <a:lnTo>
                  <a:pt x="33449" y="37170"/>
                </a:lnTo>
                <a:lnTo>
                  <a:pt x="34863" y="38249"/>
                </a:lnTo>
                <a:lnTo>
                  <a:pt x="36277" y="39253"/>
                </a:lnTo>
                <a:lnTo>
                  <a:pt x="37654" y="40221"/>
                </a:lnTo>
                <a:lnTo>
                  <a:pt x="39068" y="41114"/>
                </a:lnTo>
                <a:lnTo>
                  <a:pt x="40482" y="42007"/>
                </a:lnTo>
                <a:lnTo>
                  <a:pt x="41858" y="42825"/>
                </a:lnTo>
                <a:lnTo>
                  <a:pt x="43272" y="43607"/>
                </a:lnTo>
                <a:lnTo>
                  <a:pt x="44649" y="44351"/>
                </a:lnTo>
                <a:lnTo>
                  <a:pt x="46025" y="45058"/>
                </a:lnTo>
                <a:lnTo>
                  <a:pt x="47402" y="45727"/>
                </a:lnTo>
                <a:lnTo>
                  <a:pt x="48779" y="46323"/>
                </a:lnTo>
                <a:lnTo>
                  <a:pt x="50155" y="46918"/>
                </a:lnTo>
                <a:lnTo>
                  <a:pt x="51420" y="47402"/>
                </a:lnTo>
                <a:lnTo>
                  <a:pt x="52685" y="47848"/>
                </a:lnTo>
                <a:lnTo>
                  <a:pt x="53913" y="48220"/>
                </a:lnTo>
                <a:lnTo>
                  <a:pt x="55141" y="48592"/>
                </a:lnTo>
                <a:lnTo>
                  <a:pt x="56369" y="48927"/>
                </a:lnTo>
                <a:lnTo>
                  <a:pt x="57597" y="49225"/>
                </a:lnTo>
                <a:lnTo>
                  <a:pt x="58787" y="49448"/>
                </a:lnTo>
                <a:lnTo>
                  <a:pt x="59978" y="49671"/>
                </a:lnTo>
                <a:lnTo>
                  <a:pt x="61169" y="49820"/>
                </a:lnTo>
                <a:lnTo>
                  <a:pt x="62359" y="49969"/>
                </a:lnTo>
                <a:lnTo>
                  <a:pt x="63513" y="50043"/>
                </a:lnTo>
                <a:lnTo>
                  <a:pt x="64666" y="50081"/>
                </a:lnTo>
                <a:lnTo>
                  <a:pt x="65782" y="50118"/>
                </a:lnTo>
                <a:lnTo>
                  <a:pt x="66936" y="50081"/>
                </a:lnTo>
                <a:lnTo>
                  <a:pt x="68052" y="50006"/>
                </a:lnTo>
                <a:lnTo>
                  <a:pt x="69168" y="49895"/>
                </a:lnTo>
                <a:lnTo>
                  <a:pt x="70210" y="49746"/>
                </a:lnTo>
                <a:lnTo>
                  <a:pt x="71252" y="49560"/>
                </a:lnTo>
                <a:lnTo>
                  <a:pt x="72256" y="49336"/>
                </a:lnTo>
                <a:lnTo>
                  <a:pt x="73261" y="49076"/>
                </a:lnTo>
                <a:lnTo>
                  <a:pt x="74266" y="48778"/>
                </a:lnTo>
                <a:lnTo>
                  <a:pt x="75196" y="48443"/>
                </a:lnTo>
                <a:lnTo>
                  <a:pt x="76163" y="48071"/>
                </a:lnTo>
                <a:lnTo>
                  <a:pt x="77093" y="47699"/>
                </a:lnTo>
                <a:lnTo>
                  <a:pt x="77986" y="47253"/>
                </a:lnTo>
                <a:lnTo>
                  <a:pt x="78842" y="46769"/>
                </a:lnTo>
                <a:lnTo>
                  <a:pt x="79698" y="46285"/>
                </a:lnTo>
                <a:lnTo>
                  <a:pt x="80554" y="45765"/>
                </a:lnTo>
                <a:lnTo>
                  <a:pt x="81372" y="45169"/>
                </a:lnTo>
                <a:lnTo>
                  <a:pt x="82153" y="44574"/>
                </a:lnTo>
                <a:lnTo>
                  <a:pt x="82898" y="43941"/>
                </a:lnTo>
                <a:lnTo>
                  <a:pt x="83642" y="43309"/>
                </a:lnTo>
                <a:lnTo>
                  <a:pt x="84311" y="43979"/>
                </a:lnTo>
                <a:lnTo>
                  <a:pt x="86172" y="45951"/>
                </a:lnTo>
                <a:lnTo>
                  <a:pt x="88107" y="47923"/>
                </a:lnTo>
                <a:lnTo>
                  <a:pt x="90079" y="49895"/>
                </a:lnTo>
                <a:lnTo>
                  <a:pt x="92051" y="51866"/>
                </a:lnTo>
                <a:lnTo>
                  <a:pt x="94134" y="53801"/>
                </a:lnTo>
                <a:lnTo>
                  <a:pt x="96218" y="55773"/>
                </a:lnTo>
                <a:lnTo>
                  <a:pt x="98339" y="57708"/>
                </a:lnTo>
                <a:lnTo>
                  <a:pt x="100497" y="59643"/>
                </a:lnTo>
                <a:lnTo>
                  <a:pt x="102729" y="61577"/>
                </a:lnTo>
                <a:lnTo>
                  <a:pt x="104961" y="63475"/>
                </a:lnTo>
                <a:lnTo>
                  <a:pt x="107268" y="65410"/>
                </a:lnTo>
                <a:lnTo>
                  <a:pt x="109575" y="67307"/>
                </a:lnTo>
                <a:lnTo>
                  <a:pt x="111956" y="69205"/>
                </a:lnTo>
                <a:lnTo>
                  <a:pt x="114338" y="71102"/>
                </a:lnTo>
                <a:lnTo>
                  <a:pt x="116756" y="72963"/>
                </a:lnTo>
                <a:lnTo>
                  <a:pt x="119249" y="74860"/>
                </a:lnTo>
                <a:lnTo>
                  <a:pt x="121072" y="76200"/>
                </a:lnTo>
                <a:lnTo>
                  <a:pt x="121072" y="75456"/>
                </a:lnTo>
                <a:lnTo>
                  <a:pt x="119621" y="74377"/>
                </a:lnTo>
                <a:lnTo>
                  <a:pt x="117128" y="72516"/>
                </a:lnTo>
                <a:lnTo>
                  <a:pt x="114710" y="70619"/>
                </a:lnTo>
                <a:lnTo>
                  <a:pt x="112328" y="68758"/>
                </a:lnTo>
                <a:lnTo>
                  <a:pt x="109947" y="66861"/>
                </a:lnTo>
                <a:lnTo>
                  <a:pt x="107640" y="64963"/>
                </a:lnTo>
                <a:lnTo>
                  <a:pt x="105333" y="63029"/>
                </a:lnTo>
                <a:lnTo>
                  <a:pt x="103101" y="61131"/>
                </a:lnTo>
                <a:lnTo>
                  <a:pt x="100906" y="59196"/>
                </a:lnTo>
                <a:lnTo>
                  <a:pt x="98748" y="57261"/>
                </a:lnTo>
                <a:lnTo>
                  <a:pt x="96627" y="55327"/>
                </a:lnTo>
                <a:lnTo>
                  <a:pt x="94543" y="53392"/>
                </a:lnTo>
                <a:lnTo>
                  <a:pt x="92497" y="51420"/>
                </a:lnTo>
                <a:lnTo>
                  <a:pt x="90488" y="49485"/>
                </a:lnTo>
                <a:lnTo>
                  <a:pt x="88516" y="47513"/>
                </a:lnTo>
                <a:lnTo>
                  <a:pt x="86618" y="45541"/>
                </a:lnTo>
                <a:lnTo>
                  <a:pt x="84721" y="43569"/>
                </a:lnTo>
                <a:lnTo>
                  <a:pt x="84088" y="42900"/>
                </a:lnTo>
                <a:lnTo>
                  <a:pt x="84795" y="42155"/>
                </a:lnTo>
                <a:lnTo>
                  <a:pt x="85465" y="41411"/>
                </a:lnTo>
                <a:lnTo>
                  <a:pt x="86135" y="40667"/>
                </a:lnTo>
                <a:lnTo>
                  <a:pt x="86730" y="39849"/>
                </a:lnTo>
                <a:lnTo>
                  <a:pt x="87325" y="38993"/>
                </a:lnTo>
                <a:lnTo>
                  <a:pt x="87921" y="38137"/>
                </a:lnTo>
                <a:lnTo>
                  <a:pt x="88441" y="37244"/>
                </a:lnTo>
                <a:lnTo>
                  <a:pt x="88962" y="36351"/>
                </a:lnTo>
                <a:lnTo>
                  <a:pt x="89446" y="35384"/>
                </a:lnTo>
                <a:lnTo>
                  <a:pt x="89893" y="34416"/>
                </a:lnTo>
                <a:lnTo>
                  <a:pt x="90339" y="33412"/>
                </a:lnTo>
                <a:lnTo>
                  <a:pt x="90711" y="32407"/>
                </a:lnTo>
                <a:lnTo>
                  <a:pt x="91083" y="31365"/>
                </a:lnTo>
                <a:lnTo>
                  <a:pt x="91418" y="30286"/>
                </a:lnTo>
                <a:lnTo>
                  <a:pt x="91716" y="29170"/>
                </a:lnTo>
                <a:lnTo>
                  <a:pt x="91976" y="28054"/>
                </a:lnTo>
                <a:lnTo>
                  <a:pt x="92125" y="27235"/>
                </a:lnTo>
                <a:lnTo>
                  <a:pt x="92274" y="26380"/>
                </a:lnTo>
                <a:lnTo>
                  <a:pt x="92385" y="25524"/>
                </a:lnTo>
                <a:lnTo>
                  <a:pt x="92460" y="24668"/>
                </a:lnTo>
                <a:lnTo>
                  <a:pt x="92497" y="23812"/>
                </a:lnTo>
                <a:lnTo>
                  <a:pt x="92534" y="22919"/>
                </a:lnTo>
                <a:lnTo>
                  <a:pt x="92534" y="22027"/>
                </a:lnTo>
                <a:lnTo>
                  <a:pt x="92497" y="21134"/>
                </a:lnTo>
                <a:lnTo>
                  <a:pt x="92423" y="20203"/>
                </a:lnTo>
                <a:lnTo>
                  <a:pt x="92311" y="19310"/>
                </a:lnTo>
                <a:lnTo>
                  <a:pt x="92199" y="18380"/>
                </a:lnTo>
                <a:lnTo>
                  <a:pt x="92051" y="17450"/>
                </a:lnTo>
                <a:lnTo>
                  <a:pt x="91864" y="16483"/>
                </a:lnTo>
                <a:lnTo>
                  <a:pt x="91678" y="15553"/>
                </a:lnTo>
                <a:lnTo>
                  <a:pt x="91418" y="14585"/>
                </a:lnTo>
                <a:lnTo>
                  <a:pt x="91158" y="13618"/>
                </a:lnTo>
                <a:lnTo>
                  <a:pt x="90637" y="11943"/>
                </a:lnTo>
                <a:lnTo>
                  <a:pt x="90041" y="10269"/>
                </a:lnTo>
                <a:lnTo>
                  <a:pt x="89372" y="8558"/>
                </a:lnTo>
                <a:lnTo>
                  <a:pt x="88590" y="6883"/>
                </a:lnTo>
                <a:lnTo>
                  <a:pt x="87772" y="5172"/>
                </a:lnTo>
                <a:lnTo>
                  <a:pt x="86842" y="3423"/>
                </a:lnTo>
                <a:lnTo>
                  <a:pt x="85837" y="1712"/>
                </a:lnTo>
                <a:lnTo>
                  <a:pt x="84795" y="0"/>
                </a:lnTo>
                <a:lnTo>
                  <a:pt x="84088" y="0"/>
                </a:lnTo>
                <a:lnTo>
                  <a:pt x="85167" y="1749"/>
                </a:lnTo>
                <a:lnTo>
                  <a:pt x="86209" y="3497"/>
                </a:lnTo>
                <a:lnTo>
                  <a:pt x="87139" y="5209"/>
                </a:lnTo>
                <a:lnTo>
                  <a:pt x="87995" y="6958"/>
                </a:lnTo>
                <a:lnTo>
                  <a:pt x="88776" y="8669"/>
                </a:lnTo>
                <a:lnTo>
                  <a:pt x="89446" y="10381"/>
                </a:lnTo>
                <a:lnTo>
                  <a:pt x="90079" y="12092"/>
                </a:lnTo>
                <a:lnTo>
                  <a:pt x="90599" y="13804"/>
                </a:lnTo>
                <a:lnTo>
                  <a:pt x="90860" y="14734"/>
                </a:lnTo>
                <a:lnTo>
                  <a:pt x="91083" y="15664"/>
                </a:lnTo>
                <a:lnTo>
                  <a:pt x="91306" y="16594"/>
                </a:lnTo>
                <a:lnTo>
                  <a:pt x="91455" y="17524"/>
                </a:lnTo>
                <a:lnTo>
                  <a:pt x="91604" y="18455"/>
                </a:lnTo>
                <a:lnTo>
                  <a:pt x="91716" y="19348"/>
                </a:lnTo>
                <a:lnTo>
                  <a:pt x="91827" y="20241"/>
                </a:lnTo>
                <a:lnTo>
                  <a:pt x="91902" y="21134"/>
                </a:lnTo>
                <a:lnTo>
                  <a:pt x="91939" y="22027"/>
                </a:lnTo>
                <a:lnTo>
                  <a:pt x="91939" y="22919"/>
                </a:lnTo>
                <a:lnTo>
                  <a:pt x="91902" y="23775"/>
                </a:lnTo>
                <a:lnTo>
                  <a:pt x="91864" y="24631"/>
                </a:lnTo>
                <a:lnTo>
                  <a:pt x="91790" y="25450"/>
                </a:lnTo>
                <a:lnTo>
                  <a:pt x="91678" y="26305"/>
                </a:lnTo>
                <a:lnTo>
                  <a:pt x="91530" y="27124"/>
                </a:lnTo>
                <a:lnTo>
                  <a:pt x="91381" y="27942"/>
                </a:lnTo>
                <a:lnTo>
                  <a:pt x="91120" y="29021"/>
                </a:lnTo>
                <a:lnTo>
                  <a:pt x="90823" y="30100"/>
                </a:lnTo>
                <a:lnTo>
                  <a:pt x="90525" y="31142"/>
                </a:lnTo>
                <a:lnTo>
                  <a:pt x="90153" y="32184"/>
                </a:lnTo>
                <a:lnTo>
                  <a:pt x="89781" y="33189"/>
                </a:lnTo>
                <a:lnTo>
                  <a:pt x="89372" y="34156"/>
                </a:lnTo>
                <a:lnTo>
                  <a:pt x="88925" y="35123"/>
                </a:lnTo>
                <a:lnTo>
                  <a:pt x="88441" y="36054"/>
                </a:lnTo>
                <a:lnTo>
                  <a:pt x="87958" y="36946"/>
                </a:lnTo>
                <a:lnTo>
                  <a:pt x="87400" y="37802"/>
                </a:lnTo>
                <a:lnTo>
                  <a:pt x="86842" y="38658"/>
                </a:lnTo>
                <a:lnTo>
                  <a:pt x="86283" y="39477"/>
                </a:lnTo>
                <a:lnTo>
                  <a:pt x="85651" y="40258"/>
                </a:lnTo>
                <a:lnTo>
                  <a:pt x="85018" y="41002"/>
                </a:lnTo>
                <a:lnTo>
                  <a:pt x="84349" y="41746"/>
                </a:lnTo>
                <a:lnTo>
                  <a:pt x="83679" y="42453"/>
                </a:lnTo>
                <a:lnTo>
                  <a:pt x="81484" y="40035"/>
                </a:lnTo>
                <a:lnTo>
                  <a:pt x="79363" y="37653"/>
                </a:lnTo>
                <a:lnTo>
                  <a:pt x="77317" y="35235"/>
                </a:lnTo>
                <a:lnTo>
                  <a:pt x="75307" y="32817"/>
                </a:lnTo>
                <a:lnTo>
                  <a:pt x="73373" y="30398"/>
                </a:lnTo>
                <a:lnTo>
                  <a:pt x="71512" y="27980"/>
                </a:lnTo>
                <a:lnTo>
                  <a:pt x="69726" y="25561"/>
                </a:lnTo>
                <a:lnTo>
                  <a:pt x="67978" y="23143"/>
                </a:lnTo>
                <a:lnTo>
                  <a:pt x="66303" y="20687"/>
                </a:lnTo>
                <a:lnTo>
                  <a:pt x="64703" y="18269"/>
                </a:lnTo>
                <a:lnTo>
                  <a:pt x="63178" y="15850"/>
                </a:lnTo>
                <a:lnTo>
                  <a:pt x="61727" y="13395"/>
                </a:lnTo>
                <a:lnTo>
                  <a:pt x="60313" y="10976"/>
                </a:lnTo>
                <a:lnTo>
                  <a:pt x="58973" y="8558"/>
                </a:lnTo>
                <a:lnTo>
                  <a:pt x="57708" y="6102"/>
                </a:lnTo>
                <a:lnTo>
                  <a:pt x="56518" y="3683"/>
                </a:lnTo>
                <a:lnTo>
                  <a:pt x="55662" y="1823"/>
                </a:lnTo>
                <a:lnTo>
                  <a:pt x="54843" y="0"/>
                </a:lnTo>
                <a:lnTo>
                  <a:pt x="54174" y="0"/>
                </a:lnTo>
                <a:lnTo>
                  <a:pt x="55067" y="1935"/>
                </a:lnTo>
                <a:lnTo>
                  <a:pt x="55997" y="3944"/>
                </a:lnTo>
                <a:lnTo>
                  <a:pt x="57188" y="6400"/>
                </a:lnTo>
                <a:lnTo>
                  <a:pt x="58453" y="8818"/>
                </a:lnTo>
                <a:lnTo>
                  <a:pt x="59792" y="11274"/>
                </a:lnTo>
                <a:lnTo>
                  <a:pt x="61206" y="13692"/>
                </a:lnTo>
                <a:lnTo>
                  <a:pt x="62657" y="16148"/>
                </a:lnTo>
                <a:lnTo>
                  <a:pt x="64220" y="18603"/>
                </a:lnTo>
                <a:lnTo>
                  <a:pt x="65820" y="21022"/>
                </a:lnTo>
                <a:lnTo>
                  <a:pt x="67494" y="23478"/>
                </a:lnTo>
                <a:lnTo>
                  <a:pt x="69243" y="25896"/>
                </a:lnTo>
                <a:lnTo>
                  <a:pt x="71029" y="28352"/>
                </a:lnTo>
                <a:lnTo>
                  <a:pt x="72926" y="30770"/>
                </a:lnTo>
                <a:lnTo>
                  <a:pt x="74861" y="33189"/>
                </a:lnTo>
                <a:lnTo>
                  <a:pt x="76833" y="35607"/>
                </a:lnTo>
                <a:lnTo>
                  <a:pt x="78916" y="38026"/>
                </a:lnTo>
                <a:lnTo>
                  <a:pt x="81037" y="40444"/>
                </a:lnTo>
                <a:lnTo>
                  <a:pt x="83232" y="42862"/>
                </a:lnTo>
                <a:lnTo>
                  <a:pt x="82526" y="43495"/>
                </a:lnTo>
                <a:lnTo>
                  <a:pt x="81781" y="44127"/>
                </a:lnTo>
                <a:lnTo>
                  <a:pt x="81000" y="44686"/>
                </a:lnTo>
                <a:lnTo>
                  <a:pt x="80219" y="45244"/>
                </a:lnTo>
                <a:lnTo>
                  <a:pt x="79400" y="45765"/>
                </a:lnTo>
                <a:lnTo>
                  <a:pt x="78544" y="46285"/>
                </a:lnTo>
                <a:lnTo>
                  <a:pt x="77689" y="46732"/>
                </a:lnTo>
                <a:lnTo>
                  <a:pt x="76833" y="47141"/>
                </a:lnTo>
                <a:lnTo>
                  <a:pt x="75903" y="47550"/>
                </a:lnTo>
                <a:lnTo>
                  <a:pt x="75010" y="47885"/>
                </a:lnTo>
                <a:lnTo>
                  <a:pt x="74042" y="48220"/>
                </a:lnTo>
                <a:lnTo>
                  <a:pt x="73112" y="48518"/>
                </a:lnTo>
                <a:lnTo>
                  <a:pt x="72108" y="48741"/>
                </a:lnTo>
                <a:lnTo>
                  <a:pt x="71140" y="48964"/>
                </a:lnTo>
                <a:lnTo>
                  <a:pt x="70098" y="49150"/>
                </a:lnTo>
                <a:lnTo>
                  <a:pt x="69094" y="49299"/>
                </a:lnTo>
                <a:lnTo>
                  <a:pt x="67978" y="49411"/>
                </a:lnTo>
                <a:lnTo>
                  <a:pt x="66899" y="49485"/>
                </a:lnTo>
                <a:lnTo>
                  <a:pt x="65782" y="49522"/>
                </a:lnTo>
                <a:lnTo>
                  <a:pt x="64666" y="49485"/>
                </a:lnTo>
                <a:lnTo>
                  <a:pt x="63513" y="49448"/>
                </a:lnTo>
                <a:lnTo>
                  <a:pt x="62397" y="49374"/>
                </a:lnTo>
                <a:lnTo>
                  <a:pt x="61243" y="49225"/>
                </a:lnTo>
                <a:lnTo>
                  <a:pt x="60052" y="49076"/>
                </a:lnTo>
                <a:lnTo>
                  <a:pt x="58899" y="48890"/>
                </a:lnTo>
                <a:lnTo>
                  <a:pt x="57708" y="48629"/>
                </a:lnTo>
                <a:lnTo>
                  <a:pt x="56518" y="48332"/>
                </a:lnTo>
                <a:lnTo>
                  <a:pt x="55290" y="48034"/>
                </a:lnTo>
                <a:lnTo>
                  <a:pt x="54099" y="47662"/>
                </a:lnTo>
                <a:lnTo>
                  <a:pt x="52872" y="47253"/>
                </a:lnTo>
                <a:lnTo>
                  <a:pt x="51644" y="46844"/>
                </a:lnTo>
                <a:lnTo>
                  <a:pt x="50379" y="46360"/>
                </a:lnTo>
                <a:lnTo>
                  <a:pt x="49039" y="45802"/>
                </a:lnTo>
                <a:lnTo>
                  <a:pt x="47663" y="45169"/>
                </a:lnTo>
                <a:lnTo>
                  <a:pt x="46286" y="44537"/>
                </a:lnTo>
                <a:lnTo>
                  <a:pt x="44909" y="43830"/>
                </a:lnTo>
                <a:lnTo>
                  <a:pt x="43533" y="43086"/>
                </a:lnTo>
                <a:lnTo>
                  <a:pt x="42156" y="42304"/>
                </a:lnTo>
                <a:lnTo>
                  <a:pt x="40779" y="41486"/>
                </a:lnTo>
                <a:lnTo>
                  <a:pt x="39403" y="40630"/>
                </a:lnTo>
                <a:lnTo>
                  <a:pt x="37989" y="39700"/>
                </a:lnTo>
                <a:lnTo>
                  <a:pt x="36612" y="38732"/>
                </a:lnTo>
                <a:lnTo>
                  <a:pt x="35198" y="37765"/>
                </a:lnTo>
                <a:lnTo>
                  <a:pt x="33784" y="36723"/>
                </a:lnTo>
                <a:lnTo>
                  <a:pt x="32408" y="35607"/>
                </a:lnTo>
                <a:lnTo>
                  <a:pt x="30994" y="34491"/>
                </a:lnTo>
                <a:lnTo>
                  <a:pt x="29580" y="33337"/>
                </a:lnTo>
                <a:lnTo>
                  <a:pt x="28203" y="32110"/>
                </a:lnTo>
                <a:lnTo>
                  <a:pt x="26641" y="30733"/>
                </a:lnTo>
                <a:lnTo>
                  <a:pt x="25115" y="29319"/>
                </a:lnTo>
                <a:lnTo>
                  <a:pt x="23590" y="27868"/>
                </a:lnTo>
                <a:lnTo>
                  <a:pt x="22027" y="26343"/>
                </a:lnTo>
                <a:lnTo>
                  <a:pt x="20501" y="24780"/>
                </a:lnTo>
                <a:lnTo>
                  <a:pt x="18976" y="23143"/>
                </a:lnTo>
                <a:lnTo>
                  <a:pt x="17450" y="21506"/>
                </a:lnTo>
                <a:lnTo>
                  <a:pt x="15925" y="19794"/>
                </a:lnTo>
                <a:lnTo>
                  <a:pt x="14399" y="18008"/>
                </a:lnTo>
                <a:lnTo>
                  <a:pt x="12874" y="16222"/>
                </a:lnTo>
                <a:lnTo>
                  <a:pt x="11348" y="14362"/>
                </a:lnTo>
                <a:lnTo>
                  <a:pt x="9823" y="12502"/>
                </a:lnTo>
                <a:lnTo>
                  <a:pt x="8335" y="10530"/>
                </a:lnTo>
                <a:lnTo>
                  <a:pt x="6809" y="8558"/>
                </a:lnTo>
                <a:lnTo>
                  <a:pt x="5321" y="6548"/>
                </a:lnTo>
                <a:lnTo>
                  <a:pt x="3833" y="4465"/>
                </a:lnTo>
                <a:lnTo>
                  <a:pt x="2270" y="2270"/>
                </a:lnTo>
                <a:lnTo>
                  <a:pt x="74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2"/>
              </a:solidFill>
              <a:latin typeface="Nunito Sans"/>
              <a:ea typeface="Nunito Sans"/>
              <a:cs typeface="Nunito Sans"/>
              <a:sym typeface="Nunito Sans"/>
            </a:endParaRPr>
          </a:p>
        </p:txBody>
      </p:sp>
      <p:sp>
        <p:nvSpPr>
          <p:cNvPr id="175" name="Google Shape;175;p15"/>
          <p:cNvSpPr txBox="1"/>
          <p:nvPr>
            <p:ph idx="1" type="body"/>
          </p:nvPr>
        </p:nvSpPr>
        <p:spPr>
          <a:xfrm>
            <a:off x="228600" y="1646991"/>
            <a:ext cx="4296600" cy="3063300"/>
          </a:xfrm>
          <a:prstGeom prst="rect">
            <a:avLst/>
          </a:prstGeom>
        </p:spPr>
        <p:txBody>
          <a:bodyPr anchorCtr="0" anchor="b" bIns="91425" lIns="91425" spcFirstLastPara="1" rIns="91425" wrap="square" tIns="91425">
            <a:noAutofit/>
          </a:bodyPr>
          <a:lstStyle>
            <a:lvl1pPr indent="-304800" lvl="0" marL="457200">
              <a:spcBef>
                <a:spcPts val="0"/>
              </a:spcBef>
              <a:spcAft>
                <a:spcPts val="0"/>
              </a:spcAft>
              <a:buClr>
                <a:schemeClr val="dk1"/>
              </a:buClr>
              <a:buSzPts val="1200"/>
              <a:buFont typeface="Nunito Sans"/>
              <a:buChar char="●"/>
              <a:defRPr/>
            </a:lvl1pPr>
            <a:lvl2pPr indent="-304800" lvl="1" marL="914400">
              <a:spcBef>
                <a:spcPts val="800"/>
              </a:spcBef>
              <a:spcAft>
                <a:spcPts val="0"/>
              </a:spcAft>
              <a:buClr>
                <a:schemeClr val="dk1"/>
              </a:buClr>
              <a:buSzPts val="1200"/>
              <a:buFont typeface="Nunito Sans"/>
              <a:buChar char="○"/>
              <a:defRPr/>
            </a:lvl2pPr>
            <a:lvl3pPr indent="-304800" lvl="2" marL="1371600">
              <a:spcBef>
                <a:spcPts val="800"/>
              </a:spcBef>
              <a:spcAft>
                <a:spcPts val="0"/>
              </a:spcAft>
              <a:buClr>
                <a:schemeClr val="dk1"/>
              </a:buClr>
              <a:buSzPts val="1200"/>
              <a:buFont typeface="Nunito Sans"/>
              <a:buChar char="■"/>
              <a:defRPr/>
            </a:lvl3pPr>
            <a:lvl4pPr indent="-304800" lvl="3" marL="1828800">
              <a:spcBef>
                <a:spcPts val="800"/>
              </a:spcBef>
              <a:spcAft>
                <a:spcPts val="0"/>
              </a:spcAft>
              <a:buClr>
                <a:schemeClr val="dk1"/>
              </a:buClr>
              <a:buSzPts val="1200"/>
              <a:buFont typeface="Nunito Sans"/>
              <a:buChar char="●"/>
              <a:defRPr/>
            </a:lvl4pPr>
            <a:lvl5pPr indent="-304800" lvl="4" marL="2286000">
              <a:spcBef>
                <a:spcPts val="800"/>
              </a:spcBef>
              <a:spcAft>
                <a:spcPts val="0"/>
              </a:spcAft>
              <a:buClr>
                <a:schemeClr val="dk1"/>
              </a:buClr>
              <a:buSzPts val="1200"/>
              <a:buFont typeface="Nunito Sans"/>
              <a:buChar char="○"/>
              <a:defRPr/>
            </a:lvl5pPr>
            <a:lvl6pPr indent="-304800" lvl="5" marL="2743200">
              <a:spcBef>
                <a:spcPts val="800"/>
              </a:spcBef>
              <a:spcAft>
                <a:spcPts val="0"/>
              </a:spcAft>
              <a:buClr>
                <a:schemeClr val="dk1"/>
              </a:buClr>
              <a:buSzPts val="1200"/>
              <a:buFont typeface="Nunito Sans"/>
              <a:buChar char="■"/>
              <a:defRPr/>
            </a:lvl6pPr>
            <a:lvl7pPr indent="-304800" lvl="6" marL="3200400">
              <a:spcBef>
                <a:spcPts val="800"/>
              </a:spcBef>
              <a:spcAft>
                <a:spcPts val="0"/>
              </a:spcAft>
              <a:buClr>
                <a:schemeClr val="dk1"/>
              </a:buClr>
              <a:buSzPts val="1200"/>
              <a:buFont typeface="Nunito Sans"/>
              <a:buChar char="●"/>
              <a:defRPr/>
            </a:lvl7pPr>
            <a:lvl8pPr indent="-304800" lvl="7" marL="3657600">
              <a:spcBef>
                <a:spcPts val="800"/>
              </a:spcBef>
              <a:spcAft>
                <a:spcPts val="0"/>
              </a:spcAft>
              <a:buClr>
                <a:schemeClr val="dk1"/>
              </a:buClr>
              <a:buSzPts val="1200"/>
              <a:buFont typeface="Nunito Sans"/>
              <a:buChar char="○"/>
              <a:defRPr/>
            </a:lvl8pPr>
            <a:lvl9pPr indent="-304800" lvl="8" marL="4114800">
              <a:spcBef>
                <a:spcPts val="800"/>
              </a:spcBef>
              <a:spcAft>
                <a:spcPts val="800"/>
              </a:spcAft>
              <a:buClr>
                <a:schemeClr val="dk1"/>
              </a:buClr>
              <a:buSzPts val="1200"/>
              <a:buFont typeface="Nunito Sans"/>
              <a:buChar char="■"/>
              <a:defRPr/>
            </a:lvl9pPr>
          </a:lstStyle>
          <a:p/>
        </p:txBody>
      </p:sp>
      <p:sp>
        <p:nvSpPr>
          <p:cNvPr id="176" name="Google Shape;176;p15"/>
          <p:cNvSpPr/>
          <p:nvPr>
            <p:ph idx="2" type="pic"/>
          </p:nvPr>
        </p:nvSpPr>
        <p:spPr>
          <a:xfrm>
            <a:off x="5212300" y="460300"/>
            <a:ext cx="3702900" cy="4136100"/>
          </a:xfrm>
          <a:prstGeom prst="roundRect">
            <a:avLst>
              <a:gd fmla="val 6865" name="adj"/>
            </a:avLst>
          </a:prstGeom>
          <a:noFill/>
          <a:ln>
            <a:noFill/>
          </a:ln>
        </p:spPr>
      </p:sp>
      <p:sp>
        <p:nvSpPr>
          <p:cNvPr id="177" name="Google Shape;177;p15"/>
          <p:cNvSpPr txBox="1"/>
          <p:nvPr>
            <p:ph type="title"/>
          </p:nvPr>
        </p:nvSpPr>
        <p:spPr>
          <a:xfrm>
            <a:off x="228600" y="228600"/>
            <a:ext cx="4296600" cy="587700"/>
          </a:xfrm>
          <a:prstGeom prst="rect">
            <a:avLst/>
          </a:prstGeom>
        </p:spPr>
        <p:txBody>
          <a:bodyPr anchorCtr="0" anchor="t" bIns="91425" lIns="91425" spcFirstLastPara="1" rIns="91425" wrap="square" tIns="91425">
            <a:spAutoFit/>
          </a:bodyPr>
          <a:lstStyle>
            <a:lvl1pPr lvl="0">
              <a:spcBef>
                <a:spcPts val="0"/>
              </a:spcBef>
              <a:spcAft>
                <a:spcPts val="0"/>
              </a:spcAft>
              <a:buNone/>
              <a:defRPr/>
            </a:lvl1pPr>
            <a:lvl2pPr lvl="1">
              <a:spcBef>
                <a:spcPts val="0"/>
              </a:spcBef>
              <a:spcAft>
                <a:spcPts val="0"/>
              </a:spcAft>
              <a:buNone/>
              <a:defRPr>
                <a:latin typeface="Poppins SemiBold"/>
                <a:ea typeface="Poppins SemiBold"/>
                <a:cs typeface="Poppins SemiBold"/>
                <a:sym typeface="Poppins SemiBold"/>
              </a:defRPr>
            </a:lvl2pPr>
            <a:lvl3pPr lvl="2">
              <a:spcBef>
                <a:spcPts val="0"/>
              </a:spcBef>
              <a:spcAft>
                <a:spcPts val="0"/>
              </a:spcAft>
              <a:buNone/>
              <a:defRPr>
                <a:latin typeface="Poppins SemiBold"/>
                <a:ea typeface="Poppins SemiBold"/>
                <a:cs typeface="Poppins SemiBold"/>
                <a:sym typeface="Poppins SemiBold"/>
              </a:defRPr>
            </a:lvl3pPr>
            <a:lvl4pPr lvl="3">
              <a:spcBef>
                <a:spcPts val="0"/>
              </a:spcBef>
              <a:spcAft>
                <a:spcPts val="0"/>
              </a:spcAft>
              <a:buNone/>
              <a:defRPr>
                <a:latin typeface="Poppins SemiBold"/>
                <a:ea typeface="Poppins SemiBold"/>
                <a:cs typeface="Poppins SemiBold"/>
                <a:sym typeface="Poppins SemiBold"/>
              </a:defRPr>
            </a:lvl4pPr>
            <a:lvl5pPr lvl="4">
              <a:spcBef>
                <a:spcPts val="0"/>
              </a:spcBef>
              <a:spcAft>
                <a:spcPts val="0"/>
              </a:spcAft>
              <a:buNone/>
              <a:defRPr>
                <a:latin typeface="Poppins SemiBold"/>
                <a:ea typeface="Poppins SemiBold"/>
                <a:cs typeface="Poppins SemiBold"/>
                <a:sym typeface="Poppins SemiBold"/>
              </a:defRPr>
            </a:lvl5pPr>
            <a:lvl6pPr lvl="5">
              <a:spcBef>
                <a:spcPts val="0"/>
              </a:spcBef>
              <a:spcAft>
                <a:spcPts val="0"/>
              </a:spcAft>
              <a:buNone/>
              <a:defRPr>
                <a:latin typeface="Poppins SemiBold"/>
                <a:ea typeface="Poppins SemiBold"/>
                <a:cs typeface="Poppins SemiBold"/>
                <a:sym typeface="Poppins SemiBold"/>
              </a:defRPr>
            </a:lvl6pPr>
            <a:lvl7pPr lvl="6">
              <a:spcBef>
                <a:spcPts val="0"/>
              </a:spcBef>
              <a:spcAft>
                <a:spcPts val="0"/>
              </a:spcAft>
              <a:buNone/>
              <a:defRPr>
                <a:latin typeface="Poppins SemiBold"/>
                <a:ea typeface="Poppins SemiBold"/>
                <a:cs typeface="Poppins SemiBold"/>
                <a:sym typeface="Poppins SemiBold"/>
              </a:defRPr>
            </a:lvl7pPr>
            <a:lvl8pPr lvl="7">
              <a:spcBef>
                <a:spcPts val="0"/>
              </a:spcBef>
              <a:spcAft>
                <a:spcPts val="0"/>
              </a:spcAft>
              <a:buNone/>
              <a:defRPr>
                <a:latin typeface="Poppins SemiBold"/>
                <a:ea typeface="Poppins SemiBold"/>
                <a:cs typeface="Poppins SemiBold"/>
                <a:sym typeface="Poppins SemiBold"/>
              </a:defRPr>
            </a:lvl8pPr>
            <a:lvl9pPr lvl="8">
              <a:spcBef>
                <a:spcPts val="0"/>
              </a:spcBef>
              <a:spcAft>
                <a:spcPts val="0"/>
              </a:spcAft>
              <a:buNone/>
              <a:defRPr>
                <a:latin typeface="Poppins SemiBold"/>
                <a:ea typeface="Poppins SemiBold"/>
                <a:cs typeface="Poppins SemiBold"/>
                <a:sym typeface="Poppins SemiBold"/>
              </a:defRPr>
            </a:lvl9pPr>
          </a:lstStyle>
          <a:p/>
        </p:txBody>
      </p:sp>
      <p:sp>
        <p:nvSpPr>
          <p:cNvPr id="178" name="Google Shape;178;p15"/>
          <p:cNvSpPr/>
          <p:nvPr/>
        </p:nvSpPr>
        <p:spPr>
          <a:xfrm>
            <a:off x="4680310" y="3856552"/>
            <a:ext cx="2576544" cy="1302560"/>
          </a:xfrm>
          <a:custGeom>
            <a:rect b="b" l="l" r="r" t="t"/>
            <a:pathLst>
              <a:path extrusionOk="0" h="40705" w="80517">
                <a:moveTo>
                  <a:pt x="2568" y="1"/>
                </a:moveTo>
                <a:lnTo>
                  <a:pt x="2122" y="75"/>
                </a:lnTo>
                <a:lnTo>
                  <a:pt x="1750" y="149"/>
                </a:lnTo>
                <a:lnTo>
                  <a:pt x="1378" y="261"/>
                </a:lnTo>
                <a:lnTo>
                  <a:pt x="1080" y="447"/>
                </a:lnTo>
                <a:lnTo>
                  <a:pt x="782" y="633"/>
                </a:lnTo>
                <a:lnTo>
                  <a:pt x="559" y="856"/>
                </a:lnTo>
                <a:lnTo>
                  <a:pt x="373" y="1154"/>
                </a:lnTo>
                <a:lnTo>
                  <a:pt x="224" y="1452"/>
                </a:lnTo>
                <a:lnTo>
                  <a:pt x="112" y="1824"/>
                </a:lnTo>
                <a:lnTo>
                  <a:pt x="38" y="2233"/>
                </a:lnTo>
                <a:lnTo>
                  <a:pt x="1" y="2717"/>
                </a:lnTo>
                <a:lnTo>
                  <a:pt x="38" y="3200"/>
                </a:lnTo>
                <a:lnTo>
                  <a:pt x="112" y="3759"/>
                </a:lnTo>
                <a:lnTo>
                  <a:pt x="261" y="4317"/>
                </a:lnTo>
                <a:lnTo>
                  <a:pt x="410" y="4949"/>
                </a:lnTo>
                <a:lnTo>
                  <a:pt x="633" y="5619"/>
                </a:lnTo>
                <a:lnTo>
                  <a:pt x="931" y="6326"/>
                </a:lnTo>
                <a:lnTo>
                  <a:pt x="1229" y="7107"/>
                </a:lnTo>
                <a:lnTo>
                  <a:pt x="1601" y="7888"/>
                </a:lnTo>
                <a:lnTo>
                  <a:pt x="2010" y="8744"/>
                </a:lnTo>
                <a:lnTo>
                  <a:pt x="2977" y="10567"/>
                </a:lnTo>
                <a:lnTo>
                  <a:pt x="4131" y="12539"/>
                </a:lnTo>
                <a:lnTo>
                  <a:pt x="5507" y="14697"/>
                </a:lnTo>
                <a:lnTo>
                  <a:pt x="7033" y="17004"/>
                </a:lnTo>
                <a:lnTo>
                  <a:pt x="8782" y="19497"/>
                </a:lnTo>
                <a:lnTo>
                  <a:pt x="10716" y="22139"/>
                </a:lnTo>
                <a:lnTo>
                  <a:pt x="12800" y="24966"/>
                </a:lnTo>
                <a:lnTo>
                  <a:pt x="15107" y="27980"/>
                </a:lnTo>
                <a:lnTo>
                  <a:pt x="17600" y="31143"/>
                </a:lnTo>
                <a:lnTo>
                  <a:pt x="20279" y="34454"/>
                </a:lnTo>
                <a:lnTo>
                  <a:pt x="22883" y="37617"/>
                </a:lnTo>
                <a:lnTo>
                  <a:pt x="25450" y="40705"/>
                </a:lnTo>
                <a:lnTo>
                  <a:pt x="26232" y="40705"/>
                </a:lnTo>
                <a:lnTo>
                  <a:pt x="23516" y="37431"/>
                </a:lnTo>
                <a:lnTo>
                  <a:pt x="20762" y="34082"/>
                </a:lnTo>
                <a:lnTo>
                  <a:pt x="17525" y="30064"/>
                </a:lnTo>
                <a:lnTo>
                  <a:pt x="14623" y="26343"/>
                </a:lnTo>
                <a:lnTo>
                  <a:pt x="12056" y="22957"/>
                </a:lnTo>
                <a:lnTo>
                  <a:pt x="9786" y="19906"/>
                </a:lnTo>
                <a:lnTo>
                  <a:pt x="7814" y="17116"/>
                </a:lnTo>
                <a:lnTo>
                  <a:pt x="6140" y="14623"/>
                </a:lnTo>
                <a:lnTo>
                  <a:pt x="4726" y="12353"/>
                </a:lnTo>
                <a:lnTo>
                  <a:pt x="3536" y="10381"/>
                </a:lnTo>
                <a:lnTo>
                  <a:pt x="2605" y="8633"/>
                </a:lnTo>
                <a:lnTo>
                  <a:pt x="1861" y="7070"/>
                </a:lnTo>
                <a:lnTo>
                  <a:pt x="1564" y="6400"/>
                </a:lnTo>
                <a:lnTo>
                  <a:pt x="1303" y="5730"/>
                </a:lnTo>
                <a:lnTo>
                  <a:pt x="1080" y="5135"/>
                </a:lnTo>
                <a:lnTo>
                  <a:pt x="931" y="4614"/>
                </a:lnTo>
                <a:lnTo>
                  <a:pt x="782" y="4093"/>
                </a:lnTo>
                <a:lnTo>
                  <a:pt x="708" y="3647"/>
                </a:lnTo>
                <a:lnTo>
                  <a:pt x="633" y="3238"/>
                </a:lnTo>
                <a:lnTo>
                  <a:pt x="596" y="2828"/>
                </a:lnTo>
                <a:lnTo>
                  <a:pt x="596" y="2493"/>
                </a:lnTo>
                <a:lnTo>
                  <a:pt x="633" y="2196"/>
                </a:lnTo>
                <a:lnTo>
                  <a:pt x="708" y="1935"/>
                </a:lnTo>
                <a:lnTo>
                  <a:pt x="782" y="1675"/>
                </a:lnTo>
                <a:lnTo>
                  <a:pt x="894" y="1452"/>
                </a:lnTo>
                <a:lnTo>
                  <a:pt x="1043" y="1228"/>
                </a:lnTo>
                <a:lnTo>
                  <a:pt x="1191" y="1080"/>
                </a:lnTo>
                <a:lnTo>
                  <a:pt x="1415" y="931"/>
                </a:lnTo>
                <a:lnTo>
                  <a:pt x="1675" y="782"/>
                </a:lnTo>
                <a:lnTo>
                  <a:pt x="1936" y="708"/>
                </a:lnTo>
                <a:lnTo>
                  <a:pt x="2233" y="633"/>
                </a:lnTo>
                <a:lnTo>
                  <a:pt x="2605" y="596"/>
                </a:lnTo>
                <a:lnTo>
                  <a:pt x="3201" y="596"/>
                </a:lnTo>
                <a:lnTo>
                  <a:pt x="3647" y="670"/>
                </a:lnTo>
                <a:lnTo>
                  <a:pt x="4577" y="819"/>
                </a:lnTo>
                <a:lnTo>
                  <a:pt x="5694" y="1117"/>
                </a:lnTo>
                <a:lnTo>
                  <a:pt x="6959" y="1526"/>
                </a:lnTo>
                <a:lnTo>
                  <a:pt x="8372" y="2010"/>
                </a:lnTo>
                <a:lnTo>
                  <a:pt x="9898" y="2605"/>
                </a:lnTo>
                <a:lnTo>
                  <a:pt x="11572" y="3312"/>
                </a:lnTo>
                <a:lnTo>
                  <a:pt x="13358" y="4093"/>
                </a:lnTo>
                <a:lnTo>
                  <a:pt x="15256" y="4949"/>
                </a:lnTo>
                <a:lnTo>
                  <a:pt x="17302" y="5917"/>
                </a:lnTo>
                <a:lnTo>
                  <a:pt x="19423" y="6958"/>
                </a:lnTo>
                <a:lnTo>
                  <a:pt x="21693" y="8075"/>
                </a:lnTo>
                <a:lnTo>
                  <a:pt x="26455" y="10530"/>
                </a:lnTo>
                <a:lnTo>
                  <a:pt x="31552" y="13246"/>
                </a:lnTo>
                <a:lnTo>
                  <a:pt x="36947" y="16186"/>
                </a:lnTo>
                <a:lnTo>
                  <a:pt x="42603" y="19311"/>
                </a:lnTo>
                <a:lnTo>
                  <a:pt x="48482" y="22660"/>
                </a:lnTo>
                <a:lnTo>
                  <a:pt x="54509" y="26083"/>
                </a:lnTo>
                <a:lnTo>
                  <a:pt x="60648" y="29655"/>
                </a:lnTo>
                <a:lnTo>
                  <a:pt x="66862" y="33301"/>
                </a:lnTo>
                <a:lnTo>
                  <a:pt x="73113" y="36984"/>
                </a:lnTo>
                <a:lnTo>
                  <a:pt x="79326" y="40705"/>
                </a:lnTo>
                <a:lnTo>
                  <a:pt x="80517" y="40705"/>
                </a:lnTo>
                <a:lnTo>
                  <a:pt x="76387" y="38249"/>
                </a:lnTo>
                <a:lnTo>
                  <a:pt x="68499" y="33561"/>
                </a:lnTo>
                <a:lnTo>
                  <a:pt x="61058" y="29208"/>
                </a:lnTo>
                <a:lnTo>
                  <a:pt x="54063" y="25115"/>
                </a:lnTo>
                <a:lnTo>
                  <a:pt x="47477" y="21357"/>
                </a:lnTo>
                <a:lnTo>
                  <a:pt x="41301" y="17897"/>
                </a:lnTo>
                <a:lnTo>
                  <a:pt x="35608" y="14735"/>
                </a:lnTo>
                <a:lnTo>
                  <a:pt x="30325" y="11870"/>
                </a:lnTo>
                <a:lnTo>
                  <a:pt x="25450" y="9340"/>
                </a:lnTo>
                <a:lnTo>
                  <a:pt x="21060" y="7107"/>
                </a:lnTo>
                <a:lnTo>
                  <a:pt x="17079" y="5172"/>
                </a:lnTo>
                <a:lnTo>
                  <a:pt x="15256" y="4317"/>
                </a:lnTo>
                <a:lnTo>
                  <a:pt x="13581" y="3535"/>
                </a:lnTo>
                <a:lnTo>
                  <a:pt x="11982" y="2828"/>
                </a:lnTo>
                <a:lnTo>
                  <a:pt x="10493" y="2196"/>
                </a:lnTo>
                <a:lnTo>
                  <a:pt x="9117" y="1675"/>
                </a:lnTo>
                <a:lnTo>
                  <a:pt x="7814" y="1191"/>
                </a:lnTo>
                <a:lnTo>
                  <a:pt x="6661" y="819"/>
                </a:lnTo>
                <a:lnTo>
                  <a:pt x="5619" y="484"/>
                </a:lnTo>
                <a:lnTo>
                  <a:pt x="4689" y="261"/>
                </a:lnTo>
                <a:lnTo>
                  <a:pt x="3870" y="112"/>
                </a:lnTo>
                <a:lnTo>
                  <a:pt x="316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2"/>
              </a:solidFill>
              <a:latin typeface="Nunito Sans"/>
              <a:ea typeface="Nunito Sans"/>
              <a:cs typeface="Nunito Sans"/>
              <a:sym typeface="Nunito Sans"/>
            </a:endParaRPr>
          </a:p>
        </p:txBody>
      </p:sp>
      <p:sp>
        <p:nvSpPr>
          <p:cNvPr id="179" name="Google Shape;179;p15"/>
          <p:cNvSpPr txBox="1"/>
          <p:nvPr/>
        </p:nvSpPr>
        <p:spPr>
          <a:xfrm>
            <a:off x="6720300" y="4800275"/>
            <a:ext cx="21951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fld id="{00000000-1234-1234-1234-123412341234}" type="slidenum">
              <a:rPr lang="en" sz="700">
                <a:solidFill>
                  <a:schemeClr val="dk2"/>
                </a:solidFill>
                <a:latin typeface="Nunito Sans"/>
                <a:ea typeface="Nunito Sans"/>
                <a:cs typeface="Nunito Sans"/>
                <a:sym typeface="Nunito Sans"/>
              </a:rPr>
              <a:t>‹#›</a:t>
            </a:fld>
            <a:endParaRPr sz="700">
              <a:solidFill>
                <a:schemeClr val="dk2"/>
              </a:solidFill>
              <a:latin typeface="Nunito Sans"/>
              <a:ea typeface="Nunito Sans"/>
              <a:cs typeface="Nunito Sans"/>
              <a:sym typeface="Nunito Sans"/>
            </a:endParaRPr>
          </a:p>
        </p:txBody>
      </p:sp>
      <p:sp>
        <p:nvSpPr>
          <p:cNvPr id="180" name="Google Shape;180;p15"/>
          <p:cNvSpPr txBox="1"/>
          <p:nvPr>
            <p:ph idx="3" type="subTitle"/>
          </p:nvPr>
        </p:nvSpPr>
        <p:spPr>
          <a:xfrm>
            <a:off x="228600" y="4800275"/>
            <a:ext cx="1115700" cy="311400"/>
          </a:xfrm>
          <a:prstGeom prst="rect">
            <a:avLst/>
          </a:prstGeom>
        </p:spPr>
        <p:txBody>
          <a:bodyPr anchorCtr="0" anchor="t" bIns="91425" lIns="91425" spcFirstLastPara="1" rIns="91425" wrap="square" tIns="91425">
            <a:noAutofit/>
          </a:bodyPr>
          <a:lstStyle>
            <a:lvl1pPr lvl="0">
              <a:spcBef>
                <a:spcPts val="0"/>
              </a:spcBef>
              <a:spcAft>
                <a:spcPts val="0"/>
              </a:spcAft>
              <a:buNone/>
              <a:defRPr sz="700">
                <a:solidFill>
                  <a:schemeClr val="accent5"/>
                </a:solidFill>
                <a:latin typeface="Nunito Sans"/>
                <a:ea typeface="Nunito Sans"/>
                <a:cs typeface="Nunito Sans"/>
                <a:sym typeface="Nunito Sans"/>
              </a:defRPr>
            </a:lvl1pPr>
            <a:lvl2pPr lvl="1">
              <a:spcBef>
                <a:spcPts val="0"/>
              </a:spcBef>
              <a:spcAft>
                <a:spcPts val="0"/>
              </a:spcAft>
              <a:buSzPts val="700"/>
              <a:buFont typeface="Nunito Sans"/>
              <a:buNone/>
              <a:defRPr sz="700">
                <a:latin typeface="Nunito Sans"/>
                <a:ea typeface="Nunito Sans"/>
                <a:cs typeface="Nunito Sans"/>
                <a:sym typeface="Nunito Sans"/>
              </a:defRPr>
            </a:lvl2pPr>
            <a:lvl3pPr lvl="2">
              <a:spcBef>
                <a:spcPts val="0"/>
              </a:spcBef>
              <a:spcAft>
                <a:spcPts val="0"/>
              </a:spcAft>
              <a:buSzPts val="700"/>
              <a:buFont typeface="Nunito Sans"/>
              <a:buNone/>
              <a:defRPr sz="700">
                <a:latin typeface="Nunito Sans"/>
                <a:ea typeface="Nunito Sans"/>
                <a:cs typeface="Nunito Sans"/>
                <a:sym typeface="Nunito Sans"/>
              </a:defRPr>
            </a:lvl3pPr>
            <a:lvl4pPr lvl="3">
              <a:spcBef>
                <a:spcPts val="0"/>
              </a:spcBef>
              <a:spcAft>
                <a:spcPts val="0"/>
              </a:spcAft>
              <a:buSzPts val="700"/>
              <a:buFont typeface="Nunito Sans"/>
              <a:buNone/>
              <a:defRPr sz="700">
                <a:latin typeface="Nunito Sans"/>
                <a:ea typeface="Nunito Sans"/>
                <a:cs typeface="Nunito Sans"/>
                <a:sym typeface="Nunito Sans"/>
              </a:defRPr>
            </a:lvl4pPr>
            <a:lvl5pPr lvl="4">
              <a:spcBef>
                <a:spcPts val="0"/>
              </a:spcBef>
              <a:spcAft>
                <a:spcPts val="0"/>
              </a:spcAft>
              <a:buSzPts val="700"/>
              <a:buFont typeface="Nunito Sans"/>
              <a:buNone/>
              <a:defRPr sz="700">
                <a:latin typeface="Nunito Sans"/>
                <a:ea typeface="Nunito Sans"/>
                <a:cs typeface="Nunito Sans"/>
                <a:sym typeface="Nunito Sans"/>
              </a:defRPr>
            </a:lvl5pPr>
            <a:lvl6pPr lvl="5">
              <a:spcBef>
                <a:spcPts val="0"/>
              </a:spcBef>
              <a:spcAft>
                <a:spcPts val="0"/>
              </a:spcAft>
              <a:buSzPts val="700"/>
              <a:buFont typeface="Nunito Sans"/>
              <a:buNone/>
              <a:defRPr sz="700">
                <a:latin typeface="Nunito Sans"/>
                <a:ea typeface="Nunito Sans"/>
                <a:cs typeface="Nunito Sans"/>
                <a:sym typeface="Nunito Sans"/>
              </a:defRPr>
            </a:lvl6pPr>
            <a:lvl7pPr lvl="6">
              <a:spcBef>
                <a:spcPts val="0"/>
              </a:spcBef>
              <a:spcAft>
                <a:spcPts val="0"/>
              </a:spcAft>
              <a:buSzPts val="700"/>
              <a:buFont typeface="Nunito Sans"/>
              <a:buNone/>
              <a:defRPr sz="700">
                <a:latin typeface="Nunito Sans"/>
                <a:ea typeface="Nunito Sans"/>
                <a:cs typeface="Nunito Sans"/>
                <a:sym typeface="Nunito Sans"/>
              </a:defRPr>
            </a:lvl7pPr>
            <a:lvl8pPr lvl="7">
              <a:spcBef>
                <a:spcPts val="0"/>
              </a:spcBef>
              <a:spcAft>
                <a:spcPts val="0"/>
              </a:spcAft>
              <a:buSzPts val="700"/>
              <a:buFont typeface="Nunito Sans"/>
              <a:buNone/>
              <a:defRPr sz="700">
                <a:latin typeface="Nunito Sans"/>
                <a:ea typeface="Nunito Sans"/>
                <a:cs typeface="Nunito Sans"/>
                <a:sym typeface="Nunito Sans"/>
              </a:defRPr>
            </a:lvl8pPr>
            <a:lvl9pPr lvl="8">
              <a:spcBef>
                <a:spcPts val="0"/>
              </a:spcBef>
              <a:spcAft>
                <a:spcPts val="0"/>
              </a:spcAft>
              <a:buSzPts val="700"/>
              <a:buFont typeface="Nunito Sans"/>
              <a:buNone/>
              <a:defRPr sz="700">
                <a:latin typeface="Nunito Sans"/>
                <a:ea typeface="Nunito Sans"/>
                <a:cs typeface="Nunito Sans"/>
                <a:sym typeface="Nunito Sans"/>
              </a:defRPr>
            </a:lvl9pPr>
          </a:lstStyle>
          <a:p/>
        </p:txBody>
      </p:sp>
      <p:sp>
        <p:nvSpPr>
          <p:cNvPr id="181" name="Google Shape;181;p1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big ideas - Alt 1">
  <p:cSld name="BLANK_1_1_1_1_1_1_1_1_1_1_1_1_1_1">
    <p:spTree>
      <p:nvGrpSpPr>
        <p:cNvPr id="182" name="Shape 182"/>
        <p:cNvGrpSpPr/>
        <p:nvPr/>
      </p:nvGrpSpPr>
      <p:grpSpPr>
        <a:xfrm>
          <a:off x="0" y="0"/>
          <a:ext cx="0" cy="0"/>
          <a:chOff x="0" y="0"/>
          <a:chExt cx="0" cy="0"/>
        </a:xfrm>
      </p:grpSpPr>
      <p:sp>
        <p:nvSpPr>
          <p:cNvPr id="183" name="Google Shape;183;p16"/>
          <p:cNvSpPr txBox="1"/>
          <p:nvPr>
            <p:ph idx="1" type="subTitle"/>
          </p:nvPr>
        </p:nvSpPr>
        <p:spPr>
          <a:xfrm>
            <a:off x="228600" y="2568175"/>
            <a:ext cx="2834700" cy="400200"/>
          </a:xfrm>
          <a:prstGeom prst="rect">
            <a:avLst/>
          </a:prstGeom>
        </p:spPr>
        <p:txBody>
          <a:bodyPr anchorCtr="0" anchor="ctr" bIns="0" lIns="274300" spcFirstLastPara="1" rIns="274300" wrap="square" tIns="0">
            <a:noAutofit/>
          </a:bodyPr>
          <a:lstStyle>
            <a:lvl1pPr lvl="0">
              <a:lnSpc>
                <a:spcPct val="90000"/>
              </a:lnSpc>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1pPr>
            <a:lvl2pPr lvl="1">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2pPr>
            <a:lvl3pPr lvl="2">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3pPr>
            <a:lvl4pPr lvl="3">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4pPr>
            <a:lvl5pPr lvl="4">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5pPr>
            <a:lvl6pPr lvl="5">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6pPr>
            <a:lvl7pPr lvl="6">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7pPr>
            <a:lvl8pPr lvl="7">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8pPr>
            <a:lvl9pPr lvl="8">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9pPr>
          </a:lstStyle>
          <a:p/>
        </p:txBody>
      </p:sp>
      <p:sp>
        <p:nvSpPr>
          <p:cNvPr id="184" name="Google Shape;184;p16"/>
          <p:cNvSpPr txBox="1"/>
          <p:nvPr>
            <p:ph idx="2" type="subTitle"/>
          </p:nvPr>
        </p:nvSpPr>
        <p:spPr>
          <a:xfrm>
            <a:off x="3156613" y="2568175"/>
            <a:ext cx="2834700" cy="400200"/>
          </a:xfrm>
          <a:prstGeom prst="rect">
            <a:avLst/>
          </a:prstGeom>
        </p:spPr>
        <p:txBody>
          <a:bodyPr anchorCtr="0" anchor="ctr" bIns="0" lIns="274300" spcFirstLastPara="1" rIns="274300" wrap="square" tIns="0">
            <a:noAutofit/>
          </a:bodyPr>
          <a:lstStyle>
            <a:lvl1pPr lvl="0">
              <a:lnSpc>
                <a:spcPct val="90000"/>
              </a:lnSpc>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1pPr>
            <a:lvl2pPr lvl="1">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2pPr>
            <a:lvl3pPr lvl="2">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3pPr>
            <a:lvl4pPr lvl="3">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4pPr>
            <a:lvl5pPr lvl="4">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5pPr>
            <a:lvl6pPr lvl="5">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6pPr>
            <a:lvl7pPr lvl="6">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7pPr>
            <a:lvl8pPr lvl="7">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8pPr>
            <a:lvl9pPr lvl="8">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9pPr>
          </a:lstStyle>
          <a:p/>
        </p:txBody>
      </p:sp>
      <p:sp>
        <p:nvSpPr>
          <p:cNvPr id="185" name="Google Shape;185;p16"/>
          <p:cNvSpPr txBox="1"/>
          <p:nvPr>
            <p:ph idx="3" type="subTitle"/>
          </p:nvPr>
        </p:nvSpPr>
        <p:spPr>
          <a:xfrm>
            <a:off x="6084638" y="2568175"/>
            <a:ext cx="2834700" cy="400200"/>
          </a:xfrm>
          <a:prstGeom prst="rect">
            <a:avLst/>
          </a:prstGeom>
        </p:spPr>
        <p:txBody>
          <a:bodyPr anchorCtr="0" anchor="ctr" bIns="0" lIns="274300" spcFirstLastPara="1" rIns="274300" wrap="square" tIns="0">
            <a:noAutofit/>
          </a:bodyPr>
          <a:lstStyle>
            <a:lvl1pPr lvl="0">
              <a:lnSpc>
                <a:spcPct val="90000"/>
              </a:lnSpc>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1pPr>
            <a:lvl2pPr lvl="1">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2pPr>
            <a:lvl3pPr lvl="2">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3pPr>
            <a:lvl4pPr lvl="3">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4pPr>
            <a:lvl5pPr lvl="4">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5pPr>
            <a:lvl6pPr lvl="5">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6pPr>
            <a:lvl7pPr lvl="6">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7pPr>
            <a:lvl8pPr lvl="7">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8pPr>
            <a:lvl9pPr lvl="8">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9pPr>
          </a:lstStyle>
          <a:p/>
        </p:txBody>
      </p:sp>
      <p:sp>
        <p:nvSpPr>
          <p:cNvPr id="186" name="Google Shape;186;p16"/>
          <p:cNvSpPr txBox="1"/>
          <p:nvPr>
            <p:ph idx="4" type="body"/>
          </p:nvPr>
        </p:nvSpPr>
        <p:spPr>
          <a:xfrm>
            <a:off x="228600" y="3133800"/>
            <a:ext cx="2834700" cy="722100"/>
          </a:xfrm>
          <a:prstGeom prst="rect">
            <a:avLst/>
          </a:prstGeom>
        </p:spPr>
        <p:txBody>
          <a:bodyPr anchorCtr="0" anchor="t" bIns="91425" lIns="274300" spcFirstLastPara="1" rIns="274300" wrap="square" tIns="91425">
            <a:noAutofit/>
          </a:bodyPr>
          <a:lstStyle>
            <a:lvl1pPr indent="-292100" lvl="0" marL="457200">
              <a:spcBef>
                <a:spcPts val="0"/>
              </a:spcBef>
              <a:spcAft>
                <a:spcPts val="0"/>
              </a:spcAft>
              <a:buSzPts val="1000"/>
              <a:buFont typeface="Nunito Sans"/>
              <a:buChar char="●"/>
              <a:defRPr sz="1000"/>
            </a:lvl1pPr>
            <a:lvl2pPr indent="-292100" lvl="1" marL="914400">
              <a:spcBef>
                <a:spcPts val="800"/>
              </a:spcBef>
              <a:spcAft>
                <a:spcPts val="0"/>
              </a:spcAft>
              <a:buSzPts val="1000"/>
              <a:buFont typeface="Nunito Sans"/>
              <a:buChar char="○"/>
              <a:defRPr sz="1000"/>
            </a:lvl2pPr>
            <a:lvl3pPr indent="-292100" lvl="2" marL="1371600">
              <a:spcBef>
                <a:spcPts val="800"/>
              </a:spcBef>
              <a:spcAft>
                <a:spcPts val="0"/>
              </a:spcAft>
              <a:buSzPts val="1000"/>
              <a:buFont typeface="Nunito Sans"/>
              <a:buChar char="■"/>
              <a:defRPr sz="1000"/>
            </a:lvl3pPr>
            <a:lvl4pPr indent="-292100" lvl="3" marL="1828800">
              <a:spcBef>
                <a:spcPts val="800"/>
              </a:spcBef>
              <a:spcAft>
                <a:spcPts val="0"/>
              </a:spcAft>
              <a:buSzPts val="1000"/>
              <a:buFont typeface="Nunito Sans"/>
              <a:buChar char="●"/>
              <a:defRPr sz="1000"/>
            </a:lvl4pPr>
            <a:lvl5pPr indent="-292100" lvl="4" marL="2286000">
              <a:spcBef>
                <a:spcPts val="800"/>
              </a:spcBef>
              <a:spcAft>
                <a:spcPts val="0"/>
              </a:spcAft>
              <a:buSzPts val="1000"/>
              <a:buFont typeface="Nunito Sans"/>
              <a:buChar char="○"/>
              <a:defRPr sz="1000"/>
            </a:lvl5pPr>
            <a:lvl6pPr indent="-292100" lvl="5" marL="2743200">
              <a:spcBef>
                <a:spcPts val="800"/>
              </a:spcBef>
              <a:spcAft>
                <a:spcPts val="0"/>
              </a:spcAft>
              <a:buSzPts val="1000"/>
              <a:buFont typeface="Nunito Sans"/>
              <a:buChar char="■"/>
              <a:defRPr sz="1000"/>
            </a:lvl6pPr>
            <a:lvl7pPr indent="-292100" lvl="6" marL="3200400">
              <a:spcBef>
                <a:spcPts val="800"/>
              </a:spcBef>
              <a:spcAft>
                <a:spcPts val="0"/>
              </a:spcAft>
              <a:buSzPts val="1000"/>
              <a:buFont typeface="Nunito Sans"/>
              <a:buChar char="●"/>
              <a:defRPr sz="1000"/>
            </a:lvl7pPr>
            <a:lvl8pPr indent="-292100" lvl="7" marL="3657600">
              <a:spcBef>
                <a:spcPts val="800"/>
              </a:spcBef>
              <a:spcAft>
                <a:spcPts val="0"/>
              </a:spcAft>
              <a:buSzPts val="1000"/>
              <a:buFont typeface="Nunito Sans"/>
              <a:buChar char="○"/>
              <a:defRPr sz="1000"/>
            </a:lvl8pPr>
            <a:lvl9pPr indent="-292100" lvl="8" marL="4114800">
              <a:spcBef>
                <a:spcPts val="800"/>
              </a:spcBef>
              <a:spcAft>
                <a:spcPts val="800"/>
              </a:spcAft>
              <a:buSzPts val="1000"/>
              <a:buFont typeface="Nunito Sans"/>
              <a:buChar char="■"/>
              <a:defRPr sz="1000"/>
            </a:lvl9pPr>
          </a:lstStyle>
          <a:p/>
        </p:txBody>
      </p:sp>
      <p:sp>
        <p:nvSpPr>
          <p:cNvPr id="187" name="Google Shape;187;p16"/>
          <p:cNvSpPr txBox="1"/>
          <p:nvPr>
            <p:ph idx="5" type="body"/>
          </p:nvPr>
        </p:nvSpPr>
        <p:spPr>
          <a:xfrm>
            <a:off x="3156613" y="3133800"/>
            <a:ext cx="2834700" cy="722100"/>
          </a:xfrm>
          <a:prstGeom prst="rect">
            <a:avLst/>
          </a:prstGeom>
        </p:spPr>
        <p:txBody>
          <a:bodyPr anchorCtr="0" anchor="t" bIns="91425" lIns="274300" spcFirstLastPara="1" rIns="274300" wrap="square" tIns="91425">
            <a:noAutofit/>
          </a:bodyPr>
          <a:lstStyle>
            <a:lvl1pPr indent="-292100" lvl="0" marL="457200">
              <a:lnSpc>
                <a:spcPct val="115000"/>
              </a:lnSpc>
              <a:spcBef>
                <a:spcPts val="0"/>
              </a:spcBef>
              <a:spcAft>
                <a:spcPts val="0"/>
              </a:spcAft>
              <a:buClr>
                <a:schemeClr val="dk1"/>
              </a:buClr>
              <a:buSzPts val="1000"/>
              <a:buFont typeface="Nunito Sans"/>
              <a:buChar char="●"/>
              <a:defRPr sz="1000"/>
            </a:lvl1pPr>
            <a:lvl2pPr indent="-292100" lvl="1" marL="914400">
              <a:lnSpc>
                <a:spcPct val="115000"/>
              </a:lnSpc>
              <a:spcBef>
                <a:spcPts val="800"/>
              </a:spcBef>
              <a:spcAft>
                <a:spcPts val="0"/>
              </a:spcAft>
              <a:buClr>
                <a:schemeClr val="dk1"/>
              </a:buClr>
              <a:buSzPts val="1000"/>
              <a:buFont typeface="Nunito Sans"/>
              <a:buChar char="○"/>
              <a:defRPr sz="1000"/>
            </a:lvl2pPr>
            <a:lvl3pPr indent="-292100" lvl="2" marL="1371600">
              <a:lnSpc>
                <a:spcPct val="115000"/>
              </a:lnSpc>
              <a:spcBef>
                <a:spcPts val="800"/>
              </a:spcBef>
              <a:spcAft>
                <a:spcPts val="0"/>
              </a:spcAft>
              <a:buClr>
                <a:schemeClr val="dk1"/>
              </a:buClr>
              <a:buSzPts val="1000"/>
              <a:buFont typeface="Nunito Sans"/>
              <a:buChar char="■"/>
              <a:defRPr sz="1000"/>
            </a:lvl3pPr>
            <a:lvl4pPr indent="-292100" lvl="3" marL="1828800">
              <a:lnSpc>
                <a:spcPct val="115000"/>
              </a:lnSpc>
              <a:spcBef>
                <a:spcPts val="800"/>
              </a:spcBef>
              <a:spcAft>
                <a:spcPts val="0"/>
              </a:spcAft>
              <a:buClr>
                <a:schemeClr val="dk1"/>
              </a:buClr>
              <a:buSzPts val="1000"/>
              <a:buFont typeface="Nunito Sans"/>
              <a:buChar char="●"/>
              <a:defRPr sz="1000"/>
            </a:lvl4pPr>
            <a:lvl5pPr indent="-292100" lvl="4" marL="2286000">
              <a:lnSpc>
                <a:spcPct val="115000"/>
              </a:lnSpc>
              <a:spcBef>
                <a:spcPts val="800"/>
              </a:spcBef>
              <a:spcAft>
                <a:spcPts val="0"/>
              </a:spcAft>
              <a:buClr>
                <a:schemeClr val="dk1"/>
              </a:buClr>
              <a:buSzPts val="1000"/>
              <a:buFont typeface="Nunito Sans"/>
              <a:buChar char="○"/>
              <a:defRPr sz="1000"/>
            </a:lvl5pPr>
            <a:lvl6pPr indent="-292100" lvl="5" marL="2743200">
              <a:lnSpc>
                <a:spcPct val="115000"/>
              </a:lnSpc>
              <a:spcBef>
                <a:spcPts val="800"/>
              </a:spcBef>
              <a:spcAft>
                <a:spcPts val="0"/>
              </a:spcAft>
              <a:buClr>
                <a:schemeClr val="dk1"/>
              </a:buClr>
              <a:buSzPts val="1000"/>
              <a:buFont typeface="Nunito Sans"/>
              <a:buChar char="■"/>
              <a:defRPr sz="1000"/>
            </a:lvl6pPr>
            <a:lvl7pPr indent="-292100" lvl="6" marL="3200400">
              <a:lnSpc>
                <a:spcPct val="115000"/>
              </a:lnSpc>
              <a:spcBef>
                <a:spcPts val="800"/>
              </a:spcBef>
              <a:spcAft>
                <a:spcPts val="0"/>
              </a:spcAft>
              <a:buClr>
                <a:schemeClr val="dk1"/>
              </a:buClr>
              <a:buSzPts val="1000"/>
              <a:buFont typeface="Nunito Sans"/>
              <a:buChar char="●"/>
              <a:defRPr sz="1000"/>
            </a:lvl7pPr>
            <a:lvl8pPr indent="-292100" lvl="7" marL="3657600">
              <a:lnSpc>
                <a:spcPct val="115000"/>
              </a:lnSpc>
              <a:spcBef>
                <a:spcPts val="800"/>
              </a:spcBef>
              <a:spcAft>
                <a:spcPts val="0"/>
              </a:spcAft>
              <a:buClr>
                <a:schemeClr val="dk1"/>
              </a:buClr>
              <a:buSzPts val="1000"/>
              <a:buFont typeface="Nunito Sans"/>
              <a:buChar char="○"/>
              <a:defRPr sz="1000"/>
            </a:lvl8pPr>
            <a:lvl9pPr indent="-292100" lvl="8" marL="4114800">
              <a:lnSpc>
                <a:spcPct val="115000"/>
              </a:lnSpc>
              <a:spcBef>
                <a:spcPts val="800"/>
              </a:spcBef>
              <a:spcAft>
                <a:spcPts val="800"/>
              </a:spcAft>
              <a:buClr>
                <a:schemeClr val="dk1"/>
              </a:buClr>
              <a:buSzPts val="1000"/>
              <a:buFont typeface="Nunito Sans"/>
              <a:buChar char="■"/>
              <a:defRPr sz="1000"/>
            </a:lvl9pPr>
          </a:lstStyle>
          <a:p/>
        </p:txBody>
      </p:sp>
      <p:sp>
        <p:nvSpPr>
          <p:cNvPr id="188" name="Google Shape;188;p16"/>
          <p:cNvSpPr txBox="1"/>
          <p:nvPr>
            <p:ph idx="6" type="body"/>
          </p:nvPr>
        </p:nvSpPr>
        <p:spPr>
          <a:xfrm>
            <a:off x="6084638" y="3133800"/>
            <a:ext cx="2834700" cy="722100"/>
          </a:xfrm>
          <a:prstGeom prst="rect">
            <a:avLst/>
          </a:prstGeom>
        </p:spPr>
        <p:txBody>
          <a:bodyPr anchorCtr="0" anchor="t" bIns="91425" lIns="274300" spcFirstLastPara="1" rIns="274300" wrap="square" tIns="91425">
            <a:noAutofit/>
          </a:bodyPr>
          <a:lstStyle>
            <a:lvl1pPr indent="-292100" lvl="0" marL="457200">
              <a:lnSpc>
                <a:spcPct val="115000"/>
              </a:lnSpc>
              <a:spcBef>
                <a:spcPts val="0"/>
              </a:spcBef>
              <a:spcAft>
                <a:spcPts val="0"/>
              </a:spcAft>
              <a:buClr>
                <a:schemeClr val="dk1"/>
              </a:buClr>
              <a:buSzPts val="1000"/>
              <a:buFont typeface="Nunito Sans"/>
              <a:buChar char="●"/>
              <a:defRPr sz="1000"/>
            </a:lvl1pPr>
            <a:lvl2pPr indent="-292100" lvl="1" marL="914400">
              <a:lnSpc>
                <a:spcPct val="115000"/>
              </a:lnSpc>
              <a:spcBef>
                <a:spcPts val="800"/>
              </a:spcBef>
              <a:spcAft>
                <a:spcPts val="0"/>
              </a:spcAft>
              <a:buClr>
                <a:schemeClr val="dk1"/>
              </a:buClr>
              <a:buSzPts val="1000"/>
              <a:buFont typeface="Nunito Sans"/>
              <a:buChar char="○"/>
              <a:defRPr sz="1000"/>
            </a:lvl2pPr>
            <a:lvl3pPr indent="-292100" lvl="2" marL="1371600">
              <a:lnSpc>
                <a:spcPct val="115000"/>
              </a:lnSpc>
              <a:spcBef>
                <a:spcPts val="800"/>
              </a:spcBef>
              <a:spcAft>
                <a:spcPts val="0"/>
              </a:spcAft>
              <a:buClr>
                <a:schemeClr val="dk1"/>
              </a:buClr>
              <a:buSzPts val="1000"/>
              <a:buFont typeface="Nunito Sans"/>
              <a:buChar char="■"/>
              <a:defRPr sz="1000"/>
            </a:lvl3pPr>
            <a:lvl4pPr indent="-292100" lvl="3" marL="1828800">
              <a:lnSpc>
                <a:spcPct val="115000"/>
              </a:lnSpc>
              <a:spcBef>
                <a:spcPts val="800"/>
              </a:spcBef>
              <a:spcAft>
                <a:spcPts val="0"/>
              </a:spcAft>
              <a:buClr>
                <a:schemeClr val="dk1"/>
              </a:buClr>
              <a:buSzPts val="1000"/>
              <a:buFont typeface="Nunito Sans"/>
              <a:buChar char="●"/>
              <a:defRPr sz="1000"/>
            </a:lvl4pPr>
            <a:lvl5pPr indent="-292100" lvl="4" marL="2286000">
              <a:lnSpc>
                <a:spcPct val="115000"/>
              </a:lnSpc>
              <a:spcBef>
                <a:spcPts val="800"/>
              </a:spcBef>
              <a:spcAft>
                <a:spcPts val="0"/>
              </a:spcAft>
              <a:buClr>
                <a:schemeClr val="dk1"/>
              </a:buClr>
              <a:buSzPts val="1000"/>
              <a:buFont typeface="Nunito Sans"/>
              <a:buChar char="○"/>
              <a:defRPr sz="1000"/>
            </a:lvl5pPr>
            <a:lvl6pPr indent="-292100" lvl="5" marL="2743200">
              <a:lnSpc>
                <a:spcPct val="115000"/>
              </a:lnSpc>
              <a:spcBef>
                <a:spcPts val="800"/>
              </a:spcBef>
              <a:spcAft>
                <a:spcPts val="0"/>
              </a:spcAft>
              <a:buClr>
                <a:schemeClr val="dk1"/>
              </a:buClr>
              <a:buSzPts val="1000"/>
              <a:buFont typeface="Nunito Sans"/>
              <a:buChar char="■"/>
              <a:defRPr sz="1000"/>
            </a:lvl6pPr>
            <a:lvl7pPr indent="-292100" lvl="6" marL="3200400">
              <a:lnSpc>
                <a:spcPct val="115000"/>
              </a:lnSpc>
              <a:spcBef>
                <a:spcPts val="800"/>
              </a:spcBef>
              <a:spcAft>
                <a:spcPts val="0"/>
              </a:spcAft>
              <a:buClr>
                <a:schemeClr val="dk1"/>
              </a:buClr>
              <a:buSzPts val="1000"/>
              <a:buFont typeface="Nunito Sans"/>
              <a:buChar char="●"/>
              <a:defRPr sz="1000"/>
            </a:lvl7pPr>
            <a:lvl8pPr indent="-292100" lvl="7" marL="3657600">
              <a:lnSpc>
                <a:spcPct val="115000"/>
              </a:lnSpc>
              <a:spcBef>
                <a:spcPts val="800"/>
              </a:spcBef>
              <a:spcAft>
                <a:spcPts val="0"/>
              </a:spcAft>
              <a:buClr>
                <a:schemeClr val="dk1"/>
              </a:buClr>
              <a:buSzPts val="1000"/>
              <a:buFont typeface="Nunito Sans"/>
              <a:buChar char="○"/>
              <a:defRPr sz="1000"/>
            </a:lvl8pPr>
            <a:lvl9pPr indent="-292100" lvl="8" marL="4114800">
              <a:lnSpc>
                <a:spcPct val="115000"/>
              </a:lnSpc>
              <a:spcBef>
                <a:spcPts val="800"/>
              </a:spcBef>
              <a:spcAft>
                <a:spcPts val="800"/>
              </a:spcAft>
              <a:buClr>
                <a:schemeClr val="dk1"/>
              </a:buClr>
              <a:buSzPts val="1000"/>
              <a:buFont typeface="Nunito Sans"/>
              <a:buChar char="■"/>
              <a:defRPr sz="1000"/>
            </a:lvl9pPr>
          </a:lstStyle>
          <a:p/>
        </p:txBody>
      </p:sp>
      <p:sp>
        <p:nvSpPr>
          <p:cNvPr id="189" name="Google Shape;189;p16"/>
          <p:cNvSpPr txBox="1"/>
          <p:nvPr>
            <p:ph type="title"/>
          </p:nvPr>
        </p:nvSpPr>
        <p:spPr>
          <a:xfrm>
            <a:off x="228600" y="228600"/>
            <a:ext cx="5707200" cy="587700"/>
          </a:xfrm>
          <a:prstGeom prst="rect">
            <a:avLst/>
          </a:prstGeom>
        </p:spPr>
        <p:txBody>
          <a:bodyPr anchorCtr="0" anchor="t" bIns="91425" lIns="91425" spcFirstLastPara="1" rIns="91425" wrap="square" tIns="91425">
            <a:spAutoFit/>
          </a:bodyPr>
          <a:lstStyle>
            <a:lvl1pPr lvl="0">
              <a:spcBef>
                <a:spcPts val="0"/>
              </a:spcBef>
              <a:spcAft>
                <a:spcPts val="0"/>
              </a:spcAft>
              <a:buNone/>
              <a:defRPr/>
            </a:lvl1pPr>
            <a:lvl2pPr lvl="1">
              <a:spcBef>
                <a:spcPts val="0"/>
              </a:spcBef>
              <a:spcAft>
                <a:spcPts val="0"/>
              </a:spcAft>
              <a:buNone/>
              <a:defRPr>
                <a:latin typeface="Poppins SemiBold"/>
                <a:ea typeface="Poppins SemiBold"/>
                <a:cs typeface="Poppins SemiBold"/>
                <a:sym typeface="Poppins SemiBold"/>
              </a:defRPr>
            </a:lvl2pPr>
            <a:lvl3pPr lvl="2">
              <a:spcBef>
                <a:spcPts val="0"/>
              </a:spcBef>
              <a:spcAft>
                <a:spcPts val="0"/>
              </a:spcAft>
              <a:buNone/>
              <a:defRPr>
                <a:latin typeface="Poppins SemiBold"/>
                <a:ea typeface="Poppins SemiBold"/>
                <a:cs typeface="Poppins SemiBold"/>
                <a:sym typeface="Poppins SemiBold"/>
              </a:defRPr>
            </a:lvl3pPr>
            <a:lvl4pPr lvl="3">
              <a:spcBef>
                <a:spcPts val="0"/>
              </a:spcBef>
              <a:spcAft>
                <a:spcPts val="0"/>
              </a:spcAft>
              <a:buNone/>
              <a:defRPr>
                <a:latin typeface="Poppins SemiBold"/>
                <a:ea typeface="Poppins SemiBold"/>
                <a:cs typeface="Poppins SemiBold"/>
                <a:sym typeface="Poppins SemiBold"/>
              </a:defRPr>
            </a:lvl4pPr>
            <a:lvl5pPr lvl="4">
              <a:spcBef>
                <a:spcPts val="0"/>
              </a:spcBef>
              <a:spcAft>
                <a:spcPts val="0"/>
              </a:spcAft>
              <a:buNone/>
              <a:defRPr>
                <a:latin typeface="Poppins SemiBold"/>
                <a:ea typeface="Poppins SemiBold"/>
                <a:cs typeface="Poppins SemiBold"/>
                <a:sym typeface="Poppins SemiBold"/>
              </a:defRPr>
            </a:lvl5pPr>
            <a:lvl6pPr lvl="5">
              <a:spcBef>
                <a:spcPts val="0"/>
              </a:spcBef>
              <a:spcAft>
                <a:spcPts val="0"/>
              </a:spcAft>
              <a:buNone/>
              <a:defRPr>
                <a:latin typeface="Poppins SemiBold"/>
                <a:ea typeface="Poppins SemiBold"/>
                <a:cs typeface="Poppins SemiBold"/>
                <a:sym typeface="Poppins SemiBold"/>
              </a:defRPr>
            </a:lvl6pPr>
            <a:lvl7pPr lvl="6">
              <a:spcBef>
                <a:spcPts val="0"/>
              </a:spcBef>
              <a:spcAft>
                <a:spcPts val="0"/>
              </a:spcAft>
              <a:buNone/>
              <a:defRPr>
                <a:latin typeface="Poppins SemiBold"/>
                <a:ea typeface="Poppins SemiBold"/>
                <a:cs typeface="Poppins SemiBold"/>
                <a:sym typeface="Poppins SemiBold"/>
              </a:defRPr>
            </a:lvl7pPr>
            <a:lvl8pPr lvl="7">
              <a:spcBef>
                <a:spcPts val="0"/>
              </a:spcBef>
              <a:spcAft>
                <a:spcPts val="0"/>
              </a:spcAft>
              <a:buNone/>
              <a:defRPr>
                <a:latin typeface="Poppins SemiBold"/>
                <a:ea typeface="Poppins SemiBold"/>
                <a:cs typeface="Poppins SemiBold"/>
                <a:sym typeface="Poppins SemiBold"/>
              </a:defRPr>
            </a:lvl8pPr>
            <a:lvl9pPr lvl="8">
              <a:spcBef>
                <a:spcPts val="0"/>
              </a:spcBef>
              <a:spcAft>
                <a:spcPts val="0"/>
              </a:spcAft>
              <a:buNone/>
              <a:defRPr>
                <a:latin typeface="Poppins SemiBold"/>
                <a:ea typeface="Poppins SemiBold"/>
                <a:cs typeface="Poppins SemiBold"/>
                <a:sym typeface="Poppins SemiBold"/>
              </a:defRPr>
            </a:lvl9pPr>
          </a:lstStyle>
          <a:p/>
        </p:txBody>
      </p:sp>
      <p:sp>
        <p:nvSpPr>
          <p:cNvPr id="190" name="Google Shape;190;p16"/>
          <p:cNvSpPr txBox="1"/>
          <p:nvPr/>
        </p:nvSpPr>
        <p:spPr>
          <a:xfrm>
            <a:off x="6720300" y="4800275"/>
            <a:ext cx="21951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fld id="{00000000-1234-1234-1234-123412341234}" type="slidenum">
              <a:rPr lang="en" sz="700">
                <a:solidFill>
                  <a:schemeClr val="accent5"/>
                </a:solidFill>
                <a:latin typeface="Nunito Sans"/>
                <a:ea typeface="Nunito Sans"/>
                <a:cs typeface="Nunito Sans"/>
                <a:sym typeface="Nunito Sans"/>
              </a:rPr>
              <a:t>‹#›</a:t>
            </a:fld>
            <a:endParaRPr sz="700">
              <a:solidFill>
                <a:schemeClr val="accent5"/>
              </a:solidFill>
              <a:latin typeface="Nunito Sans"/>
              <a:ea typeface="Nunito Sans"/>
              <a:cs typeface="Nunito Sans"/>
              <a:sym typeface="Nunito Sans"/>
            </a:endParaRPr>
          </a:p>
        </p:txBody>
      </p:sp>
      <p:sp>
        <p:nvSpPr>
          <p:cNvPr id="191" name="Google Shape;191;p16"/>
          <p:cNvSpPr txBox="1"/>
          <p:nvPr>
            <p:ph idx="7" type="subTitle"/>
          </p:nvPr>
        </p:nvSpPr>
        <p:spPr>
          <a:xfrm>
            <a:off x="228600" y="4800275"/>
            <a:ext cx="1115700" cy="311400"/>
          </a:xfrm>
          <a:prstGeom prst="rect">
            <a:avLst/>
          </a:prstGeom>
        </p:spPr>
        <p:txBody>
          <a:bodyPr anchorCtr="0" anchor="t" bIns="91425" lIns="91425" spcFirstLastPara="1" rIns="91425" wrap="square" tIns="91425">
            <a:noAutofit/>
          </a:bodyPr>
          <a:lstStyle>
            <a:lvl1pPr lvl="0">
              <a:spcBef>
                <a:spcPts val="0"/>
              </a:spcBef>
              <a:spcAft>
                <a:spcPts val="0"/>
              </a:spcAft>
              <a:buNone/>
              <a:defRPr sz="700">
                <a:solidFill>
                  <a:schemeClr val="accent5"/>
                </a:solidFill>
                <a:latin typeface="Nunito Sans"/>
                <a:ea typeface="Nunito Sans"/>
                <a:cs typeface="Nunito Sans"/>
                <a:sym typeface="Nunito Sans"/>
              </a:defRPr>
            </a:lvl1pPr>
            <a:lvl2pPr lvl="1">
              <a:spcBef>
                <a:spcPts val="0"/>
              </a:spcBef>
              <a:spcAft>
                <a:spcPts val="0"/>
              </a:spcAft>
              <a:buSzPts val="700"/>
              <a:buFont typeface="Nunito Sans"/>
              <a:buNone/>
              <a:defRPr sz="700">
                <a:latin typeface="Nunito Sans"/>
                <a:ea typeface="Nunito Sans"/>
                <a:cs typeface="Nunito Sans"/>
                <a:sym typeface="Nunito Sans"/>
              </a:defRPr>
            </a:lvl2pPr>
            <a:lvl3pPr lvl="2">
              <a:spcBef>
                <a:spcPts val="0"/>
              </a:spcBef>
              <a:spcAft>
                <a:spcPts val="0"/>
              </a:spcAft>
              <a:buSzPts val="700"/>
              <a:buFont typeface="Nunito Sans"/>
              <a:buNone/>
              <a:defRPr sz="700">
                <a:latin typeface="Nunito Sans"/>
                <a:ea typeface="Nunito Sans"/>
                <a:cs typeface="Nunito Sans"/>
                <a:sym typeface="Nunito Sans"/>
              </a:defRPr>
            </a:lvl3pPr>
            <a:lvl4pPr lvl="3">
              <a:spcBef>
                <a:spcPts val="0"/>
              </a:spcBef>
              <a:spcAft>
                <a:spcPts val="0"/>
              </a:spcAft>
              <a:buSzPts val="700"/>
              <a:buFont typeface="Nunito Sans"/>
              <a:buNone/>
              <a:defRPr sz="700">
                <a:latin typeface="Nunito Sans"/>
                <a:ea typeface="Nunito Sans"/>
                <a:cs typeface="Nunito Sans"/>
                <a:sym typeface="Nunito Sans"/>
              </a:defRPr>
            </a:lvl4pPr>
            <a:lvl5pPr lvl="4">
              <a:spcBef>
                <a:spcPts val="0"/>
              </a:spcBef>
              <a:spcAft>
                <a:spcPts val="0"/>
              </a:spcAft>
              <a:buSzPts val="700"/>
              <a:buFont typeface="Nunito Sans"/>
              <a:buNone/>
              <a:defRPr sz="700">
                <a:latin typeface="Nunito Sans"/>
                <a:ea typeface="Nunito Sans"/>
                <a:cs typeface="Nunito Sans"/>
                <a:sym typeface="Nunito Sans"/>
              </a:defRPr>
            </a:lvl5pPr>
            <a:lvl6pPr lvl="5">
              <a:spcBef>
                <a:spcPts val="0"/>
              </a:spcBef>
              <a:spcAft>
                <a:spcPts val="0"/>
              </a:spcAft>
              <a:buSzPts val="700"/>
              <a:buFont typeface="Nunito Sans"/>
              <a:buNone/>
              <a:defRPr sz="700">
                <a:latin typeface="Nunito Sans"/>
                <a:ea typeface="Nunito Sans"/>
                <a:cs typeface="Nunito Sans"/>
                <a:sym typeface="Nunito Sans"/>
              </a:defRPr>
            </a:lvl6pPr>
            <a:lvl7pPr lvl="6">
              <a:spcBef>
                <a:spcPts val="0"/>
              </a:spcBef>
              <a:spcAft>
                <a:spcPts val="0"/>
              </a:spcAft>
              <a:buSzPts val="700"/>
              <a:buFont typeface="Nunito Sans"/>
              <a:buNone/>
              <a:defRPr sz="700">
                <a:latin typeface="Nunito Sans"/>
                <a:ea typeface="Nunito Sans"/>
                <a:cs typeface="Nunito Sans"/>
                <a:sym typeface="Nunito Sans"/>
              </a:defRPr>
            </a:lvl7pPr>
            <a:lvl8pPr lvl="7">
              <a:spcBef>
                <a:spcPts val="0"/>
              </a:spcBef>
              <a:spcAft>
                <a:spcPts val="0"/>
              </a:spcAft>
              <a:buSzPts val="700"/>
              <a:buFont typeface="Nunito Sans"/>
              <a:buNone/>
              <a:defRPr sz="700">
                <a:latin typeface="Nunito Sans"/>
                <a:ea typeface="Nunito Sans"/>
                <a:cs typeface="Nunito Sans"/>
                <a:sym typeface="Nunito Sans"/>
              </a:defRPr>
            </a:lvl8pPr>
            <a:lvl9pPr lvl="8">
              <a:spcBef>
                <a:spcPts val="0"/>
              </a:spcBef>
              <a:spcAft>
                <a:spcPts val="0"/>
              </a:spcAft>
              <a:buSzPts val="700"/>
              <a:buFont typeface="Nunito Sans"/>
              <a:buNone/>
              <a:defRPr sz="700">
                <a:latin typeface="Nunito Sans"/>
                <a:ea typeface="Nunito Sans"/>
                <a:cs typeface="Nunito Sans"/>
                <a:sym typeface="Nunito Sans"/>
              </a:defRPr>
            </a:lvl9pPr>
          </a:lstStyle>
          <a:p/>
        </p:txBody>
      </p:sp>
      <p:sp>
        <p:nvSpPr>
          <p:cNvPr id="192" name="Google Shape;192;p1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big ideas - Alt 2">
  <p:cSld name="BLANK_1_1_1_1_2_1_2">
    <p:spTree>
      <p:nvGrpSpPr>
        <p:cNvPr id="193" name="Shape 193"/>
        <p:cNvGrpSpPr/>
        <p:nvPr/>
      </p:nvGrpSpPr>
      <p:grpSpPr>
        <a:xfrm>
          <a:off x="0" y="0"/>
          <a:ext cx="0" cy="0"/>
          <a:chOff x="0" y="0"/>
          <a:chExt cx="0" cy="0"/>
        </a:xfrm>
      </p:grpSpPr>
      <p:pic>
        <p:nvPicPr>
          <p:cNvPr id="194" name="Google Shape;194;p17"/>
          <p:cNvPicPr preferRelativeResize="0"/>
          <p:nvPr/>
        </p:nvPicPr>
        <p:blipFill rotWithShape="1">
          <a:blip r:embed="rId2">
            <a:alphaModFix/>
          </a:blip>
          <a:srcRect b="0" l="533" r="13407" t="71891"/>
          <a:stretch/>
        </p:blipFill>
        <p:spPr>
          <a:xfrm>
            <a:off x="4561500" y="0"/>
            <a:ext cx="4582502" cy="1496699"/>
          </a:xfrm>
          <a:prstGeom prst="rect">
            <a:avLst/>
          </a:prstGeom>
          <a:noFill/>
          <a:ln>
            <a:noFill/>
          </a:ln>
        </p:spPr>
      </p:pic>
      <p:sp>
        <p:nvSpPr>
          <p:cNvPr id="195" name="Google Shape;195;p17"/>
          <p:cNvSpPr txBox="1"/>
          <p:nvPr>
            <p:ph idx="1" type="body"/>
          </p:nvPr>
        </p:nvSpPr>
        <p:spPr>
          <a:xfrm>
            <a:off x="3154650" y="3337800"/>
            <a:ext cx="2834700" cy="1346100"/>
          </a:xfrm>
          <a:prstGeom prst="rect">
            <a:avLst/>
          </a:prstGeom>
        </p:spPr>
        <p:txBody>
          <a:bodyPr anchorCtr="0" anchor="t" bIns="91425" lIns="91425" spcFirstLastPara="1" rIns="91425" wrap="square" tIns="91425">
            <a:spAutoFit/>
          </a:bodyPr>
          <a:lstStyle>
            <a:lvl1pPr indent="-285750" lvl="0" marL="457200">
              <a:lnSpc>
                <a:spcPct val="100000"/>
              </a:lnSpc>
              <a:spcBef>
                <a:spcPts val="0"/>
              </a:spcBef>
              <a:spcAft>
                <a:spcPts val="0"/>
              </a:spcAft>
              <a:buSzPts val="900"/>
              <a:buFont typeface="Nunito Sans"/>
              <a:buChar char="●"/>
              <a:defRPr sz="900"/>
            </a:lvl1pPr>
            <a:lvl2pPr indent="-285750" lvl="1" marL="914400">
              <a:lnSpc>
                <a:spcPct val="100000"/>
              </a:lnSpc>
              <a:spcBef>
                <a:spcPts val="0"/>
              </a:spcBef>
              <a:spcAft>
                <a:spcPts val="0"/>
              </a:spcAft>
              <a:buSzPts val="900"/>
              <a:buFont typeface="Nunito Sans"/>
              <a:buChar char="○"/>
              <a:defRPr sz="900"/>
            </a:lvl2pPr>
            <a:lvl3pPr indent="-285750" lvl="2" marL="1371600">
              <a:lnSpc>
                <a:spcPct val="100000"/>
              </a:lnSpc>
              <a:spcBef>
                <a:spcPts val="0"/>
              </a:spcBef>
              <a:spcAft>
                <a:spcPts val="0"/>
              </a:spcAft>
              <a:buSzPts val="900"/>
              <a:buFont typeface="Nunito Sans"/>
              <a:buChar char="■"/>
              <a:defRPr sz="900"/>
            </a:lvl3pPr>
            <a:lvl4pPr indent="-285750" lvl="3" marL="1828800">
              <a:lnSpc>
                <a:spcPct val="100000"/>
              </a:lnSpc>
              <a:spcBef>
                <a:spcPts val="0"/>
              </a:spcBef>
              <a:spcAft>
                <a:spcPts val="0"/>
              </a:spcAft>
              <a:buSzPts val="900"/>
              <a:buFont typeface="Nunito Sans"/>
              <a:buChar char="●"/>
              <a:defRPr sz="900"/>
            </a:lvl4pPr>
            <a:lvl5pPr indent="-285750" lvl="4" marL="2286000">
              <a:lnSpc>
                <a:spcPct val="100000"/>
              </a:lnSpc>
              <a:spcBef>
                <a:spcPts val="0"/>
              </a:spcBef>
              <a:spcAft>
                <a:spcPts val="0"/>
              </a:spcAft>
              <a:buSzPts val="900"/>
              <a:buFont typeface="Nunito Sans"/>
              <a:buChar char="○"/>
              <a:defRPr sz="900"/>
            </a:lvl5pPr>
            <a:lvl6pPr indent="-285750" lvl="5" marL="2743200">
              <a:lnSpc>
                <a:spcPct val="100000"/>
              </a:lnSpc>
              <a:spcBef>
                <a:spcPts val="0"/>
              </a:spcBef>
              <a:spcAft>
                <a:spcPts val="0"/>
              </a:spcAft>
              <a:buSzPts val="900"/>
              <a:buFont typeface="Nunito Sans"/>
              <a:buChar char="■"/>
              <a:defRPr sz="900"/>
            </a:lvl6pPr>
            <a:lvl7pPr indent="-285750" lvl="6" marL="3200400">
              <a:lnSpc>
                <a:spcPct val="100000"/>
              </a:lnSpc>
              <a:spcBef>
                <a:spcPts val="0"/>
              </a:spcBef>
              <a:spcAft>
                <a:spcPts val="0"/>
              </a:spcAft>
              <a:buSzPts val="900"/>
              <a:buFont typeface="Nunito Sans"/>
              <a:buChar char="●"/>
              <a:defRPr sz="900"/>
            </a:lvl7pPr>
            <a:lvl8pPr indent="-285750" lvl="7" marL="3657600">
              <a:lnSpc>
                <a:spcPct val="100000"/>
              </a:lnSpc>
              <a:spcBef>
                <a:spcPts val="0"/>
              </a:spcBef>
              <a:spcAft>
                <a:spcPts val="0"/>
              </a:spcAft>
              <a:buSzPts val="900"/>
              <a:buFont typeface="Nunito Sans"/>
              <a:buChar char="○"/>
              <a:defRPr sz="900"/>
            </a:lvl8pPr>
            <a:lvl9pPr indent="-285750" lvl="8" marL="4114800">
              <a:lnSpc>
                <a:spcPct val="100000"/>
              </a:lnSpc>
              <a:spcBef>
                <a:spcPts val="0"/>
              </a:spcBef>
              <a:spcAft>
                <a:spcPts val="0"/>
              </a:spcAft>
              <a:buSzPts val="900"/>
              <a:buFont typeface="Nunito Sans"/>
              <a:buChar char="■"/>
              <a:defRPr sz="900"/>
            </a:lvl9pPr>
          </a:lstStyle>
          <a:p/>
        </p:txBody>
      </p:sp>
      <p:sp>
        <p:nvSpPr>
          <p:cNvPr id="196" name="Google Shape;196;p17"/>
          <p:cNvSpPr txBox="1"/>
          <p:nvPr>
            <p:ph idx="2" type="body"/>
          </p:nvPr>
        </p:nvSpPr>
        <p:spPr>
          <a:xfrm>
            <a:off x="228600" y="3337800"/>
            <a:ext cx="2834700" cy="1346100"/>
          </a:xfrm>
          <a:prstGeom prst="rect">
            <a:avLst/>
          </a:prstGeom>
        </p:spPr>
        <p:txBody>
          <a:bodyPr anchorCtr="0" anchor="t" bIns="91425" lIns="91425" spcFirstLastPara="1" rIns="91425" wrap="square" tIns="91425">
            <a:spAutoFit/>
          </a:bodyPr>
          <a:lstStyle>
            <a:lvl1pPr indent="-285750" lvl="0" marL="457200">
              <a:spcBef>
                <a:spcPts val="0"/>
              </a:spcBef>
              <a:spcAft>
                <a:spcPts val="0"/>
              </a:spcAft>
              <a:buClr>
                <a:schemeClr val="dk1"/>
              </a:buClr>
              <a:buSzPts val="900"/>
              <a:buFont typeface="Nunito Sans"/>
              <a:buChar char="●"/>
              <a:defRPr sz="900"/>
            </a:lvl1pPr>
            <a:lvl2pPr indent="-285750" lvl="1" marL="914400">
              <a:spcBef>
                <a:spcPts val="0"/>
              </a:spcBef>
              <a:spcAft>
                <a:spcPts val="0"/>
              </a:spcAft>
              <a:buClr>
                <a:schemeClr val="dk1"/>
              </a:buClr>
              <a:buSzPts val="900"/>
              <a:buFont typeface="Nunito Sans"/>
              <a:buChar char="○"/>
              <a:defRPr sz="900"/>
            </a:lvl2pPr>
            <a:lvl3pPr indent="-285750" lvl="2" marL="1371600">
              <a:spcBef>
                <a:spcPts val="0"/>
              </a:spcBef>
              <a:spcAft>
                <a:spcPts val="0"/>
              </a:spcAft>
              <a:buClr>
                <a:schemeClr val="dk1"/>
              </a:buClr>
              <a:buSzPts val="900"/>
              <a:buFont typeface="Nunito Sans"/>
              <a:buChar char="■"/>
              <a:defRPr sz="900"/>
            </a:lvl3pPr>
            <a:lvl4pPr indent="-285750" lvl="3" marL="1828800">
              <a:spcBef>
                <a:spcPts val="0"/>
              </a:spcBef>
              <a:spcAft>
                <a:spcPts val="0"/>
              </a:spcAft>
              <a:buClr>
                <a:schemeClr val="dk1"/>
              </a:buClr>
              <a:buSzPts val="900"/>
              <a:buFont typeface="Nunito Sans"/>
              <a:buChar char="●"/>
              <a:defRPr sz="900"/>
            </a:lvl4pPr>
            <a:lvl5pPr indent="-285750" lvl="4" marL="2286000">
              <a:spcBef>
                <a:spcPts val="0"/>
              </a:spcBef>
              <a:spcAft>
                <a:spcPts val="0"/>
              </a:spcAft>
              <a:buClr>
                <a:schemeClr val="dk1"/>
              </a:buClr>
              <a:buSzPts val="900"/>
              <a:buFont typeface="Nunito Sans"/>
              <a:buChar char="○"/>
              <a:defRPr sz="900"/>
            </a:lvl5pPr>
            <a:lvl6pPr indent="-285750" lvl="5" marL="2743200">
              <a:spcBef>
                <a:spcPts val="0"/>
              </a:spcBef>
              <a:spcAft>
                <a:spcPts val="0"/>
              </a:spcAft>
              <a:buClr>
                <a:schemeClr val="dk1"/>
              </a:buClr>
              <a:buSzPts val="900"/>
              <a:buFont typeface="Nunito Sans"/>
              <a:buChar char="■"/>
              <a:defRPr sz="900"/>
            </a:lvl6pPr>
            <a:lvl7pPr indent="-285750" lvl="6" marL="3200400">
              <a:spcBef>
                <a:spcPts val="0"/>
              </a:spcBef>
              <a:spcAft>
                <a:spcPts val="0"/>
              </a:spcAft>
              <a:buClr>
                <a:schemeClr val="dk1"/>
              </a:buClr>
              <a:buSzPts val="900"/>
              <a:buFont typeface="Nunito Sans"/>
              <a:buChar char="●"/>
              <a:defRPr sz="900"/>
            </a:lvl7pPr>
            <a:lvl8pPr indent="-285750" lvl="7" marL="3657600">
              <a:spcBef>
                <a:spcPts val="0"/>
              </a:spcBef>
              <a:spcAft>
                <a:spcPts val="0"/>
              </a:spcAft>
              <a:buClr>
                <a:schemeClr val="dk1"/>
              </a:buClr>
              <a:buSzPts val="900"/>
              <a:buFont typeface="Nunito Sans"/>
              <a:buChar char="○"/>
              <a:defRPr sz="900"/>
            </a:lvl8pPr>
            <a:lvl9pPr indent="-285750" lvl="8" marL="4114800">
              <a:spcBef>
                <a:spcPts val="0"/>
              </a:spcBef>
              <a:spcAft>
                <a:spcPts val="0"/>
              </a:spcAft>
              <a:buClr>
                <a:schemeClr val="dk1"/>
              </a:buClr>
              <a:buSzPts val="900"/>
              <a:buFont typeface="Nunito Sans"/>
              <a:buChar char="■"/>
              <a:defRPr sz="900"/>
            </a:lvl9pPr>
          </a:lstStyle>
          <a:p/>
        </p:txBody>
      </p:sp>
      <p:sp>
        <p:nvSpPr>
          <p:cNvPr id="197" name="Google Shape;197;p17"/>
          <p:cNvSpPr txBox="1"/>
          <p:nvPr>
            <p:ph idx="3" type="body"/>
          </p:nvPr>
        </p:nvSpPr>
        <p:spPr>
          <a:xfrm>
            <a:off x="6080700" y="3337800"/>
            <a:ext cx="2834700" cy="1346100"/>
          </a:xfrm>
          <a:prstGeom prst="rect">
            <a:avLst/>
          </a:prstGeom>
        </p:spPr>
        <p:txBody>
          <a:bodyPr anchorCtr="0" anchor="t" bIns="91425" lIns="91425" spcFirstLastPara="1" rIns="91425" wrap="square" tIns="91425">
            <a:spAutoFit/>
          </a:bodyPr>
          <a:lstStyle>
            <a:lvl1pPr indent="-285750" lvl="0" marL="457200">
              <a:spcBef>
                <a:spcPts val="0"/>
              </a:spcBef>
              <a:spcAft>
                <a:spcPts val="0"/>
              </a:spcAft>
              <a:buClr>
                <a:schemeClr val="dk1"/>
              </a:buClr>
              <a:buSzPts val="900"/>
              <a:buFont typeface="Nunito Sans"/>
              <a:buChar char="●"/>
              <a:defRPr sz="900"/>
            </a:lvl1pPr>
            <a:lvl2pPr indent="-285750" lvl="1" marL="914400">
              <a:spcBef>
                <a:spcPts val="0"/>
              </a:spcBef>
              <a:spcAft>
                <a:spcPts val="0"/>
              </a:spcAft>
              <a:buClr>
                <a:schemeClr val="dk1"/>
              </a:buClr>
              <a:buSzPts val="900"/>
              <a:buFont typeface="Nunito Sans"/>
              <a:buChar char="○"/>
              <a:defRPr sz="900"/>
            </a:lvl2pPr>
            <a:lvl3pPr indent="-285750" lvl="2" marL="1371600">
              <a:spcBef>
                <a:spcPts val="0"/>
              </a:spcBef>
              <a:spcAft>
                <a:spcPts val="0"/>
              </a:spcAft>
              <a:buClr>
                <a:schemeClr val="dk1"/>
              </a:buClr>
              <a:buSzPts val="900"/>
              <a:buFont typeface="Nunito Sans"/>
              <a:buChar char="■"/>
              <a:defRPr sz="900"/>
            </a:lvl3pPr>
            <a:lvl4pPr indent="-285750" lvl="3" marL="1828800">
              <a:spcBef>
                <a:spcPts val="0"/>
              </a:spcBef>
              <a:spcAft>
                <a:spcPts val="0"/>
              </a:spcAft>
              <a:buClr>
                <a:schemeClr val="dk1"/>
              </a:buClr>
              <a:buSzPts val="900"/>
              <a:buFont typeface="Nunito Sans"/>
              <a:buChar char="●"/>
              <a:defRPr sz="900"/>
            </a:lvl4pPr>
            <a:lvl5pPr indent="-285750" lvl="4" marL="2286000">
              <a:spcBef>
                <a:spcPts val="0"/>
              </a:spcBef>
              <a:spcAft>
                <a:spcPts val="0"/>
              </a:spcAft>
              <a:buClr>
                <a:schemeClr val="dk1"/>
              </a:buClr>
              <a:buSzPts val="900"/>
              <a:buFont typeface="Nunito Sans"/>
              <a:buChar char="○"/>
              <a:defRPr sz="900"/>
            </a:lvl5pPr>
            <a:lvl6pPr indent="-285750" lvl="5" marL="2743200">
              <a:spcBef>
                <a:spcPts val="0"/>
              </a:spcBef>
              <a:spcAft>
                <a:spcPts val="0"/>
              </a:spcAft>
              <a:buClr>
                <a:schemeClr val="dk1"/>
              </a:buClr>
              <a:buSzPts val="900"/>
              <a:buFont typeface="Nunito Sans"/>
              <a:buChar char="■"/>
              <a:defRPr sz="900"/>
            </a:lvl6pPr>
            <a:lvl7pPr indent="-285750" lvl="6" marL="3200400">
              <a:spcBef>
                <a:spcPts val="0"/>
              </a:spcBef>
              <a:spcAft>
                <a:spcPts val="0"/>
              </a:spcAft>
              <a:buClr>
                <a:schemeClr val="dk1"/>
              </a:buClr>
              <a:buSzPts val="900"/>
              <a:buFont typeface="Nunito Sans"/>
              <a:buChar char="●"/>
              <a:defRPr sz="900"/>
            </a:lvl7pPr>
            <a:lvl8pPr indent="-285750" lvl="7" marL="3657600">
              <a:spcBef>
                <a:spcPts val="0"/>
              </a:spcBef>
              <a:spcAft>
                <a:spcPts val="0"/>
              </a:spcAft>
              <a:buClr>
                <a:schemeClr val="dk1"/>
              </a:buClr>
              <a:buSzPts val="900"/>
              <a:buFont typeface="Nunito Sans"/>
              <a:buChar char="○"/>
              <a:defRPr sz="900"/>
            </a:lvl8pPr>
            <a:lvl9pPr indent="-285750" lvl="8" marL="4114800">
              <a:spcBef>
                <a:spcPts val="0"/>
              </a:spcBef>
              <a:spcAft>
                <a:spcPts val="0"/>
              </a:spcAft>
              <a:buClr>
                <a:schemeClr val="dk1"/>
              </a:buClr>
              <a:buSzPts val="900"/>
              <a:buFont typeface="Nunito Sans"/>
              <a:buChar char="■"/>
              <a:defRPr sz="900"/>
            </a:lvl9pPr>
          </a:lstStyle>
          <a:p/>
        </p:txBody>
      </p:sp>
      <p:sp>
        <p:nvSpPr>
          <p:cNvPr id="198" name="Google Shape;198;p17"/>
          <p:cNvSpPr txBox="1"/>
          <p:nvPr>
            <p:ph type="title"/>
          </p:nvPr>
        </p:nvSpPr>
        <p:spPr>
          <a:xfrm>
            <a:off x="1877050" y="1578774"/>
            <a:ext cx="3003000" cy="292500"/>
          </a:xfrm>
          <a:prstGeom prst="rect">
            <a:avLst/>
          </a:prstGeom>
        </p:spPr>
        <p:txBody>
          <a:bodyPr anchorCtr="0" anchor="t" bIns="0" lIns="91425" spcFirstLastPara="1" rIns="91425" wrap="square" tIns="91425">
            <a:spAutoFit/>
          </a:bodyPr>
          <a:lstStyle>
            <a:lvl1pPr lvl="0">
              <a:spcBef>
                <a:spcPts val="0"/>
              </a:spcBef>
              <a:spcAft>
                <a:spcPts val="0"/>
              </a:spcAft>
              <a:buNone/>
              <a:defRPr b="0" sz="1400">
                <a:solidFill>
                  <a:schemeClr val="accent1"/>
                </a:solidFill>
                <a:latin typeface="Poppins SemiBold"/>
                <a:ea typeface="Poppins SemiBold"/>
                <a:cs typeface="Poppins SemiBold"/>
                <a:sym typeface="Poppins SemiBold"/>
              </a:defRPr>
            </a:lvl1pPr>
            <a:lvl2pPr lvl="1">
              <a:spcBef>
                <a:spcPts val="0"/>
              </a:spcBef>
              <a:spcAft>
                <a:spcPts val="0"/>
              </a:spcAft>
              <a:buNone/>
              <a:defRPr sz="2000">
                <a:solidFill>
                  <a:schemeClr val="accent1"/>
                </a:solidFill>
                <a:latin typeface="Poppins SemiBold"/>
                <a:ea typeface="Poppins SemiBold"/>
                <a:cs typeface="Poppins SemiBold"/>
                <a:sym typeface="Poppins SemiBold"/>
              </a:defRPr>
            </a:lvl2pPr>
            <a:lvl3pPr lvl="2">
              <a:spcBef>
                <a:spcPts val="0"/>
              </a:spcBef>
              <a:spcAft>
                <a:spcPts val="0"/>
              </a:spcAft>
              <a:buNone/>
              <a:defRPr sz="2000">
                <a:solidFill>
                  <a:schemeClr val="accent1"/>
                </a:solidFill>
                <a:latin typeface="Poppins SemiBold"/>
                <a:ea typeface="Poppins SemiBold"/>
                <a:cs typeface="Poppins SemiBold"/>
                <a:sym typeface="Poppins SemiBold"/>
              </a:defRPr>
            </a:lvl3pPr>
            <a:lvl4pPr lvl="3">
              <a:spcBef>
                <a:spcPts val="0"/>
              </a:spcBef>
              <a:spcAft>
                <a:spcPts val="0"/>
              </a:spcAft>
              <a:buNone/>
              <a:defRPr sz="2000">
                <a:solidFill>
                  <a:schemeClr val="accent1"/>
                </a:solidFill>
                <a:latin typeface="Poppins SemiBold"/>
                <a:ea typeface="Poppins SemiBold"/>
                <a:cs typeface="Poppins SemiBold"/>
                <a:sym typeface="Poppins SemiBold"/>
              </a:defRPr>
            </a:lvl4pPr>
            <a:lvl5pPr lvl="4">
              <a:spcBef>
                <a:spcPts val="0"/>
              </a:spcBef>
              <a:spcAft>
                <a:spcPts val="0"/>
              </a:spcAft>
              <a:buNone/>
              <a:defRPr sz="2000">
                <a:solidFill>
                  <a:schemeClr val="accent1"/>
                </a:solidFill>
                <a:latin typeface="Poppins SemiBold"/>
                <a:ea typeface="Poppins SemiBold"/>
                <a:cs typeface="Poppins SemiBold"/>
                <a:sym typeface="Poppins SemiBold"/>
              </a:defRPr>
            </a:lvl5pPr>
            <a:lvl6pPr lvl="5">
              <a:spcBef>
                <a:spcPts val="0"/>
              </a:spcBef>
              <a:spcAft>
                <a:spcPts val="0"/>
              </a:spcAft>
              <a:buNone/>
              <a:defRPr sz="2000">
                <a:solidFill>
                  <a:schemeClr val="accent1"/>
                </a:solidFill>
                <a:latin typeface="Poppins SemiBold"/>
                <a:ea typeface="Poppins SemiBold"/>
                <a:cs typeface="Poppins SemiBold"/>
                <a:sym typeface="Poppins SemiBold"/>
              </a:defRPr>
            </a:lvl6pPr>
            <a:lvl7pPr lvl="6">
              <a:spcBef>
                <a:spcPts val="0"/>
              </a:spcBef>
              <a:spcAft>
                <a:spcPts val="0"/>
              </a:spcAft>
              <a:buNone/>
              <a:defRPr sz="2000">
                <a:solidFill>
                  <a:schemeClr val="accent1"/>
                </a:solidFill>
                <a:latin typeface="Poppins SemiBold"/>
                <a:ea typeface="Poppins SemiBold"/>
                <a:cs typeface="Poppins SemiBold"/>
                <a:sym typeface="Poppins SemiBold"/>
              </a:defRPr>
            </a:lvl7pPr>
            <a:lvl8pPr lvl="7">
              <a:spcBef>
                <a:spcPts val="0"/>
              </a:spcBef>
              <a:spcAft>
                <a:spcPts val="0"/>
              </a:spcAft>
              <a:buNone/>
              <a:defRPr sz="2000">
                <a:solidFill>
                  <a:schemeClr val="accent1"/>
                </a:solidFill>
                <a:latin typeface="Poppins SemiBold"/>
                <a:ea typeface="Poppins SemiBold"/>
                <a:cs typeface="Poppins SemiBold"/>
                <a:sym typeface="Poppins SemiBold"/>
              </a:defRPr>
            </a:lvl8pPr>
            <a:lvl9pPr lvl="8">
              <a:spcBef>
                <a:spcPts val="0"/>
              </a:spcBef>
              <a:spcAft>
                <a:spcPts val="0"/>
              </a:spcAft>
              <a:buNone/>
              <a:defRPr sz="2000">
                <a:solidFill>
                  <a:schemeClr val="accent1"/>
                </a:solidFill>
                <a:latin typeface="Poppins SemiBold"/>
                <a:ea typeface="Poppins SemiBold"/>
                <a:cs typeface="Poppins SemiBold"/>
                <a:sym typeface="Poppins SemiBold"/>
              </a:defRPr>
            </a:lvl9pPr>
          </a:lstStyle>
          <a:p/>
        </p:txBody>
      </p:sp>
      <p:sp>
        <p:nvSpPr>
          <p:cNvPr id="199" name="Google Shape;199;p17"/>
          <p:cNvSpPr txBox="1"/>
          <p:nvPr>
            <p:ph idx="4" type="title"/>
          </p:nvPr>
        </p:nvSpPr>
        <p:spPr>
          <a:xfrm>
            <a:off x="1877050" y="1944332"/>
            <a:ext cx="3598500" cy="742200"/>
          </a:xfrm>
          <a:prstGeom prst="rect">
            <a:avLst/>
          </a:prstGeom>
        </p:spPr>
        <p:txBody>
          <a:bodyPr anchorCtr="0" anchor="t" bIns="91425" lIns="91425" spcFirstLastPara="1" rIns="91425" wrap="square" tIns="91425">
            <a:spAutoFit/>
          </a:bodyPr>
          <a:lstStyle>
            <a:lvl1pPr lvl="0">
              <a:spcBef>
                <a:spcPts val="0"/>
              </a:spcBef>
              <a:spcAft>
                <a:spcPts val="0"/>
              </a:spcAft>
              <a:buNone/>
              <a:defRPr b="0" sz="1200">
                <a:latin typeface="Nunito Sans"/>
                <a:ea typeface="Nunito Sans"/>
                <a:cs typeface="Nunito Sans"/>
                <a:sym typeface="Nunito Sans"/>
              </a:defRPr>
            </a:lvl1pPr>
            <a:lvl2pPr lvl="1">
              <a:spcBef>
                <a:spcPts val="0"/>
              </a:spcBef>
              <a:spcAft>
                <a:spcPts val="0"/>
              </a:spcAft>
              <a:buNone/>
              <a:defRPr sz="2000">
                <a:latin typeface="Nunito Sans"/>
                <a:ea typeface="Nunito Sans"/>
                <a:cs typeface="Nunito Sans"/>
                <a:sym typeface="Nunito Sans"/>
              </a:defRPr>
            </a:lvl2pPr>
            <a:lvl3pPr lvl="2">
              <a:spcBef>
                <a:spcPts val="0"/>
              </a:spcBef>
              <a:spcAft>
                <a:spcPts val="0"/>
              </a:spcAft>
              <a:buNone/>
              <a:defRPr sz="2000">
                <a:latin typeface="Nunito Sans"/>
                <a:ea typeface="Nunito Sans"/>
                <a:cs typeface="Nunito Sans"/>
                <a:sym typeface="Nunito Sans"/>
              </a:defRPr>
            </a:lvl3pPr>
            <a:lvl4pPr lvl="3">
              <a:spcBef>
                <a:spcPts val="0"/>
              </a:spcBef>
              <a:spcAft>
                <a:spcPts val="0"/>
              </a:spcAft>
              <a:buNone/>
              <a:defRPr sz="2000">
                <a:latin typeface="Nunito Sans"/>
                <a:ea typeface="Nunito Sans"/>
                <a:cs typeface="Nunito Sans"/>
                <a:sym typeface="Nunito Sans"/>
              </a:defRPr>
            </a:lvl4pPr>
            <a:lvl5pPr lvl="4">
              <a:spcBef>
                <a:spcPts val="0"/>
              </a:spcBef>
              <a:spcAft>
                <a:spcPts val="0"/>
              </a:spcAft>
              <a:buNone/>
              <a:defRPr sz="2000">
                <a:latin typeface="Nunito Sans"/>
                <a:ea typeface="Nunito Sans"/>
                <a:cs typeface="Nunito Sans"/>
                <a:sym typeface="Nunito Sans"/>
              </a:defRPr>
            </a:lvl5pPr>
            <a:lvl6pPr lvl="5">
              <a:spcBef>
                <a:spcPts val="0"/>
              </a:spcBef>
              <a:spcAft>
                <a:spcPts val="0"/>
              </a:spcAft>
              <a:buNone/>
              <a:defRPr sz="2000">
                <a:latin typeface="Nunito Sans"/>
                <a:ea typeface="Nunito Sans"/>
                <a:cs typeface="Nunito Sans"/>
                <a:sym typeface="Nunito Sans"/>
              </a:defRPr>
            </a:lvl6pPr>
            <a:lvl7pPr lvl="6">
              <a:spcBef>
                <a:spcPts val="0"/>
              </a:spcBef>
              <a:spcAft>
                <a:spcPts val="0"/>
              </a:spcAft>
              <a:buNone/>
              <a:defRPr sz="2000">
                <a:latin typeface="Nunito Sans"/>
                <a:ea typeface="Nunito Sans"/>
                <a:cs typeface="Nunito Sans"/>
                <a:sym typeface="Nunito Sans"/>
              </a:defRPr>
            </a:lvl7pPr>
            <a:lvl8pPr lvl="7">
              <a:spcBef>
                <a:spcPts val="0"/>
              </a:spcBef>
              <a:spcAft>
                <a:spcPts val="0"/>
              </a:spcAft>
              <a:buNone/>
              <a:defRPr sz="2000">
                <a:latin typeface="Nunito Sans"/>
                <a:ea typeface="Nunito Sans"/>
                <a:cs typeface="Nunito Sans"/>
                <a:sym typeface="Nunito Sans"/>
              </a:defRPr>
            </a:lvl8pPr>
            <a:lvl9pPr lvl="8">
              <a:spcBef>
                <a:spcPts val="0"/>
              </a:spcBef>
              <a:spcAft>
                <a:spcPts val="0"/>
              </a:spcAft>
              <a:buNone/>
              <a:defRPr sz="2000">
                <a:latin typeface="Nunito Sans"/>
                <a:ea typeface="Nunito Sans"/>
                <a:cs typeface="Nunito Sans"/>
                <a:sym typeface="Nunito Sans"/>
              </a:defRPr>
            </a:lvl9pPr>
          </a:lstStyle>
          <a:p/>
        </p:txBody>
      </p:sp>
      <p:sp>
        <p:nvSpPr>
          <p:cNvPr id="200" name="Google Shape;200;p17"/>
          <p:cNvSpPr/>
          <p:nvPr>
            <p:ph idx="5" type="pic"/>
          </p:nvPr>
        </p:nvSpPr>
        <p:spPr>
          <a:xfrm>
            <a:off x="309350" y="1425725"/>
            <a:ext cx="1409700" cy="1409700"/>
          </a:xfrm>
          <a:prstGeom prst="roundRect">
            <a:avLst>
              <a:gd fmla="val 16667" name="adj"/>
            </a:avLst>
          </a:prstGeom>
          <a:noFill/>
          <a:ln>
            <a:noFill/>
          </a:ln>
        </p:spPr>
      </p:sp>
      <p:pic>
        <p:nvPicPr>
          <p:cNvPr id="201" name="Google Shape;201;p17"/>
          <p:cNvPicPr preferRelativeResize="0"/>
          <p:nvPr/>
        </p:nvPicPr>
        <p:blipFill rotWithShape="1">
          <a:blip r:embed="rId3">
            <a:alphaModFix/>
          </a:blip>
          <a:srcRect b="0" l="0" r="49117" t="49683"/>
          <a:stretch/>
        </p:blipFill>
        <p:spPr>
          <a:xfrm>
            <a:off x="7392192" y="-1"/>
            <a:ext cx="1751812" cy="1732300"/>
          </a:xfrm>
          <a:prstGeom prst="rect">
            <a:avLst/>
          </a:prstGeom>
          <a:noFill/>
          <a:ln>
            <a:noFill/>
          </a:ln>
        </p:spPr>
      </p:pic>
      <p:sp>
        <p:nvSpPr>
          <p:cNvPr id="202" name="Google Shape;202;p17"/>
          <p:cNvSpPr txBox="1"/>
          <p:nvPr>
            <p:ph idx="6" type="title"/>
          </p:nvPr>
        </p:nvSpPr>
        <p:spPr>
          <a:xfrm>
            <a:off x="228600" y="228600"/>
            <a:ext cx="5760600" cy="587700"/>
          </a:xfrm>
          <a:prstGeom prst="rect">
            <a:avLst/>
          </a:prstGeom>
        </p:spPr>
        <p:txBody>
          <a:bodyPr anchorCtr="0" anchor="t" bIns="91425" lIns="91425" spcFirstLastPara="1" rIns="91425" wrap="square" tIns="91425">
            <a:spAutoFit/>
          </a:bodyPr>
          <a:lstStyle>
            <a:lvl1pPr lvl="0">
              <a:spcBef>
                <a:spcPts val="0"/>
              </a:spcBef>
              <a:spcAft>
                <a:spcPts val="0"/>
              </a:spcAft>
              <a:buNone/>
              <a:defRPr sz="2000"/>
            </a:lvl1pPr>
            <a:lvl2pPr lvl="1">
              <a:spcBef>
                <a:spcPts val="0"/>
              </a:spcBef>
              <a:spcAft>
                <a:spcPts val="0"/>
              </a:spcAft>
              <a:buNone/>
              <a:defRPr sz="2000">
                <a:latin typeface="Poppins SemiBold"/>
                <a:ea typeface="Poppins SemiBold"/>
                <a:cs typeface="Poppins SemiBold"/>
                <a:sym typeface="Poppins SemiBold"/>
              </a:defRPr>
            </a:lvl2pPr>
            <a:lvl3pPr lvl="2">
              <a:spcBef>
                <a:spcPts val="0"/>
              </a:spcBef>
              <a:spcAft>
                <a:spcPts val="0"/>
              </a:spcAft>
              <a:buNone/>
              <a:defRPr sz="2000">
                <a:latin typeface="Poppins SemiBold"/>
                <a:ea typeface="Poppins SemiBold"/>
                <a:cs typeface="Poppins SemiBold"/>
                <a:sym typeface="Poppins SemiBold"/>
              </a:defRPr>
            </a:lvl3pPr>
            <a:lvl4pPr lvl="3">
              <a:spcBef>
                <a:spcPts val="0"/>
              </a:spcBef>
              <a:spcAft>
                <a:spcPts val="0"/>
              </a:spcAft>
              <a:buNone/>
              <a:defRPr sz="2000">
                <a:latin typeface="Poppins SemiBold"/>
                <a:ea typeface="Poppins SemiBold"/>
                <a:cs typeface="Poppins SemiBold"/>
                <a:sym typeface="Poppins SemiBold"/>
              </a:defRPr>
            </a:lvl4pPr>
            <a:lvl5pPr lvl="4">
              <a:spcBef>
                <a:spcPts val="0"/>
              </a:spcBef>
              <a:spcAft>
                <a:spcPts val="0"/>
              </a:spcAft>
              <a:buNone/>
              <a:defRPr sz="2000">
                <a:latin typeface="Poppins SemiBold"/>
                <a:ea typeface="Poppins SemiBold"/>
                <a:cs typeface="Poppins SemiBold"/>
                <a:sym typeface="Poppins SemiBold"/>
              </a:defRPr>
            </a:lvl5pPr>
            <a:lvl6pPr lvl="5">
              <a:spcBef>
                <a:spcPts val="0"/>
              </a:spcBef>
              <a:spcAft>
                <a:spcPts val="0"/>
              </a:spcAft>
              <a:buNone/>
              <a:defRPr sz="2000">
                <a:latin typeface="Poppins SemiBold"/>
                <a:ea typeface="Poppins SemiBold"/>
                <a:cs typeface="Poppins SemiBold"/>
                <a:sym typeface="Poppins SemiBold"/>
              </a:defRPr>
            </a:lvl6pPr>
            <a:lvl7pPr lvl="6">
              <a:spcBef>
                <a:spcPts val="0"/>
              </a:spcBef>
              <a:spcAft>
                <a:spcPts val="0"/>
              </a:spcAft>
              <a:buNone/>
              <a:defRPr sz="2000">
                <a:latin typeface="Poppins SemiBold"/>
                <a:ea typeface="Poppins SemiBold"/>
                <a:cs typeface="Poppins SemiBold"/>
                <a:sym typeface="Poppins SemiBold"/>
              </a:defRPr>
            </a:lvl7pPr>
            <a:lvl8pPr lvl="7">
              <a:spcBef>
                <a:spcPts val="0"/>
              </a:spcBef>
              <a:spcAft>
                <a:spcPts val="0"/>
              </a:spcAft>
              <a:buNone/>
              <a:defRPr sz="2000">
                <a:latin typeface="Poppins SemiBold"/>
                <a:ea typeface="Poppins SemiBold"/>
                <a:cs typeface="Poppins SemiBold"/>
                <a:sym typeface="Poppins SemiBold"/>
              </a:defRPr>
            </a:lvl8pPr>
            <a:lvl9pPr lvl="8">
              <a:spcBef>
                <a:spcPts val="0"/>
              </a:spcBef>
              <a:spcAft>
                <a:spcPts val="0"/>
              </a:spcAft>
              <a:buNone/>
              <a:defRPr sz="2000">
                <a:latin typeface="Poppins SemiBold"/>
                <a:ea typeface="Poppins SemiBold"/>
                <a:cs typeface="Poppins SemiBold"/>
                <a:sym typeface="Poppins SemiBold"/>
              </a:defRPr>
            </a:lvl9pPr>
          </a:lstStyle>
          <a:p/>
        </p:txBody>
      </p:sp>
      <p:sp>
        <p:nvSpPr>
          <p:cNvPr id="203" name="Google Shape;203;p17"/>
          <p:cNvSpPr/>
          <p:nvPr/>
        </p:nvSpPr>
        <p:spPr>
          <a:xfrm>
            <a:off x="7302102" y="-1"/>
            <a:ext cx="1841902" cy="1572524"/>
          </a:xfrm>
          <a:custGeom>
            <a:rect b="b" l="l" r="r" t="t"/>
            <a:pathLst>
              <a:path extrusionOk="0" h="56257" w="65894">
                <a:moveTo>
                  <a:pt x="33226" y="18827"/>
                </a:moveTo>
                <a:lnTo>
                  <a:pt x="33115" y="20538"/>
                </a:lnTo>
                <a:lnTo>
                  <a:pt x="32966" y="22250"/>
                </a:lnTo>
                <a:lnTo>
                  <a:pt x="32743" y="23924"/>
                </a:lnTo>
                <a:lnTo>
                  <a:pt x="32445" y="25561"/>
                </a:lnTo>
                <a:lnTo>
                  <a:pt x="32110" y="27161"/>
                </a:lnTo>
                <a:lnTo>
                  <a:pt x="31701" y="28761"/>
                </a:lnTo>
                <a:lnTo>
                  <a:pt x="31217" y="30324"/>
                </a:lnTo>
                <a:lnTo>
                  <a:pt x="30696" y="31886"/>
                </a:lnTo>
                <a:lnTo>
                  <a:pt x="30212" y="33114"/>
                </a:lnTo>
                <a:lnTo>
                  <a:pt x="29692" y="34379"/>
                </a:lnTo>
                <a:lnTo>
                  <a:pt x="29133" y="35570"/>
                </a:lnTo>
                <a:lnTo>
                  <a:pt x="28538" y="36798"/>
                </a:lnTo>
                <a:lnTo>
                  <a:pt x="27868" y="37951"/>
                </a:lnTo>
                <a:lnTo>
                  <a:pt x="27199" y="39105"/>
                </a:lnTo>
                <a:lnTo>
                  <a:pt x="26455" y="40258"/>
                </a:lnTo>
                <a:lnTo>
                  <a:pt x="25673" y="41374"/>
                </a:lnTo>
                <a:lnTo>
                  <a:pt x="24855" y="42453"/>
                </a:lnTo>
                <a:lnTo>
                  <a:pt x="23999" y="43532"/>
                </a:lnTo>
                <a:lnTo>
                  <a:pt x="23143" y="44574"/>
                </a:lnTo>
                <a:lnTo>
                  <a:pt x="22176" y="45616"/>
                </a:lnTo>
                <a:lnTo>
                  <a:pt x="21208" y="46620"/>
                </a:lnTo>
                <a:lnTo>
                  <a:pt x="20204" y="47588"/>
                </a:lnTo>
                <a:lnTo>
                  <a:pt x="19162" y="48555"/>
                </a:lnTo>
                <a:lnTo>
                  <a:pt x="18083" y="49485"/>
                </a:lnTo>
                <a:lnTo>
                  <a:pt x="16520" y="50750"/>
                </a:lnTo>
                <a:lnTo>
                  <a:pt x="15069" y="51829"/>
                </a:lnTo>
                <a:lnTo>
                  <a:pt x="13693" y="52722"/>
                </a:lnTo>
                <a:lnTo>
                  <a:pt x="12428" y="53504"/>
                </a:lnTo>
                <a:lnTo>
                  <a:pt x="11237" y="54136"/>
                </a:lnTo>
                <a:lnTo>
                  <a:pt x="10158" y="54657"/>
                </a:lnTo>
                <a:lnTo>
                  <a:pt x="9153" y="55029"/>
                </a:lnTo>
                <a:lnTo>
                  <a:pt x="8223" y="55327"/>
                </a:lnTo>
                <a:lnTo>
                  <a:pt x="7367" y="55513"/>
                </a:lnTo>
                <a:lnTo>
                  <a:pt x="6586" y="55624"/>
                </a:lnTo>
                <a:lnTo>
                  <a:pt x="5879" y="55662"/>
                </a:lnTo>
                <a:lnTo>
                  <a:pt x="5247" y="55662"/>
                </a:lnTo>
                <a:lnTo>
                  <a:pt x="4688" y="55550"/>
                </a:lnTo>
                <a:lnTo>
                  <a:pt x="4205" y="55438"/>
                </a:lnTo>
                <a:lnTo>
                  <a:pt x="3758" y="55290"/>
                </a:lnTo>
                <a:lnTo>
                  <a:pt x="3386" y="55141"/>
                </a:lnTo>
                <a:lnTo>
                  <a:pt x="3014" y="54917"/>
                </a:lnTo>
                <a:lnTo>
                  <a:pt x="2679" y="54657"/>
                </a:lnTo>
                <a:lnTo>
                  <a:pt x="2344" y="54359"/>
                </a:lnTo>
                <a:lnTo>
                  <a:pt x="2047" y="54024"/>
                </a:lnTo>
                <a:lnTo>
                  <a:pt x="1786" y="53652"/>
                </a:lnTo>
                <a:lnTo>
                  <a:pt x="1526" y="53280"/>
                </a:lnTo>
                <a:lnTo>
                  <a:pt x="1303" y="52834"/>
                </a:lnTo>
                <a:lnTo>
                  <a:pt x="1117" y="52387"/>
                </a:lnTo>
                <a:lnTo>
                  <a:pt x="968" y="51904"/>
                </a:lnTo>
                <a:lnTo>
                  <a:pt x="819" y="51383"/>
                </a:lnTo>
                <a:lnTo>
                  <a:pt x="744" y="50825"/>
                </a:lnTo>
                <a:lnTo>
                  <a:pt x="670" y="50267"/>
                </a:lnTo>
                <a:lnTo>
                  <a:pt x="596" y="49671"/>
                </a:lnTo>
                <a:lnTo>
                  <a:pt x="596" y="49076"/>
                </a:lnTo>
                <a:lnTo>
                  <a:pt x="596" y="48406"/>
                </a:lnTo>
                <a:lnTo>
                  <a:pt x="633" y="47737"/>
                </a:lnTo>
                <a:lnTo>
                  <a:pt x="744" y="46844"/>
                </a:lnTo>
                <a:lnTo>
                  <a:pt x="893" y="45951"/>
                </a:lnTo>
                <a:lnTo>
                  <a:pt x="1117" y="45020"/>
                </a:lnTo>
                <a:lnTo>
                  <a:pt x="1340" y="44053"/>
                </a:lnTo>
                <a:lnTo>
                  <a:pt x="1637" y="43123"/>
                </a:lnTo>
                <a:lnTo>
                  <a:pt x="1972" y="42155"/>
                </a:lnTo>
                <a:lnTo>
                  <a:pt x="2344" y="41188"/>
                </a:lnTo>
                <a:lnTo>
                  <a:pt x="2754" y="40258"/>
                </a:lnTo>
                <a:lnTo>
                  <a:pt x="3237" y="39291"/>
                </a:lnTo>
                <a:lnTo>
                  <a:pt x="3721" y="38323"/>
                </a:lnTo>
                <a:lnTo>
                  <a:pt x="4279" y="37356"/>
                </a:lnTo>
                <a:lnTo>
                  <a:pt x="4837" y="36426"/>
                </a:lnTo>
                <a:lnTo>
                  <a:pt x="5470" y="35458"/>
                </a:lnTo>
                <a:lnTo>
                  <a:pt x="6102" y="34528"/>
                </a:lnTo>
                <a:lnTo>
                  <a:pt x="6809" y="33635"/>
                </a:lnTo>
                <a:lnTo>
                  <a:pt x="7553" y="32705"/>
                </a:lnTo>
                <a:lnTo>
                  <a:pt x="8186" y="31961"/>
                </a:lnTo>
                <a:lnTo>
                  <a:pt x="8893" y="31142"/>
                </a:lnTo>
                <a:lnTo>
                  <a:pt x="9674" y="30361"/>
                </a:lnTo>
                <a:lnTo>
                  <a:pt x="10530" y="29505"/>
                </a:lnTo>
                <a:lnTo>
                  <a:pt x="11423" y="28687"/>
                </a:lnTo>
                <a:lnTo>
                  <a:pt x="12390" y="27831"/>
                </a:lnTo>
                <a:lnTo>
                  <a:pt x="13432" y="26975"/>
                </a:lnTo>
                <a:lnTo>
                  <a:pt x="14548" y="26156"/>
                </a:lnTo>
                <a:lnTo>
                  <a:pt x="15702" y="25338"/>
                </a:lnTo>
                <a:lnTo>
                  <a:pt x="16967" y="24519"/>
                </a:lnTo>
                <a:lnTo>
                  <a:pt x="18269" y="23738"/>
                </a:lnTo>
                <a:lnTo>
                  <a:pt x="19683" y="22994"/>
                </a:lnTo>
                <a:lnTo>
                  <a:pt x="21134" y="22287"/>
                </a:lnTo>
                <a:lnTo>
                  <a:pt x="22697" y="21580"/>
                </a:lnTo>
                <a:lnTo>
                  <a:pt x="24297" y="20948"/>
                </a:lnTo>
                <a:lnTo>
                  <a:pt x="26008" y="20389"/>
                </a:lnTo>
                <a:lnTo>
                  <a:pt x="26938" y="20092"/>
                </a:lnTo>
                <a:lnTo>
                  <a:pt x="27831" y="19831"/>
                </a:lnTo>
                <a:lnTo>
                  <a:pt x="28761" y="19608"/>
                </a:lnTo>
                <a:lnTo>
                  <a:pt x="29654" y="19422"/>
                </a:lnTo>
                <a:lnTo>
                  <a:pt x="30547" y="19236"/>
                </a:lnTo>
                <a:lnTo>
                  <a:pt x="31440" y="19087"/>
                </a:lnTo>
                <a:lnTo>
                  <a:pt x="32333" y="18938"/>
                </a:lnTo>
                <a:lnTo>
                  <a:pt x="33226" y="18827"/>
                </a:lnTo>
                <a:close/>
                <a:moveTo>
                  <a:pt x="30696" y="0"/>
                </a:moveTo>
                <a:lnTo>
                  <a:pt x="31105" y="1377"/>
                </a:lnTo>
                <a:lnTo>
                  <a:pt x="31515" y="2865"/>
                </a:lnTo>
                <a:lnTo>
                  <a:pt x="31887" y="4502"/>
                </a:lnTo>
                <a:lnTo>
                  <a:pt x="32259" y="6251"/>
                </a:lnTo>
                <a:lnTo>
                  <a:pt x="32557" y="8074"/>
                </a:lnTo>
                <a:lnTo>
                  <a:pt x="32854" y="10009"/>
                </a:lnTo>
                <a:lnTo>
                  <a:pt x="33077" y="12055"/>
                </a:lnTo>
                <a:lnTo>
                  <a:pt x="33226" y="14139"/>
                </a:lnTo>
                <a:lnTo>
                  <a:pt x="33263" y="16222"/>
                </a:lnTo>
                <a:lnTo>
                  <a:pt x="33263" y="18231"/>
                </a:lnTo>
                <a:lnTo>
                  <a:pt x="32333" y="18343"/>
                </a:lnTo>
                <a:lnTo>
                  <a:pt x="31440" y="18492"/>
                </a:lnTo>
                <a:lnTo>
                  <a:pt x="30510" y="18641"/>
                </a:lnTo>
                <a:lnTo>
                  <a:pt x="29580" y="18827"/>
                </a:lnTo>
                <a:lnTo>
                  <a:pt x="28650" y="19013"/>
                </a:lnTo>
                <a:lnTo>
                  <a:pt x="27720" y="19273"/>
                </a:lnTo>
                <a:lnTo>
                  <a:pt x="26789" y="19534"/>
                </a:lnTo>
                <a:lnTo>
                  <a:pt x="25822" y="19831"/>
                </a:lnTo>
                <a:lnTo>
                  <a:pt x="24111" y="20389"/>
                </a:lnTo>
                <a:lnTo>
                  <a:pt x="22436" y="21059"/>
                </a:lnTo>
                <a:lnTo>
                  <a:pt x="20874" y="21729"/>
                </a:lnTo>
                <a:lnTo>
                  <a:pt x="19385" y="22473"/>
                </a:lnTo>
                <a:lnTo>
                  <a:pt x="17971" y="23217"/>
                </a:lnTo>
                <a:lnTo>
                  <a:pt x="16632" y="24036"/>
                </a:lnTo>
                <a:lnTo>
                  <a:pt x="15367" y="24854"/>
                </a:lnTo>
                <a:lnTo>
                  <a:pt x="14176" y="25673"/>
                </a:lnTo>
                <a:lnTo>
                  <a:pt x="13060" y="26529"/>
                </a:lnTo>
                <a:lnTo>
                  <a:pt x="12018" y="27384"/>
                </a:lnTo>
                <a:lnTo>
                  <a:pt x="11014" y="28240"/>
                </a:lnTo>
                <a:lnTo>
                  <a:pt x="10083" y="29096"/>
                </a:lnTo>
                <a:lnTo>
                  <a:pt x="9265" y="29914"/>
                </a:lnTo>
                <a:lnTo>
                  <a:pt x="8446" y="30770"/>
                </a:lnTo>
                <a:lnTo>
                  <a:pt x="7739" y="31551"/>
                </a:lnTo>
                <a:lnTo>
                  <a:pt x="7070" y="32333"/>
                </a:lnTo>
                <a:lnTo>
                  <a:pt x="6326" y="33263"/>
                </a:lnTo>
                <a:lnTo>
                  <a:pt x="5619" y="34193"/>
                </a:lnTo>
                <a:lnTo>
                  <a:pt x="4949" y="35161"/>
                </a:lnTo>
                <a:lnTo>
                  <a:pt x="4354" y="36091"/>
                </a:lnTo>
                <a:lnTo>
                  <a:pt x="3758" y="37095"/>
                </a:lnTo>
                <a:lnTo>
                  <a:pt x="3200" y="38063"/>
                </a:lnTo>
                <a:lnTo>
                  <a:pt x="2679" y="39030"/>
                </a:lnTo>
                <a:lnTo>
                  <a:pt x="2196" y="40035"/>
                </a:lnTo>
                <a:lnTo>
                  <a:pt x="1786" y="41002"/>
                </a:lnTo>
                <a:lnTo>
                  <a:pt x="1414" y="41969"/>
                </a:lnTo>
                <a:lnTo>
                  <a:pt x="1042" y="42974"/>
                </a:lnTo>
                <a:lnTo>
                  <a:pt x="782" y="43941"/>
                </a:lnTo>
                <a:lnTo>
                  <a:pt x="521" y="44872"/>
                </a:lnTo>
                <a:lnTo>
                  <a:pt x="298" y="45839"/>
                </a:lnTo>
                <a:lnTo>
                  <a:pt x="149" y="46769"/>
                </a:lnTo>
                <a:lnTo>
                  <a:pt x="38" y="47699"/>
                </a:lnTo>
                <a:lnTo>
                  <a:pt x="0" y="48406"/>
                </a:lnTo>
                <a:lnTo>
                  <a:pt x="0" y="49113"/>
                </a:lnTo>
                <a:lnTo>
                  <a:pt x="0" y="49746"/>
                </a:lnTo>
                <a:lnTo>
                  <a:pt x="75" y="50415"/>
                </a:lnTo>
                <a:lnTo>
                  <a:pt x="149" y="51011"/>
                </a:lnTo>
                <a:lnTo>
                  <a:pt x="261" y="51606"/>
                </a:lnTo>
                <a:lnTo>
                  <a:pt x="410" y="52164"/>
                </a:lnTo>
                <a:lnTo>
                  <a:pt x="596" y="52685"/>
                </a:lnTo>
                <a:lnTo>
                  <a:pt x="819" y="53169"/>
                </a:lnTo>
                <a:lnTo>
                  <a:pt x="1042" y="53615"/>
                </a:lnTo>
                <a:lnTo>
                  <a:pt x="1340" y="54062"/>
                </a:lnTo>
                <a:lnTo>
                  <a:pt x="1637" y="54434"/>
                </a:lnTo>
                <a:lnTo>
                  <a:pt x="1972" y="54806"/>
                </a:lnTo>
                <a:lnTo>
                  <a:pt x="2307" y="55141"/>
                </a:lnTo>
                <a:lnTo>
                  <a:pt x="2716" y="55401"/>
                </a:lnTo>
                <a:lnTo>
                  <a:pt x="3126" y="55662"/>
                </a:lnTo>
                <a:lnTo>
                  <a:pt x="3721" y="55922"/>
                </a:lnTo>
                <a:lnTo>
                  <a:pt x="4391" y="56108"/>
                </a:lnTo>
                <a:lnTo>
                  <a:pt x="5098" y="56220"/>
                </a:lnTo>
                <a:lnTo>
                  <a:pt x="5842" y="56257"/>
                </a:lnTo>
                <a:lnTo>
                  <a:pt x="6437" y="56257"/>
                </a:lnTo>
                <a:lnTo>
                  <a:pt x="7107" y="56182"/>
                </a:lnTo>
                <a:lnTo>
                  <a:pt x="7777" y="56034"/>
                </a:lnTo>
                <a:lnTo>
                  <a:pt x="8484" y="55885"/>
                </a:lnTo>
                <a:lnTo>
                  <a:pt x="9190" y="55624"/>
                </a:lnTo>
                <a:lnTo>
                  <a:pt x="9935" y="55364"/>
                </a:lnTo>
                <a:lnTo>
                  <a:pt x="10716" y="55029"/>
                </a:lnTo>
                <a:lnTo>
                  <a:pt x="11497" y="54657"/>
                </a:lnTo>
                <a:lnTo>
                  <a:pt x="12316" y="54248"/>
                </a:lnTo>
                <a:lnTo>
                  <a:pt x="13134" y="53764"/>
                </a:lnTo>
                <a:lnTo>
                  <a:pt x="13990" y="53243"/>
                </a:lnTo>
                <a:lnTo>
                  <a:pt x="14846" y="52685"/>
                </a:lnTo>
                <a:lnTo>
                  <a:pt x="15702" y="52090"/>
                </a:lnTo>
                <a:lnTo>
                  <a:pt x="16595" y="51420"/>
                </a:lnTo>
                <a:lnTo>
                  <a:pt x="17525" y="50713"/>
                </a:lnTo>
                <a:lnTo>
                  <a:pt x="18455" y="49969"/>
                </a:lnTo>
                <a:lnTo>
                  <a:pt x="19571" y="49002"/>
                </a:lnTo>
                <a:lnTo>
                  <a:pt x="20613" y="48034"/>
                </a:lnTo>
                <a:lnTo>
                  <a:pt x="21655" y="47030"/>
                </a:lnTo>
                <a:lnTo>
                  <a:pt x="22622" y="46025"/>
                </a:lnTo>
                <a:lnTo>
                  <a:pt x="23590" y="44983"/>
                </a:lnTo>
                <a:lnTo>
                  <a:pt x="24483" y="43904"/>
                </a:lnTo>
                <a:lnTo>
                  <a:pt x="25338" y="42825"/>
                </a:lnTo>
                <a:lnTo>
                  <a:pt x="26157" y="41709"/>
                </a:lnTo>
                <a:lnTo>
                  <a:pt x="26938" y="40593"/>
                </a:lnTo>
                <a:lnTo>
                  <a:pt x="27682" y="39439"/>
                </a:lnTo>
                <a:lnTo>
                  <a:pt x="28389" y="38249"/>
                </a:lnTo>
                <a:lnTo>
                  <a:pt x="29059" y="37058"/>
                </a:lnTo>
                <a:lnTo>
                  <a:pt x="29654" y="35830"/>
                </a:lnTo>
                <a:lnTo>
                  <a:pt x="30250" y="34602"/>
                </a:lnTo>
                <a:lnTo>
                  <a:pt x="30771" y="33337"/>
                </a:lnTo>
                <a:lnTo>
                  <a:pt x="31254" y="32072"/>
                </a:lnTo>
                <a:lnTo>
                  <a:pt x="31812" y="30510"/>
                </a:lnTo>
                <a:lnTo>
                  <a:pt x="32259" y="28910"/>
                </a:lnTo>
                <a:lnTo>
                  <a:pt x="32705" y="27273"/>
                </a:lnTo>
                <a:lnTo>
                  <a:pt x="33040" y="25636"/>
                </a:lnTo>
                <a:lnTo>
                  <a:pt x="33338" y="23961"/>
                </a:lnTo>
                <a:lnTo>
                  <a:pt x="33561" y="22250"/>
                </a:lnTo>
                <a:lnTo>
                  <a:pt x="33710" y="20538"/>
                </a:lnTo>
                <a:lnTo>
                  <a:pt x="33822" y="18790"/>
                </a:lnTo>
                <a:lnTo>
                  <a:pt x="35421" y="18678"/>
                </a:lnTo>
                <a:lnTo>
                  <a:pt x="36947" y="18678"/>
                </a:lnTo>
                <a:lnTo>
                  <a:pt x="38510" y="18752"/>
                </a:lnTo>
                <a:lnTo>
                  <a:pt x="40035" y="18901"/>
                </a:lnTo>
                <a:lnTo>
                  <a:pt x="41523" y="19124"/>
                </a:lnTo>
                <a:lnTo>
                  <a:pt x="43012" y="19422"/>
                </a:lnTo>
                <a:lnTo>
                  <a:pt x="44463" y="19831"/>
                </a:lnTo>
                <a:lnTo>
                  <a:pt x="45877" y="20315"/>
                </a:lnTo>
                <a:lnTo>
                  <a:pt x="46807" y="20650"/>
                </a:lnTo>
                <a:lnTo>
                  <a:pt x="47700" y="21022"/>
                </a:lnTo>
                <a:lnTo>
                  <a:pt x="48556" y="21431"/>
                </a:lnTo>
                <a:lnTo>
                  <a:pt x="49449" y="21878"/>
                </a:lnTo>
                <a:lnTo>
                  <a:pt x="50304" y="22361"/>
                </a:lnTo>
                <a:lnTo>
                  <a:pt x="51160" y="22882"/>
                </a:lnTo>
                <a:lnTo>
                  <a:pt x="52016" y="23440"/>
                </a:lnTo>
                <a:lnTo>
                  <a:pt x="52872" y="24036"/>
                </a:lnTo>
                <a:lnTo>
                  <a:pt x="53690" y="24631"/>
                </a:lnTo>
                <a:lnTo>
                  <a:pt x="54509" y="25264"/>
                </a:lnTo>
                <a:lnTo>
                  <a:pt x="55327" y="25933"/>
                </a:lnTo>
                <a:lnTo>
                  <a:pt x="56109" y="26677"/>
                </a:lnTo>
                <a:lnTo>
                  <a:pt x="56890" y="27384"/>
                </a:lnTo>
                <a:lnTo>
                  <a:pt x="57671" y="28166"/>
                </a:lnTo>
                <a:lnTo>
                  <a:pt x="58415" y="28984"/>
                </a:lnTo>
                <a:lnTo>
                  <a:pt x="59160" y="29803"/>
                </a:lnTo>
                <a:lnTo>
                  <a:pt x="60239" y="31068"/>
                </a:lnTo>
                <a:lnTo>
                  <a:pt x="61243" y="32370"/>
                </a:lnTo>
                <a:lnTo>
                  <a:pt x="62173" y="33635"/>
                </a:lnTo>
                <a:lnTo>
                  <a:pt x="63029" y="34937"/>
                </a:lnTo>
                <a:lnTo>
                  <a:pt x="63848" y="36202"/>
                </a:lnTo>
                <a:lnTo>
                  <a:pt x="64592" y="37430"/>
                </a:lnTo>
                <a:lnTo>
                  <a:pt x="65261" y="38621"/>
                </a:lnTo>
                <a:lnTo>
                  <a:pt x="65894" y="39811"/>
                </a:lnTo>
                <a:lnTo>
                  <a:pt x="65894" y="38546"/>
                </a:lnTo>
                <a:lnTo>
                  <a:pt x="65299" y="37467"/>
                </a:lnTo>
                <a:lnTo>
                  <a:pt x="64629" y="36351"/>
                </a:lnTo>
                <a:lnTo>
                  <a:pt x="63922" y="35198"/>
                </a:lnTo>
                <a:lnTo>
                  <a:pt x="63178" y="34044"/>
                </a:lnTo>
                <a:lnTo>
                  <a:pt x="62359" y="32891"/>
                </a:lnTo>
                <a:lnTo>
                  <a:pt x="61504" y="31738"/>
                </a:lnTo>
                <a:lnTo>
                  <a:pt x="60611" y="30584"/>
                </a:lnTo>
                <a:lnTo>
                  <a:pt x="59643" y="29431"/>
                </a:lnTo>
                <a:lnTo>
                  <a:pt x="58862" y="28575"/>
                </a:lnTo>
                <a:lnTo>
                  <a:pt x="58081" y="27756"/>
                </a:lnTo>
                <a:lnTo>
                  <a:pt x="57299" y="26975"/>
                </a:lnTo>
                <a:lnTo>
                  <a:pt x="56518" y="26231"/>
                </a:lnTo>
                <a:lnTo>
                  <a:pt x="55699" y="25487"/>
                </a:lnTo>
                <a:lnTo>
                  <a:pt x="54881" y="24817"/>
                </a:lnTo>
                <a:lnTo>
                  <a:pt x="54062" y="24147"/>
                </a:lnTo>
                <a:lnTo>
                  <a:pt x="53206" y="23552"/>
                </a:lnTo>
                <a:lnTo>
                  <a:pt x="52351" y="22957"/>
                </a:lnTo>
                <a:lnTo>
                  <a:pt x="51495" y="22399"/>
                </a:lnTo>
                <a:lnTo>
                  <a:pt x="50602" y="21878"/>
                </a:lnTo>
                <a:lnTo>
                  <a:pt x="49746" y="21357"/>
                </a:lnTo>
                <a:lnTo>
                  <a:pt x="48853" y="20910"/>
                </a:lnTo>
                <a:lnTo>
                  <a:pt x="47923" y="20501"/>
                </a:lnTo>
                <a:lnTo>
                  <a:pt x="47030" y="20092"/>
                </a:lnTo>
                <a:lnTo>
                  <a:pt x="46100" y="19757"/>
                </a:lnTo>
                <a:lnTo>
                  <a:pt x="44649" y="19273"/>
                </a:lnTo>
                <a:lnTo>
                  <a:pt x="43161" y="18864"/>
                </a:lnTo>
                <a:lnTo>
                  <a:pt x="41672" y="18529"/>
                </a:lnTo>
                <a:lnTo>
                  <a:pt x="40147" y="18306"/>
                </a:lnTo>
                <a:lnTo>
                  <a:pt x="38584" y="18157"/>
                </a:lnTo>
                <a:lnTo>
                  <a:pt x="37021" y="18083"/>
                </a:lnTo>
                <a:lnTo>
                  <a:pt x="35459" y="18083"/>
                </a:lnTo>
                <a:lnTo>
                  <a:pt x="33859" y="18194"/>
                </a:lnTo>
                <a:lnTo>
                  <a:pt x="33859" y="16148"/>
                </a:lnTo>
                <a:lnTo>
                  <a:pt x="33822" y="14101"/>
                </a:lnTo>
                <a:lnTo>
                  <a:pt x="33673" y="12018"/>
                </a:lnTo>
                <a:lnTo>
                  <a:pt x="33449" y="10009"/>
                </a:lnTo>
                <a:lnTo>
                  <a:pt x="33189" y="8074"/>
                </a:lnTo>
                <a:lnTo>
                  <a:pt x="32854" y="6251"/>
                </a:lnTo>
                <a:lnTo>
                  <a:pt x="32482" y="4502"/>
                </a:lnTo>
                <a:lnTo>
                  <a:pt x="32110" y="2865"/>
                </a:lnTo>
                <a:lnTo>
                  <a:pt x="31738" y="1377"/>
                </a:lnTo>
                <a:lnTo>
                  <a:pt x="31329"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p:txBody>
      </p:sp>
      <p:sp>
        <p:nvSpPr>
          <p:cNvPr id="204" name="Google Shape;204;p17"/>
          <p:cNvSpPr txBox="1"/>
          <p:nvPr/>
        </p:nvSpPr>
        <p:spPr>
          <a:xfrm>
            <a:off x="6720300" y="4800275"/>
            <a:ext cx="21951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fld id="{00000000-1234-1234-1234-123412341234}" type="slidenum">
              <a:rPr lang="en" sz="700">
                <a:solidFill>
                  <a:schemeClr val="accent5"/>
                </a:solidFill>
                <a:latin typeface="Nunito Sans"/>
                <a:ea typeface="Nunito Sans"/>
                <a:cs typeface="Nunito Sans"/>
                <a:sym typeface="Nunito Sans"/>
              </a:rPr>
              <a:t>‹#›</a:t>
            </a:fld>
            <a:endParaRPr sz="700">
              <a:solidFill>
                <a:schemeClr val="accent5"/>
              </a:solidFill>
              <a:latin typeface="Nunito Sans"/>
              <a:ea typeface="Nunito Sans"/>
              <a:cs typeface="Nunito Sans"/>
              <a:sym typeface="Nunito Sans"/>
            </a:endParaRPr>
          </a:p>
        </p:txBody>
      </p:sp>
      <p:sp>
        <p:nvSpPr>
          <p:cNvPr id="205" name="Google Shape;205;p17"/>
          <p:cNvSpPr txBox="1"/>
          <p:nvPr>
            <p:ph idx="7" type="subTitle"/>
          </p:nvPr>
        </p:nvSpPr>
        <p:spPr>
          <a:xfrm>
            <a:off x="228600" y="4800275"/>
            <a:ext cx="1115700" cy="311400"/>
          </a:xfrm>
          <a:prstGeom prst="rect">
            <a:avLst/>
          </a:prstGeom>
        </p:spPr>
        <p:txBody>
          <a:bodyPr anchorCtr="0" anchor="t" bIns="91425" lIns="91425" spcFirstLastPara="1" rIns="91425" wrap="square" tIns="91425">
            <a:noAutofit/>
          </a:bodyPr>
          <a:lstStyle>
            <a:lvl1pPr lvl="0">
              <a:spcBef>
                <a:spcPts val="0"/>
              </a:spcBef>
              <a:spcAft>
                <a:spcPts val="0"/>
              </a:spcAft>
              <a:buNone/>
              <a:defRPr sz="700">
                <a:solidFill>
                  <a:schemeClr val="accent5"/>
                </a:solidFill>
                <a:latin typeface="Nunito Sans"/>
                <a:ea typeface="Nunito Sans"/>
                <a:cs typeface="Nunito Sans"/>
                <a:sym typeface="Nunito Sans"/>
              </a:defRPr>
            </a:lvl1pPr>
            <a:lvl2pPr lvl="1">
              <a:spcBef>
                <a:spcPts val="0"/>
              </a:spcBef>
              <a:spcAft>
                <a:spcPts val="0"/>
              </a:spcAft>
              <a:buSzPts val="700"/>
              <a:buFont typeface="Nunito Sans"/>
              <a:buNone/>
              <a:defRPr sz="700">
                <a:latin typeface="Nunito Sans"/>
                <a:ea typeface="Nunito Sans"/>
                <a:cs typeface="Nunito Sans"/>
                <a:sym typeface="Nunito Sans"/>
              </a:defRPr>
            </a:lvl2pPr>
            <a:lvl3pPr lvl="2">
              <a:spcBef>
                <a:spcPts val="0"/>
              </a:spcBef>
              <a:spcAft>
                <a:spcPts val="0"/>
              </a:spcAft>
              <a:buSzPts val="700"/>
              <a:buFont typeface="Nunito Sans"/>
              <a:buNone/>
              <a:defRPr sz="700">
                <a:latin typeface="Nunito Sans"/>
                <a:ea typeface="Nunito Sans"/>
                <a:cs typeface="Nunito Sans"/>
                <a:sym typeface="Nunito Sans"/>
              </a:defRPr>
            </a:lvl3pPr>
            <a:lvl4pPr lvl="3">
              <a:spcBef>
                <a:spcPts val="0"/>
              </a:spcBef>
              <a:spcAft>
                <a:spcPts val="0"/>
              </a:spcAft>
              <a:buSzPts val="700"/>
              <a:buFont typeface="Nunito Sans"/>
              <a:buNone/>
              <a:defRPr sz="700">
                <a:latin typeface="Nunito Sans"/>
                <a:ea typeface="Nunito Sans"/>
                <a:cs typeface="Nunito Sans"/>
                <a:sym typeface="Nunito Sans"/>
              </a:defRPr>
            </a:lvl4pPr>
            <a:lvl5pPr lvl="4">
              <a:spcBef>
                <a:spcPts val="0"/>
              </a:spcBef>
              <a:spcAft>
                <a:spcPts val="0"/>
              </a:spcAft>
              <a:buSzPts val="700"/>
              <a:buFont typeface="Nunito Sans"/>
              <a:buNone/>
              <a:defRPr sz="700">
                <a:latin typeface="Nunito Sans"/>
                <a:ea typeface="Nunito Sans"/>
                <a:cs typeface="Nunito Sans"/>
                <a:sym typeface="Nunito Sans"/>
              </a:defRPr>
            </a:lvl5pPr>
            <a:lvl6pPr lvl="5">
              <a:spcBef>
                <a:spcPts val="0"/>
              </a:spcBef>
              <a:spcAft>
                <a:spcPts val="0"/>
              </a:spcAft>
              <a:buSzPts val="700"/>
              <a:buFont typeface="Nunito Sans"/>
              <a:buNone/>
              <a:defRPr sz="700">
                <a:latin typeface="Nunito Sans"/>
                <a:ea typeface="Nunito Sans"/>
                <a:cs typeface="Nunito Sans"/>
                <a:sym typeface="Nunito Sans"/>
              </a:defRPr>
            </a:lvl6pPr>
            <a:lvl7pPr lvl="6">
              <a:spcBef>
                <a:spcPts val="0"/>
              </a:spcBef>
              <a:spcAft>
                <a:spcPts val="0"/>
              </a:spcAft>
              <a:buSzPts val="700"/>
              <a:buFont typeface="Nunito Sans"/>
              <a:buNone/>
              <a:defRPr sz="700">
                <a:latin typeface="Nunito Sans"/>
                <a:ea typeface="Nunito Sans"/>
                <a:cs typeface="Nunito Sans"/>
                <a:sym typeface="Nunito Sans"/>
              </a:defRPr>
            </a:lvl7pPr>
            <a:lvl8pPr lvl="7">
              <a:spcBef>
                <a:spcPts val="0"/>
              </a:spcBef>
              <a:spcAft>
                <a:spcPts val="0"/>
              </a:spcAft>
              <a:buSzPts val="700"/>
              <a:buFont typeface="Nunito Sans"/>
              <a:buNone/>
              <a:defRPr sz="700">
                <a:latin typeface="Nunito Sans"/>
                <a:ea typeface="Nunito Sans"/>
                <a:cs typeface="Nunito Sans"/>
                <a:sym typeface="Nunito Sans"/>
              </a:defRPr>
            </a:lvl8pPr>
            <a:lvl9pPr lvl="8">
              <a:spcBef>
                <a:spcPts val="0"/>
              </a:spcBef>
              <a:spcAft>
                <a:spcPts val="0"/>
              </a:spcAft>
              <a:buSzPts val="700"/>
              <a:buFont typeface="Nunito Sans"/>
              <a:buNone/>
              <a:defRPr sz="700">
                <a:latin typeface="Nunito Sans"/>
                <a:ea typeface="Nunito Sans"/>
                <a:cs typeface="Nunito Sans"/>
                <a:sym typeface="Nunito Sans"/>
              </a:defRPr>
            </a:lvl9pPr>
          </a:lstStyle>
          <a:p/>
        </p:txBody>
      </p:sp>
      <p:sp>
        <p:nvSpPr>
          <p:cNvPr id="206" name="Google Shape;206;p1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big ideas - Alt 3">
  <p:cSld name="BLANK_1_1_1_1_1_1_1_1_1_1_1_1_1_1_2">
    <p:spTree>
      <p:nvGrpSpPr>
        <p:cNvPr id="207" name="Shape 207"/>
        <p:cNvGrpSpPr/>
        <p:nvPr/>
      </p:nvGrpSpPr>
      <p:grpSpPr>
        <a:xfrm>
          <a:off x="0" y="0"/>
          <a:ext cx="0" cy="0"/>
          <a:chOff x="0" y="0"/>
          <a:chExt cx="0" cy="0"/>
        </a:xfrm>
      </p:grpSpPr>
      <p:pic>
        <p:nvPicPr>
          <p:cNvPr id="208" name="Google Shape;208;p18"/>
          <p:cNvPicPr preferRelativeResize="0"/>
          <p:nvPr/>
        </p:nvPicPr>
        <p:blipFill rotWithShape="1">
          <a:blip r:embed="rId2">
            <a:alphaModFix/>
          </a:blip>
          <a:srcRect b="0" l="535" r="33361" t="71891"/>
          <a:stretch/>
        </p:blipFill>
        <p:spPr>
          <a:xfrm>
            <a:off x="5624200" y="0"/>
            <a:ext cx="3519800" cy="1496699"/>
          </a:xfrm>
          <a:prstGeom prst="rect">
            <a:avLst/>
          </a:prstGeom>
          <a:noFill/>
          <a:ln>
            <a:noFill/>
          </a:ln>
        </p:spPr>
      </p:pic>
      <p:sp>
        <p:nvSpPr>
          <p:cNvPr id="209" name="Google Shape;209;p18"/>
          <p:cNvSpPr txBox="1"/>
          <p:nvPr>
            <p:ph idx="1" type="body"/>
          </p:nvPr>
        </p:nvSpPr>
        <p:spPr>
          <a:xfrm>
            <a:off x="1238400" y="1312275"/>
            <a:ext cx="1204200" cy="514800"/>
          </a:xfrm>
          <a:prstGeom prst="rect">
            <a:avLst/>
          </a:prstGeom>
        </p:spPr>
        <p:txBody>
          <a:bodyPr anchorCtr="0" anchor="t" bIns="91425" lIns="91425" spcFirstLastPara="1" rIns="91425" wrap="square" tIns="91425">
            <a:spAutoFit/>
          </a:bodyPr>
          <a:lstStyle>
            <a:lvl1pPr indent="-269875" lvl="0" marL="457200">
              <a:lnSpc>
                <a:spcPct val="115000"/>
              </a:lnSpc>
              <a:spcBef>
                <a:spcPts val="0"/>
              </a:spcBef>
              <a:spcAft>
                <a:spcPts val="0"/>
              </a:spcAft>
              <a:buClr>
                <a:schemeClr val="dk1"/>
              </a:buClr>
              <a:buSzPts val="650"/>
              <a:buFont typeface="Nunito Sans"/>
              <a:buChar char="●"/>
              <a:defRPr sz="650"/>
            </a:lvl1pPr>
            <a:lvl2pPr indent="-269875" lvl="1" marL="914400">
              <a:lnSpc>
                <a:spcPct val="115000"/>
              </a:lnSpc>
              <a:spcBef>
                <a:spcPts val="0"/>
              </a:spcBef>
              <a:spcAft>
                <a:spcPts val="0"/>
              </a:spcAft>
              <a:buClr>
                <a:schemeClr val="dk1"/>
              </a:buClr>
              <a:buSzPts val="650"/>
              <a:buFont typeface="Nunito Sans"/>
              <a:buChar char="○"/>
              <a:defRPr sz="650"/>
            </a:lvl2pPr>
            <a:lvl3pPr indent="-269875" lvl="2" marL="1371600">
              <a:lnSpc>
                <a:spcPct val="115000"/>
              </a:lnSpc>
              <a:spcBef>
                <a:spcPts val="0"/>
              </a:spcBef>
              <a:spcAft>
                <a:spcPts val="0"/>
              </a:spcAft>
              <a:buClr>
                <a:schemeClr val="dk1"/>
              </a:buClr>
              <a:buSzPts val="650"/>
              <a:buFont typeface="Nunito Sans"/>
              <a:buChar char="■"/>
              <a:defRPr sz="650"/>
            </a:lvl3pPr>
            <a:lvl4pPr indent="-269875" lvl="3" marL="1828800">
              <a:lnSpc>
                <a:spcPct val="115000"/>
              </a:lnSpc>
              <a:spcBef>
                <a:spcPts val="0"/>
              </a:spcBef>
              <a:spcAft>
                <a:spcPts val="0"/>
              </a:spcAft>
              <a:buClr>
                <a:schemeClr val="dk1"/>
              </a:buClr>
              <a:buSzPts val="650"/>
              <a:buFont typeface="Nunito Sans"/>
              <a:buChar char="●"/>
              <a:defRPr sz="650"/>
            </a:lvl4pPr>
            <a:lvl5pPr indent="-269875" lvl="4" marL="2286000">
              <a:lnSpc>
                <a:spcPct val="115000"/>
              </a:lnSpc>
              <a:spcBef>
                <a:spcPts val="0"/>
              </a:spcBef>
              <a:spcAft>
                <a:spcPts val="0"/>
              </a:spcAft>
              <a:buClr>
                <a:schemeClr val="dk1"/>
              </a:buClr>
              <a:buSzPts val="650"/>
              <a:buFont typeface="Nunito Sans"/>
              <a:buChar char="○"/>
              <a:defRPr sz="650"/>
            </a:lvl5pPr>
            <a:lvl6pPr indent="-269875" lvl="5" marL="2743200">
              <a:lnSpc>
                <a:spcPct val="115000"/>
              </a:lnSpc>
              <a:spcBef>
                <a:spcPts val="0"/>
              </a:spcBef>
              <a:spcAft>
                <a:spcPts val="0"/>
              </a:spcAft>
              <a:buClr>
                <a:schemeClr val="dk1"/>
              </a:buClr>
              <a:buSzPts val="650"/>
              <a:buFont typeface="Nunito Sans"/>
              <a:buChar char="■"/>
              <a:defRPr sz="650"/>
            </a:lvl6pPr>
            <a:lvl7pPr indent="-269875" lvl="6" marL="3200400">
              <a:lnSpc>
                <a:spcPct val="115000"/>
              </a:lnSpc>
              <a:spcBef>
                <a:spcPts val="0"/>
              </a:spcBef>
              <a:spcAft>
                <a:spcPts val="0"/>
              </a:spcAft>
              <a:buClr>
                <a:schemeClr val="dk1"/>
              </a:buClr>
              <a:buSzPts val="650"/>
              <a:buFont typeface="Nunito Sans"/>
              <a:buChar char="●"/>
              <a:defRPr sz="650"/>
            </a:lvl7pPr>
            <a:lvl8pPr indent="-269875" lvl="7" marL="3657600">
              <a:lnSpc>
                <a:spcPct val="115000"/>
              </a:lnSpc>
              <a:spcBef>
                <a:spcPts val="0"/>
              </a:spcBef>
              <a:spcAft>
                <a:spcPts val="0"/>
              </a:spcAft>
              <a:buClr>
                <a:schemeClr val="dk1"/>
              </a:buClr>
              <a:buSzPts val="650"/>
              <a:buFont typeface="Nunito Sans"/>
              <a:buChar char="○"/>
              <a:defRPr sz="650"/>
            </a:lvl8pPr>
            <a:lvl9pPr indent="-269875" lvl="8" marL="4114800">
              <a:lnSpc>
                <a:spcPct val="115000"/>
              </a:lnSpc>
              <a:spcBef>
                <a:spcPts val="0"/>
              </a:spcBef>
              <a:spcAft>
                <a:spcPts val="0"/>
              </a:spcAft>
              <a:buClr>
                <a:schemeClr val="dk1"/>
              </a:buClr>
              <a:buSzPts val="650"/>
              <a:buFont typeface="Nunito Sans"/>
              <a:buChar char="■"/>
              <a:defRPr sz="650"/>
            </a:lvl9pPr>
          </a:lstStyle>
          <a:p/>
        </p:txBody>
      </p:sp>
      <p:sp>
        <p:nvSpPr>
          <p:cNvPr id="210" name="Google Shape;210;p18"/>
          <p:cNvSpPr txBox="1"/>
          <p:nvPr>
            <p:ph idx="2" type="body"/>
          </p:nvPr>
        </p:nvSpPr>
        <p:spPr>
          <a:xfrm>
            <a:off x="2459068" y="1312275"/>
            <a:ext cx="1204200" cy="514800"/>
          </a:xfrm>
          <a:prstGeom prst="rect">
            <a:avLst/>
          </a:prstGeom>
        </p:spPr>
        <p:txBody>
          <a:bodyPr anchorCtr="0" anchor="t" bIns="91425" lIns="91425" spcFirstLastPara="1" rIns="91425" wrap="square" tIns="91425">
            <a:spAutoFit/>
          </a:bodyPr>
          <a:lstStyle>
            <a:lvl1pPr indent="-269875" lvl="0" marL="457200">
              <a:lnSpc>
                <a:spcPct val="115000"/>
              </a:lnSpc>
              <a:spcBef>
                <a:spcPts val="0"/>
              </a:spcBef>
              <a:spcAft>
                <a:spcPts val="0"/>
              </a:spcAft>
              <a:buClr>
                <a:schemeClr val="dk1"/>
              </a:buClr>
              <a:buSzPts val="650"/>
              <a:buFont typeface="Nunito Sans"/>
              <a:buChar char="●"/>
              <a:defRPr sz="650"/>
            </a:lvl1pPr>
            <a:lvl2pPr indent="-269875" lvl="1" marL="914400">
              <a:lnSpc>
                <a:spcPct val="115000"/>
              </a:lnSpc>
              <a:spcBef>
                <a:spcPts val="0"/>
              </a:spcBef>
              <a:spcAft>
                <a:spcPts val="0"/>
              </a:spcAft>
              <a:buClr>
                <a:schemeClr val="dk1"/>
              </a:buClr>
              <a:buSzPts val="650"/>
              <a:buFont typeface="Nunito Sans"/>
              <a:buChar char="○"/>
              <a:defRPr sz="650"/>
            </a:lvl2pPr>
            <a:lvl3pPr indent="-269875" lvl="2" marL="1371600">
              <a:lnSpc>
                <a:spcPct val="115000"/>
              </a:lnSpc>
              <a:spcBef>
                <a:spcPts val="0"/>
              </a:spcBef>
              <a:spcAft>
                <a:spcPts val="0"/>
              </a:spcAft>
              <a:buClr>
                <a:schemeClr val="dk1"/>
              </a:buClr>
              <a:buSzPts val="650"/>
              <a:buFont typeface="Nunito Sans"/>
              <a:buChar char="■"/>
              <a:defRPr sz="650"/>
            </a:lvl3pPr>
            <a:lvl4pPr indent="-269875" lvl="3" marL="1828800">
              <a:lnSpc>
                <a:spcPct val="115000"/>
              </a:lnSpc>
              <a:spcBef>
                <a:spcPts val="0"/>
              </a:spcBef>
              <a:spcAft>
                <a:spcPts val="0"/>
              </a:spcAft>
              <a:buClr>
                <a:schemeClr val="dk1"/>
              </a:buClr>
              <a:buSzPts val="650"/>
              <a:buFont typeface="Nunito Sans"/>
              <a:buChar char="●"/>
              <a:defRPr sz="650"/>
            </a:lvl4pPr>
            <a:lvl5pPr indent="-269875" lvl="4" marL="2286000">
              <a:lnSpc>
                <a:spcPct val="115000"/>
              </a:lnSpc>
              <a:spcBef>
                <a:spcPts val="0"/>
              </a:spcBef>
              <a:spcAft>
                <a:spcPts val="0"/>
              </a:spcAft>
              <a:buClr>
                <a:schemeClr val="dk1"/>
              </a:buClr>
              <a:buSzPts val="650"/>
              <a:buFont typeface="Nunito Sans"/>
              <a:buChar char="○"/>
              <a:defRPr sz="650"/>
            </a:lvl5pPr>
            <a:lvl6pPr indent="-269875" lvl="5" marL="2743200">
              <a:lnSpc>
                <a:spcPct val="115000"/>
              </a:lnSpc>
              <a:spcBef>
                <a:spcPts val="0"/>
              </a:spcBef>
              <a:spcAft>
                <a:spcPts val="0"/>
              </a:spcAft>
              <a:buClr>
                <a:schemeClr val="dk1"/>
              </a:buClr>
              <a:buSzPts val="650"/>
              <a:buFont typeface="Nunito Sans"/>
              <a:buChar char="■"/>
              <a:defRPr sz="650"/>
            </a:lvl6pPr>
            <a:lvl7pPr indent="-269875" lvl="6" marL="3200400">
              <a:lnSpc>
                <a:spcPct val="115000"/>
              </a:lnSpc>
              <a:spcBef>
                <a:spcPts val="0"/>
              </a:spcBef>
              <a:spcAft>
                <a:spcPts val="0"/>
              </a:spcAft>
              <a:buClr>
                <a:schemeClr val="dk1"/>
              </a:buClr>
              <a:buSzPts val="650"/>
              <a:buFont typeface="Nunito Sans"/>
              <a:buChar char="●"/>
              <a:defRPr sz="650"/>
            </a:lvl7pPr>
            <a:lvl8pPr indent="-269875" lvl="7" marL="3657600">
              <a:lnSpc>
                <a:spcPct val="115000"/>
              </a:lnSpc>
              <a:spcBef>
                <a:spcPts val="0"/>
              </a:spcBef>
              <a:spcAft>
                <a:spcPts val="0"/>
              </a:spcAft>
              <a:buClr>
                <a:schemeClr val="dk1"/>
              </a:buClr>
              <a:buSzPts val="650"/>
              <a:buFont typeface="Nunito Sans"/>
              <a:buChar char="○"/>
              <a:defRPr sz="650"/>
            </a:lvl8pPr>
            <a:lvl9pPr indent="-269875" lvl="8" marL="4114800">
              <a:lnSpc>
                <a:spcPct val="115000"/>
              </a:lnSpc>
              <a:spcBef>
                <a:spcPts val="0"/>
              </a:spcBef>
              <a:spcAft>
                <a:spcPts val="0"/>
              </a:spcAft>
              <a:buClr>
                <a:schemeClr val="dk1"/>
              </a:buClr>
              <a:buSzPts val="650"/>
              <a:buFont typeface="Nunito Sans"/>
              <a:buChar char="■"/>
              <a:defRPr sz="650"/>
            </a:lvl9pPr>
          </a:lstStyle>
          <a:p/>
        </p:txBody>
      </p:sp>
      <p:sp>
        <p:nvSpPr>
          <p:cNvPr id="211" name="Google Shape;211;p18"/>
          <p:cNvSpPr txBox="1"/>
          <p:nvPr>
            <p:ph idx="3" type="body"/>
          </p:nvPr>
        </p:nvSpPr>
        <p:spPr>
          <a:xfrm>
            <a:off x="3833097" y="1312275"/>
            <a:ext cx="1204200" cy="514800"/>
          </a:xfrm>
          <a:prstGeom prst="rect">
            <a:avLst/>
          </a:prstGeom>
        </p:spPr>
        <p:txBody>
          <a:bodyPr anchorCtr="0" anchor="t" bIns="91425" lIns="91425" spcFirstLastPara="1" rIns="91425" wrap="square" tIns="91425">
            <a:spAutoFit/>
          </a:bodyPr>
          <a:lstStyle>
            <a:lvl1pPr indent="-269875" lvl="0" marL="457200">
              <a:lnSpc>
                <a:spcPct val="115000"/>
              </a:lnSpc>
              <a:spcBef>
                <a:spcPts val="0"/>
              </a:spcBef>
              <a:spcAft>
                <a:spcPts val="0"/>
              </a:spcAft>
              <a:buClr>
                <a:schemeClr val="dk1"/>
              </a:buClr>
              <a:buSzPts val="650"/>
              <a:buFont typeface="Nunito Sans"/>
              <a:buChar char="●"/>
              <a:defRPr sz="650"/>
            </a:lvl1pPr>
            <a:lvl2pPr indent="-269875" lvl="1" marL="914400">
              <a:lnSpc>
                <a:spcPct val="115000"/>
              </a:lnSpc>
              <a:spcBef>
                <a:spcPts val="0"/>
              </a:spcBef>
              <a:spcAft>
                <a:spcPts val="0"/>
              </a:spcAft>
              <a:buClr>
                <a:schemeClr val="dk1"/>
              </a:buClr>
              <a:buSzPts val="650"/>
              <a:buFont typeface="Nunito Sans"/>
              <a:buChar char="○"/>
              <a:defRPr sz="650"/>
            </a:lvl2pPr>
            <a:lvl3pPr indent="-269875" lvl="2" marL="1371600">
              <a:lnSpc>
                <a:spcPct val="115000"/>
              </a:lnSpc>
              <a:spcBef>
                <a:spcPts val="0"/>
              </a:spcBef>
              <a:spcAft>
                <a:spcPts val="0"/>
              </a:spcAft>
              <a:buClr>
                <a:schemeClr val="dk1"/>
              </a:buClr>
              <a:buSzPts val="650"/>
              <a:buFont typeface="Nunito Sans"/>
              <a:buChar char="■"/>
              <a:defRPr sz="650"/>
            </a:lvl3pPr>
            <a:lvl4pPr indent="-269875" lvl="3" marL="1828800">
              <a:lnSpc>
                <a:spcPct val="115000"/>
              </a:lnSpc>
              <a:spcBef>
                <a:spcPts val="0"/>
              </a:spcBef>
              <a:spcAft>
                <a:spcPts val="0"/>
              </a:spcAft>
              <a:buClr>
                <a:schemeClr val="dk1"/>
              </a:buClr>
              <a:buSzPts val="650"/>
              <a:buFont typeface="Nunito Sans"/>
              <a:buChar char="●"/>
              <a:defRPr sz="650"/>
            </a:lvl4pPr>
            <a:lvl5pPr indent="-269875" lvl="4" marL="2286000">
              <a:lnSpc>
                <a:spcPct val="115000"/>
              </a:lnSpc>
              <a:spcBef>
                <a:spcPts val="0"/>
              </a:spcBef>
              <a:spcAft>
                <a:spcPts val="0"/>
              </a:spcAft>
              <a:buClr>
                <a:schemeClr val="dk1"/>
              </a:buClr>
              <a:buSzPts val="650"/>
              <a:buFont typeface="Nunito Sans"/>
              <a:buChar char="○"/>
              <a:defRPr sz="650"/>
            </a:lvl5pPr>
            <a:lvl6pPr indent="-269875" lvl="5" marL="2743200">
              <a:lnSpc>
                <a:spcPct val="115000"/>
              </a:lnSpc>
              <a:spcBef>
                <a:spcPts val="0"/>
              </a:spcBef>
              <a:spcAft>
                <a:spcPts val="0"/>
              </a:spcAft>
              <a:buClr>
                <a:schemeClr val="dk1"/>
              </a:buClr>
              <a:buSzPts val="650"/>
              <a:buFont typeface="Nunito Sans"/>
              <a:buChar char="■"/>
              <a:defRPr sz="650"/>
            </a:lvl6pPr>
            <a:lvl7pPr indent="-269875" lvl="6" marL="3200400">
              <a:lnSpc>
                <a:spcPct val="115000"/>
              </a:lnSpc>
              <a:spcBef>
                <a:spcPts val="0"/>
              </a:spcBef>
              <a:spcAft>
                <a:spcPts val="0"/>
              </a:spcAft>
              <a:buClr>
                <a:schemeClr val="dk1"/>
              </a:buClr>
              <a:buSzPts val="650"/>
              <a:buFont typeface="Nunito Sans"/>
              <a:buChar char="●"/>
              <a:defRPr sz="650"/>
            </a:lvl7pPr>
            <a:lvl8pPr indent="-269875" lvl="7" marL="3657600">
              <a:lnSpc>
                <a:spcPct val="115000"/>
              </a:lnSpc>
              <a:spcBef>
                <a:spcPts val="0"/>
              </a:spcBef>
              <a:spcAft>
                <a:spcPts val="0"/>
              </a:spcAft>
              <a:buClr>
                <a:schemeClr val="dk1"/>
              </a:buClr>
              <a:buSzPts val="650"/>
              <a:buFont typeface="Nunito Sans"/>
              <a:buChar char="○"/>
              <a:defRPr sz="650"/>
            </a:lvl8pPr>
            <a:lvl9pPr indent="-269875" lvl="8" marL="4114800">
              <a:lnSpc>
                <a:spcPct val="115000"/>
              </a:lnSpc>
              <a:spcBef>
                <a:spcPts val="0"/>
              </a:spcBef>
              <a:spcAft>
                <a:spcPts val="0"/>
              </a:spcAft>
              <a:buClr>
                <a:schemeClr val="dk1"/>
              </a:buClr>
              <a:buSzPts val="650"/>
              <a:buFont typeface="Nunito Sans"/>
              <a:buChar char="■"/>
              <a:defRPr sz="650"/>
            </a:lvl9pPr>
          </a:lstStyle>
          <a:p/>
        </p:txBody>
      </p:sp>
      <p:sp>
        <p:nvSpPr>
          <p:cNvPr id="212" name="Google Shape;212;p18"/>
          <p:cNvSpPr txBox="1"/>
          <p:nvPr>
            <p:ph idx="4" type="body"/>
          </p:nvPr>
        </p:nvSpPr>
        <p:spPr>
          <a:xfrm>
            <a:off x="5053765" y="1312275"/>
            <a:ext cx="1204200" cy="514800"/>
          </a:xfrm>
          <a:prstGeom prst="rect">
            <a:avLst/>
          </a:prstGeom>
        </p:spPr>
        <p:txBody>
          <a:bodyPr anchorCtr="0" anchor="t" bIns="91425" lIns="91425" spcFirstLastPara="1" rIns="91425" wrap="square" tIns="91425">
            <a:spAutoFit/>
          </a:bodyPr>
          <a:lstStyle>
            <a:lvl1pPr indent="-269875" lvl="0" marL="457200">
              <a:lnSpc>
                <a:spcPct val="115000"/>
              </a:lnSpc>
              <a:spcBef>
                <a:spcPts val="0"/>
              </a:spcBef>
              <a:spcAft>
                <a:spcPts val="0"/>
              </a:spcAft>
              <a:buClr>
                <a:schemeClr val="dk1"/>
              </a:buClr>
              <a:buSzPts val="650"/>
              <a:buFont typeface="Nunito Sans"/>
              <a:buChar char="●"/>
              <a:defRPr sz="650"/>
            </a:lvl1pPr>
            <a:lvl2pPr indent="-269875" lvl="1" marL="914400">
              <a:lnSpc>
                <a:spcPct val="115000"/>
              </a:lnSpc>
              <a:spcBef>
                <a:spcPts val="0"/>
              </a:spcBef>
              <a:spcAft>
                <a:spcPts val="0"/>
              </a:spcAft>
              <a:buClr>
                <a:schemeClr val="dk1"/>
              </a:buClr>
              <a:buSzPts val="650"/>
              <a:buFont typeface="Nunito Sans"/>
              <a:buChar char="○"/>
              <a:defRPr sz="650"/>
            </a:lvl2pPr>
            <a:lvl3pPr indent="-269875" lvl="2" marL="1371600">
              <a:lnSpc>
                <a:spcPct val="115000"/>
              </a:lnSpc>
              <a:spcBef>
                <a:spcPts val="0"/>
              </a:spcBef>
              <a:spcAft>
                <a:spcPts val="0"/>
              </a:spcAft>
              <a:buClr>
                <a:schemeClr val="dk1"/>
              </a:buClr>
              <a:buSzPts val="650"/>
              <a:buFont typeface="Nunito Sans"/>
              <a:buChar char="■"/>
              <a:defRPr sz="650"/>
            </a:lvl3pPr>
            <a:lvl4pPr indent="-269875" lvl="3" marL="1828800">
              <a:lnSpc>
                <a:spcPct val="115000"/>
              </a:lnSpc>
              <a:spcBef>
                <a:spcPts val="0"/>
              </a:spcBef>
              <a:spcAft>
                <a:spcPts val="0"/>
              </a:spcAft>
              <a:buClr>
                <a:schemeClr val="dk1"/>
              </a:buClr>
              <a:buSzPts val="650"/>
              <a:buFont typeface="Nunito Sans"/>
              <a:buChar char="●"/>
              <a:defRPr sz="650"/>
            </a:lvl4pPr>
            <a:lvl5pPr indent="-269875" lvl="4" marL="2286000">
              <a:lnSpc>
                <a:spcPct val="115000"/>
              </a:lnSpc>
              <a:spcBef>
                <a:spcPts val="0"/>
              </a:spcBef>
              <a:spcAft>
                <a:spcPts val="0"/>
              </a:spcAft>
              <a:buClr>
                <a:schemeClr val="dk1"/>
              </a:buClr>
              <a:buSzPts val="650"/>
              <a:buFont typeface="Nunito Sans"/>
              <a:buChar char="○"/>
              <a:defRPr sz="650"/>
            </a:lvl5pPr>
            <a:lvl6pPr indent="-269875" lvl="5" marL="2743200">
              <a:lnSpc>
                <a:spcPct val="115000"/>
              </a:lnSpc>
              <a:spcBef>
                <a:spcPts val="0"/>
              </a:spcBef>
              <a:spcAft>
                <a:spcPts val="0"/>
              </a:spcAft>
              <a:buClr>
                <a:schemeClr val="dk1"/>
              </a:buClr>
              <a:buSzPts val="650"/>
              <a:buFont typeface="Nunito Sans"/>
              <a:buChar char="■"/>
              <a:defRPr sz="650"/>
            </a:lvl6pPr>
            <a:lvl7pPr indent="-269875" lvl="6" marL="3200400">
              <a:lnSpc>
                <a:spcPct val="115000"/>
              </a:lnSpc>
              <a:spcBef>
                <a:spcPts val="0"/>
              </a:spcBef>
              <a:spcAft>
                <a:spcPts val="0"/>
              </a:spcAft>
              <a:buClr>
                <a:schemeClr val="dk1"/>
              </a:buClr>
              <a:buSzPts val="650"/>
              <a:buFont typeface="Nunito Sans"/>
              <a:buChar char="●"/>
              <a:defRPr sz="650"/>
            </a:lvl7pPr>
            <a:lvl8pPr indent="-269875" lvl="7" marL="3657600">
              <a:lnSpc>
                <a:spcPct val="115000"/>
              </a:lnSpc>
              <a:spcBef>
                <a:spcPts val="0"/>
              </a:spcBef>
              <a:spcAft>
                <a:spcPts val="0"/>
              </a:spcAft>
              <a:buClr>
                <a:schemeClr val="dk1"/>
              </a:buClr>
              <a:buSzPts val="650"/>
              <a:buFont typeface="Nunito Sans"/>
              <a:buChar char="○"/>
              <a:defRPr sz="650"/>
            </a:lvl8pPr>
            <a:lvl9pPr indent="-269875" lvl="8" marL="4114800">
              <a:lnSpc>
                <a:spcPct val="115000"/>
              </a:lnSpc>
              <a:spcBef>
                <a:spcPts val="0"/>
              </a:spcBef>
              <a:spcAft>
                <a:spcPts val="0"/>
              </a:spcAft>
              <a:buClr>
                <a:schemeClr val="dk1"/>
              </a:buClr>
              <a:buSzPts val="650"/>
              <a:buFont typeface="Nunito Sans"/>
              <a:buChar char="■"/>
              <a:defRPr sz="650"/>
            </a:lvl9pPr>
          </a:lstStyle>
          <a:p/>
        </p:txBody>
      </p:sp>
      <p:sp>
        <p:nvSpPr>
          <p:cNvPr id="213" name="Google Shape;213;p18"/>
          <p:cNvSpPr txBox="1"/>
          <p:nvPr>
            <p:ph idx="5" type="body"/>
          </p:nvPr>
        </p:nvSpPr>
        <p:spPr>
          <a:xfrm>
            <a:off x="6427794" y="1312275"/>
            <a:ext cx="1204200" cy="514800"/>
          </a:xfrm>
          <a:prstGeom prst="rect">
            <a:avLst/>
          </a:prstGeom>
        </p:spPr>
        <p:txBody>
          <a:bodyPr anchorCtr="0" anchor="t" bIns="91425" lIns="91425" spcFirstLastPara="1" rIns="91425" wrap="square" tIns="91425">
            <a:spAutoFit/>
          </a:bodyPr>
          <a:lstStyle>
            <a:lvl1pPr indent="-269875" lvl="0" marL="457200">
              <a:lnSpc>
                <a:spcPct val="115000"/>
              </a:lnSpc>
              <a:spcBef>
                <a:spcPts val="0"/>
              </a:spcBef>
              <a:spcAft>
                <a:spcPts val="0"/>
              </a:spcAft>
              <a:buClr>
                <a:schemeClr val="dk1"/>
              </a:buClr>
              <a:buSzPts val="650"/>
              <a:buFont typeface="Nunito Sans"/>
              <a:buChar char="●"/>
              <a:defRPr sz="650"/>
            </a:lvl1pPr>
            <a:lvl2pPr indent="-269875" lvl="1" marL="914400">
              <a:lnSpc>
                <a:spcPct val="115000"/>
              </a:lnSpc>
              <a:spcBef>
                <a:spcPts val="0"/>
              </a:spcBef>
              <a:spcAft>
                <a:spcPts val="0"/>
              </a:spcAft>
              <a:buClr>
                <a:schemeClr val="dk1"/>
              </a:buClr>
              <a:buSzPts val="650"/>
              <a:buFont typeface="Nunito Sans"/>
              <a:buChar char="○"/>
              <a:defRPr sz="650"/>
            </a:lvl2pPr>
            <a:lvl3pPr indent="-269875" lvl="2" marL="1371600">
              <a:lnSpc>
                <a:spcPct val="115000"/>
              </a:lnSpc>
              <a:spcBef>
                <a:spcPts val="0"/>
              </a:spcBef>
              <a:spcAft>
                <a:spcPts val="0"/>
              </a:spcAft>
              <a:buClr>
                <a:schemeClr val="dk1"/>
              </a:buClr>
              <a:buSzPts val="650"/>
              <a:buFont typeface="Nunito Sans"/>
              <a:buChar char="■"/>
              <a:defRPr sz="650"/>
            </a:lvl3pPr>
            <a:lvl4pPr indent="-269875" lvl="3" marL="1828800">
              <a:lnSpc>
                <a:spcPct val="115000"/>
              </a:lnSpc>
              <a:spcBef>
                <a:spcPts val="0"/>
              </a:spcBef>
              <a:spcAft>
                <a:spcPts val="0"/>
              </a:spcAft>
              <a:buClr>
                <a:schemeClr val="dk1"/>
              </a:buClr>
              <a:buSzPts val="650"/>
              <a:buFont typeface="Nunito Sans"/>
              <a:buChar char="●"/>
              <a:defRPr sz="650"/>
            </a:lvl4pPr>
            <a:lvl5pPr indent="-269875" lvl="4" marL="2286000">
              <a:lnSpc>
                <a:spcPct val="115000"/>
              </a:lnSpc>
              <a:spcBef>
                <a:spcPts val="0"/>
              </a:spcBef>
              <a:spcAft>
                <a:spcPts val="0"/>
              </a:spcAft>
              <a:buClr>
                <a:schemeClr val="dk1"/>
              </a:buClr>
              <a:buSzPts val="650"/>
              <a:buFont typeface="Nunito Sans"/>
              <a:buChar char="○"/>
              <a:defRPr sz="650"/>
            </a:lvl5pPr>
            <a:lvl6pPr indent="-269875" lvl="5" marL="2743200">
              <a:lnSpc>
                <a:spcPct val="115000"/>
              </a:lnSpc>
              <a:spcBef>
                <a:spcPts val="0"/>
              </a:spcBef>
              <a:spcAft>
                <a:spcPts val="0"/>
              </a:spcAft>
              <a:buClr>
                <a:schemeClr val="dk1"/>
              </a:buClr>
              <a:buSzPts val="650"/>
              <a:buFont typeface="Nunito Sans"/>
              <a:buChar char="■"/>
              <a:defRPr sz="650"/>
            </a:lvl6pPr>
            <a:lvl7pPr indent="-269875" lvl="6" marL="3200400">
              <a:lnSpc>
                <a:spcPct val="115000"/>
              </a:lnSpc>
              <a:spcBef>
                <a:spcPts val="0"/>
              </a:spcBef>
              <a:spcAft>
                <a:spcPts val="0"/>
              </a:spcAft>
              <a:buClr>
                <a:schemeClr val="dk1"/>
              </a:buClr>
              <a:buSzPts val="650"/>
              <a:buFont typeface="Nunito Sans"/>
              <a:buChar char="●"/>
              <a:defRPr sz="650"/>
            </a:lvl7pPr>
            <a:lvl8pPr indent="-269875" lvl="7" marL="3657600">
              <a:lnSpc>
                <a:spcPct val="115000"/>
              </a:lnSpc>
              <a:spcBef>
                <a:spcPts val="0"/>
              </a:spcBef>
              <a:spcAft>
                <a:spcPts val="0"/>
              </a:spcAft>
              <a:buClr>
                <a:schemeClr val="dk1"/>
              </a:buClr>
              <a:buSzPts val="650"/>
              <a:buFont typeface="Nunito Sans"/>
              <a:buChar char="○"/>
              <a:defRPr sz="650"/>
            </a:lvl8pPr>
            <a:lvl9pPr indent="-269875" lvl="8" marL="4114800">
              <a:lnSpc>
                <a:spcPct val="115000"/>
              </a:lnSpc>
              <a:spcBef>
                <a:spcPts val="0"/>
              </a:spcBef>
              <a:spcAft>
                <a:spcPts val="0"/>
              </a:spcAft>
              <a:buClr>
                <a:schemeClr val="dk1"/>
              </a:buClr>
              <a:buSzPts val="650"/>
              <a:buFont typeface="Nunito Sans"/>
              <a:buChar char="■"/>
              <a:defRPr sz="650"/>
            </a:lvl9pPr>
          </a:lstStyle>
          <a:p/>
        </p:txBody>
      </p:sp>
      <p:sp>
        <p:nvSpPr>
          <p:cNvPr id="214" name="Google Shape;214;p18"/>
          <p:cNvSpPr txBox="1"/>
          <p:nvPr>
            <p:ph idx="6" type="body"/>
          </p:nvPr>
        </p:nvSpPr>
        <p:spPr>
          <a:xfrm>
            <a:off x="7648462" y="1312275"/>
            <a:ext cx="1204200" cy="514800"/>
          </a:xfrm>
          <a:prstGeom prst="rect">
            <a:avLst/>
          </a:prstGeom>
        </p:spPr>
        <p:txBody>
          <a:bodyPr anchorCtr="0" anchor="t" bIns="91425" lIns="91425" spcFirstLastPara="1" rIns="91425" wrap="square" tIns="91425">
            <a:spAutoFit/>
          </a:bodyPr>
          <a:lstStyle>
            <a:lvl1pPr indent="-269875" lvl="0" marL="457200">
              <a:lnSpc>
                <a:spcPct val="115000"/>
              </a:lnSpc>
              <a:spcBef>
                <a:spcPts val="0"/>
              </a:spcBef>
              <a:spcAft>
                <a:spcPts val="0"/>
              </a:spcAft>
              <a:buClr>
                <a:schemeClr val="dk1"/>
              </a:buClr>
              <a:buSzPts val="650"/>
              <a:buFont typeface="Nunito Sans"/>
              <a:buChar char="●"/>
              <a:defRPr sz="650"/>
            </a:lvl1pPr>
            <a:lvl2pPr indent="-269875" lvl="1" marL="914400">
              <a:lnSpc>
                <a:spcPct val="115000"/>
              </a:lnSpc>
              <a:spcBef>
                <a:spcPts val="0"/>
              </a:spcBef>
              <a:spcAft>
                <a:spcPts val="0"/>
              </a:spcAft>
              <a:buClr>
                <a:schemeClr val="dk1"/>
              </a:buClr>
              <a:buSzPts val="650"/>
              <a:buFont typeface="Nunito Sans"/>
              <a:buChar char="○"/>
              <a:defRPr sz="650"/>
            </a:lvl2pPr>
            <a:lvl3pPr indent="-269875" lvl="2" marL="1371600">
              <a:lnSpc>
                <a:spcPct val="115000"/>
              </a:lnSpc>
              <a:spcBef>
                <a:spcPts val="0"/>
              </a:spcBef>
              <a:spcAft>
                <a:spcPts val="0"/>
              </a:spcAft>
              <a:buClr>
                <a:schemeClr val="dk1"/>
              </a:buClr>
              <a:buSzPts val="650"/>
              <a:buFont typeface="Nunito Sans"/>
              <a:buChar char="■"/>
              <a:defRPr sz="650"/>
            </a:lvl3pPr>
            <a:lvl4pPr indent="-269875" lvl="3" marL="1828800">
              <a:lnSpc>
                <a:spcPct val="115000"/>
              </a:lnSpc>
              <a:spcBef>
                <a:spcPts val="0"/>
              </a:spcBef>
              <a:spcAft>
                <a:spcPts val="0"/>
              </a:spcAft>
              <a:buClr>
                <a:schemeClr val="dk1"/>
              </a:buClr>
              <a:buSzPts val="650"/>
              <a:buFont typeface="Nunito Sans"/>
              <a:buChar char="●"/>
              <a:defRPr sz="650"/>
            </a:lvl4pPr>
            <a:lvl5pPr indent="-269875" lvl="4" marL="2286000">
              <a:lnSpc>
                <a:spcPct val="115000"/>
              </a:lnSpc>
              <a:spcBef>
                <a:spcPts val="0"/>
              </a:spcBef>
              <a:spcAft>
                <a:spcPts val="0"/>
              </a:spcAft>
              <a:buClr>
                <a:schemeClr val="dk1"/>
              </a:buClr>
              <a:buSzPts val="650"/>
              <a:buFont typeface="Nunito Sans"/>
              <a:buChar char="○"/>
              <a:defRPr sz="650"/>
            </a:lvl5pPr>
            <a:lvl6pPr indent="-269875" lvl="5" marL="2743200">
              <a:lnSpc>
                <a:spcPct val="115000"/>
              </a:lnSpc>
              <a:spcBef>
                <a:spcPts val="0"/>
              </a:spcBef>
              <a:spcAft>
                <a:spcPts val="0"/>
              </a:spcAft>
              <a:buClr>
                <a:schemeClr val="dk1"/>
              </a:buClr>
              <a:buSzPts val="650"/>
              <a:buFont typeface="Nunito Sans"/>
              <a:buChar char="■"/>
              <a:defRPr sz="650"/>
            </a:lvl6pPr>
            <a:lvl7pPr indent="-269875" lvl="6" marL="3200400">
              <a:lnSpc>
                <a:spcPct val="115000"/>
              </a:lnSpc>
              <a:spcBef>
                <a:spcPts val="0"/>
              </a:spcBef>
              <a:spcAft>
                <a:spcPts val="0"/>
              </a:spcAft>
              <a:buClr>
                <a:schemeClr val="dk1"/>
              </a:buClr>
              <a:buSzPts val="650"/>
              <a:buFont typeface="Nunito Sans"/>
              <a:buChar char="●"/>
              <a:defRPr sz="650"/>
            </a:lvl7pPr>
            <a:lvl8pPr indent="-269875" lvl="7" marL="3657600">
              <a:lnSpc>
                <a:spcPct val="115000"/>
              </a:lnSpc>
              <a:spcBef>
                <a:spcPts val="0"/>
              </a:spcBef>
              <a:spcAft>
                <a:spcPts val="0"/>
              </a:spcAft>
              <a:buClr>
                <a:schemeClr val="dk1"/>
              </a:buClr>
              <a:buSzPts val="650"/>
              <a:buFont typeface="Nunito Sans"/>
              <a:buChar char="○"/>
              <a:defRPr sz="650"/>
            </a:lvl8pPr>
            <a:lvl9pPr indent="-269875" lvl="8" marL="4114800">
              <a:lnSpc>
                <a:spcPct val="115000"/>
              </a:lnSpc>
              <a:spcBef>
                <a:spcPts val="0"/>
              </a:spcBef>
              <a:spcAft>
                <a:spcPts val="0"/>
              </a:spcAft>
              <a:buClr>
                <a:schemeClr val="dk1"/>
              </a:buClr>
              <a:buSzPts val="650"/>
              <a:buFont typeface="Nunito Sans"/>
              <a:buChar char="■"/>
              <a:defRPr sz="650"/>
            </a:lvl9pPr>
          </a:lstStyle>
          <a:p/>
        </p:txBody>
      </p:sp>
      <p:sp>
        <p:nvSpPr>
          <p:cNvPr id="215" name="Google Shape;215;p18"/>
          <p:cNvSpPr txBox="1"/>
          <p:nvPr>
            <p:ph idx="7" type="body"/>
          </p:nvPr>
        </p:nvSpPr>
        <p:spPr>
          <a:xfrm>
            <a:off x="6399275" y="3502850"/>
            <a:ext cx="2463900" cy="658800"/>
          </a:xfrm>
          <a:prstGeom prst="rect">
            <a:avLst/>
          </a:prstGeom>
        </p:spPr>
        <p:txBody>
          <a:bodyPr anchorCtr="0" anchor="t" bIns="91425" lIns="91425" spcFirstLastPara="1" rIns="91425" wrap="square" tIns="91425">
            <a:spAutoFit/>
          </a:bodyPr>
          <a:lstStyle>
            <a:lvl1pPr indent="-269875" lvl="0" marL="457200">
              <a:lnSpc>
                <a:spcPct val="115000"/>
              </a:lnSpc>
              <a:spcBef>
                <a:spcPts val="0"/>
              </a:spcBef>
              <a:spcAft>
                <a:spcPts val="0"/>
              </a:spcAft>
              <a:buClr>
                <a:schemeClr val="dk1"/>
              </a:buClr>
              <a:buSzPts val="650"/>
              <a:buFont typeface="Nunito Sans"/>
              <a:buChar char="●"/>
              <a:defRPr sz="650"/>
            </a:lvl1pPr>
            <a:lvl2pPr indent="-269875" lvl="1" marL="914400">
              <a:lnSpc>
                <a:spcPct val="115000"/>
              </a:lnSpc>
              <a:spcBef>
                <a:spcPts val="0"/>
              </a:spcBef>
              <a:spcAft>
                <a:spcPts val="0"/>
              </a:spcAft>
              <a:buClr>
                <a:schemeClr val="dk1"/>
              </a:buClr>
              <a:buSzPts val="650"/>
              <a:buFont typeface="Nunito Sans"/>
              <a:buChar char="○"/>
              <a:defRPr sz="650"/>
            </a:lvl2pPr>
            <a:lvl3pPr indent="-269875" lvl="2" marL="1371600">
              <a:lnSpc>
                <a:spcPct val="115000"/>
              </a:lnSpc>
              <a:spcBef>
                <a:spcPts val="0"/>
              </a:spcBef>
              <a:spcAft>
                <a:spcPts val="0"/>
              </a:spcAft>
              <a:buClr>
                <a:schemeClr val="dk1"/>
              </a:buClr>
              <a:buSzPts val="650"/>
              <a:buFont typeface="Nunito Sans"/>
              <a:buChar char="■"/>
              <a:defRPr sz="650"/>
            </a:lvl3pPr>
            <a:lvl4pPr indent="-269875" lvl="3" marL="1828800">
              <a:lnSpc>
                <a:spcPct val="115000"/>
              </a:lnSpc>
              <a:spcBef>
                <a:spcPts val="0"/>
              </a:spcBef>
              <a:spcAft>
                <a:spcPts val="0"/>
              </a:spcAft>
              <a:buClr>
                <a:schemeClr val="dk1"/>
              </a:buClr>
              <a:buSzPts val="650"/>
              <a:buFont typeface="Nunito Sans"/>
              <a:buChar char="●"/>
              <a:defRPr sz="650"/>
            </a:lvl4pPr>
            <a:lvl5pPr indent="-269875" lvl="4" marL="2286000">
              <a:lnSpc>
                <a:spcPct val="115000"/>
              </a:lnSpc>
              <a:spcBef>
                <a:spcPts val="0"/>
              </a:spcBef>
              <a:spcAft>
                <a:spcPts val="0"/>
              </a:spcAft>
              <a:buClr>
                <a:schemeClr val="dk1"/>
              </a:buClr>
              <a:buSzPts val="650"/>
              <a:buFont typeface="Nunito Sans"/>
              <a:buChar char="○"/>
              <a:defRPr sz="650"/>
            </a:lvl5pPr>
            <a:lvl6pPr indent="-269875" lvl="5" marL="2743200">
              <a:lnSpc>
                <a:spcPct val="115000"/>
              </a:lnSpc>
              <a:spcBef>
                <a:spcPts val="0"/>
              </a:spcBef>
              <a:spcAft>
                <a:spcPts val="0"/>
              </a:spcAft>
              <a:buClr>
                <a:schemeClr val="dk1"/>
              </a:buClr>
              <a:buSzPts val="650"/>
              <a:buFont typeface="Nunito Sans"/>
              <a:buChar char="■"/>
              <a:defRPr sz="650"/>
            </a:lvl6pPr>
            <a:lvl7pPr indent="-269875" lvl="6" marL="3200400">
              <a:lnSpc>
                <a:spcPct val="115000"/>
              </a:lnSpc>
              <a:spcBef>
                <a:spcPts val="0"/>
              </a:spcBef>
              <a:spcAft>
                <a:spcPts val="0"/>
              </a:spcAft>
              <a:buClr>
                <a:schemeClr val="dk1"/>
              </a:buClr>
              <a:buSzPts val="650"/>
              <a:buFont typeface="Nunito Sans"/>
              <a:buChar char="●"/>
              <a:defRPr sz="650"/>
            </a:lvl7pPr>
            <a:lvl8pPr indent="-269875" lvl="7" marL="3657600">
              <a:lnSpc>
                <a:spcPct val="115000"/>
              </a:lnSpc>
              <a:spcBef>
                <a:spcPts val="0"/>
              </a:spcBef>
              <a:spcAft>
                <a:spcPts val="0"/>
              </a:spcAft>
              <a:buClr>
                <a:schemeClr val="dk1"/>
              </a:buClr>
              <a:buSzPts val="650"/>
              <a:buFont typeface="Nunito Sans"/>
              <a:buChar char="○"/>
              <a:defRPr sz="650"/>
            </a:lvl8pPr>
            <a:lvl9pPr indent="-269875" lvl="8" marL="4114800">
              <a:lnSpc>
                <a:spcPct val="115000"/>
              </a:lnSpc>
              <a:spcBef>
                <a:spcPts val="0"/>
              </a:spcBef>
              <a:spcAft>
                <a:spcPts val="0"/>
              </a:spcAft>
              <a:buClr>
                <a:schemeClr val="dk1"/>
              </a:buClr>
              <a:buSzPts val="650"/>
              <a:buFont typeface="Nunito Sans"/>
              <a:buChar char="■"/>
              <a:defRPr sz="650"/>
            </a:lvl9pPr>
          </a:lstStyle>
          <a:p/>
        </p:txBody>
      </p:sp>
      <p:sp>
        <p:nvSpPr>
          <p:cNvPr id="216" name="Google Shape;216;p18"/>
          <p:cNvSpPr txBox="1"/>
          <p:nvPr>
            <p:ph idx="8" type="body"/>
          </p:nvPr>
        </p:nvSpPr>
        <p:spPr>
          <a:xfrm>
            <a:off x="6399275" y="2816000"/>
            <a:ext cx="2463900" cy="658800"/>
          </a:xfrm>
          <a:prstGeom prst="rect">
            <a:avLst/>
          </a:prstGeom>
        </p:spPr>
        <p:txBody>
          <a:bodyPr anchorCtr="0" anchor="t" bIns="91425" lIns="91425" spcFirstLastPara="1" rIns="91425" wrap="square" tIns="91425">
            <a:spAutoFit/>
          </a:bodyPr>
          <a:lstStyle>
            <a:lvl1pPr indent="-269875" lvl="0" marL="457200">
              <a:lnSpc>
                <a:spcPct val="115000"/>
              </a:lnSpc>
              <a:spcBef>
                <a:spcPts val="0"/>
              </a:spcBef>
              <a:spcAft>
                <a:spcPts val="0"/>
              </a:spcAft>
              <a:buClr>
                <a:schemeClr val="dk1"/>
              </a:buClr>
              <a:buSzPts val="650"/>
              <a:buFont typeface="Nunito Sans"/>
              <a:buChar char="●"/>
              <a:defRPr sz="650"/>
            </a:lvl1pPr>
            <a:lvl2pPr indent="-269875" lvl="1" marL="914400">
              <a:lnSpc>
                <a:spcPct val="115000"/>
              </a:lnSpc>
              <a:spcBef>
                <a:spcPts val="0"/>
              </a:spcBef>
              <a:spcAft>
                <a:spcPts val="0"/>
              </a:spcAft>
              <a:buClr>
                <a:schemeClr val="dk1"/>
              </a:buClr>
              <a:buSzPts val="650"/>
              <a:buFont typeface="Nunito Sans"/>
              <a:buChar char="○"/>
              <a:defRPr sz="650"/>
            </a:lvl2pPr>
            <a:lvl3pPr indent="-269875" lvl="2" marL="1371600">
              <a:lnSpc>
                <a:spcPct val="115000"/>
              </a:lnSpc>
              <a:spcBef>
                <a:spcPts val="0"/>
              </a:spcBef>
              <a:spcAft>
                <a:spcPts val="0"/>
              </a:spcAft>
              <a:buClr>
                <a:schemeClr val="dk1"/>
              </a:buClr>
              <a:buSzPts val="650"/>
              <a:buFont typeface="Nunito Sans"/>
              <a:buChar char="■"/>
              <a:defRPr sz="650"/>
            </a:lvl3pPr>
            <a:lvl4pPr indent="-269875" lvl="3" marL="1828800">
              <a:lnSpc>
                <a:spcPct val="115000"/>
              </a:lnSpc>
              <a:spcBef>
                <a:spcPts val="0"/>
              </a:spcBef>
              <a:spcAft>
                <a:spcPts val="0"/>
              </a:spcAft>
              <a:buClr>
                <a:schemeClr val="dk1"/>
              </a:buClr>
              <a:buSzPts val="650"/>
              <a:buFont typeface="Nunito Sans"/>
              <a:buChar char="●"/>
              <a:defRPr sz="650"/>
            </a:lvl4pPr>
            <a:lvl5pPr indent="-269875" lvl="4" marL="2286000">
              <a:lnSpc>
                <a:spcPct val="115000"/>
              </a:lnSpc>
              <a:spcBef>
                <a:spcPts val="0"/>
              </a:spcBef>
              <a:spcAft>
                <a:spcPts val="0"/>
              </a:spcAft>
              <a:buClr>
                <a:schemeClr val="dk1"/>
              </a:buClr>
              <a:buSzPts val="650"/>
              <a:buFont typeface="Nunito Sans"/>
              <a:buChar char="○"/>
              <a:defRPr sz="650"/>
            </a:lvl5pPr>
            <a:lvl6pPr indent="-269875" lvl="5" marL="2743200">
              <a:lnSpc>
                <a:spcPct val="115000"/>
              </a:lnSpc>
              <a:spcBef>
                <a:spcPts val="0"/>
              </a:spcBef>
              <a:spcAft>
                <a:spcPts val="0"/>
              </a:spcAft>
              <a:buClr>
                <a:schemeClr val="dk1"/>
              </a:buClr>
              <a:buSzPts val="650"/>
              <a:buFont typeface="Nunito Sans"/>
              <a:buChar char="■"/>
              <a:defRPr sz="650"/>
            </a:lvl6pPr>
            <a:lvl7pPr indent="-269875" lvl="6" marL="3200400">
              <a:lnSpc>
                <a:spcPct val="115000"/>
              </a:lnSpc>
              <a:spcBef>
                <a:spcPts val="0"/>
              </a:spcBef>
              <a:spcAft>
                <a:spcPts val="0"/>
              </a:spcAft>
              <a:buClr>
                <a:schemeClr val="dk1"/>
              </a:buClr>
              <a:buSzPts val="650"/>
              <a:buFont typeface="Nunito Sans"/>
              <a:buChar char="●"/>
              <a:defRPr sz="650"/>
            </a:lvl7pPr>
            <a:lvl8pPr indent="-269875" lvl="7" marL="3657600">
              <a:lnSpc>
                <a:spcPct val="115000"/>
              </a:lnSpc>
              <a:spcBef>
                <a:spcPts val="0"/>
              </a:spcBef>
              <a:spcAft>
                <a:spcPts val="0"/>
              </a:spcAft>
              <a:buClr>
                <a:schemeClr val="dk1"/>
              </a:buClr>
              <a:buSzPts val="650"/>
              <a:buFont typeface="Nunito Sans"/>
              <a:buChar char="○"/>
              <a:defRPr sz="650"/>
            </a:lvl8pPr>
            <a:lvl9pPr indent="-269875" lvl="8" marL="4114800">
              <a:lnSpc>
                <a:spcPct val="115000"/>
              </a:lnSpc>
              <a:spcBef>
                <a:spcPts val="0"/>
              </a:spcBef>
              <a:spcAft>
                <a:spcPts val="0"/>
              </a:spcAft>
              <a:buClr>
                <a:schemeClr val="dk1"/>
              </a:buClr>
              <a:buSzPts val="650"/>
              <a:buFont typeface="Nunito Sans"/>
              <a:buChar char="■"/>
              <a:defRPr sz="650"/>
            </a:lvl9pPr>
          </a:lstStyle>
          <a:p/>
        </p:txBody>
      </p:sp>
      <p:sp>
        <p:nvSpPr>
          <p:cNvPr id="217" name="Google Shape;217;p18"/>
          <p:cNvSpPr txBox="1"/>
          <p:nvPr>
            <p:ph idx="9" type="body"/>
          </p:nvPr>
        </p:nvSpPr>
        <p:spPr>
          <a:xfrm>
            <a:off x="3833097" y="4189700"/>
            <a:ext cx="2463900" cy="658800"/>
          </a:xfrm>
          <a:prstGeom prst="rect">
            <a:avLst/>
          </a:prstGeom>
        </p:spPr>
        <p:txBody>
          <a:bodyPr anchorCtr="0" anchor="t" bIns="91425" lIns="91425" spcFirstLastPara="1" rIns="91425" wrap="square" tIns="91425">
            <a:spAutoFit/>
          </a:bodyPr>
          <a:lstStyle>
            <a:lvl1pPr indent="-269875" lvl="0" marL="457200">
              <a:lnSpc>
                <a:spcPct val="115000"/>
              </a:lnSpc>
              <a:spcBef>
                <a:spcPts val="0"/>
              </a:spcBef>
              <a:spcAft>
                <a:spcPts val="0"/>
              </a:spcAft>
              <a:buClr>
                <a:schemeClr val="dk1"/>
              </a:buClr>
              <a:buSzPts val="650"/>
              <a:buFont typeface="Nunito Sans"/>
              <a:buChar char="●"/>
              <a:defRPr sz="650"/>
            </a:lvl1pPr>
            <a:lvl2pPr indent="-269875" lvl="1" marL="914400">
              <a:lnSpc>
                <a:spcPct val="115000"/>
              </a:lnSpc>
              <a:spcBef>
                <a:spcPts val="0"/>
              </a:spcBef>
              <a:spcAft>
                <a:spcPts val="0"/>
              </a:spcAft>
              <a:buClr>
                <a:schemeClr val="dk1"/>
              </a:buClr>
              <a:buSzPts val="650"/>
              <a:buFont typeface="Nunito Sans"/>
              <a:buChar char="○"/>
              <a:defRPr sz="650"/>
            </a:lvl2pPr>
            <a:lvl3pPr indent="-269875" lvl="2" marL="1371600">
              <a:lnSpc>
                <a:spcPct val="115000"/>
              </a:lnSpc>
              <a:spcBef>
                <a:spcPts val="0"/>
              </a:spcBef>
              <a:spcAft>
                <a:spcPts val="0"/>
              </a:spcAft>
              <a:buClr>
                <a:schemeClr val="dk1"/>
              </a:buClr>
              <a:buSzPts val="650"/>
              <a:buFont typeface="Nunito Sans"/>
              <a:buChar char="■"/>
              <a:defRPr sz="650"/>
            </a:lvl3pPr>
            <a:lvl4pPr indent="-269875" lvl="3" marL="1828800">
              <a:lnSpc>
                <a:spcPct val="115000"/>
              </a:lnSpc>
              <a:spcBef>
                <a:spcPts val="0"/>
              </a:spcBef>
              <a:spcAft>
                <a:spcPts val="0"/>
              </a:spcAft>
              <a:buClr>
                <a:schemeClr val="dk1"/>
              </a:buClr>
              <a:buSzPts val="650"/>
              <a:buFont typeface="Nunito Sans"/>
              <a:buChar char="●"/>
              <a:defRPr sz="650"/>
            </a:lvl4pPr>
            <a:lvl5pPr indent="-269875" lvl="4" marL="2286000">
              <a:lnSpc>
                <a:spcPct val="115000"/>
              </a:lnSpc>
              <a:spcBef>
                <a:spcPts val="0"/>
              </a:spcBef>
              <a:spcAft>
                <a:spcPts val="0"/>
              </a:spcAft>
              <a:buClr>
                <a:schemeClr val="dk1"/>
              </a:buClr>
              <a:buSzPts val="650"/>
              <a:buFont typeface="Nunito Sans"/>
              <a:buChar char="○"/>
              <a:defRPr sz="650"/>
            </a:lvl5pPr>
            <a:lvl6pPr indent="-269875" lvl="5" marL="2743200">
              <a:lnSpc>
                <a:spcPct val="115000"/>
              </a:lnSpc>
              <a:spcBef>
                <a:spcPts val="0"/>
              </a:spcBef>
              <a:spcAft>
                <a:spcPts val="0"/>
              </a:spcAft>
              <a:buClr>
                <a:schemeClr val="dk1"/>
              </a:buClr>
              <a:buSzPts val="650"/>
              <a:buFont typeface="Nunito Sans"/>
              <a:buChar char="■"/>
              <a:defRPr sz="650"/>
            </a:lvl6pPr>
            <a:lvl7pPr indent="-269875" lvl="6" marL="3200400">
              <a:lnSpc>
                <a:spcPct val="115000"/>
              </a:lnSpc>
              <a:spcBef>
                <a:spcPts val="0"/>
              </a:spcBef>
              <a:spcAft>
                <a:spcPts val="0"/>
              </a:spcAft>
              <a:buClr>
                <a:schemeClr val="dk1"/>
              </a:buClr>
              <a:buSzPts val="650"/>
              <a:buFont typeface="Nunito Sans"/>
              <a:buChar char="●"/>
              <a:defRPr sz="650"/>
            </a:lvl7pPr>
            <a:lvl8pPr indent="-269875" lvl="7" marL="3657600">
              <a:lnSpc>
                <a:spcPct val="115000"/>
              </a:lnSpc>
              <a:spcBef>
                <a:spcPts val="0"/>
              </a:spcBef>
              <a:spcAft>
                <a:spcPts val="0"/>
              </a:spcAft>
              <a:buClr>
                <a:schemeClr val="dk1"/>
              </a:buClr>
              <a:buSzPts val="650"/>
              <a:buFont typeface="Nunito Sans"/>
              <a:buChar char="○"/>
              <a:defRPr sz="650"/>
            </a:lvl8pPr>
            <a:lvl9pPr indent="-269875" lvl="8" marL="4114800">
              <a:lnSpc>
                <a:spcPct val="115000"/>
              </a:lnSpc>
              <a:spcBef>
                <a:spcPts val="0"/>
              </a:spcBef>
              <a:spcAft>
                <a:spcPts val="0"/>
              </a:spcAft>
              <a:buClr>
                <a:schemeClr val="dk1"/>
              </a:buClr>
              <a:buSzPts val="650"/>
              <a:buFont typeface="Nunito Sans"/>
              <a:buChar char="■"/>
              <a:defRPr sz="650"/>
            </a:lvl9pPr>
          </a:lstStyle>
          <a:p/>
        </p:txBody>
      </p:sp>
      <p:sp>
        <p:nvSpPr>
          <p:cNvPr id="218" name="Google Shape;218;p18"/>
          <p:cNvSpPr txBox="1"/>
          <p:nvPr>
            <p:ph idx="13" type="body"/>
          </p:nvPr>
        </p:nvSpPr>
        <p:spPr>
          <a:xfrm>
            <a:off x="3833097" y="3502850"/>
            <a:ext cx="2463900" cy="658800"/>
          </a:xfrm>
          <a:prstGeom prst="rect">
            <a:avLst/>
          </a:prstGeom>
        </p:spPr>
        <p:txBody>
          <a:bodyPr anchorCtr="0" anchor="t" bIns="91425" lIns="91425" spcFirstLastPara="1" rIns="91425" wrap="square" tIns="91425">
            <a:spAutoFit/>
          </a:bodyPr>
          <a:lstStyle>
            <a:lvl1pPr indent="-269875" lvl="0" marL="457200">
              <a:spcBef>
                <a:spcPts val="0"/>
              </a:spcBef>
              <a:spcAft>
                <a:spcPts val="0"/>
              </a:spcAft>
              <a:buSzPts val="650"/>
              <a:buFont typeface="Nunito Sans"/>
              <a:buChar char="●"/>
              <a:defRPr sz="650"/>
            </a:lvl1pPr>
            <a:lvl2pPr indent="-269875" lvl="1" marL="914400">
              <a:spcBef>
                <a:spcPts val="0"/>
              </a:spcBef>
              <a:spcAft>
                <a:spcPts val="0"/>
              </a:spcAft>
              <a:buSzPts val="650"/>
              <a:buFont typeface="Nunito Sans"/>
              <a:buChar char="○"/>
              <a:defRPr sz="650"/>
            </a:lvl2pPr>
            <a:lvl3pPr indent="-269875" lvl="2" marL="1371600">
              <a:spcBef>
                <a:spcPts val="0"/>
              </a:spcBef>
              <a:spcAft>
                <a:spcPts val="0"/>
              </a:spcAft>
              <a:buSzPts val="650"/>
              <a:buFont typeface="Nunito Sans"/>
              <a:buChar char="■"/>
              <a:defRPr sz="650"/>
            </a:lvl3pPr>
            <a:lvl4pPr indent="-269875" lvl="3" marL="1828800">
              <a:spcBef>
                <a:spcPts val="0"/>
              </a:spcBef>
              <a:spcAft>
                <a:spcPts val="0"/>
              </a:spcAft>
              <a:buSzPts val="650"/>
              <a:buFont typeface="Nunito Sans"/>
              <a:buChar char="●"/>
              <a:defRPr sz="650"/>
            </a:lvl4pPr>
            <a:lvl5pPr indent="-269875" lvl="4" marL="2286000">
              <a:spcBef>
                <a:spcPts val="0"/>
              </a:spcBef>
              <a:spcAft>
                <a:spcPts val="0"/>
              </a:spcAft>
              <a:buSzPts val="650"/>
              <a:buFont typeface="Nunito Sans"/>
              <a:buChar char="○"/>
              <a:defRPr sz="650"/>
            </a:lvl5pPr>
            <a:lvl6pPr indent="-269875" lvl="5" marL="2743200">
              <a:spcBef>
                <a:spcPts val="0"/>
              </a:spcBef>
              <a:spcAft>
                <a:spcPts val="0"/>
              </a:spcAft>
              <a:buSzPts val="650"/>
              <a:buFont typeface="Nunito Sans"/>
              <a:buChar char="■"/>
              <a:defRPr sz="650"/>
            </a:lvl6pPr>
            <a:lvl7pPr indent="-269875" lvl="6" marL="3200400">
              <a:spcBef>
                <a:spcPts val="0"/>
              </a:spcBef>
              <a:spcAft>
                <a:spcPts val="0"/>
              </a:spcAft>
              <a:buSzPts val="650"/>
              <a:buFont typeface="Nunito Sans"/>
              <a:buChar char="●"/>
              <a:defRPr sz="650"/>
            </a:lvl7pPr>
            <a:lvl8pPr indent="-269875" lvl="7" marL="3657600">
              <a:spcBef>
                <a:spcPts val="0"/>
              </a:spcBef>
              <a:spcAft>
                <a:spcPts val="0"/>
              </a:spcAft>
              <a:buSzPts val="650"/>
              <a:buFont typeface="Nunito Sans"/>
              <a:buChar char="○"/>
              <a:defRPr sz="650"/>
            </a:lvl8pPr>
            <a:lvl9pPr indent="-269875" lvl="8" marL="4114800">
              <a:spcBef>
                <a:spcPts val="0"/>
              </a:spcBef>
              <a:spcAft>
                <a:spcPts val="0"/>
              </a:spcAft>
              <a:buSzPts val="650"/>
              <a:buFont typeface="Nunito Sans"/>
              <a:buChar char="■"/>
              <a:defRPr sz="650"/>
            </a:lvl9pPr>
          </a:lstStyle>
          <a:p/>
        </p:txBody>
      </p:sp>
      <p:sp>
        <p:nvSpPr>
          <p:cNvPr id="219" name="Google Shape;219;p18"/>
          <p:cNvSpPr txBox="1"/>
          <p:nvPr>
            <p:ph idx="14" type="body"/>
          </p:nvPr>
        </p:nvSpPr>
        <p:spPr>
          <a:xfrm>
            <a:off x="3833097" y="2816000"/>
            <a:ext cx="2463900" cy="658800"/>
          </a:xfrm>
          <a:prstGeom prst="rect">
            <a:avLst/>
          </a:prstGeom>
        </p:spPr>
        <p:txBody>
          <a:bodyPr anchorCtr="0" anchor="t" bIns="91425" lIns="91425" spcFirstLastPara="1" rIns="91425" wrap="square" tIns="91425">
            <a:spAutoFit/>
          </a:bodyPr>
          <a:lstStyle>
            <a:lvl1pPr indent="-269875" lvl="0" marL="457200">
              <a:lnSpc>
                <a:spcPct val="115000"/>
              </a:lnSpc>
              <a:spcBef>
                <a:spcPts val="0"/>
              </a:spcBef>
              <a:spcAft>
                <a:spcPts val="0"/>
              </a:spcAft>
              <a:buClr>
                <a:schemeClr val="dk1"/>
              </a:buClr>
              <a:buSzPts val="650"/>
              <a:buFont typeface="Nunito Sans"/>
              <a:buChar char="●"/>
              <a:defRPr sz="650"/>
            </a:lvl1pPr>
            <a:lvl2pPr indent="-269875" lvl="1" marL="914400">
              <a:lnSpc>
                <a:spcPct val="115000"/>
              </a:lnSpc>
              <a:spcBef>
                <a:spcPts val="0"/>
              </a:spcBef>
              <a:spcAft>
                <a:spcPts val="0"/>
              </a:spcAft>
              <a:buClr>
                <a:schemeClr val="dk1"/>
              </a:buClr>
              <a:buSzPts val="650"/>
              <a:buFont typeface="Nunito Sans"/>
              <a:buChar char="○"/>
              <a:defRPr sz="650"/>
            </a:lvl2pPr>
            <a:lvl3pPr indent="-269875" lvl="2" marL="1371600">
              <a:lnSpc>
                <a:spcPct val="115000"/>
              </a:lnSpc>
              <a:spcBef>
                <a:spcPts val="0"/>
              </a:spcBef>
              <a:spcAft>
                <a:spcPts val="0"/>
              </a:spcAft>
              <a:buClr>
                <a:schemeClr val="dk1"/>
              </a:buClr>
              <a:buSzPts val="650"/>
              <a:buFont typeface="Nunito Sans"/>
              <a:buChar char="■"/>
              <a:defRPr sz="650"/>
            </a:lvl3pPr>
            <a:lvl4pPr indent="-269875" lvl="3" marL="1828800">
              <a:lnSpc>
                <a:spcPct val="115000"/>
              </a:lnSpc>
              <a:spcBef>
                <a:spcPts val="0"/>
              </a:spcBef>
              <a:spcAft>
                <a:spcPts val="0"/>
              </a:spcAft>
              <a:buClr>
                <a:schemeClr val="dk1"/>
              </a:buClr>
              <a:buSzPts val="650"/>
              <a:buFont typeface="Nunito Sans"/>
              <a:buChar char="●"/>
              <a:defRPr sz="650"/>
            </a:lvl4pPr>
            <a:lvl5pPr indent="-269875" lvl="4" marL="2286000">
              <a:lnSpc>
                <a:spcPct val="115000"/>
              </a:lnSpc>
              <a:spcBef>
                <a:spcPts val="0"/>
              </a:spcBef>
              <a:spcAft>
                <a:spcPts val="0"/>
              </a:spcAft>
              <a:buClr>
                <a:schemeClr val="dk1"/>
              </a:buClr>
              <a:buSzPts val="650"/>
              <a:buFont typeface="Nunito Sans"/>
              <a:buChar char="○"/>
              <a:defRPr sz="650"/>
            </a:lvl5pPr>
            <a:lvl6pPr indent="-269875" lvl="5" marL="2743200">
              <a:lnSpc>
                <a:spcPct val="115000"/>
              </a:lnSpc>
              <a:spcBef>
                <a:spcPts val="0"/>
              </a:spcBef>
              <a:spcAft>
                <a:spcPts val="0"/>
              </a:spcAft>
              <a:buClr>
                <a:schemeClr val="dk1"/>
              </a:buClr>
              <a:buSzPts val="650"/>
              <a:buFont typeface="Nunito Sans"/>
              <a:buChar char="■"/>
              <a:defRPr sz="650"/>
            </a:lvl6pPr>
            <a:lvl7pPr indent="-269875" lvl="6" marL="3200400">
              <a:lnSpc>
                <a:spcPct val="115000"/>
              </a:lnSpc>
              <a:spcBef>
                <a:spcPts val="0"/>
              </a:spcBef>
              <a:spcAft>
                <a:spcPts val="0"/>
              </a:spcAft>
              <a:buClr>
                <a:schemeClr val="dk1"/>
              </a:buClr>
              <a:buSzPts val="650"/>
              <a:buFont typeface="Nunito Sans"/>
              <a:buChar char="●"/>
              <a:defRPr sz="650"/>
            </a:lvl7pPr>
            <a:lvl8pPr indent="-269875" lvl="7" marL="3657600">
              <a:lnSpc>
                <a:spcPct val="115000"/>
              </a:lnSpc>
              <a:spcBef>
                <a:spcPts val="0"/>
              </a:spcBef>
              <a:spcAft>
                <a:spcPts val="0"/>
              </a:spcAft>
              <a:buClr>
                <a:schemeClr val="dk1"/>
              </a:buClr>
              <a:buSzPts val="650"/>
              <a:buFont typeface="Nunito Sans"/>
              <a:buChar char="○"/>
              <a:defRPr sz="650"/>
            </a:lvl8pPr>
            <a:lvl9pPr indent="-269875" lvl="8" marL="4114800">
              <a:lnSpc>
                <a:spcPct val="115000"/>
              </a:lnSpc>
              <a:spcBef>
                <a:spcPts val="0"/>
              </a:spcBef>
              <a:spcAft>
                <a:spcPts val="0"/>
              </a:spcAft>
              <a:buClr>
                <a:schemeClr val="dk1"/>
              </a:buClr>
              <a:buSzPts val="650"/>
              <a:buFont typeface="Nunito Sans"/>
              <a:buChar char="■"/>
              <a:defRPr sz="650"/>
            </a:lvl9pPr>
          </a:lstStyle>
          <a:p/>
        </p:txBody>
      </p:sp>
      <p:sp>
        <p:nvSpPr>
          <p:cNvPr id="220" name="Google Shape;220;p18"/>
          <p:cNvSpPr txBox="1"/>
          <p:nvPr>
            <p:ph idx="15" type="body"/>
          </p:nvPr>
        </p:nvSpPr>
        <p:spPr>
          <a:xfrm>
            <a:off x="1238400" y="4189700"/>
            <a:ext cx="2463900" cy="658800"/>
          </a:xfrm>
          <a:prstGeom prst="rect">
            <a:avLst/>
          </a:prstGeom>
        </p:spPr>
        <p:txBody>
          <a:bodyPr anchorCtr="0" anchor="t" bIns="91425" lIns="91425" spcFirstLastPara="1" rIns="91425" wrap="square" tIns="91425">
            <a:spAutoFit/>
          </a:bodyPr>
          <a:lstStyle>
            <a:lvl1pPr indent="-269875" lvl="0" marL="457200">
              <a:lnSpc>
                <a:spcPct val="115000"/>
              </a:lnSpc>
              <a:spcBef>
                <a:spcPts val="0"/>
              </a:spcBef>
              <a:spcAft>
                <a:spcPts val="0"/>
              </a:spcAft>
              <a:buClr>
                <a:schemeClr val="dk1"/>
              </a:buClr>
              <a:buSzPts val="650"/>
              <a:buFont typeface="Nunito Sans"/>
              <a:buChar char="●"/>
              <a:defRPr sz="650"/>
            </a:lvl1pPr>
            <a:lvl2pPr indent="-269875" lvl="1" marL="914400">
              <a:lnSpc>
                <a:spcPct val="115000"/>
              </a:lnSpc>
              <a:spcBef>
                <a:spcPts val="0"/>
              </a:spcBef>
              <a:spcAft>
                <a:spcPts val="0"/>
              </a:spcAft>
              <a:buClr>
                <a:schemeClr val="dk1"/>
              </a:buClr>
              <a:buSzPts val="650"/>
              <a:buFont typeface="Nunito Sans"/>
              <a:buChar char="○"/>
              <a:defRPr sz="650"/>
            </a:lvl2pPr>
            <a:lvl3pPr indent="-269875" lvl="2" marL="1371600">
              <a:lnSpc>
                <a:spcPct val="115000"/>
              </a:lnSpc>
              <a:spcBef>
                <a:spcPts val="0"/>
              </a:spcBef>
              <a:spcAft>
                <a:spcPts val="0"/>
              </a:spcAft>
              <a:buClr>
                <a:schemeClr val="dk1"/>
              </a:buClr>
              <a:buSzPts val="650"/>
              <a:buFont typeface="Nunito Sans"/>
              <a:buChar char="■"/>
              <a:defRPr sz="650"/>
            </a:lvl3pPr>
            <a:lvl4pPr indent="-269875" lvl="3" marL="1828800">
              <a:lnSpc>
                <a:spcPct val="115000"/>
              </a:lnSpc>
              <a:spcBef>
                <a:spcPts val="0"/>
              </a:spcBef>
              <a:spcAft>
                <a:spcPts val="0"/>
              </a:spcAft>
              <a:buClr>
                <a:schemeClr val="dk1"/>
              </a:buClr>
              <a:buSzPts val="650"/>
              <a:buFont typeface="Nunito Sans"/>
              <a:buChar char="●"/>
              <a:defRPr sz="650"/>
            </a:lvl4pPr>
            <a:lvl5pPr indent="-269875" lvl="4" marL="2286000">
              <a:lnSpc>
                <a:spcPct val="115000"/>
              </a:lnSpc>
              <a:spcBef>
                <a:spcPts val="0"/>
              </a:spcBef>
              <a:spcAft>
                <a:spcPts val="0"/>
              </a:spcAft>
              <a:buClr>
                <a:schemeClr val="dk1"/>
              </a:buClr>
              <a:buSzPts val="650"/>
              <a:buFont typeface="Nunito Sans"/>
              <a:buChar char="○"/>
              <a:defRPr sz="650"/>
            </a:lvl5pPr>
            <a:lvl6pPr indent="-269875" lvl="5" marL="2743200">
              <a:lnSpc>
                <a:spcPct val="115000"/>
              </a:lnSpc>
              <a:spcBef>
                <a:spcPts val="0"/>
              </a:spcBef>
              <a:spcAft>
                <a:spcPts val="0"/>
              </a:spcAft>
              <a:buClr>
                <a:schemeClr val="dk1"/>
              </a:buClr>
              <a:buSzPts val="650"/>
              <a:buFont typeface="Nunito Sans"/>
              <a:buChar char="■"/>
              <a:defRPr sz="650"/>
            </a:lvl6pPr>
            <a:lvl7pPr indent="-269875" lvl="6" marL="3200400">
              <a:lnSpc>
                <a:spcPct val="115000"/>
              </a:lnSpc>
              <a:spcBef>
                <a:spcPts val="0"/>
              </a:spcBef>
              <a:spcAft>
                <a:spcPts val="0"/>
              </a:spcAft>
              <a:buClr>
                <a:schemeClr val="dk1"/>
              </a:buClr>
              <a:buSzPts val="650"/>
              <a:buFont typeface="Nunito Sans"/>
              <a:buChar char="●"/>
              <a:defRPr sz="650"/>
            </a:lvl7pPr>
            <a:lvl8pPr indent="-269875" lvl="7" marL="3657600">
              <a:lnSpc>
                <a:spcPct val="115000"/>
              </a:lnSpc>
              <a:spcBef>
                <a:spcPts val="0"/>
              </a:spcBef>
              <a:spcAft>
                <a:spcPts val="0"/>
              </a:spcAft>
              <a:buClr>
                <a:schemeClr val="dk1"/>
              </a:buClr>
              <a:buSzPts val="650"/>
              <a:buFont typeface="Nunito Sans"/>
              <a:buChar char="○"/>
              <a:defRPr sz="650"/>
            </a:lvl8pPr>
            <a:lvl9pPr indent="-269875" lvl="8" marL="4114800">
              <a:lnSpc>
                <a:spcPct val="115000"/>
              </a:lnSpc>
              <a:spcBef>
                <a:spcPts val="0"/>
              </a:spcBef>
              <a:spcAft>
                <a:spcPts val="0"/>
              </a:spcAft>
              <a:buClr>
                <a:schemeClr val="dk1"/>
              </a:buClr>
              <a:buSzPts val="650"/>
              <a:buFont typeface="Nunito Sans"/>
              <a:buChar char="■"/>
              <a:defRPr sz="650"/>
            </a:lvl9pPr>
          </a:lstStyle>
          <a:p/>
        </p:txBody>
      </p:sp>
      <p:sp>
        <p:nvSpPr>
          <p:cNvPr id="221" name="Google Shape;221;p18"/>
          <p:cNvSpPr txBox="1"/>
          <p:nvPr>
            <p:ph idx="16" type="body"/>
          </p:nvPr>
        </p:nvSpPr>
        <p:spPr>
          <a:xfrm>
            <a:off x="1238400" y="3502850"/>
            <a:ext cx="2463900" cy="658800"/>
          </a:xfrm>
          <a:prstGeom prst="rect">
            <a:avLst/>
          </a:prstGeom>
        </p:spPr>
        <p:txBody>
          <a:bodyPr anchorCtr="0" anchor="t" bIns="91425" lIns="91425" spcFirstLastPara="1" rIns="91425" wrap="square" tIns="91425">
            <a:spAutoFit/>
          </a:bodyPr>
          <a:lstStyle>
            <a:lvl1pPr indent="-269875" lvl="0" marL="457200">
              <a:lnSpc>
                <a:spcPct val="115000"/>
              </a:lnSpc>
              <a:spcBef>
                <a:spcPts val="0"/>
              </a:spcBef>
              <a:spcAft>
                <a:spcPts val="0"/>
              </a:spcAft>
              <a:buClr>
                <a:schemeClr val="dk1"/>
              </a:buClr>
              <a:buSzPts val="650"/>
              <a:buFont typeface="Nunito Sans"/>
              <a:buChar char="●"/>
              <a:defRPr sz="650"/>
            </a:lvl1pPr>
            <a:lvl2pPr indent="-269875" lvl="1" marL="914400">
              <a:lnSpc>
                <a:spcPct val="115000"/>
              </a:lnSpc>
              <a:spcBef>
                <a:spcPts val="0"/>
              </a:spcBef>
              <a:spcAft>
                <a:spcPts val="0"/>
              </a:spcAft>
              <a:buClr>
                <a:schemeClr val="dk1"/>
              </a:buClr>
              <a:buSzPts val="650"/>
              <a:buFont typeface="Nunito Sans"/>
              <a:buChar char="○"/>
              <a:defRPr sz="650"/>
            </a:lvl2pPr>
            <a:lvl3pPr indent="-269875" lvl="2" marL="1371600">
              <a:lnSpc>
                <a:spcPct val="115000"/>
              </a:lnSpc>
              <a:spcBef>
                <a:spcPts val="0"/>
              </a:spcBef>
              <a:spcAft>
                <a:spcPts val="0"/>
              </a:spcAft>
              <a:buClr>
                <a:schemeClr val="dk1"/>
              </a:buClr>
              <a:buSzPts val="650"/>
              <a:buFont typeface="Nunito Sans"/>
              <a:buChar char="■"/>
              <a:defRPr sz="650"/>
            </a:lvl3pPr>
            <a:lvl4pPr indent="-269875" lvl="3" marL="1828800">
              <a:lnSpc>
                <a:spcPct val="115000"/>
              </a:lnSpc>
              <a:spcBef>
                <a:spcPts val="0"/>
              </a:spcBef>
              <a:spcAft>
                <a:spcPts val="0"/>
              </a:spcAft>
              <a:buClr>
                <a:schemeClr val="dk1"/>
              </a:buClr>
              <a:buSzPts val="650"/>
              <a:buFont typeface="Nunito Sans"/>
              <a:buChar char="●"/>
              <a:defRPr sz="650"/>
            </a:lvl4pPr>
            <a:lvl5pPr indent="-269875" lvl="4" marL="2286000">
              <a:lnSpc>
                <a:spcPct val="115000"/>
              </a:lnSpc>
              <a:spcBef>
                <a:spcPts val="0"/>
              </a:spcBef>
              <a:spcAft>
                <a:spcPts val="0"/>
              </a:spcAft>
              <a:buClr>
                <a:schemeClr val="dk1"/>
              </a:buClr>
              <a:buSzPts val="650"/>
              <a:buFont typeface="Nunito Sans"/>
              <a:buChar char="○"/>
              <a:defRPr sz="650"/>
            </a:lvl5pPr>
            <a:lvl6pPr indent="-269875" lvl="5" marL="2743200">
              <a:lnSpc>
                <a:spcPct val="115000"/>
              </a:lnSpc>
              <a:spcBef>
                <a:spcPts val="0"/>
              </a:spcBef>
              <a:spcAft>
                <a:spcPts val="0"/>
              </a:spcAft>
              <a:buClr>
                <a:schemeClr val="dk1"/>
              </a:buClr>
              <a:buSzPts val="650"/>
              <a:buFont typeface="Nunito Sans"/>
              <a:buChar char="■"/>
              <a:defRPr sz="650"/>
            </a:lvl6pPr>
            <a:lvl7pPr indent="-269875" lvl="6" marL="3200400">
              <a:lnSpc>
                <a:spcPct val="115000"/>
              </a:lnSpc>
              <a:spcBef>
                <a:spcPts val="0"/>
              </a:spcBef>
              <a:spcAft>
                <a:spcPts val="0"/>
              </a:spcAft>
              <a:buClr>
                <a:schemeClr val="dk1"/>
              </a:buClr>
              <a:buSzPts val="650"/>
              <a:buFont typeface="Nunito Sans"/>
              <a:buChar char="●"/>
              <a:defRPr sz="650"/>
            </a:lvl7pPr>
            <a:lvl8pPr indent="-269875" lvl="7" marL="3657600">
              <a:lnSpc>
                <a:spcPct val="115000"/>
              </a:lnSpc>
              <a:spcBef>
                <a:spcPts val="0"/>
              </a:spcBef>
              <a:spcAft>
                <a:spcPts val="0"/>
              </a:spcAft>
              <a:buClr>
                <a:schemeClr val="dk1"/>
              </a:buClr>
              <a:buSzPts val="650"/>
              <a:buFont typeface="Nunito Sans"/>
              <a:buChar char="○"/>
              <a:defRPr sz="650"/>
            </a:lvl8pPr>
            <a:lvl9pPr indent="-269875" lvl="8" marL="4114800">
              <a:lnSpc>
                <a:spcPct val="115000"/>
              </a:lnSpc>
              <a:spcBef>
                <a:spcPts val="0"/>
              </a:spcBef>
              <a:spcAft>
                <a:spcPts val="0"/>
              </a:spcAft>
              <a:buClr>
                <a:schemeClr val="dk1"/>
              </a:buClr>
              <a:buSzPts val="650"/>
              <a:buFont typeface="Nunito Sans"/>
              <a:buChar char="■"/>
              <a:defRPr sz="650"/>
            </a:lvl9pPr>
          </a:lstStyle>
          <a:p/>
        </p:txBody>
      </p:sp>
      <p:sp>
        <p:nvSpPr>
          <p:cNvPr id="222" name="Google Shape;222;p18"/>
          <p:cNvSpPr txBox="1"/>
          <p:nvPr>
            <p:ph idx="17" type="body"/>
          </p:nvPr>
        </p:nvSpPr>
        <p:spPr>
          <a:xfrm>
            <a:off x="1238400" y="2816000"/>
            <a:ext cx="2463900" cy="658800"/>
          </a:xfrm>
          <a:prstGeom prst="rect">
            <a:avLst/>
          </a:prstGeom>
        </p:spPr>
        <p:txBody>
          <a:bodyPr anchorCtr="0" anchor="t" bIns="91425" lIns="91425" spcFirstLastPara="1" rIns="91425" wrap="square" tIns="91425">
            <a:spAutoFit/>
          </a:bodyPr>
          <a:lstStyle>
            <a:lvl1pPr indent="-269875" lvl="0" marL="457200">
              <a:lnSpc>
                <a:spcPct val="115000"/>
              </a:lnSpc>
              <a:spcBef>
                <a:spcPts val="0"/>
              </a:spcBef>
              <a:spcAft>
                <a:spcPts val="0"/>
              </a:spcAft>
              <a:buClr>
                <a:schemeClr val="dk1"/>
              </a:buClr>
              <a:buSzPts val="650"/>
              <a:buFont typeface="Nunito Sans"/>
              <a:buChar char="●"/>
              <a:defRPr sz="650"/>
            </a:lvl1pPr>
            <a:lvl2pPr indent="-269875" lvl="1" marL="914400">
              <a:lnSpc>
                <a:spcPct val="115000"/>
              </a:lnSpc>
              <a:spcBef>
                <a:spcPts val="0"/>
              </a:spcBef>
              <a:spcAft>
                <a:spcPts val="0"/>
              </a:spcAft>
              <a:buClr>
                <a:schemeClr val="dk1"/>
              </a:buClr>
              <a:buSzPts val="650"/>
              <a:buFont typeface="Nunito Sans"/>
              <a:buChar char="○"/>
              <a:defRPr sz="650"/>
            </a:lvl2pPr>
            <a:lvl3pPr indent="-269875" lvl="2" marL="1371600">
              <a:lnSpc>
                <a:spcPct val="115000"/>
              </a:lnSpc>
              <a:spcBef>
                <a:spcPts val="0"/>
              </a:spcBef>
              <a:spcAft>
                <a:spcPts val="0"/>
              </a:spcAft>
              <a:buClr>
                <a:schemeClr val="dk1"/>
              </a:buClr>
              <a:buSzPts val="650"/>
              <a:buFont typeface="Nunito Sans"/>
              <a:buChar char="■"/>
              <a:defRPr sz="650"/>
            </a:lvl3pPr>
            <a:lvl4pPr indent="-269875" lvl="3" marL="1828800">
              <a:lnSpc>
                <a:spcPct val="115000"/>
              </a:lnSpc>
              <a:spcBef>
                <a:spcPts val="0"/>
              </a:spcBef>
              <a:spcAft>
                <a:spcPts val="0"/>
              </a:spcAft>
              <a:buClr>
                <a:schemeClr val="dk1"/>
              </a:buClr>
              <a:buSzPts val="650"/>
              <a:buFont typeface="Nunito Sans"/>
              <a:buChar char="●"/>
              <a:defRPr sz="650"/>
            </a:lvl4pPr>
            <a:lvl5pPr indent="-269875" lvl="4" marL="2286000">
              <a:lnSpc>
                <a:spcPct val="115000"/>
              </a:lnSpc>
              <a:spcBef>
                <a:spcPts val="0"/>
              </a:spcBef>
              <a:spcAft>
                <a:spcPts val="0"/>
              </a:spcAft>
              <a:buClr>
                <a:schemeClr val="dk1"/>
              </a:buClr>
              <a:buSzPts val="650"/>
              <a:buFont typeface="Nunito Sans"/>
              <a:buChar char="○"/>
              <a:defRPr sz="650"/>
            </a:lvl5pPr>
            <a:lvl6pPr indent="-269875" lvl="5" marL="2743200">
              <a:lnSpc>
                <a:spcPct val="115000"/>
              </a:lnSpc>
              <a:spcBef>
                <a:spcPts val="0"/>
              </a:spcBef>
              <a:spcAft>
                <a:spcPts val="0"/>
              </a:spcAft>
              <a:buClr>
                <a:schemeClr val="dk1"/>
              </a:buClr>
              <a:buSzPts val="650"/>
              <a:buFont typeface="Nunito Sans"/>
              <a:buChar char="■"/>
              <a:defRPr sz="650"/>
            </a:lvl6pPr>
            <a:lvl7pPr indent="-269875" lvl="6" marL="3200400">
              <a:lnSpc>
                <a:spcPct val="115000"/>
              </a:lnSpc>
              <a:spcBef>
                <a:spcPts val="0"/>
              </a:spcBef>
              <a:spcAft>
                <a:spcPts val="0"/>
              </a:spcAft>
              <a:buClr>
                <a:schemeClr val="dk1"/>
              </a:buClr>
              <a:buSzPts val="650"/>
              <a:buFont typeface="Nunito Sans"/>
              <a:buChar char="●"/>
              <a:defRPr sz="650"/>
            </a:lvl7pPr>
            <a:lvl8pPr indent="-269875" lvl="7" marL="3657600">
              <a:lnSpc>
                <a:spcPct val="115000"/>
              </a:lnSpc>
              <a:spcBef>
                <a:spcPts val="0"/>
              </a:spcBef>
              <a:spcAft>
                <a:spcPts val="0"/>
              </a:spcAft>
              <a:buClr>
                <a:schemeClr val="dk1"/>
              </a:buClr>
              <a:buSzPts val="650"/>
              <a:buFont typeface="Nunito Sans"/>
              <a:buChar char="○"/>
              <a:defRPr sz="650"/>
            </a:lvl8pPr>
            <a:lvl9pPr indent="-269875" lvl="8" marL="4114800">
              <a:lnSpc>
                <a:spcPct val="115000"/>
              </a:lnSpc>
              <a:spcBef>
                <a:spcPts val="0"/>
              </a:spcBef>
              <a:spcAft>
                <a:spcPts val="0"/>
              </a:spcAft>
              <a:buClr>
                <a:schemeClr val="dk1"/>
              </a:buClr>
              <a:buSzPts val="650"/>
              <a:buFont typeface="Nunito Sans"/>
              <a:buChar char="■"/>
              <a:defRPr sz="650"/>
            </a:lvl9pPr>
          </a:lstStyle>
          <a:p/>
        </p:txBody>
      </p:sp>
      <p:sp>
        <p:nvSpPr>
          <p:cNvPr id="223" name="Google Shape;223;p18"/>
          <p:cNvSpPr txBox="1"/>
          <p:nvPr>
            <p:ph type="title"/>
          </p:nvPr>
        </p:nvSpPr>
        <p:spPr>
          <a:xfrm>
            <a:off x="228600" y="228600"/>
            <a:ext cx="5707200" cy="587700"/>
          </a:xfrm>
          <a:prstGeom prst="rect">
            <a:avLst/>
          </a:prstGeom>
        </p:spPr>
        <p:txBody>
          <a:bodyPr anchorCtr="0" anchor="t" bIns="91425" lIns="91425" spcFirstLastPara="1" rIns="91425" wrap="square" tIns="91425">
            <a:spAutoFit/>
          </a:bodyPr>
          <a:lstStyle>
            <a:lvl1pPr lvl="0">
              <a:spcBef>
                <a:spcPts val="0"/>
              </a:spcBef>
              <a:spcAft>
                <a:spcPts val="0"/>
              </a:spcAft>
              <a:buNone/>
              <a:defRPr/>
            </a:lvl1pPr>
            <a:lvl2pPr lvl="1">
              <a:spcBef>
                <a:spcPts val="0"/>
              </a:spcBef>
              <a:spcAft>
                <a:spcPts val="0"/>
              </a:spcAft>
              <a:buNone/>
              <a:defRPr>
                <a:latin typeface="Poppins SemiBold"/>
                <a:ea typeface="Poppins SemiBold"/>
                <a:cs typeface="Poppins SemiBold"/>
                <a:sym typeface="Poppins SemiBold"/>
              </a:defRPr>
            </a:lvl2pPr>
            <a:lvl3pPr lvl="2">
              <a:spcBef>
                <a:spcPts val="0"/>
              </a:spcBef>
              <a:spcAft>
                <a:spcPts val="0"/>
              </a:spcAft>
              <a:buNone/>
              <a:defRPr>
                <a:latin typeface="Poppins SemiBold"/>
                <a:ea typeface="Poppins SemiBold"/>
                <a:cs typeface="Poppins SemiBold"/>
                <a:sym typeface="Poppins SemiBold"/>
              </a:defRPr>
            </a:lvl3pPr>
            <a:lvl4pPr lvl="3">
              <a:spcBef>
                <a:spcPts val="0"/>
              </a:spcBef>
              <a:spcAft>
                <a:spcPts val="0"/>
              </a:spcAft>
              <a:buNone/>
              <a:defRPr>
                <a:latin typeface="Poppins SemiBold"/>
                <a:ea typeface="Poppins SemiBold"/>
                <a:cs typeface="Poppins SemiBold"/>
                <a:sym typeface="Poppins SemiBold"/>
              </a:defRPr>
            </a:lvl4pPr>
            <a:lvl5pPr lvl="4">
              <a:spcBef>
                <a:spcPts val="0"/>
              </a:spcBef>
              <a:spcAft>
                <a:spcPts val="0"/>
              </a:spcAft>
              <a:buNone/>
              <a:defRPr>
                <a:latin typeface="Poppins SemiBold"/>
                <a:ea typeface="Poppins SemiBold"/>
                <a:cs typeface="Poppins SemiBold"/>
                <a:sym typeface="Poppins SemiBold"/>
              </a:defRPr>
            </a:lvl5pPr>
            <a:lvl6pPr lvl="5">
              <a:spcBef>
                <a:spcPts val="0"/>
              </a:spcBef>
              <a:spcAft>
                <a:spcPts val="0"/>
              </a:spcAft>
              <a:buNone/>
              <a:defRPr>
                <a:latin typeface="Poppins SemiBold"/>
                <a:ea typeface="Poppins SemiBold"/>
                <a:cs typeface="Poppins SemiBold"/>
                <a:sym typeface="Poppins SemiBold"/>
              </a:defRPr>
            </a:lvl6pPr>
            <a:lvl7pPr lvl="6">
              <a:spcBef>
                <a:spcPts val="0"/>
              </a:spcBef>
              <a:spcAft>
                <a:spcPts val="0"/>
              </a:spcAft>
              <a:buNone/>
              <a:defRPr>
                <a:latin typeface="Poppins SemiBold"/>
                <a:ea typeface="Poppins SemiBold"/>
                <a:cs typeface="Poppins SemiBold"/>
                <a:sym typeface="Poppins SemiBold"/>
              </a:defRPr>
            </a:lvl7pPr>
            <a:lvl8pPr lvl="7">
              <a:spcBef>
                <a:spcPts val="0"/>
              </a:spcBef>
              <a:spcAft>
                <a:spcPts val="0"/>
              </a:spcAft>
              <a:buNone/>
              <a:defRPr>
                <a:latin typeface="Poppins SemiBold"/>
                <a:ea typeface="Poppins SemiBold"/>
                <a:cs typeface="Poppins SemiBold"/>
                <a:sym typeface="Poppins SemiBold"/>
              </a:defRPr>
            </a:lvl8pPr>
            <a:lvl9pPr lvl="8">
              <a:spcBef>
                <a:spcPts val="0"/>
              </a:spcBef>
              <a:spcAft>
                <a:spcPts val="0"/>
              </a:spcAft>
              <a:buNone/>
              <a:defRPr>
                <a:latin typeface="Poppins SemiBold"/>
                <a:ea typeface="Poppins SemiBold"/>
                <a:cs typeface="Poppins SemiBold"/>
                <a:sym typeface="Poppins SemiBold"/>
              </a:defRPr>
            </a:lvl9pPr>
          </a:lstStyle>
          <a:p/>
        </p:txBody>
      </p:sp>
      <p:sp>
        <p:nvSpPr>
          <p:cNvPr id="224" name="Google Shape;224;p18"/>
          <p:cNvSpPr txBox="1"/>
          <p:nvPr>
            <p:ph idx="18" type="title"/>
          </p:nvPr>
        </p:nvSpPr>
        <p:spPr>
          <a:xfrm>
            <a:off x="228600" y="2817305"/>
            <a:ext cx="1009800" cy="307800"/>
          </a:xfrm>
          <a:prstGeom prst="rect">
            <a:avLst/>
          </a:prstGeom>
        </p:spPr>
        <p:txBody>
          <a:bodyPr anchorCtr="0" anchor="t" bIns="91425" lIns="91425" spcFirstLastPara="1" rIns="91425" wrap="square" tIns="91425">
            <a:spAutoFit/>
          </a:bodyPr>
          <a:lstStyle>
            <a:lvl1pPr lvl="0">
              <a:spcBef>
                <a:spcPts val="0"/>
              </a:spcBef>
              <a:spcAft>
                <a:spcPts val="0"/>
              </a:spcAft>
              <a:buNone/>
              <a:defRPr sz="800">
                <a:solidFill>
                  <a:schemeClr val="accent1"/>
                </a:solidFill>
                <a:latin typeface="Nunito Sans"/>
                <a:ea typeface="Nunito Sans"/>
                <a:cs typeface="Nunito Sans"/>
                <a:sym typeface="Nunito Sans"/>
              </a:defRPr>
            </a:lvl1pPr>
            <a:lvl2pPr lvl="1">
              <a:spcBef>
                <a:spcPts val="0"/>
              </a:spcBef>
              <a:spcAft>
                <a:spcPts val="0"/>
              </a:spcAft>
              <a:buNone/>
              <a:defRPr sz="900">
                <a:solidFill>
                  <a:schemeClr val="accent1"/>
                </a:solidFill>
                <a:latin typeface="Nunito Sans"/>
                <a:ea typeface="Nunito Sans"/>
                <a:cs typeface="Nunito Sans"/>
                <a:sym typeface="Nunito Sans"/>
              </a:defRPr>
            </a:lvl2pPr>
            <a:lvl3pPr lvl="2">
              <a:spcBef>
                <a:spcPts val="0"/>
              </a:spcBef>
              <a:spcAft>
                <a:spcPts val="0"/>
              </a:spcAft>
              <a:buNone/>
              <a:defRPr sz="900">
                <a:solidFill>
                  <a:schemeClr val="accent1"/>
                </a:solidFill>
                <a:latin typeface="Nunito Sans"/>
                <a:ea typeface="Nunito Sans"/>
                <a:cs typeface="Nunito Sans"/>
                <a:sym typeface="Nunito Sans"/>
              </a:defRPr>
            </a:lvl3pPr>
            <a:lvl4pPr lvl="3">
              <a:spcBef>
                <a:spcPts val="0"/>
              </a:spcBef>
              <a:spcAft>
                <a:spcPts val="0"/>
              </a:spcAft>
              <a:buNone/>
              <a:defRPr sz="900">
                <a:solidFill>
                  <a:schemeClr val="accent1"/>
                </a:solidFill>
                <a:latin typeface="Nunito Sans"/>
                <a:ea typeface="Nunito Sans"/>
                <a:cs typeface="Nunito Sans"/>
                <a:sym typeface="Nunito Sans"/>
              </a:defRPr>
            </a:lvl4pPr>
            <a:lvl5pPr lvl="4">
              <a:spcBef>
                <a:spcPts val="0"/>
              </a:spcBef>
              <a:spcAft>
                <a:spcPts val="0"/>
              </a:spcAft>
              <a:buNone/>
              <a:defRPr sz="900">
                <a:solidFill>
                  <a:schemeClr val="accent1"/>
                </a:solidFill>
                <a:latin typeface="Nunito Sans"/>
                <a:ea typeface="Nunito Sans"/>
                <a:cs typeface="Nunito Sans"/>
                <a:sym typeface="Nunito Sans"/>
              </a:defRPr>
            </a:lvl5pPr>
            <a:lvl6pPr lvl="5">
              <a:spcBef>
                <a:spcPts val="0"/>
              </a:spcBef>
              <a:spcAft>
                <a:spcPts val="0"/>
              </a:spcAft>
              <a:buNone/>
              <a:defRPr sz="900">
                <a:solidFill>
                  <a:schemeClr val="accent1"/>
                </a:solidFill>
                <a:latin typeface="Nunito Sans"/>
                <a:ea typeface="Nunito Sans"/>
                <a:cs typeface="Nunito Sans"/>
                <a:sym typeface="Nunito Sans"/>
              </a:defRPr>
            </a:lvl6pPr>
            <a:lvl7pPr lvl="6">
              <a:spcBef>
                <a:spcPts val="0"/>
              </a:spcBef>
              <a:spcAft>
                <a:spcPts val="0"/>
              </a:spcAft>
              <a:buNone/>
              <a:defRPr sz="900">
                <a:solidFill>
                  <a:schemeClr val="accent1"/>
                </a:solidFill>
                <a:latin typeface="Nunito Sans"/>
                <a:ea typeface="Nunito Sans"/>
                <a:cs typeface="Nunito Sans"/>
                <a:sym typeface="Nunito Sans"/>
              </a:defRPr>
            </a:lvl7pPr>
            <a:lvl8pPr lvl="7">
              <a:spcBef>
                <a:spcPts val="0"/>
              </a:spcBef>
              <a:spcAft>
                <a:spcPts val="0"/>
              </a:spcAft>
              <a:buNone/>
              <a:defRPr sz="900">
                <a:solidFill>
                  <a:schemeClr val="accent1"/>
                </a:solidFill>
                <a:latin typeface="Nunito Sans"/>
                <a:ea typeface="Nunito Sans"/>
                <a:cs typeface="Nunito Sans"/>
                <a:sym typeface="Nunito Sans"/>
              </a:defRPr>
            </a:lvl8pPr>
            <a:lvl9pPr lvl="8">
              <a:spcBef>
                <a:spcPts val="0"/>
              </a:spcBef>
              <a:spcAft>
                <a:spcPts val="0"/>
              </a:spcAft>
              <a:buNone/>
              <a:defRPr sz="900">
                <a:solidFill>
                  <a:schemeClr val="accent1"/>
                </a:solidFill>
                <a:latin typeface="Nunito Sans"/>
                <a:ea typeface="Nunito Sans"/>
                <a:cs typeface="Nunito Sans"/>
                <a:sym typeface="Nunito Sans"/>
              </a:defRPr>
            </a:lvl9pPr>
          </a:lstStyle>
          <a:p/>
        </p:txBody>
      </p:sp>
      <p:sp>
        <p:nvSpPr>
          <p:cNvPr id="225" name="Google Shape;225;p18"/>
          <p:cNvSpPr txBox="1"/>
          <p:nvPr>
            <p:ph idx="19" type="title"/>
          </p:nvPr>
        </p:nvSpPr>
        <p:spPr>
          <a:xfrm>
            <a:off x="228600" y="1887327"/>
            <a:ext cx="1009800" cy="307800"/>
          </a:xfrm>
          <a:prstGeom prst="rect">
            <a:avLst/>
          </a:prstGeom>
        </p:spPr>
        <p:txBody>
          <a:bodyPr anchorCtr="0" anchor="t" bIns="91425" lIns="91425" spcFirstLastPara="1" rIns="91425" wrap="square" tIns="91425">
            <a:spAutoFit/>
          </a:bodyPr>
          <a:lstStyle>
            <a:lvl1pPr lvl="0">
              <a:spcBef>
                <a:spcPts val="0"/>
              </a:spcBef>
              <a:spcAft>
                <a:spcPts val="0"/>
              </a:spcAft>
              <a:buNone/>
              <a:defRPr sz="800">
                <a:solidFill>
                  <a:schemeClr val="accent1"/>
                </a:solidFill>
                <a:latin typeface="Nunito Sans"/>
                <a:ea typeface="Nunito Sans"/>
                <a:cs typeface="Nunito Sans"/>
                <a:sym typeface="Nunito Sans"/>
              </a:defRPr>
            </a:lvl1pPr>
            <a:lvl2pPr lvl="1">
              <a:spcBef>
                <a:spcPts val="0"/>
              </a:spcBef>
              <a:spcAft>
                <a:spcPts val="0"/>
              </a:spcAft>
              <a:buNone/>
              <a:defRPr sz="900">
                <a:solidFill>
                  <a:schemeClr val="accent1"/>
                </a:solidFill>
                <a:latin typeface="Nunito Sans"/>
                <a:ea typeface="Nunito Sans"/>
                <a:cs typeface="Nunito Sans"/>
                <a:sym typeface="Nunito Sans"/>
              </a:defRPr>
            </a:lvl2pPr>
            <a:lvl3pPr lvl="2">
              <a:spcBef>
                <a:spcPts val="0"/>
              </a:spcBef>
              <a:spcAft>
                <a:spcPts val="0"/>
              </a:spcAft>
              <a:buNone/>
              <a:defRPr sz="900">
                <a:solidFill>
                  <a:schemeClr val="accent1"/>
                </a:solidFill>
                <a:latin typeface="Nunito Sans"/>
                <a:ea typeface="Nunito Sans"/>
                <a:cs typeface="Nunito Sans"/>
                <a:sym typeface="Nunito Sans"/>
              </a:defRPr>
            </a:lvl3pPr>
            <a:lvl4pPr lvl="3">
              <a:spcBef>
                <a:spcPts val="0"/>
              </a:spcBef>
              <a:spcAft>
                <a:spcPts val="0"/>
              </a:spcAft>
              <a:buNone/>
              <a:defRPr sz="900">
                <a:solidFill>
                  <a:schemeClr val="accent1"/>
                </a:solidFill>
                <a:latin typeface="Nunito Sans"/>
                <a:ea typeface="Nunito Sans"/>
                <a:cs typeface="Nunito Sans"/>
                <a:sym typeface="Nunito Sans"/>
              </a:defRPr>
            </a:lvl4pPr>
            <a:lvl5pPr lvl="4">
              <a:spcBef>
                <a:spcPts val="0"/>
              </a:spcBef>
              <a:spcAft>
                <a:spcPts val="0"/>
              </a:spcAft>
              <a:buNone/>
              <a:defRPr sz="900">
                <a:solidFill>
                  <a:schemeClr val="accent1"/>
                </a:solidFill>
                <a:latin typeface="Nunito Sans"/>
                <a:ea typeface="Nunito Sans"/>
                <a:cs typeface="Nunito Sans"/>
                <a:sym typeface="Nunito Sans"/>
              </a:defRPr>
            </a:lvl5pPr>
            <a:lvl6pPr lvl="5">
              <a:spcBef>
                <a:spcPts val="0"/>
              </a:spcBef>
              <a:spcAft>
                <a:spcPts val="0"/>
              </a:spcAft>
              <a:buNone/>
              <a:defRPr sz="900">
                <a:solidFill>
                  <a:schemeClr val="accent1"/>
                </a:solidFill>
                <a:latin typeface="Nunito Sans"/>
                <a:ea typeface="Nunito Sans"/>
                <a:cs typeface="Nunito Sans"/>
                <a:sym typeface="Nunito Sans"/>
              </a:defRPr>
            </a:lvl6pPr>
            <a:lvl7pPr lvl="6">
              <a:spcBef>
                <a:spcPts val="0"/>
              </a:spcBef>
              <a:spcAft>
                <a:spcPts val="0"/>
              </a:spcAft>
              <a:buNone/>
              <a:defRPr sz="900">
                <a:solidFill>
                  <a:schemeClr val="accent1"/>
                </a:solidFill>
                <a:latin typeface="Nunito Sans"/>
                <a:ea typeface="Nunito Sans"/>
                <a:cs typeface="Nunito Sans"/>
                <a:sym typeface="Nunito Sans"/>
              </a:defRPr>
            </a:lvl7pPr>
            <a:lvl8pPr lvl="7">
              <a:spcBef>
                <a:spcPts val="0"/>
              </a:spcBef>
              <a:spcAft>
                <a:spcPts val="0"/>
              </a:spcAft>
              <a:buNone/>
              <a:defRPr sz="900">
                <a:solidFill>
                  <a:schemeClr val="accent1"/>
                </a:solidFill>
                <a:latin typeface="Nunito Sans"/>
                <a:ea typeface="Nunito Sans"/>
                <a:cs typeface="Nunito Sans"/>
                <a:sym typeface="Nunito Sans"/>
              </a:defRPr>
            </a:lvl8pPr>
            <a:lvl9pPr lvl="8">
              <a:spcBef>
                <a:spcPts val="0"/>
              </a:spcBef>
              <a:spcAft>
                <a:spcPts val="0"/>
              </a:spcAft>
              <a:buNone/>
              <a:defRPr sz="900">
                <a:solidFill>
                  <a:schemeClr val="accent1"/>
                </a:solidFill>
                <a:latin typeface="Nunito Sans"/>
                <a:ea typeface="Nunito Sans"/>
                <a:cs typeface="Nunito Sans"/>
                <a:sym typeface="Nunito Sans"/>
              </a:defRPr>
            </a:lvl9pPr>
          </a:lstStyle>
          <a:p/>
        </p:txBody>
      </p:sp>
      <p:sp>
        <p:nvSpPr>
          <p:cNvPr id="226" name="Google Shape;226;p18"/>
          <p:cNvSpPr txBox="1"/>
          <p:nvPr>
            <p:ph idx="20" type="title"/>
          </p:nvPr>
        </p:nvSpPr>
        <p:spPr>
          <a:xfrm>
            <a:off x="228600" y="1312276"/>
            <a:ext cx="1009800" cy="307800"/>
          </a:xfrm>
          <a:prstGeom prst="rect">
            <a:avLst/>
          </a:prstGeom>
        </p:spPr>
        <p:txBody>
          <a:bodyPr anchorCtr="0" anchor="t" bIns="91425" lIns="91425" spcFirstLastPara="1" rIns="91425" wrap="square" tIns="91425">
            <a:spAutoFit/>
          </a:bodyPr>
          <a:lstStyle>
            <a:lvl1pPr lvl="0">
              <a:spcBef>
                <a:spcPts val="0"/>
              </a:spcBef>
              <a:spcAft>
                <a:spcPts val="0"/>
              </a:spcAft>
              <a:buNone/>
              <a:defRPr sz="800">
                <a:solidFill>
                  <a:schemeClr val="accent1"/>
                </a:solidFill>
                <a:latin typeface="Nunito Sans"/>
                <a:ea typeface="Nunito Sans"/>
                <a:cs typeface="Nunito Sans"/>
                <a:sym typeface="Nunito Sans"/>
              </a:defRPr>
            </a:lvl1pPr>
            <a:lvl2pPr lvl="1">
              <a:spcBef>
                <a:spcPts val="0"/>
              </a:spcBef>
              <a:spcAft>
                <a:spcPts val="0"/>
              </a:spcAft>
              <a:buNone/>
              <a:defRPr sz="900">
                <a:solidFill>
                  <a:schemeClr val="accent1"/>
                </a:solidFill>
                <a:latin typeface="Nunito Sans"/>
                <a:ea typeface="Nunito Sans"/>
                <a:cs typeface="Nunito Sans"/>
                <a:sym typeface="Nunito Sans"/>
              </a:defRPr>
            </a:lvl2pPr>
            <a:lvl3pPr lvl="2">
              <a:spcBef>
                <a:spcPts val="0"/>
              </a:spcBef>
              <a:spcAft>
                <a:spcPts val="0"/>
              </a:spcAft>
              <a:buNone/>
              <a:defRPr sz="900">
                <a:solidFill>
                  <a:schemeClr val="accent1"/>
                </a:solidFill>
                <a:latin typeface="Nunito Sans"/>
                <a:ea typeface="Nunito Sans"/>
                <a:cs typeface="Nunito Sans"/>
                <a:sym typeface="Nunito Sans"/>
              </a:defRPr>
            </a:lvl3pPr>
            <a:lvl4pPr lvl="3">
              <a:spcBef>
                <a:spcPts val="0"/>
              </a:spcBef>
              <a:spcAft>
                <a:spcPts val="0"/>
              </a:spcAft>
              <a:buNone/>
              <a:defRPr sz="900">
                <a:solidFill>
                  <a:schemeClr val="accent1"/>
                </a:solidFill>
                <a:latin typeface="Nunito Sans"/>
                <a:ea typeface="Nunito Sans"/>
                <a:cs typeface="Nunito Sans"/>
                <a:sym typeface="Nunito Sans"/>
              </a:defRPr>
            </a:lvl4pPr>
            <a:lvl5pPr lvl="4">
              <a:spcBef>
                <a:spcPts val="0"/>
              </a:spcBef>
              <a:spcAft>
                <a:spcPts val="0"/>
              </a:spcAft>
              <a:buNone/>
              <a:defRPr sz="900">
                <a:solidFill>
                  <a:schemeClr val="accent1"/>
                </a:solidFill>
                <a:latin typeface="Nunito Sans"/>
                <a:ea typeface="Nunito Sans"/>
                <a:cs typeface="Nunito Sans"/>
                <a:sym typeface="Nunito Sans"/>
              </a:defRPr>
            </a:lvl5pPr>
            <a:lvl6pPr lvl="5">
              <a:spcBef>
                <a:spcPts val="0"/>
              </a:spcBef>
              <a:spcAft>
                <a:spcPts val="0"/>
              </a:spcAft>
              <a:buNone/>
              <a:defRPr sz="900">
                <a:solidFill>
                  <a:schemeClr val="accent1"/>
                </a:solidFill>
                <a:latin typeface="Nunito Sans"/>
                <a:ea typeface="Nunito Sans"/>
                <a:cs typeface="Nunito Sans"/>
                <a:sym typeface="Nunito Sans"/>
              </a:defRPr>
            </a:lvl6pPr>
            <a:lvl7pPr lvl="6">
              <a:spcBef>
                <a:spcPts val="0"/>
              </a:spcBef>
              <a:spcAft>
                <a:spcPts val="0"/>
              </a:spcAft>
              <a:buNone/>
              <a:defRPr sz="900">
                <a:solidFill>
                  <a:schemeClr val="accent1"/>
                </a:solidFill>
                <a:latin typeface="Nunito Sans"/>
                <a:ea typeface="Nunito Sans"/>
                <a:cs typeface="Nunito Sans"/>
                <a:sym typeface="Nunito Sans"/>
              </a:defRPr>
            </a:lvl7pPr>
            <a:lvl8pPr lvl="7">
              <a:spcBef>
                <a:spcPts val="0"/>
              </a:spcBef>
              <a:spcAft>
                <a:spcPts val="0"/>
              </a:spcAft>
              <a:buNone/>
              <a:defRPr sz="900">
                <a:solidFill>
                  <a:schemeClr val="accent1"/>
                </a:solidFill>
                <a:latin typeface="Nunito Sans"/>
                <a:ea typeface="Nunito Sans"/>
                <a:cs typeface="Nunito Sans"/>
                <a:sym typeface="Nunito Sans"/>
              </a:defRPr>
            </a:lvl8pPr>
            <a:lvl9pPr lvl="8">
              <a:spcBef>
                <a:spcPts val="0"/>
              </a:spcBef>
              <a:spcAft>
                <a:spcPts val="0"/>
              </a:spcAft>
              <a:buNone/>
              <a:defRPr sz="900">
                <a:solidFill>
                  <a:schemeClr val="accent1"/>
                </a:solidFill>
                <a:latin typeface="Nunito Sans"/>
                <a:ea typeface="Nunito Sans"/>
                <a:cs typeface="Nunito Sans"/>
                <a:sym typeface="Nunito Sans"/>
              </a:defRPr>
            </a:lvl9pPr>
          </a:lstStyle>
          <a:p/>
        </p:txBody>
      </p:sp>
      <p:sp>
        <p:nvSpPr>
          <p:cNvPr id="227" name="Google Shape;227;p18"/>
          <p:cNvSpPr txBox="1"/>
          <p:nvPr>
            <p:ph idx="21" type="title"/>
          </p:nvPr>
        </p:nvSpPr>
        <p:spPr>
          <a:xfrm>
            <a:off x="228600" y="924550"/>
            <a:ext cx="1009800" cy="307800"/>
          </a:xfrm>
          <a:prstGeom prst="rect">
            <a:avLst/>
          </a:prstGeom>
        </p:spPr>
        <p:txBody>
          <a:bodyPr anchorCtr="0" anchor="t" bIns="91425" lIns="91425" spcFirstLastPara="1" rIns="91425" wrap="square" tIns="91425">
            <a:spAutoFit/>
          </a:bodyPr>
          <a:lstStyle>
            <a:lvl1pPr lvl="0">
              <a:spcBef>
                <a:spcPts val="0"/>
              </a:spcBef>
              <a:spcAft>
                <a:spcPts val="0"/>
              </a:spcAft>
              <a:buNone/>
              <a:defRPr sz="800">
                <a:solidFill>
                  <a:schemeClr val="accent1"/>
                </a:solidFill>
                <a:latin typeface="Nunito Sans"/>
                <a:ea typeface="Nunito Sans"/>
                <a:cs typeface="Nunito Sans"/>
                <a:sym typeface="Nunito Sans"/>
              </a:defRPr>
            </a:lvl1pPr>
            <a:lvl2pPr lvl="1">
              <a:spcBef>
                <a:spcPts val="0"/>
              </a:spcBef>
              <a:spcAft>
                <a:spcPts val="0"/>
              </a:spcAft>
              <a:buNone/>
              <a:defRPr sz="900">
                <a:solidFill>
                  <a:schemeClr val="accent1"/>
                </a:solidFill>
                <a:latin typeface="Nunito Sans"/>
                <a:ea typeface="Nunito Sans"/>
                <a:cs typeface="Nunito Sans"/>
                <a:sym typeface="Nunito Sans"/>
              </a:defRPr>
            </a:lvl2pPr>
            <a:lvl3pPr lvl="2">
              <a:spcBef>
                <a:spcPts val="0"/>
              </a:spcBef>
              <a:spcAft>
                <a:spcPts val="0"/>
              </a:spcAft>
              <a:buNone/>
              <a:defRPr sz="900">
                <a:solidFill>
                  <a:schemeClr val="accent1"/>
                </a:solidFill>
                <a:latin typeface="Nunito Sans"/>
                <a:ea typeface="Nunito Sans"/>
                <a:cs typeface="Nunito Sans"/>
                <a:sym typeface="Nunito Sans"/>
              </a:defRPr>
            </a:lvl3pPr>
            <a:lvl4pPr lvl="3">
              <a:spcBef>
                <a:spcPts val="0"/>
              </a:spcBef>
              <a:spcAft>
                <a:spcPts val="0"/>
              </a:spcAft>
              <a:buNone/>
              <a:defRPr sz="900">
                <a:solidFill>
                  <a:schemeClr val="accent1"/>
                </a:solidFill>
                <a:latin typeface="Nunito Sans"/>
                <a:ea typeface="Nunito Sans"/>
                <a:cs typeface="Nunito Sans"/>
                <a:sym typeface="Nunito Sans"/>
              </a:defRPr>
            </a:lvl4pPr>
            <a:lvl5pPr lvl="4">
              <a:spcBef>
                <a:spcPts val="0"/>
              </a:spcBef>
              <a:spcAft>
                <a:spcPts val="0"/>
              </a:spcAft>
              <a:buNone/>
              <a:defRPr sz="900">
                <a:solidFill>
                  <a:schemeClr val="accent1"/>
                </a:solidFill>
                <a:latin typeface="Nunito Sans"/>
                <a:ea typeface="Nunito Sans"/>
                <a:cs typeface="Nunito Sans"/>
                <a:sym typeface="Nunito Sans"/>
              </a:defRPr>
            </a:lvl5pPr>
            <a:lvl6pPr lvl="5">
              <a:spcBef>
                <a:spcPts val="0"/>
              </a:spcBef>
              <a:spcAft>
                <a:spcPts val="0"/>
              </a:spcAft>
              <a:buNone/>
              <a:defRPr sz="900">
                <a:solidFill>
                  <a:schemeClr val="accent1"/>
                </a:solidFill>
                <a:latin typeface="Nunito Sans"/>
                <a:ea typeface="Nunito Sans"/>
                <a:cs typeface="Nunito Sans"/>
                <a:sym typeface="Nunito Sans"/>
              </a:defRPr>
            </a:lvl6pPr>
            <a:lvl7pPr lvl="6">
              <a:spcBef>
                <a:spcPts val="0"/>
              </a:spcBef>
              <a:spcAft>
                <a:spcPts val="0"/>
              </a:spcAft>
              <a:buNone/>
              <a:defRPr sz="900">
                <a:solidFill>
                  <a:schemeClr val="accent1"/>
                </a:solidFill>
                <a:latin typeface="Nunito Sans"/>
                <a:ea typeface="Nunito Sans"/>
                <a:cs typeface="Nunito Sans"/>
                <a:sym typeface="Nunito Sans"/>
              </a:defRPr>
            </a:lvl7pPr>
            <a:lvl8pPr lvl="7">
              <a:spcBef>
                <a:spcPts val="0"/>
              </a:spcBef>
              <a:spcAft>
                <a:spcPts val="0"/>
              </a:spcAft>
              <a:buNone/>
              <a:defRPr sz="900">
                <a:solidFill>
                  <a:schemeClr val="accent1"/>
                </a:solidFill>
                <a:latin typeface="Nunito Sans"/>
                <a:ea typeface="Nunito Sans"/>
                <a:cs typeface="Nunito Sans"/>
                <a:sym typeface="Nunito Sans"/>
              </a:defRPr>
            </a:lvl8pPr>
            <a:lvl9pPr lvl="8">
              <a:spcBef>
                <a:spcPts val="0"/>
              </a:spcBef>
              <a:spcAft>
                <a:spcPts val="0"/>
              </a:spcAft>
              <a:buNone/>
              <a:defRPr sz="900">
                <a:solidFill>
                  <a:schemeClr val="accent1"/>
                </a:solidFill>
                <a:latin typeface="Nunito Sans"/>
                <a:ea typeface="Nunito Sans"/>
                <a:cs typeface="Nunito Sans"/>
                <a:sym typeface="Nunito Sans"/>
              </a:defRPr>
            </a:lvl9pPr>
          </a:lstStyle>
          <a:p/>
        </p:txBody>
      </p:sp>
      <p:sp>
        <p:nvSpPr>
          <p:cNvPr id="228" name="Google Shape;228;p18"/>
          <p:cNvSpPr txBox="1"/>
          <p:nvPr>
            <p:ph idx="22" type="title"/>
          </p:nvPr>
        </p:nvSpPr>
        <p:spPr>
          <a:xfrm>
            <a:off x="228600" y="3509306"/>
            <a:ext cx="1009800" cy="307800"/>
          </a:xfrm>
          <a:prstGeom prst="rect">
            <a:avLst/>
          </a:prstGeom>
        </p:spPr>
        <p:txBody>
          <a:bodyPr anchorCtr="0" anchor="t" bIns="91425" lIns="91425" spcFirstLastPara="1" rIns="91425" wrap="square" tIns="91425">
            <a:spAutoFit/>
          </a:bodyPr>
          <a:lstStyle>
            <a:lvl1pPr lvl="0">
              <a:spcBef>
                <a:spcPts val="0"/>
              </a:spcBef>
              <a:spcAft>
                <a:spcPts val="0"/>
              </a:spcAft>
              <a:buNone/>
              <a:defRPr sz="800">
                <a:solidFill>
                  <a:schemeClr val="accent1"/>
                </a:solidFill>
                <a:latin typeface="Nunito Sans"/>
                <a:ea typeface="Nunito Sans"/>
                <a:cs typeface="Nunito Sans"/>
                <a:sym typeface="Nunito Sans"/>
              </a:defRPr>
            </a:lvl1pPr>
            <a:lvl2pPr lvl="1">
              <a:spcBef>
                <a:spcPts val="0"/>
              </a:spcBef>
              <a:spcAft>
                <a:spcPts val="0"/>
              </a:spcAft>
              <a:buNone/>
              <a:defRPr sz="900">
                <a:solidFill>
                  <a:schemeClr val="accent1"/>
                </a:solidFill>
                <a:latin typeface="Nunito Sans"/>
                <a:ea typeface="Nunito Sans"/>
                <a:cs typeface="Nunito Sans"/>
                <a:sym typeface="Nunito Sans"/>
              </a:defRPr>
            </a:lvl2pPr>
            <a:lvl3pPr lvl="2">
              <a:spcBef>
                <a:spcPts val="0"/>
              </a:spcBef>
              <a:spcAft>
                <a:spcPts val="0"/>
              </a:spcAft>
              <a:buNone/>
              <a:defRPr sz="900">
                <a:solidFill>
                  <a:schemeClr val="accent1"/>
                </a:solidFill>
                <a:latin typeface="Nunito Sans"/>
                <a:ea typeface="Nunito Sans"/>
                <a:cs typeface="Nunito Sans"/>
                <a:sym typeface="Nunito Sans"/>
              </a:defRPr>
            </a:lvl3pPr>
            <a:lvl4pPr lvl="3">
              <a:spcBef>
                <a:spcPts val="0"/>
              </a:spcBef>
              <a:spcAft>
                <a:spcPts val="0"/>
              </a:spcAft>
              <a:buNone/>
              <a:defRPr sz="900">
                <a:solidFill>
                  <a:schemeClr val="accent1"/>
                </a:solidFill>
                <a:latin typeface="Nunito Sans"/>
                <a:ea typeface="Nunito Sans"/>
                <a:cs typeface="Nunito Sans"/>
                <a:sym typeface="Nunito Sans"/>
              </a:defRPr>
            </a:lvl4pPr>
            <a:lvl5pPr lvl="4">
              <a:spcBef>
                <a:spcPts val="0"/>
              </a:spcBef>
              <a:spcAft>
                <a:spcPts val="0"/>
              </a:spcAft>
              <a:buNone/>
              <a:defRPr sz="900">
                <a:solidFill>
                  <a:schemeClr val="accent1"/>
                </a:solidFill>
                <a:latin typeface="Nunito Sans"/>
                <a:ea typeface="Nunito Sans"/>
                <a:cs typeface="Nunito Sans"/>
                <a:sym typeface="Nunito Sans"/>
              </a:defRPr>
            </a:lvl5pPr>
            <a:lvl6pPr lvl="5">
              <a:spcBef>
                <a:spcPts val="0"/>
              </a:spcBef>
              <a:spcAft>
                <a:spcPts val="0"/>
              </a:spcAft>
              <a:buNone/>
              <a:defRPr sz="900">
                <a:solidFill>
                  <a:schemeClr val="accent1"/>
                </a:solidFill>
                <a:latin typeface="Nunito Sans"/>
                <a:ea typeface="Nunito Sans"/>
                <a:cs typeface="Nunito Sans"/>
                <a:sym typeface="Nunito Sans"/>
              </a:defRPr>
            </a:lvl6pPr>
            <a:lvl7pPr lvl="6">
              <a:spcBef>
                <a:spcPts val="0"/>
              </a:spcBef>
              <a:spcAft>
                <a:spcPts val="0"/>
              </a:spcAft>
              <a:buNone/>
              <a:defRPr sz="900">
                <a:solidFill>
                  <a:schemeClr val="accent1"/>
                </a:solidFill>
                <a:latin typeface="Nunito Sans"/>
                <a:ea typeface="Nunito Sans"/>
                <a:cs typeface="Nunito Sans"/>
                <a:sym typeface="Nunito Sans"/>
              </a:defRPr>
            </a:lvl7pPr>
            <a:lvl8pPr lvl="7">
              <a:spcBef>
                <a:spcPts val="0"/>
              </a:spcBef>
              <a:spcAft>
                <a:spcPts val="0"/>
              </a:spcAft>
              <a:buNone/>
              <a:defRPr sz="900">
                <a:solidFill>
                  <a:schemeClr val="accent1"/>
                </a:solidFill>
                <a:latin typeface="Nunito Sans"/>
                <a:ea typeface="Nunito Sans"/>
                <a:cs typeface="Nunito Sans"/>
                <a:sym typeface="Nunito Sans"/>
              </a:defRPr>
            </a:lvl8pPr>
            <a:lvl9pPr lvl="8">
              <a:spcBef>
                <a:spcPts val="0"/>
              </a:spcBef>
              <a:spcAft>
                <a:spcPts val="0"/>
              </a:spcAft>
              <a:buNone/>
              <a:defRPr sz="900">
                <a:solidFill>
                  <a:schemeClr val="accent1"/>
                </a:solidFill>
                <a:latin typeface="Nunito Sans"/>
                <a:ea typeface="Nunito Sans"/>
                <a:cs typeface="Nunito Sans"/>
                <a:sym typeface="Nunito Sans"/>
              </a:defRPr>
            </a:lvl9pPr>
          </a:lstStyle>
          <a:p/>
        </p:txBody>
      </p:sp>
      <p:sp>
        <p:nvSpPr>
          <p:cNvPr id="229" name="Google Shape;229;p18"/>
          <p:cNvSpPr txBox="1"/>
          <p:nvPr>
            <p:ph idx="23" type="title"/>
          </p:nvPr>
        </p:nvSpPr>
        <p:spPr>
          <a:xfrm>
            <a:off x="228600" y="4189724"/>
            <a:ext cx="1009800" cy="307800"/>
          </a:xfrm>
          <a:prstGeom prst="rect">
            <a:avLst/>
          </a:prstGeom>
        </p:spPr>
        <p:txBody>
          <a:bodyPr anchorCtr="0" anchor="t" bIns="91425" lIns="91425" spcFirstLastPara="1" rIns="91425" wrap="square" tIns="91425">
            <a:spAutoFit/>
          </a:bodyPr>
          <a:lstStyle>
            <a:lvl1pPr lvl="0">
              <a:spcBef>
                <a:spcPts val="0"/>
              </a:spcBef>
              <a:spcAft>
                <a:spcPts val="0"/>
              </a:spcAft>
              <a:buNone/>
              <a:defRPr sz="800">
                <a:solidFill>
                  <a:schemeClr val="accent1"/>
                </a:solidFill>
                <a:latin typeface="Nunito Sans"/>
                <a:ea typeface="Nunito Sans"/>
                <a:cs typeface="Nunito Sans"/>
                <a:sym typeface="Nunito Sans"/>
              </a:defRPr>
            </a:lvl1pPr>
            <a:lvl2pPr lvl="1">
              <a:spcBef>
                <a:spcPts val="0"/>
              </a:spcBef>
              <a:spcAft>
                <a:spcPts val="0"/>
              </a:spcAft>
              <a:buNone/>
              <a:defRPr sz="900">
                <a:solidFill>
                  <a:schemeClr val="accent1"/>
                </a:solidFill>
                <a:latin typeface="Nunito Sans"/>
                <a:ea typeface="Nunito Sans"/>
                <a:cs typeface="Nunito Sans"/>
                <a:sym typeface="Nunito Sans"/>
              </a:defRPr>
            </a:lvl2pPr>
            <a:lvl3pPr lvl="2">
              <a:spcBef>
                <a:spcPts val="0"/>
              </a:spcBef>
              <a:spcAft>
                <a:spcPts val="0"/>
              </a:spcAft>
              <a:buNone/>
              <a:defRPr sz="900">
                <a:solidFill>
                  <a:schemeClr val="accent1"/>
                </a:solidFill>
                <a:latin typeface="Nunito Sans"/>
                <a:ea typeface="Nunito Sans"/>
                <a:cs typeface="Nunito Sans"/>
                <a:sym typeface="Nunito Sans"/>
              </a:defRPr>
            </a:lvl3pPr>
            <a:lvl4pPr lvl="3">
              <a:spcBef>
                <a:spcPts val="0"/>
              </a:spcBef>
              <a:spcAft>
                <a:spcPts val="0"/>
              </a:spcAft>
              <a:buNone/>
              <a:defRPr sz="900">
                <a:solidFill>
                  <a:schemeClr val="accent1"/>
                </a:solidFill>
                <a:latin typeface="Nunito Sans"/>
                <a:ea typeface="Nunito Sans"/>
                <a:cs typeface="Nunito Sans"/>
                <a:sym typeface="Nunito Sans"/>
              </a:defRPr>
            </a:lvl4pPr>
            <a:lvl5pPr lvl="4">
              <a:spcBef>
                <a:spcPts val="0"/>
              </a:spcBef>
              <a:spcAft>
                <a:spcPts val="0"/>
              </a:spcAft>
              <a:buNone/>
              <a:defRPr sz="900">
                <a:solidFill>
                  <a:schemeClr val="accent1"/>
                </a:solidFill>
                <a:latin typeface="Nunito Sans"/>
                <a:ea typeface="Nunito Sans"/>
                <a:cs typeface="Nunito Sans"/>
                <a:sym typeface="Nunito Sans"/>
              </a:defRPr>
            </a:lvl5pPr>
            <a:lvl6pPr lvl="5">
              <a:spcBef>
                <a:spcPts val="0"/>
              </a:spcBef>
              <a:spcAft>
                <a:spcPts val="0"/>
              </a:spcAft>
              <a:buNone/>
              <a:defRPr sz="900">
                <a:solidFill>
                  <a:schemeClr val="accent1"/>
                </a:solidFill>
                <a:latin typeface="Nunito Sans"/>
                <a:ea typeface="Nunito Sans"/>
                <a:cs typeface="Nunito Sans"/>
                <a:sym typeface="Nunito Sans"/>
              </a:defRPr>
            </a:lvl6pPr>
            <a:lvl7pPr lvl="6">
              <a:spcBef>
                <a:spcPts val="0"/>
              </a:spcBef>
              <a:spcAft>
                <a:spcPts val="0"/>
              </a:spcAft>
              <a:buNone/>
              <a:defRPr sz="900">
                <a:solidFill>
                  <a:schemeClr val="accent1"/>
                </a:solidFill>
                <a:latin typeface="Nunito Sans"/>
                <a:ea typeface="Nunito Sans"/>
                <a:cs typeface="Nunito Sans"/>
                <a:sym typeface="Nunito Sans"/>
              </a:defRPr>
            </a:lvl7pPr>
            <a:lvl8pPr lvl="7">
              <a:spcBef>
                <a:spcPts val="0"/>
              </a:spcBef>
              <a:spcAft>
                <a:spcPts val="0"/>
              </a:spcAft>
              <a:buNone/>
              <a:defRPr sz="900">
                <a:solidFill>
                  <a:schemeClr val="accent1"/>
                </a:solidFill>
                <a:latin typeface="Nunito Sans"/>
                <a:ea typeface="Nunito Sans"/>
                <a:cs typeface="Nunito Sans"/>
                <a:sym typeface="Nunito Sans"/>
              </a:defRPr>
            </a:lvl8pPr>
            <a:lvl9pPr lvl="8">
              <a:spcBef>
                <a:spcPts val="0"/>
              </a:spcBef>
              <a:spcAft>
                <a:spcPts val="0"/>
              </a:spcAft>
              <a:buNone/>
              <a:defRPr sz="900">
                <a:solidFill>
                  <a:schemeClr val="accent1"/>
                </a:solidFill>
                <a:latin typeface="Nunito Sans"/>
                <a:ea typeface="Nunito Sans"/>
                <a:cs typeface="Nunito Sans"/>
                <a:sym typeface="Nunito Sans"/>
              </a:defRPr>
            </a:lvl9pPr>
          </a:lstStyle>
          <a:p/>
        </p:txBody>
      </p:sp>
      <p:sp>
        <p:nvSpPr>
          <p:cNvPr id="230" name="Google Shape;230;p18"/>
          <p:cNvSpPr txBox="1"/>
          <p:nvPr>
            <p:ph idx="24" type="subTitle"/>
          </p:nvPr>
        </p:nvSpPr>
        <p:spPr>
          <a:xfrm>
            <a:off x="1430832" y="957275"/>
            <a:ext cx="2040000" cy="241500"/>
          </a:xfrm>
          <a:prstGeom prst="rect">
            <a:avLst/>
          </a:prstGeom>
        </p:spPr>
        <p:txBody>
          <a:bodyPr anchorCtr="0" anchor="ctr" bIns="0" lIns="274300" spcFirstLastPara="1" rIns="274300" wrap="square" tIns="0">
            <a:noAutofit/>
          </a:bodyPr>
          <a:lstStyle>
            <a:lvl1pPr lvl="0" algn="ctr">
              <a:spcBef>
                <a:spcPts val="0"/>
              </a:spcBef>
              <a:spcAft>
                <a:spcPts val="0"/>
              </a:spcAft>
              <a:buNone/>
              <a:defRPr sz="800">
                <a:solidFill>
                  <a:schemeClr val="dk2"/>
                </a:solidFill>
                <a:latin typeface="Poppins SemiBold"/>
                <a:ea typeface="Poppins SemiBold"/>
                <a:cs typeface="Poppins SemiBold"/>
                <a:sym typeface="Poppins SemiBold"/>
              </a:defRPr>
            </a:lvl1pPr>
            <a:lvl2pPr lvl="1">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2pPr>
            <a:lvl3pPr lvl="2">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3pPr>
            <a:lvl4pPr lvl="3">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4pPr>
            <a:lvl5pPr lvl="4">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5pPr>
            <a:lvl6pPr lvl="5">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6pPr>
            <a:lvl7pPr lvl="6">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7pPr>
            <a:lvl8pPr lvl="7">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8pPr>
            <a:lvl9pPr lvl="8">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9pPr>
          </a:lstStyle>
          <a:p/>
        </p:txBody>
      </p:sp>
      <p:sp>
        <p:nvSpPr>
          <p:cNvPr id="231" name="Google Shape;231;p18"/>
          <p:cNvSpPr txBox="1"/>
          <p:nvPr>
            <p:ph idx="25" type="subTitle"/>
          </p:nvPr>
        </p:nvSpPr>
        <p:spPr>
          <a:xfrm>
            <a:off x="4025506" y="957275"/>
            <a:ext cx="2040000" cy="241500"/>
          </a:xfrm>
          <a:prstGeom prst="rect">
            <a:avLst/>
          </a:prstGeom>
        </p:spPr>
        <p:txBody>
          <a:bodyPr anchorCtr="0" anchor="ctr" bIns="0" lIns="274300" spcFirstLastPara="1" rIns="274300" wrap="square" tIns="0">
            <a:noAutofit/>
          </a:bodyPr>
          <a:lstStyle>
            <a:lvl1pPr lvl="0" algn="ctr">
              <a:spcBef>
                <a:spcPts val="0"/>
              </a:spcBef>
              <a:spcAft>
                <a:spcPts val="0"/>
              </a:spcAft>
              <a:buNone/>
              <a:defRPr sz="800">
                <a:solidFill>
                  <a:schemeClr val="dk2"/>
                </a:solidFill>
                <a:latin typeface="Poppins SemiBold"/>
                <a:ea typeface="Poppins SemiBold"/>
                <a:cs typeface="Poppins SemiBold"/>
                <a:sym typeface="Poppins SemiBold"/>
              </a:defRPr>
            </a:lvl1pPr>
            <a:lvl2pPr lvl="1">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2pPr>
            <a:lvl3pPr lvl="2">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3pPr>
            <a:lvl4pPr lvl="3">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4pPr>
            <a:lvl5pPr lvl="4">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5pPr>
            <a:lvl6pPr lvl="5">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6pPr>
            <a:lvl7pPr lvl="6">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7pPr>
            <a:lvl8pPr lvl="7">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8pPr>
            <a:lvl9pPr lvl="8">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9pPr>
          </a:lstStyle>
          <a:p/>
        </p:txBody>
      </p:sp>
      <p:sp>
        <p:nvSpPr>
          <p:cNvPr id="232" name="Google Shape;232;p18"/>
          <p:cNvSpPr txBox="1"/>
          <p:nvPr>
            <p:ph idx="26" type="body"/>
          </p:nvPr>
        </p:nvSpPr>
        <p:spPr>
          <a:xfrm>
            <a:off x="6399275" y="4189700"/>
            <a:ext cx="2463900" cy="658800"/>
          </a:xfrm>
          <a:prstGeom prst="rect">
            <a:avLst/>
          </a:prstGeom>
        </p:spPr>
        <p:txBody>
          <a:bodyPr anchorCtr="0" anchor="t" bIns="91425" lIns="91425" spcFirstLastPara="1" rIns="91425" wrap="square" tIns="91425">
            <a:spAutoFit/>
          </a:bodyPr>
          <a:lstStyle>
            <a:lvl1pPr indent="-269875" lvl="0" marL="457200">
              <a:lnSpc>
                <a:spcPct val="115000"/>
              </a:lnSpc>
              <a:spcBef>
                <a:spcPts val="0"/>
              </a:spcBef>
              <a:spcAft>
                <a:spcPts val="0"/>
              </a:spcAft>
              <a:buClr>
                <a:schemeClr val="dk1"/>
              </a:buClr>
              <a:buSzPts val="650"/>
              <a:buFont typeface="Nunito Sans"/>
              <a:buChar char="●"/>
              <a:defRPr sz="650"/>
            </a:lvl1pPr>
            <a:lvl2pPr indent="-269875" lvl="1" marL="914400">
              <a:lnSpc>
                <a:spcPct val="115000"/>
              </a:lnSpc>
              <a:spcBef>
                <a:spcPts val="0"/>
              </a:spcBef>
              <a:spcAft>
                <a:spcPts val="0"/>
              </a:spcAft>
              <a:buClr>
                <a:schemeClr val="dk1"/>
              </a:buClr>
              <a:buSzPts val="650"/>
              <a:buFont typeface="Nunito Sans"/>
              <a:buChar char="○"/>
              <a:defRPr sz="650"/>
            </a:lvl2pPr>
            <a:lvl3pPr indent="-269875" lvl="2" marL="1371600">
              <a:lnSpc>
                <a:spcPct val="115000"/>
              </a:lnSpc>
              <a:spcBef>
                <a:spcPts val="0"/>
              </a:spcBef>
              <a:spcAft>
                <a:spcPts val="0"/>
              </a:spcAft>
              <a:buClr>
                <a:schemeClr val="dk1"/>
              </a:buClr>
              <a:buSzPts val="650"/>
              <a:buFont typeface="Nunito Sans"/>
              <a:buChar char="■"/>
              <a:defRPr sz="650"/>
            </a:lvl3pPr>
            <a:lvl4pPr indent="-269875" lvl="3" marL="1828800">
              <a:lnSpc>
                <a:spcPct val="115000"/>
              </a:lnSpc>
              <a:spcBef>
                <a:spcPts val="0"/>
              </a:spcBef>
              <a:spcAft>
                <a:spcPts val="0"/>
              </a:spcAft>
              <a:buClr>
                <a:schemeClr val="dk1"/>
              </a:buClr>
              <a:buSzPts val="650"/>
              <a:buFont typeface="Nunito Sans"/>
              <a:buChar char="●"/>
              <a:defRPr sz="650"/>
            </a:lvl4pPr>
            <a:lvl5pPr indent="-269875" lvl="4" marL="2286000">
              <a:lnSpc>
                <a:spcPct val="115000"/>
              </a:lnSpc>
              <a:spcBef>
                <a:spcPts val="0"/>
              </a:spcBef>
              <a:spcAft>
                <a:spcPts val="0"/>
              </a:spcAft>
              <a:buClr>
                <a:schemeClr val="dk1"/>
              </a:buClr>
              <a:buSzPts val="650"/>
              <a:buFont typeface="Nunito Sans"/>
              <a:buChar char="○"/>
              <a:defRPr sz="650"/>
            </a:lvl5pPr>
            <a:lvl6pPr indent="-269875" lvl="5" marL="2743200">
              <a:lnSpc>
                <a:spcPct val="115000"/>
              </a:lnSpc>
              <a:spcBef>
                <a:spcPts val="0"/>
              </a:spcBef>
              <a:spcAft>
                <a:spcPts val="0"/>
              </a:spcAft>
              <a:buClr>
                <a:schemeClr val="dk1"/>
              </a:buClr>
              <a:buSzPts val="650"/>
              <a:buFont typeface="Nunito Sans"/>
              <a:buChar char="■"/>
              <a:defRPr sz="650"/>
            </a:lvl6pPr>
            <a:lvl7pPr indent="-269875" lvl="6" marL="3200400">
              <a:lnSpc>
                <a:spcPct val="115000"/>
              </a:lnSpc>
              <a:spcBef>
                <a:spcPts val="0"/>
              </a:spcBef>
              <a:spcAft>
                <a:spcPts val="0"/>
              </a:spcAft>
              <a:buClr>
                <a:schemeClr val="dk1"/>
              </a:buClr>
              <a:buSzPts val="650"/>
              <a:buFont typeface="Nunito Sans"/>
              <a:buChar char="●"/>
              <a:defRPr sz="650"/>
            </a:lvl7pPr>
            <a:lvl8pPr indent="-269875" lvl="7" marL="3657600">
              <a:lnSpc>
                <a:spcPct val="115000"/>
              </a:lnSpc>
              <a:spcBef>
                <a:spcPts val="0"/>
              </a:spcBef>
              <a:spcAft>
                <a:spcPts val="0"/>
              </a:spcAft>
              <a:buClr>
                <a:schemeClr val="dk1"/>
              </a:buClr>
              <a:buSzPts val="650"/>
              <a:buFont typeface="Nunito Sans"/>
              <a:buChar char="○"/>
              <a:defRPr sz="650"/>
            </a:lvl8pPr>
            <a:lvl9pPr indent="-269875" lvl="8" marL="4114800">
              <a:lnSpc>
                <a:spcPct val="115000"/>
              </a:lnSpc>
              <a:spcBef>
                <a:spcPts val="0"/>
              </a:spcBef>
              <a:spcAft>
                <a:spcPts val="0"/>
              </a:spcAft>
              <a:buClr>
                <a:schemeClr val="dk1"/>
              </a:buClr>
              <a:buSzPts val="650"/>
              <a:buFont typeface="Nunito Sans"/>
              <a:buChar char="■"/>
              <a:defRPr sz="650"/>
            </a:lvl9pPr>
          </a:lstStyle>
          <a:p/>
        </p:txBody>
      </p:sp>
      <p:sp>
        <p:nvSpPr>
          <p:cNvPr id="233" name="Google Shape;233;p18"/>
          <p:cNvSpPr txBox="1"/>
          <p:nvPr>
            <p:ph idx="27" type="subTitle"/>
          </p:nvPr>
        </p:nvSpPr>
        <p:spPr>
          <a:xfrm>
            <a:off x="6620203" y="957275"/>
            <a:ext cx="2040000" cy="241500"/>
          </a:xfrm>
          <a:prstGeom prst="rect">
            <a:avLst/>
          </a:prstGeom>
        </p:spPr>
        <p:txBody>
          <a:bodyPr anchorCtr="0" anchor="ctr" bIns="0" lIns="274300" spcFirstLastPara="1" rIns="274300" wrap="square" tIns="0">
            <a:noAutofit/>
          </a:bodyPr>
          <a:lstStyle>
            <a:lvl1pPr lvl="0" algn="ctr">
              <a:spcBef>
                <a:spcPts val="0"/>
              </a:spcBef>
              <a:spcAft>
                <a:spcPts val="0"/>
              </a:spcAft>
              <a:buNone/>
              <a:defRPr sz="800">
                <a:solidFill>
                  <a:schemeClr val="dk2"/>
                </a:solidFill>
                <a:latin typeface="Poppins SemiBold"/>
                <a:ea typeface="Poppins SemiBold"/>
                <a:cs typeface="Poppins SemiBold"/>
                <a:sym typeface="Poppins SemiBold"/>
              </a:defRPr>
            </a:lvl1pPr>
            <a:lvl2pPr lvl="1">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2pPr>
            <a:lvl3pPr lvl="2">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3pPr>
            <a:lvl4pPr lvl="3">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4pPr>
            <a:lvl5pPr lvl="4">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5pPr>
            <a:lvl6pPr lvl="5">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6pPr>
            <a:lvl7pPr lvl="6">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7pPr>
            <a:lvl8pPr lvl="7">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8pPr>
            <a:lvl9pPr lvl="8">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9pPr>
          </a:lstStyle>
          <a:p/>
        </p:txBody>
      </p:sp>
      <p:sp>
        <p:nvSpPr>
          <p:cNvPr id="234" name="Google Shape;234;p18"/>
          <p:cNvSpPr txBox="1"/>
          <p:nvPr/>
        </p:nvSpPr>
        <p:spPr>
          <a:xfrm>
            <a:off x="6720300" y="4800275"/>
            <a:ext cx="21951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fld id="{00000000-1234-1234-1234-123412341234}" type="slidenum">
              <a:rPr lang="en" sz="700">
                <a:solidFill>
                  <a:schemeClr val="accent5"/>
                </a:solidFill>
                <a:latin typeface="Nunito Sans"/>
                <a:ea typeface="Nunito Sans"/>
                <a:cs typeface="Nunito Sans"/>
                <a:sym typeface="Nunito Sans"/>
              </a:rPr>
              <a:t>‹#›</a:t>
            </a:fld>
            <a:endParaRPr sz="700">
              <a:solidFill>
                <a:schemeClr val="accent5"/>
              </a:solidFill>
              <a:latin typeface="Nunito Sans"/>
              <a:ea typeface="Nunito Sans"/>
              <a:cs typeface="Nunito Sans"/>
              <a:sym typeface="Nunito Sans"/>
            </a:endParaRPr>
          </a:p>
        </p:txBody>
      </p:sp>
      <p:sp>
        <p:nvSpPr>
          <p:cNvPr id="235" name="Google Shape;235;p18"/>
          <p:cNvSpPr txBox="1"/>
          <p:nvPr>
            <p:ph idx="28" type="subTitle"/>
          </p:nvPr>
        </p:nvSpPr>
        <p:spPr>
          <a:xfrm>
            <a:off x="228600" y="4800275"/>
            <a:ext cx="1115700" cy="311400"/>
          </a:xfrm>
          <a:prstGeom prst="rect">
            <a:avLst/>
          </a:prstGeom>
        </p:spPr>
        <p:txBody>
          <a:bodyPr anchorCtr="0" anchor="t" bIns="91425" lIns="91425" spcFirstLastPara="1" rIns="91425" wrap="square" tIns="91425">
            <a:noAutofit/>
          </a:bodyPr>
          <a:lstStyle>
            <a:lvl1pPr lvl="0">
              <a:spcBef>
                <a:spcPts val="0"/>
              </a:spcBef>
              <a:spcAft>
                <a:spcPts val="0"/>
              </a:spcAft>
              <a:buNone/>
              <a:defRPr sz="700">
                <a:solidFill>
                  <a:schemeClr val="accent5"/>
                </a:solidFill>
                <a:latin typeface="Nunito Sans"/>
                <a:ea typeface="Nunito Sans"/>
                <a:cs typeface="Nunito Sans"/>
                <a:sym typeface="Nunito Sans"/>
              </a:defRPr>
            </a:lvl1pPr>
            <a:lvl2pPr lvl="1">
              <a:spcBef>
                <a:spcPts val="0"/>
              </a:spcBef>
              <a:spcAft>
                <a:spcPts val="0"/>
              </a:spcAft>
              <a:buSzPts val="700"/>
              <a:buFont typeface="Nunito Sans"/>
              <a:buNone/>
              <a:defRPr sz="700">
                <a:latin typeface="Nunito Sans"/>
                <a:ea typeface="Nunito Sans"/>
                <a:cs typeface="Nunito Sans"/>
                <a:sym typeface="Nunito Sans"/>
              </a:defRPr>
            </a:lvl2pPr>
            <a:lvl3pPr lvl="2">
              <a:spcBef>
                <a:spcPts val="0"/>
              </a:spcBef>
              <a:spcAft>
                <a:spcPts val="0"/>
              </a:spcAft>
              <a:buSzPts val="700"/>
              <a:buFont typeface="Nunito Sans"/>
              <a:buNone/>
              <a:defRPr sz="700">
                <a:latin typeface="Nunito Sans"/>
                <a:ea typeface="Nunito Sans"/>
                <a:cs typeface="Nunito Sans"/>
                <a:sym typeface="Nunito Sans"/>
              </a:defRPr>
            </a:lvl3pPr>
            <a:lvl4pPr lvl="3">
              <a:spcBef>
                <a:spcPts val="0"/>
              </a:spcBef>
              <a:spcAft>
                <a:spcPts val="0"/>
              </a:spcAft>
              <a:buSzPts val="700"/>
              <a:buFont typeface="Nunito Sans"/>
              <a:buNone/>
              <a:defRPr sz="700">
                <a:latin typeface="Nunito Sans"/>
                <a:ea typeface="Nunito Sans"/>
                <a:cs typeface="Nunito Sans"/>
                <a:sym typeface="Nunito Sans"/>
              </a:defRPr>
            </a:lvl4pPr>
            <a:lvl5pPr lvl="4">
              <a:spcBef>
                <a:spcPts val="0"/>
              </a:spcBef>
              <a:spcAft>
                <a:spcPts val="0"/>
              </a:spcAft>
              <a:buSzPts val="700"/>
              <a:buFont typeface="Nunito Sans"/>
              <a:buNone/>
              <a:defRPr sz="700">
                <a:latin typeface="Nunito Sans"/>
                <a:ea typeface="Nunito Sans"/>
                <a:cs typeface="Nunito Sans"/>
                <a:sym typeface="Nunito Sans"/>
              </a:defRPr>
            </a:lvl5pPr>
            <a:lvl6pPr lvl="5">
              <a:spcBef>
                <a:spcPts val="0"/>
              </a:spcBef>
              <a:spcAft>
                <a:spcPts val="0"/>
              </a:spcAft>
              <a:buSzPts val="700"/>
              <a:buFont typeface="Nunito Sans"/>
              <a:buNone/>
              <a:defRPr sz="700">
                <a:latin typeface="Nunito Sans"/>
                <a:ea typeface="Nunito Sans"/>
                <a:cs typeface="Nunito Sans"/>
                <a:sym typeface="Nunito Sans"/>
              </a:defRPr>
            </a:lvl6pPr>
            <a:lvl7pPr lvl="6">
              <a:spcBef>
                <a:spcPts val="0"/>
              </a:spcBef>
              <a:spcAft>
                <a:spcPts val="0"/>
              </a:spcAft>
              <a:buSzPts val="700"/>
              <a:buFont typeface="Nunito Sans"/>
              <a:buNone/>
              <a:defRPr sz="700">
                <a:latin typeface="Nunito Sans"/>
                <a:ea typeface="Nunito Sans"/>
                <a:cs typeface="Nunito Sans"/>
                <a:sym typeface="Nunito Sans"/>
              </a:defRPr>
            </a:lvl7pPr>
            <a:lvl8pPr lvl="7">
              <a:spcBef>
                <a:spcPts val="0"/>
              </a:spcBef>
              <a:spcAft>
                <a:spcPts val="0"/>
              </a:spcAft>
              <a:buSzPts val="700"/>
              <a:buFont typeface="Nunito Sans"/>
              <a:buNone/>
              <a:defRPr sz="700">
                <a:latin typeface="Nunito Sans"/>
                <a:ea typeface="Nunito Sans"/>
                <a:cs typeface="Nunito Sans"/>
                <a:sym typeface="Nunito Sans"/>
              </a:defRPr>
            </a:lvl8pPr>
            <a:lvl9pPr lvl="8">
              <a:spcBef>
                <a:spcPts val="0"/>
              </a:spcBef>
              <a:spcAft>
                <a:spcPts val="0"/>
              </a:spcAft>
              <a:buSzPts val="700"/>
              <a:buFont typeface="Nunito Sans"/>
              <a:buNone/>
              <a:defRPr sz="700">
                <a:latin typeface="Nunito Sans"/>
                <a:ea typeface="Nunito Sans"/>
                <a:cs typeface="Nunito Sans"/>
                <a:sym typeface="Nunito Sans"/>
              </a:defRPr>
            </a:lvl9pPr>
          </a:lstStyle>
          <a:p/>
        </p:txBody>
      </p:sp>
      <p:sp>
        <p:nvSpPr>
          <p:cNvPr id="236" name="Google Shape;236;p1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ersona">
  <p:cSld name="BLANK_1_1_1_1_2_1_2_1">
    <p:spTree>
      <p:nvGrpSpPr>
        <p:cNvPr id="237" name="Shape 237"/>
        <p:cNvGrpSpPr/>
        <p:nvPr/>
      </p:nvGrpSpPr>
      <p:grpSpPr>
        <a:xfrm>
          <a:off x="0" y="0"/>
          <a:ext cx="0" cy="0"/>
          <a:chOff x="0" y="0"/>
          <a:chExt cx="0" cy="0"/>
        </a:xfrm>
      </p:grpSpPr>
      <p:pic>
        <p:nvPicPr>
          <p:cNvPr id="238" name="Google Shape;238;p19"/>
          <p:cNvPicPr preferRelativeResize="0"/>
          <p:nvPr/>
        </p:nvPicPr>
        <p:blipFill rotWithShape="1">
          <a:blip r:embed="rId2">
            <a:alphaModFix/>
          </a:blip>
          <a:srcRect b="0" l="535" r="33361" t="71891"/>
          <a:stretch/>
        </p:blipFill>
        <p:spPr>
          <a:xfrm>
            <a:off x="5624200" y="0"/>
            <a:ext cx="3519800" cy="1496699"/>
          </a:xfrm>
          <a:prstGeom prst="rect">
            <a:avLst/>
          </a:prstGeom>
          <a:noFill/>
          <a:ln>
            <a:noFill/>
          </a:ln>
        </p:spPr>
      </p:pic>
      <p:sp>
        <p:nvSpPr>
          <p:cNvPr id="239" name="Google Shape;239;p19"/>
          <p:cNvSpPr txBox="1"/>
          <p:nvPr>
            <p:ph idx="1" type="body"/>
          </p:nvPr>
        </p:nvSpPr>
        <p:spPr>
          <a:xfrm>
            <a:off x="6080825" y="2545247"/>
            <a:ext cx="2834700" cy="703800"/>
          </a:xfrm>
          <a:prstGeom prst="rect">
            <a:avLst/>
          </a:prstGeom>
        </p:spPr>
        <p:txBody>
          <a:bodyPr anchorCtr="0" anchor="t" bIns="91425" lIns="91425" spcFirstLastPara="1" rIns="91425" wrap="square" tIns="91425">
            <a:spAutoFit/>
          </a:bodyPr>
          <a:lstStyle>
            <a:lvl1pPr indent="-292100" lvl="0" marL="457200">
              <a:lnSpc>
                <a:spcPct val="115000"/>
              </a:lnSpc>
              <a:spcBef>
                <a:spcPts val="0"/>
              </a:spcBef>
              <a:spcAft>
                <a:spcPts val="0"/>
              </a:spcAft>
              <a:buClr>
                <a:schemeClr val="dk1"/>
              </a:buClr>
              <a:buSzPts val="1000"/>
              <a:buFont typeface="Nunito Sans"/>
              <a:buChar char="●"/>
              <a:defRPr sz="1000"/>
            </a:lvl1pPr>
            <a:lvl2pPr indent="-292100" lvl="1" marL="914400">
              <a:lnSpc>
                <a:spcPct val="115000"/>
              </a:lnSpc>
              <a:spcBef>
                <a:spcPts val="0"/>
              </a:spcBef>
              <a:spcAft>
                <a:spcPts val="0"/>
              </a:spcAft>
              <a:buClr>
                <a:schemeClr val="dk1"/>
              </a:buClr>
              <a:buSzPts val="1000"/>
              <a:buFont typeface="Nunito Sans"/>
              <a:buChar char="○"/>
              <a:defRPr sz="1000"/>
            </a:lvl2pPr>
            <a:lvl3pPr indent="-292100" lvl="2" marL="1371600">
              <a:lnSpc>
                <a:spcPct val="115000"/>
              </a:lnSpc>
              <a:spcBef>
                <a:spcPts val="0"/>
              </a:spcBef>
              <a:spcAft>
                <a:spcPts val="0"/>
              </a:spcAft>
              <a:buClr>
                <a:schemeClr val="dk1"/>
              </a:buClr>
              <a:buSzPts val="1000"/>
              <a:buFont typeface="Nunito Sans"/>
              <a:buChar char="■"/>
              <a:defRPr sz="1000"/>
            </a:lvl3pPr>
            <a:lvl4pPr indent="-292100" lvl="3" marL="1828800">
              <a:lnSpc>
                <a:spcPct val="115000"/>
              </a:lnSpc>
              <a:spcBef>
                <a:spcPts val="0"/>
              </a:spcBef>
              <a:spcAft>
                <a:spcPts val="0"/>
              </a:spcAft>
              <a:buClr>
                <a:schemeClr val="dk1"/>
              </a:buClr>
              <a:buSzPts val="1000"/>
              <a:buFont typeface="Nunito Sans"/>
              <a:buChar char="●"/>
              <a:defRPr sz="1000"/>
            </a:lvl4pPr>
            <a:lvl5pPr indent="-292100" lvl="4" marL="2286000">
              <a:lnSpc>
                <a:spcPct val="115000"/>
              </a:lnSpc>
              <a:spcBef>
                <a:spcPts val="0"/>
              </a:spcBef>
              <a:spcAft>
                <a:spcPts val="0"/>
              </a:spcAft>
              <a:buClr>
                <a:schemeClr val="dk1"/>
              </a:buClr>
              <a:buSzPts val="1000"/>
              <a:buFont typeface="Nunito Sans"/>
              <a:buChar char="○"/>
              <a:defRPr sz="1000"/>
            </a:lvl5pPr>
            <a:lvl6pPr indent="-292100" lvl="5" marL="2743200">
              <a:lnSpc>
                <a:spcPct val="115000"/>
              </a:lnSpc>
              <a:spcBef>
                <a:spcPts val="0"/>
              </a:spcBef>
              <a:spcAft>
                <a:spcPts val="0"/>
              </a:spcAft>
              <a:buClr>
                <a:schemeClr val="dk1"/>
              </a:buClr>
              <a:buSzPts val="1000"/>
              <a:buFont typeface="Nunito Sans"/>
              <a:buChar char="■"/>
              <a:defRPr sz="1000"/>
            </a:lvl6pPr>
            <a:lvl7pPr indent="-292100" lvl="6" marL="3200400">
              <a:lnSpc>
                <a:spcPct val="115000"/>
              </a:lnSpc>
              <a:spcBef>
                <a:spcPts val="0"/>
              </a:spcBef>
              <a:spcAft>
                <a:spcPts val="0"/>
              </a:spcAft>
              <a:buClr>
                <a:schemeClr val="dk1"/>
              </a:buClr>
              <a:buSzPts val="1000"/>
              <a:buFont typeface="Nunito Sans"/>
              <a:buChar char="●"/>
              <a:defRPr sz="1000"/>
            </a:lvl7pPr>
            <a:lvl8pPr indent="-292100" lvl="7" marL="3657600">
              <a:lnSpc>
                <a:spcPct val="115000"/>
              </a:lnSpc>
              <a:spcBef>
                <a:spcPts val="0"/>
              </a:spcBef>
              <a:spcAft>
                <a:spcPts val="0"/>
              </a:spcAft>
              <a:buClr>
                <a:schemeClr val="dk1"/>
              </a:buClr>
              <a:buSzPts val="1000"/>
              <a:buFont typeface="Nunito Sans"/>
              <a:buChar char="○"/>
              <a:defRPr sz="1000"/>
            </a:lvl8pPr>
            <a:lvl9pPr indent="-292100" lvl="8" marL="4114800">
              <a:lnSpc>
                <a:spcPct val="115000"/>
              </a:lnSpc>
              <a:spcBef>
                <a:spcPts val="0"/>
              </a:spcBef>
              <a:spcAft>
                <a:spcPts val="0"/>
              </a:spcAft>
              <a:buClr>
                <a:schemeClr val="dk1"/>
              </a:buClr>
              <a:buSzPts val="1000"/>
              <a:buFont typeface="Nunito Sans"/>
              <a:buChar char="■"/>
              <a:defRPr sz="1000"/>
            </a:lvl9pPr>
          </a:lstStyle>
          <a:p/>
        </p:txBody>
      </p:sp>
      <p:sp>
        <p:nvSpPr>
          <p:cNvPr id="240" name="Google Shape;240;p19"/>
          <p:cNvSpPr txBox="1"/>
          <p:nvPr>
            <p:ph type="title"/>
          </p:nvPr>
        </p:nvSpPr>
        <p:spPr>
          <a:xfrm>
            <a:off x="6080825" y="2228204"/>
            <a:ext cx="2834700" cy="292500"/>
          </a:xfrm>
          <a:prstGeom prst="rect">
            <a:avLst/>
          </a:prstGeom>
        </p:spPr>
        <p:txBody>
          <a:bodyPr anchorCtr="0" anchor="t" bIns="0" lIns="91425" spcFirstLastPara="1" rIns="91425" wrap="square" tIns="91425">
            <a:spAutoFit/>
          </a:bodyPr>
          <a:lstStyle>
            <a:lvl1pPr lvl="0">
              <a:spcBef>
                <a:spcPts val="0"/>
              </a:spcBef>
              <a:spcAft>
                <a:spcPts val="0"/>
              </a:spcAft>
              <a:buNone/>
              <a:defRPr sz="900">
                <a:solidFill>
                  <a:schemeClr val="accent1"/>
                </a:solidFill>
                <a:latin typeface="Nunito Sans"/>
                <a:ea typeface="Nunito Sans"/>
                <a:cs typeface="Nunito Sans"/>
                <a:sym typeface="Nunito Sans"/>
              </a:defRPr>
            </a:lvl1pPr>
            <a:lvl2pPr lvl="1">
              <a:spcBef>
                <a:spcPts val="0"/>
              </a:spcBef>
              <a:spcAft>
                <a:spcPts val="0"/>
              </a:spcAft>
              <a:buNone/>
              <a:defRPr sz="900">
                <a:solidFill>
                  <a:schemeClr val="accent1"/>
                </a:solidFill>
                <a:latin typeface="Nunito Sans"/>
                <a:ea typeface="Nunito Sans"/>
                <a:cs typeface="Nunito Sans"/>
                <a:sym typeface="Nunito Sans"/>
              </a:defRPr>
            </a:lvl2pPr>
            <a:lvl3pPr lvl="2">
              <a:spcBef>
                <a:spcPts val="0"/>
              </a:spcBef>
              <a:spcAft>
                <a:spcPts val="0"/>
              </a:spcAft>
              <a:buNone/>
              <a:defRPr sz="900">
                <a:solidFill>
                  <a:schemeClr val="accent1"/>
                </a:solidFill>
                <a:latin typeface="Nunito Sans"/>
                <a:ea typeface="Nunito Sans"/>
                <a:cs typeface="Nunito Sans"/>
                <a:sym typeface="Nunito Sans"/>
              </a:defRPr>
            </a:lvl3pPr>
            <a:lvl4pPr lvl="3">
              <a:spcBef>
                <a:spcPts val="0"/>
              </a:spcBef>
              <a:spcAft>
                <a:spcPts val="0"/>
              </a:spcAft>
              <a:buNone/>
              <a:defRPr sz="900">
                <a:solidFill>
                  <a:schemeClr val="accent1"/>
                </a:solidFill>
                <a:latin typeface="Nunito Sans"/>
                <a:ea typeface="Nunito Sans"/>
                <a:cs typeface="Nunito Sans"/>
                <a:sym typeface="Nunito Sans"/>
              </a:defRPr>
            </a:lvl4pPr>
            <a:lvl5pPr lvl="4">
              <a:spcBef>
                <a:spcPts val="0"/>
              </a:spcBef>
              <a:spcAft>
                <a:spcPts val="0"/>
              </a:spcAft>
              <a:buNone/>
              <a:defRPr sz="900">
                <a:solidFill>
                  <a:schemeClr val="accent1"/>
                </a:solidFill>
                <a:latin typeface="Nunito Sans"/>
                <a:ea typeface="Nunito Sans"/>
                <a:cs typeface="Nunito Sans"/>
                <a:sym typeface="Nunito Sans"/>
              </a:defRPr>
            </a:lvl5pPr>
            <a:lvl6pPr lvl="5">
              <a:spcBef>
                <a:spcPts val="0"/>
              </a:spcBef>
              <a:spcAft>
                <a:spcPts val="0"/>
              </a:spcAft>
              <a:buNone/>
              <a:defRPr sz="900">
                <a:solidFill>
                  <a:schemeClr val="accent1"/>
                </a:solidFill>
                <a:latin typeface="Nunito Sans"/>
                <a:ea typeface="Nunito Sans"/>
                <a:cs typeface="Nunito Sans"/>
                <a:sym typeface="Nunito Sans"/>
              </a:defRPr>
            </a:lvl6pPr>
            <a:lvl7pPr lvl="6">
              <a:spcBef>
                <a:spcPts val="0"/>
              </a:spcBef>
              <a:spcAft>
                <a:spcPts val="0"/>
              </a:spcAft>
              <a:buNone/>
              <a:defRPr sz="900">
                <a:solidFill>
                  <a:schemeClr val="accent1"/>
                </a:solidFill>
                <a:latin typeface="Nunito Sans"/>
                <a:ea typeface="Nunito Sans"/>
                <a:cs typeface="Nunito Sans"/>
                <a:sym typeface="Nunito Sans"/>
              </a:defRPr>
            </a:lvl7pPr>
            <a:lvl8pPr lvl="7">
              <a:spcBef>
                <a:spcPts val="0"/>
              </a:spcBef>
              <a:spcAft>
                <a:spcPts val="0"/>
              </a:spcAft>
              <a:buNone/>
              <a:defRPr sz="900">
                <a:solidFill>
                  <a:schemeClr val="accent1"/>
                </a:solidFill>
                <a:latin typeface="Nunito Sans"/>
                <a:ea typeface="Nunito Sans"/>
                <a:cs typeface="Nunito Sans"/>
                <a:sym typeface="Nunito Sans"/>
              </a:defRPr>
            </a:lvl8pPr>
            <a:lvl9pPr lvl="8">
              <a:spcBef>
                <a:spcPts val="0"/>
              </a:spcBef>
              <a:spcAft>
                <a:spcPts val="0"/>
              </a:spcAft>
              <a:buNone/>
              <a:defRPr sz="900">
                <a:solidFill>
                  <a:schemeClr val="accent1"/>
                </a:solidFill>
                <a:latin typeface="Nunito Sans"/>
                <a:ea typeface="Nunito Sans"/>
                <a:cs typeface="Nunito Sans"/>
                <a:sym typeface="Nunito Sans"/>
              </a:defRPr>
            </a:lvl9pPr>
          </a:lstStyle>
          <a:p/>
        </p:txBody>
      </p:sp>
      <p:sp>
        <p:nvSpPr>
          <p:cNvPr id="241" name="Google Shape;241;p19"/>
          <p:cNvSpPr txBox="1"/>
          <p:nvPr>
            <p:ph idx="2" type="body"/>
          </p:nvPr>
        </p:nvSpPr>
        <p:spPr>
          <a:xfrm>
            <a:off x="6080825" y="3561500"/>
            <a:ext cx="2834700" cy="703800"/>
          </a:xfrm>
          <a:prstGeom prst="rect">
            <a:avLst/>
          </a:prstGeom>
        </p:spPr>
        <p:txBody>
          <a:bodyPr anchorCtr="0" anchor="t" bIns="91425" lIns="91425" spcFirstLastPara="1" rIns="91425" wrap="square" tIns="91425">
            <a:spAutoFit/>
          </a:bodyPr>
          <a:lstStyle>
            <a:lvl1pPr indent="-292100" lvl="0" marL="457200">
              <a:spcBef>
                <a:spcPts val="0"/>
              </a:spcBef>
              <a:spcAft>
                <a:spcPts val="0"/>
              </a:spcAft>
              <a:buClr>
                <a:schemeClr val="dk1"/>
              </a:buClr>
              <a:buSzPts val="1000"/>
              <a:buFont typeface="Nunito Sans"/>
              <a:buChar char="●"/>
              <a:defRPr sz="1000"/>
            </a:lvl1pPr>
            <a:lvl2pPr indent="-292100" lvl="1" marL="914400">
              <a:spcBef>
                <a:spcPts val="0"/>
              </a:spcBef>
              <a:spcAft>
                <a:spcPts val="0"/>
              </a:spcAft>
              <a:buClr>
                <a:schemeClr val="dk1"/>
              </a:buClr>
              <a:buSzPts val="1000"/>
              <a:buFont typeface="Nunito Sans"/>
              <a:buChar char="○"/>
              <a:defRPr sz="1000"/>
            </a:lvl2pPr>
            <a:lvl3pPr indent="-292100" lvl="2" marL="1371600">
              <a:spcBef>
                <a:spcPts val="0"/>
              </a:spcBef>
              <a:spcAft>
                <a:spcPts val="0"/>
              </a:spcAft>
              <a:buClr>
                <a:schemeClr val="dk1"/>
              </a:buClr>
              <a:buSzPts val="1000"/>
              <a:buFont typeface="Nunito Sans"/>
              <a:buChar char="■"/>
              <a:defRPr sz="1000"/>
            </a:lvl3pPr>
            <a:lvl4pPr indent="-292100" lvl="3" marL="1828800">
              <a:spcBef>
                <a:spcPts val="0"/>
              </a:spcBef>
              <a:spcAft>
                <a:spcPts val="0"/>
              </a:spcAft>
              <a:buClr>
                <a:schemeClr val="dk1"/>
              </a:buClr>
              <a:buSzPts val="1000"/>
              <a:buFont typeface="Nunito Sans"/>
              <a:buChar char="●"/>
              <a:defRPr sz="1000"/>
            </a:lvl4pPr>
            <a:lvl5pPr indent="-292100" lvl="4" marL="2286000">
              <a:spcBef>
                <a:spcPts val="0"/>
              </a:spcBef>
              <a:spcAft>
                <a:spcPts val="0"/>
              </a:spcAft>
              <a:buClr>
                <a:schemeClr val="dk1"/>
              </a:buClr>
              <a:buSzPts val="1000"/>
              <a:buFont typeface="Nunito Sans"/>
              <a:buChar char="○"/>
              <a:defRPr sz="1000"/>
            </a:lvl5pPr>
            <a:lvl6pPr indent="-292100" lvl="5" marL="2743200">
              <a:spcBef>
                <a:spcPts val="0"/>
              </a:spcBef>
              <a:spcAft>
                <a:spcPts val="0"/>
              </a:spcAft>
              <a:buClr>
                <a:schemeClr val="dk1"/>
              </a:buClr>
              <a:buSzPts val="1000"/>
              <a:buFont typeface="Nunito Sans"/>
              <a:buChar char="■"/>
              <a:defRPr sz="1000"/>
            </a:lvl6pPr>
            <a:lvl7pPr indent="-292100" lvl="6" marL="3200400">
              <a:spcBef>
                <a:spcPts val="0"/>
              </a:spcBef>
              <a:spcAft>
                <a:spcPts val="0"/>
              </a:spcAft>
              <a:buClr>
                <a:schemeClr val="dk1"/>
              </a:buClr>
              <a:buSzPts val="1000"/>
              <a:buFont typeface="Nunito Sans"/>
              <a:buChar char="●"/>
              <a:defRPr sz="1000"/>
            </a:lvl7pPr>
            <a:lvl8pPr indent="-292100" lvl="7" marL="3657600">
              <a:spcBef>
                <a:spcPts val="0"/>
              </a:spcBef>
              <a:spcAft>
                <a:spcPts val="0"/>
              </a:spcAft>
              <a:buClr>
                <a:schemeClr val="dk1"/>
              </a:buClr>
              <a:buSzPts val="1000"/>
              <a:buFont typeface="Nunito Sans"/>
              <a:buChar char="○"/>
              <a:defRPr sz="1000"/>
            </a:lvl8pPr>
            <a:lvl9pPr indent="-292100" lvl="8" marL="4114800">
              <a:spcBef>
                <a:spcPts val="0"/>
              </a:spcBef>
              <a:spcAft>
                <a:spcPts val="0"/>
              </a:spcAft>
              <a:buClr>
                <a:schemeClr val="dk1"/>
              </a:buClr>
              <a:buSzPts val="1000"/>
              <a:buFont typeface="Nunito Sans"/>
              <a:buChar char="■"/>
              <a:defRPr sz="1000"/>
            </a:lvl9pPr>
          </a:lstStyle>
          <a:p/>
        </p:txBody>
      </p:sp>
      <p:sp>
        <p:nvSpPr>
          <p:cNvPr id="242" name="Google Shape;242;p19"/>
          <p:cNvSpPr txBox="1"/>
          <p:nvPr>
            <p:ph idx="3" type="title"/>
          </p:nvPr>
        </p:nvSpPr>
        <p:spPr>
          <a:xfrm>
            <a:off x="6080825" y="3244458"/>
            <a:ext cx="2834700" cy="292500"/>
          </a:xfrm>
          <a:prstGeom prst="rect">
            <a:avLst/>
          </a:prstGeom>
        </p:spPr>
        <p:txBody>
          <a:bodyPr anchorCtr="0" anchor="t" bIns="0" lIns="91425" spcFirstLastPara="1" rIns="91425" wrap="square" tIns="91425">
            <a:spAutoFit/>
          </a:bodyPr>
          <a:lstStyle>
            <a:lvl1pPr lvl="0">
              <a:spcBef>
                <a:spcPts val="0"/>
              </a:spcBef>
              <a:spcAft>
                <a:spcPts val="0"/>
              </a:spcAft>
              <a:buNone/>
              <a:defRPr sz="900">
                <a:solidFill>
                  <a:schemeClr val="accent1"/>
                </a:solidFill>
                <a:latin typeface="Nunito Sans"/>
                <a:ea typeface="Nunito Sans"/>
                <a:cs typeface="Nunito Sans"/>
                <a:sym typeface="Nunito Sans"/>
              </a:defRPr>
            </a:lvl1pPr>
            <a:lvl2pPr lvl="1">
              <a:spcBef>
                <a:spcPts val="0"/>
              </a:spcBef>
              <a:spcAft>
                <a:spcPts val="0"/>
              </a:spcAft>
              <a:buNone/>
              <a:defRPr sz="900">
                <a:solidFill>
                  <a:schemeClr val="accent1"/>
                </a:solidFill>
                <a:latin typeface="Nunito Sans"/>
                <a:ea typeface="Nunito Sans"/>
                <a:cs typeface="Nunito Sans"/>
                <a:sym typeface="Nunito Sans"/>
              </a:defRPr>
            </a:lvl2pPr>
            <a:lvl3pPr lvl="2">
              <a:spcBef>
                <a:spcPts val="0"/>
              </a:spcBef>
              <a:spcAft>
                <a:spcPts val="0"/>
              </a:spcAft>
              <a:buNone/>
              <a:defRPr sz="900">
                <a:solidFill>
                  <a:schemeClr val="accent1"/>
                </a:solidFill>
                <a:latin typeface="Nunito Sans"/>
                <a:ea typeface="Nunito Sans"/>
                <a:cs typeface="Nunito Sans"/>
                <a:sym typeface="Nunito Sans"/>
              </a:defRPr>
            </a:lvl3pPr>
            <a:lvl4pPr lvl="3">
              <a:spcBef>
                <a:spcPts val="0"/>
              </a:spcBef>
              <a:spcAft>
                <a:spcPts val="0"/>
              </a:spcAft>
              <a:buNone/>
              <a:defRPr sz="900">
                <a:solidFill>
                  <a:schemeClr val="accent1"/>
                </a:solidFill>
                <a:latin typeface="Nunito Sans"/>
                <a:ea typeface="Nunito Sans"/>
                <a:cs typeface="Nunito Sans"/>
                <a:sym typeface="Nunito Sans"/>
              </a:defRPr>
            </a:lvl4pPr>
            <a:lvl5pPr lvl="4">
              <a:spcBef>
                <a:spcPts val="0"/>
              </a:spcBef>
              <a:spcAft>
                <a:spcPts val="0"/>
              </a:spcAft>
              <a:buNone/>
              <a:defRPr sz="900">
                <a:solidFill>
                  <a:schemeClr val="accent1"/>
                </a:solidFill>
                <a:latin typeface="Nunito Sans"/>
                <a:ea typeface="Nunito Sans"/>
                <a:cs typeface="Nunito Sans"/>
                <a:sym typeface="Nunito Sans"/>
              </a:defRPr>
            </a:lvl5pPr>
            <a:lvl6pPr lvl="5">
              <a:spcBef>
                <a:spcPts val="0"/>
              </a:spcBef>
              <a:spcAft>
                <a:spcPts val="0"/>
              </a:spcAft>
              <a:buNone/>
              <a:defRPr sz="900">
                <a:solidFill>
                  <a:schemeClr val="accent1"/>
                </a:solidFill>
                <a:latin typeface="Nunito Sans"/>
                <a:ea typeface="Nunito Sans"/>
                <a:cs typeface="Nunito Sans"/>
                <a:sym typeface="Nunito Sans"/>
              </a:defRPr>
            </a:lvl6pPr>
            <a:lvl7pPr lvl="6">
              <a:spcBef>
                <a:spcPts val="0"/>
              </a:spcBef>
              <a:spcAft>
                <a:spcPts val="0"/>
              </a:spcAft>
              <a:buNone/>
              <a:defRPr sz="900">
                <a:solidFill>
                  <a:schemeClr val="accent1"/>
                </a:solidFill>
                <a:latin typeface="Nunito Sans"/>
                <a:ea typeface="Nunito Sans"/>
                <a:cs typeface="Nunito Sans"/>
                <a:sym typeface="Nunito Sans"/>
              </a:defRPr>
            </a:lvl7pPr>
            <a:lvl8pPr lvl="7">
              <a:spcBef>
                <a:spcPts val="0"/>
              </a:spcBef>
              <a:spcAft>
                <a:spcPts val="0"/>
              </a:spcAft>
              <a:buNone/>
              <a:defRPr sz="900">
                <a:solidFill>
                  <a:schemeClr val="accent1"/>
                </a:solidFill>
                <a:latin typeface="Nunito Sans"/>
                <a:ea typeface="Nunito Sans"/>
                <a:cs typeface="Nunito Sans"/>
                <a:sym typeface="Nunito Sans"/>
              </a:defRPr>
            </a:lvl8pPr>
            <a:lvl9pPr lvl="8">
              <a:spcBef>
                <a:spcPts val="0"/>
              </a:spcBef>
              <a:spcAft>
                <a:spcPts val="0"/>
              </a:spcAft>
              <a:buNone/>
              <a:defRPr sz="900">
                <a:solidFill>
                  <a:schemeClr val="accent1"/>
                </a:solidFill>
                <a:latin typeface="Nunito Sans"/>
                <a:ea typeface="Nunito Sans"/>
                <a:cs typeface="Nunito Sans"/>
                <a:sym typeface="Nunito Sans"/>
              </a:defRPr>
            </a:lvl9pPr>
          </a:lstStyle>
          <a:p/>
        </p:txBody>
      </p:sp>
      <p:sp>
        <p:nvSpPr>
          <p:cNvPr id="243" name="Google Shape;243;p19"/>
          <p:cNvSpPr txBox="1"/>
          <p:nvPr>
            <p:ph idx="4" type="body"/>
          </p:nvPr>
        </p:nvSpPr>
        <p:spPr>
          <a:xfrm>
            <a:off x="3154650" y="3026423"/>
            <a:ext cx="2834700" cy="1346100"/>
          </a:xfrm>
          <a:prstGeom prst="rect">
            <a:avLst/>
          </a:prstGeom>
        </p:spPr>
        <p:txBody>
          <a:bodyPr anchorCtr="0" anchor="t" bIns="91425" lIns="91425" spcFirstLastPara="1" rIns="91425" wrap="square" tIns="91425">
            <a:spAutoFit/>
          </a:bodyPr>
          <a:lstStyle>
            <a:lvl1pPr indent="-292100" lvl="0" marL="457200">
              <a:lnSpc>
                <a:spcPct val="115000"/>
              </a:lnSpc>
              <a:spcBef>
                <a:spcPts val="0"/>
              </a:spcBef>
              <a:spcAft>
                <a:spcPts val="0"/>
              </a:spcAft>
              <a:buClr>
                <a:schemeClr val="dk1"/>
              </a:buClr>
              <a:buSzPts val="1000"/>
              <a:buFont typeface="Nunito Sans"/>
              <a:buChar char="●"/>
              <a:defRPr sz="1000"/>
            </a:lvl1pPr>
            <a:lvl2pPr indent="-292100" lvl="1" marL="914400">
              <a:lnSpc>
                <a:spcPct val="115000"/>
              </a:lnSpc>
              <a:spcBef>
                <a:spcPts val="0"/>
              </a:spcBef>
              <a:spcAft>
                <a:spcPts val="0"/>
              </a:spcAft>
              <a:buClr>
                <a:schemeClr val="dk1"/>
              </a:buClr>
              <a:buSzPts val="1000"/>
              <a:buFont typeface="Nunito Sans"/>
              <a:buChar char="○"/>
              <a:defRPr sz="1000"/>
            </a:lvl2pPr>
            <a:lvl3pPr indent="-292100" lvl="2" marL="1371600">
              <a:lnSpc>
                <a:spcPct val="115000"/>
              </a:lnSpc>
              <a:spcBef>
                <a:spcPts val="0"/>
              </a:spcBef>
              <a:spcAft>
                <a:spcPts val="0"/>
              </a:spcAft>
              <a:buClr>
                <a:schemeClr val="dk1"/>
              </a:buClr>
              <a:buSzPts val="1000"/>
              <a:buFont typeface="Nunito Sans"/>
              <a:buChar char="■"/>
              <a:defRPr sz="1000"/>
            </a:lvl3pPr>
            <a:lvl4pPr indent="-292100" lvl="3" marL="1828800">
              <a:lnSpc>
                <a:spcPct val="115000"/>
              </a:lnSpc>
              <a:spcBef>
                <a:spcPts val="0"/>
              </a:spcBef>
              <a:spcAft>
                <a:spcPts val="0"/>
              </a:spcAft>
              <a:buClr>
                <a:schemeClr val="dk1"/>
              </a:buClr>
              <a:buSzPts val="1000"/>
              <a:buFont typeface="Nunito Sans"/>
              <a:buChar char="●"/>
              <a:defRPr sz="1000"/>
            </a:lvl4pPr>
            <a:lvl5pPr indent="-292100" lvl="4" marL="2286000">
              <a:lnSpc>
                <a:spcPct val="115000"/>
              </a:lnSpc>
              <a:spcBef>
                <a:spcPts val="0"/>
              </a:spcBef>
              <a:spcAft>
                <a:spcPts val="0"/>
              </a:spcAft>
              <a:buClr>
                <a:schemeClr val="dk1"/>
              </a:buClr>
              <a:buSzPts val="1000"/>
              <a:buFont typeface="Nunito Sans"/>
              <a:buChar char="○"/>
              <a:defRPr sz="1000"/>
            </a:lvl5pPr>
            <a:lvl6pPr indent="-292100" lvl="5" marL="2743200">
              <a:lnSpc>
                <a:spcPct val="115000"/>
              </a:lnSpc>
              <a:spcBef>
                <a:spcPts val="0"/>
              </a:spcBef>
              <a:spcAft>
                <a:spcPts val="0"/>
              </a:spcAft>
              <a:buClr>
                <a:schemeClr val="dk1"/>
              </a:buClr>
              <a:buSzPts val="1000"/>
              <a:buFont typeface="Nunito Sans"/>
              <a:buChar char="■"/>
              <a:defRPr sz="1000"/>
            </a:lvl6pPr>
            <a:lvl7pPr indent="-292100" lvl="6" marL="3200400">
              <a:lnSpc>
                <a:spcPct val="115000"/>
              </a:lnSpc>
              <a:spcBef>
                <a:spcPts val="0"/>
              </a:spcBef>
              <a:spcAft>
                <a:spcPts val="0"/>
              </a:spcAft>
              <a:buClr>
                <a:schemeClr val="dk1"/>
              </a:buClr>
              <a:buSzPts val="1000"/>
              <a:buFont typeface="Nunito Sans"/>
              <a:buChar char="●"/>
              <a:defRPr sz="1000"/>
            </a:lvl7pPr>
            <a:lvl8pPr indent="-292100" lvl="7" marL="3657600">
              <a:lnSpc>
                <a:spcPct val="115000"/>
              </a:lnSpc>
              <a:spcBef>
                <a:spcPts val="0"/>
              </a:spcBef>
              <a:spcAft>
                <a:spcPts val="0"/>
              </a:spcAft>
              <a:buClr>
                <a:schemeClr val="dk1"/>
              </a:buClr>
              <a:buSzPts val="1000"/>
              <a:buFont typeface="Nunito Sans"/>
              <a:buChar char="○"/>
              <a:defRPr sz="1000"/>
            </a:lvl8pPr>
            <a:lvl9pPr indent="-292100" lvl="8" marL="4114800">
              <a:lnSpc>
                <a:spcPct val="115000"/>
              </a:lnSpc>
              <a:spcBef>
                <a:spcPts val="0"/>
              </a:spcBef>
              <a:spcAft>
                <a:spcPts val="0"/>
              </a:spcAft>
              <a:buClr>
                <a:schemeClr val="dk1"/>
              </a:buClr>
              <a:buSzPts val="1000"/>
              <a:buFont typeface="Nunito Sans"/>
              <a:buChar char="■"/>
              <a:defRPr sz="1000"/>
            </a:lvl9pPr>
          </a:lstStyle>
          <a:p/>
        </p:txBody>
      </p:sp>
      <p:sp>
        <p:nvSpPr>
          <p:cNvPr id="244" name="Google Shape;244;p19"/>
          <p:cNvSpPr/>
          <p:nvPr>
            <p:ph idx="5" type="pic"/>
          </p:nvPr>
        </p:nvSpPr>
        <p:spPr>
          <a:xfrm>
            <a:off x="309350" y="952800"/>
            <a:ext cx="2754000" cy="1634100"/>
          </a:xfrm>
          <a:prstGeom prst="roundRect">
            <a:avLst>
              <a:gd fmla="val 16667" name="adj"/>
            </a:avLst>
          </a:prstGeom>
          <a:noFill/>
          <a:ln>
            <a:noFill/>
          </a:ln>
        </p:spPr>
      </p:sp>
      <p:sp>
        <p:nvSpPr>
          <p:cNvPr id="245" name="Google Shape;245;p19"/>
          <p:cNvSpPr txBox="1"/>
          <p:nvPr>
            <p:ph idx="6" type="title"/>
          </p:nvPr>
        </p:nvSpPr>
        <p:spPr>
          <a:xfrm>
            <a:off x="3154650" y="2709375"/>
            <a:ext cx="2834700" cy="292500"/>
          </a:xfrm>
          <a:prstGeom prst="rect">
            <a:avLst/>
          </a:prstGeom>
        </p:spPr>
        <p:txBody>
          <a:bodyPr anchorCtr="0" anchor="t" bIns="0" lIns="91425" spcFirstLastPara="1" rIns="91425" wrap="square" tIns="91425">
            <a:spAutoFit/>
          </a:bodyPr>
          <a:lstStyle>
            <a:lvl1pPr lvl="0">
              <a:spcBef>
                <a:spcPts val="0"/>
              </a:spcBef>
              <a:spcAft>
                <a:spcPts val="0"/>
              </a:spcAft>
              <a:buNone/>
              <a:defRPr sz="900">
                <a:solidFill>
                  <a:schemeClr val="accent1"/>
                </a:solidFill>
                <a:latin typeface="Nunito Sans"/>
                <a:ea typeface="Nunito Sans"/>
                <a:cs typeface="Nunito Sans"/>
                <a:sym typeface="Nunito Sans"/>
              </a:defRPr>
            </a:lvl1pPr>
            <a:lvl2pPr lvl="1">
              <a:spcBef>
                <a:spcPts val="0"/>
              </a:spcBef>
              <a:spcAft>
                <a:spcPts val="0"/>
              </a:spcAft>
              <a:buNone/>
              <a:defRPr sz="900">
                <a:solidFill>
                  <a:schemeClr val="accent1"/>
                </a:solidFill>
                <a:latin typeface="Nunito Sans"/>
                <a:ea typeface="Nunito Sans"/>
                <a:cs typeface="Nunito Sans"/>
                <a:sym typeface="Nunito Sans"/>
              </a:defRPr>
            </a:lvl2pPr>
            <a:lvl3pPr lvl="2">
              <a:spcBef>
                <a:spcPts val="0"/>
              </a:spcBef>
              <a:spcAft>
                <a:spcPts val="0"/>
              </a:spcAft>
              <a:buNone/>
              <a:defRPr sz="900">
                <a:solidFill>
                  <a:schemeClr val="accent1"/>
                </a:solidFill>
                <a:latin typeface="Nunito Sans"/>
                <a:ea typeface="Nunito Sans"/>
                <a:cs typeface="Nunito Sans"/>
                <a:sym typeface="Nunito Sans"/>
              </a:defRPr>
            </a:lvl3pPr>
            <a:lvl4pPr lvl="3">
              <a:spcBef>
                <a:spcPts val="0"/>
              </a:spcBef>
              <a:spcAft>
                <a:spcPts val="0"/>
              </a:spcAft>
              <a:buNone/>
              <a:defRPr sz="900">
                <a:solidFill>
                  <a:schemeClr val="accent1"/>
                </a:solidFill>
                <a:latin typeface="Nunito Sans"/>
                <a:ea typeface="Nunito Sans"/>
                <a:cs typeface="Nunito Sans"/>
                <a:sym typeface="Nunito Sans"/>
              </a:defRPr>
            </a:lvl4pPr>
            <a:lvl5pPr lvl="4">
              <a:spcBef>
                <a:spcPts val="0"/>
              </a:spcBef>
              <a:spcAft>
                <a:spcPts val="0"/>
              </a:spcAft>
              <a:buNone/>
              <a:defRPr sz="900">
                <a:solidFill>
                  <a:schemeClr val="accent1"/>
                </a:solidFill>
                <a:latin typeface="Nunito Sans"/>
                <a:ea typeface="Nunito Sans"/>
                <a:cs typeface="Nunito Sans"/>
                <a:sym typeface="Nunito Sans"/>
              </a:defRPr>
            </a:lvl5pPr>
            <a:lvl6pPr lvl="5">
              <a:spcBef>
                <a:spcPts val="0"/>
              </a:spcBef>
              <a:spcAft>
                <a:spcPts val="0"/>
              </a:spcAft>
              <a:buNone/>
              <a:defRPr sz="900">
                <a:solidFill>
                  <a:schemeClr val="accent1"/>
                </a:solidFill>
                <a:latin typeface="Nunito Sans"/>
                <a:ea typeface="Nunito Sans"/>
                <a:cs typeface="Nunito Sans"/>
                <a:sym typeface="Nunito Sans"/>
              </a:defRPr>
            </a:lvl6pPr>
            <a:lvl7pPr lvl="6">
              <a:spcBef>
                <a:spcPts val="0"/>
              </a:spcBef>
              <a:spcAft>
                <a:spcPts val="0"/>
              </a:spcAft>
              <a:buNone/>
              <a:defRPr sz="900">
                <a:solidFill>
                  <a:schemeClr val="accent1"/>
                </a:solidFill>
                <a:latin typeface="Nunito Sans"/>
                <a:ea typeface="Nunito Sans"/>
                <a:cs typeface="Nunito Sans"/>
                <a:sym typeface="Nunito Sans"/>
              </a:defRPr>
            </a:lvl7pPr>
            <a:lvl8pPr lvl="7">
              <a:spcBef>
                <a:spcPts val="0"/>
              </a:spcBef>
              <a:spcAft>
                <a:spcPts val="0"/>
              </a:spcAft>
              <a:buNone/>
              <a:defRPr sz="900">
                <a:solidFill>
                  <a:schemeClr val="accent1"/>
                </a:solidFill>
                <a:latin typeface="Nunito Sans"/>
                <a:ea typeface="Nunito Sans"/>
                <a:cs typeface="Nunito Sans"/>
                <a:sym typeface="Nunito Sans"/>
              </a:defRPr>
            </a:lvl8pPr>
            <a:lvl9pPr lvl="8">
              <a:spcBef>
                <a:spcPts val="0"/>
              </a:spcBef>
              <a:spcAft>
                <a:spcPts val="0"/>
              </a:spcAft>
              <a:buNone/>
              <a:defRPr sz="900">
                <a:solidFill>
                  <a:schemeClr val="accent1"/>
                </a:solidFill>
                <a:latin typeface="Nunito Sans"/>
                <a:ea typeface="Nunito Sans"/>
                <a:cs typeface="Nunito Sans"/>
                <a:sym typeface="Nunito Sans"/>
              </a:defRPr>
            </a:lvl9pPr>
          </a:lstStyle>
          <a:p/>
        </p:txBody>
      </p:sp>
      <p:sp>
        <p:nvSpPr>
          <p:cNvPr id="246" name="Google Shape;246;p19"/>
          <p:cNvSpPr txBox="1"/>
          <p:nvPr>
            <p:ph idx="7" type="title"/>
          </p:nvPr>
        </p:nvSpPr>
        <p:spPr>
          <a:xfrm>
            <a:off x="3154650" y="858000"/>
            <a:ext cx="2834700" cy="742200"/>
          </a:xfrm>
          <a:prstGeom prst="rect">
            <a:avLst/>
          </a:prstGeom>
        </p:spPr>
        <p:txBody>
          <a:bodyPr anchorCtr="0" anchor="t" bIns="91425" lIns="91425" spcFirstLastPara="1" rIns="91425" wrap="square" tIns="91425">
            <a:spAutoFit/>
          </a:bodyPr>
          <a:lstStyle>
            <a:lvl1pPr lvl="0">
              <a:lnSpc>
                <a:spcPct val="115000"/>
              </a:lnSpc>
              <a:spcBef>
                <a:spcPts val="0"/>
              </a:spcBef>
              <a:spcAft>
                <a:spcPts val="0"/>
              </a:spcAft>
              <a:buNone/>
              <a:defRPr b="0" sz="1400">
                <a:latin typeface="Poppins Medium"/>
                <a:ea typeface="Poppins Medium"/>
                <a:cs typeface="Poppins Medium"/>
                <a:sym typeface="Poppins Medium"/>
              </a:defRPr>
            </a:lvl1pPr>
            <a:lvl2pPr lvl="1">
              <a:spcBef>
                <a:spcPts val="0"/>
              </a:spcBef>
              <a:spcAft>
                <a:spcPts val="0"/>
              </a:spcAft>
              <a:buNone/>
              <a:defRPr sz="2000">
                <a:latin typeface="Nunito Sans"/>
                <a:ea typeface="Nunito Sans"/>
                <a:cs typeface="Nunito Sans"/>
                <a:sym typeface="Nunito Sans"/>
              </a:defRPr>
            </a:lvl2pPr>
            <a:lvl3pPr lvl="2">
              <a:spcBef>
                <a:spcPts val="0"/>
              </a:spcBef>
              <a:spcAft>
                <a:spcPts val="0"/>
              </a:spcAft>
              <a:buNone/>
              <a:defRPr sz="2000">
                <a:latin typeface="Nunito Sans"/>
                <a:ea typeface="Nunito Sans"/>
                <a:cs typeface="Nunito Sans"/>
                <a:sym typeface="Nunito Sans"/>
              </a:defRPr>
            </a:lvl3pPr>
            <a:lvl4pPr lvl="3">
              <a:spcBef>
                <a:spcPts val="0"/>
              </a:spcBef>
              <a:spcAft>
                <a:spcPts val="0"/>
              </a:spcAft>
              <a:buNone/>
              <a:defRPr sz="2000">
                <a:latin typeface="Nunito Sans"/>
                <a:ea typeface="Nunito Sans"/>
                <a:cs typeface="Nunito Sans"/>
                <a:sym typeface="Nunito Sans"/>
              </a:defRPr>
            </a:lvl4pPr>
            <a:lvl5pPr lvl="4">
              <a:spcBef>
                <a:spcPts val="0"/>
              </a:spcBef>
              <a:spcAft>
                <a:spcPts val="0"/>
              </a:spcAft>
              <a:buNone/>
              <a:defRPr sz="2000">
                <a:latin typeface="Nunito Sans"/>
                <a:ea typeface="Nunito Sans"/>
                <a:cs typeface="Nunito Sans"/>
                <a:sym typeface="Nunito Sans"/>
              </a:defRPr>
            </a:lvl5pPr>
            <a:lvl6pPr lvl="5">
              <a:spcBef>
                <a:spcPts val="0"/>
              </a:spcBef>
              <a:spcAft>
                <a:spcPts val="0"/>
              </a:spcAft>
              <a:buNone/>
              <a:defRPr sz="2000">
                <a:latin typeface="Nunito Sans"/>
                <a:ea typeface="Nunito Sans"/>
                <a:cs typeface="Nunito Sans"/>
                <a:sym typeface="Nunito Sans"/>
              </a:defRPr>
            </a:lvl6pPr>
            <a:lvl7pPr lvl="6">
              <a:spcBef>
                <a:spcPts val="0"/>
              </a:spcBef>
              <a:spcAft>
                <a:spcPts val="0"/>
              </a:spcAft>
              <a:buNone/>
              <a:defRPr sz="2000">
                <a:latin typeface="Nunito Sans"/>
                <a:ea typeface="Nunito Sans"/>
                <a:cs typeface="Nunito Sans"/>
                <a:sym typeface="Nunito Sans"/>
              </a:defRPr>
            </a:lvl7pPr>
            <a:lvl8pPr lvl="7">
              <a:spcBef>
                <a:spcPts val="0"/>
              </a:spcBef>
              <a:spcAft>
                <a:spcPts val="0"/>
              </a:spcAft>
              <a:buNone/>
              <a:defRPr sz="2000">
                <a:latin typeface="Nunito Sans"/>
                <a:ea typeface="Nunito Sans"/>
                <a:cs typeface="Nunito Sans"/>
                <a:sym typeface="Nunito Sans"/>
              </a:defRPr>
            </a:lvl8pPr>
            <a:lvl9pPr lvl="8">
              <a:spcBef>
                <a:spcPts val="0"/>
              </a:spcBef>
              <a:spcAft>
                <a:spcPts val="0"/>
              </a:spcAft>
              <a:buNone/>
              <a:defRPr sz="2000">
                <a:latin typeface="Nunito Sans"/>
                <a:ea typeface="Nunito Sans"/>
                <a:cs typeface="Nunito Sans"/>
                <a:sym typeface="Nunito Sans"/>
              </a:defRPr>
            </a:lvl9pPr>
          </a:lstStyle>
          <a:p/>
        </p:txBody>
      </p:sp>
      <p:sp>
        <p:nvSpPr>
          <p:cNvPr id="247" name="Google Shape;247;p19"/>
          <p:cNvSpPr txBox="1"/>
          <p:nvPr>
            <p:ph idx="8" type="title"/>
          </p:nvPr>
        </p:nvSpPr>
        <p:spPr>
          <a:xfrm>
            <a:off x="228600" y="228600"/>
            <a:ext cx="5760600" cy="652200"/>
          </a:xfrm>
          <a:prstGeom prst="rect">
            <a:avLst/>
          </a:prstGeom>
        </p:spPr>
        <p:txBody>
          <a:bodyPr anchorCtr="0" anchor="t" bIns="91425" lIns="91425" spcFirstLastPara="1" rIns="91425" wrap="square" tIns="91425">
            <a:spAutoFit/>
          </a:bodyPr>
          <a:lstStyle>
            <a:lvl1pPr lvl="0">
              <a:spcBef>
                <a:spcPts val="0"/>
              </a:spcBef>
              <a:spcAft>
                <a:spcPts val="0"/>
              </a:spcAft>
              <a:buNone/>
              <a:defRPr sz="2400">
                <a:solidFill>
                  <a:schemeClr val="accent1"/>
                </a:solidFill>
              </a:defRPr>
            </a:lvl1pPr>
            <a:lvl2pPr lvl="1">
              <a:spcBef>
                <a:spcPts val="0"/>
              </a:spcBef>
              <a:spcAft>
                <a:spcPts val="0"/>
              </a:spcAft>
              <a:buNone/>
              <a:defRPr sz="2400">
                <a:solidFill>
                  <a:schemeClr val="accent1"/>
                </a:solidFill>
                <a:latin typeface="Poppins SemiBold"/>
                <a:ea typeface="Poppins SemiBold"/>
                <a:cs typeface="Poppins SemiBold"/>
                <a:sym typeface="Poppins SemiBold"/>
              </a:defRPr>
            </a:lvl2pPr>
            <a:lvl3pPr lvl="2">
              <a:spcBef>
                <a:spcPts val="0"/>
              </a:spcBef>
              <a:spcAft>
                <a:spcPts val="0"/>
              </a:spcAft>
              <a:buNone/>
              <a:defRPr sz="2400">
                <a:solidFill>
                  <a:schemeClr val="accent1"/>
                </a:solidFill>
                <a:latin typeface="Poppins SemiBold"/>
                <a:ea typeface="Poppins SemiBold"/>
                <a:cs typeface="Poppins SemiBold"/>
                <a:sym typeface="Poppins SemiBold"/>
              </a:defRPr>
            </a:lvl3pPr>
            <a:lvl4pPr lvl="3">
              <a:spcBef>
                <a:spcPts val="0"/>
              </a:spcBef>
              <a:spcAft>
                <a:spcPts val="0"/>
              </a:spcAft>
              <a:buNone/>
              <a:defRPr sz="2400">
                <a:solidFill>
                  <a:schemeClr val="accent1"/>
                </a:solidFill>
                <a:latin typeface="Poppins SemiBold"/>
                <a:ea typeface="Poppins SemiBold"/>
                <a:cs typeface="Poppins SemiBold"/>
                <a:sym typeface="Poppins SemiBold"/>
              </a:defRPr>
            </a:lvl4pPr>
            <a:lvl5pPr lvl="4">
              <a:spcBef>
                <a:spcPts val="0"/>
              </a:spcBef>
              <a:spcAft>
                <a:spcPts val="0"/>
              </a:spcAft>
              <a:buNone/>
              <a:defRPr sz="2400">
                <a:solidFill>
                  <a:schemeClr val="accent1"/>
                </a:solidFill>
                <a:latin typeface="Poppins SemiBold"/>
                <a:ea typeface="Poppins SemiBold"/>
                <a:cs typeface="Poppins SemiBold"/>
                <a:sym typeface="Poppins SemiBold"/>
              </a:defRPr>
            </a:lvl5pPr>
            <a:lvl6pPr lvl="5">
              <a:spcBef>
                <a:spcPts val="0"/>
              </a:spcBef>
              <a:spcAft>
                <a:spcPts val="0"/>
              </a:spcAft>
              <a:buNone/>
              <a:defRPr sz="2400">
                <a:solidFill>
                  <a:schemeClr val="accent1"/>
                </a:solidFill>
                <a:latin typeface="Poppins SemiBold"/>
                <a:ea typeface="Poppins SemiBold"/>
                <a:cs typeface="Poppins SemiBold"/>
                <a:sym typeface="Poppins SemiBold"/>
              </a:defRPr>
            </a:lvl6pPr>
            <a:lvl7pPr lvl="6">
              <a:spcBef>
                <a:spcPts val="0"/>
              </a:spcBef>
              <a:spcAft>
                <a:spcPts val="0"/>
              </a:spcAft>
              <a:buNone/>
              <a:defRPr sz="2400">
                <a:solidFill>
                  <a:schemeClr val="accent1"/>
                </a:solidFill>
                <a:latin typeface="Poppins SemiBold"/>
                <a:ea typeface="Poppins SemiBold"/>
                <a:cs typeface="Poppins SemiBold"/>
                <a:sym typeface="Poppins SemiBold"/>
              </a:defRPr>
            </a:lvl7pPr>
            <a:lvl8pPr lvl="7">
              <a:spcBef>
                <a:spcPts val="0"/>
              </a:spcBef>
              <a:spcAft>
                <a:spcPts val="0"/>
              </a:spcAft>
              <a:buNone/>
              <a:defRPr sz="2400">
                <a:solidFill>
                  <a:schemeClr val="accent1"/>
                </a:solidFill>
                <a:latin typeface="Poppins SemiBold"/>
                <a:ea typeface="Poppins SemiBold"/>
                <a:cs typeface="Poppins SemiBold"/>
                <a:sym typeface="Poppins SemiBold"/>
              </a:defRPr>
            </a:lvl8pPr>
            <a:lvl9pPr lvl="8">
              <a:spcBef>
                <a:spcPts val="0"/>
              </a:spcBef>
              <a:spcAft>
                <a:spcPts val="0"/>
              </a:spcAft>
              <a:buNone/>
              <a:defRPr sz="2400">
                <a:solidFill>
                  <a:schemeClr val="accent1"/>
                </a:solidFill>
                <a:latin typeface="Poppins SemiBold"/>
                <a:ea typeface="Poppins SemiBold"/>
                <a:cs typeface="Poppins SemiBold"/>
                <a:sym typeface="Poppins SemiBold"/>
              </a:defRPr>
            </a:lvl9pPr>
          </a:lstStyle>
          <a:p/>
        </p:txBody>
      </p:sp>
      <p:sp>
        <p:nvSpPr>
          <p:cNvPr id="248" name="Google Shape;248;p19"/>
          <p:cNvSpPr txBox="1"/>
          <p:nvPr/>
        </p:nvSpPr>
        <p:spPr>
          <a:xfrm>
            <a:off x="6720300" y="4800275"/>
            <a:ext cx="21951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fld id="{00000000-1234-1234-1234-123412341234}" type="slidenum">
              <a:rPr lang="en" sz="700">
                <a:solidFill>
                  <a:schemeClr val="accent5"/>
                </a:solidFill>
                <a:latin typeface="Nunito Sans"/>
                <a:ea typeface="Nunito Sans"/>
                <a:cs typeface="Nunito Sans"/>
                <a:sym typeface="Nunito Sans"/>
              </a:rPr>
              <a:t>‹#›</a:t>
            </a:fld>
            <a:endParaRPr sz="700">
              <a:solidFill>
                <a:schemeClr val="accent5"/>
              </a:solidFill>
              <a:latin typeface="Nunito Sans"/>
              <a:ea typeface="Nunito Sans"/>
              <a:cs typeface="Nunito Sans"/>
              <a:sym typeface="Nunito Sans"/>
            </a:endParaRPr>
          </a:p>
        </p:txBody>
      </p:sp>
      <p:sp>
        <p:nvSpPr>
          <p:cNvPr id="249" name="Google Shape;249;p19"/>
          <p:cNvSpPr txBox="1"/>
          <p:nvPr>
            <p:ph idx="9" type="title"/>
          </p:nvPr>
        </p:nvSpPr>
        <p:spPr>
          <a:xfrm>
            <a:off x="6080825" y="858000"/>
            <a:ext cx="2834700" cy="292500"/>
          </a:xfrm>
          <a:prstGeom prst="rect">
            <a:avLst/>
          </a:prstGeom>
        </p:spPr>
        <p:txBody>
          <a:bodyPr anchorCtr="0" anchor="t" bIns="0" lIns="91425" spcFirstLastPara="1" rIns="91425" wrap="square" tIns="91425">
            <a:spAutoFit/>
          </a:bodyPr>
          <a:lstStyle>
            <a:lvl1pPr lvl="0">
              <a:spcBef>
                <a:spcPts val="0"/>
              </a:spcBef>
              <a:spcAft>
                <a:spcPts val="0"/>
              </a:spcAft>
              <a:buNone/>
              <a:defRPr sz="900">
                <a:solidFill>
                  <a:schemeClr val="accent1"/>
                </a:solidFill>
                <a:latin typeface="Nunito Sans"/>
                <a:ea typeface="Nunito Sans"/>
                <a:cs typeface="Nunito Sans"/>
                <a:sym typeface="Nunito Sans"/>
              </a:defRPr>
            </a:lvl1pPr>
            <a:lvl2pPr lvl="1">
              <a:spcBef>
                <a:spcPts val="0"/>
              </a:spcBef>
              <a:spcAft>
                <a:spcPts val="0"/>
              </a:spcAft>
              <a:buNone/>
              <a:defRPr sz="900">
                <a:solidFill>
                  <a:schemeClr val="accent1"/>
                </a:solidFill>
                <a:latin typeface="Nunito Sans"/>
                <a:ea typeface="Nunito Sans"/>
                <a:cs typeface="Nunito Sans"/>
                <a:sym typeface="Nunito Sans"/>
              </a:defRPr>
            </a:lvl2pPr>
            <a:lvl3pPr lvl="2">
              <a:spcBef>
                <a:spcPts val="0"/>
              </a:spcBef>
              <a:spcAft>
                <a:spcPts val="0"/>
              </a:spcAft>
              <a:buNone/>
              <a:defRPr sz="900">
                <a:solidFill>
                  <a:schemeClr val="accent1"/>
                </a:solidFill>
                <a:latin typeface="Nunito Sans"/>
                <a:ea typeface="Nunito Sans"/>
                <a:cs typeface="Nunito Sans"/>
                <a:sym typeface="Nunito Sans"/>
              </a:defRPr>
            </a:lvl3pPr>
            <a:lvl4pPr lvl="3">
              <a:spcBef>
                <a:spcPts val="0"/>
              </a:spcBef>
              <a:spcAft>
                <a:spcPts val="0"/>
              </a:spcAft>
              <a:buNone/>
              <a:defRPr sz="900">
                <a:solidFill>
                  <a:schemeClr val="accent1"/>
                </a:solidFill>
                <a:latin typeface="Nunito Sans"/>
                <a:ea typeface="Nunito Sans"/>
                <a:cs typeface="Nunito Sans"/>
                <a:sym typeface="Nunito Sans"/>
              </a:defRPr>
            </a:lvl4pPr>
            <a:lvl5pPr lvl="4">
              <a:spcBef>
                <a:spcPts val="0"/>
              </a:spcBef>
              <a:spcAft>
                <a:spcPts val="0"/>
              </a:spcAft>
              <a:buNone/>
              <a:defRPr sz="900">
                <a:solidFill>
                  <a:schemeClr val="accent1"/>
                </a:solidFill>
                <a:latin typeface="Nunito Sans"/>
                <a:ea typeface="Nunito Sans"/>
                <a:cs typeface="Nunito Sans"/>
                <a:sym typeface="Nunito Sans"/>
              </a:defRPr>
            </a:lvl5pPr>
            <a:lvl6pPr lvl="5">
              <a:spcBef>
                <a:spcPts val="0"/>
              </a:spcBef>
              <a:spcAft>
                <a:spcPts val="0"/>
              </a:spcAft>
              <a:buNone/>
              <a:defRPr sz="900">
                <a:solidFill>
                  <a:schemeClr val="accent1"/>
                </a:solidFill>
                <a:latin typeface="Nunito Sans"/>
                <a:ea typeface="Nunito Sans"/>
                <a:cs typeface="Nunito Sans"/>
                <a:sym typeface="Nunito Sans"/>
              </a:defRPr>
            </a:lvl6pPr>
            <a:lvl7pPr lvl="6">
              <a:spcBef>
                <a:spcPts val="0"/>
              </a:spcBef>
              <a:spcAft>
                <a:spcPts val="0"/>
              </a:spcAft>
              <a:buNone/>
              <a:defRPr sz="900">
                <a:solidFill>
                  <a:schemeClr val="accent1"/>
                </a:solidFill>
                <a:latin typeface="Nunito Sans"/>
                <a:ea typeface="Nunito Sans"/>
                <a:cs typeface="Nunito Sans"/>
                <a:sym typeface="Nunito Sans"/>
              </a:defRPr>
            </a:lvl7pPr>
            <a:lvl8pPr lvl="7">
              <a:spcBef>
                <a:spcPts val="0"/>
              </a:spcBef>
              <a:spcAft>
                <a:spcPts val="0"/>
              </a:spcAft>
              <a:buNone/>
              <a:defRPr sz="900">
                <a:solidFill>
                  <a:schemeClr val="accent1"/>
                </a:solidFill>
                <a:latin typeface="Nunito Sans"/>
                <a:ea typeface="Nunito Sans"/>
                <a:cs typeface="Nunito Sans"/>
                <a:sym typeface="Nunito Sans"/>
              </a:defRPr>
            </a:lvl8pPr>
            <a:lvl9pPr lvl="8">
              <a:spcBef>
                <a:spcPts val="0"/>
              </a:spcBef>
              <a:spcAft>
                <a:spcPts val="0"/>
              </a:spcAft>
              <a:buNone/>
              <a:defRPr sz="900">
                <a:solidFill>
                  <a:schemeClr val="accent1"/>
                </a:solidFill>
                <a:latin typeface="Nunito Sans"/>
                <a:ea typeface="Nunito Sans"/>
                <a:cs typeface="Nunito Sans"/>
                <a:sym typeface="Nunito Sans"/>
              </a:defRPr>
            </a:lvl9pPr>
          </a:lstStyle>
          <a:p/>
        </p:txBody>
      </p:sp>
      <p:sp>
        <p:nvSpPr>
          <p:cNvPr id="250" name="Google Shape;250;p19"/>
          <p:cNvSpPr txBox="1"/>
          <p:nvPr>
            <p:ph idx="13" type="subTitle"/>
          </p:nvPr>
        </p:nvSpPr>
        <p:spPr>
          <a:xfrm>
            <a:off x="228600" y="4800275"/>
            <a:ext cx="1115700" cy="311400"/>
          </a:xfrm>
          <a:prstGeom prst="rect">
            <a:avLst/>
          </a:prstGeom>
        </p:spPr>
        <p:txBody>
          <a:bodyPr anchorCtr="0" anchor="t" bIns="91425" lIns="91425" spcFirstLastPara="1" rIns="91425" wrap="square" tIns="91425">
            <a:noAutofit/>
          </a:bodyPr>
          <a:lstStyle>
            <a:lvl1pPr lvl="0">
              <a:spcBef>
                <a:spcPts val="0"/>
              </a:spcBef>
              <a:spcAft>
                <a:spcPts val="0"/>
              </a:spcAft>
              <a:buNone/>
              <a:defRPr sz="700">
                <a:solidFill>
                  <a:schemeClr val="accent5"/>
                </a:solidFill>
                <a:latin typeface="Nunito Sans"/>
                <a:ea typeface="Nunito Sans"/>
                <a:cs typeface="Nunito Sans"/>
                <a:sym typeface="Nunito Sans"/>
              </a:defRPr>
            </a:lvl1pPr>
            <a:lvl2pPr lvl="1">
              <a:spcBef>
                <a:spcPts val="0"/>
              </a:spcBef>
              <a:spcAft>
                <a:spcPts val="0"/>
              </a:spcAft>
              <a:buSzPts val="700"/>
              <a:buFont typeface="Nunito Sans"/>
              <a:buNone/>
              <a:defRPr sz="700">
                <a:latin typeface="Nunito Sans"/>
                <a:ea typeface="Nunito Sans"/>
                <a:cs typeface="Nunito Sans"/>
                <a:sym typeface="Nunito Sans"/>
              </a:defRPr>
            </a:lvl2pPr>
            <a:lvl3pPr lvl="2">
              <a:spcBef>
                <a:spcPts val="0"/>
              </a:spcBef>
              <a:spcAft>
                <a:spcPts val="0"/>
              </a:spcAft>
              <a:buSzPts val="700"/>
              <a:buFont typeface="Nunito Sans"/>
              <a:buNone/>
              <a:defRPr sz="700">
                <a:latin typeface="Nunito Sans"/>
                <a:ea typeface="Nunito Sans"/>
                <a:cs typeface="Nunito Sans"/>
                <a:sym typeface="Nunito Sans"/>
              </a:defRPr>
            </a:lvl3pPr>
            <a:lvl4pPr lvl="3">
              <a:spcBef>
                <a:spcPts val="0"/>
              </a:spcBef>
              <a:spcAft>
                <a:spcPts val="0"/>
              </a:spcAft>
              <a:buSzPts val="700"/>
              <a:buFont typeface="Nunito Sans"/>
              <a:buNone/>
              <a:defRPr sz="700">
                <a:latin typeface="Nunito Sans"/>
                <a:ea typeface="Nunito Sans"/>
                <a:cs typeface="Nunito Sans"/>
                <a:sym typeface="Nunito Sans"/>
              </a:defRPr>
            </a:lvl4pPr>
            <a:lvl5pPr lvl="4">
              <a:spcBef>
                <a:spcPts val="0"/>
              </a:spcBef>
              <a:spcAft>
                <a:spcPts val="0"/>
              </a:spcAft>
              <a:buSzPts val="700"/>
              <a:buFont typeface="Nunito Sans"/>
              <a:buNone/>
              <a:defRPr sz="700">
                <a:latin typeface="Nunito Sans"/>
                <a:ea typeface="Nunito Sans"/>
                <a:cs typeface="Nunito Sans"/>
                <a:sym typeface="Nunito Sans"/>
              </a:defRPr>
            </a:lvl5pPr>
            <a:lvl6pPr lvl="5">
              <a:spcBef>
                <a:spcPts val="0"/>
              </a:spcBef>
              <a:spcAft>
                <a:spcPts val="0"/>
              </a:spcAft>
              <a:buSzPts val="700"/>
              <a:buFont typeface="Nunito Sans"/>
              <a:buNone/>
              <a:defRPr sz="700">
                <a:latin typeface="Nunito Sans"/>
                <a:ea typeface="Nunito Sans"/>
                <a:cs typeface="Nunito Sans"/>
                <a:sym typeface="Nunito Sans"/>
              </a:defRPr>
            </a:lvl6pPr>
            <a:lvl7pPr lvl="6">
              <a:spcBef>
                <a:spcPts val="0"/>
              </a:spcBef>
              <a:spcAft>
                <a:spcPts val="0"/>
              </a:spcAft>
              <a:buSzPts val="700"/>
              <a:buFont typeface="Nunito Sans"/>
              <a:buNone/>
              <a:defRPr sz="700">
                <a:latin typeface="Nunito Sans"/>
                <a:ea typeface="Nunito Sans"/>
                <a:cs typeface="Nunito Sans"/>
                <a:sym typeface="Nunito Sans"/>
              </a:defRPr>
            </a:lvl7pPr>
            <a:lvl8pPr lvl="7">
              <a:spcBef>
                <a:spcPts val="0"/>
              </a:spcBef>
              <a:spcAft>
                <a:spcPts val="0"/>
              </a:spcAft>
              <a:buSzPts val="700"/>
              <a:buFont typeface="Nunito Sans"/>
              <a:buNone/>
              <a:defRPr sz="700">
                <a:latin typeface="Nunito Sans"/>
                <a:ea typeface="Nunito Sans"/>
                <a:cs typeface="Nunito Sans"/>
                <a:sym typeface="Nunito Sans"/>
              </a:defRPr>
            </a:lvl8pPr>
            <a:lvl9pPr lvl="8">
              <a:spcBef>
                <a:spcPts val="0"/>
              </a:spcBef>
              <a:spcAft>
                <a:spcPts val="0"/>
              </a:spcAft>
              <a:buSzPts val="700"/>
              <a:buFont typeface="Nunito Sans"/>
              <a:buNone/>
              <a:defRPr sz="700">
                <a:latin typeface="Nunito Sans"/>
                <a:ea typeface="Nunito Sans"/>
                <a:cs typeface="Nunito Sans"/>
                <a:sym typeface="Nunito Sans"/>
              </a:defRPr>
            </a:lvl9pPr>
          </a:lstStyle>
          <a:p/>
        </p:txBody>
      </p:sp>
      <p:sp>
        <p:nvSpPr>
          <p:cNvPr id="251" name="Google Shape;251;p1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ersona - Alt 1">
  <p:cSld name="BLANK_1_1_1_1_2_1_2_1_1">
    <p:spTree>
      <p:nvGrpSpPr>
        <p:cNvPr id="252" name="Shape 252"/>
        <p:cNvGrpSpPr/>
        <p:nvPr/>
      </p:nvGrpSpPr>
      <p:grpSpPr>
        <a:xfrm>
          <a:off x="0" y="0"/>
          <a:ext cx="0" cy="0"/>
          <a:chOff x="0" y="0"/>
          <a:chExt cx="0" cy="0"/>
        </a:xfrm>
      </p:grpSpPr>
      <p:pic>
        <p:nvPicPr>
          <p:cNvPr id="253" name="Google Shape;253;p20"/>
          <p:cNvPicPr preferRelativeResize="0"/>
          <p:nvPr/>
        </p:nvPicPr>
        <p:blipFill rotWithShape="1">
          <a:blip r:embed="rId2">
            <a:alphaModFix/>
          </a:blip>
          <a:srcRect b="0" l="535" r="33361" t="71891"/>
          <a:stretch/>
        </p:blipFill>
        <p:spPr>
          <a:xfrm>
            <a:off x="5624200" y="0"/>
            <a:ext cx="3519800" cy="1496699"/>
          </a:xfrm>
          <a:prstGeom prst="rect">
            <a:avLst/>
          </a:prstGeom>
          <a:noFill/>
          <a:ln>
            <a:noFill/>
          </a:ln>
        </p:spPr>
      </p:pic>
      <p:sp>
        <p:nvSpPr>
          <p:cNvPr id="254" name="Google Shape;254;p20"/>
          <p:cNvSpPr txBox="1"/>
          <p:nvPr>
            <p:ph idx="1" type="body"/>
          </p:nvPr>
        </p:nvSpPr>
        <p:spPr>
          <a:xfrm>
            <a:off x="3154650" y="1167124"/>
            <a:ext cx="2834700" cy="728400"/>
          </a:xfrm>
          <a:prstGeom prst="rect">
            <a:avLst/>
          </a:prstGeom>
        </p:spPr>
        <p:txBody>
          <a:bodyPr anchorCtr="0" anchor="t" bIns="91425" lIns="91425" spcFirstLastPara="1" rIns="91425" wrap="square" tIns="91425">
            <a:spAutoFit/>
          </a:bodyPr>
          <a:lstStyle>
            <a:lvl1pPr indent="-292100" lvl="0" marL="457200">
              <a:lnSpc>
                <a:spcPct val="115000"/>
              </a:lnSpc>
              <a:spcBef>
                <a:spcPts val="0"/>
              </a:spcBef>
              <a:spcAft>
                <a:spcPts val="0"/>
              </a:spcAft>
              <a:buClr>
                <a:schemeClr val="dk1"/>
              </a:buClr>
              <a:buSzPts val="1000"/>
              <a:buFont typeface="Nunito Sans"/>
              <a:buChar char="●"/>
              <a:defRPr sz="1000"/>
            </a:lvl1pPr>
            <a:lvl2pPr indent="-292100" lvl="1" marL="914400">
              <a:lnSpc>
                <a:spcPct val="115000"/>
              </a:lnSpc>
              <a:spcBef>
                <a:spcPts val="0"/>
              </a:spcBef>
              <a:spcAft>
                <a:spcPts val="0"/>
              </a:spcAft>
              <a:buClr>
                <a:schemeClr val="dk1"/>
              </a:buClr>
              <a:buSzPts val="1000"/>
              <a:buFont typeface="Nunito Sans"/>
              <a:buChar char="○"/>
              <a:defRPr sz="1000"/>
            </a:lvl2pPr>
            <a:lvl3pPr indent="-292100" lvl="2" marL="1371600">
              <a:lnSpc>
                <a:spcPct val="115000"/>
              </a:lnSpc>
              <a:spcBef>
                <a:spcPts val="0"/>
              </a:spcBef>
              <a:spcAft>
                <a:spcPts val="0"/>
              </a:spcAft>
              <a:buClr>
                <a:schemeClr val="dk1"/>
              </a:buClr>
              <a:buSzPts val="1000"/>
              <a:buFont typeface="Nunito Sans"/>
              <a:buChar char="■"/>
              <a:defRPr sz="1000"/>
            </a:lvl3pPr>
            <a:lvl4pPr indent="-292100" lvl="3" marL="1828800">
              <a:lnSpc>
                <a:spcPct val="115000"/>
              </a:lnSpc>
              <a:spcBef>
                <a:spcPts val="0"/>
              </a:spcBef>
              <a:spcAft>
                <a:spcPts val="0"/>
              </a:spcAft>
              <a:buClr>
                <a:schemeClr val="dk1"/>
              </a:buClr>
              <a:buSzPts val="1000"/>
              <a:buFont typeface="Nunito Sans"/>
              <a:buChar char="●"/>
              <a:defRPr sz="1000"/>
            </a:lvl4pPr>
            <a:lvl5pPr indent="-292100" lvl="4" marL="2286000">
              <a:lnSpc>
                <a:spcPct val="115000"/>
              </a:lnSpc>
              <a:spcBef>
                <a:spcPts val="0"/>
              </a:spcBef>
              <a:spcAft>
                <a:spcPts val="0"/>
              </a:spcAft>
              <a:buClr>
                <a:schemeClr val="dk1"/>
              </a:buClr>
              <a:buSzPts val="1000"/>
              <a:buFont typeface="Nunito Sans"/>
              <a:buChar char="○"/>
              <a:defRPr sz="1000"/>
            </a:lvl5pPr>
            <a:lvl6pPr indent="-292100" lvl="5" marL="2743200">
              <a:lnSpc>
                <a:spcPct val="115000"/>
              </a:lnSpc>
              <a:spcBef>
                <a:spcPts val="0"/>
              </a:spcBef>
              <a:spcAft>
                <a:spcPts val="0"/>
              </a:spcAft>
              <a:buClr>
                <a:schemeClr val="dk1"/>
              </a:buClr>
              <a:buSzPts val="1000"/>
              <a:buFont typeface="Nunito Sans"/>
              <a:buChar char="■"/>
              <a:defRPr sz="1000"/>
            </a:lvl6pPr>
            <a:lvl7pPr indent="-292100" lvl="6" marL="3200400">
              <a:lnSpc>
                <a:spcPct val="115000"/>
              </a:lnSpc>
              <a:spcBef>
                <a:spcPts val="0"/>
              </a:spcBef>
              <a:spcAft>
                <a:spcPts val="0"/>
              </a:spcAft>
              <a:buClr>
                <a:schemeClr val="dk1"/>
              </a:buClr>
              <a:buSzPts val="1000"/>
              <a:buFont typeface="Nunito Sans"/>
              <a:buChar char="●"/>
              <a:defRPr sz="1000"/>
            </a:lvl7pPr>
            <a:lvl8pPr indent="-292100" lvl="7" marL="3657600">
              <a:lnSpc>
                <a:spcPct val="115000"/>
              </a:lnSpc>
              <a:spcBef>
                <a:spcPts val="0"/>
              </a:spcBef>
              <a:spcAft>
                <a:spcPts val="0"/>
              </a:spcAft>
              <a:buClr>
                <a:schemeClr val="dk1"/>
              </a:buClr>
              <a:buSzPts val="1000"/>
              <a:buFont typeface="Nunito Sans"/>
              <a:buChar char="○"/>
              <a:defRPr sz="1000"/>
            </a:lvl8pPr>
            <a:lvl9pPr indent="-292100" lvl="8" marL="4114800">
              <a:lnSpc>
                <a:spcPct val="115000"/>
              </a:lnSpc>
              <a:spcBef>
                <a:spcPts val="0"/>
              </a:spcBef>
              <a:spcAft>
                <a:spcPts val="0"/>
              </a:spcAft>
              <a:buClr>
                <a:schemeClr val="dk1"/>
              </a:buClr>
              <a:buSzPts val="1000"/>
              <a:buFont typeface="Nunito Sans"/>
              <a:buChar char="■"/>
              <a:defRPr sz="1000"/>
            </a:lvl9pPr>
          </a:lstStyle>
          <a:p/>
        </p:txBody>
      </p:sp>
      <p:sp>
        <p:nvSpPr>
          <p:cNvPr id="255" name="Google Shape;255;p20"/>
          <p:cNvSpPr txBox="1"/>
          <p:nvPr>
            <p:ph idx="2" type="body"/>
          </p:nvPr>
        </p:nvSpPr>
        <p:spPr>
          <a:xfrm>
            <a:off x="228600" y="1167124"/>
            <a:ext cx="2834700" cy="728400"/>
          </a:xfrm>
          <a:prstGeom prst="rect">
            <a:avLst/>
          </a:prstGeom>
        </p:spPr>
        <p:txBody>
          <a:bodyPr anchorCtr="0" anchor="t" bIns="91425" lIns="91425" spcFirstLastPara="1" rIns="91425" wrap="square" tIns="91425">
            <a:spAutoFit/>
          </a:bodyPr>
          <a:lstStyle>
            <a:lvl1pPr indent="-292100" lvl="0" marL="457200">
              <a:lnSpc>
                <a:spcPct val="115000"/>
              </a:lnSpc>
              <a:spcBef>
                <a:spcPts val="0"/>
              </a:spcBef>
              <a:spcAft>
                <a:spcPts val="0"/>
              </a:spcAft>
              <a:buClr>
                <a:schemeClr val="dk1"/>
              </a:buClr>
              <a:buSzPts val="1000"/>
              <a:buFont typeface="Nunito Sans"/>
              <a:buChar char="●"/>
              <a:defRPr sz="1000"/>
            </a:lvl1pPr>
            <a:lvl2pPr indent="-292100" lvl="1" marL="914400">
              <a:lnSpc>
                <a:spcPct val="115000"/>
              </a:lnSpc>
              <a:spcBef>
                <a:spcPts val="0"/>
              </a:spcBef>
              <a:spcAft>
                <a:spcPts val="0"/>
              </a:spcAft>
              <a:buClr>
                <a:schemeClr val="dk1"/>
              </a:buClr>
              <a:buSzPts val="1000"/>
              <a:buFont typeface="Nunito Sans"/>
              <a:buChar char="○"/>
              <a:defRPr sz="1000"/>
            </a:lvl2pPr>
            <a:lvl3pPr indent="-292100" lvl="2" marL="1371600">
              <a:lnSpc>
                <a:spcPct val="115000"/>
              </a:lnSpc>
              <a:spcBef>
                <a:spcPts val="0"/>
              </a:spcBef>
              <a:spcAft>
                <a:spcPts val="0"/>
              </a:spcAft>
              <a:buClr>
                <a:schemeClr val="dk1"/>
              </a:buClr>
              <a:buSzPts val="1000"/>
              <a:buFont typeface="Nunito Sans"/>
              <a:buChar char="■"/>
              <a:defRPr sz="1000"/>
            </a:lvl3pPr>
            <a:lvl4pPr indent="-292100" lvl="3" marL="1828800">
              <a:lnSpc>
                <a:spcPct val="115000"/>
              </a:lnSpc>
              <a:spcBef>
                <a:spcPts val="0"/>
              </a:spcBef>
              <a:spcAft>
                <a:spcPts val="0"/>
              </a:spcAft>
              <a:buClr>
                <a:schemeClr val="dk1"/>
              </a:buClr>
              <a:buSzPts val="1000"/>
              <a:buFont typeface="Nunito Sans"/>
              <a:buChar char="●"/>
              <a:defRPr sz="1000"/>
            </a:lvl4pPr>
            <a:lvl5pPr indent="-292100" lvl="4" marL="2286000">
              <a:lnSpc>
                <a:spcPct val="115000"/>
              </a:lnSpc>
              <a:spcBef>
                <a:spcPts val="0"/>
              </a:spcBef>
              <a:spcAft>
                <a:spcPts val="0"/>
              </a:spcAft>
              <a:buClr>
                <a:schemeClr val="dk1"/>
              </a:buClr>
              <a:buSzPts val="1000"/>
              <a:buFont typeface="Nunito Sans"/>
              <a:buChar char="○"/>
              <a:defRPr sz="1000"/>
            </a:lvl5pPr>
            <a:lvl6pPr indent="-292100" lvl="5" marL="2743200">
              <a:lnSpc>
                <a:spcPct val="115000"/>
              </a:lnSpc>
              <a:spcBef>
                <a:spcPts val="0"/>
              </a:spcBef>
              <a:spcAft>
                <a:spcPts val="0"/>
              </a:spcAft>
              <a:buClr>
                <a:schemeClr val="dk1"/>
              </a:buClr>
              <a:buSzPts val="1000"/>
              <a:buFont typeface="Nunito Sans"/>
              <a:buChar char="■"/>
              <a:defRPr sz="1000"/>
            </a:lvl6pPr>
            <a:lvl7pPr indent="-292100" lvl="6" marL="3200400">
              <a:lnSpc>
                <a:spcPct val="115000"/>
              </a:lnSpc>
              <a:spcBef>
                <a:spcPts val="0"/>
              </a:spcBef>
              <a:spcAft>
                <a:spcPts val="0"/>
              </a:spcAft>
              <a:buClr>
                <a:schemeClr val="dk1"/>
              </a:buClr>
              <a:buSzPts val="1000"/>
              <a:buFont typeface="Nunito Sans"/>
              <a:buChar char="●"/>
              <a:defRPr sz="1000"/>
            </a:lvl7pPr>
            <a:lvl8pPr indent="-292100" lvl="7" marL="3657600">
              <a:lnSpc>
                <a:spcPct val="115000"/>
              </a:lnSpc>
              <a:spcBef>
                <a:spcPts val="0"/>
              </a:spcBef>
              <a:spcAft>
                <a:spcPts val="0"/>
              </a:spcAft>
              <a:buClr>
                <a:schemeClr val="dk1"/>
              </a:buClr>
              <a:buSzPts val="1000"/>
              <a:buFont typeface="Nunito Sans"/>
              <a:buChar char="○"/>
              <a:defRPr sz="1000"/>
            </a:lvl8pPr>
            <a:lvl9pPr indent="-292100" lvl="8" marL="4114800">
              <a:lnSpc>
                <a:spcPct val="115000"/>
              </a:lnSpc>
              <a:spcBef>
                <a:spcPts val="0"/>
              </a:spcBef>
              <a:spcAft>
                <a:spcPts val="0"/>
              </a:spcAft>
              <a:buClr>
                <a:schemeClr val="dk1"/>
              </a:buClr>
              <a:buSzPts val="1000"/>
              <a:buFont typeface="Nunito Sans"/>
              <a:buChar char="■"/>
              <a:defRPr sz="1000"/>
            </a:lvl9pPr>
          </a:lstStyle>
          <a:p/>
        </p:txBody>
      </p:sp>
      <p:sp>
        <p:nvSpPr>
          <p:cNvPr id="256" name="Google Shape;256;p20"/>
          <p:cNvSpPr txBox="1"/>
          <p:nvPr>
            <p:ph type="title"/>
          </p:nvPr>
        </p:nvSpPr>
        <p:spPr>
          <a:xfrm>
            <a:off x="1843500" y="2984230"/>
            <a:ext cx="1219800" cy="126900"/>
          </a:xfrm>
          <a:prstGeom prst="rect">
            <a:avLst/>
          </a:prstGeom>
        </p:spPr>
        <p:txBody>
          <a:bodyPr anchorCtr="0" anchor="ctr" bIns="0" lIns="91425" spcFirstLastPara="1" rIns="91425" wrap="square" tIns="0">
            <a:noAutofit/>
          </a:bodyPr>
          <a:lstStyle>
            <a:lvl1pPr lvl="0" algn="r">
              <a:spcBef>
                <a:spcPts val="0"/>
              </a:spcBef>
              <a:spcAft>
                <a:spcPts val="0"/>
              </a:spcAft>
              <a:buNone/>
              <a:defRPr b="0" sz="700">
                <a:latin typeface="Nunito Sans"/>
                <a:ea typeface="Nunito Sans"/>
                <a:cs typeface="Nunito Sans"/>
                <a:sym typeface="Nunito Sans"/>
              </a:defRPr>
            </a:lvl1pPr>
            <a:lvl2pPr lvl="1" algn="r">
              <a:spcBef>
                <a:spcPts val="0"/>
              </a:spcBef>
              <a:spcAft>
                <a:spcPts val="0"/>
              </a:spcAft>
              <a:buNone/>
              <a:defRPr sz="900">
                <a:latin typeface="Nunito Sans"/>
                <a:ea typeface="Nunito Sans"/>
                <a:cs typeface="Nunito Sans"/>
                <a:sym typeface="Nunito Sans"/>
              </a:defRPr>
            </a:lvl2pPr>
            <a:lvl3pPr lvl="2" algn="r">
              <a:spcBef>
                <a:spcPts val="0"/>
              </a:spcBef>
              <a:spcAft>
                <a:spcPts val="0"/>
              </a:spcAft>
              <a:buNone/>
              <a:defRPr sz="900">
                <a:latin typeface="Nunito Sans"/>
                <a:ea typeface="Nunito Sans"/>
                <a:cs typeface="Nunito Sans"/>
                <a:sym typeface="Nunito Sans"/>
              </a:defRPr>
            </a:lvl3pPr>
            <a:lvl4pPr lvl="3" algn="r">
              <a:spcBef>
                <a:spcPts val="0"/>
              </a:spcBef>
              <a:spcAft>
                <a:spcPts val="0"/>
              </a:spcAft>
              <a:buNone/>
              <a:defRPr sz="900">
                <a:latin typeface="Nunito Sans"/>
                <a:ea typeface="Nunito Sans"/>
                <a:cs typeface="Nunito Sans"/>
                <a:sym typeface="Nunito Sans"/>
              </a:defRPr>
            </a:lvl4pPr>
            <a:lvl5pPr lvl="4" algn="r">
              <a:spcBef>
                <a:spcPts val="0"/>
              </a:spcBef>
              <a:spcAft>
                <a:spcPts val="0"/>
              </a:spcAft>
              <a:buNone/>
              <a:defRPr sz="900">
                <a:latin typeface="Nunito Sans"/>
                <a:ea typeface="Nunito Sans"/>
                <a:cs typeface="Nunito Sans"/>
                <a:sym typeface="Nunito Sans"/>
              </a:defRPr>
            </a:lvl5pPr>
            <a:lvl6pPr lvl="5" algn="r">
              <a:spcBef>
                <a:spcPts val="0"/>
              </a:spcBef>
              <a:spcAft>
                <a:spcPts val="0"/>
              </a:spcAft>
              <a:buNone/>
              <a:defRPr sz="900">
                <a:latin typeface="Nunito Sans"/>
                <a:ea typeface="Nunito Sans"/>
                <a:cs typeface="Nunito Sans"/>
                <a:sym typeface="Nunito Sans"/>
              </a:defRPr>
            </a:lvl6pPr>
            <a:lvl7pPr lvl="6" algn="r">
              <a:spcBef>
                <a:spcPts val="0"/>
              </a:spcBef>
              <a:spcAft>
                <a:spcPts val="0"/>
              </a:spcAft>
              <a:buNone/>
              <a:defRPr sz="900">
                <a:latin typeface="Nunito Sans"/>
                <a:ea typeface="Nunito Sans"/>
                <a:cs typeface="Nunito Sans"/>
                <a:sym typeface="Nunito Sans"/>
              </a:defRPr>
            </a:lvl7pPr>
            <a:lvl8pPr lvl="7" algn="r">
              <a:spcBef>
                <a:spcPts val="0"/>
              </a:spcBef>
              <a:spcAft>
                <a:spcPts val="0"/>
              </a:spcAft>
              <a:buNone/>
              <a:defRPr sz="900">
                <a:latin typeface="Nunito Sans"/>
                <a:ea typeface="Nunito Sans"/>
                <a:cs typeface="Nunito Sans"/>
                <a:sym typeface="Nunito Sans"/>
              </a:defRPr>
            </a:lvl8pPr>
            <a:lvl9pPr lvl="8" algn="r">
              <a:spcBef>
                <a:spcPts val="0"/>
              </a:spcBef>
              <a:spcAft>
                <a:spcPts val="0"/>
              </a:spcAft>
              <a:buNone/>
              <a:defRPr sz="900">
                <a:latin typeface="Nunito Sans"/>
                <a:ea typeface="Nunito Sans"/>
                <a:cs typeface="Nunito Sans"/>
                <a:sym typeface="Nunito Sans"/>
              </a:defRPr>
            </a:lvl9pPr>
          </a:lstStyle>
          <a:p/>
        </p:txBody>
      </p:sp>
      <p:sp>
        <p:nvSpPr>
          <p:cNvPr id="257" name="Google Shape;257;p20"/>
          <p:cNvSpPr txBox="1"/>
          <p:nvPr>
            <p:ph idx="3" type="title"/>
          </p:nvPr>
        </p:nvSpPr>
        <p:spPr>
          <a:xfrm>
            <a:off x="3154650" y="1955684"/>
            <a:ext cx="2834700" cy="292500"/>
          </a:xfrm>
          <a:prstGeom prst="rect">
            <a:avLst/>
          </a:prstGeom>
        </p:spPr>
        <p:txBody>
          <a:bodyPr anchorCtr="0" anchor="t" bIns="0" lIns="91425" spcFirstLastPara="1" rIns="91425" wrap="square" tIns="91425">
            <a:spAutoFit/>
          </a:bodyPr>
          <a:lstStyle>
            <a:lvl1pPr lvl="0">
              <a:spcBef>
                <a:spcPts val="0"/>
              </a:spcBef>
              <a:spcAft>
                <a:spcPts val="0"/>
              </a:spcAft>
              <a:buNone/>
              <a:defRPr sz="900">
                <a:solidFill>
                  <a:schemeClr val="accent1"/>
                </a:solidFill>
                <a:latin typeface="Nunito Sans"/>
                <a:ea typeface="Nunito Sans"/>
                <a:cs typeface="Nunito Sans"/>
                <a:sym typeface="Nunito Sans"/>
              </a:defRPr>
            </a:lvl1pPr>
            <a:lvl2pPr lvl="1">
              <a:spcBef>
                <a:spcPts val="0"/>
              </a:spcBef>
              <a:spcAft>
                <a:spcPts val="0"/>
              </a:spcAft>
              <a:buNone/>
              <a:defRPr sz="900">
                <a:solidFill>
                  <a:schemeClr val="accent1"/>
                </a:solidFill>
                <a:latin typeface="Nunito Sans"/>
                <a:ea typeface="Nunito Sans"/>
                <a:cs typeface="Nunito Sans"/>
                <a:sym typeface="Nunito Sans"/>
              </a:defRPr>
            </a:lvl2pPr>
            <a:lvl3pPr lvl="2">
              <a:spcBef>
                <a:spcPts val="0"/>
              </a:spcBef>
              <a:spcAft>
                <a:spcPts val="0"/>
              </a:spcAft>
              <a:buNone/>
              <a:defRPr sz="900">
                <a:solidFill>
                  <a:schemeClr val="accent1"/>
                </a:solidFill>
                <a:latin typeface="Nunito Sans"/>
                <a:ea typeface="Nunito Sans"/>
                <a:cs typeface="Nunito Sans"/>
                <a:sym typeface="Nunito Sans"/>
              </a:defRPr>
            </a:lvl3pPr>
            <a:lvl4pPr lvl="3">
              <a:spcBef>
                <a:spcPts val="0"/>
              </a:spcBef>
              <a:spcAft>
                <a:spcPts val="0"/>
              </a:spcAft>
              <a:buNone/>
              <a:defRPr sz="900">
                <a:solidFill>
                  <a:schemeClr val="accent1"/>
                </a:solidFill>
                <a:latin typeface="Nunito Sans"/>
                <a:ea typeface="Nunito Sans"/>
                <a:cs typeface="Nunito Sans"/>
                <a:sym typeface="Nunito Sans"/>
              </a:defRPr>
            </a:lvl4pPr>
            <a:lvl5pPr lvl="4">
              <a:spcBef>
                <a:spcPts val="0"/>
              </a:spcBef>
              <a:spcAft>
                <a:spcPts val="0"/>
              </a:spcAft>
              <a:buNone/>
              <a:defRPr sz="900">
                <a:solidFill>
                  <a:schemeClr val="accent1"/>
                </a:solidFill>
                <a:latin typeface="Nunito Sans"/>
                <a:ea typeface="Nunito Sans"/>
                <a:cs typeface="Nunito Sans"/>
                <a:sym typeface="Nunito Sans"/>
              </a:defRPr>
            </a:lvl5pPr>
            <a:lvl6pPr lvl="5">
              <a:spcBef>
                <a:spcPts val="0"/>
              </a:spcBef>
              <a:spcAft>
                <a:spcPts val="0"/>
              </a:spcAft>
              <a:buNone/>
              <a:defRPr sz="900">
                <a:solidFill>
                  <a:schemeClr val="accent1"/>
                </a:solidFill>
                <a:latin typeface="Nunito Sans"/>
                <a:ea typeface="Nunito Sans"/>
                <a:cs typeface="Nunito Sans"/>
                <a:sym typeface="Nunito Sans"/>
              </a:defRPr>
            </a:lvl6pPr>
            <a:lvl7pPr lvl="6">
              <a:spcBef>
                <a:spcPts val="0"/>
              </a:spcBef>
              <a:spcAft>
                <a:spcPts val="0"/>
              </a:spcAft>
              <a:buNone/>
              <a:defRPr sz="900">
                <a:solidFill>
                  <a:schemeClr val="accent1"/>
                </a:solidFill>
                <a:latin typeface="Nunito Sans"/>
                <a:ea typeface="Nunito Sans"/>
                <a:cs typeface="Nunito Sans"/>
                <a:sym typeface="Nunito Sans"/>
              </a:defRPr>
            </a:lvl7pPr>
            <a:lvl8pPr lvl="7">
              <a:spcBef>
                <a:spcPts val="0"/>
              </a:spcBef>
              <a:spcAft>
                <a:spcPts val="0"/>
              </a:spcAft>
              <a:buNone/>
              <a:defRPr sz="900">
                <a:solidFill>
                  <a:schemeClr val="accent1"/>
                </a:solidFill>
                <a:latin typeface="Nunito Sans"/>
                <a:ea typeface="Nunito Sans"/>
                <a:cs typeface="Nunito Sans"/>
                <a:sym typeface="Nunito Sans"/>
              </a:defRPr>
            </a:lvl8pPr>
            <a:lvl9pPr lvl="8">
              <a:spcBef>
                <a:spcPts val="0"/>
              </a:spcBef>
              <a:spcAft>
                <a:spcPts val="0"/>
              </a:spcAft>
              <a:buNone/>
              <a:defRPr sz="900">
                <a:solidFill>
                  <a:schemeClr val="accent1"/>
                </a:solidFill>
                <a:latin typeface="Nunito Sans"/>
                <a:ea typeface="Nunito Sans"/>
                <a:cs typeface="Nunito Sans"/>
                <a:sym typeface="Nunito Sans"/>
              </a:defRPr>
            </a:lvl9pPr>
          </a:lstStyle>
          <a:p/>
        </p:txBody>
      </p:sp>
      <p:sp>
        <p:nvSpPr>
          <p:cNvPr id="258" name="Google Shape;258;p20"/>
          <p:cNvSpPr txBox="1"/>
          <p:nvPr>
            <p:ph idx="4" type="title"/>
          </p:nvPr>
        </p:nvSpPr>
        <p:spPr>
          <a:xfrm>
            <a:off x="3154650" y="850081"/>
            <a:ext cx="2834700" cy="292500"/>
          </a:xfrm>
          <a:prstGeom prst="rect">
            <a:avLst/>
          </a:prstGeom>
        </p:spPr>
        <p:txBody>
          <a:bodyPr anchorCtr="0" anchor="t" bIns="0" lIns="91425" spcFirstLastPara="1" rIns="91425" wrap="square" tIns="91425">
            <a:spAutoFit/>
          </a:bodyPr>
          <a:lstStyle>
            <a:lvl1pPr lvl="0">
              <a:spcBef>
                <a:spcPts val="0"/>
              </a:spcBef>
              <a:spcAft>
                <a:spcPts val="0"/>
              </a:spcAft>
              <a:buNone/>
              <a:defRPr sz="900">
                <a:solidFill>
                  <a:schemeClr val="accent1"/>
                </a:solidFill>
                <a:latin typeface="Nunito Sans"/>
                <a:ea typeface="Nunito Sans"/>
                <a:cs typeface="Nunito Sans"/>
                <a:sym typeface="Nunito Sans"/>
              </a:defRPr>
            </a:lvl1pPr>
            <a:lvl2pPr lvl="1">
              <a:spcBef>
                <a:spcPts val="0"/>
              </a:spcBef>
              <a:spcAft>
                <a:spcPts val="0"/>
              </a:spcAft>
              <a:buNone/>
              <a:defRPr sz="900">
                <a:solidFill>
                  <a:schemeClr val="accent1"/>
                </a:solidFill>
                <a:latin typeface="Nunito Sans"/>
                <a:ea typeface="Nunito Sans"/>
                <a:cs typeface="Nunito Sans"/>
                <a:sym typeface="Nunito Sans"/>
              </a:defRPr>
            </a:lvl2pPr>
            <a:lvl3pPr lvl="2">
              <a:spcBef>
                <a:spcPts val="0"/>
              </a:spcBef>
              <a:spcAft>
                <a:spcPts val="0"/>
              </a:spcAft>
              <a:buNone/>
              <a:defRPr sz="900">
                <a:solidFill>
                  <a:schemeClr val="accent1"/>
                </a:solidFill>
                <a:latin typeface="Nunito Sans"/>
                <a:ea typeface="Nunito Sans"/>
                <a:cs typeface="Nunito Sans"/>
                <a:sym typeface="Nunito Sans"/>
              </a:defRPr>
            </a:lvl3pPr>
            <a:lvl4pPr lvl="3">
              <a:spcBef>
                <a:spcPts val="0"/>
              </a:spcBef>
              <a:spcAft>
                <a:spcPts val="0"/>
              </a:spcAft>
              <a:buNone/>
              <a:defRPr sz="900">
                <a:solidFill>
                  <a:schemeClr val="accent1"/>
                </a:solidFill>
                <a:latin typeface="Nunito Sans"/>
                <a:ea typeface="Nunito Sans"/>
                <a:cs typeface="Nunito Sans"/>
                <a:sym typeface="Nunito Sans"/>
              </a:defRPr>
            </a:lvl4pPr>
            <a:lvl5pPr lvl="4">
              <a:spcBef>
                <a:spcPts val="0"/>
              </a:spcBef>
              <a:spcAft>
                <a:spcPts val="0"/>
              </a:spcAft>
              <a:buNone/>
              <a:defRPr sz="900">
                <a:solidFill>
                  <a:schemeClr val="accent1"/>
                </a:solidFill>
                <a:latin typeface="Nunito Sans"/>
                <a:ea typeface="Nunito Sans"/>
                <a:cs typeface="Nunito Sans"/>
                <a:sym typeface="Nunito Sans"/>
              </a:defRPr>
            </a:lvl5pPr>
            <a:lvl6pPr lvl="5">
              <a:spcBef>
                <a:spcPts val="0"/>
              </a:spcBef>
              <a:spcAft>
                <a:spcPts val="0"/>
              </a:spcAft>
              <a:buNone/>
              <a:defRPr sz="900">
                <a:solidFill>
                  <a:schemeClr val="accent1"/>
                </a:solidFill>
                <a:latin typeface="Nunito Sans"/>
                <a:ea typeface="Nunito Sans"/>
                <a:cs typeface="Nunito Sans"/>
                <a:sym typeface="Nunito Sans"/>
              </a:defRPr>
            </a:lvl6pPr>
            <a:lvl7pPr lvl="6">
              <a:spcBef>
                <a:spcPts val="0"/>
              </a:spcBef>
              <a:spcAft>
                <a:spcPts val="0"/>
              </a:spcAft>
              <a:buNone/>
              <a:defRPr sz="900">
                <a:solidFill>
                  <a:schemeClr val="accent1"/>
                </a:solidFill>
                <a:latin typeface="Nunito Sans"/>
                <a:ea typeface="Nunito Sans"/>
                <a:cs typeface="Nunito Sans"/>
                <a:sym typeface="Nunito Sans"/>
              </a:defRPr>
            </a:lvl7pPr>
            <a:lvl8pPr lvl="7">
              <a:spcBef>
                <a:spcPts val="0"/>
              </a:spcBef>
              <a:spcAft>
                <a:spcPts val="0"/>
              </a:spcAft>
              <a:buNone/>
              <a:defRPr sz="900">
                <a:solidFill>
                  <a:schemeClr val="accent1"/>
                </a:solidFill>
                <a:latin typeface="Nunito Sans"/>
                <a:ea typeface="Nunito Sans"/>
                <a:cs typeface="Nunito Sans"/>
                <a:sym typeface="Nunito Sans"/>
              </a:defRPr>
            </a:lvl8pPr>
            <a:lvl9pPr lvl="8">
              <a:spcBef>
                <a:spcPts val="0"/>
              </a:spcBef>
              <a:spcAft>
                <a:spcPts val="0"/>
              </a:spcAft>
              <a:buNone/>
              <a:defRPr sz="900">
                <a:solidFill>
                  <a:schemeClr val="accent1"/>
                </a:solidFill>
                <a:latin typeface="Nunito Sans"/>
                <a:ea typeface="Nunito Sans"/>
                <a:cs typeface="Nunito Sans"/>
                <a:sym typeface="Nunito Sans"/>
              </a:defRPr>
            </a:lvl9pPr>
          </a:lstStyle>
          <a:p/>
        </p:txBody>
      </p:sp>
      <p:sp>
        <p:nvSpPr>
          <p:cNvPr id="259" name="Google Shape;259;p20"/>
          <p:cNvSpPr txBox="1"/>
          <p:nvPr>
            <p:ph idx="5" type="title"/>
          </p:nvPr>
        </p:nvSpPr>
        <p:spPr>
          <a:xfrm>
            <a:off x="228600" y="850081"/>
            <a:ext cx="2834700" cy="292500"/>
          </a:xfrm>
          <a:prstGeom prst="rect">
            <a:avLst/>
          </a:prstGeom>
        </p:spPr>
        <p:txBody>
          <a:bodyPr anchorCtr="0" anchor="t" bIns="0" lIns="91425" spcFirstLastPara="1" rIns="91425" wrap="square" tIns="91425">
            <a:spAutoFit/>
          </a:bodyPr>
          <a:lstStyle>
            <a:lvl1pPr lvl="0">
              <a:spcBef>
                <a:spcPts val="0"/>
              </a:spcBef>
              <a:spcAft>
                <a:spcPts val="0"/>
              </a:spcAft>
              <a:buNone/>
              <a:defRPr sz="900">
                <a:solidFill>
                  <a:schemeClr val="accent1"/>
                </a:solidFill>
                <a:latin typeface="Nunito Sans"/>
                <a:ea typeface="Nunito Sans"/>
                <a:cs typeface="Nunito Sans"/>
                <a:sym typeface="Nunito Sans"/>
              </a:defRPr>
            </a:lvl1pPr>
            <a:lvl2pPr lvl="1">
              <a:spcBef>
                <a:spcPts val="0"/>
              </a:spcBef>
              <a:spcAft>
                <a:spcPts val="0"/>
              </a:spcAft>
              <a:buNone/>
              <a:defRPr sz="900">
                <a:solidFill>
                  <a:schemeClr val="accent1"/>
                </a:solidFill>
                <a:latin typeface="Nunito Sans"/>
                <a:ea typeface="Nunito Sans"/>
                <a:cs typeface="Nunito Sans"/>
                <a:sym typeface="Nunito Sans"/>
              </a:defRPr>
            </a:lvl2pPr>
            <a:lvl3pPr lvl="2">
              <a:spcBef>
                <a:spcPts val="0"/>
              </a:spcBef>
              <a:spcAft>
                <a:spcPts val="0"/>
              </a:spcAft>
              <a:buNone/>
              <a:defRPr sz="900">
                <a:solidFill>
                  <a:schemeClr val="accent1"/>
                </a:solidFill>
                <a:latin typeface="Nunito Sans"/>
                <a:ea typeface="Nunito Sans"/>
                <a:cs typeface="Nunito Sans"/>
                <a:sym typeface="Nunito Sans"/>
              </a:defRPr>
            </a:lvl3pPr>
            <a:lvl4pPr lvl="3">
              <a:spcBef>
                <a:spcPts val="0"/>
              </a:spcBef>
              <a:spcAft>
                <a:spcPts val="0"/>
              </a:spcAft>
              <a:buNone/>
              <a:defRPr sz="900">
                <a:solidFill>
                  <a:schemeClr val="accent1"/>
                </a:solidFill>
                <a:latin typeface="Nunito Sans"/>
                <a:ea typeface="Nunito Sans"/>
                <a:cs typeface="Nunito Sans"/>
                <a:sym typeface="Nunito Sans"/>
              </a:defRPr>
            </a:lvl4pPr>
            <a:lvl5pPr lvl="4">
              <a:spcBef>
                <a:spcPts val="0"/>
              </a:spcBef>
              <a:spcAft>
                <a:spcPts val="0"/>
              </a:spcAft>
              <a:buNone/>
              <a:defRPr sz="900">
                <a:solidFill>
                  <a:schemeClr val="accent1"/>
                </a:solidFill>
                <a:latin typeface="Nunito Sans"/>
                <a:ea typeface="Nunito Sans"/>
                <a:cs typeface="Nunito Sans"/>
                <a:sym typeface="Nunito Sans"/>
              </a:defRPr>
            </a:lvl5pPr>
            <a:lvl6pPr lvl="5">
              <a:spcBef>
                <a:spcPts val="0"/>
              </a:spcBef>
              <a:spcAft>
                <a:spcPts val="0"/>
              </a:spcAft>
              <a:buNone/>
              <a:defRPr sz="900">
                <a:solidFill>
                  <a:schemeClr val="accent1"/>
                </a:solidFill>
                <a:latin typeface="Nunito Sans"/>
                <a:ea typeface="Nunito Sans"/>
                <a:cs typeface="Nunito Sans"/>
                <a:sym typeface="Nunito Sans"/>
              </a:defRPr>
            </a:lvl6pPr>
            <a:lvl7pPr lvl="6">
              <a:spcBef>
                <a:spcPts val="0"/>
              </a:spcBef>
              <a:spcAft>
                <a:spcPts val="0"/>
              </a:spcAft>
              <a:buNone/>
              <a:defRPr sz="900">
                <a:solidFill>
                  <a:schemeClr val="accent1"/>
                </a:solidFill>
                <a:latin typeface="Nunito Sans"/>
                <a:ea typeface="Nunito Sans"/>
                <a:cs typeface="Nunito Sans"/>
                <a:sym typeface="Nunito Sans"/>
              </a:defRPr>
            </a:lvl7pPr>
            <a:lvl8pPr lvl="7">
              <a:spcBef>
                <a:spcPts val="0"/>
              </a:spcBef>
              <a:spcAft>
                <a:spcPts val="0"/>
              </a:spcAft>
              <a:buNone/>
              <a:defRPr sz="900">
                <a:solidFill>
                  <a:schemeClr val="accent1"/>
                </a:solidFill>
                <a:latin typeface="Nunito Sans"/>
                <a:ea typeface="Nunito Sans"/>
                <a:cs typeface="Nunito Sans"/>
                <a:sym typeface="Nunito Sans"/>
              </a:defRPr>
            </a:lvl8pPr>
            <a:lvl9pPr lvl="8">
              <a:spcBef>
                <a:spcPts val="0"/>
              </a:spcBef>
              <a:spcAft>
                <a:spcPts val="0"/>
              </a:spcAft>
              <a:buNone/>
              <a:defRPr sz="900">
                <a:solidFill>
                  <a:schemeClr val="accent1"/>
                </a:solidFill>
                <a:latin typeface="Nunito Sans"/>
                <a:ea typeface="Nunito Sans"/>
                <a:cs typeface="Nunito Sans"/>
                <a:sym typeface="Nunito Sans"/>
              </a:defRPr>
            </a:lvl9pPr>
          </a:lstStyle>
          <a:p/>
        </p:txBody>
      </p:sp>
      <p:sp>
        <p:nvSpPr>
          <p:cNvPr id="260" name="Google Shape;260;p20"/>
          <p:cNvSpPr txBox="1"/>
          <p:nvPr>
            <p:ph idx="6" type="title"/>
          </p:nvPr>
        </p:nvSpPr>
        <p:spPr>
          <a:xfrm>
            <a:off x="6080825" y="850081"/>
            <a:ext cx="2834700" cy="292500"/>
          </a:xfrm>
          <a:prstGeom prst="rect">
            <a:avLst/>
          </a:prstGeom>
        </p:spPr>
        <p:txBody>
          <a:bodyPr anchorCtr="0" anchor="t" bIns="0" lIns="91425" spcFirstLastPara="1" rIns="91425" wrap="square" tIns="91425">
            <a:spAutoFit/>
          </a:bodyPr>
          <a:lstStyle>
            <a:lvl1pPr lvl="0">
              <a:spcBef>
                <a:spcPts val="0"/>
              </a:spcBef>
              <a:spcAft>
                <a:spcPts val="0"/>
              </a:spcAft>
              <a:buNone/>
              <a:defRPr sz="900">
                <a:solidFill>
                  <a:schemeClr val="accent1"/>
                </a:solidFill>
                <a:latin typeface="Nunito Sans"/>
                <a:ea typeface="Nunito Sans"/>
                <a:cs typeface="Nunito Sans"/>
                <a:sym typeface="Nunito Sans"/>
              </a:defRPr>
            </a:lvl1pPr>
            <a:lvl2pPr lvl="1">
              <a:spcBef>
                <a:spcPts val="0"/>
              </a:spcBef>
              <a:spcAft>
                <a:spcPts val="0"/>
              </a:spcAft>
              <a:buNone/>
              <a:defRPr sz="900">
                <a:solidFill>
                  <a:schemeClr val="accent1"/>
                </a:solidFill>
                <a:latin typeface="Nunito Sans"/>
                <a:ea typeface="Nunito Sans"/>
                <a:cs typeface="Nunito Sans"/>
                <a:sym typeface="Nunito Sans"/>
              </a:defRPr>
            </a:lvl2pPr>
            <a:lvl3pPr lvl="2">
              <a:spcBef>
                <a:spcPts val="0"/>
              </a:spcBef>
              <a:spcAft>
                <a:spcPts val="0"/>
              </a:spcAft>
              <a:buNone/>
              <a:defRPr sz="900">
                <a:solidFill>
                  <a:schemeClr val="accent1"/>
                </a:solidFill>
                <a:latin typeface="Nunito Sans"/>
                <a:ea typeface="Nunito Sans"/>
                <a:cs typeface="Nunito Sans"/>
                <a:sym typeface="Nunito Sans"/>
              </a:defRPr>
            </a:lvl3pPr>
            <a:lvl4pPr lvl="3">
              <a:spcBef>
                <a:spcPts val="0"/>
              </a:spcBef>
              <a:spcAft>
                <a:spcPts val="0"/>
              </a:spcAft>
              <a:buNone/>
              <a:defRPr sz="900">
                <a:solidFill>
                  <a:schemeClr val="accent1"/>
                </a:solidFill>
                <a:latin typeface="Nunito Sans"/>
                <a:ea typeface="Nunito Sans"/>
                <a:cs typeface="Nunito Sans"/>
                <a:sym typeface="Nunito Sans"/>
              </a:defRPr>
            </a:lvl4pPr>
            <a:lvl5pPr lvl="4">
              <a:spcBef>
                <a:spcPts val="0"/>
              </a:spcBef>
              <a:spcAft>
                <a:spcPts val="0"/>
              </a:spcAft>
              <a:buNone/>
              <a:defRPr sz="900">
                <a:solidFill>
                  <a:schemeClr val="accent1"/>
                </a:solidFill>
                <a:latin typeface="Nunito Sans"/>
                <a:ea typeface="Nunito Sans"/>
                <a:cs typeface="Nunito Sans"/>
                <a:sym typeface="Nunito Sans"/>
              </a:defRPr>
            </a:lvl5pPr>
            <a:lvl6pPr lvl="5">
              <a:spcBef>
                <a:spcPts val="0"/>
              </a:spcBef>
              <a:spcAft>
                <a:spcPts val="0"/>
              </a:spcAft>
              <a:buNone/>
              <a:defRPr sz="900">
                <a:solidFill>
                  <a:schemeClr val="accent1"/>
                </a:solidFill>
                <a:latin typeface="Nunito Sans"/>
                <a:ea typeface="Nunito Sans"/>
                <a:cs typeface="Nunito Sans"/>
                <a:sym typeface="Nunito Sans"/>
              </a:defRPr>
            </a:lvl6pPr>
            <a:lvl7pPr lvl="6">
              <a:spcBef>
                <a:spcPts val="0"/>
              </a:spcBef>
              <a:spcAft>
                <a:spcPts val="0"/>
              </a:spcAft>
              <a:buNone/>
              <a:defRPr sz="900">
                <a:solidFill>
                  <a:schemeClr val="accent1"/>
                </a:solidFill>
                <a:latin typeface="Nunito Sans"/>
                <a:ea typeface="Nunito Sans"/>
                <a:cs typeface="Nunito Sans"/>
                <a:sym typeface="Nunito Sans"/>
              </a:defRPr>
            </a:lvl7pPr>
            <a:lvl8pPr lvl="7">
              <a:spcBef>
                <a:spcPts val="0"/>
              </a:spcBef>
              <a:spcAft>
                <a:spcPts val="0"/>
              </a:spcAft>
              <a:buNone/>
              <a:defRPr sz="900">
                <a:solidFill>
                  <a:schemeClr val="accent1"/>
                </a:solidFill>
                <a:latin typeface="Nunito Sans"/>
                <a:ea typeface="Nunito Sans"/>
                <a:cs typeface="Nunito Sans"/>
                <a:sym typeface="Nunito Sans"/>
              </a:defRPr>
            </a:lvl8pPr>
            <a:lvl9pPr lvl="8">
              <a:spcBef>
                <a:spcPts val="0"/>
              </a:spcBef>
              <a:spcAft>
                <a:spcPts val="0"/>
              </a:spcAft>
              <a:buNone/>
              <a:defRPr sz="900">
                <a:solidFill>
                  <a:schemeClr val="accent1"/>
                </a:solidFill>
                <a:latin typeface="Nunito Sans"/>
                <a:ea typeface="Nunito Sans"/>
                <a:cs typeface="Nunito Sans"/>
                <a:sym typeface="Nunito Sans"/>
              </a:defRPr>
            </a:lvl9pPr>
          </a:lstStyle>
          <a:p/>
        </p:txBody>
      </p:sp>
      <p:sp>
        <p:nvSpPr>
          <p:cNvPr id="261" name="Google Shape;261;p20"/>
          <p:cNvSpPr txBox="1"/>
          <p:nvPr/>
        </p:nvSpPr>
        <p:spPr>
          <a:xfrm>
            <a:off x="6720300" y="4800275"/>
            <a:ext cx="21951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fld id="{00000000-1234-1234-1234-123412341234}" type="slidenum">
              <a:rPr lang="en" sz="700">
                <a:solidFill>
                  <a:schemeClr val="accent5"/>
                </a:solidFill>
                <a:latin typeface="Nunito Sans"/>
                <a:ea typeface="Nunito Sans"/>
                <a:cs typeface="Nunito Sans"/>
                <a:sym typeface="Nunito Sans"/>
              </a:rPr>
              <a:t>‹#›</a:t>
            </a:fld>
            <a:endParaRPr sz="700">
              <a:solidFill>
                <a:schemeClr val="accent5"/>
              </a:solidFill>
              <a:latin typeface="Nunito Sans"/>
              <a:ea typeface="Nunito Sans"/>
              <a:cs typeface="Nunito Sans"/>
              <a:sym typeface="Nunito Sans"/>
            </a:endParaRPr>
          </a:p>
        </p:txBody>
      </p:sp>
      <p:sp>
        <p:nvSpPr>
          <p:cNvPr id="262" name="Google Shape;262;p20"/>
          <p:cNvSpPr txBox="1"/>
          <p:nvPr>
            <p:ph idx="7" type="title"/>
          </p:nvPr>
        </p:nvSpPr>
        <p:spPr>
          <a:xfrm>
            <a:off x="6080825" y="2600385"/>
            <a:ext cx="2834700" cy="292500"/>
          </a:xfrm>
          <a:prstGeom prst="rect">
            <a:avLst/>
          </a:prstGeom>
        </p:spPr>
        <p:txBody>
          <a:bodyPr anchorCtr="0" anchor="t" bIns="0" lIns="91425" spcFirstLastPara="1" rIns="91425" wrap="square" tIns="91425">
            <a:spAutoFit/>
          </a:bodyPr>
          <a:lstStyle>
            <a:lvl1pPr lvl="0">
              <a:spcBef>
                <a:spcPts val="0"/>
              </a:spcBef>
              <a:spcAft>
                <a:spcPts val="0"/>
              </a:spcAft>
              <a:buNone/>
              <a:defRPr sz="900">
                <a:solidFill>
                  <a:schemeClr val="accent1"/>
                </a:solidFill>
                <a:latin typeface="Nunito Sans"/>
                <a:ea typeface="Nunito Sans"/>
                <a:cs typeface="Nunito Sans"/>
                <a:sym typeface="Nunito Sans"/>
              </a:defRPr>
            </a:lvl1pPr>
            <a:lvl2pPr lvl="1">
              <a:spcBef>
                <a:spcPts val="0"/>
              </a:spcBef>
              <a:spcAft>
                <a:spcPts val="0"/>
              </a:spcAft>
              <a:buNone/>
              <a:defRPr sz="900">
                <a:solidFill>
                  <a:schemeClr val="accent1"/>
                </a:solidFill>
                <a:latin typeface="Nunito Sans"/>
                <a:ea typeface="Nunito Sans"/>
                <a:cs typeface="Nunito Sans"/>
                <a:sym typeface="Nunito Sans"/>
              </a:defRPr>
            </a:lvl2pPr>
            <a:lvl3pPr lvl="2">
              <a:spcBef>
                <a:spcPts val="0"/>
              </a:spcBef>
              <a:spcAft>
                <a:spcPts val="0"/>
              </a:spcAft>
              <a:buNone/>
              <a:defRPr sz="900">
                <a:solidFill>
                  <a:schemeClr val="accent1"/>
                </a:solidFill>
                <a:latin typeface="Nunito Sans"/>
                <a:ea typeface="Nunito Sans"/>
                <a:cs typeface="Nunito Sans"/>
                <a:sym typeface="Nunito Sans"/>
              </a:defRPr>
            </a:lvl3pPr>
            <a:lvl4pPr lvl="3">
              <a:spcBef>
                <a:spcPts val="0"/>
              </a:spcBef>
              <a:spcAft>
                <a:spcPts val="0"/>
              </a:spcAft>
              <a:buNone/>
              <a:defRPr sz="900">
                <a:solidFill>
                  <a:schemeClr val="accent1"/>
                </a:solidFill>
                <a:latin typeface="Nunito Sans"/>
                <a:ea typeface="Nunito Sans"/>
                <a:cs typeface="Nunito Sans"/>
                <a:sym typeface="Nunito Sans"/>
              </a:defRPr>
            </a:lvl4pPr>
            <a:lvl5pPr lvl="4">
              <a:spcBef>
                <a:spcPts val="0"/>
              </a:spcBef>
              <a:spcAft>
                <a:spcPts val="0"/>
              </a:spcAft>
              <a:buNone/>
              <a:defRPr sz="900">
                <a:solidFill>
                  <a:schemeClr val="accent1"/>
                </a:solidFill>
                <a:latin typeface="Nunito Sans"/>
                <a:ea typeface="Nunito Sans"/>
                <a:cs typeface="Nunito Sans"/>
                <a:sym typeface="Nunito Sans"/>
              </a:defRPr>
            </a:lvl5pPr>
            <a:lvl6pPr lvl="5">
              <a:spcBef>
                <a:spcPts val="0"/>
              </a:spcBef>
              <a:spcAft>
                <a:spcPts val="0"/>
              </a:spcAft>
              <a:buNone/>
              <a:defRPr sz="900">
                <a:solidFill>
                  <a:schemeClr val="accent1"/>
                </a:solidFill>
                <a:latin typeface="Nunito Sans"/>
                <a:ea typeface="Nunito Sans"/>
                <a:cs typeface="Nunito Sans"/>
                <a:sym typeface="Nunito Sans"/>
              </a:defRPr>
            </a:lvl6pPr>
            <a:lvl7pPr lvl="6">
              <a:spcBef>
                <a:spcPts val="0"/>
              </a:spcBef>
              <a:spcAft>
                <a:spcPts val="0"/>
              </a:spcAft>
              <a:buNone/>
              <a:defRPr sz="900">
                <a:solidFill>
                  <a:schemeClr val="accent1"/>
                </a:solidFill>
                <a:latin typeface="Nunito Sans"/>
                <a:ea typeface="Nunito Sans"/>
                <a:cs typeface="Nunito Sans"/>
                <a:sym typeface="Nunito Sans"/>
              </a:defRPr>
            </a:lvl7pPr>
            <a:lvl8pPr lvl="7">
              <a:spcBef>
                <a:spcPts val="0"/>
              </a:spcBef>
              <a:spcAft>
                <a:spcPts val="0"/>
              </a:spcAft>
              <a:buNone/>
              <a:defRPr sz="900">
                <a:solidFill>
                  <a:schemeClr val="accent1"/>
                </a:solidFill>
                <a:latin typeface="Nunito Sans"/>
                <a:ea typeface="Nunito Sans"/>
                <a:cs typeface="Nunito Sans"/>
                <a:sym typeface="Nunito Sans"/>
              </a:defRPr>
            </a:lvl8pPr>
            <a:lvl9pPr lvl="8">
              <a:spcBef>
                <a:spcPts val="0"/>
              </a:spcBef>
              <a:spcAft>
                <a:spcPts val="0"/>
              </a:spcAft>
              <a:buNone/>
              <a:defRPr sz="900">
                <a:solidFill>
                  <a:schemeClr val="accent1"/>
                </a:solidFill>
                <a:latin typeface="Nunito Sans"/>
                <a:ea typeface="Nunito Sans"/>
                <a:cs typeface="Nunito Sans"/>
                <a:sym typeface="Nunito Sans"/>
              </a:defRPr>
            </a:lvl9pPr>
          </a:lstStyle>
          <a:p/>
        </p:txBody>
      </p:sp>
      <p:sp>
        <p:nvSpPr>
          <p:cNvPr id="263" name="Google Shape;263;p20"/>
          <p:cNvSpPr txBox="1"/>
          <p:nvPr>
            <p:ph idx="8" type="title"/>
          </p:nvPr>
        </p:nvSpPr>
        <p:spPr>
          <a:xfrm>
            <a:off x="228600" y="1955684"/>
            <a:ext cx="2834700" cy="292500"/>
          </a:xfrm>
          <a:prstGeom prst="rect">
            <a:avLst/>
          </a:prstGeom>
        </p:spPr>
        <p:txBody>
          <a:bodyPr anchorCtr="0" anchor="t" bIns="0" lIns="91425" spcFirstLastPara="1" rIns="91425" wrap="square" tIns="91425">
            <a:spAutoFit/>
          </a:bodyPr>
          <a:lstStyle>
            <a:lvl1pPr lvl="0">
              <a:spcBef>
                <a:spcPts val="0"/>
              </a:spcBef>
              <a:spcAft>
                <a:spcPts val="0"/>
              </a:spcAft>
              <a:buNone/>
              <a:defRPr sz="900">
                <a:solidFill>
                  <a:schemeClr val="accent1"/>
                </a:solidFill>
                <a:latin typeface="Nunito Sans"/>
                <a:ea typeface="Nunito Sans"/>
                <a:cs typeface="Nunito Sans"/>
                <a:sym typeface="Nunito Sans"/>
              </a:defRPr>
            </a:lvl1pPr>
            <a:lvl2pPr lvl="1">
              <a:spcBef>
                <a:spcPts val="0"/>
              </a:spcBef>
              <a:spcAft>
                <a:spcPts val="0"/>
              </a:spcAft>
              <a:buNone/>
              <a:defRPr sz="900">
                <a:solidFill>
                  <a:schemeClr val="accent1"/>
                </a:solidFill>
                <a:latin typeface="Nunito Sans"/>
                <a:ea typeface="Nunito Sans"/>
                <a:cs typeface="Nunito Sans"/>
                <a:sym typeface="Nunito Sans"/>
              </a:defRPr>
            </a:lvl2pPr>
            <a:lvl3pPr lvl="2">
              <a:spcBef>
                <a:spcPts val="0"/>
              </a:spcBef>
              <a:spcAft>
                <a:spcPts val="0"/>
              </a:spcAft>
              <a:buNone/>
              <a:defRPr sz="900">
                <a:solidFill>
                  <a:schemeClr val="accent1"/>
                </a:solidFill>
                <a:latin typeface="Nunito Sans"/>
                <a:ea typeface="Nunito Sans"/>
                <a:cs typeface="Nunito Sans"/>
                <a:sym typeface="Nunito Sans"/>
              </a:defRPr>
            </a:lvl3pPr>
            <a:lvl4pPr lvl="3">
              <a:spcBef>
                <a:spcPts val="0"/>
              </a:spcBef>
              <a:spcAft>
                <a:spcPts val="0"/>
              </a:spcAft>
              <a:buNone/>
              <a:defRPr sz="900">
                <a:solidFill>
                  <a:schemeClr val="accent1"/>
                </a:solidFill>
                <a:latin typeface="Nunito Sans"/>
                <a:ea typeface="Nunito Sans"/>
                <a:cs typeface="Nunito Sans"/>
                <a:sym typeface="Nunito Sans"/>
              </a:defRPr>
            </a:lvl4pPr>
            <a:lvl5pPr lvl="4">
              <a:spcBef>
                <a:spcPts val="0"/>
              </a:spcBef>
              <a:spcAft>
                <a:spcPts val="0"/>
              </a:spcAft>
              <a:buNone/>
              <a:defRPr sz="900">
                <a:solidFill>
                  <a:schemeClr val="accent1"/>
                </a:solidFill>
                <a:latin typeface="Nunito Sans"/>
                <a:ea typeface="Nunito Sans"/>
                <a:cs typeface="Nunito Sans"/>
                <a:sym typeface="Nunito Sans"/>
              </a:defRPr>
            </a:lvl5pPr>
            <a:lvl6pPr lvl="5">
              <a:spcBef>
                <a:spcPts val="0"/>
              </a:spcBef>
              <a:spcAft>
                <a:spcPts val="0"/>
              </a:spcAft>
              <a:buNone/>
              <a:defRPr sz="900">
                <a:solidFill>
                  <a:schemeClr val="accent1"/>
                </a:solidFill>
                <a:latin typeface="Nunito Sans"/>
                <a:ea typeface="Nunito Sans"/>
                <a:cs typeface="Nunito Sans"/>
                <a:sym typeface="Nunito Sans"/>
              </a:defRPr>
            </a:lvl6pPr>
            <a:lvl7pPr lvl="6">
              <a:spcBef>
                <a:spcPts val="0"/>
              </a:spcBef>
              <a:spcAft>
                <a:spcPts val="0"/>
              </a:spcAft>
              <a:buNone/>
              <a:defRPr sz="900">
                <a:solidFill>
                  <a:schemeClr val="accent1"/>
                </a:solidFill>
                <a:latin typeface="Nunito Sans"/>
                <a:ea typeface="Nunito Sans"/>
                <a:cs typeface="Nunito Sans"/>
                <a:sym typeface="Nunito Sans"/>
              </a:defRPr>
            </a:lvl7pPr>
            <a:lvl8pPr lvl="7">
              <a:spcBef>
                <a:spcPts val="0"/>
              </a:spcBef>
              <a:spcAft>
                <a:spcPts val="0"/>
              </a:spcAft>
              <a:buNone/>
              <a:defRPr sz="900">
                <a:solidFill>
                  <a:schemeClr val="accent1"/>
                </a:solidFill>
                <a:latin typeface="Nunito Sans"/>
                <a:ea typeface="Nunito Sans"/>
                <a:cs typeface="Nunito Sans"/>
                <a:sym typeface="Nunito Sans"/>
              </a:defRPr>
            </a:lvl8pPr>
            <a:lvl9pPr lvl="8">
              <a:spcBef>
                <a:spcPts val="0"/>
              </a:spcBef>
              <a:spcAft>
                <a:spcPts val="0"/>
              </a:spcAft>
              <a:buNone/>
              <a:defRPr sz="900">
                <a:solidFill>
                  <a:schemeClr val="accent1"/>
                </a:solidFill>
                <a:latin typeface="Nunito Sans"/>
                <a:ea typeface="Nunito Sans"/>
                <a:cs typeface="Nunito Sans"/>
                <a:sym typeface="Nunito Sans"/>
              </a:defRPr>
            </a:lvl9pPr>
          </a:lstStyle>
          <a:p/>
        </p:txBody>
      </p:sp>
      <p:sp>
        <p:nvSpPr>
          <p:cNvPr id="264" name="Google Shape;264;p20"/>
          <p:cNvSpPr txBox="1"/>
          <p:nvPr>
            <p:ph idx="9" type="title"/>
          </p:nvPr>
        </p:nvSpPr>
        <p:spPr>
          <a:xfrm>
            <a:off x="3154650" y="3394161"/>
            <a:ext cx="2834700" cy="292500"/>
          </a:xfrm>
          <a:prstGeom prst="rect">
            <a:avLst/>
          </a:prstGeom>
        </p:spPr>
        <p:txBody>
          <a:bodyPr anchorCtr="0" anchor="t" bIns="0" lIns="91425" spcFirstLastPara="1" rIns="91425" wrap="square" tIns="91425">
            <a:spAutoFit/>
          </a:bodyPr>
          <a:lstStyle>
            <a:lvl1pPr lvl="0">
              <a:spcBef>
                <a:spcPts val="0"/>
              </a:spcBef>
              <a:spcAft>
                <a:spcPts val="0"/>
              </a:spcAft>
              <a:buNone/>
              <a:defRPr sz="900">
                <a:solidFill>
                  <a:schemeClr val="accent1"/>
                </a:solidFill>
                <a:latin typeface="Nunito Sans"/>
                <a:ea typeface="Nunito Sans"/>
                <a:cs typeface="Nunito Sans"/>
                <a:sym typeface="Nunito Sans"/>
              </a:defRPr>
            </a:lvl1pPr>
            <a:lvl2pPr lvl="1">
              <a:spcBef>
                <a:spcPts val="0"/>
              </a:spcBef>
              <a:spcAft>
                <a:spcPts val="0"/>
              </a:spcAft>
              <a:buNone/>
              <a:defRPr sz="900">
                <a:solidFill>
                  <a:schemeClr val="accent1"/>
                </a:solidFill>
                <a:latin typeface="Nunito Sans"/>
                <a:ea typeface="Nunito Sans"/>
                <a:cs typeface="Nunito Sans"/>
                <a:sym typeface="Nunito Sans"/>
              </a:defRPr>
            </a:lvl2pPr>
            <a:lvl3pPr lvl="2">
              <a:spcBef>
                <a:spcPts val="0"/>
              </a:spcBef>
              <a:spcAft>
                <a:spcPts val="0"/>
              </a:spcAft>
              <a:buNone/>
              <a:defRPr sz="900">
                <a:solidFill>
                  <a:schemeClr val="accent1"/>
                </a:solidFill>
                <a:latin typeface="Nunito Sans"/>
                <a:ea typeface="Nunito Sans"/>
                <a:cs typeface="Nunito Sans"/>
                <a:sym typeface="Nunito Sans"/>
              </a:defRPr>
            </a:lvl3pPr>
            <a:lvl4pPr lvl="3">
              <a:spcBef>
                <a:spcPts val="0"/>
              </a:spcBef>
              <a:spcAft>
                <a:spcPts val="0"/>
              </a:spcAft>
              <a:buNone/>
              <a:defRPr sz="900">
                <a:solidFill>
                  <a:schemeClr val="accent1"/>
                </a:solidFill>
                <a:latin typeface="Nunito Sans"/>
                <a:ea typeface="Nunito Sans"/>
                <a:cs typeface="Nunito Sans"/>
                <a:sym typeface="Nunito Sans"/>
              </a:defRPr>
            </a:lvl4pPr>
            <a:lvl5pPr lvl="4">
              <a:spcBef>
                <a:spcPts val="0"/>
              </a:spcBef>
              <a:spcAft>
                <a:spcPts val="0"/>
              </a:spcAft>
              <a:buNone/>
              <a:defRPr sz="900">
                <a:solidFill>
                  <a:schemeClr val="accent1"/>
                </a:solidFill>
                <a:latin typeface="Nunito Sans"/>
                <a:ea typeface="Nunito Sans"/>
                <a:cs typeface="Nunito Sans"/>
                <a:sym typeface="Nunito Sans"/>
              </a:defRPr>
            </a:lvl5pPr>
            <a:lvl6pPr lvl="5">
              <a:spcBef>
                <a:spcPts val="0"/>
              </a:spcBef>
              <a:spcAft>
                <a:spcPts val="0"/>
              </a:spcAft>
              <a:buNone/>
              <a:defRPr sz="900">
                <a:solidFill>
                  <a:schemeClr val="accent1"/>
                </a:solidFill>
                <a:latin typeface="Nunito Sans"/>
                <a:ea typeface="Nunito Sans"/>
                <a:cs typeface="Nunito Sans"/>
                <a:sym typeface="Nunito Sans"/>
              </a:defRPr>
            </a:lvl6pPr>
            <a:lvl7pPr lvl="6">
              <a:spcBef>
                <a:spcPts val="0"/>
              </a:spcBef>
              <a:spcAft>
                <a:spcPts val="0"/>
              </a:spcAft>
              <a:buNone/>
              <a:defRPr sz="900">
                <a:solidFill>
                  <a:schemeClr val="accent1"/>
                </a:solidFill>
                <a:latin typeface="Nunito Sans"/>
                <a:ea typeface="Nunito Sans"/>
                <a:cs typeface="Nunito Sans"/>
                <a:sym typeface="Nunito Sans"/>
              </a:defRPr>
            </a:lvl7pPr>
            <a:lvl8pPr lvl="7">
              <a:spcBef>
                <a:spcPts val="0"/>
              </a:spcBef>
              <a:spcAft>
                <a:spcPts val="0"/>
              </a:spcAft>
              <a:buNone/>
              <a:defRPr sz="900">
                <a:solidFill>
                  <a:schemeClr val="accent1"/>
                </a:solidFill>
                <a:latin typeface="Nunito Sans"/>
                <a:ea typeface="Nunito Sans"/>
                <a:cs typeface="Nunito Sans"/>
                <a:sym typeface="Nunito Sans"/>
              </a:defRPr>
            </a:lvl8pPr>
            <a:lvl9pPr lvl="8">
              <a:spcBef>
                <a:spcPts val="0"/>
              </a:spcBef>
              <a:spcAft>
                <a:spcPts val="0"/>
              </a:spcAft>
              <a:buNone/>
              <a:defRPr sz="900">
                <a:solidFill>
                  <a:schemeClr val="accent1"/>
                </a:solidFill>
                <a:latin typeface="Nunito Sans"/>
                <a:ea typeface="Nunito Sans"/>
                <a:cs typeface="Nunito Sans"/>
                <a:sym typeface="Nunito Sans"/>
              </a:defRPr>
            </a:lvl9pPr>
          </a:lstStyle>
          <a:p/>
        </p:txBody>
      </p:sp>
      <p:sp>
        <p:nvSpPr>
          <p:cNvPr id="265" name="Google Shape;265;p20"/>
          <p:cNvSpPr txBox="1"/>
          <p:nvPr>
            <p:ph idx="13" type="title"/>
          </p:nvPr>
        </p:nvSpPr>
        <p:spPr>
          <a:xfrm>
            <a:off x="228600" y="3394161"/>
            <a:ext cx="2834700" cy="292500"/>
          </a:xfrm>
          <a:prstGeom prst="rect">
            <a:avLst/>
          </a:prstGeom>
        </p:spPr>
        <p:txBody>
          <a:bodyPr anchorCtr="0" anchor="t" bIns="0" lIns="91425" spcFirstLastPara="1" rIns="91425" wrap="square" tIns="91425">
            <a:spAutoFit/>
          </a:bodyPr>
          <a:lstStyle>
            <a:lvl1pPr lvl="0">
              <a:spcBef>
                <a:spcPts val="0"/>
              </a:spcBef>
              <a:spcAft>
                <a:spcPts val="0"/>
              </a:spcAft>
              <a:buNone/>
              <a:defRPr sz="900">
                <a:solidFill>
                  <a:schemeClr val="accent1"/>
                </a:solidFill>
                <a:latin typeface="Nunito Sans"/>
                <a:ea typeface="Nunito Sans"/>
                <a:cs typeface="Nunito Sans"/>
                <a:sym typeface="Nunito Sans"/>
              </a:defRPr>
            </a:lvl1pPr>
            <a:lvl2pPr lvl="1">
              <a:spcBef>
                <a:spcPts val="0"/>
              </a:spcBef>
              <a:spcAft>
                <a:spcPts val="0"/>
              </a:spcAft>
              <a:buNone/>
              <a:defRPr sz="900">
                <a:solidFill>
                  <a:schemeClr val="accent1"/>
                </a:solidFill>
                <a:latin typeface="Nunito Sans"/>
                <a:ea typeface="Nunito Sans"/>
                <a:cs typeface="Nunito Sans"/>
                <a:sym typeface="Nunito Sans"/>
              </a:defRPr>
            </a:lvl2pPr>
            <a:lvl3pPr lvl="2">
              <a:spcBef>
                <a:spcPts val="0"/>
              </a:spcBef>
              <a:spcAft>
                <a:spcPts val="0"/>
              </a:spcAft>
              <a:buNone/>
              <a:defRPr sz="900">
                <a:solidFill>
                  <a:schemeClr val="accent1"/>
                </a:solidFill>
                <a:latin typeface="Nunito Sans"/>
                <a:ea typeface="Nunito Sans"/>
                <a:cs typeface="Nunito Sans"/>
                <a:sym typeface="Nunito Sans"/>
              </a:defRPr>
            </a:lvl3pPr>
            <a:lvl4pPr lvl="3">
              <a:spcBef>
                <a:spcPts val="0"/>
              </a:spcBef>
              <a:spcAft>
                <a:spcPts val="0"/>
              </a:spcAft>
              <a:buNone/>
              <a:defRPr sz="900">
                <a:solidFill>
                  <a:schemeClr val="accent1"/>
                </a:solidFill>
                <a:latin typeface="Nunito Sans"/>
                <a:ea typeface="Nunito Sans"/>
                <a:cs typeface="Nunito Sans"/>
                <a:sym typeface="Nunito Sans"/>
              </a:defRPr>
            </a:lvl4pPr>
            <a:lvl5pPr lvl="4">
              <a:spcBef>
                <a:spcPts val="0"/>
              </a:spcBef>
              <a:spcAft>
                <a:spcPts val="0"/>
              </a:spcAft>
              <a:buNone/>
              <a:defRPr sz="900">
                <a:solidFill>
                  <a:schemeClr val="accent1"/>
                </a:solidFill>
                <a:latin typeface="Nunito Sans"/>
                <a:ea typeface="Nunito Sans"/>
                <a:cs typeface="Nunito Sans"/>
                <a:sym typeface="Nunito Sans"/>
              </a:defRPr>
            </a:lvl5pPr>
            <a:lvl6pPr lvl="5">
              <a:spcBef>
                <a:spcPts val="0"/>
              </a:spcBef>
              <a:spcAft>
                <a:spcPts val="0"/>
              </a:spcAft>
              <a:buNone/>
              <a:defRPr sz="900">
                <a:solidFill>
                  <a:schemeClr val="accent1"/>
                </a:solidFill>
                <a:latin typeface="Nunito Sans"/>
                <a:ea typeface="Nunito Sans"/>
                <a:cs typeface="Nunito Sans"/>
                <a:sym typeface="Nunito Sans"/>
              </a:defRPr>
            </a:lvl6pPr>
            <a:lvl7pPr lvl="6">
              <a:spcBef>
                <a:spcPts val="0"/>
              </a:spcBef>
              <a:spcAft>
                <a:spcPts val="0"/>
              </a:spcAft>
              <a:buNone/>
              <a:defRPr sz="900">
                <a:solidFill>
                  <a:schemeClr val="accent1"/>
                </a:solidFill>
                <a:latin typeface="Nunito Sans"/>
                <a:ea typeface="Nunito Sans"/>
                <a:cs typeface="Nunito Sans"/>
                <a:sym typeface="Nunito Sans"/>
              </a:defRPr>
            </a:lvl7pPr>
            <a:lvl8pPr lvl="7">
              <a:spcBef>
                <a:spcPts val="0"/>
              </a:spcBef>
              <a:spcAft>
                <a:spcPts val="0"/>
              </a:spcAft>
              <a:buNone/>
              <a:defRPr sz="900">
                <a:solidFill>
                  <a:schemeClr val="accent1"/>
                </a:solidFill>
                <a:latin typeface="Nunito Sans"/>
                <a:ea typeface="Nunito Sans"/>
                <a:cs typeface="Nunito Sans"/>
                <a:sym typeface="Nunito Sans"/>
              </a:defRPr>
            </a:lvl8pPr>
            <a:lvl9pPr lvl="8">
              <a:spcBef>
                <a:spcPts val="0"/>
              </a:spcBef>
              <a:spcAft>
                <a:spcPts val="0"/>
              </a:spcAft>
              <a:buNone/>
              <a:defRPr sz="900">
                <a:solidFill>
                  <a:schemeClr val="accent1"/>
                </a:solidFill>
                <a:latin typeface="Nunito Sans"/>
                <a:ea typeface="Nunito Sans"/>
                <a:cs typeface="Nunito Sans"/>
                <a:sym typeface="Nunito Sans"/>
              </a:defRPr>
            </a:lvl9pPr>
          </a:lstStyle>
          <a:p/>
        </p:txBody>
      </p:sp>
      <p:sp>
        <p:nvSpPr>
          <p:cNvPr id="266" name="Google Shape;266;p20"/>
          <p:cNvSpPr txBox="1"/>
          <p:nvPr>
            <p:ph idx="14" type="title"/>
          </p:nvPr>
        </p:nvSpPr>
        <p:spPr>
          <a:xfrm>
            <a:off x="6080825" y="1257775"/>
            <a:ext cx="1311900" cy="156600"/>
          </a:xfrm>
          <a:prstGeom prst="rect">
            <a:avLst/>
          </a:prstGeom>
        </p:spPr>
        <p:txBody>
          <a:bodyPr anchorCtr="0" anchor="ctr" bIns="0" lIns="91425" spcFirstLastPara="1" rIns="91425" wrap="square" tIns="0">
            <a:noAutofit/>
          </a:bodyPr>
          <a:lstStyle>
            <a:lvl1pPr lvl="0">
              <a:spcBef>
                <a:spcPts val="0"/>
              </a:spcBef>
              <a:spcAft>
                <a:spcPts val="0"/>
              </a:spcAft>
              <a:buNone/>
              <a:defRPr b="0" sz="700">
                <a:latin typeface="Nunito Sans"/>
                <a:ea typeface="Nunito Sans"/>
                <a:cs typeface="Nunito Sans"/>
                <a:sym typeface="Nunito Sans"/>
              </a:defRPr>
            </a:lvl1pPr>
            <a:lvl2pPr lvl="1">
              <a:spcBef>
                <a:spcPts val="0"/>
              </a:spcBef>
              <a:spcAft>
                <a:spcPts val="0"/>
              </a:spcAft>
              <a:buNone/>
              <a:defRPr sz="900">
                <a:latin typeface="Nunito Sans"/>
                <a:ea typeface="Nunito Sans"/>
                <a:cs typeface="Nunito Sans"/>
                <a:sym typeface="Nunito Sans"/>
              </a:defRPr>
            </a:lvl2pPr>
            <a:lvl3pPr lvl="2">
              <a:spcBef>
                <a:spcPts val="0"/>
              </a:spcBef>
              <a:spcAft>
                <a:spcPts val="0"/>
              </a:spcAft>
              <a:buNone/>
              <a:defRPr sz="900">
                <a:latin typeface="Nunito Sans"/>
                <a:ea typeface="Nunito Sans"/>
                <a:cs typeface="Nunito Sans"/>
                <a:sym typeface="Nunito Sans"/>
              </a:defRPr>
            </a:lvl3pPr>
            <a:lvl4pPr lvl="3">
              <a:spcBef>
                <a:spcPts val="0"/>
              </a:spcBef>
              <a:spcAft>
                <a:spcPts val="0"/>
              </a:spcAft>
              <a:buNone/>
              <a:defRPr sz="900">
                <a:latin typeface="Nunito Sans"/>
                <a:ea typeface="Nunito Sans"/>
                <a:cs typeface="Nunito Sans"/>
                <a:sym typeface="Nunito Sans"/>
              </a:defRPr>
            </a:lvl4pPr>
            <a:lvl5pPr lvl="4">
              <a:spcBef>
                <a:spcPts val="0"/>
              </a:spcBef>
              <a:spcAft>
                <a:spcPts val="0"/>
              </a:spcAft>
              <a:buNone/>
              <a:defRPr sz="900">
                <a:latin typeface="Nunito Sans"/>
                <a:ea typeface="Nunito Sans"/>
                <a:cs typeface="Nunito Sans"/>
                <a:sym typeface="Nunito Sans"/>
              </a:defRPr>
            </a:lvl5pPr>
            <a:lvl6pPr lvl="5">
              <a:spcBef>
                <a:spcPts val="0"/>
              </a:spcBef>
              <a:spcAft>
                <a:spcPts val="0"/>
              </a:spcAft>
              <a:buNone/>
              <a:defRPr sz="900">
                <a:latin typeface="Nunito Sans"/>
                <a:ea typeface="Nunito Sans"/>
                <a:cs typeface="Nunito Sans"/>
                <a:sym typeface="Nunito Sans"/>
              </a:defRPr>
            </a:lvl6pPr>
            <a:lvl7pPr lvl="6">
              <a:spcBef>
                <a:spcPts val="0"/>
              </a:spcBef>
              <a:spcAft>
                <a:spcPts val="0"/>
              </a:spcAft>
              <a:buNone/>
              <a:defRPr sz="900">
                <a:latin typeface="Nunito Sans"/>
                <a:ea typeface="Nunito Sans"/>
                <a:cs typeface="Nunito Sans"/>
                <a:sym typeface="Nunito Sans"/>
              </a:defRPr>
            </a:lvl7pPr>
            <a:lvl8pPr lvl="7">
              <a:spcBef>
                <a:spcPts val="0"/>
              </a:spcBef>
              <a:spcAft>
                <a:spcPts val="0"/>
              </a:spcAft>
              <a:buNone/>
              <a:defRPr sz="900">
                <a:latin typeface="Nunito Sans"/>
                <a:ea typeface="Nunito Sans"/>
                <a:cs typeface="Nunito Sans"/>
                <a:sym typeface="Nunito Sans"/>
              </a:defRPr>
            </a:lvl8pPr>
            <a:lvl9pPr lvl="8">
              <a:spcBef>
                <a:spcPts val="0"/>
              </a:spcBef>
              <a:spcAft>
                <a:spcPts val="0"/>
              </a:spcAft>
              <a:buNone/>
              <a:defRPr sz="900">
                <a:latin typeface="Nunito Sans"/>
                <a:ea typeface="Nunito Sans"/>
                <a:cs typeface="Nunito Sans"/>
                <a:sym typeface="Nunito Sans"/>
              </a:defRPr>
            </a:lvl9pPr>
          </a:lstStyle>
          <a:p/>
        </p:txBody>
      </p:sp>
      <p:sp>
        <p:nvSpPr>
          <p:cNvPr id="267" name="Google Shape;267;p20"/>
          <p:cNvSpPr txBox="1"/>
          <p:nvPr>
            <p:ph idx="15" type="title"/>
          </p:nvPr>
        </p:nvSpPr>
        <p:spPr>
          <a:xfrm>
            <a:off x="6080825" y="1510744"/>
            <a:ext cx="1311900" cy="156600"/>
          </a:xfrm>
          <a:prstGeom prst="rect">
            <a:avLst/>
          </a:prstGeom>
        </p:spPr>
        <p:txBody>
          <a:bodyPr anchorCtr="0" anchor="ctr" bIns="0" lIns="91425" spcFirstLastPara="1" rIns="91425" wrap="square" tIns="0">
            <a:noAutofit/>
          </a:bodyPr>
          <a:lstStyle>
            <a:lvl1pPr lvl="0">
              <a:spcBef>
                <a:spcPts val="0"/>
              </a:spcBef>
              <a:spcAft>
                <a:spcPts val="0"/>
              </a:spcAft>
              <a:buNone/>
              <a:defRPr b="0" sz="700">
                <a:latin typeface="Nunito Sans"/>
                <a:ea typeface="Nunito Sans"/>
                <a:cs typeface="Nunito Sans"/>
                <a:sym typeface="Nunito Sans"/>
              </a:defRPr>
            </a:lvl1pPr>
            <a:lvl2pPr lvl="1">
              <a:spcBef>
                <a:spcPts val="0"/>
              </a:spcBef>
              <a:spcAft>
                <a:spcPts val="0"/>
              </a:spcAft>
              <a:buNone/>
              <a:defRPr sz="900">
                <a:latin typeface="Nunito Sans"/>
                <a:ea typeface="Nunito Sans"/>
                <a:cs typeface="Nunito Sans"/>
                <a:sym typeface="Nunito Sans"/>
              </a:defRPr>
            </a:lvl2pPr>
            <a:lvl3pPr lvl="2">
              <a:spcBef>
                <a:spcPts val="0"/>
              </a:spcBef>
              <a:spcAft>
                <a:spcPts val="0"/>
              </a:spcAft>
              <a:buNone/>
              <a:defRPr sz="900">
                <a:latin typeface="Nunito Sans"/>
                <a:ea typeface="Nunito Sans"/>
                <a:cs typeface="Nunito Sans"/>
                <a:sym typeface="Nunito Sans"/>
              </a:defRPr>
            </a:lvl3pPr>
            <a:lvl4pPr lvl="3">
              <a:spcBef>
                <a:spcPts val="0"/>
              </a:spcBef>
              <a:spcAft>
                <a:spcPts val="0"/>
              </a:spcAft>
              <a:buNone/>
              <a:defRPr sz="900">
                <a:latin typeface="Nunito Sans"/>
                <a:ea typeface="Nunito Sans"/>
                <a:cs typeface="Nunito Sans"/>
                <a:sym typeface="Nunito Sans"/>
              </a:defRPr>
            </a:lvl4pPr>
            <a:lvl5pPr lvl="4">
              <a:spcBef>
                <a:spcPts val="0"/>
              </a:spcBef>
              <a:spcAft>
                <a:spcPts val="0"/>
              </a:spcAft>
              <a:buNone/>
              <a:defRPr sz="900">
                <a:latin typeface="Nunito Sans"/>
                <a:ea typeface="Nunito Sans"/>
                <a:cs typeface="Nunito Sans"/>
                <a:sym typeface="Nunito Sans"/>
              </a:defRPr>
            </a:lvl5pPr>
            <a:lvl6pPr lvl="5">
              <a:spcBef>
                <a:spcPts val="0"/>
              </a:spcBef>
              <a:spcAft>
                <a:spcPts val="0"/>
              </a:spcAft>
              <a:buNone/>
              <a:defRPr sz="900">
                <a:latin typeface="Nunito Sans"/>
                <a:ea typeface="Nunito Sans"/>
                <a:cs typeface="Nunito Sans"/>
                <a:sym typeface="Nunito Sans"/>
              </a:defRPr>
            </a:lvl6pPr>
            <a:lvl7pPr lvl="6">
              <a:spcBef>
                <a:spcPts val="0"/>
              </a:spcBef>
              <a:spcAft>
                <a:spcPts val="0"/>
              </a:spcAft>
              <a:buNone/>
              <a:defRPr sz="900">
                <a:latin typeface="Nunito Sans"/>
                <a:ea typeface="Nunito Sans"/>
                <a:cs typeface="Nunito Sans"/>
                <a:sym typeface="Nunito Sans"/>
              </a:defRPr>
            </a:lvl7pPr>
            <a:lvl8pPr lvl="7">
              <a:spcBef>
                <a:spcPts val="0"/>
              </a:spcBef>
              <a:spcAft>
                <a:spcPts val="0"/>
              </a:spcAft>
              <a:buNone/>
              <a:defRPr sz="900">
                <a:latin typeface="Nunito Sans"/>
                <a:ea typeface="Nunito Sans"/>
                <a:cs typeface="Nunito Sans"/>
                <a:sym typeface="Nunito Sans"/>
              </a:defRPr>
            </a:lvl8pPr>
            <a:lvl9pPr lvl="8">
              <a:spcBef>
                <a:spcPts val="0"/>
              </a:spcBef>
              <a:spcAft>
                <a:spcPts val="0"/>
              </a:spcAft>
              <a:buNone/>
              <a:defRPr sz="900">
                <a:latin typeface="Nunito Sans"/>
                <a:ea typeface="Nunito Sans"/>
                <a:cs typeface="Nunito Sans"/>
                <a:sym typeface="Nunito Sans"/>
              </a:defRPr>
            </a:lvl9pPr>
          </a:lstStyle>
          <a:p/>
        </p:txBody>
      </p:sp>
      <p:sp>
        <p:nvSpPr>
          <p:cNvPr id="268" name="Google Shape;268;p20"/>
          <p:cNvSpPr txBox="1"/>
          <p:nvPr>
            <p:ph idx="16" type="title"/>
          </p:nvPr>
        </p:nvSpPr>
        <p:spPr>
          <a:xfrm>
            <a:off x="6080825" y="1763713"/>
            <a:ext cx="1311900" cy="156600"/>
          </a:xfrm>
          <a:prstGeom prst="rect">
            <a:avLst/>
          </a:prstGeom>
        </p:spPr>
        <p:txBody>
          <a:bodyPr anchorCtr="0" anchor="ctr" bIns="0" lIns="91425" spcFirstLastPara="1" rIns="91425" wrap="square" tIns="0">
            <a:noAutofit/>
          </a:bodyPr>
          <a:lstStyle>
            <a:lvl1pPr lvl="0">
              <a:spcBef>
                <a:spcPts val="0"/>
              </a:spcBef>
              <a:spcAft>
                <a:spcPts val="0"/>
              </a:spcAft>
              <a:buNone/>
              <a:defRPr b="0" sz="700">
                <a:latin typeface="Nunito Sans"/>
                <a:ea typeface="Nunito Sans"/>
                <a:cs typeface="Nunito Sans"/>
                <a:sym typeface="Nunito Sans"/>
              </a:defRPr>
            </a:lvl1pPr>
            <a:lvl2pPr lvl="1">
              <a:spcBef>
                <a:spcPts val="0"/>
              </a:spcBef>
              <a:spcAft>
                <a:spcPts val="0"/>
              </a:spcAft>
              <a:buNone/>
              <a:defRPr sz="900">
                <a:latin typeface="Nunito Sans"/>
                <a:ea typeface="Nunito Sans"/>
                <a:cs typeface="Nunito Sans"/>
                <a:sym typeface="Nunito Sans"/>
              </a:defRPr>
            </a:lvl2pPr>
            <a:lvl3pPr lvl="2">
              <a:spcBef>
                <a:spcPts val="0"/>
              </a:spcBef>
              <a:spcAft>
                <a:spcPts val="0"/>
              </a:spcAft>
              <a:buNone/>
              <a:defRPr sz="900">
                <a:latin typeface="Nunito Sans"/>
                <a:ea typeface="Nunito Sans"/>
                <a:cs typeface="Nunito Sans"/>
                <a:sym typeface="Nunito Sans"/>
              </a:defRPr>
            </a:lvl3pPr>
            <a:lvl4pPr lvl="3">
              <a:spcBef>
                <a:spcPts val="0"/>
              </a:spcBef>
              <a:spcAft>
                <a:spcPts val="0"/>
              </a:spcAft>
              <a:buNone/>
              <a:defRPr sz="900">
                <a:latin typeface="Nunito Sans"/>
                <a:ea typeface="Nunito Sans"/>
                <a:cs typeface="Nunito Sans"/>
                <a:sym typeface="Nunito Sans"/>
              </a:defRPr>
            </a:lvl4pPr>
            <a:lvl5pPr lvl="4">
              <a:spcBef>
                <a:spcPts val="0"/>
              </a:spcBef>
              <a:spcAft>
                <a:spcPts val="0"/>
              </a:spcAft>
              <a:buNone/>
              <a:defRPr sz="900">
                <a:latin typeface="Nunito Sans"/>
                <a:ea typeface="Nunito Sans"/>
                <a:cs typeface="Nunito Sans"/>
                <a:sym typeface="Nunito Sans"/>
              </a:defRPr>
            </a:lvl5pPr>
            <a:lvl6pPr lvl="5">
              <a:spcBef>
                <a:spcPts val="0"/>
              </a:spcBef>
              <a:spcAft>
                <a:spcPts val="0"/>
              </a:spcAft>
              <a:buNone/>
              <a:defRPr sz="900">
                <a:latin typeface="Nunito Sans"/>
                <a:ea typeface="Nunito Sans"/>
                <a:cs typeface="Nunito Sans"/>
                <a:sym typeface="Nunito Sans"/>
              </a:defRPr>
            </a:lvl6pPr>
            <a:lvl7pPr lvl="6">
              <a:spcBef>
                <a:spcPts val="0"/>
              </a:spcBef>
              <a:spcAft>
                <a:spcPts val="0"/>
              </a:spcAft>
              <a:buNone/>
              <a:defRPr sz="900">
                <a:latin typeface="Nunito Sans"/>
                <a:ea typeface="Nunito Sans"/>
                <a:cs typeface="Nunito Sans"/>
                <a:sym typeface="Nunito Sans"/>
              </a:defRPr>
            </a:lvl7pPr>
            <a:lvl8pPr lvl="7">
              <a:spcBef>
                <a:spcPts val="0"/>
              </a:spcBef>
              <a:spcAft>
                <a:spcPts val="0"/>
              </a:spcAft>
              <a:buNone/>
              <a:defRPr sz="900">
                <a:latin typeface="Nunito Sans"/>
                <a:ea typeface="Nunito Sans"/>
                <a:cs typeface="Nunito Sans"/>
                <a:sym typeface="Nunito Sans"/>
              </a:defRPr>
            </a:lvl8pPr>
            <a:lvl9pPr lvl="8">
              <a:spcBef>
                <a:spcPts val="0"/>
              </a:spcBef>
              <a:spcAft>
                <a:spcPts val="0"/>
              </a:spcAft>
              <a:buNone/>
              <a:defRPr sz="900">
                <a:latin typeface="Nunito Sans"/>
                <a:ea typeface="Nunito Sans"/>
                <a:cs typeface="Nunito Sans"/>
                <a:sym typeface="Nunito Sans"/>
              </a:defRPr>
            </a:lvl9pPr>
          </a:lstStyle>
          <a:p/>
        </p:txBody>
      </p:sp>
      <p:sp>
        <p:nvSpPr>
          <p:cNvPr id="269" name="Google Shape;269;p20"/>
          <p:cNvSpPr txBox="1"/>
          <p:nvPr>
            <p:ph idx="17" type="title"/>
          </p:nvPr>
        </p:nvSpPr>
        <p:spPr>
          <a:xfrm>
            <a:off x="6080825" y="2016681"/>
            <a:ext cx="1311900" cy="156600"/>
          </a:xfrm>
          <a:prstGeom prst="rect">
            <a:avLst/>
          </a:prstGeom>
        </p:spPr>
        <p:txBody>
          <a:bodyPr anchorCtr="0" anchor="ctr" bIns="0" lIns="91425" spcFirstLastPara="1" rIns="91425" wrap="square" tIns="0">
            <a:noAutofit/>
          </a:bodyPr>
          <a:lstStyle>
            <a:lvl1pPr lvl="0">
              <a:spcBef>
                <a:spcPts val="0"/>
              </a:spcBef>
              <a:spcAft>
                <a:spcPts val="0"/>
              </a:spcAft>
              <a:buNone/>
              <a:defRPr b="0" sz="700">
                <a:latin typeface="Nunito Sans"/>
                <a:ea typeface="Nunito Sans"/>
                <a:cs typeface="Nunito Sans"/>
                <a:sym typeface="Nunito Sans"/>
              </a:defRPr>
            </a:lvl1pPr>
            <a:lvl2pPr lvl="1">
              <a:spcBef>
                <a:spcPts val="0"/>
              </a:spcBef>
              <a:spcAft>
                <a:spcPts val="0"/>
              </a:spcAft>
              <a:buNone/>
              <a:defRPr sz="900">
                <a:latin typeface="Nunito Sans"/>
                <a:ea typeface="Nunito Sans"/>
                <a:cs typeface="Nunito Sans"/>
                <a:sym typeface="Nunito Sans"/>
              </a:defRPr>
            </a:lvl2pPr>
            <a:lvl3pPr lvl="2">
              <a:spcBef>
                <a:spcPts val="0"/>
              </a:spcBef>
              <a:spcAft>
                <a:spcPts val="0"/>
              </a:spcAft>
              <a:buNone/>
              <a:defRPr sz="900">
                <a:latin typeface="Nunito Sans"/>
                <a:ea typeface="Nunito Sans"/>
                <a:cs typeface="Nunito Sans"/>
                <a:sym typeface="Nunito Sans"/>
              </a:defRPr>
            </a:lvl3pPr>
            <a:lvl4pPr lvl="3">
              <a:spcBef>
                <a:spcPts val="0"/>
              </a:spcBef>
              <a:spcAft>
                <a:spcPts val="0"/>
              </a:spcAft>
              <a:buNone/>
              <a:defRPr sz="900">
                <a:latin typeface="Nunito Sans"/>
                <a:ea typeface="Nunito Sans"/>
                <a:cs typeface="Nunito Sans"/>
                <a:sym typeface="Nunito Sans"/>
              </a:defRPr>
            </a:lvl4pPr>
            <a:lvl5pPr lvl="4">
              <a:spcBef>
                <a:spcPts val="0"/>
              </a:spcBef>
              <a:spcAft>
                <a:spcPts val="0"/>
              </a:spcAft>
              <a:buNone/>
              <a:defRPr sz="900">
                <a:latin typeface="Nunito Sans"/>
                <a:ea typeface="Nunito Sans"/>
                <a:cs typeface="Nunito Sans"/>
                <a:sym typeface="Nunito Sans"/>
              </a:defRPr>
            </a:lvl5pPr>
            <a:lvl6pPr lvl="5">
              <a:spcBef>
                <a:spcPts val="0"/>
              </a:spcBef>
              <a:spcAft>
                <a:spcPts val="0"/>
              </a:spcAft>
              <a:buNone/>
              <a:defRPr sz="900">
                <a:latin typeface="Nunito Sans"/>
                <a:ea typeface="Nunito Sans"/>
                <a:cs typeface="Nunito Sans"/>
                <a:sym typeface="Nunito Sans"/>
              </a:defRPr>
            </a:lvl6pPr>
            <a:lvl7pPr lvl="6">
              <a:spcBef>
                <a:spcPts val="0"/>
              </a:spcBef>
              <a:spcAft>
                <a:spcPts val="0"/>
              </a:spcAft>
              <a:buNone/>
              <a:defRPr sz="900">
                <a:latin typeface="Nunito Sans"/>
                <a:ea typeface="Nunito Sans"/>
                <a:cs typeface="Nunito Sans"/>
                <a:sym typeface="Nunito Sans"/>
              </a:defRPr>
            </a:lvl7pPr>
            <a:lvl8pPr lvl="7">
              <a:spcBef>
                <a:spcPts val="0"/>
              </a:spcBef>
              <a:spcAft>
                <a:spcPts val="0"/>
              </a:spcAft>
              <a:buNone/>
              <a:defRPr sz="900">
                <a:latin typeface="Nunito Sans"/>
                <a:ea typeface="Nunito Sans"/>
                <a:cs typeface="Nunito Sans"/>
                <a:sym typeface="Nunito Sans"/>
              </a:defRPr>
            </a:lvl8pPr>
            <a:lvl9pPr lvl="8">
              <a:spcBef>
                <a:spcPts val="0"/>
              </a:spcBef>
              <a:spcAft>
                <a:spcPts val="0"/>
              </a:spcAft>
              <a:buNone/>
              <a:defRPr sz="900">
                <a:latin typeface="Nunito Sans"/>
                <a:ea typeface="Nunito Sans"/>
                <a:cs typeface="Nunito Sans"/>
                <a:sym typeface="Nunito Sans"/>
              </a:defRPr>
            </a:lvl9pPr>
          </a:lstStyle>
          <a:p/>
        </p:txBody>
      </p:sp>
      <p:sp>
        <p:nvSpPr>
          <p:cNvPr id="270" name="Google Shape;270;p20"/>
          <p:cNvSpPr txBox="1"/>
          <p:nvPr>
            <p:ph idx="18" type="title"/>
          </p:nvPr>
        </p:nvSpPr>
        <p:spPr>
          <a:xfrm>
            <a:off x="6080825" y="2269650"/>
            <a:ext cx="1311900" cy="156600"/>
          </a:xfrm>
          <a:prstGeom prst="rect">
            <a:avLst/>
          </a:prstGeom>
        </p:spPr>
        <p:txBody>
          <a:bodyPr anchorCtr="0" anchor="ctr" bIns="0" lIns="91425" spcFirstLastPara="1" rIns="91425" wrap="square" tIns="0">
            <a:noAutofit/>
          </a:bodyPr>
          <a:lstStyle>
            <a:lvl1pPr lvl="0">
              <a:spcBef>
                <a:spcPts val="0"/>
              </a:spcBef>
              <a:spcAft>
                <a:spcPts val="0"/>
              </a:spcAft>
              <a:buNone/>
              <a:defRPr b="0" sz="700">
                <a:latin typeface="Nunito Sans"/>
                <a:ea typeface="Nunito Sans"/>
                <a:cs typeface="Nunito Sans"/>
                <a:sym typeface="Nunito Sans"/>
              </a:defRPr>
            </a:lvl1pPr>
            <a:lvl2pPr lvl="1">
              <a:spcBef>
                <a:spcPts val="0"/>
              </a:spcBef>
              <a:spcAft>
                <a:spcPts val="0"/>
              </a:spcAft>
              <a:buNone/>
              <a:defRPr sz="900">
                <a:latin typeface="Nunito Sans"/>
                <a:ea typeface="Nunito Sans"/>
                <a:cs typeface="Nunito Sans"/>
                <a:sym typeface="Nunito Sans"/>
              </a:defRPr>
            </a:lvl2pPr>
            <a:lvl3pPr lvl="2">
              <a:spcBef>
                <a:spcPts val="0"/>
              </a:spcBef>
              <a:spcAft>
                <a:spcPts val="0"/>
              </a:spcAft>
              <a:buNone/>
              <a:defRPr sz="900">
                <a:latin typeface="Nunito Sans"/>
                <a:ea typeface="Nunito Sans"/>
                <a:cs typeface="Nunito Sans"/>
                <a:sym typeface="Nunito Sans"/>
              </a:defRPr>
            </a:lvl3pPr>
            <a:lvl4pPr lvl="3">
              <a:spcBef>
                <a:spcPts val="0"/>
              </a:spcBef>
              <a:spcAft>
                <a:spcPts val="0"/>
              </a:spcAft>
              <a:buNone/>
              <a:defRPr sz="900">
                <a:latin typeface="Nunito Sans"/>
                <a:ea typeface="Nunito Sans"/>
                <a:cs typeface="Nunito Sans"/>
                <a:sym typeface="Nunito Sans"/>
              </a:defRPr>
            </a:lvl4pPr>
            <a:lvl5pPr lvl="4">
              <a:spcBef>
                <a:spcPts val="0"/>
              </a:spcBef>
              <a:spcAft>
                <a:spcPts val="0"/>
              </a:spcAft>
              <a:buNone/>
              <a:defRPr sz="900">
                <a:latin typeface="Nunito Sans"/>
                <a:ea typeface="Nunito Sans"/>
                <a:cs typeface="Nunito Sans"/>
                <a:sym typeface="Nunito Sans"/>
              </a:defRPr>
            </a:lvl5pPr>
            <a:lvl6pPr lvl="5">
              <a:spcBef>
                <a:spcPts val="0"/>
              </a:spcBef>
              <a:spcAft>
                <a:spcPts val="0"/>
              </a:spcAft>
              <a:buNone/>
              <a:defRPr sz="900">
                <a:latin typeface="Nunito Sans"/>
                <a:ea typeface="Nunito Sans"/>
                <a:cs typeface="Nunito Sans"/>
                <a:sym typeface="Nunito Sans"/>
              </a:defRPr>
            </a:lvl6pPr>
            <a:lvl7pPr lvl="6">
              <a:spcBef>
                <a:spcPts val="0"/>
              </a:spcBef>
              <a:spcAft>
                <a:spcPts val="0"/>
              </a:spcAft>
              <a:buNone/>
              <a:defRPr sz="900">
                <a:latin typeface="Nunito Sans"/>
                <a:ea typeface="Nunito Sans"/>
                <a:cs typeface="Nunito Sans"/>
                <a:sym typeface="Nunito Sans"/>
              </a:defRPr>
            </a:lvl7pPr>
            <a:lvl8pPr lvl="7">
              <a:spcBef>
                <a:spcPts val="0"/>
              </a:spcBef>
              <a:spcAft>
                <a:spcPts val="0"/>
              </a:spcAft>
              <a:buNone/>
              <a:defRPr sz="900">
                <a:latin typeface="Nunito Sans"/>
                <a:ea typeface="Nunito Sans"/>
                <a:cs typeface="Nunito Sans"/>
                <a:sym typeface="Nunito Sans"/>
              </a:defRPr>
            </a:lvl8pPr>
            <a:lvl9pPr lvl="8">
              <a:spcBef>
                <a:spcPts val="0"/>
              </a:spcBef>
              <a:spcAft>
                <a:spcPts val="0"/>
              </a:spcAft>
              <a:buNone/>
              <a:defRPr sz="900">
                <a:latin typeface="Nunito Sans"/>
                <a:ea typeface="Nunito Sans"/>
                <a:cs typeface="Nunito Sans"/>
                <a:sym typeface="Nunito Sans"/>
              </a:defRPr>
            </a:lvl9pPr>
          </a:lstStyle>
          <a:p/>
        </p:txBody>
      </p:sp>
      <p:sp>
        <p:nvSpPr>
          <p:cNvPr id="271" name="Google Shape;271;p20"/>
          <p:cNvSpPr txBox="1"/>
          <p:nvPr>
            <p:ph idx="19" type="title"/>
          </p:nvPr>
        </p:nvSpPr>
        <p:spPr>
          <a:xfrm>
            <a:off x="228600" y="228600"/>
            <a:ext cx="5760600" cy="652200"/>
          </a:xfrm>
          <a:prstGeom prst="rect">
            <a:avLst/>
          </a:prstGeom>
        </p:spPr>
        <p:txBody>
          <a:bodyPr anchorCtr="0" anchor="t" bIns="91425" lIns="91425" spcFirstLastPara="1" rIns="91425" wrap="square" tIns="91425">
            <a:spAutoFit/>
          </a:bodyPr>
          <a:lstStyle>
            <a:lvl1pPr lvl="0">
              <a:spcBef>
                <a:spcPts val="0"/>
              </a:spcBef>
              <a:spcAft>
                <a:spcPts val="0"/>
              </a:spcAft>
              <a:buNone/>
              <a:defRPr sz="2400">
                <a:solidFill>
                  <a:schemeClr val="lt2"/>
                </a:solidFill>
              </a:defRPr>
            </a:lvl1pPr>
            <a:lvl2pPr lvl="1">
              <a:spcBef>
                <a:spcPts val="0"/>
              </a:spcBef>
              <a:spcAft>
                <a:spcPts val="0"/>
              </a:spcAft>
              <a:buNone/>
              <a:defRPr sz="2400">
                <a:solidFill>
                  <a:schemeClr val="lt2"/>
                </a:solidFill>
                <a:latin typeface="Poppins SemiBold"/>
                <a:ea typeface="Poppins SemiBold"/>
                <a:cs typeface="Poppins SemiBold"/>
                <a:sym typeface="Poppins SemiBold"/>
              </a:defRPr>
            </a:lvl2pPr>
            <a:lvl3pPr lvl="2">
              <a:spcBef>
                <a:spcPts val="0"/>
              </a:spcBef>
              <a:spcAft>
                <a:spcPts val="0"/>
              </a:spcAft>
              <a:buNone/>
              <a:defRPr sz="2400">
                <a:solidFill>
                  <a:schemeClr val="lt2"/>
                </a:solidFill>
                <a:latin typeface="Poppins SemiBold"/>
                <a:ea typeface="Poppins SemiBold"/>
                <a:cs typeface="Poppins SemiBold"/>
                <a:sym typeface="Poppins SemiBold"/>
              </a:defRPr>
            </a:lvl3pPr>
            <a:lvl4pPr lvl="3">
              <a:spcBef>
                <a:spcPts val="0"/>
              </a:spcBef>
              <a:spcAft>
                <a:spcPts val="0"/>
              </a:spcAft>
              <a:buNone/>
              <a:defRPr sz="2400">
                <a:solidFill>
                  <a:schemeClr val="lt2"/>
                </a:solidFill>
                <a:latin typeface="Poppins SemiBold"/>
                <a:ea typeface="Poppins SemiBold"/>
                <a:cs typeface="Poppins SemiBold"/>
                <a:sym typeface="Poppins SemiBold"/>
              </a:defRPr>
            </a:lvl4pPr>
            <a:lvl5pPr lvl="4">
              <a:spcBef>
                <a:spcPts val="0"/>
              </a:spcBef>
              <a:spcAft>
                <a:spcPts val="0"/>
              </a:spcAft>
              <a:buNone/>
              <a:defRPr sz="2400">
                <a:solidFill>
                  <a:schemeClr val="lt2"/>
                </a:solidFill>
                <a:latin typeface="Poppins SemiBold"/>
                <a:ea typeface="Poppins SemiBold"/>
                <a:cs typeface="Poppins SemiBold"/>
                <a:sym typeface="Poppins SemiBold"/>
              </a:defRPr>
            </a:lvl5pPr>
            <a:lvl6pPr lvl="5">
              <a:spcBef>
                <a:spcPts val="0"/>
              </a:spcBef>
              <a:spcAft>
                <a:spcPts val="0"/>
              </a:spcAft>
              <a:buNone/>
              <a:defRPr sz="2400">
                <a:solidFill>
                  <a:schemeClr val="lt2"/>
                </a:solidFill>
                <a:latin typeface="Poppins SemiBold"/>
                <a:ea typeface="Poppins SemiBold"/>
                <a:cs typeface="Poppins SemiBold"/>
                <a:sym typeface="Poppins SemiBold"/>
              </a:defRPr>
            </a:lvl6pPr>
            <a:lvl7pPr lvl="6">
              <a:spcBef>
                <a:spcPts val="0"/>
              </a:spcBef>
              <a:spcAft>
                <a:spcPts val="0"/>
              </a:spcAft>
              <a:buNone/>
              <a:defRPr sz="2400">
                <a:solidFill>
                  <a:schemeClr val="lt2"/>
                </a:solidFill>
                <a:latin typeface="Poppins SemiBold"/>
                <a:ea typeface="Poppins SemiBold"/>
                <a:cs typeface="Poppins SemiBold"/>
                <a:sym typeface="Poppins SemiBold"/>
              </a:defRPr>
            </a:lvl7pPr>
            <a:lvl8pPr lvl="7">
              <a:spcBef>
                <a:spcPts val="0"/>
              </a:spcBef>
              <a:spcAft>
                <a:spcPts val="0"/>
              </a:spcAft>
              <a:buNone/>
              <a:defRPr sz="2400">
                <a:solidFill>
                  <a:schemeClr val="lt2"/>
                </a:solidFill>
                <a:latin typeface="Poppins SemiBold"/>
                <a:ea typeface="Poppins SemiBold"/>
                <a:cs typeface="Poppins SemiBold"/>
                <a:sym typeface="Poppins SemiBold"/>
              </a:defRPr>
            </a:lvl8pPr>
            <a:lvl9pPr lvl="8">
              <a:spcBef>
                <a:spcPts val="0"/>
              </a:spcBef>
              <a:spcAft>
                <a:spcPts val="0"/>
              </a:spcAft>
              <a:buNone/>
              <a:defRPr sz="2400">
                <a:solidFill>
                  <a:schemeClr val="lt2"/>
                </a:solidFill>
                <a:latin typeface="Poppins SemiBold"/>
                <a:ea typeface="Poppins SemiBold"/>
                <a:cs typeface="Poppins SemiBold"/>
                <a:sym typeface="Poppins SemiBold"/>
              </a:defRPr>
            </a:lvl9pPr>
          </a:lstStyle>
          <a:p/>
        </p:txBody>
      </p:sp>
      <p:sp>
        <p:nvSpPr>
          <p:cNvPr id="272" name="Google Shape;272;p20"/>
          <p:cNvSpPr txBox="1"/>
          <p:nvPr>
            <p:ph idx="20" type="title"/>
          </p:nvPr>
        </p:nvSpPr>
        <p:spPr>
          <a:xfrm>
            <a:off x="228600" y="2347950"/>
            <a:ext cx="1219800" cy="126900"/>
          </a:xfrm>
          <a:prstGeom prst="rect">
            <a:avLst/>
          </a:prstGeom>
        </p:spPr>
        <p:txBody>
          <a:bodyPr anchorCtr="0" anchor="ctr" bIns="0" lIns="91425" spcFirstLastPara="1" rIns="91425" wrap="square" tIns="0">
            <a:noAutofit/>
          </a:bodyPr>
          <a:lstStyle>
            <a:lvl1pPr lvl="0">
              <a:spcBef>
                <a:spcPts val="0"/>
              </a:spcBef>
              <a:spcAft>
                <a:spcPts val="0"/>
              </a:spcAft>
              <a:buNone/>
              <a:defRPr b="0" sz="700">
                <a:latin typeface="Nunito Sans"/>
                <a:ea typeface="Nunito Sans"/>
                <a:cs typeface="Nunito Sans"/>
                <a:sym typeface="Nunito Sans"/>
              </a:defRPr>
            </a:lvl1pPr>
            <a:lvl2pPr lvl="1">
              <a:spcBef>
                <a:spcPts val="0"/>
              </a:spcBef>
              <a:spcAft>
                <a:spcPts val="0"/>
              </a:spcAft>
              <a:buNone/>
              <a:defRPr sz="900">
                <a:latin typeface="Nunito Sans"/>
                <a:ea typeface="Nunito Sans"/>
                <a:cs typeface="Nunito Sans"/>
                <a:sym typeface="Nunito Sans"/>
              </a:defRPr>
            </a:lvl2pPr>
            <a:lvl3pPr lvl="2">
              <a:spcBef>
                <a:spcPts val="0"/>
              </a:spcBef>
              <a:spcAft>
                <a:spcPts val="0"/>
              </a:spcAft>
              <a:buNone/>
              <a:defRPr sz="900">
                <a:latin typeface="Nunito Sans"/>
                <a:ea typeface="Nunito Sans"/>
                <a:cs typeface="Nunito Sans"/>
                <a:sym typeface="Nunito Sans"/>
              </a:defRPr>
            </a:lvl3pPr>
            <a:lvl4pPr lvl="3">
              <a:spcBef>
                <a:spcPts val="0"/>
              </a:spcBef>
              <a:spcAft>
                <a:spcPts val="0"/>
              </a:spcAft>
              <a:buNone/>
              <a:defRPr sz="900">
                <a:latin typeface="Nunito Sans"/>
                <a:ea typeface="Nunito Sans"/>
                <a:cs typeface="Nunito Sans"/>
                <a:sym typeface="Nunito Sans"/>
              </a:defRPr>
            </a:lvl4pPr>
            <a:lvl5pPr lvl="4">
              <a:spcBef>
                <a:spcPts val="0"/>
              </a:spcBef>
              <a:spcAft>
                <a:spcPts val="0"/>
              </a:spcAft>
              <a:buNone/>
              <a:defRPr sz="900">
                <a:latin typeface="Nunito Sans"/>
                <a:ea typeface="Nunito Sans"/>
                <a:cs typeface="Nunito Sans"/>
                <a:sym typeface="Nunito Sans"/>
              </a:defRPr>
            </a:lvl5pPr>
            <a:lvl6pPr lvl="5">
              <a:spcBef>
                <a:spcPts val="0"/>
              </a:spcBef>
              <a:spcAft>
                <a:spcPts val="0"/>
              </a:spcAft>
              <a:buNone/>
              <a:defRPr sz="900">
                <a:latin typeface="Nunito Sans"/>
                <a:ea typeface="Nunito Sans"/>
                <a:cs typeface="Nunito Sans"/>
                <a:sym typeface="Nunito Sans"/>
              </a:defRPr>
            </a:lvl6pPr>
            <a:lvl7pPr lvl="6">
              <a:spcBef>
                <a:spcPts val="0"/>
              </a:spcBef>
              <a:spcAft>
                <a:spcPts val="0"/>
              </a:spcAft>
              <a:buNone/>
              <a:defRPr sz="900">
                <a:latin typeface="Nunito Sans"/>
                <a:ea typeface="Nunito Sans"/>
                <a:cs typeface="Nunito Sans"/>
                <a:sym typeface="Nunito Sans"/>
              </a:defRPr>
            </a:lvl7pPr>
            <a:lvl8pPr lvl="7">
              <a:spcBef>
                <a:spcPts val="0"/>
              </a:spcBef>
              <a:spcAft>
                <a:spcPts val="0"/>
              </a:spcAft>
              <a:buNone/>
              <a:defRPr sz="900">
                <a:latin typeface="Nunito Sans"/>
                <a:ea typeface="Nunito Sans"/>
                <a:cs typeface="Nunito Sans"/>
                <a:sym typeface="Nunito Sans"/>
              </a:defRPr>
            </a:lvl8pPr>
            <a:lvl9pPr lvl="8">
              <a:spcBef>
                <a:spcPts val="0"/>
              </a:spcBef>
              <a:spcAft>
                <a:spcPts val="0"/>
              </a:spcAft>
              <a:buNone/>
              <a:defRPr sz="900">
                <a:latin typeface="Nunito Sans"/>
                <a:ea typeface="Nunito Sans"/>
                <a:cs typeface="Nunito Sans"/>
                <a:sym typeface="Nunito Sans"/>
              </a:defRPr>
            </a:lvl9pPr>
          </a:lstStyle>
          <a:p/>
        </p:txBody>
      </p:sp>
      <p:sp>
        <p:nvSpPr>
          <p:cNvPr id="273" name="Google Shape;273;p20"/>
          <p:cNvSpPr txBox="1"/>
          <p:nvPr>
            <p:ph idx="21" type="title"/>
          </p:nvPr>
        </p:nvSpPr>
        <p:spPr>
          <a:xfrm>
            <a:off x="1843500" y="2347950"/>
            <a:ext cx="1219800" cy="126900"/>
          </a:xfrm>
          <a:prstGeom prst="rect">
            <a:avLst/>
          </a:prstGeom>
        </p:spPr>
        <p:txBody>
          <a:bodyPr anchorCtr="0" anchor="ctr" bIns="0" lIns="91425" spcFirstLastPara="1" rIns="91425" wrap="square" tIns="0">
            <a:noAutofit/>
          </a:bodyPr>
          <a:lstStyle>
            <a:lvl1pPr lvl="0" algn="r">
              <a:spcBef>
                <a:spcPts val="0"/>
              </a:spcBef>
              <a:spcAft>
                <a:spcPts val="0"/>
              </a:spcAft>
              <a:buNone/>
              <a:defRPr b="0" sz="700">
                <a:latin typeface="Nunito Sans"/>
                <a:ea typeface="Nunito Sans"/>
                <a:cs typeface="Nunito Sans"/>
                <a:sym typeface="Nunito Sans"/>
              </a:defRPr>
            </a:lvl1pPr>
            <a:lvl2pPr lvl="1" algn="r">
              <a:spcBef>
                <a:spcPts val="0"/>
              </a:spcBef>
              <a:spcAft>
                <a:spcPts val="0"/>
              </a:spcAft>
              <a:buNone/>
              <a:defRPr sz="900">
                <a:latin typeface="Nunito Sans"/>
                <a:ea typeface="Nunito Sans"/>
                <a:cs typeface="Nunito Sans"/>
                <a:sym typeface="Nunito Sans"/>
              </a:defRPr>
            </a:lvl2pPr>
            <a:lvl3pPr lvl="2" algn="r">
              <a:spcBef>
                <a:spcPts val="0"/>
              </a:spcBef>
              <a:spcAft>
                <a:spcPts val="0"/>
              </a:spcAft>
              <a:buNone/>
              <a:defRPr sz="900">
                <a:latin typeface="Nunito Sans"/>
                <a:ea typeface="Nunito Sans"/>
                <a:cs typeface="Nunito Sans"/>
                <a:sym typeface="Nunito Sans"/>
              </a:defRPr>
            </a:lvl3pPr>
            <a:lvl4pPr lvl="3" algn="r">
              <a:spcBef>
                <a:spcPts val="0"/>
              </a:spcBef>
              <a:spcAft>
                <a:spcPts val="0"/>
              </a:spcAft>
              <a:buNone/>
              <a:defRPr sz="900">
                <a:latin typeface="Nunito Sans"/>
                <a:ea typeface="Nunito Sans"/>
                <a:cs typeface="Nunito Sans"/>
                <a:sym typeface="Nunito Sans"/>
              </a:defRPr>
            </a:lvl4pPr>
            <a:lvl5pPr lvl="4" algn="r">
              <a:spcBef>
                <a:spcPts val="0"/>
              </a:spcBef>
              <a:spcAft>
                <a:spcPts val="0"/>
              </a:spcAft>
              <a:buNone/>
              <a:defRPr sz="900">
                <a:latin typeface="Nunito Sans"/>
                <a:ea typeface="Nunito Sans"/>
                <a:cs typeface="Nunito Sans"/>
                <a:sym typeface="Nunito Sans"/>
              </a:defRPr>
            </a:lvl5pPr>
            <a:lvl6pPr lvl="5" algn="r">
              <a:spcBef>
                <a:spcPts val="0"/>
              </a:spcBef>
              <a:spcAft>
                <a:spcPts val="0"/>
              </a:spcAft>
              <a:buNone/>
              <a:defRPr sz="900">
                <a:latin typeface="Nunito Sans"/>
                <a:ea typeface="Nunito Sans"/>
                <a:cs typeface="Nunito Sans"/>
                <a:sym typeface="Nunito Sans"/>
              </a:defRPr>
            </a:lvl6pPr>
            <a:lvl7pPr lvl="6" algn="r">
              <a:spcBef>
                <a:spcPts val="0"/>
              </a:spcBef>
              <a:spcAft>
                <a:spcPts val="0"/>
              </a:spcAft>
              <a:buNone/>
              <a:defRPr sz="900">
                <a:latin typeface="Nunito Sans"/>
                <a:ea typeface="Nunito Sans"/>
                <a:cs typeface="Nunito Sans"/>
                <a:sym typeface="Nunito Sans"/>
              </a:defRPr>
            </a:lvl7pPr>
            <a:lvl8pPr lvl="7" algn="r">
              <a:spcBef>
                <a:spcPts val="0"/>
              </a:spcBef>
              <a:spcAft>
                <a:spcPts val="0"/>
              </a:spcAft>
              <a:buNone/>
              <a:defRPr sz="900">
                <a:latin typeface="Nunito Sans"/>
                <a:ea typeface="Nunito Sans"/>
                <a:cs typeface="Nunito Sans"/>
                <a:sym typeface="Nunito Sans"/>
              </a:defRPr>
            </a:lvl8pPr>
            <a:lvl9pPr lvl="8" algn="r">
              <a:spcBef>
                <a:spcPts val="0"/>
              </a:spcBef>
              <a:spcAft>
                <a:spcPts val="0"/>
              </a:spcAft>
              <a:buNone/>
              <a:defRPr sz="900">
                <a:latin typeface="Nunito Sans"/>
                <a:ea typeface="Nunito Sans"/>
                <a:cs typeface="Nunito Sans"/>
                <a:sym typeface="Nunito Sans"/>
              </a:defRPr>
            </a:lvl9pPr>
          </a:lstStyle>
          <a:p/>
        </p:txBody>
      </p:sp>
      <p:sp>
        <p:nvSpPr>
          <p:cNvPr id="274" name="Google Shape;274;p20"/>
          <p:cNvSpPr txBox="1"/>
          <p:nvPr>
            <p:ph idx="22" type="title"/>
          </p:nvPr>
        </p:nvSpPr>
        <p:spPr>
          <a:xfrm>
            <a:off x="228600" y="2666090"/>
            <a:ext cx="1219800" cy="126900"/>
          </a:xfrm>
          <a:prstGeom prst="rect">
            <a:avLst/>
          </a:prstGeom>
        </p:spPr>
        <p:txBody>
          <a:bodyPr anchorCtr="0" anchor="ctr" bIns="0" lIns="91425" spcFirstLastPara="1" rIns="91425" wrap="square" tIns="0">
            <a:noAutofit/>
          </a:bodyPr>
          <a:lstStyle>
            <a:lvl1pPr lvl="0">
              <a:spcBef>
                <a:spcPts val="0"/>
              </a:spcBef>
              <a:spcAft>
                <a:spcPts val="0"/>
              </a:spcAft>
              <a:buNone/>
              <a:defRPr b="0" sz="700">
                <a:latin typeface="Nunito Sans"/>
                <a:ea typeface="Nunito Sans"/>
                <a:cs typeface="Nunito Sans"/>
                <a:sym typeface="Nunito Sans"/>
              </a:defRPr>
            </a:lvl1pPr>
            <a:lvl2pPr lvl="1">
              <a:spcBef>
                <a:spcPts val="0"/>
              </a:spcBef>
              <a:spcAft>
                <a:spcPts val="0"/>
              </a:spcAft>
              <a:buNone/>
              <a:defRPr sz="900">
                <a:latin typeface="Nunito Sans"/>
                <a:ea typeface="Nunito Sans"/>
                <a:cs typeface="Nunito Sans"/>
                <a:sym typeface="Nunito Sans"/>
              </a:defRPr>
            </a:lvl2pPr>
            <a:lvl3pPr lvl="2">
              <a:spcBef>
                <a:spcPts val="0"/>
              </a:spcBef>
              <a:spcAft>
                <a:spcPts val="0"/>
              </a:spcAft>
              <a:buNone/>
              <a:defRPr sz="900">
                <a:latin typeface="Nunito Sans"/>
                <a:ea typeface="Nunito Sans"/>
                <a:cs typeface="Nunito Sans"/>
                <a:sym typeface="Nunito Sans"/>
              </a:defRPr>
            </a:lvl3pPr>
            <a:lvl4pPr lvl="3">
              <a:spcBef>
                <a:spcPts val="0"/>
              </a:spcBef>
              <a:spcAft>
                <a:spcPts val="0"/>
              </a:spcAft>
              <a:buNone/>
              <a:defRPr sz="900">
                <a:latin typeface="Nunito Sans"/>
                <a:ea typeface="Nunito Sans"/>
                <a:cs typeface="Nunito Sans"/>
                <a:sym typeface="Nunito Sans"/>
              </a:defRPr>
            </a:lvl4pPr>
            <a:lvl5pPr lvl="4">
              <a:spcBef>
                <a:spcPts val="0"/>
              </a:spcBef>
              <a:spcAft>
                <a:spcPts val="0"/>
              </a:spcAft>
              <a:buNone/>
              <a:defRPr sz="900">
                <a:latin typeface="Nunito Sans"/>
                <a:ea typeface="Nunito Sans"/>
                <a:cs typeface="Nunito Sans"/>
                <a:sym typeface="Nunito Sans"/>
              </a:defRPr>
            </a:lvl5pPr>
            <a:lvl6pPr lvl="5">
              <a:spcBef>
                <a:spcPts val="0"/>
              </a:spcBef>
              <a:spcAft>
                <a:spcPts val="0"/>
              </a:spcAft>
              <a:buNone/>
              <a:defRPr sz="900">
                <a:latin typeface="Nunito Sans"/>
                <a:ea typeface="Nunito Sans"/>
                <a:cs typeface="Nunito Sans"/>
                <a:sym typeface="Nunito Sans"/>
              </a:defRPr>
            </a:lvl6pPr>
            <a:lvl7pPr lvl="6">
              <a:spcBef>
                <a:spcPts val="0"/>
              </a:spcBef>
              <a:spcAft>
                <a:spcPts val="0"/>
              </a:spcAft>
              <a:buNone/>
              <a:defRPr sz="900">
                <a:latin typeface="Nunito Sans"/>
                <a:ea typeface="Nunito Sans"/>
                <a:cs typeface="Nunito Sans"/>
                <a:sym typeface="Nunito Sans"/>
              </a:defRPr>
            </a:lvl7pPr>
            <a:lvl8pPr lvl="7">
              <a:spcBef>
                <a:spcPts val="0"/>
              </a:spcBef>
              <a:spcAft>
                <a:spcPts val="0"/>
              </a:spcAft>
              <a:buNone/>
              <a:defRPr sz="900">
                <a:latin typeface="Nunito Sans"/>
                <a:ea typeface="Nunito Sans"/>
                <a:cs typeface="Nunito Sans"/>
                <a:sym typeface="Nunito Sans"/>
              </a:defRPr>
            </a:lvl8pPr>
            <a:lvl9pPr lvl="8">
              <a:spcBef>
                <a:spcPts val="0"/>
              </a:spcBef>
              <a:spcAft>
                <a:spcPts val="0"/>
              </a:spcAft>
              <a:buNone/>
              <a:defRPr sz="900">
                <a:latin typeface="Nunito Sans"/>
                <a:ea typeface="Nunito Sans"/>
                <a:cs typeface="Nunito Sans"/>
                <a:sym typeface="Nunito Sans"/>
              </a:defRPr>
            </a:lvl9pPr>
          </a:lstStyle>
          <a:p/>
        </p:txBody>
      </p:sp>
      <p:sp>
        <p:nvSpPr>
          <p:cNvPr id="275" name="Google Shape;275;p20"/>
          <p:cNvSpPr txBox="1"/>
          <p:nvPr>
            <p:ph idx="23" type="title"/>
          </p:nvPr>
        </p:nvSpPr>
        <p:spPr>
          <a:xfrm>
            <a:off x="1843500" y="2666090"/>
            <a:ext cx="1219800" cy="126900"/>
          </a:xfrm>
          <a:prstGeom prst="rect">
            <a:avLst/>
          </a:prstGeom>
        </p:spPr>
        <p:txBody>
          <a:bodyPr anchorCtr="0" anchor="ctr" bIns="0" lIns="91425" spcFirstLastPara="1" rIns="91425" wrap="square" tIns="0">
            <a:noAutofit/>
          </a:bodyPr>
          <a:lstStyle>
            <a:lvl1pPr lvl="0" algn="r">
              <a:spcBef>
                <a:spcPts val="0"/>
              </a:spcBef>
              <a:spcAft>
                <a:spcPts val="0"/>
              </a:spcAft>
              <a:buNone/>
              <a:defRPr b="0" sz="700">
                <a:latin typeface="Nunito Sans"/>
                <a:ea typeface="Nunito Sans"/>
                <a:cs typeface="Nunito Sans"/>
                <a:sym typeface="Nunito Sans"/>
              </a:defRPr>
            </a:lvl1pPr>
            <a:lvl2pPr lvl="1" algn="r">
              <a:spcBef>
                <a:spcPts val="0"/>
              </a:spcBef>
              <a:spcAft>
                <a:spcPts val="0"/>
              </a:spcAft>
              <a:buNone/>
              <a:defRPr sz="900">
                <a:latin typeface="Nunito Sans"/>
                <a:ea typeface="Nunito Sans"/>
                <a:cs typeface="Nunito Sans"/>
                <a:sym typeface="Nunito Sans"/>
              </a:defRPr>
            </a:lvl2pPr>
            <a:lvl3pPr lvl="2" algn="r">
              <a:spcBef>
                <a:spcPts val="0"/>
              </a:spcBef>
              <a:spcAft>
                <a:spcPts val="0"/>
              </a:spcAft>
              <a:buNone/>
              <a:defRPr sz="900">
                <a:latin typeface="Nunito Sans"/>
                <a:ea typeface="Nunito Sans"/>
                <a:cs typeface="Nunito Sans"/>
                <a:sym typeface="Nunito Sans"/>
              </a:defRPr>
            </a:lvl3pPr>
            <a:lvl4pPr lvl="3" algn="r">
              <a:spcBef>
                <a:spcPts val="0"/>
              </a:spcBef>
              <a:spcAft>
                <a:spcPts val="0"/>
              </a:spcAft>
              <a:buNone/>
              <a:defRPr sz="900">
                <a:latin typeface="Nunito Sans"/>
                <a:ea typeface="Nunito Sans"/>
                <a:cs typeface="Nunito Sans"/>
                <a:sym typeface="Nunito Sans"/>
              </a:defRPr>
            </a:lvl4pPr>
            <a:lvl5pPr lvl="4" algn="r">
              <a:spcBef>
                <a:spcPts val="0"/>
              </a:spcBef>
              <a:spcAft>
                <a:spcPts val="0"/>
              </a:spcAft>
              <a:buNone/>
              <a:defRPr sz="900">
                <a:latin typeface="Nunito Sans"/>
                <a:ea typeface="Nunito Sans"/>
                <a:cs typeface="Nunito Sans"/>
                <a:sym typeface="Nunito Sans"/>
              </a:defRPr>
            </a:lvl5pPr>
            <a:lvl6pPr lvl="5" algn="r">
              <a:spcBef>
                <a:spcPts val="0"/>
              </a:spcBef>
              <a:spcAft>
                <a:spcPts val="0"/>
              </a:spcAft>
              <a:buNone/>
              <a:defRPr sz="900">
                <a:latin typeface="Nunito Sans"/>
                <a:ea typeface="Nunito Sans"/>
                <a:cs typeface="Nunito Sans"/>
                <a:sym typeface="Nunito Sans"/>
              </a:defRPr>
            </a:lvl6pPr>
            <a:lvl7pPr lvl="6" algn="r">
              <a:spcBef>
                <a:spcPts val="0"/>
              </a:spcBef>
              <a:spcAft>
                <a:spcPts val="0"/>
              </a:spcAft>
              <a:buNone/>
              <a:defRPr sz="900">
                <a:latin typeface="Nunito Sans"/>
                <a:ea typeface="Nunito Sans"/>
                <a:cs typeface="Nunito Sans"/>
                <a:sym typeface="Nunito Sans"/>
              </a:defRPr>
            </a:lvl7pPr>
            <a:lvl8pPr lvl="7" algn="r">
              <a:spcBef>
                <a:spcPts val="0"/>
              </a:spcBef>
              <a:spcAft>
                <a:spcPts val="0"/>
              </a:spcAft>
              <a:buNone/>
              <a:defRPr sz="900">
                <a:latin typeface="Nunito Sans"/>
                <a:ea typeface="Nunito Sans"/>
                <a:cs typeface="Nunito Sans"/>
                <a:sym typeface="Nunito Sans"/>
              </a:defRPr>
            </a:lvl8pPr>
            <a:lvl9pPr lvl="8" algn="r">
              <a:spcBef>
                <a:spcPts val="0"/>
              </a:spcBef>
              <a:spcAft>
                <a:spcPts val="0"/>
              </a:spcAft>
              <a:buNone/>
              <a:defRPr sz="900">
                <a:latin typeface="Nunito Sans"/>
                <a:ea typeface="Nunito Sans"/>
                <a:cs typeface="Nunito Sans"/>
                <a:sym typeface="Nunito Sans"/>
              </a:defRPr>
            </a:lvl9pPr>
          </a:lstStyle>
          <a:p/>
        </p:txBody>
      </p:sp>
      <p:sp>
        <p:nvSpPr>
          <p:cNvPr id="276" name="Google Shape;276;p20"/>
          <p:cNvSpPr txBox="1"/>
          <p:nvPr>
            <p:ph idx="24" type="title"/>
          </p:nvPr>
        </p:nvSpPr>
        <p:spPr>
          <a:xfrm>
            <a:off x="228600" y="2984230"/>
            <a:ext cx="1219800" cy="126900"/>
          </a:xfrm>
          <a:prstGeom prst="rect">
            <a:avLst/>
          </a:prstGeom>
        </p:spPr>
        <p:txBody>
          <a:bodyPr anchorCtr="0" anchor="ctr" bIns="0" lIns="91425" spcFirstLastPara="1" rIns="91425" wrap="square" tIns="0">
            <a:noAutofit/>
          </a:bodyPr>
          <a:lstStyle>
            <a:lvl1pPr lvl="0">
              <a:spcBef>
                <a:spcPts val="0"/>
              </a:spcBef>
              <a:spcAft>
                <a:spcPts val="0"/>
              </a:spcAft>
              <a:buNone/>
              <a:defRPr b="0" sz="700">
                <a:latin typeface="Nunito Sans"/>
                <a:ea typeface="Nunito Sans"/>
                <a:cs typeface="Nunito Sans"/>
                <a:sym typeface="Nunito Sans"/>
              </a:defRPr>
            </a:lvl1pPr>
            <a:lvl2pPr lvl="1">
              <a:spcBef>
                <a:spcPts val="0"/>
              </a:spcBef>
              <a:spcAft>
                <a:spcPts val="0"/>
              </a:spcAft>
              <a:buNone/>
              <a:defRPr sz="900">
                <a:latin typeface="Nunito Sans"/>
                <a:ea typeface="Nunito Sans"/>
                <a:cs typeface="Nunito Sans"/>
                <a:sym typeface="Nunito Sans"/>
              </a:defRPr>
            </a:lvl2pPr>
            <a:lvl3pPr lvl="2">
              <a:spcBef>
                <a:spcPts val="0"/>
              </a:spcBef>
              <a:spcAft>
                <a:spcPts val="0"/>
              </a:spcAft>
              <a:buNone/>
              <a:defRPr sz="900">
                <a:latin typeface="Nunito Sans"/>
                <a:ea typeface="Nunito Sans"/>
                <a:cs typeface="Nunito Sans"/>
                <a:sym typeface="Nunito Sans"/>
              </a:defRPr>
            </a:lvl3pPr>
            <a:lvl4pPr lvl="3">
              <a:spcBef>
                <a:spcPts val="0"/>
              </a:spcBef>
              <a:spcAft>
                <a:spcPts val="0"/>
              </a:spcAft>
              <a:buNone/>
              <a:defRPr sz="900">
                <a:latin typeface="Nunito Sans"/>
                <a:ea typeface="Nunito Sans"/>
                <a:cs typeface="Nunito Sans"/>
                <a:sym typeface="Nunito Sans"/>
              </a:defRPr>
            </a:lvl4pPr>
            <a:lvl5pPr lvl="4">
              <a:spcBef>
                <a:spcPts val="0"/>
              </a:spcBef>
              <a:spcAft>
                <a:spcPts val="0"/>
              </a:spcAft>
              <a:buNone/>
              <a:defRPr sz="900">
                <a:latin typeface="Nunito Sans"/>
                <a:ea typeface="Nunito Sans"/>
                <a:cs typeface="Nunito Sans"/>
                <a:sym typeface="Nunito Sans"/>
              </a:defRPr>
            </a:lvl5pPr>
            <a:lvl6pPr lvl="5">
              <a:spcBef>
                <a:spcPts val="0"/>
              </a:spcBef>
              <a:spcAft>
                <a:spcPts val="0"/>
              </a:spcAft>
              <a:buNone/>
              <a:defRPr sz="900">
                <a:latin typeface="Nunito Sans"/>
                <a:ea typeface="Nunito Sans"/>
                <a:cs typeface="Nunito Sans"/>
                <a:sym typeface="Nunito Sans"/>
              </a:defRPr>
            </a:lvl6pPr>
            <a:lvl7pPr lvl="6">
              <a:spcBef>
                <a:spcPts val="0"/>
              </a:spcBef>
              <a:spcAft>
                <a:spcPts val="0"/>
              </a:spcAft>
              <a:buNone/>
              <a:defRPr sz="900">
                <a:latin typeface="Nunito Sans"/>
                <a:ea typeface="Nunito Sans"/>
                <a:cs typeface="Nunito Sans"/>
                <a:sym typeface="Nunito Sans"/>
              </a:defRPr>
            </a:lvl7pPr>
            <a:lvl8pPr lvl="7">
              <a:spcBef>
                <a:spcPts val="0"/>
              </a:spcBef>
              <a:spcAft>
                <a:spcPts val="0"/>
              </a:spcAft>
              <a:buNone/>
              <a:defRPr sz="900">
                <a:latin typeface="Nunito Sans"/>
                <a:ea typeface="Nunito Sans"/>
                <a:cs typeface="Nunito Sans"/>
                <a:sym typeface="Nunito Sans"/>
              </a:defRPr>
            </a:lvl8pPr>
            <a:lvl9pPr lvl="8">
              <a:spcBef>
                <a:spcPts val="0"/>
              </a:spcBef>
              <a:spcAft>
                <a:spcPts val="0"/>
              </a:spcAft>
              <a:buNone/>
              <a:defRPr sz="900">
                <a:latin typeface="Nunito Sans"/>
                <a:ea typeface="Nunito Sans"/>
                <a:cs typeface="Nunito Sans"/>
                <a:sym typeface="Nunito Sans"/>
              </a:defRPr>
            </a:lvl9pPr>
          </a:lstStyle>
          <a:p/>
        </p:txBody>
      </p:sp>
      <p:sp>
        <p:nvSpPr>
          <p:cNvPr id="277" name="Google Shape;277;p20"/>
          <p:cNvSpPr txBox="1"/>
          <p:nvPr>
            <p:ph idx="25" type="title"/>
          </p:nvPr>
        </p:nvSpPr>
        <p:spPr>
          <a:xfrm>
            <a:off x="3154713" y="2347950"/>
            <a:ext cx="1219800" cy="126900"/>
          </a:xfrm>
          <a:prstGeom prst="rect">
            <a:avLst/>
          </a:prstGeom>
        </p:spPr>
        <p:txBody>
          <a:bodyPr anchorCtr="0" anchor="ctr" bIns="0" lIns="91425" spcFirstLastPara="1" rIns="91425" wrap="square" tIns="0">
            <a:noAutofit/>
          </a:bodyPr>
          <a:lstStyle>
            <a:lvl1pPr lvl="0">
              <a:spcBef>
                <a:spcPts val="0"/>
              </a:spcBef>
              <a:spcAft>
                <a:spcPts val="0"/>
              </a:spcAft>
              <a:buNone/>
              <a:defRPr b="0" sz="700">
                <a:latin typeface="Nunito Sans"/>
                <a:ea typeface="Nunito Sans"/>
                <a:cs typeface="Nunito Sans"/>
                <a:sym typeface="Nunito Sans"/>
              </a:defRPr>
            </a:lvl1pPr>
            <a:lvl2pPr lvl="1">
              <a:spcBef>
                <a:spcPts val="0"/>
              </a:spcBef>
              <a:spcAft>
                <a:spcPts val="0"/>
              </a:spcAft>
              <a:buNone/>
              <a:defRPr sz="900">
                <a:latin typeface="Nunito Sans"/>
                <a:ea typeface="Nunito Sans"/>
                <a:cs typeface="Nunito Sans"/>
                <a:sym typeface="Nunito Sans"/>
              </a:defRPr>
            </a:lvl2pPr>
            <a:lvl3pPr lvl="2">
              <a:spcBef>
                <a:spcPts val="0"/>
              </a:spcBef>
              <a:spcAft>
                <a:spcPts val="0"/>
              </a:spcAft>
              <a:buNone/>
              <a:defRPr sz="900">
                <a:latin typeface="Nunito Sans"/>
                <a:ea typeface="Nunito Sans"/>
                <a:cs typeface="Nunito Sans"/>
                <a:sym typeface="Nunito Sans"/>
              </a:defRPr>
            </a:lvl3pPr>
            <a:lvl4pPr lvl="3">
              <a:spcBef>
                <a:spcPts val="0"/>
              </a:spcBef>
              <a:spcAft>
                <a:spcPts val="0"/>
              </a:spcAft>
              <a:buNone/>
              <a:defRPr sz="900">
                <a:latin typeface="Nunito Sans"/>
                <a:ea typeface="Nunito Sans"/>
                <a:cs typeface="Nunito Sans"/>
                <a:sym typeface="Nunito Sans"/>
              </a:defRPr>
            </a:lvl4pPr>
            <a:lvl5pPr lvl="4">
              <a:spcBef>
                <a:spcPts val="0"/>
              </a:spcBef>
              <a:spcAft>
                <a:spcPts val="0"/>
              </a:spcAft>
              <a:buNone/>
              <a:defRPr sz="900">
                <a:latin typeface="Nunito Sans"/>
                <a:ea typeface="Nunito Sans"/>
                <a:cs typeface="Nunito Sans"/>
                <a:sym typeface="Nunito Sans"/>
              </a:defRPr>
            </a:lvl5pPr>
            <a:lvl6pPr lvl="5">
              <a:spcBef>
                <a:spcPts val="0"/>
              </a:spcBef>
              <a:spcAft>
                <a:spcPts val="0"/>
              </a:spcAft>
              <a:buNone/>
              <a:defRPr sz="900">
                <a:latin typeface="Nunito Sans"/>
                <a:ea typeface="Nunito Sans"/>
                <a:cs typeface="Nunito Sans"/>
                <a:sym typeface="Nunito Sans"/>
              </a:defRPr>
            </a:lvl6pPr>
            <a:lvl7pPr lvl="6">
              <a:spcBef>
                <a:spcPts val="0"/>
              </a:spcBef>
              <a:spcAft>
                <a:spcPts val="0"/>
              </a:spcAft>
              <a:buNone/>
              <a:defRPr sz="900">
                <a:latin typeface="Nunito Sans"/>
                <a:ea typeface="Nunito Sans"/>
                <a:cs typeface="Nunito Sans"/>
                <a:sym typeface="Nunito Sans"/>
              </a:defRPr>
            </a:lvl7pPr>
            <a:lvl8pPr lvl="7">
              <a:spcBef>
                <a:spcPts val="0"/>
              </a:spcBef>
              <a:spcAft>
                <a:spcPts val="0"/>
              </a:spcAft>
              <a:buNone/>
              <a:defRPr sz="900">
                <a:latin typeface="Nunito Sans"/>
                <a:ea typeface="Nunito Sans"/>
                <a:cs typeface="Nunito Sans"/>
                <a:sym typeface="Nunito Sans"/>
              </a:defRPr>
            </a:lvl8pPr>
            <a:lvl9pPr lvl="8">
              <a:spcBef>
                <a:spcPts val="0"/>
              </a:spcBef>
              <a:spcAft>
                <a:spcPts val="0"/>
              </a:spcAft>
              <a:buNone/>
              <a:defRPr sz="900">
                <a:latin typeface="Nunito Sans"/>
                <a:ea typeface="Nunito Sans"/>
                <a:cs typeface="Nunito Sans"/>
                <a:sym typeface="Nunito Sans"/>
              </a:defRPr>
            </a:lvl9pPr>
          </a:lstStyle>
          <a:p/>
        </p:txBody>
      </p:sp>
      <p:sp>
        <p:nvSpPr>
          <p:cNvPr id="278" name="Google Shape;278;p20"/>
          <p:cNvSpPr txBox="1"/>
          <p:nvPr>
            <p:ph idx="26" type="title"/>
          </p:nvPr>
        </p:nvSpPr>
        <p:spPr>
          <a:xfrm>
            <a:off x="3154713" y="2666090"/>
            <a:ext cx="1219800" cy="126900"/>
          </a:xfrm>
          <a:prstGeom prst="rect">
            <a:avLst/>
          </a:prstGeom>
        </p:spPr>
        <p:txBody>
          <a:bodyPr anchorCtr="0" anchor="ctr" bIns="0" lIns="91425" spcFirstLastPara="1" rIns="91425" wrap="square" tIns="0">
            <a:noAutofit/>
          </a:bodyPr>
          <a:lstStyle>
            <a:lvl1pPr lvl="0">
              <a:spcBef>
                <a:spcPts val="0"/>
              </a:spcBef>
              <a:spcAft>
                <a:spcPts val="0"/>
              </a:spcAft>
              <a:buNone/>
              <a:defRPr b="0" sz="700">
                <a:latin typeface="Nunito Sans"/>
                <a:ea typeface="Nunito Sans"/>
                <a:cs typeface="Nunito Sans"/>
                <a:sym typeface="Nunito Sans"/>
              </a:defRPr>
            </a:lvl1pPr>
            <a:lvl2pPr lvl="1">
              <a:spcBef>
                <a:spcPts val="0"/>
              </a:spcBef>
              <a:spcAft>
                <a:spcPts val="0"/>
              </a:spcAft>
              <a:buNone/>
              <a:defRPr sz="900">
                <a:latin typeface="Nunito Sans"/>
                <a:ea typeface="Nunito Sans"/>
                <a:cs typeface="Nunito Sans"/>
                <a:sym typeface="Nunito Sans"/>
              </a:defRPr>
            </a:lvl2pPr>
            <a:lvl3pPr lvl="2">
              <a:spcBef>
                <a:spcPts val="0"/>
              </a:spcBef>
              <a:spcAft>
                <a:spcPts val="0"/>
              </a:spcAft>
              <a:buNone/>
              <a:defRPr sz="900">
                <a:latin typeface="Nunito Sans"/>
                <a:ea typeface="Nunito Sans"/>
                <a:cs typeface="Nunito Sans"/>
                <a:sym typeface="Nunito Sans"/>
              </a:defRPr>
            </a:lvl3pPr>
            <a:lvl4pPr lvl="3">
              <a:spcBef>
                <a:spcPts val="0"/>
              </a:spcBef>
              <a:spcAft>
                <a:spcPts val="0"/>
              </a:spcAft>
              <a:buNone/>
              <a:defRPr sz="900">
                <a:latin typeface="Nunito Sans"/>
                <a:ea typeface="Nunito Sans"/>
                <a:cs typeface="Nunito Sans"/>
                <a:sym typeface="Nunito Sans"/>
              </a:defRPr>
            </a:lvl4pPr>
            <a:lvl5pPr lvl="4">
              <a:spcBef>
                <a:spcPts val="0"/>
              </a:spcBef>
              <a:spcAft>
                <a:spcPts val="0"/>
              </a:spcAft>
              <a:buNone/>
              <a:defRPr sz="900">
                <a:latin typeface="Nunito Sans"/>
                <a:ea typeface="Nunito Sans"/>
                <a:cs typeface="Nunito Sans"/>
                <a:sym typeface="Nunito Sans"/>
              </a:defRPr>
            </a:lvl5pPr>
            <a:lvl6pPr lvl="5">
              <a:spcBef>
                <a:spcPts val="0"/>
              </a:spcBef>
              <a:spcAft>
                <a:spcPts val="0"/>
              </a:spcAft>
              <a:buNone/>
              <a:defRPr sz="900">
                <a:latin typeface="Nunito Sans"/>
                <a:ea typeface="Nunito Sans"/>
                <a:cs typeface="Nunito Sans"/>
                <a:sym typeface="Nunito Sans"/>
              </a:defRPr>
            </a:lvl6pPr>
            <a:lvl7pPr lvl="6">
              <a:spcBef>
                <a:spcPts val="0"/>
              </a:spcBef>
              <a:spcAft>
                <a:spcPts val="0"/>
              </a:spcAft>
              <a:buNone/>
              <a:defRPr sz="900">
                <a:latin typeface="Nunito Sans"/>
                <a:ea typeface="Nunito Sans"/>
                <a:cs typeface="Nunito Sans"/>
                <a:sym typeface="Nunito Sans"/>
              </a:defRPr>
            </a:lvl7pPr>
            <a:lvl8pPr lvl="7">
              <a:spcBef>
                <a:spcPts val="0"/>
              </a:spcBef>
              <a:spcAft>
                <a:spcPts val="0"/>
              </a:spcAft>
              <a:buNone/>
              <a:defRPr sz="900">
                <a:latin typeface="Nunito Sans"/>
                <a:ea typeface="Nunito Sans"/>
                <a:cs typeface="Nunito Sans"/>
                <a:sym typeface="Nunito Sans"/>
              </a:defRPr>
            </a:lvl8pPr>
            <a:lvl9pPr lvl="8">
              <a:spcBef>
                <a:spcPts val="0"/>
              </a:spcBef>
              <a:spcAft>
                <a:spcPts val="0"/>
              </a:spcAft>
              <a:buNone/>
              <a:defRPr sz="900">
                <a:latin typeface="Nunito Sans"/>
                <a:ea typeface="Nunito Sans"/>
                <a:cs typeface="Nunito Sans"/>
                <a:sym typeface="Nunito Sans"/>
              </a:defRPr>
            </a:lvl9pPr>
          </a:lstStyle>
          <a:p/>
        </p:txBody>
      </p:sp>
      <p:sp>
        <p:nvSpPr>
          <p:cNvPr id="279" name="Google Shape;279;p20"/>
          <p:cNvSpPr txBox="1"/>
          <p:nvPr>
            <p:ph idx="27" type="title"/>
          </p:nvPr>
        </p:nvSpPr>
        <p:spPr>
          <a:xfrm>
            <a:off x="3154713" y="2984230"/>
            <a:ext cx="1219800" cy="126900"/>
          </a:xfrm>
          <a:prstGeom prst="rect">
            <a:avLst/>
          </a:prstGeom>
        </p:spPr>
        <p:txBody>
          <a:bodyPr anchorCtr="0" anchor="ctr" bIns="0" lIns="91425" spcFirstLastPara="1" rIns="91425" wrap="square" tIns="0">
            <a:noAutofit/>
          </a:bodyPr>
          <a:lstStyle>
            <a:lvl1pPr lvl="0">
              <a:spcBef>
                <a:spcPts val="0"/>
              </a:spcBef>
              <a:spcAft>
                <a:spcPts val="0"/>
              </a:spcAft>
              <a:buNone/>
              <a:defRPr b="0" sz="700">
                <a:latin typeface="Nunito Sans"/>
                <a:ea typeface="Nunito Sans"/>
                <a:cs typeface="Nunito Sans"/>
                <a:sym typeface="Nunito Sans"/>
              </a:defRPr>
            </a:lvl1pPr>
            <a:lvl2pPr lvl="1">
              <a:spcBef>
                <a:spcPts val="0"/>
              </a:spcBef>
              <a:spcAft>
                <a:spcPts val="0"/>
              </a:spcAft>
              <a:buNone/>
              <a:defRPr sz="900">
                <a:latin typeface="Nunito Sans"/>
                <a:ea typeface="Nunito Sans"/>
                <a:cs typeface="Nunito Sans"/>
                <a:sym typeface="Nunito Sans"/>
              </a:defRPr>
            </a:lvl2pPr>
            <a:lvl3pPr lvl="2">
              <a:spcBef>
                <a:spcPts val="0"/>
              </a:spcBef>
              <a:spcAft>
                <a:spcPts val="0"/>
              </a:spcAft>
              <a:buNone/>
              <a:defRPr sz="900">
                <a:latin typeface="Nunito Sans"/>
                <a:ea typeface="Nunito Sans"/>
                <a:cs typeface="Nunito Sans"/>
                <a:sym typeface="Nunito Sans"/>
              </a:defRPr>
            </a:lvl3pPr>
            <a:lvl4pPr lvl="3">
              <a:spcBef>
                <a:spcPts val="0"/>
              </a:spcBef>
              <a:spcAft>
                <a:spcPts val="0"/>
              </a:spcAft>
              <a:buNone/>
              <a:defRPr sz="900">
                <a:latin typeface="Nunito Sans"/>
                <a:ea typeface="Nunito Sans"/>
                <a:cs typeface="Nunito Sans"/>
                <a:sym typeface="Nunito Sans"/>
              </a:defRPr>
            </a:lvl4pPr>
            <a:lvl5pPr lvl="4">
              <a:spcBef>
                <a:spcPts val="0"/>
              </a:spcBef>
              <a:spcAft>
                <a:spcPts val="0"/>
              </a:spcAft>
              <a:buNone/>
              <a:defRPr sz="900">
                <a:latin typeface="Nunito Sans"/>
                <a:ea typeface="Nunito Sans"/>
                <a:cs typeface="Nunito Sans"/>
                <a:sym typeface="Nunito Sans"/>
              </a:defRPr>
            </a:lvl5pPr>
            <a:lvl6pPr lvl="5">
              <a:spcBef>
                <a:spcPts val="0"/>
              </a:spcBef>
              <a:spcAft>
                <a:spcPts val="0"/>
              </a:spcAft>
              <a:buNone/>
              <a:defRPr sz="900">
                <a:latin typeface="Nunito Sans"/>
                <a:ea typeface="Nunito Sans"/>
                <a:cs typeface="Nunito Sans"/>
                <a:sym typeface="Nunito Sans"/>
              </a:defRPr>
            </a:lvl6pPr>
            <a:lvl7pPr lvl="6">
              <a:spcBef>
                <a:spcPts val="0"/>
              </a:spcBef>
              <a:spcAft>
                <a:spcPts val="0"/>
              </a:spcAft>
              <a:buNone/>
              <a:defRPr sz="900">
                <a:latin typeface="Nunito Sans"/>
                <a:ea typeface="Nunito Sans"/>
                <a:cs typeface="Nunito Sans"/>
                <a:sym typeface="Nunito Sans"/>
              </a:defRPr>
            </a:lvl7pPr>
            <a:lvl8pPr lvl="7">
              <a:spcBef>
                <a:spcPts val="0"/>
              </a:spcBef>
              <a:spcAft>
                <a:spcPts val="0"/>
              </a:spcAft>
              <a:buNone/>
              <a:defRPr sz="900">
                <a:latin typeface="Nunito Sans"/>
                <a:ea typeface="Nunito Sans"/>
                <a:cs typeface="Nunito Sans"/>
                <a:sym typeface="Nunito Sans"/>
              </a:defRPr>
            </a:lvl8pPr>
            <a:lvl9pPr lvl="8">
              <a:spcBef>
                <a:spcPts val="0"/>
              </a:spcBef>
              <a:spcAft>
                <a:spcPts val="0"/>
              </a:spcAft>
              <a:buNone/>
              <a:defRPr sz="900">
                <a:latin typeface="Nunito Sans"/>
                <a:ea typeface="Nunito Sans"/>
                <a:cs typeface="Nunito Sans"/>
                <a:sym typeface="Nunito Sans"/>
              </a:defRPr>
            </a:lvl9pPr>
          </a:lstStyle>
          <a:p/>
        </p:txBody>
      </p:sp>
      <p:sp>
        <p:nvSpPr>
          <p:cNvPr id="280" name="Google Shape;280;p20"/>
          <p:cNvSpPr txBox="1"/>
          <p:nvPr>
            <p:ph idx="28" type="subTitle"/>
          </p:nvPr>
        </p:nvSpPr>
        <p:spPr>
          <a:xfrm>
            <a:off x="228600" y="4800275"/>
            <a:ext cx="1115700" cy="311400"/>
          </a:xfrm>
          <a:prstGeom prst="rect">
            <a:avLst/>
          </a:prstGeom>
        </p:spPr>
        <p:txBody>
          <a:bodyPr anchorCtr="0" anchor="t" bIns="91425" lIns="91425" spcFirstLastPara="1" rIns="91425" wrap="square" tIns="91425">
            <a:noAutofit/>
          </a:bodyPr>
          <a:lstStyle>
            <a:lvl1pPr lvl="0">
              <a:spcBef>
                <a:spcPts val="0"/>
              </a:spcBef>
              <a:spcAft>
                <a:spcPts val="0"/>
              </a:spcAft>
              <a:buNone/>
              <a:defRPr sz="700">
                <a:solidFill>
                  <a:schemeClr val="accent5"/>
                </a:solidFill>
                <a:latin typeface="Nunito Sans"/>
                <a:ea typeface="Nunito Sans"/>
                <a:cs typeface="Nunito Sans"/>
                <a:sym typeface="Nunito Sans"/>
              </a:defRPr>
            </a:lvl1pPr>
            <a:lvl2pPr lvl="1">
              <a:spcBef>
                <a:spcPts val="0"/>
              </a:spcBef>
              <a:spcAft>
                <a:spcPts val="0"/>
              </a:spcAft>
              <a:buSzPts val="700"/>
              <a:buFont typeface="Nunito Sans"/>
              <a:buNone/>
              <a:defRPr sz="700">
                <a:latin typeface="Nunito Sans"/>
                <a:ea typeface="Nunito Sans"/>
                <a:cs typeface="Nunito Sans"/>
                <a:sym typeface="Nunito Sans"/>
              </a:defRPr>
            </a:lvl2pPr>
            <a:lvl3pPr lvl="2">
              <a:spcBef>
                <a:spcPts val="0"/>
              </a:spcBef>
              <a:spcAft>
                <a:spcPts val="0"/>
              </a:spcAft>
              <a:buSzPts val="700"/>
              <a:buFont typeface="Nunito Sans"/>
              <a:buNone/>
              <a:defRPr sz="700">
                <a:latin typeface="Nunito Sans"/>
                <a:ea typeface="Nunito Sans"/>
                <a:cs typeface="Nunito Sans"/>
                <a:sym typeface="Nunito Sans"/>
              </a:defRPr>
            </a:lvl3pPr>
            <a:lvl4pPr lvl="3">
              <a:spcBef>
                <a:spcPts val="0"/>
              </a:spcBef>
              <a:spcAft>
                <a:spcPts val="0"/>
              </a:spcAft>
              <a:buSzPts val="700"/>
              <a:buFont typeface="Nunito Sans"/>
              <a:buNone/>
              <a:defRPr sz="700">
                <a:latin typeface="Nunito Sans"/>
                <a:ea typeface="Nunito Sans"/>
                <a:cs typeface="Nunito Sans"/>
                <a:sym typeface="Nunito Sans"/>
              </a:defRPr>
            </a:lvl4pPr>
            <a:lvl5pPr lvl="4">
              <a:spcBef>
                <a:spcPts val="0"/>
              </a:spcBef>
              <a:spcAft>
                <a:spcPts val="0"/>
              </a:spcAft>
              <a:buSzPts val="700"/>
              <a:buFont typeface="Nunito Sans"/>
              <a:buNone/>
              <a:defRPr sz="700">
                <a:latin typeface="Nunito Sans"/>
                <a:ea typeface="Nunito Sans"/>
                <a:cs typeface="Nunito Sans"/>
                <a:sym typeface="Nunito Sans"/>
              </a:defRPr>
            </a:lvl5pPr>
            <a:lvl6pPr lvl="5">
              <a:spcBef>
                <a:spcPts val="0"/>
              </a:spcBef>
              <a:spcAft>
                <a:spcPts val="0"/>
              </a:spcAft>
              <a:buSzPts val="700"/>
              <a:buFont typeface="Nunito Sans"/>
              <a:buNone/>
              <a:defRPr sz="700">
                <a:latin typeface="Nunito Sans"/>
                <a:ea typeface="Nunito Sans"/>
                <a:cs typeface="Nunito Sans"/>
                <a:sym typeface="Nunito Sans"/>
              </a:defRPr>
            </a:lvl6pPr>
            <a:lvl7pPr lvl="6">
              <a:spcBef>
                <a:spcPts val="0"/>
              </a:spcBef>
              <a:spcAft>
                <a:spcPts val="0"/>
              </a:spcAft>
              <a:buSzPts val="700"/>
              <a:buFont typeface="Nunito Sans"/>
              <a:buNone/>
              <a:defRPr sz="700">
                <a:latin typeface="Nunito Sans"/>
                <a:ea typeface="Nunito Sans"/>
                <a:cs typeface="Nunito Sans"/>
                <a:sym typeface="Nunito Sans"/>
              </a:defRPr>
            </a:lvl7pPr>
            <a:lvl8pPr lvl="7">
              <a:spcBef>
                <a:spcPts val="0"/>
              </a:spcBef>
              <a:spcAft>
                <a:spcPts val="0"/>
              </a:spcAft>
              <a:buSzPts val="700"/>
              <a:buFont typeface="Nunito Sans"/>
              <a:buNone/>
              <a:defRPr sz="700">
                <a:latin typeface="Nunito Sans"/>
                <a:ea typeface="Nunito Sans"/>
                <a:cs typeface="Nunito Sans"/>
                <a:sym typeface="Nunito Sans"/>
              </a:defRPr>
            </a:lvl8pPr>
            <a:lvl9pPr lvl="8">
              <a:spcBef>
                <a:spcPts val="0"/>
              </a:spcBef>
              <a:spcAft>
                <a:spcPts val="0"/>
              </a:spcAft>
              <a:buSzPts val="700"/>
              <a:buFont typeface="Nunito Sans"/>
              <a:buNone/>
              <a:defRPr sz="700">
                <a:latin typeface="Nunito Sans"/>
                <a:ea typeface="Nunito Sans"/>
                <a:cs typeface="Nunito Sans"/>
                <a:sym typeface="Nunito Sans"/>
              </a:defRPr>
            </a:lvl9pPr>
          </a:lstStyle>
          <a:p/>
        </p:txBody>
      </p:sp>
      <p:sp>
        <p:nvSpPr>
          <p:cNvPr id="281" name="Google Shape;281;p2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 Alt 2">
  <p:cSld name="CUSTOM">
    <p:spTree>
      <p:nvGrpSpPr>
        <p:cNvPr id="20" name="Shape 20"/>
        <p:cNvGrpSpPr/>
        <p:nvPr/>
      </p:nvGrpSpPr>
      <p:grpSpPr>
        <a:xfrm>
          <a:off x="0" y="0"/>
          <a:ext cx="0" cy="0"/>
          <a:chOff x="0" y="0"/>
          <a:chExt cx="0" cy="0"/>
        </a:xfrm>
      </p:grpSpPr>
      <p:pic>
        <p:nvPicPr>
          <p:cNvPr id="21" name="Google Shape;21;p3"/>
          <p:cNvPicPr preferRelativeResize="0"/>
          <p:nvPr/>
        </p:nvPicPr>
        <p:blipFill rotWithShape="1">
          <a:blip r:embed="rId2">
            <a:alphaModFix/>
          </a:blip>
          <a:srcRect b="0" l="535" r="33361" t="71891"/>
          <a:stretch/>
        </p:blipFill>
        <p:spPr>
          <a:xfrm>
            <a:off x="5624200" y="3"/>
            <a:ext cx="3519800" cy="1496699"/>
          </a:xfrm>
          <a:prstGeom prst="rect">
            <a:avLst/>
          </a:prstGeom>
          <a:noFill/>
          <a:ln>
            <a:noFill/>
          </a:ln>
        </p:spPr>
      </p:pic>
      <p:sp>
        <p:nvSpPr>
          <p:cNvPr id="22" name="Google Shape;22;p3"/>
          <p:cNvSpPr txBox="1"/>
          <p:nvPr>
            <p:ph type="title"/>
          </p:nvPr>
        </p:nvSpPr>
        <p:spPr>
          <a:xfrm>
            <a:off x="228600" y="228600"/>
            <a:ext cx="5707200" cy="587700"/>
          </a:xfrm>
          <a:prstGeom prst="rect">
            <a:avLst/>
          </a:prstGeom>
        </p:spPr>
        <p:txBody>
          <a:bodyPr anchorCtr="0" anchor="t" bIns="91425" lIns="91425" spcFirstLastPara="1" rIns="91425" wrap="square" tIns="91425">
            <a:spAutoFit/>
          </a:bodyPr>
          <a:lstStyle>
            <a:lvl1pPr lvl="0">
              <a:spcBef>
                <a:spcPts val="0"/>
              </a:spcBef>
              <a:spcAft>
                <a:spcPts val="0"/>
              </a:spcAft>
              <a:buClr>
                <a:schemeClr val="dk1"/>
              </a:buClr>
              <a:buSzPts val="1400"/>
              <a:buNone/>
              <a:defRPr/>
            </a:lvl1pPr>
            <a:lvl2pPr lvl="1">
              <a:spcBef>
                <a:spcPts val="0"/>
              </a:spcBef>
              <a:spcAft>
                <a:spcPts val="0"/>
              </a:spcAft>
              <a:buClr>
                <a:schemeClr val="dk1"/>
              </a:buClr>
              <a:buSzPts val="1400"/>
              <a:buNone/>
              <a:defRPr/>
            </a:lvl2pPr>
            <a:lvl3pPr lvl="2">
              <a:spcBef>
                <a:spcPts val="0"/>
              </a:spcBef>
              <a:spcAft>
                <a:spcPts val="0"/>
              </a:spcAft>
              <a:buClr>
                <a:schemeClr val="dk1"/>
              </a:buClr>
              <a:buSzPts val="1400"/>
              <a:buNone/>
              <a:defRPr/>
            </a:lvl3pPr>
            <a:lvl4pPr lvl="3">
              <a:spcBef>
                <a:spcPts val="0"/>
              </a:spcBef>
              <a:spcAft>
                <a:spcPts val="0"/>
              </a:spcAft>
              <a:buClr>
                <a:schemeClr val="dk1"/>
              </a:buClr>
              <a:buSzPts val="1400"/>
              <a:buNone/>
              <a:defRPr/>
            </a:lvl4pPr>
            <a:lvl5pPr lvl="4">
              <a:spcBef>
                <a:spcPts val="0"/>
              </a:spcBef>
              <a:spcAft>
                <a:spcPts val="0"/>
              </a:spcAft>
              <a:buClr>
                <a:schemeClr val="dk1"/>
              </a:buClr>
              <a:buSzPts val="1400"/>
              <a:buNone/>
              <a:defRPr/>
            </a:lvl5pPr>
            <a:lvl6pPr lvl="5">
              <a:spcBef>
                <a:spcPts val="0"/>
              </a:spcBef>
              <a:spcAft>
                <a:spcPts val="0"/>
              </a:spcAft>
              <a:buClr>
                <a:schemeClr val="dk1"/>
              </a:buClr>
              <a:buSzPts val="1400"/>
              <a:buNone/>
              <a:defRPr/>
            </a:lvl6pPr>
            <a:lvl7pPr lvl="6">
              <a:spcBef>
                <a:spcPts val="0"/>
              </a:spcBef>
              <a:spcAft>
                <a:spcPts val="0"/>
              </a:spcAft>
              <a:buClr>
                <a:schemeClr val="dk1"/>
              </a:buClr>
              <a:buSzPts val="1400"/>
              <a:buNone/>
              <a:defRPr/>
            </a:lvl7pPr>
            <a:lvl8pPr lvl="7">
              <a:spcBef>
                <a:spcPts val="0"/>
              </a:spcBef>
              <a:spcAft>
                <a:spcPts val="0"/>
              </a:spcAft>
              <a:buClr>
                <a:schemeClr val="dk1"/>
              </a:buClr>
              <a:buSzPts val="1400"/>
              <a:buNone/>
              <a:defRPr/>
            </a:lvl8pPr>
            <a:lvl9pPr lvl="8">
              <a:spcBef>
                <a:spcPts val="0"/>
              </a:spcBef>
              <a:spcAft>
                <a:spcPts val="0"/>
              </a:spcAft>
              <a:buClr>
                <a:schemeClr val="dk1"/>
              </a:buClr>
              <a:buSzPts val="1400"/>
              <a:buNone/>
              <a:defRPr/>
            </a:lvl9pPr>
          </a:lstStyle>
          <a:p/>
        </p:txBody>
      </p:sp>
      <p:sp>
        <p:nvSpPr>
          <p:cNvPr id="23" name="Google Shape;23;p3"/>
          <p:cNvSpPr txBox="1"/>
          <p:nvPr>
            <p:ph idx="1" type="body"/>
          </p:nvPr>
        </p:nvSpPr>
        <p:spPr>
          <a:xfrm>
            <a:off x="228600" y="1637275"/>
            <a:ext cx="3351600" cy="3046500"/>
          </a:xfrm>
          <a:prstGeom prst="rect">
            <a:avLst/>
          </a:prstGeom>
        </p:spPr>
        <p:txBody>
          <a:bodyPr anchorCtr="0" anchor="t" bIns="91425" lIns="91425" spcFirstLastPara="1" rIns="91425" wrap="square" tIns="91425">
            <a:noAutofit/>
          </a:bodyPr>
          <a:lstStyle>
            <a:lvl1pPr indent="-330200" lvl="0" marL="457200">
              <a:lnSpc>
                <a:spcPct val="100000"/>
              </a:lnSpc>
              <a:spcBef>
                <a:spcPts val="0"/>
              </a:spcBef>
              <a:spcAft>
                <a:spcPts val="0"/>
              </a:spcAft>
              <a:buSzPts val="1600"/>
              <a:buFont typeface="Nunito Sans"/>
              <a:buChar char="●"/>
              <a:defRPr sz="1600"/>
            </a:lvl1pPr>
            <a:lvl2pPr indent="-330200" lvl="1" marL="914400">
              <a:lnSpc>
                <a:spcPct val="100000"/>
              </a:lnSpc>
              <a:spcBef>
                <a:spcPts val="800"/>
              </a:spcBef>
              <a:spcAft>
                <a:spcPts val="0"/>
              </a:spcAft>
              <a:buSzPts val="1600"/>
              <a:buFont typeface="Nunito Sans"/>
              <a:buChar char="○"/>
              <a:defRPr sz="1600"/>
            </a:lvl2pPr>
            <a:lvl3pPr indent="-330200" lvl="2" marL="1371600">
              <a:lnSpc>
                <a:spcPct val="100000"/>
              </a:lnSpc>
              <a:spcBef>
                <a:spcPts val="800"/>
              </a:spcBef>
              <a:spcAft>
                <a:spcPts val="0"/>
              </a:spcAft>
              <a:buSzPts val="1600"/>
              <a:buFont typeface="Nunito Sans"/>
              <a:buChar char="■"/>
              <a:defRPr sz="1600"/>
            </a:lvl3pPr>
            <a:lvl4pPr indent="-330200" lvl="3" marL="1828800">
              <a:lnSpc>
                <a:spcPct val="100000"/>
              </a:lnSpc>
              <a:spcBef>
                <a:spcPts val="800"/>
              </a:spcBef>
              <a:spcAft>
                <a:spcPts val="0"/>
              </a:spcAft>
              <a:buSzPts val="1600"/>
              <a:buFont typeface="Nunito Sans"/>
              <a:buChar char="●"/>
              <a:defRPr sz="1600"/>
            </a:lvl4pPr>
            <a:lvl5pPr indent="-330200" lvl="4" marL="2286000">
              <a:lnSpc>
                <a:spcPct val="100000"/>
              </a:lnSpc>
              <a:spcBef>
                <a:spcPts val="800"/>
              </a:spcBef>
              <a:spcAft>
                <a:spcPts val="0"/>
              </a:spcAft>
              <a:buSzPts val="1600"/>
              <a:buFont typeface="Nunito Sans"/>
              <a:buChar char="○"/>
              <a:defRPr sz="1600"/>
            </a:lvl5pPr>
            <a:lvl6pPr indent="-330200" lvl="5" marL="2743200">
              <a:lnSpc>
                <a:spcPct val="100000"/>
              </a:lnSpc>
              <a:spcBef>
                <a:spcPts val="800"/>
              </a:spcBef>
              <a:spcAft>
                <a:spcPts val="0"/>
              </a:spcAft>
              <a:buSzPts val="1600"/>
              <a:buFont typeface="Nunito Sans"/>
              <a:buChar char="■"/>
              <a:defRPr sz="1600"/>
            </a:lvl6pPr>
            <a:lvl7pPr indent="-330200" lvl="6" marL="3200400">
              <a:lnSpc>
                <a:spcPct val="100000"/>
              </a:lnSpc>
              <a:spcBef>
                <a:spcPts val="800"/>
              </a:spcBef>
              <a:spcAft>
                <a:spcPts val="0"/>
              </a:spcAft>
              <a:buSzPts val="1600"/>
              <a:buFont typeface="Nunito Sans"/>
              <a:buChar char="●"/>
              <a:defRPr sz="1600"/>
            </a:lvl7pPr>
            <a:lvl8pPr indent="-330200" lvl="7" marL="3657600">
              <a:lnSpc>
                <a:spcPct val="100000"/>
              </a:lnSpc>
              <a:spcBef>
                <a:spcPts val="800"/>
              </a:spcBef>
              <a:spcAft>
                <a:spcPts val="0"/>
              </a:spcAft>
              <a:buSzPts val="1600"/>
              <a:buFont typeface="Nunito Sans"/>
              <a:buChar char="○"/>
              <a:defRPr sz="1600"/>
            </a:lvl8pPr>
            <a:lvl9pPr indent="-330200" lvl="8" marL="4114800">
              <a:lnSpc>
                <a:spcPct val="100000"/>
              </a:lnSpc>
              <a:spcBef>
                <a:spcPts val="800"/>
              </a:spcBef>
              <a:spcAft>
                <a:spcPts val="800"/>
              </a:spcAft>
              <a:buSzPts val="1600"/>
              <a:buFont typeface="Nunito Sans"/>
              <a:buChar char="■"/>
              <a:defRPr sz="1600"/>
            </a:lvl9pPr>
          </a:lstStyle>
          <a:p/>
        </p:txBody>
      </p:sp>
      <p:sp>
        <p:nvSpPr>
          <p:cNvPr id="24" name="Google Shape;24;p3"/>
          <p:cNvSpPr txBox="1"/>
          <p:nvPr/>
        </p:nvSpPr>
        <p:spPr>
          <a:xfrm>
            <a:off x="6720300" y="4800275"/>
            <a:ext cx="21951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fld id="{00000000-1234-1234-1234-123412341234}" type="slidenum">
              <a:rPr lang="en">
                <a:solidFill>
                  <a:schemeClr val="accent5"/>
                </a:solidFill>
                <a:latin typeface="Nunito Sans"/>
                <a:ea typeface="Nunito Sans"/>
                <a:cs typeface="Nunito Sans"/>
                <a:sym typeface="Nunito Sans"/>
              </a:rPr>
              <a:t>‹#›</a:t>
            </a:fld>
            <a:endParaRPr>
              <a:solidFill>
                <a:schemeClr val="accent5"/>
              </a:solidFill>
              <a:latin typeface="Nunito Sans"/>
              <a:ea typeface="Nunito Sans"/>
              <a:cs typeface="Nunito Sans"/>
              <a:sym typeface="Nunito Sans"/>
            </a:endParaRPr>
          </a:p>
        </p:txBody>
      </p:sp>
      <p:sp>
        <p:nvSpPr>
          <p:cNvPr id="25" name="Google Shape;25;p3"/>
          <p:cNvSpPr txBox="1"/>
          <p:nvPr>
            <p:ph idx="2" type="subTitle"/>
          </p:nvPr>
        </p:nvSpPr>
        <p:spPr>
          <a:xfrm>
            <a:off x="228600" y="4800275"/>
            <a:ext cx="1115700" cy="311400"/>
          </a:xfrm>
          <a:prstGeom prst="rect">
            <a:avLst/>
          </a:prstGeom>
        </p:spPr>
        <p:txBody>
          <a:bodyPr anchorCtr="0" anchor="t" bIns="91425" lIns="91425" spcFirstLastPara="1" rIns="91425" wrap="square" tIns="91425">
            <a:noAutofit/>
          </a:bodyPr>
          <a:lstStyle>
            <a:lvl1pPr lvl="0">
              <a:spcBef>
                <a:spcPts val="0"/>
              </a:spcBef>
              <a:spcAft>
                <a:spcPts val="0"/>
              </a:spcAft>
              <a:buNone/>
              <a:defRPr sz="700">
                <a:solidFill>
                  <a:schemeClr val="accent5"/>
                </a:solidFill>
                <a:latin typeface="Nunito Sans"/>
                <a:ea typeface="Nunito Sans"/>
                <a:cs typeface="Nunito Sans"/>
                <a:sym typeface="Nunito Sans"/>
              </a:defRPr>
            </a:lvl1pPr>
            <a:lvl2pPr lvl="1">
              <a:spcBef>
                <a:spcPts val="0"/>
              </a:spcBef>
              <a:spcAft>
                <a:spcPts val="0"/>
              </a:spcAft>
              <a:buSzPts val="700"/>
              <a:buFont typeface="Nunito Sans"/>
              <a:buNone/>
              <a:defRPr sz="700">
                <a:latin typeface="Nunito Sans"/>
                <a:ea typeface="Nunito Sans"/>
                <a:cs typeface="Nunito Sans"/>
                <a:sym typeface="Nunito Sans"/>
              </a:defRPr>
            </a:lvl2pPr>
            <a:lvl3pPr lvl="2">
              <a:spcBef>
                <a:spcPts val="0"/>
              </a:spcBef>
              <a:spcAft>
                <a:spcPts val="0"/>
              </a:spcAft>
              <a:buSzPts val="700"/>
              <a:buFont typeface="Nunito Sans"/>
              <a:buNone/>
              <a:defRPr sz="700">
                <a:latin typeface="Nunito Sans"/>
                <a:ea typeface="Nunito Sans"/>
                <a:cs typeface="Nunito Sans"/>
                <a:sym typeface="Nunito Sans"/>
              </a:defRPr>
            </a:lvl3pPr>
            <a:lvl4pPr lvl="3">
              <a:spcBef>
                <a:spcPts val="0"/>
              </a:spcBef>
              <a:spcAft>
                <a:spcPts val="0"/>
              </a:spcAft>
              <a:buSzPts val="700"/>
              <a:buFont typeface="Nunito Sans"/>
              <a:buNone/>
              <a:defRPr sz="700">
                <a:latin typeface="Nunito Sans"/>
                <a:ea typeface="Nunito Sans"/>
                <a:cs typeface="Nunito Sans"/>
                <a:sym typeface="Nunito Sans"/>
              </a:defRPr>
            </a:lvl4pPr>
            <a:lvl5pPr lvl="4">
              <a:spcBef>
                <a:spcPts val="0"/>
              </a:spcBef>
              <a:spcAft>
                <a:spcPts val="0"/>
              </a:spcAft>
              <a:buSzPts val="700"/>
              <a:buFont typeface="Nunito Sans"/>
              <a:buNone/>
              <a:defRPr sz="700">
                <a:latin typeface="Nunito Sans"/>
                <a:ea typeface="Nunito Sans"/>
                <a:cs typeface="Nunito Sans"/>
                <a:sym typeface="Nunito Sans"/>
              </a:defRPr>
            </a:lvl5pPr>
            <a:lvl6pPr lvl="5">
              <a:spcBef>
                <a:spcPts val="0"/>
              </a:spcBef>
              <a:spcAft>
                <a:spcPts val="0"/>
              </a:spcAft>
              <a:buSzPts val="700"/>
              <a:buFont typeface="Nunito Sans"/>
              <a:buNone/>
              <a:defRPr sz="700">
                <a:latin typeface="Nunito Sans"/>
                <a:ea typeface="Nunito Sans"/>
                <a:cs typeface="Nunito Sans"/>
                <a:sym typeface="Nunito Sans"/>
              </a:defRPr>
            </a:lvl6pPr>
            <a:lvl7pPr lvl="6">
              <a:spcBef>
                <a:spcPts val="0"/>
              </a:spcBef>
              <a:spcAft>
                <a:spcPts val="0"/>
              </a:spcAft>
              <a:buSzPts val="700"/>
              <a:buFont typeface="Nunito Sans"/>
              <a:buNone/>
              <a:defRPr sz="700">
                <a:latin typeface="Nunito Sans"/>
                <a:ea typeface="Nunito Sans"/>
                <a:cs typeface="Nunito Sans"/>
                <a:sym typeface="Nunito Sans"/>
              </a:defRPr>
            </a:lvl7pPr>
            <a:lvl8pPr lvl="7">
              <a:spcBef>
                <a:spcPts val="0"/>
              </a:spcBef>
              <a:spcAft>
                <a:spcPts val="0"/>
              </a:spcAft>
              <a:buSzPts val="700"/>
              <a:buFont typeface="Nunito Sans"/>
              <a:buNone/>
              <a:defRPr sz="700">
                <a:latin typeface="Nunito Sans"/>
                <a:ea typeface="Nunito Sans"/>
                <a:cs typeface="Nunito Sans"/>
                <a:sym typeface="Nunito Sans"/>
              </a:defRPr>
            </a:lvl8pPr>
            <a:lvl9pPr lvl="8">
              <a:spcBef>
                <a:spcPts val="0"/>
              </a:spcBef>
              <a:spcAft>
                <a:spcPts val="0"/>
              </a:spcAft>
              <a:buSzPts val="700"/>
              <a:buFont typeface="Nunito Sans"/>
              <a:buNone/>
              <a:defRPr sz="700">
                <a:latin typeface="Nunito Sans"/>
                <a:ea typeface="Nunito Sans"/>
                <a:cs typeface="Nunito Sans"/>
                <a:sym typeface="Nunito Sans"/>
              </a:defRPr>
            </a:lvl9pPr>
          </a:lstStyle>
          <a:p/>
        </p:txBody>
      </p:sp>
      <p:sp>
        <p:nvSpPr>
          <p:cNvPr id="26" name="Google Shape;26;p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big ideas - Alt 1">
  <p:cSld name="BLANK_1_1_1_1_1_1_1_1_1_1_1_1_1_1_1">
    <p:spTree>
      <p:nvGrpSpPr>
        <p:cNvPr id="282" name="Shape 282"/>
        <p:cNvGrpSpPr/>
        <p:nvPr/>
      </p:nvGrpSpPr>
      <p:grpSpPr>
        <a:xfrm>
          <a:off x="0" y="0"/>
          <a:ext cx="0" cy="0"/>
          <a:chOff x="0" y="0"/>
          <a:chExt cx="0" cy="0"/>
        </a:xfrm>
      </p:grpSpPr>
      <p:sp>
        <p:nvSpPr>
          <p:cNvPr id="283" name="Google Shape;283;p21"/>
          <p:cNvSpPr txBox="1"/>
          <p:nvPr>
            <p:ph idx="1" type="subTitle"/>
          </p:nvPr>
        </p:nvSpPr>
        <p:spPr>
          <a:xfrm>
            <a:off x="228600" y="1872350"/>
            <a:ext cx="2039100" cy="347400"/>
          </a:xfrm>
          <a:prstGeom prst="rect">
            <a:avLst/>
          </a:prstGeom>
        </p:spPr>
        <p:txBody>
          <a:bodyPr anchorCtr="0" anchor="ctr" bIns="0" lIns="182875" spcFirstLastPara="1" rIns="182875" wrap="square" tIns="0">
            <a:noAutofit/>
          </a:bodyPr>
          <a:lstStyle>
            <a:lvl1pPr lvl="0">
              <a:lnSpc>
                <a:spcPct val="90000"/>
              </a:lnSpc>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1pPr>
            <a:lvl2pPr lvl="1">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2pPr>
            <a:lvl3pPr lvl="2">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3pPr>
            <a:lvl4pPr lvl="3">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4pPr>
            <a:lvl5pPr lvl="4">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5pPr>
            <a:lvl6pPr lvl="5">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6pPr>
            <a:lvl7pPr lvl="6">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7pPr>
            <a:lvl8pPr lvl="7">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8pPr>
            <a:lvl9pPr lvl="8">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9pPr>
          </a:lstStyle>
          <a:p/>
        </p:txBody>
      </p:sp>
      <p:sp>
        <p:nvSpPr>
          <p:cNvPr id="284" name="Google Shape;284;p21"/>
          <p:cNvSpPr txBox="1"/>
          <p:nvPr>
            <p:ph idx="2" type="subTitle"/>
          </p:nvPr>
        </p:nvSpPr>
        <p:spPr>
          <a:xfrm>
            <a:off x="2423700" y="1872350"/>
            <a:ext cx="2061300" cy="347400"/>
          </a:xfrm>
          <a:prstGeom prst="rect">
            <a:avLst/>
          </a:prstGeom>
        </p:spPr>
        <p:txBody>
          <a:bodyPr anchorCtr="0" anchor="ctr" bIns="0" lIns="182875" spcFirstLastPara="1" rIns="182875" wrap="square" tIns="0">
            <a:noAutofit/>
          </a:bodyPr>
          <a:lstStyle>
            <a:lvl1pPr lvl="0">
              <a:lnSpc>
                <a:spcPct val="90000"/>
              </a:lnSpc>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1pPr>
            <a:lvl2pPr lvl="1">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2pPr>
            <a:lvl3pPr lvl="2">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3pPr>
            <a:lvl4pPr lvl="3">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4pPr>
            <a:lvl5pPr lvl="4">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5pPr>
            <a:lvl6pPr lvl="5">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6pPr>
            <a:lvl7pPr lvl="6">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7pPr>
            <a:lvl8pPr lvl="7">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8pPr>
            <a:lvl9pPr lvl="8">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9pPr>
          </a:lstStyle>
          <a:p/>
        </p:txBody>
      </p:sp>
      <p:sp>
        <p:nvSpPr>
          <p:cNvPr id="285" name="Google Shape;285;p21"/>
          <p:cNvSpPr txBox="1"/>
          <p:nvPr>
            <p:ph idx="3" type="subTitle"/>
          </p:nvPr>
        </p:nvSpPr>
        <p:spPr>
          <a:xfrm>
            <a:off x="6811650" y="1872350"/>
            <a:ext cx="2039100" cy="347400"/>
          </a:xfrm>
          <a:prstGeom prst="rect">
            <a:avLst/>
          </a:prstGeom>
        </p:spPr>
        <p:txBody>
          <a:bodyPr anchorCtr="0" anchor="ctr" bIns="0" lIns="182875" spcFirstLastPara="1" rIns="182875" wrap="square" tIns="0">
            <a:noAutofit/>
          </a:bodyPr>
          <a:lstStyle>
            <a:lvl1pPr lvl="0">
              <a:lnSpc>
                <a:spcPct val="90000"/>
              </a:lnSpc>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1pPr>
            <a:lvl2pPr lvl="1">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2pPr>
            <a:lvl3pPr lvl="2">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3pPr>
            <a:lvl4pPr lvl="3">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4pPr>
            <a:lvl5pPr lvl="4">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5pPr>
            <a:lvl6pPr lvl="5">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6pPr>
            <a:lvl7pPr lvl="6">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7pPr>
            <a:lvl8pPr lvl="7">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8pPr>
            <a:lvl9pPr lvl="8">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9pPr>
          </a:lstStyle>
          <a:p/>
        </p:txBody>
      </p:sp>
      <p:sp>
        <p:nvSpPr>
          <p:cNvPr id="286" name="Google Shape;286;p21"/>
          <p:cNvSpPr txBox="1"/>
          <p:nvPr>
            <p:ph idx="4" type="subTitle"/>
          </p:nvPr>
        </p:nvSpPr>
        <p:spPr>
          <a:xfrm>
            <a:off x="4615425" y="1872350"/>
            <a:ext cx="2039100" cy="347400"/>
          </a:xfrm>
          <a:prstGeom prst="rect">
            <a:avLst/>
          </a:prstGeom>
        </p:spPr>
        <p:txBody>
          <a:bodyPr anchorCtr="0" anchor="ctr" bIns="0" lIns="182875" spcFirstLastPara="1" rIns="182875" wrap="square" tIns="0">
            <a:noAutofit/>
          </a:bodyPr>
          <a:lstStyle>
            <a:lvl1pPr lvl="0">
              <a:lnSpc>
                <a:spcPct val="90000"/>
              </a:lnSpc>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1pPr>
            <a:lvl2pPr lvl="1">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2pPr>
            <a:lvl3pPr lvl="2">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3pPr>
            <a:lvl4pPr lvl="3">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4pPr>
            <a:lvl5pPr lvl="4">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5pPr>
            <a:lvl6pPr lvl="5">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6pPr>
            <a:lvl7pPr lvl="6">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7pPr>
            <a:lvl8pPr lvl="7">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8pPr>
            <a:lvl9pPr lvl="8">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9pPr>
          </a:lstStyle>
          <a:p/>
        </p:txBody>
      </p:sp>
      <p:pic>
        <p:nvPicPr>
          <p:cNvPr id="287" name="Google Shape;287;p21"/>
          <p:cNvPicPr preferRelativeResize="0"/>
          <p:nvPr/>
        </p:nvPicPr>
        <p:blipFill rotWithShape="1">
          <a:blip r:embed="rId2">
            <a:alphaModFix/>
          </a:blip>
          <a:srcRect b="0" l="535" r="33361" t="71891"/>
          <a:stretch/>
        </p:blipFill>
        <p:spPr>
          <a:xfrm>
            <a:off x="5624200" y="0"/>
            <a:ext cx="3519800" cy="1496699"/>
          </a:xfrm>
          <a:prstGeom prst="rect">
            <a:avLst/>
          </a:prstGeom>
          <a:noFill/>
          <a:ln>
            <a:noFill/>
          </a:ln>
        </p:spPr>
      </p:pic>
      <p:sp>
        <p:nvSpPr>
          <p:cNvPr id="288" name="Google Shape;288;p21"/>
          <p:cNvSpPr txBox="1"/>
          <p:nvPr>
            <p:ph idx="5" type="body"/>
          </p:nvPr>
        </p:nvSpPr>
        <p:spPr>
          <a:xfrm>
            <a:off x="228600" y="2266758"/>
            <a:ext cx="2039100" cy="722100"/>
          </a:xfrm>
          <a:prstGeom prst="rect">
            <a:avLst/>
          </a:prstGeom>
        </p:spPr>
        <p:txBody>
          <a:bodyPr anchorCtr="0" anchor="t" bIns="91425" lIns="91425" spcFirstLastPara="1" rIns="91425" wrap="square" tIns="91425">
            <a:noAutofit/>
          </a:bodyPr>
          <a:lstStyle>
            <a:lvl1pPr indent="-285750" lvl="0" marL="457200">
              <a:spcBef>
                <a:spcPts val="0"/>
              </a:spcBef>
              <a:spcAft>
                <a:spcPts val="0"/>
              </a:spcAft>
              <a:buClr>
                <a:schemeClr val="dk1"/>
              </a:buClr>
              <a:buSzPts val="900"/>
              <a:buFont typeface="Nunito Sans"/>
              <a:buChar char="●"/>
              <a:defRPr sz="900"/>
            </a:lvl1pPr>
            <a:lvl2pPr indent="-285750" lvl="1" marL="914400">
              <a:spcBef>
                <a:spcPts val="800"/>
              </a:spcBef>
              <a:spcAft>
                <a:spcPts val="0"/>
              </a:spcAft>
              <a:buClr>
                <a:schemeClr val="dk1"/>
              </a:buClr>
              <a:buSzPts val="900"/>
              <a:buFont typeface="Nunito Sans"/>
              <a:buChar char="○"/>
              <a:defRPr sz="900"/>
            </a:lvl2pPr>
            <a:lvl3pPr indent="-285750" lvl="2" marL="1371600">
              <a:spcBef>
                <a:spcPts val="800"/>
              </a:spcBef>
              <a:spcAft>
                <a:spcPts val="0"/>
              </a:spcAft>
              <a:buClr>
                <a:schemeClr val="dk1"/>
              </a:buClr>
              <a:buSzPts val="900"/>
              <a:buFont typeface="Nunito Sans"/>
              <a:buChar char="■"/>
              <a:defRPr sz="900"/>
            </a:lvl3pPr>
            <a:lvl4pPr indent="-285750" lvl="3" marL="1828800">
              <a:spcBef>
                <a:spcPts val="800"/>
              </a:spcBef>
              <a:spcAft>
                <a:spcPts val="0"/>
              </a:spcAft>
              <a:buClr>
                <a:schemeClr val="dk1"/>
              </a:buClr>
              <a:buSzPts val="900"/>
              <a:buFont typeface="Nunito Sans"/>
              <a:buChar char="●"/>
              <a:defRPr sz="900"/>
            </a:lvl4pPr>
            <a:lvl5pPr indent="-285750" lvl="4" marL="2286000">
              <a:spcBef>
                <a:spcPts val="800"/>
              </a:spcBef>
              <a:spcAft>
                <a:spcPts val="0"/>
              </a:spcAft>
              <a:buClr>
                <a:schemeClr val="dk1"/>
              </a:buClr>
              <a:buSzPts val="900"/>
              <a:buFont typeface="Nunito Sans"/>
              <a:buChar char="○"/>
              <a:defRPr sz="900"/>
            </a:lvl5pPr>
            <a:lvl6pPr indent="-285750" lvl="5" marL="2743200">
              <a:spcBef>
                <a:spcPts val="800"/>
              </a:spcBef>
              <a:spcAft>
                <a:spcPts val="0"/>
              </a:spcAft>
              <a:buClr>
                <a:schemeClr val="dk1"/>
              </a:buClr>
              <a:buSzPts val="900"/>
              <a:buFont typeface="Nunito Sans"/>
              <a:buChar char="■"/>
              <a:defRPr sz="900"/>
            </a:lvl6pPr>
            <a:lvl7pPr indent="-285750" lvl="6" marL="3200400">
              <a:spcBef>
                <a:spcPts val="800"/>
              </a:spcBef>
              <a:spcAft>
                <a:spcPts val="0"/>
              </a:spcAft>
              <a:buClr>
                <a:schemeClr val="dk1"/>
              </a:buClr>
              <a:buSzPts val="900"/>
              <a:buFont typeface="Nunito Sans"/>
              <a:buChar char="●"/>
              <a:defRPr sz="900"/>
            </a:lvl7pPr>
            <a:lvl8pPr indent="-285750" lvl="7" marL="3657600">
              <a:spcBef>
                <a:spcPts val="800"/>
              </a:spcBef>
              <a:spcAft>
                <a:spcPts val="0"/>
              </a:spcAft>
              <a:buClr>
                <a:schemeClr val="dk1"/>
              </a:buClr>
              <a:buSzPts val="900"/>
              <a:buFont typeface="Nunito Sans"/>
              <a:buChar char="○"/>
              <a:defRPr sz="900"/>
            </a:lvl8pPr>
            <a:lvl9pPr indent="-285750" lvl="8" marL="4114800">
              <a:spcBef>
                <a:spcPts val="800"/>
              </a:spcBef>
              <a:spcAft>
                <a:spcPts val="800"/>
              </a:spcAft>
              <a:buClr>
                <a:schemeClr val="dk1"/>
              </a:buClr>
              <a:buSzPts val="900"/>
              <a:buFont typeface="Nunito Sans"/>
              <a:buChar char="■"/>
              <a:defRPr sz="900"/>
            </a:lvl9pPr>
          </a:lstStyle>
          <a:p/>
        </p:txBody>
      </p:sp>
      <p:sp>
        <p:nvSpPr>
          <p:cNvPr id="289" name="Google Shape;289;p21"/>
          <p:cNvSpPr txBox="1"/>
          <p:nvPr>
            <p:ph type="title"/>
          </p:nvPr>
        </p:nvSpPr>
        <p:spPr>
          <a:xfrm>
            <a:off x="228600" y="228600"/>
            <a:ext cx="5707200" cy="587700"/>
          </a:xfrm>
          <a:prstGeom prst="rect">
            <a:avLst/>
          </a:prstGeom>
        </p:spPr>
        <p:txBody>
          <a:bodyPr anchorCtr="0" anchor="t" bIns="91425" lIns="91425" spcFirstLastPara="1" rIns="91425" wrap="square" tIns="91425">
            <a:spAutoFit/>
          </a:bodyPr>
          <a:lstStyle>
            <a:lvl1pPr lvl="0">
              <a:spcBef>
                <a:spcPts val="0"/>
              </a:spcBef>
              <a:spcAft>
                <a:spcPts val="0"/>
              </a:spcAft>
              <a:buNone/>
              <a:defRPr sz="2400"/>
            </a:lvl1pPr>
            <a:lvl2pPr lvl="1">
              <a:spcBef>
                <a:spcPts val="0"/>
              </a:spcBef>
              <a:spcAft>
                <a:spcPts val="0"/>
              </a:spcAft>
              <a:buNone/>
              <a:defRPr>
                <a:latin typeface="Poppins SemiBold"/>
                <a:ea typeface="Poppins SemiBold"/>
                <a:cs typeface="Poppins SemiBold"/>
                <a:sym typeface="Poppins SemiBold"/>
              </a:defRPr>
            </a:lvl2pPr>
            <a:lvl3pPr lvl="2">
              <a:spcBef>
                <a:spcPts val="0"/>
              </a:spcBef>
              <a:spcAft>
                <a:spcPts val="0"/>
              </a:spcAft>
              <a:buNone/>
              <a:defRPr>
                <a:latin typeface="Poppins SemiBold"/>
                <a:ea typeface="Poppins SemiBold"/>
                <a:cs typeface="Poppins SemiBold"/>
                <a:sym typeface="Poppins SemiBold"/>
              </a:defRPr>
            </a:lvl3pPr>
            <a:lvl4pPr lvl="3">
              <a:spcBef>
                <a:spcPts val="0"/>
              </a:spcBef>
              <a:spcAft>
                <a:spcPts val="0"/>
              </a:spcAft>
              <a:buNone/>
              <a:defRPr>
                <a:latin typeface="Poppins SemiBold"/>
                <a:ea typeface="Poppins SemiBold"/>
                <a:cs typeface="Poppins SemiBold"/>
                <a:sym typeface="Poppins SemiBold"/>
              </a:defRPr>
            </a:lvl4pPr>
            <a:lvl5pPr lvl="4">
              <a:spcBef>
                <a:spcPts val="0"/>
              </a:spcBef>
              <a:spcAft>
                <a:spcPts val="0"/>
              </a:spcAft>
              <a:buNone/>
              <a:defRPr>
                <a:latin typeface="Poppins SemiBold"/>
                <a:ea typeface="Poppins SemiBold"/>
                <a:cs typeface="Poppins SemiBold"/>
                <a:sym typeface="Poppins SemiBold"/>
              </a:defRPr>
            </a:lvl5pPr>
            <a:lvl6pPr lvl="5">
              <a:spcBef>
                <a:spcPts val="0"/>
              </a:spcBef>
              <a:spcAft>
                <a:spcPts val="0"/>
              </a:spcAft>
              <a:buNone/>
              <a:defRPr>
                <a:latin typeface="Poppins SemiBold"/>
                <a:ea typeface="Poppins SemiBold"/>
                <a:cs typeface="Poppins SemiBold"/>
                <a:sym typeface="Poppins SemiBold"/>
              </a:defRPr>
            </a:lvl6pPr>
            <a:lvl7pPr lvl="6">
              <a:spcBef>
                <a:spcPts val="0"/>
              </a:spcBef>
              <a:spcAft>
                <a:spcPts val="0"/>
              </a:spcAft>
              <a:buNone/>
              <a:defRPr>
                <a:latin typeface="Poppins SemiBold"/>
                <a:ea typeface="Poppins SemiBold"/>
                <a:cs typeface="Poppins SemiBold"/>
                <a:sym typeface="Poppins SemiBold"/>
              </a:defRPr>
            </a:lvl7pPr>
            <a:lvl8pPr lvl="7">
              <a:spcBef>
                <a:spcPts val="0"/>
              </a:spcBef>
              <a:spcAft>
                <a:spcPts val="0"/>
              </a:spcAft>
              <a:buNone/>
              <a:defRPr>
                <a:latin typeface="Poppins SemiBold"/>
                <a:ea typeface="Poppins SemiBold"/>
                <a:cs typeface="Poppins SemiBold"/>
                <a:sym typeface="Poppins SemiBold"/>
              </a:defRPr>
            </a:lvl8pPr>
            <a:lvl9pPr lvl="8">
              <a:spcBef>
                <a:spcPts val="0"/>
              </a:spcBef>
              <a:spcAft>
                <a:spcPts val="0"/>
              </a:spcAft>
              <a:buNone/>
              <a:defRPr>
                <a:latin typeface="Poppins SemiBold"/>
                <a:ea typeface="Poppins SemiBold"/>
                <a:cs typeface="Poppins SemiBold"/>
                <a:sym typeface="Poppins SemiBold"/>
              </a:defRPr>
            </a:lvl9pPr>
          </a:lstStyle>
          <a:p/>
        </p:txBody>
      </p:sp>
      <p:sp>
        <p:nvSpPr>
          <p:cNvPr id="290" name="Google Shape;290;p21"/>
          <p:cNvSpPr txBox="1"/>
          <p:nvPr>
            <p:ph idx="6" type="body"/>
          </p:nvPr>
        </p:nvSpPr>
        <p:spPr>
          <a:xfrm>
            <a:off x="2423700" y="2266758"/>
            <a:ext cx="2039100" cy="722100"/>
          </a:xfrm>
          <a:prstGeom prst="rect">
            <a:avLst/>
          </a:prstGeom>
        </p:spPr>
        <p:txBody>
          <a:bodyPr anchorCtr="0" anchor="t" bIns="91425" lIns="91425" spcFirstLastPara="1" rIns="91425" wrap="square" tIns="91425">
            <a:noAutofit/>
          </a:bodyPr>
          <a:lstStyle>
            <a:lvl1pPr indent="-285750" lvl="0" marL="457200">
              <a:spcBef>
                <a:spcPts val="0"/>
              </a:spcBef>
              <a:spcAft>
                <a:spcPts val="0"/>
              </a:spcAft>
              <a:buClr>
                <a:schemeClr val="dk1"/>
              </a:buClr>
              <a:buSzPts val="900"/>
              <a:buFont typeface="Nunito Sans"/>
              <a:buChar char="●"/>
              <a:defRPr sz="900"/>
            </a:lvl1pPr>
            <a:lvl2pPr indent="-285750" lvl="1" marL="914400">
              <a:spcBef>
                <a:spcPts val="800"/>
              </a:spcBef>
              <a:spcAft>
                <a:spcPts val="0"/>
              </a:spcAft>
              <a:buClr>
                <a:schemeClr val="dk1"/>
              </a:buClr>
              <a:buSzPts val="900"/>
              <a:buFont typeface="Nunito Sans"/>
              <a:buChar char="○"/>
              <a:defRPr sz="900"/>
            </a:lvl2pPr>
            <a:lvl3pPr indent="-285750" lvl="2" marL="1371600">
              <a:spcBef>
                <a:spcPts val="800"/>
              </a:spcBef>
              <a:spcAft>
                <a:spcPts val="0"/>
              </a:spcAft>
              <a:buClr>
                <a:schemeClr val="dk1"/>
              </a:buClr>
              <a:buSzPts val="900"/>
              <a:buFont typeface="Nunito Sans"/>
              <a:buChar char="■"/>
              <a:defRPr sz="900"/>
            </a:lvl3pPr>
            <a:lvl4pPr indent="-285750" lvl="3" marL="1828800">
              <a:spcBef>
                <a:spcPts val="800"/>
              </a:spcBef>
              <a:spcAft>
                <a:spcPts val="0"/>
              </a:spcAft>
              <a:buClr>
                <a:schemeClr val="dk1"/>
              </a:buClr>
              <a:buSzPts val="900"/>
              <a:buFont typeface="Nunito Sans"/>
              <a:buChar char="●"/>
              <a:defRPr sz="900"/>
            </a:lvl4pPr>
            <a:lvl5pPr indent="-285750" lvl="4" marL="2286000">
              <a:spcBef>
                <a:spcPts val="800"/>
              </a:spcBef>
              <a:spcAft>
                <a:spcPts val="0"/>
              </a:spcAft>
              <a:buClr>
                <a:schemeClr val="dk1"/>
              </a:buClr>
              <a:buSzPts val="900"/>
              <a:buFont typeface="Nunito Sans"/>
              <a:buChar char="○"/>
              <a:defRPr sz="900"/>
            </a:lvl5pPr>
            <a:lvl6pPr indent="-285750" lvl="5" marL="2743200">
              <a:spcBef>
                <a:spcPts val="800"/>
              </a:spcBef>
              <a:spcAft>
                <a:spcPts val="0"/>
              </a:spcAft>
              <a:buClr>
                <a:schemeClr val="dk1"/>
              </a:buClr>
              <a:buSzPts val="900"/>
              <a:buFont typeface="Nunito Sans"/>
              <a:buChar char="■"/>
              <a:defRPr sz="900"/>
            </a:lvl6pPr>
            <a:lvl7pPr indent="-285750" lvl="6" marL="3200400">
              <a:spcBef>
                <a:spcPts val="800"/>
              </a:spcBef>
              <a:spcAft>
                <a:spcPts val="0"/>
              </a:spcAft>
              <a:buClr>
                <a:schemeClr val="dk1"/>
              </a:buClr>
              <a:buSzPts val="900"/>
              <a:buFont typeface="Nunito Sans"/>
              <a:buChar char="●"/>
              <a:defRPr sz="900"/>
            </a:lvl7pPr>
            <a:lvl8pPr indent="-285750" lvl="7" marL="3657600">
              <a:spcBef>
                <a:spcPts val="800"/>
              </a:spcBef>
              <a:spcAft>
                <a:spcPts val="0"/>
              </a:spcAft>
              <a:buClr>
                <a:schemeClr val="dk1"/>
              </a:buClr>
              <a:buSzPts val="900"/>
              <a:buFont typeface="Nunito Sans"/>
              <a:buChar char="○"/>
              <a:defRPr sz="900"/>
            </a:lvl8pPr>
            <a:lvl9pPr indent="-285750" lvl="8" marL="4114800">
              <a:spcBef>
                <a:spcPts val="800"/>
              </a:spcBef>
              <a:spcAft>
                <a:spcPts val="800"/>
              </a:spcAft>
              <a:buClr>
                <a:schemeClr val="dk1"/>
              </a:buClr>
              <a:buSzPts val="900"/>
              <a:buFont typeface="Nunito Sans"/>
              <a:buChar char="■"/>
              <a:defRPr sz="900"/>
            </a:lvl9pPr>
          </a:lstStyle>
          <a:p/>
        </p:txBody>
      </p:sp>
      <p:sp>
        <p:nvSpPr>
          <p:cNvPr id="291" name="Google Shape;291;p21"/>
          <p:cNvSpPr txBox="1"/>
          <p:nvPr>
            <p:ph idx="7" type="body"/>
          </p:nvPr>
        </p:nvSpPr>
        <p:spPr>
          <a:xfrm>
            <a:off x="4618800" y="2266758"/>
            <a:ext cx="2039100" cy="722100"/>
          </a:xfrm>
          <a:prstGeom prst="rect">
            <a:avLst/>
          </a:prstGeom>
        </p:spPr>
        <p:txBody>
          <a:bodyPr anchorCtr="0" anchor="t" bIns="91425" lIns="91425" spcFirstLastPara="1" rIns="91425" wrap="square" tIns="91425">
            <a:noAutofit/>
          </a:bodyPr>
          <a:lstStyle>
            <a:lvl1pPr indent="-285750" lvl="0" marL="457200">
              <a:lnSpc>
                <a:spcPct val="100000"/>
              </a:lnSpc>
              <a:spcBef>
                <a:spcPts val="0"/>
              </a:spcBef>
              <a:spcAft>
                <a:spcPts val="0"/>
              </a:spcAft>
              <a:buClr>
                <a:schemeClr val="dk1"/>
              </a:buClr>
              <a:buSzPts val="900"/>
              <a:buFont typeface="Nunito Sans"/>
              <a:buChar char="●"/>
              <a:defRPr sz="900"/>
            </a:lvl1pPr>
            <a:lvl2pPr indent="-285750" lvl="1" marL="914400">
              <a:lnSpc>
                <a:spcPct val="100000"/>
              </a:lnSpc>
              <a:spcBef>
                <a:spcPts val="800"/>
              </a:spcBef>
              <a:spcAft>
                <a:spcPts val="0"/>
              </a:spcAft>
              <a:buClr>
                <a:schemeClr val="dk1"/>
              </a:buClr>
              <a:buSzPts val="900"/>
              <a:buFont typeface="Nunito Sans"/>
              <a:buChar char="○"/>
              <a:defRPr sz="900"/>
            </a:lvl2pPr>
            <a:lvl3pPr indent="-285750" lvl="2" marL="1371600">
              <a:lnSpc>
                <a:spcPct val="100000"/>
              </a:lnSpc>
              <a:spcBef>
                <a:spcPts val="800"/>
              </a:spcBef>
              <a:spcAft>
                <a:spcPts val="0"/>
              </a:spcAft>
              <a:buClr>
                <a:schemeClr val="dk1"/>
              </a:buClr>
              <a:buSzPts val="900"/>
              <a:buFont typeface="Nunito Sans"/>
              <a:buChar char="■"/>
              <a:defRPr sz="900"/>
            </a:lvl3pPr>
            <a:lvl4pPr indent="-285750" lvl="3" marL="1828800">
              <a:lnSpc>
                <a:spcPct val="100000"/>
              </a:lnSpc>
              <a:spcBef>
                <a:spcPts val="800"/>
              </a:spcBef>
              <a:spcAft>
                <a:spcPts val="0"/>
              </a:spcAft>
              <a:buClr>
                <a:schemeClr val="dk1"/>
              </a:buClr>
              <a:buSzPts val="900"/>
              <a:buFont typeface="Nunito Sans"/>
              <a:buChar char="●"/>
              <a:defRPr sz="900"/>
            </a:lvl4pPr>
            <a:lvl5pPr indent="-285750" lvl="4" marL="2286000">
              <a:lnSpc>
                <a:spcPct val="100000"/>
              </a:lnSpc>
              <a:spcBef>
                <a:spcPts val="800"/>
              </a:spcBef>
              <a:spcAft>
                <a:spcPts val="0"/>
              </a:spcAft>
              <a:buClr>
                <a:schemeClr val="dk1"/>
              </a:buClr>
              <a:buSzPts val="900"/>
              <a:buFont typeface="Nunito Sans"/>
              <a:buChar char="○"/>
              <a:defRPr sz="900"/>
            </a:lvl5pPr>
            <a:lvl6pPr indent="-285750" lvl="5" marL="2743200">
              <a:lnSpc>
                <a:spcPct val="100000"/>
              </a:lnSpc>
              <a:spcBef>
                <a:spcPts val="800"/>
              </a:spcBef>
              <a:spcAft>
                <a:spcPts val="0"/>
              </a:spcAft>
              <a:buClr>
                <a:schemeClr val="dk1"/>
              </a:buClr>
              <a:buSzPts val="900"/>
              <a:buFont typeface="Nunito Sans"/>
              <a:buChar char="■"/>
              <a:defRPr sz="900"/>
            </a:lvl6pPr>
            <a:lvl7pPr indent="-285750" lvl="6" marL="3200400">
              <a:lnSpc>
                <a:spcPct val="100000"/>
              </a:lnSpc>
              <a:spcBef>
                <a:spcPts val="800"/>
              </a:spcBef>
              <a:spcAft>
                <a:spcPts val="0"/>
              </a:spcAft>
              <a:buClr>
                <a:schemeClr val="dk1"/>
              </a:buClr>
              <a:buSzPts val="900"/>
              <a:buFont typeface="Nunito Sans"/>
              <a:buChar char="●"/>
              <a:defRPr sz="900"/>
            </a:lvl7pPr>
            <a:lvl8pPr indent="-285750" lvl="7" marL="3657600">
              <a:lnSpc>
                <a:spcPct val="100000"/>
              </a:lnSpc>
              <a:spcBef>
                <a:spcPts val="800"/>
              </a:spcBef>
              <a:spcAft>
                <a:spcPts val="0"/>
              </a:spcAft>
              <a:buClr>
                <a:schemeClr val="dk1"/>
              </a:buClr>
              <a:buSzPts val="900"/>
              <a:buFont typeface="Nunito Sans"/>
              <a:buChar char="○"/>
              <a:defRPr sz="900"/>
            </a:lvl8pPr>
            <a:lvl9pPr indent="-285750" lvl="8" marL="4114800">
              <a:lnSpc>
                <a:spcPct val="100000"/>
              </a:lnSpc>
              <a:spcBef>
                <a:spcPts val="800"/>
              </a:spcBef>
              <a:spcAft>
                <a:spcPts val="800"/>
              </a:spcAft>
              <a:buClr>
                <a:schemeClr val="dk1"/>
              </a:buClr>
              <a:buSzPts val="900"/>
              <a:buFont typeface="Nunito Sans"/>
              <a:buChar char="■"/>
              <a:defRPr sz="900"/>
            </a:lvl9pPr>
          </a:lstStyle>
          <a:p/>
        </p:txBody>
      </p:sp>
      <p:sp>
        <p:nvSpPr>
          <p:cNvPr id="292" name="Google Shape;292;p21"/>
          <p:cNvSpPr txBox="1"/>
          <p:nvPr>
            <p:ph idx="8" type="body"/>
          </p:nvPr>
        </p:nvSpPr>
        <p:spPr>
          <a:xfrm>
            <a:off x="6813900" y="2266758"/>
            <a:ext cx="2039100" cy="722100"/>
          </a:xfrm>
          <a:prstGeom prst="rect">
            <a:avLst/>
          </a:prstGeom>
        </p:spPr>
        <p:txBody>
          <a:bodyPr anchorCtr="0" anchor="t" bIns="91425" lIns="91425" spcFirstLastPara="1" rIns="91425" wrap="square" tIns="91425">
            <a:noAutofit/>
          </a:bodyPr>
          <a:lstStyle>
            <a:lvl1pPr indent="-285750" lvl="0" marL="457200">
              <a:spcBef>
                <a:spcPts val="0"/>
              </a:spcBef>
              <a:spcAft>
                <a:spcPts val="0"/>
              </a:spcAft>
              <a:buClr>
                <a:schemeClr val="dk1"/>
              </a:buClr>
              <a:buSzPts val="900"/>
              <a:buFont typeface="Nunito Sans"/>
              <a:buChar char="●"/>
              <a:defRPr sz="900"/>
            </a:lvl1pPr>
            <a:lvl2pPr indent="-285750" lvl="1" marL="914400">
              <a:spcBef>
                <a:spcPts val="800"/>
              </a:spcBef>
              <a:spcAft>
                <a:spcPts val="0"/>
              </a:spcAft>
              <a:buClr>
                <a:schemeClr val="dk1"/>
              </a:buClr>
              <a:buSzPts val="900"/>
              <a:buFont typeface="Nunito Sans"/>
              <a:buChar char="○"/>
              <a:defRPr sz="900"/>
            </a:lvl2pPr>
            <a:lvl3pPr indent="-285750" lvl="2" marL="1371600">
              <a:spcBef>
                <a:spcPts val="800"/>
              </a:spcBef>
              <a:spcAft>
                <a:spcPts val="0"/>
              </a:spcAft>
              <a:buClr>
                <a:schemeClr val="dk1"/>
              </a:buClr>
              <a:buSzPts val="900"/>
              <a:buFont typeface="Nunito Sans"/>
              <a:buChar char="■"/>
              <a:defRPr sz="900"/>
            </a:lvl3pPr>
            <a:lvl4pPr indent="-285750" lvl="3" marL="1828800">
              <a:spcBef>
                <a:spcPts val="800"/>
              </a:spcBef>
              <a:spcAft>
                <a:spcPts val="0"/>
              </a:spcAft>
              <a:buClr>
                <a:schemeClr val="dk1"/>
              </a:buClr>
              <a:buSzPts val="900"/>
              <a:buFont typeface="Nunito Sans"/>
              <a:buChar char="●"/>
              <a:defRPr sz="900"/>
            </a:lvl4pPr>
            <a:lvl5pPr indent="-285750" lvl="4" marL="2286000">
              <a:spcBef>
                <a:spcPts val="800"/>
              </a:spcBef>
              <a:spcAft>
                <a:spcPts val="0"/>
              </a:spcAft>
              <a:buClr>
                <a:schemeClr val="dk1"/>
              </a:buClr>
              <a:buSzPts val="900"/>
              <a:buFont typeface="Nunito Sans"/>
              <a:buChar char="○"/>
              <a:defRPr sz="900"/>
            </a:lvl5pPr>
            <a:lvl6pPr indent="-285750" lvl="5" marL="2743200">
              <a:spcBef>
                <a:spcPts val="800"/>
              </a:spcBef>
              <a:spcAft>
                <a:spcPts val="0"/>
              </a:spcAft>
              <a:buClr>
                <a:schemeClr val="dk1"/>
              </a:buClr>
              <a:buSzPts val="900"/>
              <a:buFont typeface="Nunito Sans"/>
              <a:buChar char="■"/>
              <a:defRPr sz="900"/>
            </a:lvl6pPr>
            <a:lvl7pPr indent="-285750" lvl="6" marL="3200400">
              <a:spcBef>
                <a:spcPts val="800"/>
              </a:spcBef>
              <a:spcAft>
                <a:spcPts val="0"/>
              </a:spcAft>
              <a:buClr>
                <a:schemeClr val="dk1"/>
              </a:buClr>
              <a:buSzPts val="900"/>
              <a:buFont typeface="Nunito Sans"/>
              <a:buChar char="●"/>
              <a:defRPr sz="900"/>
            </a:lvl7pPr>
            <a:lvl8pPr indent="-285750" lvl="7" marL="3657600">
              <a:spcBef>
                <a:spcPts val="800"/>
              </a:spcBef>
              <a:spcAft>
                <a:spcPts val="0"/>
              </a:spcAft>
              <a:buClr>
                <a:schemeClr val="dk1"/>
              </a:buClr>
              <a:buSzPts val="900"/>
              <a:buFont typeface="Nunito Sans"/>
              <a:buChar char="○"/>
              <a:defRPr sz="900"/>
            </a:lvl8pPr>
            <a:lvl9pPr indent="-285750" lvl="8" marL="4114800">
              <a:spcBef>
                <a:spcPts val="800"/>
              </a:spcBef>
              <a:spcAft>
                <a:spcPts val="800"/>
              </a:spcAft>
              <a:buClr>
                <a:schemeClr val="dk1"/>
              </a:buClr>
              <a:buSzPts val="900"/>
              <a:buFont typeface="Nunito Sans"/>
              <a:buChar char="■"/>
              <a:defRPr sz="900"/>
            </a:lvl9pPr>
          </a:lstStyle>
          <a:p/>
        </p:txBody>
      </p:sp>
      <p:sp>
        <p:nvSpPr>
          <p:cNvPr id="293" name="Google Shape;293;p21"/>
          <p:cNvSpPr txBox="1"/>
          <p:nvPr/>
        </p:nvSpPr>
        <p:spPr>
          <a:xfrm>
            <a:off x="6720300" y="4800275"/>
            <a:ext cx="21951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fld id="{00000000-1234-1234-1234-123412341234}" type="slidenum">
              <a:rPr lang="en" sz="700">
                <a:solidFill>
                  <a:schemeClr val="accent5"/>
                </a:solidFill>
                <a:latin typeface="Nunito Sans"/>
                <a:ea typeface="Nunito Sans"/>
                <a:cs typeface="Nunito Sans"/>
                <a:sym typeface="Nunito Sans"/>
              </a:rPr>
              <a:t>‹#›</a:t>
            </a:fld>
            <a:endParaRPr sz="700">
              <a:solidFill>
                <a:schemeClr val="accent5"/>
              </a:solidFill>
              <a:latin typeface="Nunito Sans"/>
              <a:ea typeface="Nunito Sans"/>
              <a:cs typeface="Nunito Sans"/>
              <a:sym typeface="Nunito Sans"/>
            </a:endParaRPr>
          </a:p>
        </p:txBody>
      </p:sp>
      <p:sp>
        <p:nvSpPr>
          <p:cNvPr id="294" name="Google Shape;294;p21"/>
          <p:cNvSpPr txBox="1"/>
          <p:nvPr>
            <p:ph idx="9" type="subTitle"/>
          </p:nvPr>
        </p:nvSpPr>
        <p:spPr>
          <a:xfrm>
            <a:off x="228600" y="4800275"/>
            <a:ext cx="1115700" cy="311400"/>
          </a:xfrm>
          <a:prstGeom prst="rect">
            <a:avLst/>
          </a:prstGeom>
        </p:spPr>
        <p:txBody>
          <a:bodyPr anchorCtr="0" anchor="t" bIns="91425" lIns="91425" spcFirstLastPara="1" rIns="91425" wrap="square" tIns="91425">
            <a:noAutofit/>
          </a:bodyPr>
          <a:lstStyle>
            <a:lvl1pPr lvl="0">
              <a:spcBef>
                <a:spcPts val="0"/>
              </a:spcBef>
              <a:spcAft>
                <a:spcPts val="0"/>
              </a:spcAft>
              <a:buNone/>
              <a:defRPr sz="700">
                <a:solidFill>
                  <a:schemeClr val="accent5"/>
                </a:solidFill>
                <a:latin typeface="Nunito Sans"/>
                <a:ea typeface="Nunito Sans"/>
                <a:cs typeface="Nunito Sans"/>
                <a:sym typeface="Nunito Sans"/>
              </a:defRPr>
            </a:lvl1pPr>
            <a:lvl2pPr lvl="1">
              <a:spcBef>
                <a:spcPts val="0"/>
              </a:spcBef>
              <a:spcAft>
                <a:spcPts val="0"/>
              </a:spcAft>
              <a:buSzPts val="700"/>
              <a:buFont typeface="Nunito Sans"/>
              <a:buNone/>
              <a:defRPr sz="700">
                <a:latin typeface="Nunito Sans"/>
                <a:ea typeface="Nunito Sans"/>
                <a:cs typeface="Nunito Sans"/>
                <a:sym typeface="Nunito Sans"/>
              </a:defRPr>
            </a:lvl2pPr>
            <a:lvl3pPr lvl="2">
              <a:spcBef>
                <a:spcPts val="0"/>
              </a:spcBef>
              <a:spcAft>
                <a:spcPts val="0"/>
              </a:spcAft>
              <a:buSzPts val="700"/>
              <a:buFont typeface="Nunito Sans"/>
              <a:buNone/>
              <a:defRPr sz="700">
                <a:latin typeface="Nunito Sans"/>
                <a:ea typeface="Nunito Sans"/>
                <a:cs typeface="Nunito Sans"/>
                <a:sym typeface="Nunito Sans"/>
              </a:defRPr>
            </a:lvl3pPr>
            <a:lvl4pPr lvl="3">
              <a:spcBef>
                <a:spcPts val="0"/>
              </a:spcBef>
              <a:spcAft>
                <a:spcPts val="0"/>
              </a:spcAft>
              <a:buSzPts val="700"/>
              <a:buFont typeface="Nunito Sans"/>
              <a:buNone/>
              <a:defRPr sz="700">
                <a:latin typeface="Nunito Sans"/>
                <a:ea typeface="Nunito Sans"/>
                <a:cs typeface="Nunito Sans"/>
                <a:sym typeface="Nunito Sans"/>
              </a:defRPr>
            </a:lvl4pPr>
            <a:lvl5pPr lvl="4">
              <a:spcBef>
                <a:spcPts val="0"/>
              </a:spcBef>
              <a:spcAft>
                <a:spcPts val="0"/>
              </a:spcAft>
              <a:buSzPts val="700"/>
              <a:buFont typeface="Nunito Sans"/>
              <a:buNone/>
              <a:defRPr sz="700">
                <a:latin typeface="Nunito Sans"/>
                <a:ea typeface="Nunito Sans"/>
                <a:cs typeface="Nunito Sans"/>
                <a:sym typeface="Nunito Sans"/>
              </a:defRPr>
            </a:lvl5pPr>
            <a:lvl6pPr lvl="5">
              <a:spcBef>
                <a:spcPts val="0"/>
              </a:spcBef>
              <a:spcAft>
                <a:spcPts val="0"/>
              </a:spcAft>
              <a:buSzPts val="700"/>
              <a:buFont typeface="Nunito Sans"/>
              <a:buNone/>
              <a:defRPr sz="700">
                <a:latin typeface="Nunito Sans"/>
                <a:ea typeface="Nunito Sans"/>
                <a:cs typeface="Nunito Sans"/>
                <a:sym typeface="Nunito Sans"/>
              </a:defRPr>
            </a:lvl6pPr>
            <a:lvl7pPr lvl="6">
              <a:spcBef>
                <a:spcPts val="0"/>
              </a:spcBef>
              <a:spcAft>
                <a:spcPts val="0"/>
              </a:spcAft>
              <a:buSzPts val="700"/>
              <a:buFont typeface="Nunito Sans"/>
              <a:buNone/>
              <a:defRPr sz="700">
                <a:latin typeface="Nunito Sans"/>
                <a:ea typeface="Nunito Sans"/>
                <a:cs typeface="Nunito Sans"/>
                <a:sym typeface="Nunito Sans"/>
              </a:defRPr>
            </a:lvl7pPr>
            <a:lvl8pPr lvl="7">
              <a:spcBef>
                <a:spcPts val="0"/>
              </a:spcBef>
              <a:spcAft>
                <a:spcPts val="0"/>
              </a:spcAft>
              <a:buSzPts val="700"/>
              <a:buFont typeface="Nunito Sans"/>
              <a:buNone/>
              <a:defRPr sz="700">
                <a:latin typeface="Nunito Sans"/>
                <a:ea typeface="Nunito Sans"/>
                <a:cs typeface="Nunito Sans"/>
                <a:sym typeface="Nunito Sans"/>
              </a:defRPr>
            </a:lvl8pPr>
            <a:lvl9pPr lvl="8">
              <a:spcBef>
                <a:spcPts val="0"/>
              </a:spcBef>
              <a:spcAft>
                <a:spcPts val="0"/>
              </a:spcAft>
              <a:buSzPts val="700"/>
              <a:buFont typeface="Nunito Sans"/>
              <a:buNone/>
              <a:defRPr sz="700">
                <a:latin typeface="Nunito Sans"/>
                <a:ea typeface="Nunito Sans"/>
                <a:cs typeface="Nunito Sans"/>
                <a:sym typeface="Nunito Sans"/>
              </a:defRPr>
            </a:lvl9pPr>
          </a:lstStyle>
          <a:p/>
        </p:txBody>
      </p:sp>
      <p:sp>
        <p:nvSpPr>
          <p:cNvPr id="295" name="Google Shape;295;p21"/>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big ideas - Alt 2">
  <p:cSld name="BLANK_1_1_1_1_1_1_1_1_1_1_1_1_1_1_1_3">
    <p:spTree>
      <p:nvGrpSpPr>
        <p:cNvPr id="296" name="Shape 296"/>
        <p:cNvGrpSpPr/>
        <p:nvPr/>
      </p:nvGrpSpPr>
      <p:grpSpPr>
        <a:xfrm>
          <a:off x="0" y="0"/>
          <a:ext cx="0" cy="0"/>
          <a:chOff x="0" y="0"/>
          <a:chExt cx="0" cy="0"/>
        </a:xfrm>
      </p:grpSpPr>
      <p:pic>
        <p:nvPicPr>
          <p:cNvPr id="297" name="Google Shape;297;p22"/>
          <p:cNvPicPr preferRelativeResize="0"/>
          <p:nvPr/>
        </p:nvPicPr>
        <p:blipFill rotWithShape="1">
          <a:blip r:embed="rId2">
            <a:alphaModFix/>
          </a:blip>
          <a:srcRect b="0" l="535" r="33361" t="71891"/>
          <a:stretch/>
        </p:blipFill>
        <p:spPr>
          <a:xfrm>
            <a:off x="5624200" y="0"/>
            <a:ext cx="3519800" cy="1496699"/>
          </a:xfrm>
          <a:prstGeom prst="rect">
            <a:avLst/>
          </a:prstGeom>
          <a:noFill/>
          <a:ln>
            <a:noFill/>
          </a:ln>
        </p:spPr>
      </p:pic>
      <p:sp>
        <p:nvSpPr>
          <p:cNvPr id="298" name="Google Shape;298;p22"/>
          <p:cNvSpPr txBox="1"/>
          <p:nvPr>
            <p:ph type="title"/>
          </p:nvPr>
        </p:nvSpPr>
        <p:spPr>
          <a:xfrm>
            <a:off x="228600" y="228600"/>
            <a:ext cx="5707200" cy="587700"/>
          </a:xfrm>
          <a:prstGeom prst="rect">
            <a:avLst/>
          </a:prstGeom>
        </p:spPr>
        <p:txBody>
          <a:bodyPr anchorCtr="0" anchor="t" bIns="91425" lIns="91425" spcFirstLastPara="1" rIns="91425" wrap="square" tIns="91425">
            <a:spAutoFit/>
          </a:bodyPr>
          <a:lstStyle>
            <a:lvl1pPr lvl="0">
              <a:spcBef>
                <a:spcPts val="0"/>
              </a:spcBef>
              <a:spcAft>
                <a:spcPts val="0"/>
              </a:spcAft>
              <a:buNone/>
              <a:defRPr/>
            </a:lvl1pPr>
            <a:lvl2pPr lvl="1">
              <a:spcBef>
                <a:spcPts val="0"/>
              </a:spcBef>
              <a:spcAft>
                <a:spcPts val="0"/>
              </a:spcAft>
              <a:buNone/>
              <a:defRPr>
                <a:latin typeface="Poppins SemiBold"/>
                <a:ea typeface="Poppins SemiBold"/>
                <a:cs typeface="Poppins SemiBold"/>
                <a:sym typeface="Poppins SemiBold"/>
              </a:defRPr>
            </a:lvl2pPr>
            <a:lvl3pPr lvl="2">
              <a:spcBef>
                <a:spcPts val="0"/>
              </a:spcBef>
              <a:spcAft>
                <a:spcPts val="0"/>
              </a:spcAft>
              <a:buNone/>
              <a:defRPr>
                <a:latin typeface="Poppins SemiBold"/>
                <a:ea typeface="Poppins SemiBold"/>
                <a:cs typeface="Poppins SemiBold"/>
                <a:sym typeface="Poppins SemiBold"/>
              </a:defRPr>
            </a:lvl3pPr>
            <a:lvl4pPr lvl="3">
              <a:spcBef>
                <a:spcPts val="0"/>
              </a:spcBef>
              <a:spcAft>
                <a:spcPts val="0"/>
              </a:spcAft>
              <a:buNone/>
              <a:defRPr>
                <a:latin typeface="Poppins SemiBold"/>
                <a:ea typeface="Poppins SemiBold"/>
                <a:cs typeface="Poppins SemiBold"/>
                <a:sym typeface="Poppins SemiBold"/>
              </a:defRPr>
            </a:lvl4pPr>
            <a:lvl5pPr lvl="4">
              <a:spcBef>
                <a:spcPts val="0"/>
              </a:spcBef>
              <a:spcAft>
                <a:spcPts val="0"/>
              </a:spcAft>
              <a:buNone/>
              <a:defRPr>
                <a:latin typeface="Poppins SemiBold"/>
                <a:ea typeface="Poppins SemiBold"/>
                <a:cs typeface="Poppins SemiBold"/>
                <a:sym typeface="Poppins SemiBold"/>
              </a:defRPr>
            </a:lvl5pPr>
            <a:lvl6pPr lvl="5">
              <a:spcBef>
                <a:spcPts val="0"/>
              </a:spcBef>
              <a:spcAft>
                <a:spcPts val="0"/>
              </a:spcAft>
              <a:buNone/>
              <a:defRPr>
                <a:latin typeface="Poppins SemiBold"/>
                <a:ea typeface="Poppins SemiBold"/>
                <a:cs typeface="Poppins SemiBold"/>
                <a:sym typeface="Poppins SemiBold"/>
              </a:defRPr>
            </a:lvl6pPr>
            <a:lvl7pPr lvl="6">
              <a:spcBef>
                <a:spcPts val="0"/>
              </a:spcBef>
              <a:spcAft>
                <a:spcPts val="0"/>
              </a:spcAft>
              <a:buNone/>
              <a:defRPr>
                <a:latin typeface="Poppins SemiBold"/>
                <a:ea typeface="Poppins SemiBold"/>
                <a:cs typeface="Poppins SemiBold"/>
                <a:sym typeface="Poppins SemiBold"/>
              </a:defRPr>
            </a:lvl7pPr>
            <a:lvl8pPr lvl="7">
              <a:spcBef>
                <a:spcPts val="0"/>
              </a:spcBef>
              <a:spcAft>
                <a:spcPts val="0"/>
              </a:spcAft>
              <a:buNone/>
              <a:defRPr>
                <a:latin typeface="Poppins SemiBold"/>
                <a:ea typeface="Poppins SemiBold"/>
                <a:cs typeface="Poppins SemiBold"/>
                <a:sym typeface="Poppins SemiBold"/>
              </a:defRPr>
            </a:lvl8pPr>
            <a:lvl9pPr lvl="8">
              <a:spcBef>
                <a:spcPts val="0"/>
              </a:spcBef>
              <a:spcAft>
                <a:spcPts val="0"/>
              </a:spcAft>
              <a:buNone/>
              <a:defRPr>
                <a:latin typeface="Poppins SemiBold"/>
                <a:ea typeface="Poppins SemiBold"/>
                <a:cs typeface="Poppins SemiBold"/>
                <a:sym typeface="Poppins SemiBold"/>
              </a:defRPr>
            </a:lvl9pPr>
          </a:lstStyle>
          <a:p/>
        </p:txBody>
      </p:sp>
      <p:sp>
        <p:nvSpPr>
          <p:cNvPr id="299" name="Google Shape;299;p22"/>
          <p:cNvSpPr txBox="1"/>
          <p:nvPr>
            <p:ph idx="2" type="title"/>
          </p:nvPr>
        </p:nvSpPr>
        <p:spPr>
          <a:xfrm>
            <a:off x="2040700" y="2971669"/>
            <a:ext cx="2758200" cy="292500"/>
          </a:xfrm>
          <a:prstGeom prst="rect">
            <a:avLst/>
          </a:prstGeom>
        </p:spPr>
        <p:txBody>
          <a:bodyPr anchorCtr="0" anchor="t" bIns="0" lIns="91425" spcFirstLastPara="1" rIns="91425" wrap="square" tIns="91425">
            <a:spAutoFit/>
          </a:bodyPr>
          <a:lstStyle>
            <a:lvl1pPr lvl="0">
              <a:spcBef>
                <a:spcPts val="0"/>
              </a:spcBef>
              <a:spcAft>
                <a:spcPts val="0"/>
              </a:spcAft>
              <a:buNone/>
              <a:defRPr b="0" sz="700">
                <a:latin typeface="Nunito Sans"/>
                <a:ea typeface="Nunito Sans"/>
                <a:cs typeface="Nunito Sans"/>
                <a:sym typeface="Nunito Sans"/>
              </a:defRPr>
            </a:lvl1pPr>
            <a:lvl2pPr lvl="1">
              <a:spcBef>
                <a:spcPts val="0"/>
              </a:spcBef>
              <a:spcAft>
                <a:spcPts val="0"/>
              </a:spcAft>
              <a:buNone/>
              <a:defRPr sz="900">
                <a:latin typeface="Nunito Sans"/>
                <a:ea typeface="Nunito Sans"/>
                <a:cs typeface="Nunito Sans"/>
                <a:sym typeface="Nunito Sans"/>
              </a:defRPr>
            </a:lvl2pPr>
            <a:lvl3pPr lvl="2">
              <a:spcBef>
                <a:spcPts val="0"/>
              </a:spcBef>
              <a:spcAft>
                <a:spcPts val="0"/>
              </a:spcAft>
              <a:buNone/>
              <a:defRPr sz="900">
                <a:latin typeface="Nunito Sans"/>
                <a:ea typeface="Nunito Sans"/>
                <a:cs typeface="Nunito Sans"/>
                <a:sym typeface="Nunito Sans"/>
              </a:defRPr>
            </a:lvl3pPr>
            <a:lvl4pPr lvl="3">
              <a:spcBef>
                <a:spcPts val="0"/>
              </a:spcBef>
              <a:spcAft>
                <a:spcPts val="0"/>
              </a:spcAft>
              <a:buNone/>
              <a:defRPr sz="900">
                <a:latin typeface="Nunito Sans"/>
                <a:ea typeface="Nunito Sans"/>
                <a:cs typeface="Nunito Sans"/>
                <a:sym typeface="Nunito Sans"/>
              </a:defRPr>
            </a:lvl4pPr>
            <a:lvl5pPr lvl="4">
              <a:spcBef>
                <a:spcPts val="0"/>
              </a:spcBef>
              <a:spcAft>
                <a:spcPts val="0"/>
              </a:spcAft>
              <a:buNone/>
              <a:defRPr sz="900">
                <a:latin typeface="Nunito Sans"/>
                <a:ea typeface="Nunito Sans"/>
                <a:cs typeface="Nunito Sans"/>
                <a:sym typeface="Nunito Sans"/>
              </a:defRPr>
            </a:lvl5pPr>
            <a:lvl6pPr lvl="5">
              <a:spcBef>
                <a:spcPts val="0"/>
              </a:spcBef>
              <a:spcAft>
                <a:spcPts val="0"/>
              </a:spcAft>
              <a:buNone/>
              <a:defRPr sz="900">
                <a:latin typeface="Nunito Sans"/>
                <a:ea typeface="Nunito Sans"/>
                <a:cs typeface="Nunito Sans"/>
                <a:sym typeface="Nunito Sans"/>
              </a:defRPr>
            </a:lvl6pPr>
            <a:lvl7pPr lvl="6">
              <a:spcBef>
                <a:spcPts val="0"/>
              </a:spcBef>
              <a:spcAft>
                <a:spcPts val="0"/>
              </a:spcAft>
              <a:buNone/>
              <a:defRPr sz="900">
                <a:latin typeface="Nunito Sans"/>
                <a:ea typeface="Nunito Sans"/>
                <a:cs typeface="Nunito Sans"/>
                <a:sym typeface="Nunito Sans"/>
              </a:defRPr>
            </a:lvl7pPr>
            <a:lvl8pPr lvl="7">
              <a:spcBef>
                <a:spcPts val="0"/>
              </a:spcBef>
              <a:spcAft>
                <a:spcPts val="0"/>
              </a:spcAft>
              <a:buNone/>
              <a:defRPr sz="900">
                <a:latin typeface="Nunito Sans"/>
                <a:ea typeface="Nunito Sans"/>
                <a:cs typeface="Nunito Sans"/>
                <a:sym typeface="Nunito Sans"/>
              </a:defRPr>
            </a:lvl8pPr>
            <a:lvl9pPr lvl="8">
              <a:spcBef>
                <a:spcPts val="0"/>
              </a:spcBef>
              <a:spcAft>
                <a:spcPts val="0"/>
              </a:spcAft>
              <a:buNone/>
              <a:defRPr sz="900">
                <a:latin typeface="Nunito Sans"/>
                <a:ea typeface="Nunito Sans"/>
                <a:cs typeface="Nunito Sans"/>
                <a:sym typeface="Nunito Sans"/>
              </a:defRPr>
            </a:lvl9pPr>
          </a:lstStyle>
          <a:p/>
        </p:txBody>
      </p:sp>
      <p:sp>
        <p:nvSpPr>
          <p:cNvPr id="300" name="Google Shape;300;p22"/>
          <p:cNvSpPr txBox="1"/>
          <p:nvPr>
            <p:ph idx="3" type="title"/>
          </p:nvPr>
        </p:nvSpPr>
        <p:spPr>
          <a:xfrm>
            <a:off x="4905100" y="3259050"/>
            <a:ext cx="1622700" cy="292500"/>
          </a:xfrm>
          <a:prstGeom prst="rect">
            <a:avLst/>
          </a:prstGeom>
        </p:spPr>
        <p:txBody>
          <a:bodyPr anchorCtr="0" anchor="t" bIns="0" lIns="91425" spcFirstLastPara="1" rIns="91425" wrap="square" tIns="91425">
            <a:spAutoFit/>
          </a:bodyPr>
          <a:lstStyle>
            <a:lvl1pPr lvl="0">
              <a:spcBef>
                <a:spcPts val="0"/>
              </a:spcBef>
              <a:spcAft>
                <a:spcPts val="0"/>
              </a:spcAft>
              <a:buNone/>
              <a:defRPr b="0" sz="700">
                <a:latin typeface="Nunito Sans"/>
                <a:ea typeface="Nunito Sans"/>
                <a:cs typeface="Nunito Sans"/>
                <a:sym typeface="Nunito Sans"/>
              </a:defRPr>
            </a:lvl1pPr>
            <a:lvl2pPr lvl="1">
              <a:spcBef>
                <a:spcPts val="0"/>
              </a:spcBef>
              <a:spcAft>
                <a:spcPts val="0"/>
              </a:spcAft>
              <a:buNone/>
              <a:defRPr sz="900">
                <a:latin typeface="Nunito Sans"/>
                <a:ea typeface="Nunito Sans"/>
                <a:cs typeface="Nunito Sans"/>
                <a:sym typeface="Nunito Sans"/>
              </a:defRPr>
            </a:lvl2pPr>
            <a:lvl3pPr lvl="2">
              <a:spcBef>
                <a:spcPts val="0"/>
              </a:spcBef>
              <a:spcAft>
                <a:spcPts val="0"/>
              </a:spcAft>
              <a:buNone/>
              <a:defRPr sz="900">
                <a:latin typeface="Nunito Sans"/>
                <a:ea typeface="Nunito Sans"/>
                <a:cs typeface="Nunito Sans"/>
                <a:sym typeface="Nunito Sans"/>
              </a:defRPr>
            </a:lvl3pPr>
            <a:lvl4pPr lvl="3">
              <a:spcBef>
                <a:spcPts val="0"/>
              </a:spcBef>
              <a:spcAft>
                <a:spcPts val="0"/>
              </a:spcAft>
              <a:buNone/>
              <a:defRPr sz="900">
                <a:latin typeface="Nunito Sans"/>
                <a:ea typeface="Nunito Sans"/>
                <a:cs typeface="Nunito Sans"/>
                <a:sym typeface="Nunito Sans"/>
              </a:defRPr>
            </a:lvl4pPr>
            <a:lvl5pPr lvl="4">
              <a:spcBef>
                <a:spcPts val="0"/>
              </a:spcBef>
              <a:spcAft>
                <a:spcPts val="0"/>
              </a:spcAft>
              <a:buNone/>
              <a:defRPr sz="900">
                <a:latin typeface="Nunito Sans"/>
                <a:ea typeface="Nunito Sans"/>
                <a:cs typeface="Nunito Sans"/>
                <a:sym typeface="Nunito Sans"/>
              </a:defRPr>
            </a:lvl5pPr>
            <a:lvl6pPr lvl="5">
              <a:spcBef>
                <a:spcPts val="0"/>
              </a:spcBef>
              <a:spcAft>
                <a:spcPts val="0"/>
              </a:spcAft>
              <a:buNone/>
              <a:defRPr sz="900">
                <a:latin typeface="Nunito Sans"/>
                <a:ea typeface="Nunito Sans"/>
                <a:cs typeface="Nunito Sans"/>
                <a:sym typeface="Nunito Sans"/>
              </a:defRPr>
            </a:lvl6pPr>
            <a:lvl7pPr lvl="6">
              <a:spcBef>
                <a:spcPts val="0"/>
              </a:spcBef>
              <a:spcAft>
                <a:spcPts val="0"/>
              </a:spcAft>
              <a:buNone/>
              <a:defRPr sz="900">
                <a:latin typeface="Nunito Sans"/>
                <a:ea typeface="Nunito Sans"/>
                <a:cs typeface="Nunito Sans"/>
                <a:sym typeface="Nunito Sans"/>
              </a:defRPr>
            </a:lvl7pPr>
            <a:lvl8pPr lvl="7">
              <a:spcBef>
                <a:spcPts val="0"/>
              </a:spcBef>
              <a:spcAft>
                <a:spcPts val="0"/>
              </a:spcAft>
              <a:buNone/>
              <a:defRPr sz="900">
                <a:latin typeface="Nunito Sans"/>
                <a:ea typeface="Nunito Sans"/>
                <a:cs typeface="Nunito Sans"/>
                <a:sym typeface="Nunito Sans"/>
              </a:defRPr>
            </a:lvl8pPr>
            <a:lvl9pPr lvl="8">
              <a:spcBef>
                <a:spcPts val="0"/>
              </a:spcBef>
              <a:spcAft>
                <a:spcPts val="0"/>
              </a:spcAft>
              <a:buNone/>
              <a:defRPr sz="900">
                <a:latin typeface="Nunito Sans"/>
                <a:ea typeface="Nunito Sans"/>
                <a:cs typeface="Nunito Sans"/>
                <a:sym typeface="Nunito Sans"/>
              </a:defRPr>
            </a:lvl9pPr>
          </a:lstStyle>
          <a:p/>
        </p:txBody>
      </p:sp>
      <p:sp>
        <p:nvSpPr>
          <p:cNvPr id="301" name="Google Shape;301;p22"/>
          <p:cNvSpPr txBox="1"/>
          <p:nvPr>
            <p:ph idx="4" type="title"/>
          </p:nvPr>
        </p:nvSpPr>
        <p:spPr>
          <a:xfrm>
            <a:off x="6589325" y="3591225"/>
            <a:ext cx="1622700" cy="292500"/>
          </a:xfrm>
          <a:prstGeom prst="rect">
            <a:avLst/>
          </a:prstGeom>
        </p:spPr>
        <p:txBody>
          <a:bodyPr anchorCtr="0" anchor="t" bIns="0" lIns="91425" spcFirstLastPara="1" rIns="91425" wrap="square" tIns="91425">
            <a:spAutoFit/>
          </a:bodyPr>
          <a:lstStyle>
            <a:lvl1pPr lvl="0">
              <a:spcBef>
                <a:spcPts val="0"/>
              </a:spcBef>
              <a:spcAft>
                <a:spcPts val="0"/>
              </a:spcAft>
              <a:buNone/>
              <a:defRPr b="0" sz="700">
                <a:latin typeface="Nunito Sans"/>
                <a:ea typeface="Nunito Sans"/>
                <a:cs typeface="Nunito Sans"/>
                <a:sym typeface="Nunito Sans"/>
              </a:defRPr>
            </a:lvl1pPr>
            <a:lvl2pPr lvl="1">
              <a:spcBef>
                <a:spcPts val="0"/>
              </a:spcBef>
              <a:spcAft>
                <a:spcPts val="0"/>
              </a:spcAft>
              <a:buNone/>
              <a:defRPr sz="900">
                <a:latin typeface="Nunito Sans"/>
                <a:ea typeface="Nunito Sans"/>
                <a:cs typeface="Nunito Sans"/>
                <a:sym typeface="Nunito Sans"/>
              </a:defRPr>
            </a:lvl2pPr>
            <a:lvl3pPr lvl="2">
              <a:spcBef>
                <a:spcPts val="0"/>
              </a:spcBef>
              <a:spcAft>
                <a:spcPts val="0"/>
              </a:spcAft>
              <a:buNone/>
              <a:defRPr sz="900">
                <a:latin typeface="Nunito Sans"/>
                <a:ea typeface="Nunito Sans"/>
                <a:cs typeface="Nunito Sans"/>
                <a:sym typeface="Nunito Sans"/>
              </a:defRPr>
            </a:lvl3pPr>
            <a:lvl4pPr lvl="3">
              <a:spcBef>
                <a:spcPts val="0"/>
              </a:spcBef>
              <a:spcAft>
                <a:spcPts val="0"/>
              </a:spcAft>
              <a:buNone/>
              <a:defRPr sz="900">
                <a:latin typeface="Nunito Sans"/>
                <a:ea typeface="Nunito Sans"/>
                <a:cs typeface="Nunito Sans"/>
                <a:sym typeface="Nunito Sans"/>
              </a:defRPr>
            </a:lvl4pPr>
            <a:lvl5pPr lvl="4">
              <a:spcBef>
                <a:spcPts val="0"/>
              </a:spcBef>
              <a:spcAft>
                <a:spcPts val="0"/>
              </a:spcAft>
              <a:buNone/>
              <a:defRPr sz="900">
                <a:latin typeface="Nunito Sans"/>
                <a:ea typeface="Nunito Sans"/>
                <a:cs typeface="Nunito Sans"/>
                <a:sym typeface="Nunito Sans"/>
              </a:defRPr>
            </a:lvl5pPr>
            <a:lvl6pPr lvl="5">
              <a:spcBef>
                <a:spcPts val="0"/>
              </a:spcBef>
              <a:spcAft>
                <a:spcPts val="0"/>
              </a:spcAft>
              <a:buNone/>
              <a:defRPr sz="900">
                <a:latin typeface="Nunito Sans"/>
                <a:ea typeface="Nunito Sans"/>
                <a:cs typeface="Nunito Sans"/>
                <a:sym typeface="Nunito Sans"/>
              </a:defRPr>
            </a:lvl6pPr>
            <a:lvl7pPr lvl="6">
              <a:spcBef>
                <a:spcPts val="0"/>
              </a:spcBef>
              <a:spcAft>
                <a:spcPts val="0"/>
              </a:spcAft>
              <a:buNone/>
              <a:defRPr sz="900">
                <a:latin typeface="Nunito Sans"/>
                <a:ea typeface="Nunito Sans"/>
                <a:cs typeface="Nunito Sans"/>
                <a:sym typeface="Nunito Sans"/>
              </a:defRPr>
            </a:lvl7pPr>
            <a:lvl8pPr lvl="7">
              <a:spcBef>
                <a:spcPts val="0"/>
              </a:spcBef>
              <a:spcAft>
                <a:spcPts val="0"/>
              </a:spcAft>
              <a:buNone/>
              <a:defRPr sz="900">
                <a:latin typeface="Nunito Sans"/>
                <a:ea typeface="Nunito Sans"/>
                <a:cs typeface="Nunito Sans"/>
                <a:sym typeface="Nunito Sans"/>
              </a:defRPr>
            </a:lvl8pPr>
            <a:lvl9pPr lvl="8">
              <a:spcBef>
                <a:spcPts val="0"/>
              </a:spcBef>
              <a:spcAft>
                <a:spcPts val="0"/>
              </a:spcAft>
              <a:buNone/>
              <a:defRPr sz="900">
                <a:latin typeface="Nunito Sans"/>
                <a:ea typeface="Nunito Sans"/>
                <a:cs typeface="Nunito Sans"/>
                <a:sym typeface="Nunito Sans"/>
              </a:defRPr>
            </a:lvl9pPr>
          </a:lstStyle>
          <a:p/>
        </p:txBody>
      </p:sp>
      <p:sp>
        <p:nvSpPr>
          <p:cNvPr id="302" name="Google Shape;302;p22"/>
          <p:cNvSpPr txBox="1"/>
          <p:nvPr>
            <p:ph idx="5" type="title"/>
          </p:nvPr>
        </p:nvSpPr>
        <p:spPr>
          <a:xfrm>
            <a:off x="228600" y="2642422"/>
            <a:ext cx="1622700" cy="292500"/>
          </a:xfrm>
          <a:prstGeom prst="rect">
            <a:avLst/>
          </a:prstGeom>
        </p:spPr>
        <p:txBody>
          <a:bodyPr anchorCtr="0" anchor="t" bIns="0" lIns="91425" spcFirstLastPara="1" rIns="91425" wrap="square" tIns="91425">
            <a:spAutoFit/>
          </a:bodyPr>
          <a:lstStyle>
            <a:lvl1pPr lvl="0">
              <a:spcBef>
                <a:spcPts val="0"/>
              </a:spcBef>
              <a:spcAft>
                <a:spcPts val="0"/>
              </a:spcAft>
              <a:buNone/>
              <a:defRPr b="0" sz="700">
                <a:latin typeface="Nunito Sans"/>
                <a:ea typeface="Nunito Sans"/>
                <a:cs typeface="Nunito Sans"/>
                <a:sym typeface="Nunito Sans"/>
              </a:defRPr>
            </a:lvl1pPr>
            <a:lvl2pPr lvl="1">
              <a:spcBef>
                <a:spcPts val="0"/>
              </a:spcBef>
              <a:spcAft>
                <a:spcPts val="0"/>
              </a:spcAft>
              <a:buNone/>
              <a:defRPr sz="900">
                <a:latin typeface="Nunito Sans"/>
                <a:ea typeface="Nunito Sans"/>
                <a:cs typeface="Nunito Sans"/>
                <a:sym typeface="Nunito Sans"/>
              </a:defRPr>
            </a:lvl2pPr>
            <a:lvl3pPr lvl="2">
              <a:spcBef>
                <a:spcPts val="0"/>
              </a:spcBef>
              <a:spcAft>
                <a:spcPts val="0"/>
              </a:spcAft>
              <a:buNone/>
              <a:defRPr sz="900">
                <a:latin typeface="Nunito Sans"/>
                <a:ea typeface="Nunito Sans"/>
                <a:cs typeface="Nunito Sans"/>
                <a:sym typeface="Nunito Sans"/>
              </a:defRPr>
            </a:lvl3pPr>
            <a:lvl4pPr lvl="3">
              <a:spcBef>
                <a:spcPts val="0"/>
              </a:spcBef>
              <a:spcAft>
                <a:spcPts val="0"/>
              </a:spcAft>
              <a:buNone/>
              <a:defRPr sz="900">
                <a:latin typeface="Nunito Sans"/>
                <a:ea typeface="Nunito Sans"/>
                <a:cs typeface="Nunito Sans"/>
                <a:sym typeface="Nunito Sans"/>
              </a:defRPr>
            </a:lvl4pPr>
            <a:lvl5pPr lvl="4">
              <a:spcBef>
                <a:spcPts val="0"/>
              </a:spcBef>
              <a:spcAft>
                <a:spcPts val="0"/>
              </a:spcAft>
              <a:buNone/>
              <a:defRPr sz="900">
                <a:latin typeface="Nunito Sans"/>
                <a:ea typeface="Nunito Sans"/>
                <a:cs typeface="Nunito Sans"/>
                <a:sym typeface="Nunito Sans"/>
              </a:defRPr>
            </a:lvl5pPr>
            <a:lvl6pPr lvl="5">
              <a:spcBef>
                <a:spcPts val="0"/>
              </a:spcBef>
              <a:spcAft>
                <a:spcPts val="0"/>
              </a:spcAft>
              <a:buNone/>
              <a:defRPr sz="900">
                <a:latin typeface="Nunito Sans"/>
                <a:ea typeface="Nunito Sans"/>
                <a:cs typeface="Nunito Sans"/>
                <a:sym typeface="Nunito Sans"/>
              </a:defRPr>
            </a:lvl6pPr>
            <a:lvl7pPr lvl="6">
              <a:spcBef>
                <a:spcPts val="0"/>
              </a:spcBef>
              <a:spcAft>
                <a:spcPts val="0"/>
              </a:spcAft>
              <a:buNone/>
              <a:defRPr sz="900">
                <a:latin typeface="Nunito Sans"/>
                <a:ea typeface="Nunito Sans"/>
                <a:cs typeface="Nunito Sans"/>
                <a:sym typeface="Nunito Sans"/>
              </a:defRPr>
            </a:lvl7pPr>
            <a:lvl8pPr lvl="7">
              <a:spcBef>
                <a:spcPts val="0"/>
              </a:spcBef>
              <a:spcAft>
                <a:spcPts val="0"/>
              </a:spcAft>
              <a:buNone/>
              <a:defRPr sz="900">
                <a:latin typeface="Nunito Sans"/>
                <a:ea typeface="Nunito Sans"/>
                <a:cs typeface="Nunito Sans"/>
                <a:sym typeface="Nunito Sans"/>
              </a:defRPr>
            </a:lvl8pPr>
            <a:lvl9pPr lvl="8">
              <a:spcBef>
                <a:spcPts val="0"/>
              </a:spcBef>
              <a:spcAft>
                <a:spcPts val="0"/>
              </a:spcAft>
              <a:buNone/>
              <a:defRPr sz="900">
                <a:latin typeface="Nunito Sans"/>
                <a:ea typeface="Nunito Sans"/>
                <a:cs typeface="Nunito Sans"/>
                <a:sym typeface="Nunito Sans"/>
              </a:defRPr>
            </a:lvl9pPr>
          </a:lstStyle>
          <a:p/>
        </p:txBody>
      </p:sp>
      <p:sp>
        <p:nvSpPr>
          <p:cNvPr id="303" name="Google Shape;303;p22"/>
          <p:cNvSpPr txBox="1"/>
          <p:nvPr>
            <p:ph idx="6" type="title"/>
          </p:nvPr>
        </p:nvSpPr>
        <p:spPr>
          <a:xfrm>
            <a:off x="228600" y="1712000"/>
            <a:ext cx="763200" cy="292500"/>
          </a:xfrm>
          <a:prstGeom prst="rect">
            <a:avLst/>
          </a:prstGeom>
        </p:spPr>
        <p:txBody>
          <a:bodyPr anchorCtr="0" anchor="t" bIns="0" lIns="91425" spcFirstLastPara="1" rIns="91425" wrap="square" tIns="91425">
            <a:spAutoFit/>
          </a:bodyPr>
          <a:lstStyle>
            <a:lvl1pPr lvl="0">
              <a:spcBef>
                <a:spcPts val="0"/>
              </a:spcBef>
              <a:spcAft>
                <a:spcPts val="0"/>
              </a:spcAft>
              <a:buNone/>
              <a:defRPr sz="700">
                <a:latin typeface="Nunito Sans"/>
                <a:ea typeface="Nunito Sans"/>
                <a:cs typeface="Nunito Sans"/>
                <a:sym typeface="Nunito Sans"/>
              </a:defRPr>
            </a:lvl1pPr>
            <a:lvl2pPr lvl="1">
              <a:spcBef>
                <a:spcPts val="0"/>
              </a:spcBef>
              <a:spcAft>
                <a:spcPts val="0"/>
              </a:spcAft>
              <a:buNone/>
              <a:defRPr sz="900">
                <a:latin typeface="Nunito Sans"/>
                <a:ea typeface="Nunito Sans"/>
                <a:cs typeface="Nunito Sans"/>
                <a:sym typeface="Nunito Sans"/>
              </a:defRPr>
            </a:lvl2pPr>
            <a:lvl3pPr lvl="2">
              <a:spcBef>
                <a:spcPts val="0"/>
              </a:spcBef>
              <a:spcAft>
                <a:spcPts val="0"/>
              </a:spcAft>
              <a:buNone/>
              <a:defRPr sz="900">
                <a:latin typeface="Nunito Sans"/>
                <a:ea typeface="Nunito Sans"/>
                <a:cs typeface="Nunito Sans"/>
                <a:sym typeface="Nunito Sans"/>
              </a:defRPr>
            </a:lvl3pPr>
            <a:lvl4pPr lvl="3">
              <a:spcBef>
                <a:spcPts val="0"/>
              </a:spcBef>
              <a:spcAft>
                <a:spcPts val="0"/>
              </a:spcAft>
              <a:buNone/>
              <a:defRPr sz="900">
                <a:latin typeface="Nunito Sans"/>
                <a:ea typeface="Nunito Sans"/>
                <a:cs typeface="Nunito Sans"/>
                <a:sym typeface="Nunito Sans"/>
              </a:defRPr>
            </a:lvl4pPr>
            <a:lvl5pPr lvl="4">
              <a:spcBef>
                <a:spcPts val="0"/>
              </a:spcBef>
              <a:spcAft>
                <a:spcPts val="0"/>
              </a:spcAft>
              <a:buNone/>
              <a:defRPr sz="900">
                <a:latin typeface="Nunito Sans"/>
                <a:ea typeface="Nunito Sans"/>
                <a:cs typeface="Nunito Sans"/>
                <a:sym typeface="Nunito Sans"/>
              </a:defRPr>
            </a:lvl5pPr>
            <a:lvl6pPr lvl="5">
              <a:spcBef>
                <a:spcPts val="0"/>
              </a:spcBef>
              <a:spcAft>
                <a:spcPts val="0"/>
              </a:spcAft>
              <a:buNone/>
              <a:defRPr sz="900">
                <a:latin typeface="Nunito Sans"/>
                <a:ea typeface="Nunito Sans"/>
                <a:cs typeface="Nunito Sans"/>
                <a:sym typeface="Nunito Sans"/>
              </a:defRPr>
            </a:lvl6pPr>
            <a:lvl7pPr lvl="6">
              <a:spcBef>
                <a:spcPts val="0"/>
              </a:spcBef>
              <a:spcAft>
                <a:spcPts val="0"/>
              </a:spcAft>
              <a:buNone/>
              <a:defRPr sz="900">
                <a:latin typeface="Nunito Sans"/>
                <a:ea typeface="Nunito Sans"/>
                <a:cs typeface="Nunito Sans"/>
                <a:sym typeface="Nunito Sans"/>
              </a:defRPr>
            </a:lvl7pPr>
            <a:lvl8pPr lvl="7">
              <a:spcBef>
                <a:spcPts val="0"/>
              </a:spcBef>
              <a:spcAft>
                <a:spcPts val="0"/>
              </a:spcAft>
              <a:buNone/>
              <a:defRPr sz="900">
                <a:latin typeface="Nunito Sans"/>
                <a:ea typeface="Nunito Sans"/>
                <a:cs typeface="Nunito Sans"/>
                <a:sym typeface="Nunito Sans"/>
              </a:defRPr>
            </a:lvl8pPr>
            <a:lvl9pPr lvl="8">
              <a:spcBef>
                <a:spcPts val="0"/>
              </a:spcBef>
              <a:spcAft>
                <a:spcPts val="0"/>
              </a:spcAft>
              <a:buNone/>
              <a:defRPr sz="900">
                <a:latin typeface="Nunito Sans"/>
                <a:ea typeface="Nunito Sans"/>
                <a:cs typeface="Nunito Sans"/>
                <a:sym typeface="Nunito Sans"/>
              </a:defRPr>
            </a:lvl9pPr>
          </a:lstStyle>
          <a:p/>
        </p:txBody>
      </p:sp>
      <p:sp>
        <p:nvSpPr>
          <p:cNvPr id="304" name="Google Shape;304;p22"/>
          <p:cNvSpPr txBox="1"/>
          <p:nvPr>
            <p:ph idx="7" type="title"/>
          </p:nvPr>
        </p:nvSpPr>
        <p:spPr>
          <a:xfrm>
            <a:off x="1533025" y="1712000"/>
            <a:ext cx="763200" cy="292500"/>
          </a:xfrm>
          <a:prstGeom prst="rect">
            <a:avLst/>
          </a:prstGeom>
        </p:spPr>
        <p:txBody>
          <a:bodyPr anchorCtr="0" anchor="t" bIns="0" lIns="91425" spcFirstLastPara="1" rIns="91425" wrap="square" tIns="91425">
            <a:spAutoFit/>
          </a:bodyPr>
          <a:lstStyle>
            <a:lvl1pPr lvl="0">
              <a:spcBef>
                <a:spcPts val="0"/>
              </a:spcBef>
              <a:spcAft>
                <a:spcPts val="0"/>
              </a:spcAft>
              <a:buNone/>
              <a:defRPr sz="700">
                <a:latin typeface="Nunito Sans"/>
                <a:ea typeface="Nunito Sans"/>
                <a:cs typeface="Nunito Sans"/>
                <a:sym typeface="Nunito Sans"/>
              </a:defRPr>
            </a:lvl1pPr>
            <a:lvl2pPr lvl="1">
              <a:spcBef>
                <a:spcPts val="0"/>
              </a:spcBef>
              <a:spcAft>
                <a:spcPts val="0"/>
              </a:spcAft>
              <a:buNone/>
              <a:defRPr sz="900">
                <a:latin typeface="Nunito Sans"/>
                <a:ea typeface="Nunito Sans"/>
                <a:cs typeface="Nunito Sans"/>
                <a:sym typeface="Nunito Sans"/>
              </a:defRPr>
            </a:lvl2pPr>
            <a:lvl3pPr lvl="2">
              <a:spcBef>
                <a:spcPts val="0"/>
              </a:spcBef>
              <a:spcAft>
                <a:spcPts val="0"/>
              </a:spcAft>
              <a:buNone/>
              <a:defRPr sz="900">
                <a:latin typeface="Nunito Sans"/>
                <a:ea typeface="Nunito Sans"/>
                <a:cs typeface="Nunito Sans"/>
                <a:sym typeface="Nunito Sans"/>
              </a:defRPr>
            </a:lvl3pPr>
            <a:lvl4pPr lvl="3">
              <a:spcBef>
                <a:spcPts val="0"/>
              </a:spcBef>
              <a:spcAft>
                <a:spcPts val="0"/>
              </a:spcAft>
              <a:buNone/>
              <a:defRPr sz="900">
                <a:latin typeface="Nunito Sans"/>
                <a:ea typeface="Nunito Sans"/>
                <a:cs typeface="Nunito Sans"/>
                <a:sym typeface="Nunito Sans"/>
              </a:defRPr>
            </a:lvl4pPr>
            <a:lvl5pPr lvl="4">
              <a:spcBef>
                <a:spcPts val="0"/>
              </a:spcBef>
              <a:spcAft>
                <a:spcPts val="0"/>
              </a:spcAft>
              <a:buNone/>
              <a:defRPr sz="900">
                <a:latin typeface="Nunito Sans"/>
                <a:ea typeface="Nunito Sans"/>
                <a:cs typeface="Nunito Sans"/>
                <a:sym typeface="Nunito Sans"/>
              </a:defRPr>
            </a:lvl5pPr>
            <a:lvl6pPr lvl="5">
              <a:spcBef>
                <a:spcPts val="0"/>
              </a:spcBef>
              <a:spcAft>
                <a:spcPts val="0"/>
              </a:spcAft>
              <a:buNone/>
              <a:defRPr sz="900">
                <a:latin typeface="Nunito Sans"/>
                <a:ea typeface="Nunito Sans"/>
                <a:cs typeface="Nunito Sans"/>
                <a:sym typeface="Nunito Sans"/>
              </a:defRPr>
            </a:lvl6pPr>
            <a:lvl7pPr lvl="6">
              <a:spcBef>
                <a:spcPts val="0"/>
              </a:spcBef>
              <a:spcAft>
                <a:spcPts val="0"/>
              </a:spcAft>
              <a:buNone/>
              <a:defRPr sz="900">
                <a:latin typeface="Nunito Sans"/>
                <a:ea typeface="Nunito Sans"/>
                <a:cs typeface="Nunito Sans"/>
                <a:sym typeface="Nunito Sans"/>
              </a:defRPr>
            </a:lvl7pPr>
            <a:lvl8pPr lvl="7">
              <a:spcBef>
                <a:spcPts val="0"/>
              </a:spcBef>
              <a:spcAft>
                <a:spcPts val="0"/>
              </a:spcAft>
              <a:buNone/>
              <a:defRPr sz="900">
                <a:latin typeface="Nunito Sans"/>
                <a:ea typeface="Nunito Sans"/>
                <a:cs typeface="Nunito Sans"/>
                <a:sym typeface="Nunito Sans"/>
              </a:defRPr>
            </a:lvl8pPr>
            <a:lvl9pPr lvl="8">
              <a:spcBef>
                <a:spcPts val="0"/>
              </a:spcBef>
              <a:spcAft>
                <a:spcPts val="0"/>
              </a:spcAft>
              <a:buNone/>
              <a:defRPr sz="900">
                <a:latin typeface="Nunito Sans"/>
                <a:ea typeface="Nunito Sans"/>
                <a:cs typeface="Nunito Sans"/>
                <a:sym typeface="Nunito Sans"/>
              </a:defRPr>
            </a:lvl9pPr>
          </a:lstStyle>
          <a:p/>
        </p:txBody>
      </p:sp>
      <p:sp>
        <p:nvSpPr>
          <p:cNvPr id="305" name="Google Shape;305;p22"/>
          <p:cNvSpPr txBox="1"/>
          <p:nvPr>
            <p:ph idx="8" type="title"/>
          </p:nvPr>
        </p:nvSpPr>
        <p:spPr>
          <a:xfrm>
            <a:off x="2837450" y="1712000"/>
            <a:ext cx="763200" cy="292500"/>
          </a:xfrm>
          <a:prstGeom prst="rect">
            <a:avLst/>
          </a:prstGeom>
        </p:spPr>
        <p:txBody>
          <a:bodyPr anchorCtr="0" anchor="t" bIns="0" lIns="91425" spcFirstLastPara="1" rIns="91425" wrap="square" tIns="91425">
            <a:spAutoFit/>
          </a:bodyPr>
          <a:lstStyle>
            <a:lvl1pPr lvl="0">
              <a:spcBef>
                <a:spcPts val="0"/>
              </a:spcBef>
              <a:spcAft>
                <a:spcPts val="0"/>
              </a:spcAft>
              <a:buNone/>
              <a:defRPr sz="700">
                <a:latin typeface="Nunito Sans"/>
                <a:ea typeface="Nunito Sans"/>
                <a:cs typeface="Nunito Sans"/>
                <a:sym typeface="Nunito Sans"/>
              </a:defRPr>
            </a:lvl1pPr>
            <a:lvl2pPr lvl="1">
              <a:spcBef>
                <a:spcPts val="0"/>
              </a:spcBef>
              <a:spcAft>
                <a:spcPts val="0"/>
              </a:spcAft>
              <a:buNone/>
              <a:defRPr sz="900">
                <a:latin typeface="Nunito Sans"/>
                <a:ea typeface="Nunito Sans"/>
                <a:cs typeface="Nunito Sans"/>
                <a:sym typeface="Nunito Sans"/>
              </a:defRPr>
            </a:lvl2pPr>
            <a:lvl3pPr lvl="2">
              <a:spcBef>
                <a:spcPts val="0"/>
              </a:spcBef>
              <a:spcAft>
                <a:spcPts val="0"/>
              </a:spcAft>
              <a:buNone/>
              <a:defRPr sz="900">
                <a:latin typeface="Nunito Sans"/>
                <a:ea typeface="Nunito Sans"/>
                <a:cs typeface="Nunito Sans"/>
                <a:sym typeface="Nunito Sans"/>
              </a:defRPr>
            </a:lvl3pPr>
            <a:lvl4pPr lvl="3">
              <a:spcBef>
                <a:spcPts val="0"/>
              </a:spcBef>
              <a:spcAft>
                <a:spcPts val="0"/>
              </a:spcAft>
              <a:buNone/>
              <a:defRPr sz="900">
                <a:latin typeface="Nunito Sans"/>
                <a:ea typeface="Nunito Sans"/>
                <a:cs typeface="Nunito Sans"/>
                <a:sym typeface="Nunito Sans"/>
              </a:defRPr>
            </a:lvl4pPr>
            <a:lvl5pPr lvl="4">
              <a:spcBef>
                <a:spcPts val="0"/>
              </a:spcBef>
              <a:spcAft>
                <a:spcPts val="0"/>
              </a:spcAft>
              <a:buNone/>
              <a:defRPr sz="900">
                <a:latin typeface="Nunito Sans"/>
                <a:ea typeface="Nunito Sans"/>
                <a:cs typeface="Nunito Sans"/>
                <a:sym typeface="Nunito Sans"/>
              </a:defRPr>
            </a:lvl5pPr>
            <a:lvl6pPr lvl="5">
              <a:spcBef>
                <a:spcPts val="0"/>
              </a:spcBef>
              <a:spcAft>
                <a:spcPts val="0"/>
              </a:spcAft>
              <a:buNone/>
              <a:defRPr sz="900">
                <a:latin typeface="Nunito Sans"/>
                <a:ea typeface="Nunito Sans"/>
                <a:cs typeface="Nunito Sans"/>
                <a:sym typeface="Nunito Sans"/>
              </a:defRPr>
            </a:lvl6pPr>
            <a:lvl7pPr lvl="6">
              <a:spcBef>
                <a:spcPts val="0"/>
              </a:spcBef>
              <a:spcAft>
                <a:spcPts val="0"/>
              </a:spcAft>
              <a:buNone/>
              <a:defRPr sz="900">
                <a:latin typeface="Nunito Sans"/>
                <a:ea typeface="Nunito Sans"/>
                <a:cs typeface="Nunito Sans"/>
                <a:sym typeface="Nunito Sans"/>
              </a:defRPr>
            </a:lvl7pPr>
            <a:lvl8pPr lvl="7">
              <a:spcBef>
                <a:spcPts val="0"/>
              </a:spcBef>
              <a:spcAft>
                <a:spcPts val="0"/>
              </a:spcAft>
              <a:buNone/>
              <a:defRPr sz="900">
                <a:latin typeface="Nunito Sans"/>
                <a:ea typeface="Nunito Sans"/>
                <a:cs typeface="Nunito Sans"/>
                <a:sym typeface="Nunito Sans"/>
              </a:defRPr>
            </a:lvl8pPr>
            <a:lvl9pPr lvl="8">
              <a:spcBef>
                <a:spcPts val="0"/>
              </a:spcBef>
              <a:spcAft>
                <a:spcPts val="0"/>
              </a:spcAft>
              <a:buNone/>
              <a:defRPr sz="900">
                <a:latin typeface="Nunito Sans"/>
                <a:ea typeface="Nunito Sans"/>
                <a:cs typeface="Nunito Sans"/>
                <a:sym typeface="Nunito Sans"/>
              </a:defRPr>
            </a:lvl9pPr>
          </a:lstStyle>
          <a:p/>
        </p:txBody>
      </p:sp>
      <p:sp>
        <p:nvSpPr>
          <p:cNvPr id="306" name="Google Shape;306;p22"/>
          <p:cNvSpPr txBox="1"/>
          <p:nvPr>
            <p:ph idx="9" type="title"/>
          </p:nvPr>
        </p:nvSpPr>
        <p:spPr>
          <a:xfrm>
            <a:off x="4141875" y="1712000"/>
            <a:ext cx="763200" cy="292500"/>
          </a:xfrm>
          <a:prstGeom prst="rect">
            <a:avLst/>
          </a:prstGeom>
        </p:spPr>
        <p:txBody>
          <a:bodyPr anchorCtr="0" anchor="t" bIns="0" lIns="91425" spcFirstLastPara="1" rIns="91425" wrap="square" tIns="91425">
            <a:spAutoFit/>
          </a:bodyPr>
          <a:lstStyle>
            <a:lvl1pPr lvl="0">
              <a:spcBef>
                <a:spcPts val="0"/>
              </a:spcBef>
              <a:spcAft>
                <a:spcPts val="0"/>
              </a:spcAft>
              <a:buNone/>
              <a:defRPr sz="700">
                <a:latin typeface="Nunito Sans"/>
                <a:ea typeface="Nunito Sans"/>
                <a:cs typeface="Nunito Sans"/>
                <a:sym typeface="Nunito Sans"/>
              </a:defRPr>
            </a:lvl1pPr>
            <a:lvl2pPr lvl="1">
              <a:spcBef>
                <a:spcPts val="0"/>
              </a:spcBef>
              <a:spcAft>
                <a:spcPts val="0"/>
              </a:spcAft>
              <a:buNone/>
              <a:defRPr sz="900">
                <a:latin typeface="Nunito Sans"/>
                <a:ea typeface="Nunito Sans"/>
                <a:cs typeface="Nunito Sans"/>
                <a:sym typeface="Nunito Sans"/>
              </a:defRPr>
            </a:lvl2pPr>
            <a:lvl3pPr lvl="2">
              <a:spcBef>
                <a:spcPts val="0"/>
              </a:spcBef>
              <a:spcAft>
                <a:spcPts val="0"/>
              </a:spcAft>
              <a:buNone/>
              <a:defRPr sz="900">
                <a:latin typeface="Nunito Sans"/>
                <a:ea typeface="Nunito Sans"/>
                <a:cs typeface="Nunito Sans"/>
                <a:sym typeface="Nunito Sans"/>
              </a:defRPr>
            </a:lvl3pPr>
            <a:lvl4pPr lvl="3">
              <a:spcBef>
                <a:spcPts val="0"/>
              </a:spcBef>
              <a:spcAft>
                <a:spcPts val="0"/>
              </a:spcAft>
              <a:buNone/>
              <a:defRPr sz="900">
                <a:latin typeface="Nunito Sans"/>
                <a:ea typeface="Nunito Sans"/>
                <a:cs typeface="Nunito Sans"/>
                <a:sym typeface="Nunito Sans"/>
              </a:defRPr>
            </a:lvl4pPr>
            <a:lvl5pPr lvl="4">
              <a:spcBef>
                <a:spcPts val="0"/>
              </a:spcBef>
              <a:spcAft>
                <a:spcPts val="0"/>
              </a:spcAft>
              <a:buNone/>
              <a:defRPr sz="900">
                <a:latin typeface="Nunito Sans"/>
                <a:ea typeface="Nunito Sans"/>
                <a:cs typeface="Nunito Sans"/>
                <a:sym typeface="Nunito Sans"/>
              </a:defRPr>
            </a:lvl5pPr>
            <a:lvl6pPr lvl="5">
              <a:spcBef>
                <a:spcPts val="0"/>
              </a:spcBef>
              <a:spcAft>
                <a:spcPts val="0"/>
              </a:spcAft>
              <a:buNone/>
              <a:defRPr sz="900">
                <a:latin typeface="Nunito Sans"/>
                <a:ea typeface="Nunito Sans"/>
                <a:cs typeface="Nunito Sans"/>
                <a:sym typeface="Nunito Sans"/>
              </a:defRPr>
            </a:lvl6pPr>
            <a:lvl7pPr lvl="6">
              <a:spcBef>
                <a:spcPts val="0"/>
              </a:spcBef>
              <a:spcAft>
                <a:spcPts val="0"/>
              </a:spcAft>
              <a:buNone/>
              <a:defRPr sz="900">
                <a:latin typeface="Nunito Sans"/>
                <a:ea typeface="Nunito Sans"/>
                <a:cs typeface="Nunito Sans"/>
                <a:sym typeface="Nunito Sans"/>
              </a:defRPr>
            </a:lvl7pPr>
            <a:lvl8pPr lvl="7">
              <a:spcBef>
                <a:spcPts val="0"/>
              </a:spcBef>
              <a:spcAft>
                <a:spcPts val="0"/>
              </a:spcAft>
              <a:buNone/>
              <a:defRPr sz="900">
                <a:latin typeface="Nunito Sans"/>
                <a:ea typeface="Nunito Sans"/>
                <a:cs typeface="Nunito Sans"/>
                <a:sym typeface="Nunito Sans"/>
              </a:defRPr>
            </a:lvl8pPr>
            <a:lvl9pPr lvl="8">
              <a:spcBef>
                <a:spcPts val="0"/>
              </a:spcBef>
              <a:spcAft>
                <a:spcPts val="0"/>
              </a:spcAft>
              <a:buNone/>
              <a:defRPr sz="900">
                <a:latin typeface="Nunito Sans"/>
                <a:ea typeface="Nunito Sans"/>
                <a:cs typeface="Nunito Sans"/>
                <a:sym typeface="Nunito Sans"/>
              </a:defRPr>
            </a:lvl9pPr>
          </a:lstStyle>
          <a:p/>
        </p:txBody>
      </p:sp>
      <p:sp>
        <p:nvSpPr>
          <p:cNvPr id="307" name="Google Shape;307;p22"/>
          <p:cNvSpPr txBox="1"/>
          <p:nvPr>
            <p:ph idx="13" type="title"/>
          </p:nvPr>
        </p:nvSpPr>
        <p:spPr>
          <a:xfrm>
            <a:off x="5446300" y="1712000"/>
            <a:ext cx="763200" cy="292500"/>
          </a:xfrm>
          <a:prstGeom prst="rect">
            <a:avLst/>
          </a:prstGeom>
        </p:spPr>
        <p:txBody>
          <a:bodyPr anchorCtr="0" anchor="t" bIns="0" lIns="91425" spcFirstLastPara="1" rIns="91425" wrap="square" tIns="91425">
            <a:spAutoFit/>
          </a:bodyPr>
          <a:lstStyle>
            <a:lvl1pPr lvl="0">
              <a:spcBef>
                <a:spcPts val="0"/>
              </a:spcBef>
              <a:spcAft>
                <a:spcPts val="0"/>
              </a:spcAft>
              <a:buNone/>
              <a:defRPr sz="700">
                <a:latin typeface="Nunito Sans"/>
                <a:ea typeface="Nunito Sans"/>
                <a:cs typeface="Nunito Sans"/>
                <a:sym typeface="Nunito Sans"/>
              </a:defRPr>
            </a:lvl1pPr>
            <a:lvl2pPr lvl="1">
              <a:spcBef>
                <a:spcPts val="0"/>
              </a:spcBef>
              <a:spcAft>
                <a:spcPts val="0"/>
              </a:spcAft>
              <a:buNone/>
              <a:defRPr sz="900">
                <a:latin typeface="Nunito Sans"/>
                <a:ea typeface="Nunito Sans"/>
                <a:cs typeface="Nunito Sans"/>
                <a:sym typeface="Nunito Sans"/>
              </a:defRPr>
            </a:lvl2pPr>
            <a:lvl3pPr lvl="2">
              <a:spcBef>
                <a:spcPts val="0"/>
              </a:spcBef>
              <a:spcAft>
                <a:spcPts val="0"/>
              </a:spcAft>
              <a:buNone/>
              <a:defRPr sz="900">
                <a:latin typeface="Nunito Sans"/>
                <a:ea typeface="Nunito Sans"/>
                <a:cs typeface="Nunito Sans"/>
                <a:sym typeface="Nunito Sans"/>
              </a:defRPr>
            </a:lvl3pPr>
            <a:lvl4pPr lvl="3">
              <a:spcBef>
                <a:spcPts val="0"/>
              </a:spcBef>
              <a:spcAft>
                <a:spcPts val="0"/>
              </a:spcAft>
              <a:buNone/>
              <a:defRPr sz="900">
                <a:latin typeface="Nunito Sans"/>
                <a:ea typeface="Nunito Sans"/>
                <a:cs typeface="Nunito Sans"/>
                <a:sym typeface="Nunito Sans"/>
              </a:defRPr>
            </a:lvl4pPr>
            <a:lvl5pPr lvl="4">
              <a:spcBef>
                <a:spcPts val="0"/>
              </a:spcBef>
              <a:spcAft>
                <a:spcPts val="0"/>
              </a:spcAft>
              <a:buNone/>
              <a:defRPr sz="900">
                <a:latin typeface="Nunito Sans"/>
                <a:ea typeface="Nunito Sans"/>
                <a:cs typeface="Nunito Sans"/>
                <a:sym typeface="Nunito Sans"/>
              </a:defRPr>
            </a:lvl5pPr>
            <a:lvl6pPr lvl="5">
              <a:spcBef>
                <a:spcPts val="0"/>
              </a:spcBef>
              <a:spcAft>
                <a:spcPts val="0"/>
              </a:spcAft>
              <a:buNone/>
              <a:defRPr sz="900">
                <a:latin typeface="Nunito Sans"/>
                <a:ea typeface="Nunito Sans"/>
                <a:cs typeface="Nunito Sans"/>
                <a:sym typeface="Nunito Sans"/>
              </a:defRPr>
            </a:lvl6pPr>
            <a:lvl7pPr lvl="6">
              <a:spcBef>
                <a:spcPts val="0"/>
              </a:spcBef>
              <a:spcAft>
                <a:spcPts val="0"/>
              </a:spcAft>
              <a:buNone/>
              <a:defRPr sz="900">
                <a:latin typeface="Nunito Sans"/>
                <a:ea typeface="Nunito Sans"/>
                <a:cs typeface="Nunito Sans"/>
                <a:sym typeface="Nunito Sans"/>
              </a:defRPr>
            </a:lvl7pPr>
            <a:lvl8pPr lvl="7">
              <a:spcBef>
                <a:spcPts val="0"/>
              </a:spcBef>
              <a:spcAft>
                <a:spcPts val="0"/>
              </a:spcAft>
              <a:buNone/>
              <a:defRPr sz="900">
                <a:latin typeface="Nunito Sans"/>
                <a:ea typeface="Nunito Sans"/>
                <a:cs typeface="Nunito Sans"/>
                <a:sym typeface="Nunito Sans"/>
              </a:defRPr>
            </a:lvl8pPr>
            <a:lvl9pPr lvl="8">
              <a:spcBef>
                <a:spcPts val="0"/>
              </a:spcBef>
              <a:spcAft>
                <a:spcPts val="0"/>
              </a:spcAft>
              <a:buNone/>
              <a:defRPr sz="900">
                <a:latin typeface="Nunito Sans"/>
                <a:ea typeface="Nunito Sans"/>
                <a:cs typeface="Nunito Sans"/>
                <a:sym typeface="Nunito Sans"/>
              </a:defRPr>
            </a:lvl9pPr>
          </a:lstStyle>
          <a:p/>
        </p:txBody>
      </p:sp>
      <p:sp>
        <p:nvSpPr>
          <p:cNvPr id="308" name="Google Shape;308;p22"/>
          <p:cNvSpPr txBox="1"/>
          <p:nvPr>
            <p:ph idx="14" type="title"/>
          </p:nvPr>
        </p:nvSpPr>
        <p:spPr>
          <a:xfrm>
            <a:off x="6750725" y="1712000"/>
            <a:ext cx="763200" cy="292500"/>
          </a:xfrm>
          <a:prstGeom prst="rect">
            <a:avLst/>
          </a:prstGeom>
        </p:spPr>
        <p:txBody>
          <a:bodyPr anchorCtr="0" anchor="t" bIns="0" lIns="91425" spcFirstLastPara="1" rIns="91425" wrap="square" tIns="91425">
            <a:spAutoFit/>
          </a:bodyPr>
          <a:lstStyle>
            <a:lvl1pPr lvl="0">
              <a:spcBef>
                <a:spcPts val="0"/>
              </a:spcBef>
              <a:spcAft>
                <a:spcPts val="0"/>
              </a:spcAft>
              <a:buNone/>
              <a:defRPr sz="700">
                <a:latin typeface="Nunito Sans"/>
                <a:ea typeface="Nunito Sans"/>
                <a:cs typeface="Nunito Sans"/>
                <a:sym typeface="Nunito Sans"/>
              </a:defRPr>
            </a:lvl1pPr>
            <a:lvl2pPr lvl="1">
              <a:spcBef>
                <a:spcPts val="0"/>
              </a:spcBef>
              <a:spcAft>
                <a:spcPts val="0"/>
              </a:spcAft>
              <a:buNone/>
              <a:defRPr sz="900">
                <a:latin typeface="Nunito Sans"/>
                <a:ea typeface="Nunito Sans"/>
                <a:cs typeface="Nunito Sans"/>
                <a:sym typeface="Nunito Sans"/>
              </a:defRPr>
            </a:lvl2pPr>
            <a:lvl3pPr lvl="2">
              <a:spcBef>
                <a:spcPts val="0"/>
              </a:spcBef>
              <a:spcAft>
                <a:spcPts val="0"/>
              </a:spcAft>
              <a:buNone/>
              <a:defRPr sz="900">
                <a:latin typeface="Nunito Sans"/>
                <a:ea typeface="Nunito Sans"/>
                <a:cs typeface="Nunito Sans"/>
                <a:sym typeface="Nunito Sans"/>
              </a:defRPr>
            </a:lvl3pPr>
            <a:lvl4pPr lvl="3">
              <a:spcBef>
                <a:spcPts val="0"/>
              </a:spcBef>
              <a:spcAft>
                <a:spcPts val="0"/>
              </a:spcAft>
              <a:buNone/>
              <a:defRPr sz="900">
                <a:latin typeface="Nunito Sans"/>
                <a:ea typeface="Nunito Sans"/>
                <a:cs typeface="Nunito Sans"/>
                <a:sym typeface="Nunito Sans"/>
              </a:defRPr>
            </a:lvl4pPr>
            <a:lvl5pPr lvl="4">
              <a:spcBef>
                <a:spcPts val="0"/>
              </a:spcBef>
              <a:spcAft>
                <a:spcPts val="0"/>
              </a:spcAft>
              <a:buNone/>
              <a:defRPr sz="900">
                <a:latin typeface="Nunito Sans"/>
                <a:ea typeface="Nunito Sans"/>
                <a:cs typeface="Nunito Sans"/>
                <a:sym typeface="Nunito Sans"/>
              </a:defRPr>
            </a:lvl5pPr>
            <a:lvl6pPr lvl="5">
              <a:spcBef>
                <a:spcPts val="0"/>
              </a:spcBef>
              <a:spcAft>
                <a:spcPts val="0"/>
              </a:spcAft>
              <a:buNone/>
              <a:defRPr sz="900">
                <a:latin typeface="Nunito Sans"/>
                <a:ea typeface="Nunito Sans"/>
                <a:cs typeface="Nunito Sans"/>
                <a:sym typeface="Nunito Sans"/>
              </a:defRPr>
            </a:lvl6pPr>
            <a:lvl7pPr lvl="6">
              <a:spcBef>
                <a:spcPts val="0"/>
              </a:spcBef>
              <a:spcAft>
                <a:spcPts val="0"/>
              </a:spcAft>
              <a:buNone/>
              <a:defRPr sz="900">
                <a:latin typeface="Nunito Sans"/>
                <a:ea typeface="Nunito Sans"/>
                <a:cs typeface="Nunito Sans"/>
                <a:sym typeface="Nunito Sans"/>
              </a:defRPr>
            </a:lvl7pPr>
            <a:lvl8pPr lvl="7">
              <a:spcBef>
                <a:spcPts val="0"/>
              </a:spcBef>
              <a:spcAft>
                <a:spcPts val="0"/>
              </a:spcAft>
              <a:buNone/>
              <a:defRPr sz="900">
                <a:latin typeface="Nunito Sans"/>
                <a:ea typeface="Nunito Sans"/>
                <a:cs typeface="Nunito Sans"/>
                <a:sym typeface="Nunito Sans"/>
              </a:defRPr>
            </a:lvl8pPr>
            <a:lvl9pPr lvl="8">
              <a:spcBef>
                <a:spcPts val="0"/>
              </a:spcBef>
              <a:spcAft>
                <a:spcPts val="0"/>
              </a:spcAft>
              <a:buNone/>
              <a:defRPr sz="900">
                <a:latin typeface="Nunito Sans"/>
                <a:ea typeface="Nunito Sans"/>
                <a:cs typeface="Nunito Sans"/>
                <a:sym typeface="Nunito Sans"/>
              </a:defRPr>
            </a:lvl9pPr>
          </a:lstStyle>
          <a:p/>
        </p:txBody>
      </p:sp>
      <p:sp>
        <p:nvSpPr>
          <p:cNvPr id="309" name="Google Shape;309;p22"/>
          <p:cNvSpPr txBox="1"/>
          <p:nvPr>
            <p:ph idx="15" type="title"/>
          </p:nvPr>
        </p:nvSpPr>
        <p:spPr>
          <a:xfrm>
            <a:off x="8055150" y="1712000"/>
            <a:ext cx="763200" cy="292500"/>
          </a:xfrm>
          <a:prstGeom prst="rect">
            <a:avLst/>
          </a:prstGeom>
        </p:spPr>
        <p:txBody>
          <a:bodyPr anchorCtr="0" anchor="t" bIns="0" lIns="91425" spcFirstLastPara="1" rIns="91425" wrap="square" tIns="91425">
            <a:spAutoFit/>
          </a:bodyPr>
          <a:lstStyle>
            <a:lvl1pPr lvl="0">
              <a:spcBef>
                <a:spcPts val="0"/>
              </a:spcBef>
              <a:spcAft>
                <a:spcPts val="0"/>
              </a:spcAft>
              <a:buNone/>
              <a:defRPr sz="700">
                <a:latin typeface="Nunito Sans"/>
                <a:ea typeface="Nunito Sans"/>
                <a:cs typeface="Nunito Sans"/>
                <a:sym typeface="Nunito Sans"/>
              </a:defRPr>
            </a:lvl1pPr>
            <a:lvl2pPr lvl="1">
              <a:spcBef>
                <a:spcPts val="0"/>
              </a:spcBef>
              <a:spcAft>
                <a:spcPts val="0"/>
              </a:spcAft>
              <a:buNone/>
              <a:defRPr sz="900">
                <a:latin typeface="Nunito Sans"/>
                <a:ea typeface="Nunito Sans"/>
                <a:cs typeface="Nunito Sans"/>
                <a:sym typeface="Nunito Sans"/>
              </a:defRPr>
            </a:lvl2pPr>
            <a:lvl3pPr lvl="2">
              <a:spcBef>
                <a:spcPts val="0"/>
              </a:spcBef>
              <a:spcAft>
                <a:spcPts val="0"/>
              </a:spcAft>
              <a:buNone/>
              <a:defRPr sz="900">
                <a:latin typeface="Nunito Sans"/>
                <a:ea typeface="Nunito Sans"/>
                <a:cs typeface="Nunito Sans"/>
                <a:sym typeface="Nunito Sans"/>
              </a:defRPr>
            </a:lvl3pPr>
            <a:lvl4pPr lvl="3">
              <a:spcBef>
                <a:spcPts val="0"/>
              </a:spcBef>
              <a:spcAft>
                <a:spcPts val="0"/>
              </a:spcAft>
              <a:buNone/>
              <a:defRPr sz="900">
                <a:latin typeface="Nunito Sans"/>
                <a:ea typeface="Nunito Sans"/>
                <a:cs typeface="Nunito Sans"/>
                <a:sym typeface="Nunito Sans"/>
              </a:defRPr>
            </a:lvl4pPr>
            <a:lvl5pPr lvl="4">
              <a:spcBef>
                <a:spcPts val="0"/>
              </a:spcBef>
              <a:spcAft>
                <a:spcPts val="0"/>
              </a:spcAft>
              <a:buNone/>
              <a:defRPr sz="900">
                <a:latin typeface="Nunito Sans"/>
                <a:ea typeface="Nunito Sans"/>
                <a:cs typeface="Nunito Sans"/>
                <a:sym typeface="Nunito Sans"/>
              </a:defRPr>
            </a:lvl5pPr>
            <a:lvl6pPr lvl="5">
              <a:spcBef>
                <a:spcPts val="0"/>
              </a:spcBef>
              <a:spcAft>
                <a:spcPts val="0"/>
              </a:spcAft>
              <a:buNone/>
              <a:defRPr sz="900">
                <a:latin typeface="Nunito Sans"/>
                <a:ea typeface="Nunito Sans"/>
                <a:cs typeface="Nunito Sans"/>
                <a:sym typeface="Nunito Sans"/>
              </a:defRPr>
            </a:lvl6pPr>
            <a:lvl7pPr lvl="6">
              <a:spcBef>
                <a:spcPts val="0"/>
              </a:spcBef>
              <a:spcAft>
                <a:spcPts val="0"/>
              </a:spcAft>
              <a:buNone/>
              <a:defRPr sz="900">
                <a:latin typeface="Nunito Sans"/>
                <a:ea typeface="Nunito Sans"/>
                <a:cs typeface="Nunito Sans"/>
                <a:sym typeface="Nunito Sans"/>
              </a:defRPr>
            </a:lvl7pPr>
            <a:lvl8pPr lvl="7">
              <a:spcBef>
                <a:spcPts val="0"/>
              </a:spcBef>
              <a:spcAft>
                <a:spcPts val="0"/>
              </a:spcAft>
              <a:buNone/>
              <a:defRPr sz="900">
                <a:latin typeface="Nunito Sans"/>
                <a:ea typeface="Nunito Sans"/>
                <a:cs typeface="Nunito Sans"/>
                <a:sym typeface="Nunito Sans"/>
              </a:defRPr>
            </a:lvl8pPr>
            <a:lvl9pPr lvl="8">
              <a:spcBef>
                <a:spcPts val="0"/>
              </a:spcBef>
              <a:spcAft>
                <a:spcPts val="0"/>
              </a:spcAft>
              <a:buNone/>
              <a:defRPr sz="900">
                <a:latin typeface="Nunito Sans"/>
                <a:ea typeface="Nunito Sans"/>
                <a:cs typeface="Nunito Sans"/>
                <a:sym typeface="Nunito Sans"/>
              </a:defRPr>
            </a:lvl9pPr>
          </a:lstStyle>
          <a:p/>
        </p:txBody>
      </p:sp>
      <p:sp>
        <p:nvSpPr>
          <p:cNvPr id="310" name="Google Shape;310;p22"/>
          <p:cNvSpPr txBox="1"/>
          <p:nvPr/>
        </p:nvSpPr>
        <p:spPr>
          <a:xfrm>
            <a:off x="6720300" y="4800275"/>
            <a:ext cx="21951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fld id="{00000000-1234-1234-1234-123412341234}" type="slidenum">
              <a:rPr lang="en" sz="700">
                <a:solidFill>
                  <a:schemeClr val="accent5"/>
                </a:solidFill>
                <a:latin typeface="Nunito Sans"/>
                <a:ea typeface="Nunito Sans"/>
                <a:cs typeface="Nunito Sans"/>
                <a:sym typeface="Nunito Sans"/>
              </a:rPr>
              <a:t>‹#›</a:t>
            </a:fld>
            <a:endParaRPr sz="700">
              <a:solidFill>
                <a:schemeClr val="accent5"/>
              </a:solidFill>
              <a:latin typeface="Nunito Sans"/>
              <a:ea typeface="Nunito Sans"/>
              <a:cs typeface="Nunito Sans"/>
              <a:sym typeface="Nunito Sans"/>
            </a:endParaRPr>
          </a:p>
        </p:txBody>
      </p:sp>
      <p:sp>
        <p:nvSpPr>
          <p:cNvPr id="311" name="Google Shape;311;p22"/>
          <p:cNvSpPr txBox="1"/>
          <p:nvPr>
            <p:ph idx="1" type="subTitle"/>
          </p:nvPr>
        </p:nvSpPr>
        <p:spPr>
          <a:xfrm>
            <a:off x="228600" y="4800275"/>
            <a:ext cx="1115700" cy="311400"/>
          </a:xfrm>
          <a:prstGeom prst="rect">
            <a:avLst/>
          </a:prstGeom>
        </p:spPr>
        <p:txBody>
          <a:bodyPr anchorCtr="0" anchor="t" bIns="91425" lIns="91425" spcFirstLastPara="1" rIns="91425" wrap="square" tIns="91425">
            <a:noAutofit/>
          </a:bodyPr>
          <a:lstStyle>
            <a:lvl1pPr lvl="0">
              <a:spcBef>
                <a:spcPts val="0"/>
              </a:spcBef>
              <a:spcAft>
                <a:spcPts val="0"/>
              </a:spcAft>
              <a:buNone/>
              <a:defRPr sz="700">
                <a:solidFill>
                  <a:schemeClr val="accent5"/>
                </a:solidFill>
                <a:latin typeface="Nunito Sans"/>
                <a:ea typeface="Nunito Sans"/>
                <a:cs typeface="Nunito Sans"/>
                <a:sym typeface="Nunito Sans"/>
              </a:defRPr>
            </a:lvl1pPr>
            <a:lvl2pPr lvl="1">
              <a:spcBef>
                <a:spcPts val="0"/>
              </a:spcBef>
              <a:spcAft>
                <a:spcPts val="0"/>
              </a:spcAft>
              <a:buSzPts val="700"/>
              <a:buFont typeface="Nunito Sans"/>
              <a:buNone/>
              <a:defRPr sz="700">
                <a:latin typeface="Nunito Sans"/>
                <a:ea typeface="Nunito Sans"/>
                <a:cs typeface="Nunito Sans"/>
                <a:sym typeface="Nunito Sans"/>
              </a:defRPr>
            </a:lvl2pPr>
            <a:lvl3pPr lvl="2">
              <a:spcBef>
                <a:spcPts val="0"/>
              </a:spcBef>
              <a:spcAft>
                <a:spcPts val="0"/>
              </a:spcAft>
              <a:buSzPts val="700"/>
              <a:buFont typeface="Nunito Sans"/>
              <a:buNone/>
              <a:defRPr sz="700">
                <a:latin typeface="Nunito Sans"/>
                <a:ea typeface="Nunito Sans"/>
                <a:cs typeface="Nunito Sans"/>
                <a:sym typeface="Nunito Sans"/>
              </a:defRPr>
            </a:lvl3pPr>
            <a:lvl4pPr lvl="3">
              <a:spcBef>
                <a:spcPts val="0"/>
              </a:spcBef>
              <a:spcAft>
                <a:spcPts val="0"/>
              </a:spcAft>
              <a:buSzPts val="700"/>
              <a:buFont typeface="Nunito Sans"/>
              <a:buNone/>
              <a:defRPr sz="700">
                <a:latin typeface="Nunito Sans"/>
                <a:ea typeface="Nunito Sans"/>
                <a:cs typeface="Nunito Sans"/>
                <a:sym typeface="Nunito Sans"/>
              </a:defRPr>
            </a:lvl4pPr>
            <a:lvl5pPr lvl="4">
              <a:spcBef>
                <a:spcPts val="0"/>
              </a:spcBef>
              <a:spcAft>
                <a:spcPts val="0"/>
              </a:spcAft>
              <a:buSzPts val="700"/>
              <a:buFont typeface="Nunito Sans"/>
              <a:buNone/>
              <a:defRPr sz="700">
                <a:latin typeface="Nunito Sans"/>
                <a:ea typeface="Nunito Sans"/>
                <a:cs typeface="Nunito Sans"/>
                <a:sym typeface="Nunito Sans"/>
              </a:defRPr>
            </a:lvl5pPr>
            <a:lvl6pPr lvl="5">
              <a:spcBef>
                <a:spcPts val="0"/>
              </a:spcBef>
              <a:spcAft>
                <a:spcPts val="0"/>
              </a:spcAft>
              <a:buSzPts val="700"/>
              <a:buFont typeface="Nunito Sans"/>
              <a:buNone/>
              <a:defRPr sz="700">
                <a:latin typeface="Nunito Sans"/>
                <a:ea typeface="Nunito Sans"/>
                <a:cs typeface="Nunito Sans"/>
                <a:sym typeface="Nunito Sans"/>
              </a:defRPr>
            </a:lvl6pPr>
            <a:lvl7pPr lvl="6">
              <a:spcBef>
                <a:spcPts val="0"/>
              </a:spcBef>
              <a:spcAft>
                <a:spcPts val="0"/>
              </a:spcAft>
              <a:buSzPts val="700"/>
              <a:buFont typeface="Nunito Sans"/>
              <a:buNone/>
              <a:defRPr sz="700">
                <a:latin typeface="Nunito Sans"/>
                <a:ea typeface="Nunito Sans"/>
                <a:cs typeface="Nunito Sans"/>
                <a:sym typeface="Nunito Sans"/>
              </a:defRPr>
            </a:lvl7pPr>
            <a:lvl8pPr lvl="7">
              <a:spcBef>
                <a:spcPts val="0"/>
              </a:spcBef>
              <a:spcAft>
                <a:spcPts val="0"/>
              </a:spcAft>
              <a:buSzPts val="700"/>
              <a:buFont typeface="Nunito Sans"/>
              <a:buNone/>
              <a:defRPr sz="700">
                <a:latin typeface="Nunito Sans"/>
                <a:ea typeface="Nunito Sans"/>
                <a:cs typeface="Nunito Sans"/>
                <a:sym typeface="Nunito Sans"/>
              </a:defRPr>
            </a:lvl8pPr>
            <a:lvl9pPr lvl="8">
              <a:spcBef>
                <a:spcPts val="0"/>
              </a:spcBef>
              <a:spcAft>
                <a:spcPts val="0"/>
              </a:spcAft>
              <a:buSzPts val="700"/>
              <a:buFont typeface="Nunito Sans"/>
              <a:buNone/>
              <a:defRPr sz="700">
                <a:latin typeface="Nunito Sans"/>
                <a:ea typeface="Nunito Sans"/>
                <a:cs typeface="Nunito Sans"/>
                <a:sym typeface="Nunito Sans"/>
              </a:defRPr>
            </a:lvl9pPr>
          </a:lstStyle>
          <a:p/>
        </p:txBody>
      </p:sp>
      <p:sp>
        <p:nvSpPr>
          <p:cNvPr id="312" name="Google Shape;312;p2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ive big ideas">
  <p:cSld name="BLANK_1_1_1_1_1_1_1_1_1_1_1_1_1_1_1_2">
    <p:bg>
      <p:bgPr>
        <a:solidFill>
          <a:schemeClr val="lt1"/>
        </a:solidFill>
      </p:bgPr>
    </p:bg>
    <p:spTree>
      <p:nvGrpSpPr>
        <p:cNvPr id="313" name="Shape 313"/>
        <p:cNvGrpSpPr/>
        <p:nvPr/>
      </p:nvGrpSpPr>
      <p:grpSpPr>
        <a:xfrm>
          <a:off x="0" y="0"/>
          <a:ext cx="0" cy="0"/>
          <a:chOff x="0" y="0"/>
          <a:chExt cx="0" cy="0"/>
        </a:xfrm>
      </p:grpSpPr>
      <p:sp>
        <p:nvSpPr>
          <p:cNvPr id="314" name="Google Shape;314;p23"/>
          <p:cNvSpPr txBox="1"/>
          <p:nvPr>
            <p:ph idx="1" type="subTitle"/>
          </p:nvPr>
        </p:nvSpPr>
        <p:spPr>
          <a:xfrm>
            <a:off x="228600" y="2666275"/>
            <a:ext cx="1312500" cy="347400"/>
          </a:xfrm>
          <a:prstGeom prst="rect">
            <a:avLst/>
          </a:prstGeom>
        </p:spPr>
        <p:txBody>
          <a:bodyPr anchorCtr="0" anchor="ctr" bIns="0" lIns="182875" spcFirstLastPara="1" rIns="182875" wrap="square" tIns="0">
            <a:noAutofit/>
          </a:bodyPr>
          <a:lstStyle>
            <a:lvl1pPr lvl="0">
              <a:spcBef>
                <a:spcPts val="0"/>
              </a:spcBef>
              <a:spcAft>
                <a:spcPts val="0"/>
              </a:spcAft>
              <a:buNone/>
              <a:defRPr sz="900">
                <a:solidFill>
                  <a:schemeClr val="dk2"/>
                </a:solidFill>
                <a:latin typeface="Poppins Medium"/>
                <a:ea typeface="Poppins Medium"/>
                <a:cs typeface="Poppins Medium"/>
                <a:sym typeface="Poppins Medium"/>
              </a:defRPr>
            </a:lvl1pPr>
            <a:lvl2pPr lvl="1">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2pPr>
            <a:lvl3pPr lvl="2">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3pPr>
            <a:lvl4pPr lvl="3">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4pPr>
            <a:lvl5pPr lvl="4">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5pPr>
            <a:lvl6pPr lvl="5">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6pPr>
            <a:lvl7pPr lvl="6">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7pPr>
            <a:lvl8pPr lvl="7">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8pPr>
            <a:lvl9pPr lvl="8">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9pPr>
          </a:lstStyle>
          <a:p/>
        </p:txBody>
      </p:sp>
      <p:sp>
        <p:nvSpPr>
          <p:cNvPr id="315" name="Google Shape;315;p23"/>
          <p:cNvSpPr txBox="1"/>
          <p:nvPr>
            <p:ph idx="2" type="subTitle"/>
          </p:nvPr>
        </p:nvSpPr>
        <p:spPr>
          <a:xfrm>
            <a:off x="1971375" y="2666275"/>
            <a:ext cx="1312500" cy="347400"/>
          </a:xfrm>
          <a:prstGeom prst="rect">
            <a:avLst/>
          </a:prstGeom>
        </p:spPr>
        <p:txBody>
          <a:bodyPr anchorCtr="0" anchor="ctr" bIns="0" lIns="182875" spcFirstLastPara="1" rIns="182875" wrap="square" tIns="0">
            <a:noAutofit/>
          </a:bodyPr>
          <a:lstStyle>
            <a:lvl1pPr lvl="0">
              <a:spcBef>
                <a:spcPts val="0"/>
              </a:spcBef>
              <a:spcAft>
                <a:spcPts val="0"/>
              </a:spcAft>
              <a:buNone/>
              <a:defRPr sz="900">
                <a:solidFill>
                  <a:schemeClr val="dk2"/>
                </a:solidFill>
                <a:latin typeface="Poppins Medium"/>
                <a:ea typeface="Poppins Medium"/>
                <a:cs typeface="Poppins Medium"/>
                <a:sym typeface="Poppins Medium"/>
              </a:defRPr>
            </a:lvl1pPr>
            <a:lvl2pPr lvl="1">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2pPr>
            <a:lvl3pPr lvl="2">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3pPr>
            <a:lvl4pPr lvl="3">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4pPr>
            <a:lvl5pPr lvl="4">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5pPr>
            <a:lvl6pPr lvl="5">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6pPr>
            <a:lvl7pPr lvl="6">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7pPr>
            <a:lvl8pPr lvl="7">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8pPr>
            <a:lvl9pPr lvl="8">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9pPr>
          </a:lstStyle>
          <a:p/>
        </p:txBody>
      </p:sp>
      <p:sp>
        <p:nvSpPr>
          <p:cNvPr id="316" name="Google Shape;316;p23"/>
          <p:cNvSpPr txBox="1"/>
          <p:nvPr>
            <p:ph idx="3" type="subTitle"/>
          </p:nvPr>
        </p:nvSpPr>
        <p:spPr>
          <a:xfrm>
            <a:off x="3714150" y="2666275"/>
            <a:ext cx="1312500" cy="347400"/>
          </a:xfrm>
          <a:prstGeom prst="rect">
            <a:avLst/>
          </a:prstGeom>
        </p:spPr>
        <p:txBody>
          <a:bodyPr anchorCtr="0" anchor="ctr" bIns="0" lIns="182875" spcFirstLastPara="1" rIns="182875" wrap="square" tIns="0">
            <a:noAutofit/>
          </a:bodyPr>
          <a:lstStyle>
            <a:lvl1pPr lvl="0">
              <a:spcBef>
                <a:spcPts val="0"/>
              </a:spcBef>
              <a:spcAft>
                <a:spcPts val="0"/>
              </a:spcAft>
              <a:buNone/>
              <a:defRPr sz="900">
                <a:solidFill>
                  <a:schemeClr val="dk2"/>
                </a:solidFill>
                <a:latin typeface="Poppins Medium"/>
                <a:ea typeface="Poppins Medium"/>
                <a:cs typeface="Poppins Medium"/>
                <a:sym typeface="Poppins Medium"/>
              </a:defRPr>
            </a:lvl1pPr>
            <a:lvl2pPr lvl="1">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2pPr>
            <a:lvl3pPr lvl="2">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3pPr>
            <a:lvl4pPr lvl="3">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4pPr>
            <a:lvl5pPr lvl="4">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5pPr>
            <a:lvl6pPr lvl="5">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6pPr>
            <a:lvl7pPr lvl="6">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7pPr>
            <a:lvl8pPr lvl="7">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8pPr>
            <a:lvl9pPr lvl="8">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9pPr>
          </a:lstStyle>
          <a:p/>
        </p:txBody>
      </p:sp>
      <p:sp>
        <p:nvSpPr>
          <p:cNvPr id="317" name="Google Shape;317;p23"/>
          <p:cNvSpPr txBox="1"/>
          <p:nvPr>
            <p:ph idx="4" type="subTitle"/>
          </p:nvPr>
        </p:nvSpPr>
        <p:spPr>
          <a:xfrm>
            <a:off x="5456925" y="2666275"/>
            <a:ext cx="1312500" cy="347400"/>
          </a:xfrm>
          <a:prstGeom prst="rect">
            <a:avLst/>
          </a:prstGeom>
        </p:spPr>
        <p:txBody>
          <a:bodyPr anchorCtr="0" anchor="ctr" bIns="0" lIns="182875" spcFirstLastPara="1" rIns="182875" wrap="square" tIns="0">
            <a:noAutofit/>
          </a:bodyPr>
          <a:lstStyle>
            <a:lvl1pPr lvl="0">
              <a:spcBef>
                <a:spcPts val="0"/>
              </a:spcBef>
              <a:spcAft>
                <a:spcPts val="0"/>
              </a:spcAft>
              <a:buNone/>
              <a:defRPr sz="900">
                <a:solidFill>
                  <a:schemeClr val="dk2"/>
                </a:solidFill>
                <a:latin typeface="Poppins Medium"/>
                <a:ea typeface="Poppins Medium"/>
                <a:cs typeface="Poppins Medium"/>
                <a:sym typeface="Poppins Medium"/>
              </a:defRPr>
            </a:lvl1pPr>
            <a:lvl2pPr lvl="1">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2pPr>
            <a:lvl3pPr lvl="2">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3pPr>
            <a:lvl4pPr lvl="3">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4pPr>
            <a:lvl5pPr lvl="4">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5pPr>
            <a:lvl6pPr lvl="5">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6pPr>
            <a:lvl7pPr lvl="6">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7pPr>
            <a:lvl8pPr lvl="7">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8pPr>
            <a:lvl9pPr lvl="8">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9pPr>
          </a:lstStyle>
          <a:p/>
        </p:txBody>
      </p:sp>
      <p:sp>
        <p:nvSpPr>
          <p:cNvPr id="318" name="Google Shape;318;p23"/>
          <p:cNvSpPr txBox="1"/>
          <p:nvPr>
            <p:ph idx="5" type="subTitle"/>
          </p:nvPr>
        </p:nvSpPr>
        <p:spPr>
          <a:xfrm>
            <a:off x="7199700" y="2666275"/>
            <a:ext cx="1312500" cy="347400"/>
          </a:xfrm>
          <a:prstGeom prst="rect">
            <a:avLst/>
          </a:prstGeom>
        </p:spPr>
        <p:txBody>
          <a:bodyPr anchorCtr="0" anchor="ctr" bIns="0" lIns="182875" spcFirstLastPara="1" rIns="182875" wrap="square" tIns="0">
            <a:noAutofit/>
          </a:bodyPr>
          <a:lstStyle>
            <a:lvl1pPr lvl="0">
              <a:spcBef>
                <a:spcPts val="0"/>
              </a:spcBef>
              <a:spcAft>
                <a:spcPts val="0"/>
              </a:spcAft>
              <a:buNone/>
              <a:defRPr sz="900">
                <a:solidFill>
                  <a:schemeClr val="dk2"/>
                </a:solidFill>
                <a:latin typeface="Poppins Medium"/>
                <a:ea typeface="Poppins Medium"/>
                <a:cs typeface="Poppins Medium"/>
                <a:sym typeface="Poppins Medium"/>
              </a:defRPr>
            </a:lvl1pPr>
            <a:lvl2pPr lvl="1">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2pPr>
            <a:lvl3pPr lvl="2">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3pPr>
            <a:lvl4pPr lvl="3">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4pPr>
            <a:lvl5pPr lvl="4">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5pPr>
            <a:lvl6pPr lvl="5">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6pPr>
            <a:lvl7pPr lvl="6">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7pPr>
            <a:lvl8pPr lvl="7">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8pPr>
            <a:lvl9pPr lvl="8">
              <a:spcBef>
                <a:spcPts val="0"/>
              </a:spcBef>
              <a:spcAft>
                <a:spcPts val="0"/>
              </a:spcAft>
              <a:buClr>
                <a:schemeClr val="dk2"/>
              </a:buClr>
              <a:buSzPts val="900"/>
              <a:buFont typeface="Poppins SemiBold"/>
              <a:buNone/>
              <a:defRPr sz="900">
                <a:solidFill>
                  <a:schemeClr val="dk2"/>
                </a:solidFill>
                <a:latin typeface="Poppins SemiBold"/>
                <a:ea typeface="Poppins SemiBold"/>
                <a:cs typeface="Poppins SemiBold"/>
                <a:sym typeface="Poppins SemiBold"/>
              </a:defRPr>
            </a:lvl9pPr>
          </a:lstStyle>
          <a:p/>
        </p:txBody>
      </p:sp>
      <p:pic>
        <p:nvPicPr>
          <p:cNvPr id="319" name="Google Shape;319;p23"/>
          <p:cNvPicPr preferRelativeResize="0"/>
          <p:nvPr/>
        </p:nvPicPr>
        <p:blipFill rotWithShape="1">
          <a:blip r:embed="rId2">
            <a:alphaModFix/>
          </a:blip>
          <a:srcRect b="0" l="0" r="33897" t="70459"/>
          <a:stretch/>
        </p:blipFill>
        <p:spPr>
          <a:xfrm>
            <a:off x="5624200" y="0"/>
            <a:ext cx="3519800" cy="1572900"/>
          </a:xfrm>
          <a:prstGeom prst="rect">
            <a:avLst/>
          </a:prstGeom>
          <a:noFill/>
          <a:ln>
            <a:noFill/>
          </a:ln>
        </p:spPr>
      </p:pic>
      <p:sp>
        <p:nvSpPr>
          <p:cNvPr id="320" name="Google Shape;320;p23"/>
          <p:cNvSpPr txBox="1"/>
          <p:nvPr>
            <p:ph idx="6" type="body"/>
          </p:nvPr>
        </p:nvSpPr>
        <p:spPr>
          <a:xfrm>
            <a:off x="1971375" y="3030250"/>
            <a:ext cx="1715400" cy="1145100"/>
          </a:xfrm>
          <a:prstGeom prst="rect">
            <a:avLst/>
          </a:prstGeom>
        </p:spPr>
        <p:txBody>
          <a:bodyPr anchorCtr="0" anchor="t" bIns="91425" lIns="91425" spcFirstLastPara="1" rIns="182875" wrap="square" tIns="182875">
            <a:noAutofit/>
          </a:bodyPr>
          <a:lstStyle>
            <a:lvl1pPr indent="-285750" lvl="0" marL="457200">
              <a:lnSpc>
                <a:spcPct val="115000"/>
              </a:lnSpc>
              <a:spcBef>
                <a:spcPts val="0"/>
              </a:spcBef>
              <a:spcAft>
                <a:spcPts val="0"/>
              </a:spcAft>
              <a:buClr>
                <a:schemeClr val="dk1"/>
              </a:buClr>
              <a:buSzPts val="900"/>
              <a:buFont typeface="Nunito Sans"/>
              <a:buChar char="●"/>
              <a:defRPr sz="900"/>
            </a:lvl1pPr>
            <a:lvl2pPr indent="-285750" lvl="1" marL="914400">
              <a:lnSpc>
                <a:spcPct val="115000"/>
              </a:lnSpc>
              <a:spcBef>
                <a:spcPts val="0"/>
              </a:spcBef>
              <a:spcAft>
                <a:spcPts val="0"/>
              </a:spcAft>
              <a:buClr>
                <a:schemeClr val="dk1"/>
              </a:buClr>
              <a:buSzPts val="900"/>
              <a:buFont typeface="Nunito Sans"/>
              <a:buChar char="○"/>
              <a:defRPr sz="900"/>
            </a:lvl2pPr>
            <a:lvl3pPr indent="-285750" lvl="2" marL="1371600">
              <a:lnSpc>
                <a:spcPct val="115000"/>
              </a:lnSpc>
              <a:spcBef>
                <a:spcPts val="0"/>
              </a:spcBef>
              <a:spcAft>
                <a:spcPts val="0"/>
              </a:spcAft>
              <a:buClr>
                <a:schemeClr val="dk1"/>
              </a:buClr>
              <a:buSzPts val="900"/>
              <a:buFont typeface="Nunito Sans"/>
              <a:buChar char="■"/>
              <a:defRPr sz="900"/>
            </a:lvl3pPr>
            <a:lvl4pPr indent="-285750" lvl="3" marL="1828800">
              <a:lnSpc>
                <a:spcPct val="115000"/>
              </a:lnSpc>
              <a:spcBef>
                <a:spcPts val="0"/>
              </a:spcBef>
              <a:spcAft>
                <a:spcPts val="0"/>
              </a:spcAft>
              <a:buClr>
                <a:schemeClr val="dk1"/>
              </a:buClr>
              <a:buSzPts val="900"/>
              <a:buFont typeface="Nunito Sans"/>
              <a:buChar char="●"/>
              <a:defRPr sz="900"/>
            </a:lvl4pPr>
            <a:lvl5pPr indent="-285750" lvl="4" marL="2286000">
              <a:lnSpc>
                <a:spcPct val="115000"/>
              </a:lnSpc>
              <a:spcBef>
                <a:spcPts val="0"/>
              </a:spcBef>
              <a:spcAft>
                <a:spcPts val="0"/>
              </a:spcAft>
              <a:buClr>
                <a:schemeClr val="dk1"/>
              </a:buClr>
              <a:buSzPts val="900"/>
              <a:buFont typeface="Nunito Sans"/>
              <a:buChar char="○"/>
              <a:defRPr sz="900"/>
            </a:lvl5pPr>
            <a:lvl6pPr indent="-285750" lvl="5" marL="2743200">
              <a:lnSpc>
                <a:spcPct val="115000"/>
              </a:lnSpc>
              <a:spcBef>
                <a:spcPts val="0"/>
              </a:spcBef>
              <a:spcAft>
                <a:spcPts val="0"/>
              </a:spcAft>
              <a:buClr>
                <a:schemeClr val="dk1"/>
              </a:buClr>
              <a:buSzPts val="900"/>
              <a:buFont typeface="Nunito Sans"/>
              <a:buChar char="■"/>
              <a:defRPr sz="900"/>
            </a:lvl6pPr>
            <a:lvl7pPr indent="-285750" lvl="6" marL="3200400">
              <a:lnSpc>
                <a:spcPct val="115000"/>
              </a:lnSpc>
              <a:spcBef>
                <a:spcPts val="0"/>
              </a:spcBef>
              <a:spcAft>
                <a:spcPts val="0"/>
              </a:spcAft>
              <a:buClr>
                <a:schemeClr val="dk1"/>
              </a:buClr>
              <a:buSzPts val="900"/>
              <a:buFont typeface="Nunito Sans"/>
              <a:buChar char="●"/>
              <a:defRPr sz="900"/>
            </a:lvl7pPr>
            <a:lvl8pPr indent="-285750" lvl="7" marL="3657600">
              <a:lnSpc>
                <a:spcPct val="115000"/>
              </a:lnSpc>
              <a:spcBef>
                <a:spcPts val="0"/>
              </a:spcBef>
              <a:spcAft>
                <a:spcPts val="0"/>
              </a:spcAft>
              <a:buClr>
                <a:schemeClr val="dk1"/>
              </a:buClr>
              <a:buSzPts val="900"/>
              <a:buFont typeface="Nunito Sans"/>
              <a:buChar char="○"/>
              <a:defRPr sz="900"/>
            </a:lvl8pPr>
            <a:lvl9pPr indent="-285750" lvl="8" marL="4114800">
              <a:lnSpc>
                <a:spcPct val="115000"/>
              </a:lnSpc>
              <a:spcBef>
                <a:spcPts val="0"/>
              </a:spcBef>
              <a:spcAft>
                <a:spcPts val="0"/>
              </a:spcAft>
              <a:buClr>
                <a:schemeClr val="dk1"/>
              </a:buClr>
              <a:buSzPts val="900"/>
              <a:buFont typeface="Nunito Sans"/>
              <a:buChar char="■"/>
              <a:defRPr sz="900"/>
            </a:lvl9pPr>
          </a:lstStyle>
          <a:p/>
        </p:txBody>
      </p:sp>
      <p:sp>
        <p:nvSpPr>
          <p:cNvPr id="321" name="Google Shape;321;p23"/>
          <p:cNvSpPr txBox="1"/>
          <p:nvPr>
            <p:ph idx="7" type="body"/>
          </p:nvPr>
        </p:nvSpPr>
        <p:spPr>
          <a:xfrm>
            <a:off x="3714150" y="3030250"/>
            <a:ext cx="1715400" cy="1145100"/>
          </a:xfrm>
          <a:prstGeom prst="rect">
            <a:avLst/>
          </a:prstGeom>
        </p:spPr>
        <p:txBody>
          <a:bodyPr anchorCtr="0" anchor="t" bIns="91425" lIns="91425" spcFirstLastPara="1" rIns="182875" wrap="square" tIns="182875">
            <a:noAutofit/>
          </a:bodyPr>
          <a:lstStyle>
            <a:lvl1pPr indent="-285750" lvl="0" marL="457200">
              <a:spcBef>
                <a:spcPts val="0"/>
              </a:spcBef>
              <a:spcAft>
                <a:spcPts val="0"/>
              </a:spcAft>
              <a:buClr>
                <a:schemeClr val="dk1"/>
              </a:buClr>
              <a:buSzPts val="900"/>
              <a:buFont typeface="Nunito Sans"/>
              <a:buChar char="●"/>
              <a:defRPr sz="900"/>
            </a:lvl1pPr>
            <a:lvl2pPr indent="-285750" lvl="1" marL="914400">
              <a:spcBef>
                <a:spcPts val="0"/>
              </a:spcBef>
              <a:spcAft>
                <a:spcPts val="0"/>
              </a:spcAft>
              <a:buClr>
                <a:schemeClr val="dk1"/>
              </a:buClr>
              <a:buSzPts val="900"/>
              <a:buFont typeface="Nunito Sans"/>
              <a:buChar char="○"/>
              <a:defRPr sz="900"/>
            </a:lvl2pPr>
            <a:lvl3pPr indent="-285750" lvl="2" marL="1371600">
              <a:spcBef>
                <a:spcPts val="0"/>
              </a:spcBef>
              <a:spcAft>
                <a:spcPts val="0"/>
              </a:spcAft>
              <a:buClr>
                <a:schemeClr val="dk1"/>
              </a:buClr>
              <a:buSzPts val="900"/>
              <a:buFont typeface="Nunito Sans"/>
              <a:buChar char="■"/>
              <a:defRPr sz="900"/>
            </a:lvl3pPr>
            <a:lvl4pPr indent="-285750" lvl="3" marL="1828800">
              <a:spcBef>
                <a:spcPts val="0"/>
              </a:spcBef>
              <a:spcAft>
                <a:spcPts val="0"/>
              </a:spcAft>
              <a:buClr>
                <a:schemeClr val="dk1"/>
              </a:buClr>
              <a:buSzPts val="900"/>
              <a:buFont typeface="Nunito Sans"/>
              <a:buChar char="●"/>
              <a:defRPr sz="900"/>
            </a:lvl4pPr>
            <a:lvl5pPr indent="-285750" lvl="4" marL="2286000">
              <a:spcBef>
                <a:spcPts val="0"/>
              </a:spcBef>
              <a:spcAft>
                <a:spcPts val="0"/>
              </a:spcAft>
              <a:buClr>
                <a:schemeClr val="dk1"/>
              </a:buClr>
              <a:buSzPts val="900"/>
              <a:buFont typeface="Nunito Sans"/>
              <a:buChar char="○"/>
              <a:defRPr sz="900"/>
            </a:lvl5pPr>
            <a:lvl6pPr indent="-285750" lvl="5" marL="2743200">
              <a:spcBef>
                <a:spcPts val="0"/>
              </a:spcBef>
              <a:spcAft>
                <a:spcPts val="0"/>
              </a:spcAft>
              <a:buClr>
                <a:schemeClr val="dk1"/>
              </a:buClr>
              <a:buSzPts val="900"/>
              <a:buFont typeface="Nunito Sans"/>
              <a:buChar char="■"/>
              <a:defRPr sz="900"/>
            </a:lvl6pPr>
            <a:lvl7pPr indent="-285750" lvl="6" marL="3200400">
              <a:spcBef>
                <a:spcPts val="0"/>
              </a:spcBef>
              <a:spcAft>
                <a:spcPts val="0"/>
              </a:spcAft>
              <a:buClr>
                <a:schemeClr val="dk1"/>
              </a:buClr>
              <a:buSzPts val="900"/>
              <a:buFont typeface="Nunito Sans"/>
              <a:buChar char="●"/>
              <a:defRPr sz="900"/>
            </a:lvl7pPr>
            <a:lvl8pPr indent="-285750" lvl="7" marL="3657600">
              <a:spcBef>
                <a:spcPts val="0"/>
              </a:spcBef>
              <a:spcAft>
                <a:spcPts val="0"/>
              </a:spcAft>
              <a:buClr>
                <a:schemeClr val="dk1"/>
              </a:buClr>
              <a:buSzPts val="900"/>
              <a:buFont typeface="Nunito Sans"/>
              <a:buChar char="○"/>
              <a:defRPr sz="900"/>
            </a:lvl8pPr>
            <a:lvl9pPr indent="-285750" lvl="8" marL="4114800">
              <a:spcBef>
                <a:spcPts val="0"/>
              </a:spcBef>
              <a:spcAft>
                <a:spcPts val="0"/>
              </a:spcAft>
              <a:buClr>
                <a:schemeClr val="dk1"/>
              </a:buClr>
              <a:buSzPts val="900"/>
              <a:buFont typeface="Nunito Sans"/>
              <a:buChar char="■"/>
              <a:defRPr sz="900"/>
            </a:lvl9pPr>
          </a:lstStyle>
          <a:p/>
        </p:txBody>
      </p:sp>
      <p:sp>
        <p:nvSpPr>
          <p:cNvPr id="322" name="Google Shape;322;p23"/>
          <p:cNvSpPr txBox="1"/>
          <p:nvPr>
            <p:ph idx="8" type="body"/>
          </p:nvPr>
        </p:nvSpPr>
        <p:spPr>
          <a:xfrm>
            <a:off x="5456925" y="3030250"/>
            <a:ext cx="1715400" cy="1145100"/>
          </a:xfrm>
          <a:prstGeom prst="rect">
            <a:avLst/>
          </a:prstGeom>
        </p:spPr>
        <p:txBody>
          <a:bodyPr anchorCtr="0" anchor="t" bIns="91425" lIns="91425" spcFirstLastPara="1" rIns="182875" wrap="square" tIns="182875">
            <a:noAutofit/>
          </a:bodyPr>
          <a:lstStyle>
            <a:lvl1pPr indent="-285750" lvl="0" marL="457200">
              <a:lnSpc>
                <a:spcPct val="115000"/>
              </a:lnSpc>
              <a:spcBef>
                <a:spcPts val="0"/>
              </a:spcBef>
              <a:spcAft>
                <a:spcPts val="0"/>
              </a:spcAft>
              <a:buClr>
                <a:schemeClr val="dk1"/>
              </a:buClr>
              <a:buSzPts val="900"/>
              <a:buFont typeface="Nunito Sans"/>
              <a:buChar char="●"/>
              <a:defRPr sz="900"/>
            </a:lvl1pPr>
            <a:lvl2pPr indent="-285750" lvl="1" marL="914400">
              <a:lnSpc>
                <a:spcPct val="115000"/>
              </a:lnSpc>
              <a:spcBef>
                <a:spcPts val="0"/>
              </a:spcBef>
              <a:spcAft>
                <a:spcPts val="0"/>
              </a:spcAft>
              <a:buClr>
                <a:schemeClr val="dk1"/>
              </a:buClr>
              <a:buSzPts val="900"/>
              <a:buFont typeface="Nunito Sans"/>
              <a:buChar char="○"/>
              <a:defRPr sz="900"/>
            </a:lvl2pPr>
            <a:lvl3pPr indent="-285750" lvl="2" marL="1371600">
              <a:lnSpc>
                <a:spcPct val="115000"/>
              </a:lnSpc>
              <a:spcBef>
                <a:spcPts val="0"/>
              </a:spcBef>
              <a:spcAft>
                <a:spcPts val="0"/>
              </a:spcAft>
              <a:buClr>
                <a:schemeClr val="dk1"/>
              </a:buClr>
              <a:buSzPts val="900"/>
              <a:buFont typeface="Nunito Sans"/>
              <a:buChar char="■"/>
              <a:defRPr sz="900"/>
            </a:lvl3pPr>
            <a:lvl4pPr indent="-285750" lvl="3" marL="1828800">
              <a:lnSpc>
                <a:spcPct val="115000"/>
              </a:lnSpc>
              <a:spcBef>
                <a:spcPts val="0"/>
              </a:spcBef>
              <a:spcAft>
                <a:spcPts val="0"/>
              </a:spcAft>
              <a:buClr>
                <a:schemeClr val="dk1"/>
              </a:buClr>
              <a:buSzPts val="900"/>
              <a:buFont typeface="Nunito Sans"/>
              <a:buChar char="●"/>
              <a:defRPr sz="900"/>
            </a:lvl4pPr>
            <a:lvl5pPr indent="-285750" lvl="4" marL="2286000">
              <a:lnSpc>
                <a:spcPct val="115000"/>
              </a:lnSpc>
              <a:spcBef>
                <a:spcPts val="0"/>
              </a:spcBef>
              <a:spcAft>
                <a:spcPts val="0"/>
              </a:spcAft>
              <a:buClr>
                <a:schemeClr val="dk1"/>
              </a:buClr>
              <a:buSzPts val="900"/>
              <a:buFont typeface="Nunito Sans"/>
              <a:buChar char="○"/>
              <a:defRPr sz="900"/>
            </a:lvl5pPr>
            <a:lvl6pPr indent="-285750" lvl="5" marL="2743200">
              <a:lnSpc>
                <a:spcPct val="115000"/>
              </a:lnSpc>
              <a:spcBef>
                <a:spcPts val="0"/>
              </a:spcBef>
              <a:spcAft>
                <a:spcPts val="0"/>
              </a:spcAft>
              <a:buClr>
                <a:schemeClr val="dk1"/>
              </a:buClr>
              <a:buSzPts val="900"/>
              <a:buFont typeface="Nunito Sans"/>
              <a:buChar char="■"/>
              <a:defRPr sz="900"/>
            </a:lvl6pPr>
            <a:lvl7pPr indent="-285750" lvl="6" marL="3200400">
              <a:lnSpc>
                <a:spcPct val="115000"/>
              </a:lnSpc>
              <a:spcBef>
                <a:spcPts val="0"/>
              </a:spcBef>
              <a:spcAft>
                <a:spcPts val="0"/>
              </a:spcAft>
              <a:buClr>
                <a:schemeClr val="dk1"/>
              </a:buClr>
              <a:buSzPts val="900"/>
              <a:buFont typeface="Nunito Sans"/>
              <a:buChar char="●"/>
              <a:defRPr sz="900"/>
            </a:lvl7pPr>
            <a:lvl8pPr indent="-285750" lvl="7" marL="3657600">
              <a:lnSpc>
                <a:spcPct val="115000"/>
              </a:lnSpc>
              <a:spcBef>
                <a:spcPts val="0"/>
              </a:spcBef>
              <a:spcAft>
                <a:spcPts val="0"/>
              </a:spcAft>
              <a:buClr>
                <a:schemeClr val="dk1"/>
              </a:buClr>
              <a:buSzPts val="900"/>
              <a:buFont typeface="Nunito Sans"/>
              <a:buChar char="○"/>
              <a:defRPr sz="900"/>
            </a:lvl8pPr>
            <a:lvl9pPr indent="-285750" lvl="8" marL="4114800">
              <a:lnSpc>
                <a:spcPct val="115000"/>
              </a:lnSpc>
              <a:spcBef>
                <a:spcPts val="0"/>
              </a:spcBef>
              <a:spcAft>
                <a:spcPts val="0"/>
              </a:spcAft>
              <a:buClr>
                <a:schemeClr val="dk1"/>
              </a:buClr>
              <a:buSzPts val="900"/>
              <a:buFont typeface="Nunito Sans"/>
              <a:buChar char="■"/>
              <a:defRPr sz="900"/>
            </a:lvl9pPr>
          </a:lstStyle>
          <a:p/>
        </p:txBody>
      </p:sp>
      <p:sp>
        <p:nvSpPr>
          <p:cNvPr id="323" name="Google Shape;323;p23"/>
          <p:cNvSpPr txBox="1"/>
          <p:nvPr>
            <p:ph idx="9" type="body"/>
          </p:nvPr>
        </p:nvSpPr>
        <p:spPr>
          <a:xfrm>
            <a:off x="228450" y="3030250"/>
            <a:ext cx="1715400" cy="1145100"/>
          </a:xfrm>
          <a:prstGeom prst="rect">
            <a:avLst/>
          </a:prstGeom>
        </p:spPr>
        <p:txBody>
          <a:bodyPr anchorCtr="0" anchor="t" bIns="91425" lIns="91425" spcFirstLastPara="1" rIns="182875" wrap="square" tIns="182875">
            <a:noAutofit/>
          </a:bodyPr>
          <a:lstStyle>
            <a:lvl1pPr indent="-285750" lvl="0" marL="457200">
              <a:lnSpc>
                <a:spcPct val="115000"/>
              </a:lnSpc>
              <a:spcBef>
                <a:spcPts val="0"/>
              </a:spcBef>
              <a:spcAft>
                <a:spcPts val="0"/>
              </a:spcAft>
              <a:buClr>
                <a:schemeClr val="dk1"/>
              </a:buClr>
              <a:buSzPts val="900"/>
              <a:buFont typeface="Nunito Sans"/>
              <a:buChar char="●"/>
              <a:defRPr sz="900"/>
            </a:lvl1pPr>
            <a:lvl2pPr indent="-285750" lvl="1" marL="914400">
              <a:lnSpc>
                <a:spcPct val="115000"/>
              </a:lnSpc>
              <a:spcBef>
                <a:spcPts val="0"/>
              </a:spcBef>
              <a:spcAft>
                <a:spcPts val="0"/>
              </a:spcAft>
              <a:buClr>
                <a:schemeClr val="dk1"/>
              </a:buClr>
              <a:buSzPts val="900"/>
              <a:buFont typeface="Nunito Sans"/>
              <a:buChar char="○"/>
              <a:defRPr sz="900"/>
            </a:lvl2pPr>
            <a:lvl3pPr indent="-285750" lvl="2" marL="1371600">
              <a:lnSpc>
                <a:spcPct val="115000"/>
              </a:lnSpc>
              <a:spcBef>
                <a:spcPts val="0"/>
              </a:spcBef>
              <a:spcAft>
                <a:spcPts val="0"/>
              </a:spcAft>
              <a:buClr>
                <a:schemeClr val="dk1"/>
              </a:buClr>
              <a:buSzPts val="900"/>
              <a:buFont typeface="Nunito Sans"/>
              <a:buChar char="■"/>
              <a:defRPr sz="900"/>
            </a:lvl3pPr>
            <a:lvl4pPr indent="-285750" lvl="3" marL="1828800">
              <a:lnSpc>
                <a:spcPct val="115000"/>
              </a:lnSpc>
              <a:spcBef>
                <a:spcPts val="0"/>
              </a:spcBef>
              <a:spcAft>
                <a:spcPts val="0"/>
              </a:spcAft>
              <a:buClr>
                <a:schemeClr val="dk1"/>
              </a:buClr>
              <a:buSzPts val="900"/>
              <a:buFont typeface="Nunito Sans"/>
              <a:buChar char="●"/>
              <a:defRPr sz="900"/>
            </a:lvl4pPr>
            <a:lvl5pPr indent="-285750" lvl="4" marL="2286000">
              <a:lnSpc>
                <a:spcPct val="115000"/>
              </a:lnSpc>
              <a:spcBef>
                <a:spcPts val="0"/>
              </a:spcBef>
              <a:spcAft>
                <a:spcPts val="0"/>
              </a:spcAft>
              <a:buClr>
                <a:schemeClr val="dk1"/>
              </a:buClr>
              <a:buSzPts val="900"/>
              <a:buFont typeface="Nunito Sans"/>
              <a:buChar char="○"/>
              <a:defRPr sz="900"/>
            </a:lvl5pPr>
            <a:lvl6pPr indent="-285750" lvl="5" marL="2743200">
              <a:lnSpc>
                <a:spcPct val="115000"/>
              </a:lnSpc>
              <a:spcBef>
                <a:spcPts val="0"/>
              </a:spcBef>
              <a:spcAft>
                <a:spcPts val="0"/>
              </a:spcAft>
              <a:buClr>
                <a:schemeClr val="dk1"/>
              </a:buClr>
              <a:buSzPts val="900"/>
              <a:buFont typeface="Nunito Sans"/>
              <a:buChar char="■"/>
              <a:defRPr sz="900"/>
            </a:lvl6pPr>
            <a:lvl7pPr indent="-285750" lvl="6" marL="3200400">
              <a:lnSpc>
                <a:spcPct val="115000"/>
              </a:lnSpc>
              <a:spcBef>
                <a:spcPts val="0"/>
              </a:spcBef>
              <a:spcAft>
                <a:spcPts val="0"/>
              </a:spcAft>
              <a:buClr>
                <a:schemeClr val="dk1"/>
              </a:buClr>
              <a:buSzPts val="900"/>
              <a:buFont typeface="Nunito Sans"/>
              <a:buChar char="●"/>
              <a:defRPr sz="900"/>
            </a:lvl7pPr>
            <a:lvl8pPr indent="-285750" lvl="7" marL="3657600">
              <a:lnSpc>
                <a:spcPct val="115000"/>
              </a:lnSpc>
              <a:spcBef>
                <a:spcPts val="0"/>
              </a:spcBef>
              <a:spcAft>
                <a:spcPts val="0"/>
              </a:spcAft>
              <a:buClr>
                <a:schemeClr val="dk1"/>
              </a:buClr>
              <a:buSzPts val="900"/>
              <a:buFont typeface="Nunito Sans"/>
              <a:buChar char="○"/>
              <a:defRPr sz="900"/>
            </a:lvl8pPr>
            <a:lvl9pPr indent="-285750" lvl="8" marL="4114800">
              <a:lnSpc>
                <a:spcPct val="115000"/>
              </a:lnSpc>
              <a:spcBef>
                <a:spcPts val="0"/>
              </a:spcBef>
              <a:spcAft>
                <a:spcPts val="0"/>
              </a:spcAft>
              <a:buClr>
                <a:schemeClr val="dk1"/>
              </a:buClr>
              <a:buSzPts val="900"/>
              <a:buFont typeface="Nunito Sans"/>
              <a:buChar char="■"/>
              <a:defRPr sz="900"/>
            </a:lvl9pPr>
          </a:lstStyle>
          <a:p/>
        </p:txBody>
      </p:sp>
      <p:sp>
        <p:nvSpPr>
          <p:cNvPr id="324" name="Google Shape;324;p23"/>
          <p:cNvSpPr txBox="1"/>
          <p:nvPr>
            <p:ph type="title"/>
          </p:nvPr>
        </p:nvSpPr>
        <p:spPr>
          <a:xfrm>
            <a:off x="228600" y="228600"/>
            <a:ext cx="5707200" cy="587700"/>
          </a:xfrm>
          <a:prstGeom prst="rect">
            <a:avLst/>
          </a:prstGeom>
        </p:spPr>
        <p:txBody>
          <a:bodyPr anchorCtr="0" anchor="t" bIns="91425" lIns="91425" spcFirstLastPara="1" rIns="91425" wrap="square" tIns="91425">
            <a:spAutoFit/>
          </a:bodyPr>
          <a:lstStyle>
            <a:lvl1pPr lvl="0">
              <a:spcBef>
                <a:spcPts val="0"/>
              </a:spcBef>
              <a:spcAft>
                <a:spcPts val="0"/>
              </a:spcAft>
              <a:buNone/>
              <a:defRPr/>
            </a:lvl1pPr>
            <a:lvl2pPr lvl="1">
              <a:spcBef>
                <a:spcPts val="0"/>
              </a:spcBef>
              <a:spcAft>
                <a:spcPts val="0"/>
              </a:spcAft>
              <a:buNone/>
              <a:defRPr>
                <a:latin typeface="Poppins SemiBold"/>
                <a:ea typeface="Poppins SemiBold"/>
                <a:cs typeface="Poppins SemiBold"/>
                <a:sym typeface="Poppins SemiBold"/>
              </a:defRPr>
            </a:lvl2pPr>
            <a:lvl3pPr lvl="2">
              <a:spcBef>
                <a:spcPts val="0"/>
              </a:spcBef>
              <a:spcAft>
                <a:spcPts val="0"/>
              </a:spcAft>
              <a:buNone/>
              <a:defRPr>
                <a:latin typeface="Poppins SemiBold"/>
                <a:ea typeface="Poppins SemiBold"/>
                <a:cs typeface="Poppins SemiBold"/>
                <a:sym typeface="Poppins SemiBold"/>
              </a:defRPr>
            </a:lvl3pPr>
            <a:lvl4pPr lvl="3">
              <a:spcBef>
                <a:spcPts val="0"/>
              </a:spcBef>
              <a:spcAft>
                <a:spcPts val="0"/>
              </a:spcAft>
              <a:buNone/>
              <a:defRPr>
                <a:latin typeface="Poppins SemiBold"/>
                <a:ea typeface="Poppins SemiBold"/>
                <a:cs typeface="Poppins SemiBold"/>
                <a:sym typeface="Poppins SemiBold"/>
              </a:defRPr>
            </a:lvl4pPr>
            <a:lvl5pPr lvl="4">
              <a:spcBef>
                <a:spcPts val="0"/>
              </a:spcBef>
              <a:spcAft>
                <a:spcPts val="0"/>
              </a:spcAft>
              <a:buNone/>
              <a:defRPr>
                <a:latin typeface="Poppins SemiBold"/>
                <a:ea typeface="Poppins SemiBold"/>
                <a:cs typeface="Poppins SemiBold"/>
                <a:sym typeface="Poppins SemiBold"/>
              </a:defRPr>
            </a:lvl5pPr>
            <a:lvl6pPr lvl="5">
              <a:spcBef>
                <a:spcPts val="0"/>
              </a:spcBef>
              <a:spcAft>
                <a:spcPts val="0"/>
              </a:spcAft>
              <a:buNone/>
              <a:defRPr>
                <a:latin typeface="Poppins SemiBold"/>
                <a:ea typeface="Poppins SemiBold"/>
                <a:cs typeface="Poppins SemiBold"/>
                <a:sym typeface="Poppins SemiBold"/>
              </a:defRPr>
            </a:lvl6pPr>
            <a:lvl7pPr lvl="6">
              <a:spcBef>
                <a:spcPts val="0"/>
              </a:spcBef>
              <a:spcAft>
                <a:spcPts val="0"/>
              </a:spcAft>
              <a:buNone/>
              <a:defRPr>
                <a:latin typeface="Poppins SemiBold"/>
                <a:ea typeface="Poppins SemiBold"/>
                <a:cs typeface="Poppins SemiBold"/>
                <a:sym typeface="Poppins SemiBold"/>
              </a:defRPr>
            </a:lvl7pPr>
            <a:lvl8pPr lvl="7">
              <a:spcBef>
                <a:spcPts val="0"/>
              </a:spcBef>
              <a:spcAft>
                <a:spcPts val="0"/>
              </a:spcAft>
              <a:buNone/>
              <a:defRPr>
                <a:latin typeface="Poppins SemiBold"/>
                <a:ea typeface="Poppins SemiBold"/>
                <a:cs typeface="Poppins SemiBold"/>
                <a:sym typeface="Poppins SemiBold"/>
              </a:defRPr>
            </a:lvl8pPr>
            <a:lvl9pPr lvl="8">
              <a:spcBef>
                <a:spcPts val="0"/>
              </a:spcBef>
              <a:spcAft>
                <a:spcPts val="0"/>
              </a:spcAft>
              <a:buNone/>
              <a:defRPr>
                <a:latin typeface="Poppins SemiBold"/>
                <a:ea typeface="Poppins SemiBold"/>
                <a:cs typeface="Poppins SemiBold"/>
                <a:sym typeface="Poppins SemiBold"/>
              </a:defRPr>
            </a:lvl9pPr>
          </a:lstStyle>
          <a:p/>
        </p:txBody>
      </p:sp>
      <p:sp>
        <p:nvSpPr>
          <p:cNvPr id="325" name="Google Shape;325;p23"/>
          <p:cNvSpPr txBox="1"/>
          <p:nvPr>
            <p:ph idx="13" type="body"/>
          </p:nvPr>
        </p:nvSpPr>
        <p:spPr>
          <a:xfrm>
            <a:off x="7199700" y="3030250"/>
            <a:ext cx="1715400" cy="1145100"/>
          </a:xfrm>
          <a:prstGeom prst="rect">
            <a:avLst/>
          </a:prstGeom>
        </p:spPr>
        <p:txBody>
          <a:bodyPr anchorCtr="0" anchor="t" bIns="91425" lIns="91425" spcFirstLastPara="1" rIns="182875" wrap="square" tIns="182875">
            <a:noAutofit/>
          </a:bodyPr>
          <a:lstStyle>
            <a:lvl1pPr indent="-285750" lvl="0" marL="457200">
              <a:lnSpc>
                <a:spcPct val="115000"/>
              </a:lnSpc>
              <a:spcBef>
                <a:spcPts val="0"/>
              </a:spcBef>
              <a:spcAft>
                <a:spcPts val="0"/>
              </a:spcAft>
              <a:buClr>
                <a:schemeClr val="dk1"/>
              </a:buClr>
              <a:buSzPts val="900"/>
              <a:buFont typeface="Nunito Sans"/>
              <a:buChar char="●"/>
              <a:defRPr sz="900"/>
            </a:lvl1pPr>
            <a:lvl2pPr indent="-285750" lvl="1" marL="914400">
              <a:lnSpc>
                <a:spcPct val="115000"/>
              </a:lnSpc>
              <a:spcBef>
                <a:spcPts val="0"/>
              </a:spcBef>
              <a:spcAft>
                <a:spcPts val="0"/>
              </a:spcAft>
              <a:buClr>
                <a:schemeClr val="dk1"/>
              </a:buClr>
              <a:buSzPts val="900"/>
              <a:buFont typeface="Nunito Sans"/>
              <a:buChar char="○"/>
              <a:defRPr sz="900"/>
            </a:lvl2pPr>
            <a:lvl3pPr indent="-285750" lvl="2" marL="1371600">
              <a:lnSpc>
                <a:spcPct val="115000"/>
              </a:lnSpc>
              <a:spcBef>
                <a:spcPts val="0"/>
              </a:spcBef>
              <a:spcAft>
                <a:spcPts val="0"/>
              </a:spcAft>
              <a:buClr>
                <a:schemeClr val="dk1"/>
              </a:buClr>
              <a:buSzPts val="900"/>
              <a:buFont typeface="Nunito Sans"/>
              <a:buChar char="■"/>
              <a:defRPr sz="900"/>
            </a:lvl3pPr>
            <a:lvl4pPr indent="-285750" lvl="3" marL="1828800">
              <a:lnSpc>
                <a:spcPct val="115000"/>
              </a:lnSpc>
              <a:spcBef>
                <a:spcPts val="0"/>
              </a:spcBef>
              <a:spcAft>
                <a:spcPts val="0"/>
              </a:spcAft>
              <a:buClr>
                <a:schemeClr val="dk1"/>
              </a:buClr>
              <a:buSzPts val="900"/>
              <a:buFont typeface="Nunito Sans"/>
              <a:buChar char="●"/>
              <a:defRPr sz="900"/>
            </a:lvl4pPr>
            <a:lvl5pPr indent="-285750" lvl="4" marL="2286000">
              <a:lnSpc>
                <a:spcPct val="115000"/>
              </a:lnSpc>
              <a:spcBef>
                <a:spcPts val="0"/>
              </a:spcBef>
              <a:spcAft>
                <a:spcPts val="0"/>
              </a:spcAft>
              <a:buClr>
                <a:schemeClr val="dk1"/>
              </a:buClr>
              <a:buSzPts val="900"/>
              <a:buFont typeface="Nunito Sans"/>
              <a:buChar char="○"/>
              <a:defRPr sz="900"/>
            </a:lvl5pPr>
            <a:lvl6pPr indent="-285750" lvl="5" marL="2743200">
              <a:lnSpc>
                <a:spcPct val="115000"/>
              </a:lnSpc>
              <a:spcBef>
                <a:spcPts val="0"/>
              </a:spcBef>
              <a:spcAft>
                <a:spcPts val="0"/>
              </a:spcAft>
              <a:buClr>
                <a:schemeClr val="dk1"/>
              </a:buClr>
              <a:buSzPts val="900"/>
              <a:buFont typeface="Nunito Sans"/>
              <a:buChar char="■"/>
              <a:defRPr sz="900"/>
            </a:lvl6pPr>
            <a:lvl7pPr indent="-285750" lvl="6" marL="3200400">
              <a:lnSpc>
                <a:spcPct val="115000"/>
              </a:lnSpc>
              <a:spcBef>
                <a:spcPts val="0"/>
              </a:spcBef>
              <a:spcAft>
                <a:spcPts val="0"/>
              </a:spcAft>
              <a:buClr>
                <a:schemeClr val="dk1"/>
              </a:buClr>
              <a:buSzPts val="900"/>
              <a:buFont typeface="Nunito Sans"/>
              <a:buChar char="●"/>
              <a:defRPr sz="900"/>
            </a:lvl7pPr>
            <a:lvl8pPr indent="-285750" lvl="7" marL="3657600">
              <a:lnSpc>
                <a:spcPct val="115000"/>
              </a:lnSpc>
              <a:spcBef>
                <a:spcPts val="0"/>
              </a:spcBef>
              <a:spcAft>
                <a:spcPts val="0"/>
              </a:spcAft>
              <a:buClr>
                <a:schemeClr val="dk1"/>
              </a:buClr>
              <a:buSzPts val="900"/>
              <a:buFont typeface="Nunito Sans"/>
              <a:buChar char="○"/>
              <a:defRPr sz="900"/>
            </a:lvl8pPr>
            <a:lvl9pPr indent="-285750" lvl="8" marL="4114800">
              <a:lnSpc>
                <a:spcPct val="115000"/>
              </a:lnSpc>
              <a:spcBef>
                <a:spcPts val="0"/>
              </a:spcBef>
              <a:spcAft>
                <a:spcPts val="0"/>
              </a:spcAft>
              <a:buClr>
                <a:schemeClr val="dk1"/>
              </a:buClr>
              <a:buSzPts val="900"/>
              <a:buFont typeface="Nunito Sans"/>
              <a:buChar char="■"/>
              <a:defRPr sz="900"/>
            </a:lvl9pPr>
          </a:lstStyle>
          <a:p/>
        </p:txBody>
      </p:sp>
      <p:sp>
        <p:nvSpPr>
          <p:cNvPr id="326" name="Google Shape;326;p23"/>
          <p:cNvSpPr txBox="1"/>
          <p:nvPr/>
        </p:nvSpPr>
        <p:spPr>
          <a:xfrm>
            <a:off x="6720300" y="4800275"/>
            <a:ext cx="21951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fld id="{00000000-1234-1234-1234-123412341234}" type="slidenum">
              <a:rPr lang="en" sz="700">
                <a:solidFill>
                  <a:schemeClr val="accent5"/>
                </a:solidFill>
                <a:latin typeface="Nunito Sans"/>
                <a:ea typeface="Nunito Sans"/>
                <a:cs typeface="Nunito Sans"/>
                <a:sym typeface="Nunito Sans"/>
              </a:rPr>
              <a:t>‹#›</a:t>
            </a:fld>
            <a:endParaRPr sz="700">
              <a:solidFill>
                <a:schemeClr val="accent5"/>
              </a:solidFill>
              <a:latin typeface="Nunito Sans"/>
              <a:ea typeface="Nunito Sans"/>
              <a:cs typeface="Nunito Sans"/>
              <a:sym typeface="Nunito Sans"/>
            </a:endParaRPr>
          </a:p>
        </p:txBody>
      </p:sp>
      <p:sp>
        <p:nvSpPr>
          <p:cNvPr id="327" name="Google Shape;327;p23"/>
          <p:cNvSpPr txBox="1"/>
          <p:nvPr>
            <p:ph idx="14" type="subTitle"/>
          </p:nvPr>
        </p:nvSpPr>
        <p:spPr>
          <a:xfrm>
            <a:off x="228600" y="4800275"/>
            <a:ext cx="1115700" cy="311400"/>
          </a:xfrm>
          <a:prstGeom prst="rect">
            <a:avLst/>
          </a:prstGeom>
        </p:spPr>
        <p:txBody>
          <a:bodyPr anchorCtr="0" anchor="t" bIns="91425" lIns="91425" spcFirstLastPara="1" rIns="91425" wrap="square" tIns="91425">
            <a:noAutofit/>
          </a:bodyPr>
          <a:lstStyle>
            <a:lvl1pPr lvl="0">
              <a:spcBef>
                <a:spcPts val="0"/>
              </a:spcBef>
              <a:spcAft>
                <a:spcPts val="0"/>
              </a:spcAft>
              <a:buNone/>
              <a:defRPr sz="700">
                <a:solidFill>
                  <a:schemeClr val="accent5"/>
                </a:solidFill>
                <a:latin typeface="Nunito Sans"/>
                <a:ea typeface="Nunito Sans"/>
                <a:cs typeface="Nunito Sans"/>
                <a:sym typeface="Nunito Sans"/>
              </a:defRPr>
            </a:lvl1pPr>
            <a:lvl2pPr lvl="1">
              <a:spcBef>
                <a:spcPts val="0"/>
              </a:spcBef>
              <a:spcAft>
                <a:spcPts val="0"/>
              </a:spcAft>
              <a:buSzPts val="700"/>
              <a:buFont typeface="Nunito Sans"/>
              <a:buNone/>
              <a:defRPr sz="700">
                <a:latin typeface="Nunito Sans"/>
                <a:ea typeface="Nunito Sans"/>
                <a:cs typeface="Nunito Sans"/>
                <a:sym typeface="Nunito Sans"/>
              </a:defRPr>
            </a:lvl2pPr>
            <a:lvl3pPr lvl="2">
              <a:spcBef>
                <a:spcPts val="0"/>
              </a:spcBef>
              <a:spcAft>
                <a:spcPts val="0"/>
              </a:spcAft>
              <a:buSzPts val="700"/>
              <a:buFont typeface="Nunito Sans"/>
              <a:buNone/>
              <a:defRPr sz="700">
                <a:latin typeface="Nunito Sans"/>
                <a:ea typeface="Nunito Sans"/>
                <a:cs typeface="Nunito Sans"/>
                <a:sym typeface="Nunito Sans"/>
              </a:defRPr>
            </a:lvl3pPr>
            <a:lvl4pPr lvl="3">
              <a:spcBef>
                <a:spcPts val="0"/>
              </a:spcBef>
              <a:spcAft>
                <a:spcPts val="0"/>
              </a:spcAft>
              <a:buSzPts val="700"/>
              <a:buFont typeface="Nunito Sans"/>
              <a:buNone/>
              <a:defRPr sz="700">
                <a:latin typeface="Nunito Sans"/>
                <a:ea typeface="Nunito Sans"/>
                <a:cs typeface="Nunito Sans"/>
                <a:sym typeface="Nunito Sans"/>
              </a:defRPr>
            </a:lvl4pPr>
            <a:lvl5pPr lvl="4">
              <a:spcBef>
                <a:spcPts val="0"/>
              </a:spcBef>
              <a:spcAft>
                <a:spcPts val="0"/>
              </a:spcAft>
              <a:buSzPts val="700"/>
              <a:buFont typeface="Nunito Sans"/>
              <a:buNone/>
              <a:defRPr sz="700">
                <a:latin typeface="Nunito Sans"/>
                <a:ea typeface="Nunito Sans"/>
                <a:cs typeface="Nunito Sans"/>
                <a:sym typeface="Nunito Sans"/>
              </a:defRPr>
            </a:lvl5pPr>
            <a:lvl6pPr lvl="5">
              <a:spcBef>
                <a:spcPts val="0"/>
              </a:spcBef>
              <a:spcAft>
                <a:spcPts val="0"/>
              </a:spcAft>
              <a:buSzPts val="700"/>
              <a:buFont typeface="Nunito Sans"/>
              <a:buNone/>
              <a:defRPr sz="700">
                <a:latin typeface="Nunito Sans"/>
                <a:ea typeface="Nunito Sans"/>
                <a:cs typeface="Nunito Sans"/>
                <a:sym typeface="Nunito Sans"/>
              </a:defRPr>
            </a:lvl6pPr>
            <a:lvl7pPr lvl="6">
              <a:spcBef>
                <a:spcPts val="0"/>
              </a:spcBef>
              <a:spcAft>
                <a:spcPts val="0"/>
              </a:spcAft>
              <a:buSzPts val="700"/>
              <a:buFont typeface="Nunito Sans"/>
              <a:buNone/>
              <a:defRPr sz="700">
                <a:latin typeface="Nunito Sans"/>
                <a:ea typeface="Nunito Sans"/>
                <a:cs typeface="Nunito Sans"/>
                <a:sym typeface="Nunito Sans"/>
              </a:defRPr>
            </a:lvl7pPr>
            <a:lvl8pPr lvl="7">
              <a:spcBef>
                <a:spcPts val="0"/>
              </a:spcBef>
              <a:spcAft>
                <a:spcPts val="0"/>
              </a:spcAft>
              <a:buSzPts val="700"/>
              <a:buFont typeface="Nunito Sans"/>
              <a:buNone/>
              <a:defRPr sz="700">
                <a:latin typeface="Nunito Sans"/>
                <a:ea typeface="Nunito Sans"/>
                <a:cs typeface="Nunito Sans"/>
                <a:sym typeface="Nunito Sans"/>
              </a:defRPr>
            </a:lvl8pPr>
            <a:lvl9pPr lvl="8">
              <a:spcBef>
                <a:spcPts val="0"/>
              </a:spcBef>
              <a:spcAft>
                <a:spcPts val="0"/>
              </a:spcAft>
              <a:buSzPts val="700"/>
              <a:buFont typeface="Nunito Sans"/>
              <a:buNone/>
              <a:defRPr sz="700">
                <a:latin typeface="Nunito Sans"/>
                <a:ea typeface="Nunito Sans"/>
                <a:cs typeface="Nunito Sans"/>
                <a:sym typeface="Nunito Sans"/>
              </a:defRPr>
            </a:lvl9pPr>
          </a:lstStyle>
          <a:p/>
        </p:txBody>
      </p:sp>
      <p:sp>
        <p:nvSpPr>
          <p:cNvPr id="328" name="Google Shape;328;p2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ext steps">
  <p:cSld name="BLANK_1_1_1_1_1_1_1_1_1_1_1_1_1_1_1_1_1_1_1_1_1_1">
    <p:spTree>
      <p:nvGrpSpPr>
        <p:cNvPr id="329" name="Shape 329"/>
        <p:cNvGrpSpPr/>
        <p:nvPr/>
      </p:nvGrpSpPr>
      <p:grpSpPr>
        <a:xfrm>
          <a:off x="0" y="0"/>
          <a:ext cx="0" cy="0"/>
          <a:chOff x="0" y="0"/>
          <a:chExt cx="0" cy="0"/>
        </a:xfrm>
      </p:grpSpPr>
      <p:sp>
        <p:nvSpPr>
          <p:cNvPr id="330" name="Google Shape;330;p24"/>
          <p:cNvSpPr/>
          <p:nvPr/>
        </p:nvSpPr>
        <p:spPr>
          <a:xfrm rot="5400000">
            <a:off x="-3989996" y="1161600"/>
            <a:ext cx="7978200" cy="7978200"/>
          </a:xfrm>
          <a:prstGeom prst="pie">
            <a:avLst>
              <a:gd fmla="val 10792592" name="adj1"/>
              <a:gd fmla="val 16198514" name="adj2"/>
            </a:avLst>
          </a:prstGeom>
          <a:gradFill>
            <a:gsLst>
              <a:gs pos="0">
                <a:schemeClr val="accent1"/>
              </a:gs>
              <a:gs pos="64000">
                <a:schemeClr val="dk2"/>
              </a:gs>
              <a:gs pos="100000">
                <a:schemeClr val="dk2"/>
              </a:gs>
            </a:gsLst>
            <a:path path="circle">
              <a:fillToRect b="0%" l="0%" r="100%" t="100%"/>
            </a:path>
            <a:tileRect b="-100%" l="-100%" r="0%" t="0%"/>
          </a:gra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Nunito Sans"/>
              <a:ea typeface="Nunito Sans"/>
              <a:cs typeface="Nunito Sans"/>
              <a:sym typeface="Nunito Sans"/>
            </a:endParaRPr>
          </a:p>
        </p:txBody>
      </p:sp>
      <p:pic>
        <p:nvPicPr>
          <p:cNvPr id="331" name="Google Shape;331;p24"/>
          <p:cNvPicPr preferRelativeResize="0"/>
          <p:nvPr/>
        </p:nvPicPr>
        <p:blipFill rotWithShape="1">
          <a:blip r:embed="rId2">
            <a:alphaModFix/>
          </a:blip>
          <a:srcRect b="46245" l="7338" r="0" t="0"/>
          <a:stretch/>
        </p:blipFill>
        <p:spPr>
          <a:xfrm>
            <a:off x="218592" y="3453125"/>
            <a:ext cx="2926200" cy="1697526"/>
          </a:xfrm>
          <a:prstGeom prst="rect">
            <a:avLst/>
          </a:prstGeom>
          <a:noFill/>
          <a:ln>
            <a:noFill/>
          </a:ln>
        </p:spPr>
      </p:pic>
      <p:sp>
        <p:nvSpPr>
          <p:cNvPr id="332" name="Google Shape;332;p24"/>
          <p:cNvSpPr txBox="1"/>
          <p:nvPr/>
        </p:nvSpPr>
        <p:spPr>
          <a:xfrm>
            <a:off x="6720300" y="4800275"/>
            <a:ext cx="21951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fld id="{00000000-1234-1234-1234-123412341234}" type="slidenum">
              <a:rPr lang="en">
                <a:solidFill>
                  <a:schemeClr val="accent5"/>
                </a:solidFill>
                <a:latin typeface="Nunito Sans"/>
                <a:ea typeface="Nunito Sans"/>
                <a:cs typeface="Nunito Sans"/>
                <a:sym typeface="Nunito Sans"/>
              </a:rPr>
              <a:t>‹#›</a:t>
            </a:fld>
            <a:endParaRPr>
              <a:solidFill>
                <a:schemeClr val="accent5"/>
              </a:solidFill>
              <a:latin typeface="Nunito Sans"/>
              <a:ea typeface="Nunito Sans"/>
              <a:cs typeface="Nunito Sans"/>
              <a:sym typeface="Nunito Sans"/>
            </a:endParaRPr>
          </a:p>
        </p:txBody>
      </p:sp>
      <p:sp>
        <p:nvSpPr>
          <p:cNvPr id="333" name="Google Shape;333;p24"/>
          <p:cNvSpPr txBox="1"/>
          <p:nvPr>
            <p:ph type="title"/>
          </p:nvPr>
        </p:nvSpPr>
        <p:spPr>
          <a:xfrm>
            <a:off x="228600" y="228589"/>
            <a:ext cx="2926200" cy="587700"/>
          </a:xfrm>
          <a:prstGeom prst="rect">
            <a:avLst/>
          </a:prstGeom>
        </p:spPr>
        <p:txBody>
          <a:bodyPr anchorCtr="0" anchor="t" bIns="91425" lIns="91425" spcFirstLastPara="1" rIns="91425" wrap="square" tIns="91425">
            <a:spAutoFit/>
          </a:bodyPr>
          <a:lstStyle>
            <a:lvl1pPr lvl="0">
              <a:lnSpc>
                <a:spcPct val="90000"/>
              </a:lnSpc>
              <a:spcBef>
                <a:spcPts val="0"/>
              </a:spcBef>
              <a:spcAft>
                <a:spcPts val="0"/>
              </a:spcAft>
              <a:buNone/>
              <a:defRPr sz="5400"/>
            </a:lvl1pPr>
            <a:lvl2pPr lvl="1">
              <a:lnSpc>
                <a:spcPct val="90000"/>
              </a:lnSpc>
              <a:spcBef>
                <a:spcPts val="0"/>
              </a:spcBef>
              <a:spcAft>
                <a:spcPts val="0"/>
              </a:spcAft>
              <a:buNone/>
              <a:defRPr sz="5400">
                <a:latin typeface="Poppins SemiBold"/>
                <a:ea typeface="Poppins SemiBold"/>
                <a:cs typeface="Poppins SemiBold"/>
                <a:sym typeface="Poppins SemiBold"/>
              </a:defRPr>
            </a:lvl2pPr>
            <a:lvl3pPr lvl="2">
              <a:lnSpc>
                <a:spcPct val="90000"/>
              </a:lnSpc>
              <a:spcBef>
                <a:spcPts val="0"/>
              </a:spcBef>
              <a:spcAft>
                <a:spcPts val="0"/>
              </a:spcAft>
              <a:buNone/>
              <a:defRPr sz="5400">
                <a:latin typeface="Poppins SemiBold"/>
                <a:ea typeface="Poppins SemiBold"/>
                <a:cs typeface="Poppins SemiBold"/>
                <a:sym typeface="Poppins SemiBold"/>
              </a:defRPr>
            </a:lvl3pPr>
            <a:lvl4pPr lvl="3">
              <a:lnSpc>
                <a:spcPct val="90000"/>
              </a:lnSpc>
              <a:spcBef>
                <a:spcPts val="0"/>
              </a:spcBef>
              <a:spcAft>
                <a:spcPts val="0"/>
              </a:spcAft>
              <a:buNone/>
              <a:defRPr sz="5400">
                <a:latin typeface="Poppins SemiBold"/>
                <a:ea typeface="Poppins SemiBold"/>
                <a:cs typeface="Poppins SemiBold"/>
                <a:sym typeface="Poppins SemiBold"/>
              </a:defRPr>
            </a:lvl4pPr>
            <a:lvl5pPr lvl="4">
              <a:lnSpc>
                <a:spcPct val="90000"/>
              </a:lnSpc>
              <a:spcBef>
                <a:spcPts val="0"/>
              </a:spcBef>
              <a:spcAft>
                <a:spcPts val="0"/>
              </a:spcAft>
              <a:buNone/>
              <a:defRPr sz="5400">
                <a:latin typeface="Poppins SemiBold"/>
                <a:ea typeface="Poppins SemiBold"/>
                <a:cs typeface="Poppins SemiBold"/>
                <a:sym typeface="Poppins SemiBold"/>
              </a:defRPr>
            </a:lvl5pPr>
            <a:lvl6pPr lvl="5">
              <a:lnSpc>
                <a:spcPct val="90000"/>
              </a:lnSpc>
              <a:spcBef>
                <a:spcPts val="0"/>
              </a:spcBef>
              <a:spcAft>
                <a:spcPts val="0"/>
              </a:spcAft>
              <a:buNone/>
              <a:defRPr sz="5400">
                <a:latin typeface="Poppins SemiBold"/>
                <a:ea typeface="Poppins SemiBold"/>
                <a:cs typeface="Poppins SemiBold"/>
                <a:sym typeface="Poppins SemiBold"/>
              </a:defRPr>
            </a:lvl6pPr>
            <a:lvl7pPr lvl="6">
              <a:lnSpc>
                <a:spcPct val="90000"/>
              </a:lnSpc>
              <a:spcBef>
                <a:spcPts val="0"/>
              </a:spcBef>
              <a:spcAft>
                <a:spcPts val="0"/>
              </a:spcAft>
              <a:buNone/>
              <a:defRPr sz="5400">
                <a:latin typeface="Poppins SemiBold"/>
                <a:ea typeface="Poppins SemiBold"/>
                <a:cs typeface="Poppins SemiBold"/>
                <a:sym typeface="Poppins SemiBold"/>
              </a:defRPr>
            </a:lvl7pPr>
            <a:lvl8pPr lvl="7">
              <a:lnSpc>
                <a:spcPct val="90000"/>
              </a:lnSpc>
              <a:spcBef>
                <a:spcPts val="0"/>
              </a:spcBef>
              <a:spcAft>
                <a:spcPts val="0"/>
              </a:spcAft>
              <a:buNone/>
              <a:defRPr sz="5400">
                <a:latin typeface="Poppins SemiBold"/>
                <a:ea typeface="Poppins SemiBold"/>
                <a:cs typeface="Poppins SemiBold"/>
                <a:sym typeface="Poppins SemiBold"/>
              </a:defRPr>
            </a:lvl8pPr>
            <a:lvl9pPr lvl="8">
              <a:lnSpc>
                <a:spcPct val="90000"/>
              </a:lnSpc>
              <a:spcBef>
                <a:spcPts val="0"/>
              </a:spcBef>
              <a:spcAft>
                <a:spcPts val="0"/>
              </a:spcAft>
              <a:buNone/>
              <a:defRPr sz="5400">
                <a:latin typeface="Poppins SemiBold"/>
                <a:ea typeface="Poppins SemiBold"/>
                <a:cs typeface="Poppins SemiBold"/>
                <a:sym typeface="Poppins SemiBold"/>
              </a:defRPr>
            </a:lvl9pPr>
          </a:lstStyle>
          <a:p/>
        </p:txBody>
      </p:sp>
      <p:sp>
        <p:nvSpPr>
          <p:cNvPr id="334" name="Google Shape;334;p24"/>
          <p:cNvSpPr/>
          <p:nvPr/>
        </p:nvSpPr>
        <p:spPr>
          <a:xfrm>
            <a:off x="-4" y="1992734"/>
            <a:ext cx="3736169" cy="3157919"/>
          </a:xfrm>
          <a:custGeom>
            <a:rect b="b" l="l" r="r" t="t"/>
            <a:pathLst>
              <a:path extrusionOk="0" h="209550" w="247921">
                <a:moveTo>
                  <a:pt x="0" y="0"/>
                </a:moveTo>
                <a:lnTo>
                  <a:pt x="0" y="2516"/>
                </a:lnTo>
                <a:lnTo>
                  <a:pt x="1966" y="5976"/>
                </a:lnTo>
                <a:lnTo>
                  <a:pt x="3853" y="9593"/>
                </a:lnTo>
                <a:lnTo>
                  <a:pt x="5661" y="13289"/>
                </a:lnTo>
                <a:lnTo>
                  <a:pt x="7391" y="17063"/>
                </a:lnTo>
                <a:lnTo>
                  <a:pt x="9042" y="20994"/>
                </a:lnTo>
                <a:lnTo>
                  <a:pt x="10615" y="24926"/>
                </a:lnTo>
                <a:lnTo>
                  <a:pt x="12030" y="28936"/>
                </a:lnTo>
                <a:lnTo>
                  <a:pt x="13446" y="32946"/>
                </a:lnTo>
                <a:lnTo>
                  <a:pt x="14704" y="37114"/>
                </a:lnTo>
                <a:lnTo>
                  <a:pt x="15962" y="41360"/>
                </a:lnTo>
                <a:lnTo>
                  <a:pt x="17063" y="45606"/>
                </a:lnTo>
                <a:lnTo>
                  <a:pt x="18085" y="49930"/>
                </a:lnTo>
                <a:lnTo>
                  <a:pt x="19029" y="54334"/>
                </a:lnTo>
                <a:lnTo>
                  <a:pt x="19815" y="58737"/>
                </a:lnTo>
                <a:lnTo>
                  <a:pt x="20601" y="63219"/>
                </a:lnTo>
                <a:lnTo>
                  <a:pt x="21230" y="67779"/>
                </a:lnTo>
                <a:lnTo>
                  <a:pt x="18557" y="68173"/>
                </a:lnTo>
                <a:lnTo>
                  <a:pt x="15883" y="68566"/>
                </a:lnTo>
                <a:lnTo>
                  <a:pt x="13210" y="69037"/>
                </a:lnTo>
                <a:lnTo>
                  <a:pt x="10536" y="69588"/>
                </a:lnTo>
                <a:lnTo>
                  <a:pt x="7942" y="70217"/>
                </a:lnTo>
                <a:lnTo>
                  <a:pt x="5268" y="70846"/>
                </a:lnTo>
                <a:lnTo>
                  <a:pt x="2595" y="71554"/>
                </a:lnTo>
                <a:lnTo>
                  <a:pt x="0" y="72261"/>
                </a:lnTo>
                <a:lnTo>
                  <a:pt x="0" y="73598"/>
                </a:lnTo>
                <a:lnTo>
                  <a:pt x="3302" y="72576"/>
                </a:lnTo>
                <a:lnTo>
                  <a:pt x="7784" y="71475"/>
                </a:lnTo>
                <a:lnTo>
                  <a:pt x="12345" y="70531"/>
                </a:lnTo>
                <a:lnTo>
                  <a:pt x="16827" y="69667"/>
                </a:lnTo>
                <a:lnTo>
                  <a:pt x="21387" y="69037"/>
                </a:lnTo>
                <a:lnTo>
                  <a:pt x="21859" y="72812"/>
                </a:lnTo>
                <a:lnTo>
                  <a:pt x="22174" y="76193"/>
                </a:lnTo>
                <a:lnTo>
                  <a:pt x="22488" y="79495"/>
                </a:lnTo>
                <a:lnTo>
                  <a:pt x="22724" y="82876"/>
                </a:lnTo>
                <a:lnTo>
                  <a:pt x="22881" y="86258"/>
                </a:lnTo>
                <a:lnTo>
                  <a:pt x="22960" y="89639"/>
                </a:lnTo>
                <a:lnTo>
                  <a:pt x="23039" y="92941"/>
                </a:lnTo>
                <a:lnTo>
                  <a:pt x="23039" y="96322"/>
                </a:lnTo>
                <a:lnTo>
                  <a:pt x="23039" y="99703"/>
                </a:lnTo>
                <a:lnTo>
                  <a:pt x="22960" y="103006"/>
                </a:lnTo>
                <a:lnTo>
                  <a:pt x="22803" y="106387"/>
                </a:lnTo>
                <a:lnTo>
                  <a:pt x="22645" y="109689"/>
                </a:lnTo>
                <a:lnTo>
                  <a:pt x="22410" y="113071"/>
                </a:lnTo>
                <a:lnTo>
                  <a:pt x="22095" y="116373"/>
                </a:lnTo>
                <a:lnTo>
                  <a:pt x="21781" y="119675"/>
                </a:lnTo>
                <a:lnTo>
                  <a:pt x="21387" y="122978"/>
                </a:lnTo>
                <a:lnTo>
                  <a:pt x="20916" y="126280"/>
                </a:lnTo>
                <a:lnTo>
                  <a:pt x="20444" y="129504"/>
                </a:lnTo>
                <a:lnTo>
                  <a:pt x="19893" y="132807"/>
                </a:lnTo>
                <a:lnTo>
                  <a:pt x="19264" y="136031"/>
                </a:lnTo>
                <a:lnTo>
                  <a:pt x="18635" y="139254"/>
                </a:lnTo>
                <a:lnTo>
                  <a:pt x="17928" y="142478"/>
                </a:lnTo>
                <a:lnTo>
                  <a:pt x="17220" y="145623"/>
                </a:lnTo>
                <a:lnTo>
                  <a:pt x="16434" y="148769"/>
                </a:lnTo>
                <a:lnTo>
                  <a:pt x="15569" y="151914"/>
                </a:lnTo>
                <a:lnTo>
                  <a:pt x="14625" y="155059"/>
                </a:lnTo>
                <a:lnTo>
                  <a:pt x="13760" y="158126"/>
                </a:lnTo>
                <a:lnTo>
                  <a:pt x="12738" y="161192"/>
                </a:lnTo>
                <a:lnTo>
                  <a:pt x="11716" y="164259"/>
                </a:lnTo>
                <a:lnTo>
                  <a:pt x="10615" y="167247"/>
                </a:lnTo>
                <a:lnTo>
                  <a:pt x="9514" y="170235"/>
                </a:lnTo>
                <a:lnTo>
                  <a:pt x="8256" y="173144"/>
                </a:lnTo>
                <a:lnTo>
                  <a:pt x="7077" y="176053"/>
                </a:lnTo>
                <a:lnTo>
                  <a:pt x="5425" y="179356"/>
                </a:lnTo>
                <a:lnTo>
                  <a:pt x="3696" y="182658"/>
                </a:lnTo>
                <a:lnTo>
                  <a:pt x="1887" y="185961"/>
                </a:lnTo>
                <a:lnTo>
                  <a:pt x="0" y="189185"/>
                </a:lnTo>
                <a:lnTo>
                  <a:pt x="0" y="191622"/>
                </a:lnTo>
                <a:lnTo>
                  <a:pt x="2280" y="187848"/>
                </a:lnTo>
                <a:lnTo>
                  <a:pt x="4403" y="184152"/>
                </a:lnTo>
                <a:lnTo>
                  <a:pt x="6369" y="180378"/>
                </a:lnTo>
                <a:lnTo>
                  <a:pt x="8178" y="176604"/>
                </a:lnTo>
                <a:lnTo>
                  <a:pt x="9436" y="173616"/>
                </a:lnTo>
                <a:lnTo>
                  <a:pt x="10615" y="170707"/>
                </a:lnTo>
                <a:lnTo>
                  <a:pt x="11795" y="167719"/>
                </a:lnTo>
                <a:lnTo>
                  <a:pt x="12895" y="164652"/>
                </a:lnTo>
                <a:lnTo>
                  <a:pt x="13918" y="161585"/>
                </a:lnTo>
                <a:lnTo>
                  <a:pt x="14940" y="158519"/>
                </a:lnTo>
                <a:lnTo>
                  <a:pt x="15883" y="155452"/>
                </a:lnTo>
                <a:lnTo>
                  <a:pt x="16748" y="152307"/>
                </a:lnTo>
                <a:lnTo>
                  <a:pt x="17613" y="149162"/>
                </a:lnTo>
                <a:lnTo>
                  <a:pt x="18399" y="145938"/>
                </a:lnTo>
                <a:lnTo>
                  <a:pt x="19186" y="142714"/>
                </a:lnTo>
                <a:lnTo>
                  <a:pt x="19893" y="139490"/>
                </a:lnTo>
                <a:lnTo>
                  <a:pt x="20522" y="136266"/>
                </a:lnTo>
                <a:lnTo>
                  <a:pt x="21073" y="133043"/>
                </a:lnTo>
                <a:lnTo>
                  <a:pt x="21623" y="129740"/>
                </a:lnTo>
                <a:lnTo>
                  <a:pt x="22174" y="126438"/>
                </a:lnTo>
                <a:lnTo>
                  <a:pt x="22567" y="123135"/>
                </a:lnTo>
                <a:lnTo>
                  <a:pt x="22960" y="119833"/>
                </a:lnTo>
                <a:lnTo>
                  <a:pt x="23353" y="116530"/>
                </a:lnTo>
                <a:lnTo>
                  <a:pt x="23668" y="113149"/>
                </a:lnTo>
                <a:lnTo>
                  <a:pt x="23904" y="109768"/>
                </a:lnTo>
                <a:lnTo>
                  <a:pt x="24061" y="106466"/>
                </a:lnTo>
                <a:lnTo>
                  <a:pt x="24218" y="103084"/>
                </a:lnTo>
                <a:lnTo>
                  <a:pt x="24297" y="99703"/>
                </a:lnTo>
                <a:lnTo>
                  <a:pt x="24297" y="96322"/>
                </a:lnTo>
                <a:lnTo>
                  <a:pt x="24297" y="92941"/>
                </a:lnTo>
                <a:lnTo>
                  <a:pt x="24218" y="89560"/>
                </a:lnTo>
                <a:lnTo>
                  <a:pt x="24139" y="86179"/>
                </a:lnTo>
                <a:lnTo>
                  <a:pt x="23982" y="82798"/>
                </a:lnTo>
                <a:lnTo>
                  <a:pt x="23746" y="79417"/>
                </a:lnTo>
                <a:lnTo>
                  <a:pt x="23432" y="76036"/>
                </a:lnTo>
                <a:lnTo>
                  <a:pt x="23117" y="72654"/>
                </a:lnTo>
                <a:lnTo>
                  <a:pt x="22645" y="68880"/>
                </a:lnTo>
                <a:lnTo>
                  <a:pt x="27521" y="68408"/>
                </a:lnTo>
                <a:lnTo>
                  <a:pt x="32474" y="68094"/>
                </a:lnTo>
                <a:lnTo>
                  <a:pt x="37428" y="67937"/>
                </a:lnTo>
                <a:lnTo>
                  <a:pt x="42382" y="68015"/>
                </a:lnTo>
                <a:lnTo>
                  <a:pt x="47335" y="68173"/>
                </a:lnTo>
                <a:lnTo>
                  <a:pt x="52368" y="68644"/>
                </a:lnTo>
                <a:lnTo>
                  <a:pt x="57400" y="69195"/>
                </a:lnTo>
                <a:lnTo>
                  <a:pt x="62432" y="69981"/>
                </a:lnTo>
                <a:lnTo>
                  <a:pt x="67229" y="70846"/>
                </a:lnTo>
                <a:lnTo>
                  <a:pt x="72025" y="71947"/>
                </a:lnTo>
                <a:lnTo>
                  <a:pt x="76900" y="73126"/>
                </a:lnTo>
                <a:lnTo>
                  <a:pt x="81775" y="74542"/>
                </a:lnTo>
                <a:lnTo>
                  <a:pt x="86650" y="76114"/>
                </a:lnTo>
                <a:lnTo>
                  <a:pt x="91604" y="77844"/>
                </a:lnTo>
                <a:lnTo>
                  <a:pt x="96479" y="79653"/>
                </a:lnTo>
                <a:lnTo>
                  <a:pt x="101433" y="81697"/>
                </a:lnTo>
                <a:lnTo>
                  <a:pt x="106387" y="83899"/>
                </a:lnTo>
                <a:lnTo>
                  <a:pt x="111340" y="86258"/>
                </a:lnTo>
                <a:lnTo>
                  <a:pt x="116294" y="88852"/>
                </a:lnTo>
                <a:lnTo>
                  <a:pt x="121248" y="91526"/>
                </a:lnTo>
                <a:lnTo>
                  <a:pt x="126280" y="94356"/>
                </a:lnTo>
                <a:lnTo>
                  <a:pt x="131234" y="97344"/>
                </a:lnTo>
                <a:lnTo>
                  <a:pt x="136266" y="100490"/>
                </a:lnTo>
                <a:lnTo>
                  <a:pt x="141298" y="103792"/>
                </a:lnTo>
                <a:lnTo>
                  <a:pt x="145309" y="106623"/>
                </a:lnTo>
                <a:lnTo>
                  <a:pt x="149319" y="109454"/>
                </a:lnTo>
                <a:lnTo>
                  <a:pt x="153329" y="112441"/>
                </a:lnTo>
                <a:lnTo>
                  <a:pt x="157339" y="115508"/>
                </a:lnTo>
                <a:lnTo>
                  <a:pt x="161349" y="118653"/>
                </a:lnTo>
                <a:lnTo>
                  <a:pt x="165359" y="121956"/>
                </a:lnTo>
                <a:lnTo>
                  <a:pt x="169369" y="125258"/>
                </a:lnTo>
                <a:lnTo>
                  <a:pt x="173380" y="128718"/>
                </a:lnTo>
                <a:lnTo>
                  <a:pt x="177390" y="132335"/>
                </a:lnTo>
                <a:lnTo>
                  <a:pt x="181400" y="135952"/>
                </a:lnTo>
                <a:lnTo>
                  <a:pt x="185410" y="139648"/>
                </a:lnTo>
                <a:lnTo>
                  <a:pt x="189420" y="143500"/>
                </a:lnTo>
                <a:lnTo>
                  <a:pt x="193352" y="147432"/>
                </a:lnTo>
                <a:lnTo>
                  <a:pt x="197362" y="151442"/>
                </a:lnTo>
                <a:lnTo>
                  <a:pt x="201372" y="155531"/>
                </a:lnTo>
                <a:lnTo>
                  <a:pt x="205303" y="159777"/>
                </a:lnTo>
                <a:lnTo>
                  <a:pt x="211515" y="166539"/>
                </a:lnTo>
                <a:lnTo>
                  <a:pt x="217491" y="173301"/>
                </a:lnTo>
                <a:lnTo>
                  <a:pt x="223074" y="179906"/>
                </a:lnTo>
                <a:lnTo>
                  <a:pt x="228421" y="186354"/>
                </a:lnTo>
                <a:lnTo>
                  <a:pt x="233453" y="192566"/>
                </a:lnTo>
                <a:lnTo>
                  <a:pt x="238092" y="198542"/>
                </a:lnTo>
                <a:lnTo>
                  <a:pt x="242417" y="204203"/>
                </a:lnTo>
                <a:lnTo>
                  <a:pt x="246348" y="209550"/>
                </a:lnTo>
                <a:lnTo>
                  <a:pt x="247921" y="209550"/>
                </a:lnTo>
                <a:lnTo>
                  <a:pt x="243911" y="204125"/>
                </a:lnTo>
                <a:lnTo>
                  <a:pt x="239586" y="198384"/>
                </a:lnTo>
                <a:lnTo>
                  <a:pt x="234868" y="192330"/>
                </a:lnTo>
                <a:lnTo>
                  <a:pt x="229757" y="186040"/>
                </a:lnTo>
                <a:lnTo>
                  <a:pt x="224411" y="179435"/>
                </a:lnTo>
                <a:lnTo>
                  <a:pt x="218671" y="172751"/>
                </a:lnTo>
                <a:lnTo>
                  <a:pt x="212616" y="165832"/>
                </a:lnTo>
                <a:lnTo>
                  <a:pt x="206247" y="158912"/>
                </a:lnTo>
                <a:lnTo>
                  <a:pt x="202237" y="154745"/>
                </a:lnTo>
                <a:lnTo>
                  <a:pt x="198305" y="150577"/>
                </a:lnTo>
                <a:lnTo>
                  <a:pt x="194295" y="146567"/>
                </a:lnTo>
                <a:lnTo>
                  <a:pt x="190285" y="142636"/>
                </a:lnTo>
                <a:lnTo>
                  <a:pt x="186275" y="138783"/>
                </a:lnTo>
                <a:lnTo>
                  <a:pt x="182265" y="135008"/>
                </a:lnTo>
                <a:lnTo>
                  <a:pt x="178255" y="131391"/>
                </a:lnTo>
                <a:lnTo>
                  <a:pt x="174245" y="127774"/>
                </a:lnTo>
                <a:lnTo>
                  <a:pt x="170234" y="124315"/>
                </a:lnTo>
                <a:lnTo>
                  <a:pt x="166146" y="120934"/>
                </a:lnTo>
                <a:lnTo>
                  <a:pt x="162135" y="117710"/>
                </a:lnTo>
                <a:lnTo>
                  <a:pt x="158125" y="114486"/>
                </a:lnTo>
                <a:lnTo>
                  <a:pt x="154037" y="111419"/>
                </a:lnTo>
                <a:lnTo>
                  <a:pt x="150026" y="108431"/>
                </a:lnTo>
                <a:lnTo>
                  <a:pt x="146016" y="105601"/>
                </a:lnTo>
                <a:lnTo>
                  <a:pt x="142006" y="102770"/>
                </a:lnTo>
                <a:lnTo>
                  <a:pt x="136974" y="99467"/>
                </a:lnTo>
                <a:lnTo>
                  <a:pt x="131941" y="96244"/>
                </a:lnTo>
                <a:lnTo>
                  <a:pt x="126909" y="93256"/>
                </a:lnTo>
                <a:lnTo>
                  <a:pt x="121877" y="90425"/>
                </a:lnTo>
                <a:lnTo>
                  <a:pt x="116844" y="87673"/>
                </a:lnTo>
                <a:lnTo>
                  <a:pt x="111891" y="85157"/>
                </a:lnTo>
                <a:lnTo>
                  <a:pt x="106858" y="82798"/>
                </a:lnTo>
                <a:lnTo>
                  <a:pt x="101905" y="80596"/>
                </a:lnTo>
                <a:lnTo>
                  <a:pt x="96951" y="78473"/>
                </a:lnTo>
                <a:lnTo>
                  <a:pt x="91997" y="76586"/>
                </a:lnTo>
                <a:lnTo>
                  <a:pt x="87044" y="74935"/>
                </a:lnTo>
                <a:lnTo>
                  <a:pt x="82090" y="73362"/>
                </a:lnTo>
                <a:lnTo>
                  <a:pt x="77215" y="71947"/>
                </a:lnTo>
                <a:lnTo>
                  <a:pt x="72340" y="70689"/>
                </a:lnTo>
                <a:lnTo>
                  <a:pt x="67465" y="69667"/>
                </a:lnTo>
                <a:lnTo>
                  <a:pt x="62590" y="68723"/>
                </a:lnTo>
                <a:lnTo>
                  <a:pt x="57557" y="67937"/>
                </a:lnTo>
                <a:lnTo>
                  <a:pt x="52446" y="67386"/>
                </a:lnTo>
                <a:lnTo>
                  <a:pt x="47414" y="66914"/>
                </a:lnTo>
                <a:lnTo>
                  <a:pt x="42382" y="66757"/>
                </a:lnTo>
                <a:lnTo>
                  <a:pt x="37428" y="66679"/>
                </a:lnTo>
                <a:lnTo>
                  <a:pt x="32396" y="66836"/>
                </a:lnTo>
                <a:lnTo>
                  <a:pt x="27442" y="67150"/>
                </a:lnTo>
                <a:lnTo>
                  <a:pt x="22488" y="67622"/>
                </a:lnTo>
                <a:lnTo>
                  <a:pt x="21781" y="62904"/>
                </a:lnTo>
                <a:lnTo>
                  <a:pt x="21073" y="58265"/>
                </a:lnTo>
                <a:lnTo>
                  <a:pt x="20129" y="53626"/>
                </a:lnTo>
                <a:lnTo>
                  <a:pt x="19186" y="49065"/>
                </a:lnTo>
                <a:lnTo>
                  <a:pt x="18085" y="44583"/>
                </a:lnTo>
                <a:lnTo>
                  <a:pt x="16905" y="40102"/>
                </a:lnTo>
                <a:lnTo>
                  <a:pt x="15647" y="35777"/>
                </a:lnTo>
                <a:lnTo>
                  <a:pt x="14232" y="31452"/>
                </a:lnTo>
                <a:lnTo>
                  <a:pt x="12817" y="27285"/>
                </a:lnTo>
                <a:lnTo>
                  <a:pt x="11244" y="23117"/>
                </a:lnTo>
                <a:lnTo>
                  <a:pt x="9593" y="19029"/>
                </a:lnTo>
                <a:lnTo>
                  <a:pt x="7863" y="15018"/>
                </a:lnTo>
                <a:lnTo>
                  <a:pt x="5976" y="11166"/>
                </a:lnTo>
                <a:lnTo>
                  <a:pt x="4089" y="7313"/>
                </a:lnTo>
                <a:lnTo>
                  <a:pt x="2123" y="3617"/>
                </a:lnTo>
                <a:lnTo>
                  <a:pt x="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p:txBody>
      </p:sp>
      <p:sp>
        <p:nvSpPr>
          <p:cNvPr id="335" name="Google Shape;335;p24"/>
          <p:cNvSpPr txBox="1"/>
          <p:nvPr>
            <p:ph idx="1" type="body"/>
          </p:nvPr>
        </p:nvSpPr>
        <p:spPr>
          <a:xfrm>
            <a:off x="4819600" y="3701256"/>
            <a:ext cx="4095900" cy="5877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dk1"/>
              </a:buClr>
              <a:buSzPts val="1100"/>
              <a:buFont typeface="Nunito Sans"/>
              <a:buChar char="●"/>
              <a:defRPr sz="1100"/>
            </a:lvl1pPr>
            <a:lvl2pPr indent="-298450" lvl="1" marL="914400">
              <a:spcBef>
                <a:spcPts val="0"/>
              </a:spcBef>
              <a:spcAft>
                <a:spcPts val="0"/>
              </a:spcAft>
              <a:buClr>
                <a:schemeClr val="dk1"/>
              </a:buClr>
              <a:buSzPts val="1100"/>
              <a:buFont typeface="Nunito Sans"/>
              <a:buChar char="○"/>
              <a:defRPr sz="1100"/>
            </a:lvl2pPr>
            <a:lvl3pPr indent="-298450" lvl="2" marL="1371600">
              <a:spcBef>
                <a:spcPts val="0"/>
              </a:spcBef>
              <a:spcAft>
                <a:spcPts val="0"/>
              </a:spcAft>
              <a:buClr>
                <a:schemeClr val="dk1"/>
              </a:buClr>
              <a:buSzPts val="1100"/>
              <a:buFont typeface="Nunito Sans"/>
              <a:buChar char="■"/>
              <a:defRPr sz="1100"/>
            </a:lvl3pPr>
            <a:lvl4pPr indent="-298450" lvl="3" marL="1828800">
              <a:spcBef>
                <a:spcPts val="0"/>
              </a:spcBef>
              <a:spcAft>
                <a:spcPts val="0"/>
              </a:spcAft>
              <a:buClr>
                <a:schemeClr val="dk1"/>
              </a:buClr>
              <a:buSzPts val="1100"/>
              <a:buFont typeface="Nunito Sans"/>
              <a:buChar char="●"/>
              <a:defRPr sz="1100"/>
            </a:lvl4pPr>
            <a:lvl5pPr indent="-298450" lvl="4" marL="2286000">
              <a:spcBef>
                <a:spcPts val="0"/>
              </a:spcBef>
              <a:spcAft>
                <a:spcPts val="0"/>
              </a:spcAft>
              <a:buClr>
                <a:schemeClr val="dk1"/>
              </a:buClr>
              <a:buSzPts val="1100"/>
              <a:buFont typeface="Nunito Sans"/>
              <a:buChar char="○"/>
              <a:defRPr sz="1100"/>
            </a:lvl5pPr>
            <a:lvl6pPr indent="-298450" lvl="5" marL="2743200">
              <a:spcBef>
                <a:spcPts val="0"/>
              </a:spcBef>
              <a:spcAft>
                <a:spcPts val="0"/>
              </a:spcAft>
              <a:buClr>
                <a:schemeClr val="dk1"/>
              </a:buClr>
              <a:buSzPts val="1100"/>
              <a:buFont typeface="Nunito Sans"/>
              <a:buChar char="■"/>
              <a:defRPr sz="1100"/>
            </a:lvl6pPr>
            <a:lvl7pPr indent="-298450" lvl="6" marL="3200400">
              <a:spcBef>
                <a:spcPts val="0"/>
              </a:spcBef>
              <a:spcAft>
                <a:spcPts val="0"/>
              </a:spcAft>
              <a:buClr>
                <a:schemeClr val="dk1"/>
              </a:buClr>
              <a:buSzPts val="1100"/>
              <a:buFont typeface="Nunito Sans"/>
              <a:buChar char="●"/>
              <a:defRPr sz="1100"/>
            </a:lvl7pPr>
            <a:lvl8pPr indent="-298450" lvl="7" marL="3657600">
              <a:spcBef>
                <a:spcPts val="0"/>
              </a:spcBef>
              <a:spcAft>
                <a:spcPts val="0"/>
              </a:spcAft>
              <a:buClr>
                <a:schemeClr val="dk1"/>
              </a:buClr>
              <a:buSzPts val="1100"/>
              <a:buFont typeface="Nunito Sans"/>
              <a:buChar char="○"/>
              <a:defRPr sz="1100"/>
            </a:lvl8pPr>
            <a:lvl9pPr indent="-298450" lvl="8" marL="4114800">
              <a:spcBef>
                <a:spcPts val="0"/>
              </a:spcBef>
              <a:spcAft>
                <a:spcPts val="0"/>
              </a:spcAft>
              <a:buClr>
                <a:schemeClr val="dk1"/>
              </a:buClr>
              <a:buSzPts val="1100"/>
              <a:buFont typeface="Nunito Sans"/>
              <a:buChar char="■"/>
              <a:defRPr sz="1100"/>
            </a:lvl9pPr>
          </a:lstStyle>
          <a:p/>
        </p:txBody>
      </p:sp>
      <p:sp>
        <p:nvSpPr>
          <p:cNvPr id="336" name="Google Shape;336;p24"/>
          <p:cNvSpPr txBox="1"/>
          <p:nvPr>
            <p:ph idx="2" type="body"/>
          </p:nvPr>
        </p:nvSpPr>
        <p:spPr>
          <a:xfrm>
            <a:off x="4819600" y="2342406"/>
            <a:ext cx="4095900" cy="587700"/>
          </a:xfrm>
          <a:prstGeom prst="rect">
            <a:avLst/>
          </a:prstGeom>
        </p:spPr>
        <p:txBody>
          <a:bodyPr anchorCtr="0" anchor="t" bIns="91425" lIns="91425" spcFirstLastPara="1" rIns="91425" wrap="square" tIns="91425">
            <a:noAutofit/>
          </a:bodyPr>
          <a:lstStyle>
            <a:lvl1pPr indent="-298450" lvl="0" marL="457200">
              <a:lnSpc>
                <a:spcPct val="115000"/>
              </a:lnSpc>
              <a:spcBef>
                <a:spcPts val="0"/>
              </a:spcBef>
              <a:spcAft>
                <a:spcPts val="0"/>
              </a:spcAft>
              <a:buClr>
                <a:schemeClr val="dk1"/>
              </a:buClr>
              <a:buSzPts val="1100"/>
              <a:buFont typeface="Nunito Sans"/>
              <a:buChar char="●"/>
              <a:defRPr sz="1100"/>
            </a:lvl1pPr>
            <a:lvl2pPr indent="-298450" lvl="1" marL="914400">
              <a:lnSpc>
                <a:spcPct val="115000"/>
              </a:lnSpc>
              <a:spcBef>
                <a:spcPts val="0"/>
              </a:spcBef>
              <a:spcAft>
                <a:spcPts val="0"/>
              </a:spcAft>
              <a:buClr>
                <a:schemeClr val="dk1"/>
              </a:buClr>
              <a:buSzPts val="1100"/>
              <a:buFont typeface="Nunito Sans"/>
              <a:buChar char="○"/>
              <a:defRPr sz="1100"/>
            </a:lvl2pPr>
            <a:lvl3pPr indent="-298450" lvl="2" marL="1371600">
              <a:lnSpc>
                <a:spcPct val="115000"/>
              </a:lnSpc>
              <a:spcBef>
                <a:spcPts val="0"/>
              </a:spcBef>
              <a:spcAft>
                <a:spcPts val="0"/>
              </a:spcAft>
              <a:buClr>
                <a:schemeClr val="dk1"/>
              </a:buClr>
              <a:buSzPts val="1100"/>
              <a:buFont typeface="Nunito Sans"/>
              <a:buChar char="■"/>
              <a:defRPr sz="1100"/>
            </a:lvl3pPr>
            <a:lvl4pPr indent="-298450" lvl="3" marL="1828800">
              <a:lnSpc>
                <a:spcPct val="115000"/>
              </a:lnSpc>
              <a:spcBef>
                <a:spcPts val="0"/>
              </a:spcBef>
              <a:spcAft>
                <a:spcPts val="0"/>
              </a:spcAft>
              <a:buClr>
                <a:schemeClr val="dk1"/>
              </a:buClr>
              <a:buSzPts val="1100"/>
              <a:buFont typeface="Nunito Sans"/>
              <a:buChar char="●"/>
              <a:defRPr sz="1100"/>
            </a:lvl4pPr>
            <a:lvl5pPr indent="-298450" lvl="4" marL="2286000">
              <a:lnSpc>
                <a:spcPct val="115000"/>
              </a:lnSpc>
              <a:spcBef>
                <a:spcPts val="0"/>
              </a:spcBef>
              <a:spcAft>
                <a:spcPts val="0"/>
              </a:spcAft>
              <a:buClr>
                <a:schemeClr val="dk1"/>
              </a:buClr>
              <a:buSzPts val="1100"/>
              <a:buFont typeface="Nunito Sans"/>
              <a:buChar char="○"/>
              <a:defRPr sz="1100"/>
            </a:lvl5pPr>
            <a:lvl6pPr indent="-298450" lvl="5" marL="2743200">
              <a:lnSpc>
                <a:spcPct val="115000"/>
              </a:lnSpc>
              <a:spcBef>
                <a:spcPts val="0"/>
              </a:spcBef>
              <a:spcAft>
                <a:spcPts val="0"/>
              </a:spcAft>
              <a:buClr>
                <a:schemeClr val="dk1"/>
              </a:buClr>
              <a:buSzPts val="1100"/>
              <a:buFont typeface="Nunito Sans"/>
              <a:buChar char="■"/>
              <a:defRPr sz="1100"/>
            </a:lvl6pPr>
            <a:lvl7pPr indent="-298450" lvl="6" marL="3200400">
              <a:lnSpc>
                <a:spcPct val="115000"/>
              </a:lnSpc>
              <a:spcBef>
                <a:spcPts val="0"/>
              </a:spcBef>
              <a:spcAft>
                <a:spcPts val="0"/>
              </a:spcAft>
              <a:buClr>
                <a:schemeClr val="dk1"/>
              </a:buClr>
              <a:buSzPts val="1100"/>
              <a:buFont typeface="Nunito Sans"/>
              <a:buChar char="●"/>
              <a:defRPr sz="1100"/>
            </a:lvl7pPr>
            <a:lvl8pPr indent="-298450" lvl="7" marL="3657600">
              <a:lnSpc>
                <a:spcPct val="115000"/>
              </a:lnSpc>
              <a:spcBef>
                <a:spcPts val="0"/>
              </a:spcBef>
              <a:spcAft>
                <a:spcPts val="0"/>
              </a:spcAft>
              <a:buClr>
                <a:schemeClr val="dk1"/>
              </a:buClr>
              <a:buSzPts val="1100"/>
              <a:buFont typeface="Nunito Sans"/>
              <a:buChar char="○"/>
              <a:defRPr sz="1100"/>
            </a:lvl8pPr>
            <a:lvl9pPr indent="-298450" lvl="8" marL="4114800">
              <a:lnSpc>
                <a:spcPct val="115000"/>
              </a:lnSpc>
              <a:spcBef>
                <a:spcPts val="0"/>
              </a:spcBef>
              <a:spcAft>
                <a:spcPts val="0"/>
              </a:spcAft>
              <a:buClr>
                <a:schemeClr val="dk1"/>
              </a:buClr>
              <a:buSzPts val="1100"/>
              <a:buFont typeface="Nunito Sans"/>
              <a:buChar char="■"/>
              <a:defRPr sz="1100"/>
            </a:lvl9pPr>
          </a:lstStyle>
          <a:p/>
        </p:txBody>
      </p:sp>
      <p:sp>
        <p:nvSpPr>
          <p:cNvPr id="337" name="Google Shape;337;p24"/>
          <p:cNvSpPr txBox="1"/>
          <p:nvPr>
            <p:ph idx="3" type="body"/>
          </p:nvPr>
        </p:nvSpPr>
        <p:spPr>
          <a:xfrm>
            <a:off x="4819600" y="983556"/>
            <a:ext cx="4095900" cy="587700"/>
          </a:xfrm>
          <a:prstGeom prst="rect">
            <a:avLst/>
          </a:prstGeom>
        </p:spPr>
        <p:txBody>
          <a:bodyPr anchorCtr="0" anchor="t" bIns="91425" lIns="91425" spcFirstLastPara="1" rIns="91425" wrap="square" tIns="91425">
            <a:noAutofit/>
          </a:bodyPr>
          <a:lstStyle>
            <a:lvl1pPr indent="-298450" lvl="0" marL="457200">
              <a:lnSpc>
                <a:spcPct val="115000"/>
              </a:lnSpc>
              <a:spcBef>
                <a:spcPts val="0"/>
              </a:spcBef>
              <a:spcAft>
                <a:spcPts val="0"/>
              </a:spcAft>
              <a:buClr>
                <a:schemeClr val="dk1"/>
              </a:buClr>
              <a:buSzPts val="1100"/>
              <a:buFont typeface="Nunito Sans"/>
              <a:buChar char="●"/>
              <a:defRPr sz="1100"/>
            </a:lvl1pPr>
            <a:lvl2pPr indent="-298450" lvl="1" marL="914400">
              <a:lnSpc>
                <a:spcPct val="115000"/>
              </a:lnSpc>
              <a:spcBef>
                <a:spcPts val="0"/>
              </a:spcBef>
              <a:spcAft>
                <a:spcPts val="0"/>
              </a:spcAft>
              <a:buClr>
                <a:schemeClr val="dk1"/>
              </a:buClr>
              <a:buSzPts val="1100"/>
              <a:buFont typeface="Nunito Sans"/>
              <a:buChar char="○"/>
              <a:defRPr sz="1100"/>
            </a:lvl2pPr>
            <a:lvl3pPr indent="-298450" lvl="2" marL="1371600">
              <a:lnSpc>
                <a:spcPct val="115000"/>
              </a:lnSpc>
              <a:spcBef>
                <a:spcPts val="0"/>
              </a:spcBef>
              <a:spcAft>
                <a:spcPts val="0"/>
              </a:spcAft>
              <a:buClr>
                <a:schemeClr val="dk1"/>
              </a:buClr>
              <a:buSzPts val="1100"/>
              <a:buFont typeface="Nunito Sans"/>
              <a:buChar char="■"/>
              <a:defRPr sz="1100"/>
            </a:lvl3pPr>
            <a:lvl4pPr indent="-298450" lvl="3" marL="1828800">
              <a:lnSpc>
                <a:spcPct val="115000"/>
              </a:lnSpc>
              <a:spcBef>
                <a:spcPts val="0"/>
              </a:spcBef>
              <a:spcAft>
                <a:spcPts val="0"/>
              </a:spcAft>
              <a:buClr>
                <a:schemeClr val="dk1"/>
              </a:buClr>
              <a:buSzPts val="1100"/>
              <a:buFont typeface="Nunito Sans"/>
              <a:buChar char="●"/>
              <a:defRPr sz="1100"/>
            </a:lvl4pPr>
            <a:lvl5pPr indent="-298450" lvl="4" marL="2286000">
              <a:lnSpc>
                <a:spcPct val="115000"/>
              </a:lnSpc>
              <a:spcBef>
                <a:spcPts val="0"/>
              </a:spcBef>
              <a:spcAft>
                <a:spcPts val="0"/>
              </a:spcAft>
              <a:buClr>
                <a:schemeClr val="dk1"/>
              </a:buClr>
              <a:buSzPts val="1100"/>
              <a:buFont typeface="Nunito Sans"/>
              <a:buChar char="○"/>
              <a:defRPr sz="1100"/>
            </a:lvl5pPr>
            <a:lvl6pPr indent="-298450" lvl="5" marL="2743200">
              <a:lnSpc>
                <a:spcPct val="115000"/>
              </a:lnSpc>
              <a:spcBef>
                <a:spcPts val="0"/>
              </a:spcBef>
              <a:spcAft>
                <a:spcPts val="0"/>
              </a:spcAft>
              <a:buClr>
                <a:schemeClr val="dk1"/>
              </a:buClr>
              <a:buSzPts val="1100"/>
              <a:buFont typeface="Nunito Sans"/>
              <a:buChar char="■"/>
              <a:defRPr sz="1100"/>
            </a:lvl6pPr>
            <a:lvl7pPr indent="-298450" lvl="6" marL="3200400">
              <a:lnSpc>
                <a:spcPct val="115000"/>
              </a:lnSpc>
              <a:spcBef>
                <a:spcPts val="0"/>
              </a:spcBef>
              <a:spcAft>
                <a:spcPts val="0"/>
              </a:spcAft>
              <a:buClr>
                <a:schemeClr val="dk1"/>
              </a:buClr>
              <a:buSzPts val="1100"/>
              <a:buFont typeface="Nunito Sans"/>
              <a:buChar char="●"/>
              <a:defRPr sz="1100"/>
            </a:lvl7pPr>
            <a:lvl8pPr indent="-298450" lvl="7" marL="3657600">
              <a:lnSpc>
                <a:spcPct val="115000"/>
              </a:lnSpc>
              <a:spcBef>
                <a:spcPts val="0"/>
              </a:spcBef>
              <a:spcAft>
                <a:spcPts val="0"/>
              </a:spcAft>
              <a:buClr>
                <a:schemeClr val="dk1"/>
              </a:buClr>
              <a:buSzPts val="1100"/>
              <a:buFont typeface="Nunito Sans"/>
              <a:buChar char="○"/>
              <a:defRPr sz="1100"/>
            </a:lvl8pPr>
            <a:lvl9pPr indent="-298450" lvl="8" marL="4114800">
              <a:lnSpc>
                <a:spcPct val="115000"/>
              </a:lnSpc>
              <a:spcBef>
                <a:spcPts val="0"/>
              </a:spcBef>
              <a:spcAft>
                <a:spcPts val="0"/>
              </a:spcAft>
              <a:buClr>
                <a:schemeClr val="dk1"/>
              </a:buClr>
              <a:buSzPts val="1100"/>
              <a:buFont typeface="Nunito Sans"/>
              <a:buChar char="■"/>
              <a:defRPr sz="1100"/>
            </a:lvl9pPr>
          </a:lstStyle>
          <a:p/>
        </p:txBody>
      </p:sp>
      <p:sp>
        <p:nvSpPr>
          <p:cNvPr id="338" name="Google Shape;338;p24"/>
          <p:cNvSpPr txBox="1"/>
          <p:nvPr>
            <p:ph idx="4" type="subTitle"/>
          </p:nvPr>
        </p:nvSpPr>
        <p:spPr>
          <a:xfrm>
            <a:off x="228600" y="4800275"/>
            <a:ext cx="1115700" cy="311400"/>
          </a:xfrm>
          <a:prstGeom prst="rect">
            <a:avLst/>
          </a:prstGeom>
        </p:spPr>
        <p:txBody>
          <a:bodyPr anchorCtr="0" anchor="t" bIns="91425" lIns="91425" spcFirstLastPara="1" rIns="91425" wrap="square" tIns="91425">
            <a:noAutofit/>
          </a:bodyPr>
          <a:lstStyle>
            <a:lvl1pPr lvl="0">
              <a:spcBef>
                <a:spcPts val="0"/>
              </a:spcBef>
              <a:spcAft>
                <a:spcPts val="0"/>
              </a:spcAft>
              <a:buNone/>
              <a:defRPr sz="700">
                <a:solidFill>
                  <a:schemeClr val="dk2"/>
                </a:solidFill>
                <a:latin typeface="Nunito Sans"/>
                <a:ea typeface="Nunito Sans"/>
                <a:cs typeface="Nunito Sans"/>
                <a:sym typeface="Nunito Sans"/>
              </a:defRPr>
            </a:lvl1pPr>
            <a:lvl2pPr lvl="1">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2pPr>
            <a:lvl3pPr lvl="2">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3pPr>
            <a:lvl4pPr lvl="3">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4pPr>
            <a:lvl5pPr lvl="4">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5pPr>
            <a:lvl6pPr lvl="5">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6pPr>
            <a:lvl7pPr lvl="6">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7pPr>
            <a:lvl8pPr lvl="7">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8pPr>
            <a:lvl9pPr lvl="8">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9pPr>
          </a:lstStyle>
          <a:p/>
        </p:txBody>
      </p:sp>
      <p:sp>
        <p:nvSpPr>
          <p:cNvPr id="339" name="Google Shape;339;p2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Slide">
  <p:cSld name="BLANK_1_1_1_1_1_1_2">
    <p:bg>
      <p:bgPr>
        <a:solidFill>
          <a:schemeClr val="accent1"/>
        </a:solidFill>
      </p:bgPr>
    </p:bg>
    <p:spTree>
      <p:nvGrpSpPr>
        <p:cNvPr id="340" name="Shape 340"/>
        <p:cNvGrpSpPr/>
        <p:nvPr/>
      </p:nvGrpSpPr>
      <p:grpSpPr>
        <a:xfrm>
          <a:off x="0" y="0"/>
          <a:ext cx="0" cy="0"/>
          <a:chOff x="0" y="0"/>
          <a:chExt cx="0" cy="0"/>
        </a:xfrm>
      </p:grpSpPr>
      <p:pic>
        <p:nvPicPr>
          <p:cNvPr id="341" name="Google Shape;341;p25"/>
          <p:cNvPicPr preferRelativeResize="0"/>
          <p:nvPr/>
        </p:nvPicPr>
        <p:blipFill rotWithShape="1">
          <a:blip r:embed="rId2">
            <a:alphaModFix/>
          </a:blip>
          <a:srcRect b="0" l="0" r="54483" t="51307"/>
          <a:stretch/>
        </p:blipFill>
        <p:spPr>
          <a:xfrm flipH="1" rot="10800000">
            <a:off x="6802800" y="2639053"/>
            <a:ext cx="2341200" cy="2504451"/>
          </a:xfrm>
          <a:prstGeom prst="rect">
            <a:avLst/>
          </a:prstGeom>
          <a:noFill/>
          <a:ln>
            <a:noFill/>
          </a:ln>
        </p:spPr>
      </p:pic>
      <p:sp>
        <p:nvSpPr>
          <p:cNvPr id="342" name="Google Shape;342;p25"/>
          <p:cNvSpPr txBox="1"/>
          <p:nvPr/>
        </p:nvSpPr>
        <p:spPr>
          <a:xfrm>
            <a:off x="6720300" y="4800275"/>
            <a:ext cx="21951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fld id="{00000000-1234-1234-1234-123412341234}" type="slidenum">
              <a:rPr lang="en">
                <a:solidFill>
                  <a:schemeClr val="dk2"/>
                </a:solidFill>
                <a:latin typeface="Nunito Sans"/>
                <a:ea typeface="Nunito Sans"/>
                <a:cs typeface="Nunito Sans"/>
                <a:sym typeface="Nunito Sans"/>
              </a:rPr>
              <a:t>‹#›</a:t>
            </a:fld>
            <a:endParaRPr>
              <a:solidFill>
                <a:schemeClr val="dk2"/>
              </a:solidFill>
              <a:latin typeface="Nunito Sans"/>
              <a:ea typeface="Nunito Sans"/>
              <a:cs typeface="Nunito Sans"/>
              <a:sym typeface="Nunito Sans"/>
            </a:endParaRPr>
          </a:p>
        </p:txBody>
      </p:sp>
      <p:sp>
        <p:nvSpPr>
          <p:cNvPr id="343" name="Google Shape;343;p25"/>
          <p:cNvSpPr txBox="1"/>
          <p:nvPr>
            <p:ph type="title"/>
          </p:nvPr>
        </p:nvSpPr>
        <p:spPr>
          <a:xfrm>
            <a:off x="1230200" y="1930281"/>
            <a:ext cx="6683700" cy="1726500"/>
          </a:xfrm>
          <a:prstGeom prst="rect">
            <a:avLst/>
          </a:prstGeom>
        </p:spPr>
        <p:txBody>
          <a:bodyPr anchorCtr="0" anchor="t" bIns="91425" lIns="91425" spcFirstLastPara="1" rIns="91425" wrap="square" tIns="91425">
            <a:noAutofit/>
          </a:bodyPr>
          <a:lstStyle>
            <a:lvl1pPr lvl="0" algn="ctr">
              <a:lnSpc>
                <a:spcPct val="90000"/>
              </a:lnSpc>
              <a:spcBef>
                <a:spcPts val="0"/>
              </a:spcBef>
              <a:spcAft>
                <a:spcPts val="0"/>
              </a:spcAft>
              <a:buNone/>
              <a:defRPr sz="5400">
                <a:solidFill>
                  <a:schemeClr val="dk2"/>
                </a:solidFill>
              </a:defRPr>
            </a:lvl1pPr>
            <a:lvl2pPr lvl="1" algn="ctr">
              <a:lnSpc>
                <a:spcPct val="115000"/>
              </a:lnSpc>
              <a:spcBef>
                <a:spcPts val="0"/>
              </a:spcBef>
              <a:spcAft>
                <a:spcPts val="0"/>
              </a:spcAft>
              <a:buNone/>
              <a:defRPr sz="4800">
                <a:solidFill>
                  <a:schemeClr val="dk2"/>
                </a:solidFill>
                <a:latin typeface="Poppins SemiBold"/>
                <a:ea typeface="Poppins SemiBold"/>
                <a:cs typeface="Poppins SemiBold"/>
                <a:sym typeface="Poppins SemiBold"/>
              </a:defRPr>
            </a:lvl2pPr>
            <a:lvl3pPr lvl="2" algn="ctr">
              <a:lnSpc>
                <a:spcPct val="115000"/>
              </a:lnSpc>
              <a:spcBef>
                <a:spcPts val="0"/>
              </a:spcBef>
              <a:spcAft>
                <a:spcPts val="0"/>
              </a:spcAft>
              <a:buNone/>
              <a:defRPr sz="4800">
                <a:solidFill>
                  <a:schemeClr val="dk2"/>
                </a:solidFill>
                <a:latin typeface="Poppins SemiBold"/>
                <a:ea typeface="Poppins SemiBold"/>
                <a:cs typeface="Poppins SemiBold"/>
                <a:sym typeface="Poppins SemiBold"/>
              </a:defRPr>
            </a:lvl3pPr>
            <a:lvl4pPr lvl="3" algn="ctr">
              <a:lnSpc>
                <a:spcPct val="115000"/>
              </a:lnSpc>
              <a:spcBef>
                <a:spcPts val="0"/>
              </a:spcBef>
              <a:spcAft>
                <a:spcPts val="0"/>
              </a:spcAft>
              <a:buNone/>
              <a:defRPr sz="4800">
                <a:solidFill>
                  <a:schemeClr val="dk2"/>
                </a:solidFill>
                <a:latin typeface="Poppins SemiBold"/>
                <a:ea typeface="Poppins SemiBold"/>
                <a:cs typeface="Poppins SemiBold"/>
                <a:sym typeface="Poppins SemiBold"/>
              </a:defRPr>
            </a:lvl4pPr>
            <a:lvl5pPr lvl="4" algn="ctr">
              <a:lnSpc>
                <a:spcPct val="115000"/>
              </a:lnSpc>
              <a:spcBef>
                <a:spcPts val="0"/>
              </a:spcBef>
              <a:spcAft>
                <a:spcPts val="0"/>
              </a:spcAft>
              <a:buNone/>
              <a:defRPr sz="4800">
                <a:solidFill>
                  <a:schemeClr val="dk2"/>
                </a:solidFill>
                <a:latin typeface="Poppins SemiBold"/>
                <a:ea typeface="Poppins SemiBold"/>
                <a:cs typeface="Poppins SemiBold"/>
                <a:sym typeface="Poppins SemiBold"/>
              </a:defRPr>
            </a:lvl5pPr>
            <a:lvl6pPr lvl="5" algn="ctr">
              <a:lnSpc>
                <a:spcPct val="115000"/>
              </a:lnSpc>
              <a:spcBef>
                <a:spcPts val="0"/>
              </a:spcBef>
              <a:spcAft>
                <a:spcPts val="0"/>
              </a:spcAft>
              <a:buNone/>
              <a:defRPr sz="4800">
                <a:solidFill>
                  <a:schemeClr val="dk2"/>
                </a:solidFill>
                <a:latin typeface="Poppins SemiBold"/>
                <a:ea typeface="Poppins SemiBold"/>
                <a:cs typeface="Poppins SemiBold"/>
                <a:sym typeface="Poppins SemiBold"/>
              </a:defRPr>
            </a:lvl6pPr>
            <a:lvl7pPr lvl="6" algn="ctr">
              <a:lnSpc>
                <a:spcPct val="115000"/>
              </a:lnSpc>
              <a:spcBef>
                <a:spcPts val="0"/>
              </a:spcBef>
              <a:spcAft>
                <a:spcPts val="0"/>
              </a:spcAft>
              <a:buNone/>
              <a:defRPr sz="4800">
                <a:solidFill>
                  <a:schemeClr val="dk2"/>
                </a:solidFill>
                <a:latin typeface="Poppins SemiBold"/>
                <a:ea typeface="Poppins SemiBold"/>
                <a:cs typeface="Poppins SemiBold"/>
                <a:sym typeface="Poppins SemiBold"/>
              </a:defRPr>
            </a:lvl7pPr>
            <a:lvl8pPr lvl="7" algn="ctr">
              <a:lnSpc>
                <a:spcPct val="115000"/>
              </a:lnSpc>
              <a:spcBef>
                <a:spcPts val="0"/>
              </a:spcBef>
              <a:spcAft>
                <a:spcPts val="0"/>
              </a:spcAft>
              <a:buNone/>
              <a:defRPr sz="4800">
                <a:solidFill>
                  <a:schemeClr val="dk2"/>
                </a:solidFill>
                <a:latin typeface="Poppins SemiBold"/>
                <a:ea typeface="Poppins SemiBold"/>
                <a:cs typeface="Poppins SemiBold"/>
                <a:sym typeface="Poppins SemiBold"/>
              </a:defRPr>
            </a:lvl8pPr>
            <a:lvl9pPr lvl="8" algn="ctr">
              <a:lnSpc>
                <a:spcPct val="115000"/>
              </a:lnSpc>
              <a:spcBef>
                <a:spcPts val="0"/>
              </a:spcBef>
              <a:spcAft>
                <a:spcPts val="0"/>
              </a:spcAft>
              <a:buNone/>
              <a:defRPr sz="4800">
                <a:solidFill>
                  <a:schemeClr val="dk2"/>
                </a:solidFill>
                <a:latin typeface="Poppins SemiBold"/>
                <a:ea typeface="Poppins SemiBold"/>
                <a:cs typeface="Poppins SemiBold"/>
                <a:sym typeface="Poppins SemiBold"/>
              </a:defRPr>
            </a:lvl9pPr>
          </a:lstStyle>
          <a:p/>
        </p:txBody>
      </p:sp>
      <p:sp>
        <p:nvSpPr>
          <p:cNvPr id="344" name="Google Shape;344;p25"/>
          <p:cNvSpPr txBox="1"/>
          <p:nvPr>
            <p:ph idx="1" type="subTitle"/>
          </p:nvPr>
        </p:nvSpPr>
        <p:spPr>
          <a:xfrm>
            <a:off x="2398650" y="3194700"/>
            <a:ext cx="4346700" cy="4527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1pPr>
            <a:lvl2pPr lvl="1">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2pPr>
            <a:lvl3pPr lvl="2">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3pPr>
            <a:lvl4pPr lvl="3">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4pPr>
            <a:lvl5pPr lvl="4">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5pPr>
            <a:lvl6pPr lvl="5">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6pPr>
            <a:lvl7pPr lvl="6">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7pPr>
            <a:lvl8pPr lvl="7">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8pPr>
            <a:lvl9pPr lvl="8">
              <a:spcBef>
                <a:spcPts val="0"/>
              </a:spcBef>
              <a:spcAft>
                <a:spcPts val="0"/>
              </a:spcAft>
              <a:buClr>
                <a:schemeClr val="dk2"/>
              </a:buClr>
              <a:buSzPts val="1600"/>
              <a:buFont typeface="Nunito Sans SemiBold"/>
              <a:buNone/>
              <a:defRPr>
                <a:solidFill>
                  <a:schemeClr val="dk2"/>
                </a:solidFill>
                <a:latin typeface="Nunito Sans SemiBold"/>
                <a:ea typeface="Nunito Sans SemiBold"/>
                <a:cs typeface="Nunito Sans SemiBold"/>
                <a:sym typeface="Nunito Sans SemiBold"/>
              </a:defRPr>
            </a:lvl9pPr>
          </a:lstStyle>
          <a:p/>
        </p:txBody>
      </p:sp>
      <p:sp>
        <p:nvSpPr>
          <p:cNvPr id="345" name="Google Shape;345;p25"/>
          <p:cNvSpPr/>
          <p:nvPr/>
        </p:nvSpPr>
        <p:spPr>
          <a:xfrm flipH="1">
            <a:off x="11" y="148752"/>
            <a:ext cx="1377568" cy="2421760"/>
          </a:xfrm>
          <a:custGeom>
            <a:rect b="b" l="l" r="r" t="t"/>
            <a:pathLst>
              <a:path extrusionOk="0" h="75680" w="43049">
                <a:moveTo>
                  <a:pt x="10456" y="1"/>
                </a:moveTo>
                <a:lnTo>
                  <a:pt x="9414" y="38"/>
                </a:lnTo>
                <a:lnTo>
                  <a:pt x="8409" y="112"/>
                </a:lnTo>
                <a:lnTo>
                  <a:pt x="7479" y="187"/>
                </a:lnTo>
                <a:lnTo>
                  <a:pt x="6586" y="336"/>
                </a:lnTo>
                <a:lnTo>
                  <a:pt x="5768" y="522"/>
                </a:lnTo>
                <a:lnTo>
                  <a:pt x="4986" y="708"/>
                </a:lnTo>
                <a:lnTo>
                  <a:pt x="4279" y="931"/>
                </a:lnTo>
                <a:lnTo>
                  <a:pt x="3610" y="1229"/>
                </a:lnTo>
                <a:lnTo>
                  <a:pt x="3014" y="1526"/>
                </a:lnTo>
                <a:lnTo>
                  <a:pt x="2456" y="1861"/>
                </a:lnTo>
                <a:lnTo>
                  <a:pt x="1972" y="2270"/>
                </a:lnTo>
                <a:lnTo>
                  <a:pt x="1526" y="2680"/>
                </a:lnTo>
                <a:lnTo>
                  <a:pt x="1154" y="3126"/>
                </a:lnTo>
                <a:lnTo>
                  <a:pt x="893" y="3461"/>
                </a:lnTo>
                <a:lnTo>
                  <a:pt x="707" y="3796"/>
                </a:lnTo>
                <a:lnTo>
                  <a:pt x="521" y="4168"/>
                </a:lnTo>
                <a:lnTo>
                  <a:pt x="373" y="4540"/>
                </a:lnTo>
                <a:lnTo>
                  <a:pt x="261" y="4912"/>
                </a:lnTo>
                <a:lnTo>
                  <a:pt x="149" y="5321"/>
                </a:lnTo>
                <a:lnTo>
                  <a:pt x="75" y="5731"/>
                </a:lnTo>
                <a:lnTo>
                  <a:pt x="38" y="6177"/>
                </a:lnTo>
                <a:lnTo>
                  <a:pt x="0" y="6624"/>
                </a:lnTo>
                <a:lnTo>
                  <a:pt x="0" y="7070"/>
                </a:lnTo>
                <a:lnTo>
                  <a:pt x="38" y="7554"/>
                </a:lnTo>
                <a:lnTo>
                  <a:pt x="112" y="8075"/>
                </a:lnTo>
                <a:lnTo>
                  <a:pt x="187" y="8558"/>
                </a:lnTo>
                <a:lnTo>
                  <a:pt x="298" y="9117"/>
                </a:lnTo>
                <a:lnTo>
                  <a:pt x="596" y="10196"/>
                </a:lnTo>
                <a:lnTo>
                  <a:pt x="1005" y="11386"/>
                </a:lnTo>
                <a:lnTo>
                  <a:pt x="1489" y="12614"/>
                </a:lnTo>
                <a:lnTo>
                  <a:pt x="2121" y="13916"/>
                </a:lnTo>
                <a:lnTo>
                  <a:pt x="2828" y="15256"/>
                </a:lnTo>
                <a:lnTo>
                  <a:pt x="3684" y="16707"/>
                </a:lnTo>
                <a:lnTo>
                  <a:pt x="4614" y="18195"/>
                </a:lnTo>
                <a:lnTo>
                  <a:pt x="5656" y="19758"/>
                </a:lnTo>
                <a:lnTo>
                  <a:pt x="6772" y="21358"/>
                </a:lnTo>
                <a:lnTo>
                  <a:pt x="9525" y="25190"/>
                </a:lnTo>
                <a:lnTo>
                  <a:pt x="12204" y="28985"/>
                </a:lnTo>
                <a:lnTo>
                  <a:pt x="14809" y="32706"/>
                </a:lnTo>
                <a:lnTo>
                  <a:pt x="17376" y="36426"/>
                </a:lnTo>
                <a:lnTo>
                  <a:pt x="22325" y="43682"/>
                </a:lnTo>
                <a:lnTo>
                  <a:pt x="27050" y="50714"/>
                </a:lnTo>
                <a:lnTo>
                  <a:pt x="31478" y="57486"/>
                </a:lnTo>
                <a:lnTo>
                  <a:pt x="35645" y="63922"/>
                </a:lnTo>
                <a:lnTo>
                  <a:pt x="39514" y="69987"/>
                </a:lnTo>
                <a:lnTo>
                  <a:pt x="43049" y="75680"/>
                </a:lnTo>
                <a:lnTo>
                  <a:pt x="43049" y="74526"/>
                </a:lnTo>
                <a:lnTo>
                  <a:pt x="39514" y="68908"/>
                </a:lnTo>
                <a:lnTo>
                  <a:pt x="35682" y="62918"/>
                </a:lnTo>
                <a:lnTo>
                  <a:pt x="31589" y="56555"/>
                </a:lnTo>
                <a:lnTo>
                  <a:pt x="27199" y="49895"/>
                </a:lnTo>
                <a:lnTo>
                  <a:pt x="22548" y="42975"/>
                </a:lnTo>
                <a:lnTo>
                  <a:pt x="17674" y="35831"/>
                </a:lnTo>
                <a:lnTo>
                  <a:pt x="15144" y="32185"/>
                </a:lnTo>
                <a:lnTo>
                  <a:pt x="12576" y="28501"/>
                </a:lnTo>
                <a:lnTo>
                  <a:pt x="9935" y="24781"/>
                </a:lnTo>
                <a:lnTo>
                  <a:pt x="7256" y="21023"/>
                </a:lnTo>
                <a:lnTo>
                  <a:pt x="6177" y="19460"/>
                </a:lnTo>
                <a:lnTo>
                  <a:pt x="5172" y="17972"/>
                </a:lnTo>
                <a:lnTo>
                  <a:pt x="4279" y="16521"/>
                </a:lnTo>
                <a:lnTo>
                  <a:pt x="3461" y="15144"/>
                </a:lnTo>
                <a:lnTo>
                  <a:pt x="2754" y="13805"/>
                </a:lnTo>
                <a:lnTo>
                  <a:pt x="2158" y="12577"/>
                </a:lnTo>
                <a:lnTo>
                  <a:pt x="1638" y="11386"/>
                </a:lnTo>
                <a:lnTo>
                  <a:pt x="1266" y="10233"/>
                </a:lnTo>
                <a:lnTo>
                  <a:pt x="931" y="9191"/>
                </a:lnTo>
                <a:lnTo>
                  <a:pt x="745" y="8186"/>
                </a:lnTo>
                <a:lnTo>
                  <a:pt x="670" y="7703"/>
                </a:lnTo>
                <a:lnTo>
                  <a:pt x="633" y="7219"/>
                </a:lnTo>
                <a:lnTo>
                  <a:pt x="633" y="6773"/>
                </a:lnTo>
                <a:lnTo>
                  <a:pt x="633" y="6363"/>
                </a:lnTo>
                <a:lnTo>
                  <a:pt x="670" y="5954"/>
                </a:lnTo>
                <a:lnTo>
                  <a:pt x="745" y="5545"/>
                </a:lnTo>
                <a:lnTo>
                  <a:pt x="819" y="5173"/>
                </a:lnTo>
                <a:lnTo>
                  <a:pt x="931" y="4801"/>
                </a:lnTo>
                <a:lnTo>
                  <a:pt x="1042" y="4428"/>
                </a:lnTo>
                <a:lnTo>
                  <a:pt x="1228" y="4094"/>
                </a:lnTo>
                <a:lnTo>
                  <a:pt x="1414" y="3796"/>
                </a:lnTo>
                <a:lnTo>
                  <a:pt x="1600" y="3498"/>
                </a:lnTo>
                <a:lnTo>
                  <a:pt x="1972" y="3089"/>
                </a:lnTo>
                <a:lnTo>
                  <a:pt x="2382" y="2680"/>
                </a:lnTo>
                <a:lnTo>
                  <a:pt x="2865" y="2345"/>
                </a:lnTo>
                <a:lnTo>
                  <a:pt x="3386" y="2010"/>
                </a:lnTo>
                <a:lnTo>
                  <a:pt x="3944" y="1750"/>
                </a:lnTo>
                <a:lnTo>
                  <a:pt x="4577" y="1489"/>
                </a:lnTo>
                <a:lnTo>
                  <a:pt x="5284" y="1266"/>
                </a:lnTo>
                <a:lnTo>
                  <a:pt x="6028" y="1080"/>
                </a:lnTo>
                <a:lnTo>
                  <a:pt x="6809" y="894"/>
                </a:lnTo>
                <a:lnTo>
                  <a:pt x="7665" y="782"/>
                </a:lnTo>
                <a:lnTo>
                  <a:pt x="8595" y="708"/>
                </a:lnTo>
                <a:lnTo>
                  <a:pt x="9563" y="633"/>
                </a:lnTo>
                <a:lnTo>
                  <a:pt x="10567" y="596"/>
                </a:lnTo>
                <a:lnTo>
                  <a:pt x="11646" y="633"/>
                </a:lnTo>
                <a:lnTo>
                  <a:pt x="12762" y="671"/>
                </a:lnTo>
                <a:lnTo>
                  <a:pt x="13953" y="745"/>
                </a:lnTo>
                <a:lnTo>
                  <a:pt x="16223" y="931"/>
                </a:lnTo>
                <a:lnTo>
                  <a:pt x="18641" y="1266"/>
                </a:lnTo>
                <a:lnTo>
                  <a:pt x="21246" y="1675"/>
                </a:lnTo>
                <a:lnTo>
                  <a:pt x="24036" y="2196"/>
                </a:lnTo>
                <a:lnTo>
                  <a:pt x="26976" y="2829"/>
                </a:lnTo>
                <a:lnTo>
                  <a:pt x="30138" y="3573"/>
                </a:lnTo>
                <a:lnTo>
                  <a:pt x="33487" y="4428"/>
                </a:lnTo>
                <a:lnTo>
                  <a:pt x="37021" y="5359"/>
                </a:lnTo>
                <a:lnTo>
                  <a:pt x="39998" y="6214"/>
                </a:lnTo>
                <a:lnTo>
                  <a:pt x="43049" y="7107"/>
                </a:lnTo>
                <a:lnTo>
                  <a:pt x="43049" y="6475"/>
                </a:lnTo>
                <a:lnTo>
                  <a:pt x="40072" y="5619"/>
                </a:lnTo>
                <a:lnTo>
                  <a:pt x="37170" y="4801"/>
                </a:lnTo>
                <a:lnTo>
                  <a:pt x="33636" y="3833"/>
                </a:lnTo>
                <a:lnTo>
                  <a:pt x="30250" y="2977"/>
                </a:lnTo>
                <a:lnTo>
                  <a:pt x="27087" y="2233"/>
                </a:lnTo>
                <a:lnTo>
                  <a:pt x="24111" y="1601"/>
                </a:lnTo>
                <a:lnTo>
                  <a:pt x="21320" y="1080"/>
                </a:lnTo>
                <a:lnTo>
                  <a:pt x="18716" y="671"/>
                </a:lnTo>
                <a:lnTo>
                  <a:pt x="16260" y="336"/>
                </a:lnTo>
                <a:lnTo>
                  <a:pt x="13990" y="150"/>
                </a:lnTo>
                <a:lnTo>
                  <a:pt x="12762" y="75"/>
                </a:lnTo>
                <a:lnTo>
                  <a:pt x="11609" y="38"/>
                </a:lnTo>
                <a:lnTo>
                  <a:pt x="1045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p:txBody>
      </p:sp>
      <p:sp>
        <p:nvSpPr>
          <p:cNvPr id="346" name="Google Shape;346;p25"/>
          <p:cNvSpPr txBox="1"/>
          <p:nvPr>
            <p:ph idx="2" type="body"/>
          </p:nvPr>
        </p:nvSpPr>
        <p:spPr>
          <a:xfrm>
            <a:off x="3447988" y="3693650"/>
            <a:ext cx="2247900" cy="400200"/>
          </a:xfrm>
          <a:prstGeom prst="rect">
            <a:avLst/>
          </a:prstGeom>
        </p:spPr>
        <p:txBody>
          <a:bodyPr anchorCtr="0" anchor="t" bIns="91425" lIns="91425" spcFirstLastPara="1" rIns="91425" wrap="square" tIns="91425">
            <a:noAutofit/>
          </a:bodyPr>
          <a:lstStyle>
            <a:lvl1pPr indent="-292100" lvl="0" marL="457200" algn="ctr">
              <a:spcBef>
                <a:spcPts val="0"/>
              </a:spcBef>
              <a:spcAft>
                <a:spcPts val="0"/>
              </a:spcAft>
              <a:buClr>
                <a:schemeClr val="dk2"/>
              </a:buClr>
              <a:buSzPts val="1000"/>
              <a:buFont typeface="Nunito Sans"/>
              <a:buChar char="●"/>
              <a:defRPr sz="1000">
                <a:solidFill>
                  <a:schemeClr val="dk2"/>
                </a:solidFill>
              </a:defRPr>
            </a:lvl1pPr>
            <a:lvl2pPr indent="-292100" lvl="1" marL="914400" algn="ctr">
              <a:spcBef>
                <a:spcPts val="0"/>
              </a:spcBef>
              <a:spcAft>
                <a:spcPts val="0"/>
              </a:spcAft>
              <a:buClr>
                <a:schemeClr val="dk2"/>
              </a:buClr>
              <a:buSzPts val="1000"/>
              <a:buFont typeface="Nunito Sans"/>
              <a:buChar char="○"/>
              <a:defRPr sz="1000">
                <a:solidFill>
                  <a:schemeClr val="dk2"/>
                </a:solidFill>
              </a:defRPr>
            </a:lvl2pPr>
            <a:lvl3pPr indent="-292100" lvl="2" marL="1371600" algn="ctr">
              <a:spcBef>
                <a:spcPts val="0"/>
              </a:spcBef>
              <a:spcAft>
                <a:spcPts val="0"/>
              </a:spcAft>
              <a:buClr>
                <a:schemeClr val="dk2"/>
              </a:buClr>
              <a:buSzPts val="1000"/>
              <a:buFont typeface="Nunito Sans"/>
              <a:buChar char="■"/>
              <a:defRPr sz="1000">
                <a:solidFill>
                  <a:schemeClr val="dk2"/>
                </a:solidFill>
              </a:defRPr>
            </a:lvl3pPr>
            <a:lvl4pPr indent="-292100" lvl="3" marL="1828800" algn="ctr">
              <a:spcBef>
                <a:spcPts val="0"/>
              </a:spcBef>
              <a:spcAft>
                <a:spcPts val="0"/>
              </a:spcAft>
              <a:buClr>
                <a:schemeClr val="dk2"/>
              </a:buClr>
              <a:buSzPts val="1000"/>
              <a:buFont typeface="Nunito Sans"/>
              <a:buChar char="●"/>
              <a:defRPr sz="1000">
                <a:solidFill>
                  <a:schemeClr val="dk2"/>
                </a:solidFill>
              </a:defRPr>
            </a:lvl4pPr>
            <a:lvl5pPr indent="-292100" lvl="4" marL="2286000" algn="ctr">
              <a:spcBef>
                <a:spcPts val="0"/>
              </a:spcBef>
              <a:spcAft>
                <a:spcPts val="0"/>
              </a:spcAft>
              <a:buClr>
                <a:schemeClr val="dk2"/>
              </a:buClr>
              <a:buSzPts val="1000"/>
              <a:buFont typeface="Nunito Sans"/>
              <a:buChar char="○"/>
              <a:defRPr sz="1000">
                <a:solidFill>
                  <a:schemeClr val="dk2"/>
                </a:solidFill>
              </a:defRPr>
            </a:lvl5pPr>
            <a:lvl6pPr indent="-292100" lvl="5" marL="2743200" algn="ctr">
              <a:spcBef>
                <a:spcPts val="0"/>
              </a:spcBef>
              <a:spcAft>
                <a:spcPts val="0"/>
              </a:spcAft>
              <a:buClr>
                <a:schemeClr val="dk2"/>
              </a:buClr>
              <a:buSzPts val="1000"/>
              <a:buFont typeface="Nunito Sans"/>
              <a:buChar char="■"/>
              <a:defRPr sz="1000">
                <a:solidFill>
                  <a:schemeClr val="dk2"/>
                </a:solidFill>
              </a:defRPr>
            </a:lvl6pPr>
            <a:lvl7pPr indent="-292100" lvl="6" marL="3200400" algn="ctr">
              <a:spcBef>
                <a:spcPts val="0"/>
              </a:spcBef>
              <a:spcAft>
                <a:spcPts val="0"/>
              </a:spcAft>
              <a:buClr>
                <a:schemeClr val="dk2"/>
              </a:buClr>
              <a:buSzPts val="1000"/>
              <a:buFont typeface="Nunito Sans"/>
              <a:buChar char="●"/>
              <a:defRPr sz="1000">
                <a:solidFill>
                  <a:schemeClr val="dk2"/>
                </a:solidFill>
              </a:defRPr>
            </a:lvl7pPr>
            <a:lvl8pPr indent="-292100" lvl="7" marL="3657600" algn="ctr">
              <a:spcBef>
                <a:spcPts val="0"/>
              </a:spcBef>
              <a:spcAft>
                <a:spcPts val="0"/>
              </a:spcAft>
              <a:buClr>
                <a:schemeClr val="dk2"/>
              </a:buClr>
              <a:buSzPts val="1000"/>
              <a:buFont typeface="Nunito Sans"/>
              <a:buChar char="○"/>
              <a:defRPr sz="1000">
                <a:solidFill>
                  <a:schemeClr val="dk2"/>
                </a:solidFill>
              </a:defRPr>
            </a:lvl8pPr>
            <a:lvl9pPr indent="-292100" lvl="8" marL="4114800" algn="ctr">
              <a:spcBef>
                <a:spcPts val="0"/>
              </a:spcBef>
              <a:spcAft>
                <a:spcPts val="0"/>
              </a:spcAft>
              <a:buClr>
                <a:schemeClr val="dk2"/>
              </a:buClr>
              <a:buSzPts val="1000"/>
              <a:buFont typeface="Nunito Sans"/>
              <a:buChar char="■"/>
              <a:defRPr sz="1000">
                <a:solidFill>
                  <a:schemeClr val="dk2"/>
                </a:solidFill>
              </a:defRPr>
            </a:lvl9pPr>
          </a:lstStyle>
          <a:p/>
        </p:txBody>
      </p:sp>
      <p:sp>
        <p:nvSpPr>
          <p:cNvPr id="347" name="Google Shape;347;p25"/>
          <p:cNvSpPr txBox="1"/>
          <p:nvPr>
            <p:ph idx="3" type="subTitle"/>
          </p:nvPr>
        </p:nvSpPr>
        <p:spPr>
          <a:xfrm>
            <a:off x="228600" y="4800275"/>
            <a:ext cx="1115700" cy="311400"/>
          </a:xfrm>
          <a:prstGeom prst="rect">
            <a:avLst/>
          </a:prstGeom>
        </p:spPr>
        <p:txBody>
          <a:bodyPr anchorCtr="0" anchor="t" bIns="91425" lIns="91425" spcFirstLastPara="1" rIns="91425" wrap="square" tIns="91425">
            <a:noAutofit/>
          </a:bodyPr>
          <a:lstStyle>
            <a:lvl1pPr lvl="0">
              <a:spcBef>
                <a:spcPts val="0"/>
              </a:spcBef>
              <a:spcAft>
                <a:spcPts val="0"/>
              </a:spcAft>
              <a:buNone/>
              <a:defRPr sz="700">
                <a:solidFill>
                  <a:schemeClr val="dk2"/>
                </a:solidFill>
                <a:latin typeface="Nunito Sans"/>
                <a:ea typeface="Nunito Sans"/>
                <a:cs typeface="Nunito Sans"/>
                <a:sym typeface="Nunito Sans"/>
              </a:defRPr>
            </a:lvl1pPr>
            <a:lvl2pPr lvl="1">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2pPr>
            <a:lvl3pPr lvl="2">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3pPr>
            <a:lvl4pPr lvl="3">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4pPr>
            <a:lvl5pPr lvl="4">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5pPr>
            <a:lvl6pPr lvl="5">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6pPr>
            <a:lvl7pPr lvl="6">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7pPr>
            <a:lvl8pPr lvl="7">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8pPr>
            <a:lvl9pPr lvl="8">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9pPr>
          </a:lstStyle>
          <a:p/>
        </p:txBody>
      </p:sp>
      <p:sp>
        <p:nvSpPr>
          <p:cNvPr id="348" name="Google Shape;348;p2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 header">
    <p:spTree>
      <p:nvGrpSpPr>
        <p:cNvPr id="349" name="Shape 349"/>
        <p:cNvGrpSpPr/>
        <p:nvPr/>
      </p:nvGrpSpPr>
      <p:grpSpPr>
        <a:xfrm>
          <a:off x="0" y="0"/>
          <a:ext cx="0" cy="0"/>
          <a:chOff x="0" y="0"/>
          <a:chExt cx="0" cy="0"/>
        </a:xfrm>
      </p:grpSpPr>
      <p:sp>
        <p:nvSpPr>
          <p:cNvPr id="350" name="Google Shape;350;p26"/>
          <p:cNvSpPr txBox="1"/>
          <p:nvPr>
            <p:ph type="title"/>
          </p:nvPr>
        </p:nvSpPr>
        <p:spPr>
          <a:xfrm>
            <a:off x="311700" y="2150850"/>
            <a:ext cx="8520600" cy="841800"/>
          </a:xfrm>
          <a:prstGeom prst="rect">
            <a:avLst/>
          </a:prstGeom>
        </p:spPr>
        <p:txBody>
          <a:bodyPr anchorCtr="0" anchor="ctr" bIns="91425" lIns="91425" spcFirstLastPara="1" rIns="91425" wrap="square" tIns="91425">
            <a:spAutoFit/>
          </a:bodyPr>
          <a:lstStyle>
            <a:lvl1pPr lvl="0" algn="ctr">
              <a:spcBef>
                <a:spcPts val="0"/>
              </a:spcBef>
              <a:spcAft>
                <a:spcPts val="0"/>
              </a:spcAft>
              <a:buSzPts val="3600"/>
              <a:buChar char="●"/>
              <a:defRPr sz="3600"/>
            </a:lvl1pPr>
            <a:lvl2pPr lvl="1" algn="ctr">
              <a:spcBef>
                <a:spcPts val="0"/>
              </a:spcBef>
              <a:spcAft>
                <a:spcPts val="0"/>
              </a:spcAft>
              <a:buSzPts val="3600"/>
              <a:buChar char="○"/>
              <a:defRPr sz="3600"/>
            </a:lvl2pPr>
            <a:lvl3pPr lvl="2" algn="ctr">
              <a:spcBef>
                <a:spcPts val="0"/>
              </a:spcBef>
              <a:spcAft>
                <a:spcPts val="0"/>
              </a:spcAft>
              <a:buSzPts val="3600"/>
              <a:buChar char="■"/>
              <a:defRPr sz="3600"/>
            </a:lvl3pPr>
            <a:lvl4pPr lvl="3" algn="ctr">
              <a:spcBef>
                <a:spcPts val="0"/>
              </a:spcBef>
              <a:spcAft>
                <a:spcPts val="0"/>
              </a:spcAft>
              <a:buSzPts val="3600"/>
              <a:buChar char="●"/>
              <a:defRPr sz="3600"/>
            </a:lvl4pPr>
            <a:lvl5pPr lvl="4" algn="ctr">
              <a:spcBef>
                <a:spcPts val="0"/>
              </a:spcBef>
              <a:spcAft>
                <a:spcPts val="0"/>
              </a:spcAft>
              <a:buSzPts val="3600"/>
              <a:buChar char="○"/>
              <a:defRPr sz="3600"/>
            </a:lvl5pPr>
            <a:lvl6pPr lvl="5" algn="ctr">
              <a:spcBef>
                <a:spcPts val="0"/>
              </a:spcBef>
              <a:spcAft>
                <a:spcPts val="0"/>
              </a:spcAft>
              <a:buSzPts val="3600"/>
              <a:buChar char="■"/>
              <a:defRPr sz="3600"/>
            </a:lvl6pPr>
            <a:lvl7pPr lvl="6" algn="ctr">
              <a:spcBef>
                <a:spcPts val="0"/>
              </a:spcBef>
              <a:spcAft>
                <a:spcPts val="0"/>
              </a:spcAft>
              <a:buSzPts val="3600"/>
              <a:buChar char="●"/>
              <a:defRPr sz="3600"/>
            </a:lvl7pPr>
            <a:lvl8pPr lvl="7" algn="ctr">
              <a:spcBef>
                <a:spcPts val="0"/>
              </a:spcBef>
              <a:spcAft>
                <a:spcPts val="0"/>
              </a:spcAft>
              <a:buSzPts val="3600"/>
              <a:buChar char="○"/>
              <a:defRPr sz="3600"/>
            </a:lvl8pPr>
            <a:lvl9pPr lvl="8" algn="ctr">
              <a:spcBef>
                <a:spcPts val="0"/>
              </a:spcBef>
              <a:spcAft>
                <a:spcPts val="0"/>
              </a:spcAft>
              <a:buSzPts val="3600"/>
              <a:buChar char="■"/>
              <a:defRPr sz="3600"/>
            </a:lvl9pPr>
          </a:lstStyle>
          <a:p/>
        </p:txBody>
      </p:sp>
      <p:sp>
        <p:nvSpPr>
          <p:cNvPr id="351" name="Google Shape;351;p2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Title and body">
    <p:spTree>
      <p:nvGrpSpPr>
        <p:cNvPr id="352" name="Shape 352"/>
        <p:cNvGrpSpPr/>
        <p:nvPr/>
      </p:nvGrpSpPr>
      <p:grpSpPr>
        <a:xfrm>
          <a:off x="0" y="0"/>
          <a:ext cx="0" cy="0"/>
          <a:chOff x="0" y="0"/>
          <a:chExt cx="0" cy="0"/>
        </a:xfrm>
      </p:grpSpPr>
      <p:sp>
        <p:nvSpPr>
          <p:cNvPr id="353" name="Google Shape;353;p27"/>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354" name="Google Shape;354;p2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355" name="Google Shape;355;p2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p:cSld name="Title and two columns">
    <p:spTree>
      <p:nvGrpSpPr>
        <p:cNvPr id="356" name="Shape 356"/>
        <p:cNvGrpSpPr/>
        <p:nvPr/>
      </p:nvGrpSpPr>
      <p:grpSpPr>
        <a:xfrm>
          <a:off x="0" y="0"/>
          <a:ext cx="0" cy="0"/>
          <a:chOff x="0" y="0"/>
          <a:chExt cx="0" cy="0"/>
        </a:xfrm>
      </p:grpSpPr>
      <p:sp>
        <p:nvSpPr>
          <p:cNvPr id="357" name="Google Shape;357;p28"/>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358" name="Google Shape;358;p28"/>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359" name="Google Shape;359;p28"/>
          <p:cNvSpPr txBox="1"/>
          <p:nvPr>
            <p:ph idx="2" type="body"/>
          </p:nvPr>
        </p:nvSpPr>
        <p:spPr>
          <a:xfrm>
            <a:off x="4832400" y="1152475"/>
            <a:ext cx="3999900" cy="3416400"/>
          </a:xfrm>
          <a:prstGeom prst="rect">
            <a:avLst/>
          </a:prstGeom>
        </p:spPr>
        <p:txBody>
          <a:bodyPr anchorCtr="0" anchor="t" bIns="91425" lIns="91425" spcFirstLastPara="1" rIns="91425" wrap="square" tIns="91425">
            <a:spAutoFit/>
          </a:bodyPr>
          <a:lstStyle>
            <a:lvl1pPr indent="-317500" lvl="0" marL="457200">
              <a:spcBef>
                <a:spcPts val="0"/>
              </a:spcBef>
              <a:spcAft>
                <a:spcPts val="0"/>
              </a:spcAft>
              <a:buSzPts val="1400"/>
              <a:buChar char="●"/>
              <a:defRPr sz="1400"/>
            </a:lvl1pPr>
            <a:lvl2pPr indent="-304800" lvl="1" marL="914400">
              <a:spcBef>
                <a:spcPts val="800"/>
              </a:spcBef>
              <a:spcAft>
                <a:spcPts val="0"/>
              </a:spcAft>
              <a:buSzPts val="1200"/>
              <a:buChar char="○"/>
              <a:defRPr/>
            </a:lvl2pPr>
            <a:lvl3pPr indent="-304800" lvl="2" marL="1371600">
              <a:spcBef>
                <a:spcPts val="800"/>
              </a:spcBef>
              <a:spcAft>
                <a:spcPts val="0"/>
              </a:spcAft>
              <a:buSzPts val="1200"/>
              <a:buChar char="■"/>
              <a:defRPr/>
            </a:lvl3pPr>
            <a:lvl4pPr indent="-304800" lvl="3" marL="1828800">
              <a:spcBef>
                <a:spcPts val="800"/>
              </a:spcBef>
              <a:spcAft>
                <a:spcPts val="0"/>
              </a:spcAft>
              <a:buSzPts val="1200"/>
              <a:buChar char="●"/>
              <a:defRPr/>
            </a:lvl4pPr>
            <a:lvl5pPr indent="-304800" lvl="4" marL="2286000">
              <a:spcBef>
                <a:spcPts val="800"/>
              </a:spcBef>
              <a:spcAft>
                <a:spcPts val="0"/>
              </a:spcAft>
              <a:buSzPts val="1200"/>
              <a:buChar char="○"/>
              <a:defRPr/>
            </a:lvl5pPr>
            <a:lvl6pPr indent="-304800" lvl="5" marL="2743200">
              <a:spcBef>
                <a:spcPts val="800"/>
              </a:spcBef>
              <a:spcAft>
                <a:spcPts val="0"/>
              </a:spcAft>
              <a:buSzPts val="1200"/>
              <a:buChar char="■"/>
              <a:defRPr/>
            </a:lvl6pPr>
            <a:lvl7pPr indent="-304800" lvl="6" marL="3200400">
              <a:spcBef>
                <a:spcPts val="800"/>
              </a:spcBef>
              <a:spcAft>
                <a:spcPts val="0"/>
              </a:spcAft>
              <a:buSzPts val="1200"/>
              <a:buChar char="●"/>
              <a:defRPr/>
            </a:lvl7pPr>
            <a:lvl8pPr indent="-304800" lvl="7" marL="3657600">
              <a:spcBef>
                <a:spcPts val="800"/>
              </a:spcBef>
              <a:spcAft>
                <a:spcPts val="0"/>
              </a:spcAft>
              <a:buSzPts val="1200"/>
              <a:buChar char="○"/>
              <a:defRPr/>
            </a:lvl8pPr>
            <a:lvl9pPr indent="-304800" lvl="8" marL="4114800">
              <a:spcBef>
                <a:spcPts val="800"/>
              </a:spcBef>
              <a:spcAft>
                <a:spcPts val="800"/>
              </a:spcAft>
              <a:buSzPts val="1200"/>
              <a:buChar char="■"/>
              <a:defRPr/>
            </a:lvl9pPr>
          </a:lstStyle>
          <a:p/>
        </p:txBody>
      </p:sp>
      <p:sp>
        <p:nvSpPr>
          <p:cNvPr id="360" name="Google Shape;360;p2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361" name="Shape 361"/>
        <p:cNvGrpSpPr/>
        <p:nvPr/>
      </p:nvGrpSpPr>
      <p:grpSpPr>
        <a:xfrm>
          <a:off x="0" y="0"/>
          <a:ext cx="0" cy="0"/>
          <a:chOff x="0" y="0"/>
          <a:chExt cx="0" cy="0"/>
        </a:xfrm>
      </p:grpSpPr>
      <p:sp>
        <p:nvSpPr>
          <p:cNvPr id="362" name="Google Shape;362;p29"/>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363" name="Google Shape;363;p2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364" name="Shape 364"/>
        <p:cNvGrpSpPr/>
        <p:nvPr/>
      </p:nvGrpSpPr>
      <p:grpSpPr>
        <a:xfrm>
          <a:off x="0" y="0"/>
          <a:ext cx="0" cy="0"/>
          <a:chOff x="0" y="0"/>
          <a:chExt cx="0" cy="0"/>
        </a:xfrm>
      </p:grpSpPr>
      <p:sp>
        <p:nvSpPr>
          <p:cNvPr id="365" name="Google Shape;365;p30"/>
          <p:cNvSpPr txBox="1"/>
          <p:nvPr>
            <p:ph type="title"/>
          </p:nvPr>
        </p:nvSpPr>
        <p:spPr>
          <a:xfrm>
            <a:off x="311700" y="555600"/>
            <a:ext cx="2808000" cy="755700"/>
          </a:xfrm>
          <a:prstGeom prst="rect">
            <a:avLst/>
          </a:prstGeom>
        </p:spPr>
        <p:txBody>
          <a:bodyPr anchorCtr="0" anchor="b" bIns="91425" lIns="91425" spcFirstLastPara="1" rIns="91425" wrap="square" tIns="91425">
            <a:spAutoFit/>
          </a:bodyPr>
          <a:lstStyle>
            <a:lvl1pPr lvl="0">
              <a:spcBef>
                <a:spcPts val="0"/>
              </a:spcBef>
              <a:spcAft>
                <a:spcPts val="0"/>
              </a:spcAft>
              <a:buSzPts val="2400"/>
              <a:buChar char="●"/>
              <a:defRPr sz="2400"/>
            </a:lvl1pPr>
            <a:lvl2pPr lvl="1">
              <a:spcBef>
                <a:spcPts val="0"/>
              </a:spcBef>
              <a:spcAft>
                <a:spcPts val="0"/>
              </a:spcAft>
              <a:buSzPts val="2400"/>
              <a:buChar char="○"/>
              <a:defRPr sz="2400"/>
            </a:lvl2pPr>
            <a:lvl3pPr lvl="2">
              <a:spcBef>
                <a:spcPts val="0"/>
              </a:spcBef>
              <a:spcAft>
                <a:spcPts val="0"/>
              </a:spcAft>
              <a:buSzPts val="2400"/>
              <a:buChar char="■"/>
              <a:defRPr sz="2400"/>
            </a:lvl3pPr>
            <a:lvl4pPr lvl="3">
              <a:spcBef>
                <a:spcPts val="0"/>
              </a:spcBef>
              <a:spcAft>
                <a:spcPts val="0"/>
              </a:spcAft>
              <a:buSzPts val="2400"/>
              <a:buChar char="●"/>
              <a:defRPr sz="2400"/>
            </a:lvl4pPr>
            <a:lvl5pPr lvl="4">
              <a:spcBef>
                <a:spcPts val="0"/>
              </a:spcBef>
              <a:spcAft>
                <a:spcPts val="0"/>
              </a:spcAft>
              <a:buSzPts val="2400"/>
              <a:buChar char="○"/>
              <a:defRPr sz="2400"/>
            </a:lvl5pPr>
            <a:lvl6pPr lvl="5">
              <a:spcBef>
                <a:spcPts val="0"/>
              </a:spcBef>
              <a:spcAft>
                <a:spcPts val="0"/>
              </a:spcAft>
              <a:buSzPts val="2400"/>
              <a:buChar char="■"/>
              <a:defRPr sz="2400"/>
            </a:lvl6pPr>
            <a:lvl7pPr lvl="6">
              <a:spcBef>
                <a:spcPts val="0"/>
              </a:spcBef>
              <a:spcAft>
                <a:spcPts val="0"/>
              </a:spcAft>
              <a:buSzPts val="2400"/>
              <a:buChar char="●"/>
              <a:defRPr sz="2400"/>
            </a:lvl7pPr>
            <a:lvl8pPr lvl="7">
              <a:spcBef>
                <a:spcPts val="0"/>
              </a:spcBef>
              <a:spcAft>
                <a:spcPts val="0"/>
              </a:spcAft>
              <a:buSzPts val="2400"/>
              <a:buChar char="○"/>
              <a:defRPr sz="2400"/>
            </a:lvl8pPr>
            <a:lvl9pPr lvl="8">
              <a:spcBef>
                <a:spcPts val="0"/>
              </a:spcBef>
              <a:spcAft>
                <a:spcPts val="0"/>
              </a:spcAft>
              <a:buSzPts val="2400"/>
              <a:buChar char="■"/>
              <a:defRPr sz="2400"/>
            </a:lvl9pPr>
          </a:lstStyle>
          <a:p/>
        </p:txBody>
      </p:sp>
      <p:sp>
        <p:nvSpPr>
          <p:cNvPr id="366" name="Google Shape;366;p30"/>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367" name="Google Shape;367;p3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 Alt 1">
  <p:cSld name="BLANK_1_1_1_1">
    <p:spTree>
      <p:nvGrpSpPr>
        <p:cNvPr id="27" name="Shape 27"/>
        <p:cNvGrpSpPr/>
        <p:nvPr/>
      </p:nvGrpSpPr>
      <p:grpSpPr>
        <a:xfrm>
          <a:off x="0" y="0"/>
          <a:ext cx="0" cy="0"/>
          <a:chOff x="0" y="0"/>
          <a:chExt cx="0" cy="0"/>
        </a:xfrm>
      </p:grpSpPr>
      <p:sp>
        <p:nvSpPr>
          <p:cNvPr id="28" name="Google Shape;28;p4"/>
          <p:cNvSpPr txBox="1"/>
          <p:nvPr>
            <p:ph type="title"/>
          </p:nvPr>
        </p:nvSpPr>
        <p:spPr>
          <a:xfrm>
            <a:off x="228600" y="228600"/>
            <a:ext cx="5707200" cy="587700"/>
          </a:xfrm>
          <a:prstGeom prst="rect">
            <a:avLst/>
          </a:prstGeom>
        </p:spPr>
        <p:txBody>
          <a:bodyPr anchorCtr="0" anchor="t" bIns="91425" lIns="91425" spcFirstLastPara="1" rIns="91425" wrap="square" tIns="91425">
            <a:spAutoFit/>
          </a:bodyPr>
          <a:lstStyle>
            <a:lvl1pPr lvl="0">
              <a:spcBef>
                <a:spcPts val="0"/>
              </a:spcBef>
              <a:spcAft>
                <a:spcPts val="0"/>
              </a:spcAft>
              <a:buNone/>
              <a:defRPr/>
            </a:lvl1pPr>
            <a:lvl2pPr lvl="1">
              <a:spcBef>
                <a:spcPts val="0"/>
              </a:spcBef>
              <a:spcAft>
                <a:spcPts val="0"/>
              </a:spcAft>
              <a:buNone/>
              <a:defRPr>
                <a:latin typeface="Poppins SemiBold"/>
                <a:ea typeface="Poppins SemiBold"/>
                <a:cs typeface="Poppins SemiBold"/>
                <a:sym typeface="Poppins SemiBold"/>
              </a:defRPr>
            </a:lvl2pPr>
            <a:lvl3pPr lvl="2">
              <a:spcBef>
                <a:spcPts val="0"/>
              </a:spcBef>
              <a:spcAft>
                <a:spcPts val="0"/>
              </a:spcAft>
              <a:buNone/>
              <a:defRPr>
                <a:latin typeface="Poppins SemiBold"/>
                <a:ea typeface="Poppins SemiBold"/>
                <a:cs typeface="Poppins SemiBold"/>
                <a:sym typeface="Poppins SemiBold"/>
              </a:defRPr>
            </a:lvl3pPr>
            <a:lvl4pPr lvl="3">
              <a:spcBef>
                <a:spcPts val="0"/>
              </a:spcBef>
              <a:spcAft>
                <a:spcPts val="0"/>
              </a:spcAft>
              <a:buNone/>
              <a:defRPr>
                <a:latin typeface="Poppins SemiBold"/>
                <a:ea typeface="Poppins SemiBold"/>
                <a:cs typeface="Poppins SemiBold"/>
                <a:sym typeface="Poppins SemiBold"/>
              </a:defRPr>
            </a:lvl4pPr>
            <a:lvl5pPr lvl="4">
              <a:spcBef>
                <a:spcPts val="0"/>
              </a:spcBef>
              <a:spcAft>
                <a:spcPts val="0"/>
              </a:spcAft>
              <a:buNone/>
              <a:defRPr>
                <a:latin typeface="Poppins SemiBold"/>
                <a:ea typeface="Poppins SemiBold"/>
                <a:cs typeface="Poppins SemiBold"/>
                <a:sym typeface="Poppins SemiBold"/>
              </a:defRPr>
            </a:lvl5pPr>
            <a:lvl6pPr lvl="5">
              <a:spcBef>
                <a:spcPts val="0"/>
              </a:spcBef>
              <a:spcAft>
                <a:spcPts val="0"/>
              </a:spcAft>
              <a:buNone/>
              <a:defRPr>
                <a:latin typeface="Poppins SemiBold"/>
                <a:ea typeface="Poppins SemiBold"/>
                <a:cs typeface="Poppins SemiBold"/>
                <a:sym typeface="Poppins SemiBold"/>
              </a:defRPr>
            </a:lvl6pPr>
            <a:lvl7pPr lvl="6">
              <a:spcBef>
                <a:spcPts val="0"/>
              </a:spcBef>
              <a:spcAft>
                <a:spcPts val="0"/>
              </a:spcAft>
              <a:buNone/>
              <a:defRPr>
                <a:latin typeface="Poppins SemiBold"/>
                <a:ea typeface="Poppins SemiBold"/>
                <a:cs typeface="Poppins SemiBold"/>
                <a:sym typeface="Poppins SemiBold"/>
              </a:defRPr>
            </a:lvl7pPr>
            <a:lvl8pPr lvl="7">
              <a:spcBef>
                <a:spcPts val="0"/>
              </a:spcBef>
              <a:spcAft>
                <a:spcPts val="0"/>
              </a:spcAft>
              <a:buNone/>
              <a:defRPr>
                <a:latin typeface="Poppins SemiBold"/>
                <a:ea typeface="Poppins SemiBold"/>
                <a:cs typeface="Poppins SemiBold"/>
                <a:sym typeface="Poppins SemiBold"/>
              </a:defRPr>
            </a:lvl8pPr>
            <a:lvl9pPr lvl="8">
              <a:spcBef>
                <a:spcPts val="0"/>
              </a:spcBef>
              <a:spcAft>
                <a:spcPts val="0"/>
              </a:spcAft>
              <a:buNone/>
              <a:defRPr>
                <a:latin typeface="Poppins SemiBold"/>
                <a:ea typeface="Poppins SemiBold"/>
                <a:cs typeface="Poppins SemiBold"/>
                <a:sym typeface="Poppins SemiBold"/>
              </a:defRPr>
            </a:lvl9pPr>
          </a:lstStyle>
          <a:p/>
        </p:txBody>
      </p:sp>
      <p:sp>
        <p:nvSpPr>
          <p:cNvPr id="29" name="Google Shape;29;p4"/>
          <p:cNvSpPr txBox="1"/>
          <p:nvPr/>
        </p:nvSpPr>
        <p:spPr>
          <a:xfrm>
            <a:off x="6720300" y="4800275"/>
            <a:ext cx="21951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fld id="{00000000-1234-1234-1234-123412341234}" type="slidenum">
              <a:rPr lang="en" sz="700">
                <a:solidFill>
                  <a:schemeClr val="accent5"/>
                </a:solidFill>
                <a:latin typeface="Nunito Sans"/>
                <a:ea typeface="Nunito Sans"/>
                <a:cs typeface="Nunito Sans"/>
                <a:sym typeface="Nunito Sans"/>
              </a:rPr>
              <a:t>‹#›</a:t>
            </a:fld>
            <a:endParaRPr sz="700">
              <a:solidFill>
                <a:schemeClr val="accent5"/>
              </a:solidFill>
              <a:latin typeface="Nunito Sans"/>
              <a:ea typeface="Nunito Sans"/>
              <a:cs typeface="Nunito Sans"/>
              <a:sym typeface="Nunito Sans"/>
            </a:endParaRPr>
          </a:p>
        </p:txBody>
      </p:sp>
      <p:pic>
        <p:nvPicPr>
          <p:cNvPr id="30" name="Google Shape;30;p4"/>
          <p:cNvPicPr preferRelativeResize="0"/>
          <p:nvPr/>
        </p:nvPicPr>
        <p:blipFill rotWithShape="1">
          <a:blip r:embed="rId2">
            <a:alphaModFix/>
          </a:blip>
          <a:srcRect b="0" l="535" r="33361" t="71891"/>
          <a:stretch/>
        </p:blipFill>
        <p:spPr>
          <a:xfrm>
            <a:off x="5624200" y="3"/>
            <a:ext cx="3519800" cy="1496699"/>
          </a:xfrm>
          <a:prstGeom prst="rect">
            <a:avLst/>
          </a:prstGeom>
          <a:noFill/>
          <a:ln>
            <a:noFill/>
          </a:ln>
        </p:spPr>
      </p:pic>
      <p:sp>
        <p:nvSpPr>
          <p:cNvPr id="31" name="Google Shape;31;p4"/>
          <p:cNvSpPr txBox="1"/>
          <p:nvPr>
            <p:ph idx="1" type="subTitle"/>
          </p:nvPr>
        </p:nvSpPr>
        <p:spPr>
          <a:xfrm>
            <a:off x="228600" y="4800275"/>
            <a:ext cx="1115700" cy="311400"/>
          </a:xfrm>
          <a:prstGeom prst="rect">
            <a:avLst/>
          </a:prstGeom>
        </p:spPr>
        <p:txBody>
          <a:bodyPr anchorCtr="0" anchor="t" bIns="91425" lIns="91425" spcFirstLastPara="1" rIns="91425" wrap="square" tIns="91425">
            <a:noAutofit/>
          </a:bodyPr>
          <a:lstStyle>
            <a:lvl1pPr lvl="0">
              <a:spcBef>
                <a:spcPts val="0"/>
              </a:spcBef>
              <a:spcAft>
                <a:spcPts val="0"/>
              </a:spcAft>
              <a:buNone/>
              <a:defRPr sz="700">
                <a:solidFill>
                  <a:schemeClr val="accent5"/>
                </a:solidFill>
                <a:latin typeface="Nunito Sans"/>
                <a:ea typeface="Nunito Sans"/>
                <a:cs typeface="Nunito Sans"/>
                <a:sym typeface="Nunito Sans"/>
              </a:defRPr>
            </a:lvl1pPr>
            <a:lvl2pPr lvl="1">
              <a:spcBef>
                <a:spcPts val="0"/>
              </a:spcBef>
              <a:spcAft>
                <a:spcPts val="0"/>
              </a:spcAft>
              <a:buSzPts val="700"/>
              <a:buFont typeface="Nunito Sans"/>
              <a:buNone/>
              <a:defRPr sz="700">
                <a:latin typeface="Nunito Sans"/>
                <a:ea typeface="Nunito Sans"/>
                <a:cs typeface="Nunito Sans"/>
                <a:sym typeface="Nunito Sans"/>
              </a:defRPr>
            </a:lvl2pPr>
            <a:lvl3pPr lvl="2">
              <a:spcBef>
                <a:spcPts val="0"/>
              </a:spcBef>
              <a:spcAft>
                <a:spcPts val="0"/>
              </a:spcAft>
              <a:buSzPts val="700"/>
              <a:buFont typeface="Nunito Sans"/>
              <a:buNone/>
              <a:defRPr sz="700">
                <a:latin typeface="Nunito Sans"/>
                <a:ea typeface="Nunito Sans"/>
                <a:cs typeface="Nunito Sans"/>
                <a:sym typeface="Nunito Sans"/>
              </a:defRPr>
            </a:lvl3pPr>
            <a:lvl4pPr lvl="3">
              <a:spcBef>
                <a:spcPts val="0"/>
              </a:spcBef>
              <a:spcAft>
                <a:spcPts val="0"/>
              </a:spcAft>
              <a:buSzPts val="700"/>
              <a:buFont typeface="Nunito Sans"/>
              <a:buNone/>
              <a:defRPr sz="700">
                <a:latin typeface="Nunito Sans"/>
                <a:ea typeface="Nunito Sans"/>
                <a:cs typeface="Nunito Sans"/>
                <a:sym typeface="Nunito Sans"/>
              </a:defRPr>
            </a:lvl4pPr>
            <a:lvl5pPr lvl="4">
              <a:spcBef>
                <a:spcPts val="0"/>
              </a:spcBef>
              <a:spcAft>
                <a:spcPts val="0"/>
              </a:spcAft>
              <a:buSzPts val="700"/>
              <a:buFont typeface="Nunito Sans"/>
              <a:buNone/>
              <a:defRPr sz="700">
                <a:latin typeface="Nunito Sans"/>
                <a:ea typeface="Nunito Sans"/>
                <a:cs typeface="Nunito Sans"/>
                <a:sym typeface="Nunito Sans"/>
              </a:defRPr>
            </a:lvl5pPr>
            <a:lvl6pPr lvl="5">
              <a:spcBef>
                <a:spcPts val="0"/>
              </a:spcBef>
              <a:spcAft>
                <a:spcPts val="0"/>
              </a:spcAft>
              <a:buSzPts val="700"/>
              <a:buFont typeface="Nunito Sans"/>
              <a:buNone/>
              <a:defRPr sz="700">
                <a:latin typeface="Nunito Sans"/>
                <a:ea typeface="Nunito Sans"/>
                <a:cs typeface="Nunito Sans"/>
                <a:sym typeface="Nunito Sans"/>
              </a:defRPr>
            </a:lvl6pPr>
            <a:lvl7pPr lvl="6">
              <a:spcBef>
                <a:spcPts val="0"/>
              </a:spcBef>
              <a:spcAft>
                <a:spcPts val="0"/>
              </a:spcAft>
              <a:buSzPts val="700"/>
              <a:buFont typeface="Nunito Sans"/>
              <a:buNone/>
              <a:defRPr sz="700">
                <a:latin typeface="Nunito Sans"/>
                <a:ea typeface="Nunito Sans"/>
                <a:cs typeface="Nunito Sans"/>
                <a:sym typeface="Nunito Sans"/>
              </a:defRPr>
            </a:lvl7pPr>
            <a:lvl8pPr lvl="7">
              <a:spcBef>
                <a:spcPts val="0"/>
              </a:spcBef>
              <a:spcAft>
                <a:spcPts val="0"/>
              </a:spcAft>
              <a:buSzPts val="700"/>
              <a:buFont typeface="Nunito Sans"/>
              <a:buNone/>
              <a:defRPr sz="700">
                <a:latin typeface="Nunito Sans"/>
                <a:ea typeface="Nunito Sans"/>
                <a:cs typeface="Nunito Sans"/>
                <a:sym typeface="Nunito Sans"/>
              </a:defRPr>
            </a:lvl8pPr>
            <a:lvl9pPr lvl="8">
              <a:spcBef>
                <a:spcPts val="0"/>
              </a:spcBef>
              <a:spcAft>
                <a:spcPts val="0"/>
              </a:spcAft>
              <a:buSzPts val="700"/>
              <a:buFont typeface="Nunito Sans"/>
              <a:buNone/>
              <a:defRPr sz="700">
                <a:latin typeface="Nunito Sans"/>
                <a:ea typeface="Nunito Sans"/>
                <a:cs typeface="Nunito Sans"/>
                <a:sym typeface="Nunito Sans"/>
              </a:defRPr>
            </a:lvl9pPr>
          </a:lstStyle>
          <a:p/>
        </p:txBody>
      </p:sp>
      <p:sp>
        <p:nvSpPr>
          <p:cNvPr id="32" name="Google Shape;32;p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 title and description">
    <p:spTree>
      <p:nvGrpSpPr>
        <p:cNvPr id="368" name="Shape 368"/>
        <p:cNvGrpSpPr/>
        <p:nvPr/>
      </p:nvGrpSpPr>
      <p:grpSpPr>
        <a:xfrm>
          <a:off x="0" y="0"/>
          <a:ext cx="0" cy="0"/>
          <a:chOff x="0" y="0"/>
          <a:chExt cx="0" cy="0"/>
        </a:xfrm>
      </p:grpSpPr>
      <p:sp>
        <p:nvSpPr>
          <p:cNvPr id="369" name="Google Shape;369;p31"/>
          <p:cNvSpPr txBox="1"/>
          <p:nvPr>
            <p:ph type="title"/>
          </p:nvPr>
        </p:nvSpPr>
        <p:spPr>
          <a:xfrm>
            <a:off x="265500" y="1233175"/>
            <a:ext cx="4045200" cy="1482300"/>
          </a:xfrm>
          <a:prstGeom prst="rect">
            <a:avLst/>
          </a:prstGeom>
        </p:spPr>
        <p:txBody>
          <a:bodyPr anchorCtr="0" anchor="b" bIns="91425" lIns="91425" spcFirstLastPara="1" rIns="91425" wrap="square" tIns="91425">
            <a:spAutoFit/>
          </a:bodyPr>
          <a:lstStyle>
            <a:lvl1pPr lvl="0" algn="ctr">
              <a:spcBef>
                <a:spcPts val="0"/>
              </a:spcBef>
              <a:spcAft>
                <a:spcPts val="0"/>
              </a:spcAft>
              <a:buSzPts val="4200"/>
              <a:buChar char="●"/>
              <a:defRPr sz="4200"/>
            </a:lvl1pPr>
            <a:lvl2pPr lvl="1" algn="ctr">
              <a:spcBef>
                <a:spcPts val="0"/>
              </a:spcBef>
              <a:spcAft>
                <a:spcPts val="0"/>
              </a:spcAft>
              <a:buSzPts val="4200"/>
              <a:buChar char="○"/>
              <a:defRPr sz="4200"/>
            </a:lvl2pPr>
            <a:lvl3pPr lvl="2" algn="ctr">
              <a:spcBef>
                <a:spcPts val="0"/>
              </a:spcBef>
              <a:spcAft>
                <a:spcPts val="0"/>
              </a:spcAft>
              <a:buSzPts val="4200"/>
              <a:buChar char="■"/>
              <a:defRPr sz="4200"/>
            </a:lvl3pPr>
            <a:lvl4pPr lvl="3" algn="ctr">
              <a:spcBef>
                <a:spcPts val="0"/>
              </a:spcBef>
              <a:spcAft>
                <a:spcPts val="0"/>
              </a:spcAft>
              <a:buSzPts val="4200"/>
              <a:buChar char="●"/>
              <a:defRPr sz="4200"/>
            </a:lvl4pPr>
            <a:lvl5pPr lvl="4" algn="ctr">
              <a:spcBef>
                <a:spcPts val="0"/>
              </a:spcBef>
              <a:spcAft>
                <a:spcPts val="0"/>
              </a:spcAft>
              <a:buSzPts val="4200"/>
              <a:buChar char="○"/>
              <a:defRPr sz="4200"/>
            </a:lvl5pPr>
            <a:lvl6pPr lvl="5" algn="ctr">
              <a:spcBef>
                <a:spcPts val="0"/>
              </a:spcBef>
              <a:spcAft>
                <a:spcPts val="0"/>
              </a:spcAft>
              <a:buSzPts val="4200"/>
              <a:buChar char="■"/>
              <a:defRPr sz="4200"/>
            </a:lvl6pPr>
            <a:lvl7pPr lvl="6" algn="ctr">
              <a:spcBef>
                <a:spcPts val="0"/>
              </a:spcBef>
              <a:spcAft>
                <a:spcPts val="0"/>
              </a:spcAft>
              <a:buSzPts val="4200"/>
              <a:buChar char="●"/>
              <a:defRPr sz="4200"/>
            </a:lvl7pPr>
            <a:lvl8pPr lvl="7" algn="ctr">
              <a:spcBef>
                <a:spcPts val="0"/>
              </a:spcBef>
              <a:spcAft>
                <a:spcPts val="0"/>
              </a:spcAft>
              <a:buSzPts val="4200"/>
              <a:buChar char="○"/>
              <a:defRPr sz="4200"/>
            </a:lvl8pPr>
            <a:lvl9pPr lvl="8" algn="ctr">
              <a:spcBef>
                <a:spcPts val="0"/>
              </a:spcBef>
              <a:spcAft>
                <a:spcPts val="0"/>
              </a:spcAft>
              <a:buSzPts val="4200"/>
              <a:buChar char="■"/>
              <a:defRPr sz="4200"/>
            </a:lvl9pPr>
          </a:lstStyle>
          <a:p/>
        </p:txBody>
      </p:sp>
      <p:sp>
        <p:nvSpPr>
          <p:cNvPr id="370" name="Google Shape;370;p31"/>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
        <p:nvSpPr>
          <p:cNvPr id="371" name="Google Shape;371;p31"/>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372" name="Google Shape;372;p31"/>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spTree>
      <p:nvGrpSpPr>
        <p:cNvPr id="373" name="Shape 373"/>
        <p:cNvGrpSpPr/>
        <p:nvPr/>
      </p:nvGrpSpPr>
      <p:grpSpPr>
        <a:xfrm>
          <a:off x="0" y="0"/>
          <a:ext cx="0" cy="0"/>
          <a:chOff x="0" y="0"/>
          <a:chExt cx="0" cy="0"/>
        </a:xfrm>
      </p:grpSpPr>
      <p:sp>
        <p:nvSpPr>
          <p:cNvPr id="374" name="Google Shape;374;p32"/>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spcBef>
                <a:spcPts val="0"/>
              </a:spcBef>
              <a:spcAft>
                <a:spcPts val="0"/>
              </a:spcAft>
              <a:buSzPts val="1200"/>
              <a:buNone/>
              <a:defRPr/>
            </a:lvl1pPr>
          </a:lstStyle>
          <a:p/>
        </p:txBody>
      </p:sp>
      <p:sp>
        <p:nvSpPr>
          <p:cNvPr id="375" name="Google Shape;375;p3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 number">
    <p:spTree>
      <p:nvGrpSpPr>
        <p:cNvPr id="376" name="Shape 376"/>
        <p:cNvGrpSpPr/>
        <p:nvPr/>
      </p:nvGrpSpPr>
      <p:grpSpPr>
        <a:xfrm>
          <a:off x="0" y="0"/>
          <a:ext cx="0" cy="0"/>
          <a:chOff x="0" y="0"/>
          <a:chExt cx="0" cy="0"/>
        </a:xfrm>
      </p:grpSpPr>
      <p:sp>
        <p:nvSpPr>
          <p:cNvPr id="377" name="Google Shape;377;p33"/>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spAutoFit/>
          </a:bodyPr>
          <a:lstStyle>
            <a:lvl1pPr lvl="0" algn="ctr">
              <a:spcBef>
                <a:spcPts val="0"/>
              </a:spcBef>
              <a:spcAft>
                <a:spcPts val="0"/>
              </a:spcAft>
              <a:buSzPts val="12000"/>
              <a:buChar char="●"/>
              <a:defRPr sz="12000"/>
            </a:lvl1pPr>
            <a:lvl2pPr lvl="1" algn="ctr">
              <a:spcBef>
                <a:spcPts val="0"/>
              </a:spcBef>
              <a:spcAft>
                <a:spcPts val="0"/>
              </a:spcAft>
              <a:buSzPts val="12000"/>
              <a:buChar char="○"/>
              <a:defRPr sz="12000"/>
            </a:lvl2pPr>
            <a:lvl3pPr lvl="2" algn="ctr">
              <a:spcBef>
                <a:spcPts val="0"/>
              </a:spcBef>
              <a:spcAft>
                <a:spcPts val="0"/>
              </a:spcAft>
              <a:buSzPts val="12000"/>
              <a:buChar char="■"/>
              <a:defRPr sz="12000"/>
            </a:lvl3pPr>
            <a:lvl4pPr lvl="3" algn="ctr">
              <a:spcBef>
                <a:spcPts val="0"/>
              </a:spcBef>
              <a:spcAft>
                <a:spcPts val="0"/>
              </a:spcAft>
              <a:buSzPts val="12000"/>
              <a:buChar char="●"/>
              <a:defRPr sz="12000"/>
            </a:lvl4pPr>
            <a:lvl5pPr lvl="4" algn="ctr">
              <a:spcBef>
                <a:spcPts val="0"/>
              </a:spcBef>
              <a:spcAft>
                <a:spcPts val="0"/>
              </a:spcAft>
              <a:buSzPts val="12000"/>
              <a:buChar char="○"/>
              <a:defRPr sz="12000"/>
            </a:lvl5pPr>
            <a:lvl6pPr lvl="5" algn="ctr">
              <a:spcBef>
                <a:spcPts val="0"/>
              </a:spcBef>
              <a:spcAft>
                <a:spcPts val="0"/>
              </a:spcAft>
              <a:buSzPts val="12000"/>
              <a:buChar char="■"/>
              <a:defRPr sz="12000"/>
            </a:lvl6pPr>
            <a:lvl7pPr lvl="6" algn="ctr">
              <a:spcBef>
                <a:spcPts val="0"/>
              </a:spcBef>
              <a:spcAft>
                <a:spcPts val="0"/>
              </a:spcAft>
              <a:buSzPts val="12000"/>
              <a:buChar char="●"/>
              <a:defRPr sz="12000"/>
            </a:lvl7pPr>
            <a:lvl8pPr lvl="7" algn="ctr">
              <a:spcBef>
                <a:spcPts val="0"/>
              </a:spcBef>
              <a:spcAft>
                <a:spcPts val="0"/>
              </a:spcAft>
              <a:buSzPts val="12000"/>
              <a:buChar char="○"/>
              <a:defRPr sz="12000"/>
            </a:lvl8pPr>
            <a:lvl9pPr lvl="8" algn="ctr">
              <a:spcBef>
                <a:spcPts val="0"/>
              </a:spcBef>
              <a:spcAft>
                <a:spcPts val="0"/>
              </a:spcAft>
              <a:buSzPts val="12000"/>
              <a:buChar char="■"/>
              <a:defRPr sz="12000"/>
            </a:lvl9pPr>
          </a:lstStyle>
          <a:p>
            <a:r>
              <a:t>xx%</a:t>
            </a:r>
          </a:p>
        </p:txBody>
      </p:sp>
      <p:sp>
        <p:nvSpPr>
          <p:cNvPr id="378" name="Google Shape;378;p33"/>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04800" lvl="0" marL="457200" algn="ctr">
              <a:spcBef>
                <a:spcPts val="0"/>
              </a:spcBef>
              <a:spcAft>
                <a:spcPts val="0"/>
              </a:spcAft>
              <a:buSzPts val="1200"/>
              <a:buChar char="●"/>
              <a:defRPr/>
            </a:lvl1pPr>
            <a:lvl2pPr indent="-304800" lvl="1" marL="914400" algn="ctr">
              <a:spcBef>
                <a:spcPts val="0"/>
              </a:spcBef>
              <a:spcAft>
                <a:spcPts val="0"/>
              </a:spcAft>
              <a:buSzPts val="1200"/>
              <a:buChar char="○"/>
              <a:defRPr/>
            </a:lvl2pPr>
            <a:lvl3pPr indent="-304800" lvl="2" marL="1371600" algn="ctr">
              <a:spcBef>
                <a:spcPts val="0"/>
              </a:spcBef>
              <a:spcAft>
                <a:spcPts val="0"/>
              </a:spcAft>
              <a:buSzPts val="1200"/>
              <a:buChar char="■"/>
              <a:defRPr/>
            </a:lvl3pPr>
            <a:lvl4pPr indent="-304800" lvl="3" marL="1828800" algn="ctr">
              <a:spcBef>
                <a:spcPts val="0"/>
              </a:spcBef>
              <a:spcAft>
                <a:spcPts val="0"/>
              </a:spcAft>
              <a:buSzPts val="1200"/>
              <a:buChar char="●"/>
              <a:defRPr/>
            </a:lvl4pPr>
            <a:lvl5pPr indent="-304800" lvl="4" marL="2286000" algn="ctr">
              <a:spcBef>
                <a:spcPts val="0"/>
              </a:spcBef>
              <a:spcAft>
                <a:spcPts val="0"/>
              </a:spcAft>
              <a:buSzPts val="1200"/>
              <a:buChar char="○"/>
              <a:defRPr/>
            </a:lvl5pPr>
            <a:lvl6pPr indent="-304800" lvl="5" marL="2743200" algn="ctr">
              <a:spcBef>
                <a:spcPts val="0"/>
              </a:spcBef>
              <a:spcAft>
                <a:spcPts val="0"/>
              </a:spcAft>
              <a:buSzPts val="1200"/>
              <a:buChar char="■"/>
              <a:defRPr/>
            </a:lvl6pPr>
            <a:lvl7pPr indent="-304800" lvl="6" marL="3200400" algn="ctr">
              <a:spcBef>
                <a:spcPts val="0"/>
              </a:spcBef>
              <a:spcAft>
                <a:spcPts val="0"/>
              </a:spcAft>
              <a:buSzPts val="1200"/>
              <a:buChar char="●"/>
              <a:defRPr/>
            </a:lvl7pPr>
            <a:lvl8pPr indent="-304800" lvl="7" marL="3657600" algn="ctr">
              <a:spcBef>
                <a:spcPts val="0"/>
              </a:spcBef>
              <a:spcAft>
                <a:spcPts val="0"/>
              </a:spcAft>
              <a:buSzPts val="1200"/>
              <a:buChar char="○"/>
              <a:defRPr/>
            </a:lvl8pPr>
            <a:lvl9pPr indent="-304800" lvl="8" marL="4114800" algn="ctr">
              <a:spcBef>
                <a:spcPts val="0"/>
              </a:spcBef>
              <a:spcAft>
                <a:spcPts val="0"/>
              </a:spcAft>
              <a:buSzPts val="1200"/>
              <a:buChar char="■"/>
              <a:defRPr/>
            </a:lvl9pPr>
          </a:lstStyle>
          <a:p/>
        </p:txBody>
      </p:sp>
      <p:sp>
        <p:nvSpPr>
          <p:cNvPr id="379" name="Google Shape;379;p3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380" name="Shape 380"/>
        <p:cNvGrpSpPr/>
        <p:nvPr/>
      </p:nvGrpSpPr>
      <p:grpSpPr>
        <a:xfrm>
          <a:off x="0" y="0"/>
          <a:ext cx="0" cy="0"/>
          <a:chOff x="0" y="0"/>
          <a:chExt cx="0" cy="0"/>
        </a:xfrm>
      </p:grpSpPr>
      <p:sp>
        <p:nvSpPr>
          <p:cNvPr id="381" name="Google Shape;381;p3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Agenda">
    <p:spTree>
      <p:nvGrpSpPr>
        <p:cNvPr id="382" name="Shape 382"/>
        <p:cNvGrpSpPr/>
        <p:nvPr/>
      </p:nvGrpSpPr>
      <p:grpSpPr>
        <a:xfrm>
          <a:off x="0" y="0"/>
          <a:ext cx="0" cy="0"/>
          <a:chOff x="0" y="0"/>
          <a:chExt cx="0" cy="0"/>
        </a:xfrm>
      </p:grpSpPr>
      <p:sp>
        <p:nvSpPr>
          <p:cNvPr id="383" name="Google Shape;383;p35"/>
          <p:cNvSpPr txBox="1"/>
          <p:nvPr>
            <p:ph type="title"/>
          </p:nvPr>
        </p:nvSpPr>
        <p:spPr>
          <a:xfrm>
            <a:off x="677325" y="1832775"/>
            <a:ext cx="3217200" cy="1484100"/>
          </a:xfrm>
          <a:prstGeom prst="rect">
            <a:avLst/>
          </a:prstGeom>
        </p:spPr>
        <p:txBody>
          <a:bodyPr anchorCtr="0" anchor="ctr" bIns="91425" lIns="91425" spcFirstLastPara="1" rIns="91425" wrap="square" tIns="91425">
            <a:spAutoFit/>
          </a:bodyPr>
          <a:lstStyle>
            <a:lvl1pPr lvl="0">
              <a:spcBef>
                <a:spcPts val="0"/>
              </a:spcBef>
              <a:spcAft>
                <a:spcPts val="0"/>
              </a:spcAft>
              <a:buSzPts val="4200"/>
              <a:buNone/>
              <a:defRPr sz="4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4" name="Google Shape;384;p35"/>
          <p:cNvSpPr txBox="1"/>
          <p:nvPr>
            <p:ph idx="1" type="subTitle"/>
          </p:nvPr>
        </p:nvSpPr>
        <p:spPr>
          <a:xfrm>
            <a:off x="4406650" y="39375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385" name="Google Shape;385;p35"/>
          <p:cNvSpPr txBox="1"/>
          <p:nvPr>
            <p:ph idx="2" type="subTitle"/>
          </p:nvPr>
        </p:nvSpPr>
        <p:spPr>
          <a:xfrm>
            <a:off x="4406650" y="115170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386" name="Google Shape;386;p35"/>
          <p:cNvSpPr txBox="1"/>
          <p:nvPr>
            <p:ph idx="3" type="subTitle"/>
          </p:nvPr>
        </p:nvSpPr>
        <p:spPr>
          <a:xfrm>
            <a:off x="4406650" y="342557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387" name="Google Shape;387;p35"/>
          <p:cNvSpPr txBox="1"/>
          <p:nvPr>
            <p:ph idx="4" type="subTitle"/>
          </p:nvPr>
        </p:nvSpPr>
        <p:spPr>
          <a:xfrm>
            <a:off x="4406650" y="190966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388" name="Google Shape;388;p35"/>
          <p:cNvSpPr txBox="1"/>
          <p:nvPr>
            <p:ph idx="5" type="subTitle"/>
          </p:nvPr>
        </p:nvSpPr>
        <p:spPr>
          <a:xfrm>
            <a:off x="4406650" y="418352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389" name="Google Shape;389;p35"/>
          <p:cNvSpPr txBox="1"/>
          <p:nvPr>
            <p:ph idx="6" type="subTitle"/>
          </p:nvPr>
        </p:nvSpPr>
        <p:spPr>
          <a:xfrm>
            <a:off x="4406650" y="266761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390" name="Google Shape;390;p3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p:cSld name="Title, body and image">
    <p:spTree>
      <p:nvGrpSpPr>
        <p:cNvPr id="391" name="Shape 391"/>
        <p:cNvGrpSpPr/>
        <p:nvPr/>
      </p:nvGrpSpPr>
      <p:grpSpPr>
        <a:xfrm>
          <a:off x="0" y="0"/>
          <a:ext cx="0" cy="0"/>
          <a:chOff x="0" y="0"/>
          <a:chExt cx="0" cy="0"/>
        </a:xfrm>
      </p:grpSpPr>
      <p:sp>
        <p:nvSpPr>
          <p:cNvPr id="392" name="Google Shape;392;p36"/>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393" name="Google Shape;393;p36"/>
          <p:cNvSpPr txBox="1"/>
          <p:nvPr>
            <p:ph idx="1" type="body"/>
          </p:nvPr>
        </p:nvSpPr>
        <p:spPr>
          <a:xfrm>
            <a:off x="311700" y="1152475"/>
            <a:ext cx="4473900" cy="34164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a:lvl1pPr>
            <a:lvl2pPr indent="-304800" lvl="1" marL="914400">
              <a:spcBef>
                <a:spcPts val="800"/>
              </a:spcBef>
              <a:spcAft>
                <a:spcPts val="0"/>
              </a:spcAft>
              <a:buSzPts val="1200"/>
              <a:buChar char="○"/>
              <a:defRPr/>
            </a:lvl2pPr>
            <a:lvl3pPr indent="-304800" lvl="2" marL="1371600">
              <a:spcBef>
                <a:spcPts val="800"/>
              </a:spcBef>
              <a:spcAft>
                <a:spcPts val="0"/>
              </a:spcAft>
              <a:buSzPts val="1200"/>
              <a:buChar char="■"/>
              <a:defRPr/>
            </a:lvl3pPr>
            <a:lvl4pPr indent="-304800" lvl="3" marL="1828800">
              <a:spcBef>
                <a:spcPts val="800"/>
              </a:spcBef>
              <a:spcAft>
                <a:spcPts val="0"/>
              </a:spcAft>
              <a:buSzPts val="1200"/>
              <a:buChar char="●"/>
              <a:defRPr/>
            </a:lvl4pPr>
            <a:lvl5pPr indent="-304800" lvl="4" marL="2286000">
              <a:spcBef>
                <a:spcPts val="800"/>
              </a:spcBef>
              <a:spcAft>
                <a:spcPts val="0"/>
              </a:spcAft>
              <a:buSzPts val="1200"/>
              <a:buChar char="○"/>
              <a:defRPr/>
            </a:lvl5pPr>
            <a:lvl6pPr indent="-304800" lvl="5" marL="2743200">
              <a:spcBef>
                <a:spcPts val="800"/>
              </a:spcBef>
              <a:spcAft>
                <a:spcPts val="0"/>
              </a:spcAft>
              <a:buSzPts val="1200"/>
              <a:buChar char="■"/>
              <a:defRPr/>
            </a:lvl6pPr>
            <a:lvl7pPr indent="-304800" lvl="6" marL="3200400">
              <a:spcBef>
                <a:spcPts val="800"/>
              </a:spcBef>
              <a:spcAft>
                <a:spcPts val="0"/>
              </a:spcAft>
              <a:buSzPts val="1200"/>
              <a:buChar char="●"/>
              <a:defRPr/>
            </a:lvl7pPr>
            <a:lvl8pPr indent="-304800" lvl="7" marL="3657600">
              <a:spcBef>
                <a:spcPts val="800"/>
              </a:spcBef>
              <a:spcAft>
                <a:spcPts val="0"/>
              </a:spcAft>
              <a:buSzPts val="1200"/>
              <a:buChar char="○"/>
              <a:defRPr/>
            </a:lvl8pPr>
            <a:lvl9pPr indent="-304800" lvl="8" marL="4114800">
              <a:spcBef>
                <a:spcPts val="800"/>
              </a:spcBef>
              <a:spcAft>
                <a:spcPts val="800"/>
              </a:spcAft>
              <a:buSzPts val="1200"/>
              <a:buChar char="■"/>
              <a:defRPr/>
            </a:lvl9pPr>
          </a:lstStyle>
          <a:p/>
        </p:txBody>
      </p:sp>
      <p:sp>
        <p:nvSpPr>
          <p:cNvPr id="394" name="Google Shape;394;p36"/>
          <p:cNvSpPr/>
          <p:nvPr>
            <p:ph idx="2" type="pic"/>
          </p:nvPr>
        </p:nvSpPr>
        <p:spPr>
          <a:xfrm>
            <a:off x="4992024" y="1152775"/>
            <a:ext cx="3840300" cy="3416400"/>
          </a:xfrm>
          <a:prstGeom prst="rect">
            <a:avLst/>
          </a:prstGeom>
          <a:noFill/>
          <a:ln>
            <a:noFill/>
          </a:ln>
        </p:spPr>
      </p:sp>
      <p:sp>
        <p:nvSpPr>
          <p:cNvPr id="395" name="Google Shape;395;p3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big ideas">
  <p:cSld name="Two big ideas">
    <p:spTree>
      <p:nvGrpSpPr>
        <p:cNvPr id="396" name="Shape 396"/>
        <p:cNvGrpSpPr/>
        <p:nvPr/>
      </p:nvGrpSpPr>
      <p:grpSpPr>
        <a:xfrm>
          <a:off x="0" y="0"/>
          <a:ext cx="0" cy="0"/>
          <a:chOff x="0" y="0"/>
          <a:chExt cx="0" cy="0"/>
        </a:xfrm>
      </p:grpSpPr>
      <p:sp>
        <p:nvSpPr>
          <p:cNvPr id="397" name="Google Shape;397;p37"/>
          <p:cNvSpPr txBox="1"/>
          <p:nvPr>
            <p:ph type="title"/>
          </p:nvPr>
        </p:nvSpPr>
        <p:spPr>
          <a:xfrm>
            <a:off x="483175" y="450025"/>
            <a:ext cx="8184600" cy="758100"/>
          </a:xfrm>
          <a:prstGeom prst="rect">
            <a:avLst/>
          </a:prstGeom>
        </p:spPr>
        <p:txBody>
          <a:bodyPr anchorCtr="0" anchor="ctr" bIns="91425" lIns="91425" spcFirstLastPara="1" rIns="91425" wrap="square" tIns="91425">
            <a:spAutoFit/>
          </a:bodyPr>
          <a:lstStyle>
            <a:lvl1pPr lvl="0">
              <a:spcBef>
                <a:spcPts val="0"/>
              </a:spcBef>
              <a:spcAft>
                <a:spcPts val="0"/>
              </a:spcAft>
              <a:buSzPts val="3000"/>
              <a:buChar char="●"/>
              <a:defRPr sz="3000"/>
            </a:lvl1pPr>
            <a:lvl2pPr lvl="1">
              <a:spcBef>
                <a:spcPts val="0"/>
              </a:spcBef>
              <a:spcAft>
                <a:spcPts val="0"/>
              </a:spcAft>
              <a:buSzPts val="3000"/>
              <a:buChar char="○"/>
              <a:defRPr sz="3000"/>
            </a:lvl2pPr>
            <a:lvl3pPr lvl="2">
              <a:spcBef>
                <a:spcPts val="0"/>
              </a:spcBef>
              <a:spcAft>
                <a:spcPts val="0"/>
              </a:spcAft>
              <a:buSzPts val="3000"/>
              <a:buChar char="■"/>
              <a:defRPr sz="3000"/>
            </a:lvl3pPr>
            <a:lvl4pPr lvl="3">
              <a:spcBef>
                <a:spcPts val="0"/>
              </a:spcBef>
              <a:spcAft>
                <a:spcPts val="0"/>
              </a:spcAft>
              <a:buSzPts val="3000"/>
              <a:buChar char="●"/>
              <a:defRPr sz="3000"/>
            </a:lvl4pPr>
            <a:lvl5pPr lvl="4">
              <a:spcBef>
                <a:spcPts val="0"/>
              </a:spcBef>
              <a:spcAft>
                <a:spcPts val="0"/>
              </a:spcAft>
              <a:buSzPts val="3000"/>
              <a:buChar char="○"/>
              <a:defRPr sz="3000"/>
            </a:lvl5pPr>
            <a:lvl6pPr lvl="5">
              <a:spcBef>
                <a:spcPts val="0"/>
              </a:spcBef>
              <a:spcAft>
                <a:spcPts val="0"/>
              </a:spcAft>
              <a:buSzPts val="3000"/>
              <a:buChar char="■"/>
              <a:defRPr sz="3000"/>
            </a:lvl6pPr>
            <a:lvl7pPr lvl="6">
              <a:spcBef>
                <a:spcPts val="0"/>
              </a:spcBef>
              <a:spcAft>
                <a:spcPts val="0"/>
              </a:spcAft>
              <a:buSzPts val="3000"/>
              <a:buChar char="●"/>
              <a:defRPr sz="3000"/>
            </a:lvl7pPr>
            <a:lvl8pPr lvl="7">
              <a:spcBef>
                <a:spcPts val="0"/>
              </a:spcBef>
              <a:spcAft>
                <a:spcPts val="0"/>
              </a:spcAft>
              <a:buSzPts val="3000"/>
              <a:buChar char="○"/>
              <a:defRPr sz="3000"/>
            </a:lvl8pPr>
            <a:lvl9pPr lvl="8">
              <a:spcBef>
                <a:spcPts val="0"/>
              </a:spcBef>
              <a:spcAft>
                <a:spcPts val="0"/>
              </a:spcAft>
              <a:buSzPts val="3000"/>
              <a:buChar char="■"/>
              <a:defRPr sz="3000"/>
            </a:lvl9pPr>
          </a:lstStyle>
          <a:p/>
        </p:txBody>
      </p:sp>
      <p:sp>
        <p:nvSpPr>
          <p:cNvPr id="398" name="Google Shape;398;p37"/>
          <p:cNvSpPr txBox="1"/>
          <p:nvPr>
            <p:ph idx="1" type="body"/>
          </p:nvPr>
        </p:nvSpPr>
        <p:spPr>
          <a:xfrm>
            <a:off x="483150" y="2237788"/>
            <a:ext cx="3619800" cy="23736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a:lvl1pPr>
            <a:lvl2pPr indent="-304800" lvl="1" marL="914400">
              <a:spcBef>
                <a:spcPts val="800"/>
              </a:spcBef>
              <a:spcAft>
                <a:spcPts val="0"/>
              </a:spcAft>
              <a:buSzPts val="1200"/>
              <a:buChar char="○"/>
              <a:defRPr/>
            </a:lvl2pPr>
            <a:lvl3pPr indent="-304800" lvl="2" marL="1371600">
              <a:spcBef>
                <a:spcPts val="800"/>
              </a:spcBef>
              <a:spcAft>
                <a:spcPts val="0"/>
              </a:spcAft>
              <a:buSzPts val="1200"/>
              <a:buChar char="■"/>
              <a:defRPr/>
            </a:lvl3pPr>
            <a:lvl4pPr indent="-304800" lvl="3" marL="1828800">
              <a:spcBef>
                <a:spcPts val="800"/>
              </a:spcBef>
              <a:spcAft>
                <a:spcPts val="0"/>
              </a:spcAft>
              <a:buSzPts val="1200"/>
              <a:buChar char="●"/>
              <a:defRPr/>
            </a:lvl4pPr>
            <a:lvl5pPr indent="-304800" lvl="4" marL="2286000">
              <a:spcBef>
                <a:spcPts val="800"/>
              </a:spcBef>
              <a:spcAft>
                <a:spcPts val="0"/>
              </a:spcAft>
              <a:buSzPts val="1200"/>
              <a:buChar char="○"/>
              <a:defRPr/>
            </a:lvl5pPr>
            <a:lvl6pPr indent="-304800" lvl="5" marL="2743200">
              <a:spcBef>
                <a:spcPts val="800"/>
              </a:spcBef>
              <a:spcAft>
                <a:spcPts val="0"/>
              </a:spcAft>
              <a:buSzPts val="1200"/>
              <a:buChar char="■"/>
              <a:defRPr/>
            </a:lvl6pPr>
            <a:lvl7pPr indent="-304800" lvl="6" marL="3200400">
              <a:spcBef>
                <a:spcPts val="800"/>
              </a:spcBef>
              <a:spcAft>
                <a:spcPts val="0"/>
              </a:spcAft>
              <a:buSzPts val="1200"/>
              <a:buChar char="●"/>
              <a:defRPr/>
            </a:lvl7pPr>
            <a:lvl8pPr indent="-304800" lvl="7" marL="3657600">
              <a:spcBef>
                <a:spcPts val="800"/>
              </a:spcBef>
              <a:spcAft>
                <a:spcPts val="0"/>
              </a:spcAft>
              <a:buSzPts val="1200"/>
              <a:buChar char="○"/>
              <a:defRPr/>
            </a:lvl8pPr>
            <a:lvl9pPr indent="-304800" lvl="8" marL="4114800">
              <a:spcBef>
                <a:spcPts val="800"/>
              </a:spcBef>
              <a:spcAft>
                <a:spcPts val="800"/>
              </a:spcAft>
              <a:buSzPts val="1200"/>
              <a:buChar char="■"/>
              <a:defRPr/>
            </a:lvl9pPr>
          </a:lstStyle>
          <a:p/>
        </p:txBody>
      </p:sp>
      <p:sp>
        <p:nvSpPr>
          <p:cNvPr id="399" name="Google Shape;399;p37"/>
          <p:cNvSpPr txBox="1"/>
          <p:nvPr>
            <p:ph idx="2" type="body"/>
          </p:nvPr>
        </p:nvSpPr>
        <p:spPr>
          <a:xfrm>
            <a:off x="5048000" y="2237788"/>
            <a:ext cx="3619800" cy="23736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00" name="Google Shape;400;p37"/>
          <p:cNvSpPr txBox="1"/>
          <p:nvPr>
            <p:ph idx="3" type="subTitle"/>
          </p:nvPr>
        </p:nvSpPr>
        <p:spPr>
          <a:xfrm>
            <a:off x="483150" y="1336161"/>
            <a:ext cx="36198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401" name="Google Shape;401;p37"/>
          <p:cNvSpPr txBox="1"/>
          <p:nvPr>
            <p:ph idx="4" type="subTitle"/>
          </p:nvPr>
        </p:nvSpPr>
        <p:spPr>
          <a:xfrm>
            <a:off x="5048000" y="1336161"/>
            <a:ext cx="36198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402" name="Google Shape;402;p3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big ideas">
  <p:cSld name="Three big ideas">
    <p:spTree>
      <p:nvGrpSpPr>
        <p:cNvPr id="403" name="Shape 403"/>
        <p:cNvGrpSpPr/>
        <p:nvPr/>
      </p:nvGrpSpPr>
      <p:grpSpPr>
        <a:xfrm>
          <a:off x="0" y="0"/>
          <a:ext cx="0" cy="0"/>
          <a:chOff x="0" y="0"/>
          <a:chExt cx="0" cy="0"/>
        </a:xfrm>
      </p:grpSpPr>
      <p:sp>
        <p:nvSpPr>
          <p:cNvPr id="404" name="Google Shape;404;p38"/>
          <p:cNvSpPr txBox="1"/>
          <p:nvPr>
            <p:ph idx="1" type="body"/>
          </p:nvPr>
        </p:nvSpPr>
        <p:spPr>
          <a:xfrm>
            <a:off x="483175" y="2417500"/>
            <a:ext cx="2455500" cy="23736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a:lvl1pPr>
            <a:lvl2pPr indent="-304800" lvl="1" marL="914400">
              <a:spcBef>
                <a:spcPts val="800"/>
              </a:spcBef>
              <a:spcAft>
                <a:spcPts val="0"/>
              </a:spcAft>
              <a:buSzPts val="1200"/>
              <a:buChar char="○"/>
              <a:defRPr/>
            </a:lvl2pPr>
            <a:lvl3pPr indent="-304800" lvl="2" marL="1371600">
              <a:spcBef>
                <a:spcPts val="800"/>
              </a:spcBef>
              <a:spcAft>
                <a:spcPts val="0"/>
              </a:spcAft>
              <a:buSzPts val="1200"/>
              <a:buChar char="■"/>
              <a:defRPr/>
            </a:lvl3pPr>
            <a:lvl4pPr indent="-304800" lvl="3" marL="1828800">
              <a:spcBef>
                <a:spcPts val="800"/>
              </a:spcBef>
              <a:spcAft>
                <a:spcPts val="0"/>
              </a:spcAft>
              <a:buSzPts val="1200"/>
              <a:buChar char="●"/>
              <a:defRPr/>
            </a:lvl4pPr>
            <a:lvl5pPr indent="-304800" lvl="4" marL="2286000">
              <a:spcBef>
                <a:spcPts val="800"/>
              </a:spcBef>
              <a:spcAft>
                <a:spcPts val="0"/>
              </a:spcAft>
              <a:buSzPts val="1200"/>
              <a:buChar char="○"/>
              <a:defRPr/>
            </a:lvl5pPr>
            <a:lvl6pPr indent="-304800" lvl="5" marL="2743200">
              <a:spcBef>
                <a:spcPts val="800"/>
              </a:spcBef>
              <a:spcAft>
                <a:spcPts val="0"/>
              </a:spcAft>
              <a:buSzPts val="1200"/>
              <a:buChar char="■"/>
              <a:defRPr/>
            </a:lvl6pPr>
            <a:lvl7pPr indent="-304800" lvl="6" marL="3200400">
              <a:spcBef>
                <a:spcPts val="800"/>
              </a:spcBef>
              <a:spcAft>
                <a:spcPts val="0"/>
              </a:spcAft>
              <a:buSzPts val="1200"/>
              <a:buChar char="●"/>
              <a:defRPr/>
            </a:lvl7pPr>
            <a:lvl8pPr indent="-304800" lvl="7" marL="3657600">
              <a:spcBef>
                <a:spcPts val="800"/>
              </a:spcBef>
              <a:spcAft>
                <a:spcPts val="0"/>
              </a:spcAft>
              <a:buSzPts val="1200"/>
              <a:buChar char="○"/>
              <a:defRPr/>
            </a:lvl8pPr>
            <a:lvl9pPr indent="-304800" lvl="8" marL="4114800">
              <a:spcBef>
                <a:spcPts val="800"/>
              </a:spcBef>
              <a:spcAft>
                <a:spcPts val="800"/>
              </a:spcAft>
              <a:buSzPts val="1200"/>
              <a:buChar char="■"/>
              <a:defRPr/>
            </a:lvl9pPr>
          </a:lstStyle>
          <a:p/>
        </p:txBody>
      </p:sp>
      <p:sp>
        <p:nvSpPr>
          <p:cNvPr id="405" name="Google Shape;405;p38"/>
          <p:cNvSpPr txBox="1"/>
          <p:nvPr>
            <p:ph idx="2" type="body"/>
          </p:nvPr>
        </p:nvSpPr>
        <p:spPr>
          <a:xfrm>
            <a:off x="3347725" y="2417500"/>
            <a:ext cx="2455500" cy="23736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06" name="Google Shape;406;p38"/>
          <p:cNvSpPr txBox="1"/>
          <p:nvPr>
            <p:ph type="title"/>
          </p:nvPr>
        </p:nvSpPr>
        <p:spPr>
          <a:xfrm>
            <a:off x="483175" y="450025"/>
            <a:ext cx="8184600" cy="758100"/>
          </a:xfrm>
          <a:prstGeom prst="rect">
            <a:avLst/>
          </a:prstGeom>
        </p:spPr>
        <p:txBody>
          <a:bodyPr anchorCtr="0" anchor="ctr" bIns="91425" lIns="91425" spcFirstLastPara="1" rIns="91425" wrap="square" tIns="91425">
            <a:spAutoFit/>
          </a:bodyPr>
          <a:lstStyle>
            <a:lvl1pPr lvl="0">
              <a:spcBef>
                <a:spcPts val="0"/>
              </a:spcBef>
              <a:spcAft>
                <a:spcPts val="0"/>
              </a:spcAft>
              <a:buSzPts val="3000"/>
              <a:buChar char="●"/>
              <a:defRPr sz="3000"/>
            </a:lvl1pPr>
            <a:lvl2pPr lvl="1">
              <a:spcBef>
                <a:spcPts val="0"/>
              </a:spcBef>
              <a:spcAft>
                <a:spcPts val="0"/>
              </a:spcAft>
              <a:buSzPts val="3000"/>
              <a:buChar char="○"/>
              <a:defRPr sz="3000"/>
            </a:lvl2pPr>
            <a:lvl3pPr lvl="2">
              <a:spcBef>
                <a:spcPts val="0"/>
              </a:spcBef>
              <a:spcAft>
                <a:spcPts val="0"/>
              </a:spcAft>
              <a:buSzPts val="3000"/>
              <a:buChar char="■"/>
              <a:defRPr sz="3000"/>
            </a:lvl3pPr>
            <a:lvl4pPr lvl="3">
              <a:spcBef>
                <a:spcPts val="0"/>
              </a:spcBef>
              <a:spcAft>
                <a:spcPts val="0"/>
              </a:spcAft>
              <a:buSzPts val="3000"/>
              <a:buChar char="●"/>
              <a:defRPr sz="3000"/>
            </a:lvl4pPr>
            <a:lvl5pPr lvl="4">
              <a:spcBef>
                <a:spcPts val="0"/>
              </a:spcBef>
              <a:spcAft>
                <a:spcPts val="0"/>
              </a:spcAft>
              <a:buSzPts val="3000"/>
              <a:buChar char="○"/>
              <a:defRPr sz="3000"/>
            </a:lvl5pPr>
            <a:lvl6pPr lvl="5">
              <a:spcBef>
                <a:spcPts val="0"/>
              </a:spcBef>
              <a:spcAft>
                <a:spcPts val="0"/>
              </a:spcAft>
              <a:buSzPts val="3000"/>
              <a:buChar char="■"/>
              <a:defRPr sz="3000"/>
            </a:lvl6pPr>
            <a:lvl7pPr lvl="6">
              <a:spcBef>
                <a:spcPts val="0"/>
              </a:spcBef>
              <a:spcAft>
                <a:spcPts val="0"/>
              </a:spcAft>
              <a:buSzPts val="3000"/>
              <a:buChar char="●"/>
              <a:defRPr sz="3000"/>
            </a:lvl7pPr>
            <a:lvl8pPr lvl="7">
              <a:spcBef>
                <a:spcPts val="0"/>
              </a:spcBef>
              <a:spcAft>
                <a:spcPts val="0"/>
              </a:spcAft>
              <a:buSzPts val="3000"/>
              <a:buChar char="○"/>
              <a:defRPr sz="3000"/>
            </a:lvl8pPr>
            <a:lvl9pPr lvl="8">
              <a:spcBef>
                <a:spcPts val="0"/>
              </a:spcBef>
              <a:spcAft>
                <a:spcPts val="0"/>
              </a:spcAft>
              <a:buSzPts val="3000"/>
              <a:buChar char="■"/>
              <a:defRPr sz="3000"/>
            </a:lvl9pPr>
          </a:lstStyle>
          <a:p/>
        </p:txBody>
      </p:sp>
      <p:sp>
        <p:nvSpPr>
          <p:cNvPr id="407" name="Google Shape;407;p38"/>
          <p:cNvSpPr txBox="1"/>
          <p:nvPr>
            <p:ph idx="3" type="subTitle"/>
          </p:nvPr>
        </p:nvSpPr>
        <p:spPr>
          <a:xfrm>
            <a:off x="48317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408" name="Google Shape;408;p38"/>
          <p:cNvSpPr txBox="1"/>
          <p:nvPr>
            <p:ph idx="4" type="subTitle"/>
          </p:nvPr>
        </p:nvSpPr>
        <p:spPr>
          <a:xfrm>
            <a:off x="334772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409" name="Google Shape;409;p38"/>
          <p:cNvSpPr txBox="1"/>
          <p:nvPr>
            <p:ph idx="5" type="subTitle"/>
          </p:nvPr>
        </p:nvSpPr>
        <p:spPr>
          <a:xfrm>
            <a:off x="621227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410" name="Google Shape;410;p38"/>
          <p:cNvSpPr txBox="1"/>
          <p:nvPr>
            <p:ph idx="6" type="body"/>
          </p:nvPr>
        </p:nvSpPr>
        <p:spPr>
          <a:xfrm>
            <a:off x="6212275" y="2417500"/>
            <a:ext cx="2455500" cy="23736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11" name="Google Shape;411;p3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big ideas">
  <p:cSld name="Four big ideas">
    <p:spTree>
      <p:nvGrpSpPr>
        <p:cNvPr id="412" name="Shape 412"/>
        <p:cNvGrpSpPr/>
        <p:nvPr/>
      </p:nvGrpSpPr>
      <p:grpSpPr>
        <a:xfrm>
          <a:off x="0" y="0"/>
          <a:ext cx="0" cy="0"/>
          <a:chOff x="0" y="0"/>
          <a:chExt cx="0" cy="0"/>
        </a:xfrm>
      </p:grpSpPr>
      <p:sp>
        <p:nvSpPr>
          <p:cNvPr id="413" name="Google Shape;413;p39"/>
          <p:cNvSpPr txBox="1"/>
          <p:nvPr>
            <p:ph idx="1" type="body"/>
          </p:nvPr>
        </p:nvSpPr>
        <p:spPr>
          <a:xfrm>
            <a:off x="366725" y="1759093"/>
            <a:ext cx="3838500" cy="1138500"/>
          </a:xfrm>
          <a:prstGeom prst="rect">
            <a:avLst/>
          </a:prstGeom>
        </p:spPr>
        <p:txBody>
          <a:bodyPr anchorCtr="0" anchor="t" bIns="91425" lIns="91425" spcFirstLastPara="1" rIns="91425" wrap="square" tIns="91425">
            <a:spAutoFit/>
          </a:bodyPr>
          <a:lstStyle>
            <a:lvl1pPr indent="-317500" lvl="0" marL="457200">
              <a:spcBef>
                <a:spcPts val="0"/>
              </a:spcBef>
              <a:spcAft>
                <a:spcPts val="0"/>
              </a:spcAft>
              <a:buSzPts val="1400"/>
              <a:buChar char="●"/>
              <a:defRPr sz="1400"/>
            </a:lvl1pPr>
            <a:lvl2pPr indent="-304800" lvl="1" marL="914400">
              <a:spcBef>
                <a:spcPts val="800"/>
              </a:spcBef>
              <a:spcAft>
                <a:spcPts val="0"/>
              </a:spcAft>
              <a:buSzPts val="1200"/>
              <a:buChar char="○"/>
              <a:defRPr/>
            </a:lvl2pPr>
            <a:lvl3pPr indent="-304800" lvl="2" marL="1371600">
              <a:spcBef>
                <a:spcPts val="800"/>
              </a:spcBef>
              <a:spcAft>
                <a:spcPts val="0"/>
              </a:spcAft>
              <a:buSzPts val="1200"/>
              <a:buChar char="■"/>
              <a:defRPr/>
            </a:lvl3pPr>
            <a:lvl4pPr indent="-304800" lvl="3" marL="1828800">
              <a:spcBef>
                <a:spcPts val="800"/>
              </a:spcBef>
              <a:spcAft>
                <a:spcPts val="0"/>
              </a:spcAft>
              <a:buSzPts val="1200"/>
              <a:buChar char="●"/>
              <a:defRPr/>
            </a:lvl4pPr>
            <a:lvl5pPr indent="-304800" lvl="4" marL="2286000">
              <a:spcBef>
                <a:spcPts val="800"/>
              </a:spcBef>
              <a:spcAft>
                <a:spcPts val="0"/>
              </a:spcAft>
              <a:buSzPts val="1200"/>
              <a:buChar char="○"/>
              <a:defRPr/>
            </a:lvl5pPr>
            <a:lvl6pPr indent="-304800" lvl="5" marL="2743200">
              <a:spcBef>
                <a:spcPts val="800"/>
              </a:spcBef>
              <a:spcAft>
                <a:spcPts val="0"/>
              </a:spcAft>
              <a:buSzPts val="1200"/>
              <a:buChar char="■"/>
              <a:defRPr/>
            </a:lvl6pPr>
            <a:lvl7pPr indent="-304800" lvl="6" marL="3200400">
              <a:spcBef>
                <a:spcPts val="800"/>
              </a:spcBef>
              <a:spcAft>
                <a:spcPts val="0"/>
              </a:spcAft>
              <a:buSzPts val="1200"/>
              <a:buChar char="●"/>
              <a:defRPr/>
            </a:lvl7pPr>
            <a:lvl8pPr indent="-304800" lvl="7" marL="3657600">
              <a:spcBef>
                <a:spcPts val="800"/>
              </a:spcBef>
              <a:spcAft>
                <a:spcPts val="0"/>
              </a:spcAft>
              <a:buSzPts val="1200"/>
              <a:buChar char="○"/>
              <a:defRPr/>
            </a:lvl8pPr>
            <a:lvl9pPr indent="-304800" lvl="8" marL="4114800">
              <a:spcBef>
                <a:spcPts val="800"/>
              </a:spcBef>
              <a:spcAft>
                <a:spcPts val="800"/>
              </a:spcAft>
              <a:buSzPts val="1200"/>
              <a:buChar char="■"/>
              <a:defRPr/>
            </a:lvl9pPr>
          </a:lstStyle>
          <a:p/>
        </p:txBody>
      </p:sp>
      <p:sp>
        <p:nvSpPr>
          <p:cNvPr id="414" name="Google Shape;414;p39"/>
          <p:cNvSpPr txBox="1"/>
          <p:nvPr>
            <p:ph idx="2" type="body"/>
          </p:nvPr>
        </p:nvSpPr>
        <p:spPr>
          <a:xfrm>
            <a:off x="4938725" y="1759093"/>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15" name="Google Shape;415;p39"/>
          <p:cNvSpPr txBox="1"/>
          <p:nvPr>
            <p:ph idx="3" type="body"/>
          </p:nvPr>
        </p:nvSpPr>
        <p:spPr>
          <a:xfrm>
            <a:off x="366750" y="3648575"/>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16" name="Google Shape;416;p39"/>
          <p:cNvSpPr txBox="1"/>
          <p:nvPr>
            <p:ph idx="4" type="body"/>
          </p:nvPr>
        </p:nvSpPr>
        <p:spPr>
          <a:xfrm>
            <a:off x="4938750" y="3648575"/>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17" name="Google Shape;417;p39"/>
          <p:cNvSpPr txBox="1"/>
          <p:nvPr>
            <p:ph type="title"/>
          </p:nvPr>
        </p:nvSpPr>
        <p:spPr>
          <a:xfrm>
            <a:off x="366750" y="450025"/>
            <a:ext cx="8184600" cy="758100"/>
          </a:xfrm>
          <a:prstGeom prst="rect">
            <a:avLst/>
          </a:prstGeom>
        </p:spPr>
        <p:txBody>
          <a:bodyPr anchorCtr="0" anchor="ctr" bIns="91425" lIns="91425" spcFirstLastPara="1" rIns="91425" wrap="square" tIns="91425">
            <a:spAutoFit/>
          </a:bodyPr>
          <a:lstStyle>
            <a:lvl1pPr lvl="0">
              <a:spcBef>
                <a:spcPts val="0"/>
              </a:spcBef>
              <a:spcAft>
                <a:spcPts val="0"/>
              </a:spcAft>
              <a:buSzPts val="3000"/>
              <a:buChar char="●"/>
              <a:defRPr sz="3000"/>
            </a:lvl1pPr>
            <a:lvl2pPr lvl="1">
              <a:spcBef>
                <a:spcPts val="0"/>
              </a:spcBef>
              <a:spcAft>
                <a:spcPts val="0"/>
              </a:spcAft>
              <a:buSzPts val="3000"/>
              <a:buChar char="○"/>
              <a:defRPr sz="3000"/>
            </a:lvl2pPr>
            <a:lvl3pPr lvl="2">
              <a:spcBef>
                <a:spcPts val="0"/>
              </a:spcBef>
              <a:spcAft>
                <a:spcPts val="0"/>
              </a:spcAft>
              <a:buSzPts val="3000"/>
              <a:buChar char="■"/>
              <a:defRPr sz="3000"/>
            </a:lvl3pPr>
            <a:lvl4pPr lvl="3">
              <a:spcBef>
                <a:spcPts val="0"/>
              </a:spcBef>
              <a:spcAft>
                <a:spcPts val="0"/>
              </a:spcAft>
              <a:buSzPts val="3000"/>
              <a:buChar char="●"/>
              <a:defRPr sz="3000"/>
            </a:lvl4pPr>
            <a:lvl5pPr lvl="4">
              <a:spcBef>
                <a:spcPts val="0"/>
              </a:spcBef>
              <a:spcAft>
                <a:spcPts val="0"/>
              </a:spcAft>
              <a:buSzPts val="3000"/>
              <a:buChar char="○"/>
              <a:defRPr sz="3000"/>
            </a:lvl5pPr>
            <a:lvl6pPr lvl="5">
              <a:spcBef>
                <a:spcPts val="0"/>
              </a:spcBef>
              <a:spcAft>
                <a:spcPts val="0"/>
              </a:spcAft>
              <a:buSzPts val="3000"/>
              <a:buChar char="■"/>
              <a:defRPr sz="3000"/>
            </a:lvl6pPr>
            <a:lvl7pPr lvl="6">
              <a:spcBef>
                <a:spcPts val="0"/>
              </a:spcBef>
              <a:spcAft>
                <a:spcPts val="0"/>
              </a:spcAft>
              <a:buSzPts val="3000"/>
              <a:buChar char="●"/>
              <a:defRPr sz="3000"/>
            </a:lvl7pPr>
            <a:lvl8pPr lvl="7">
              <a:spcBef>
                <a:spcPts val="0"/>
              </a:spcBef>
              <a:spcAft>
                <a:spcPts val="0"/>
              </a:spcAft>
              <a:buSzPts val="3000"/>
              <a:buChar char="○"/>
              <a:defRPr sz="3000"/>
            </a:lvl8pPr>
            <a:lvl9pPr lvl="8">
              <a:spcBef>
                <a:spcPts val="0"/>
              </a:spcBef>
              <a:spcAft>
                <a:spcPts val="0"/>
              </a:spcAft>
              <a:buSzPts val="3000"/>
              <a:buChar char="■"/>
              <a:defRPr sz="3000"/>
            </a:lvl9pPr>
          </a:lstStyle>
          <a:p/>
        </p:txBody>
      </p:sp>
      <p:sp>
        <p:nvSpPr>
          <p:cNvPr id="418" name="Google Shape;418;p39"/>
          <p:cNvSpPr txBox="1"/>
          <p:nvPr>
            <p:ph idx="5" type="subTitle"/>
          </p:nvPr>
        </p:nvSpPr>
        <p:spPr>
          <a:xfrm>
            <a:off x="366763" y="1277907"/>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419" name="Google Shape;419;p39"/>
          <p:cNvSpPr txBox="1"/>
          <p:nvPr>
            <p:ph idx="6" type="subTitle"/>
          </p:nvPr>
        </p:nvSpPr>
        <p:spPr>
          <a:xfrm>
            <a:off x="4938738" y="1277907"/>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420" name="Google Shape;420;p39"/>
          <p:cNvSpPr txBox="1"/>
          <p:nvPr>
            <p:ph idx="7" type="subTitle"/>
          </p:nvPr>
        </p:nvSpPr>
        <p:spPr>
          <a:xfrm>
            <a:off x="4938761" y="3167363"/>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421" name="Google Shape;421;p39"/>
          <p:cNvSpPr txBox="1"/>
          <p:nvPr>
            <p:ph idx="8" type="subTitle"/>
          </p:nvPr>
        </p:nvSpPr>
        <p:spPr>
          <a:xfrm>
            <a:off x="366750" y="3167363"/>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422" name="Google Shape;422;p3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image">
  <p:cSld name="Title and image">
    <p:spTree>
      <p:nvGrpSpPr>
        <p:cNvPr id="423" name="Shape 423"/>
        <p:cNvGrpSpPr/>
        <p:nvPr/>
      </p:nvGrpSpPr>
      <p:grpSpPr>
        <a:xfrm>
          <a:off x="0" y="0"/>
          <a:ext cx="0" cy="0"/>
          <a:chOff x="0" y="0"/>
          <a:chExt cx="0" cy="0"/>
        </a:xfrm>
      </p:grpSpPr>
      <p:sp>
        <p:nvSpPr>
          <p:cNvPr id="424" name="Google Shape;424;p40"/>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25" name="Google Shape;425;p40"/>
          <p:cNvSpPr/>
          <p:nvPr>
            <p:ph idx="2" type="pic"/>
          </p:nvPr>
        </p:nvSpPr>
        <p:spPr>
          <a:xfrm>
            <a:off x="311700" y="1170425"/>
            <a:ext cx="8520600" cy="3492900"/>
          </a:xfrm>
          <a:prstGeom prst="rect">
            <a:avLst/>
          </a:prstGeom>
          <a:noFill/>
          <a:ln>
            <a:noFill/>
          </a:ln>
        </p:spPr>
      </p:sp>
      <p:sp>
        <p:nvSpPr>
          <p:cNvPr id="426" name="Google Shape;426;p4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eet the team">
  <p:cSld name="BLANK_1_1_1_1_2_3">
    <p:spTree>
      <p:nvGrpSpPr>
        <p:cNvPr id="33" name="Shape 33"/>
        <p:cNvGrpSpPr/>
        <p:nvPr/>
      </p:nvGrpSpPr>
      <p:grpSpPr>
        <a:xfrm>
          <a:off x="0" y="0"/>
          <a:ext cx="0" cy="0"/>
          <a:chOff x="0" y="0"/>
          <a:chExt cx="0" cy="0"/>
        </a:xfrm>
      </p:grpSpPr>
      <p:sp>
        <p:nvSpPr>
          <p:cNvPr id="34" name="Google Shape;34;p5"/>
          <p:cNvSpPr/>
          <p:nvPr/>
        </p:nvSpPr>
        <p:spPr>
          <a:xfrm>
            <a:off x="-3491" y="1985350"/>
            <a:ext cx="3736169" cy="3157918"/>
          </a:xfrm>
          <a:custGeom>
            <a:rect b="b" l="l" r="r" t="t"/>
            <a:pathLst>
              <a:path extrusionOk="0" h="209550" w="247921">
                <a:moveTo>
                  <a:pt x="0" y="0"/>
                </a:moveTo>
                <a:lnTo>
                  <a:pt x="0" y="2516"/>
                </a:lnTo>
                <a:lnTo>
                  <a:pt x="1966" y="5976"/>
                </a:lnTo>
                <a:lnTo>
                  <a:pt x="3853" y="9593"/>
                </a:lnTo>
                <a:lnTo>
                  <a:pt x="5661" y="13289"/>
                </a:lnTo>
                <a:lnTo>
                  <a:pt x="7391" y="17063"/>
                </a:lnTo>
                <a:lnTo>
                  <a:pt x="9042" y="20994"/>
                </a:lnTo>
                <a:lnTo>
                  <a:pt x="10615" y="24926"/>
                </a:lnTo>
                <a:lnTo>
                  <a:pt x="12030" y="28936"/>
                </a:lnTo>
                <a:lnTo>
                  <a:pt x="13446" y="32946"/>
                </a:lnTo>
                <a:lnTo>
                  <a:pt x="14704" y="37114"/>
                </a:lnTo>
                <a:lnTo>
                  <a:pt x="15962" y="41360"/>
                </a:lnTo>
                <a:lnTo>
                  <a:pt x="17063" y="45606"/>
                </a:lnTo>
                <a:lnTo>
                  <a:pt x="18085" y="49930"/>
                </a:lnTo>
                <a:lnTo>
                  <a:pt x="19029" y="54334"/>
                </a:lnTo>
                <a:lnTo>
                  <a:pt x="19815" y="58737"/>
                </a:lnTo>
                <a:lnTo>
                  <a:pt x="20601" y="63219"/>
                </a:lnTo>
                <a:lnTo>
                  <a:pt x="21230" y="67779"/>
                </a:lnTo>
                <a:lnTo>
                  <a:pt x="18557" y="68173"/>
                </a:lnTo>
                <a:lnTo>
                  <a:pt x="15883" y="68566"/>
                </a:lnTo>
                <a:lnTo>
                  <a:pt x="13210" y="69037"/>
                </a:lnTo>
                <a:lnTo>
                  <a:pt x="10536" y="69588"/>
                </a:lnTo>
                <a:lnTo>
                  <a:pt x="7942" y="70217"/>
                </a:lnTo>
                <a:lnTo>
                  <a:pt x="5268" y="70846"/>
                </a:lnTo>
                <a:lnTo>
                  <a:pt x="2595" y="71554"/>
                </a:lnTo>
                <a:lnTo>
                  <a:pt x="0" y="72261"/>
                </a:lnTo>
                <a:lnTo>
                  <a:pt x="0" y="73598"/>
                </a:lnTo>
                <a:lnTo>
                  <a:pt x="3302" y="72576"/>
                </a:lnTo>
                <a:lnTo>
                  <a:pt x="7784" y="71475"/>
                </a:lnTo>
                <a:lnTo>
                  <a:pt x="12345" y="70531"/>
                </a:lnTo>
                <a:lnTo>
                  <a:pt x="16827" y="69667"/>
                </a:lnTo>
                <a:lnTo>
                  <a:pt x="21387" y="69037"/>
                </a:lnTo>
                <a:lnTo>
                  <a:pt x="21859" y="72812"/>
                </a:lnTo>
                <a:lnTo>
                  <a:pt x="22174" y="76193"/>
                </a:lnTo>
                <a:lnTo>
                  <a:pt x="22488" y="79495"/>
                </a:lnTo>
                <a:lnTo>
                  <a:pt x="22724" y="82876"/>
                </a:lnTo>
                <a:lnTo>
                  <a:pt x="22881" y="86258"/>
                </a:lnTo>
                <a:lnTo>
                  <a:pt x="22960" y="89639"/>
                </a:lnTo>
                <a:lnTo>
                  <a:pt x="23039" y="92941"/>
                </a:lnTo>
                <a:lnTo>
                  <a:pt x="23039" y="96322"/>
                </a:lnTo>
                <a:lnTo>
                  <a:pt x="23039" y="99703"/>
                </a:lnTo>
                <a:lnTo>
                  <a:pt x="22960" y="103006"/>
                </a:lnTo>
                <a:lnTo>
                  <a:pt x="22803" y="106387"/>
                </a:lnTo>
                <a:lnTo>
                  <a:pt x="22645" y="109689"/>
                </a:lnTo>
                <a:lnTo>
                  <a:pt x="22410" y="113071"/>
                </a:lnTo>
                <a:lnTo>
                  <a:pt x="22095" y="116373"/>
                </a:lnTo>
                <a:lnTo>
                  <a:pt x="21781" y="119675"/>
                </a:lnTo>
                <a:lnTo>
                  <a:pt x="21387" y="122978"/>
                </a:lnTo>
                <a:lnTo>
                  <a:pt x="20916" y="126280"/>
                </a:lnTo>
                <a:lnTo>
                  <a:pt x="20444" y="129504"/>
                </a:lnTo>
                <a:lnTo>
                  <a:pt x="19893" y="132807"/>
                </a:lnTo>
                <a:lnTo>
                  <a:pt x="19264" y="136031"/>
                </a:lnTo>
                <a:lnTo>
                  <a:pt x="18635" y="139254"/>
                </a:lnTo>
                <a:lnTo>
                  <a:pt x="17928" y="142478"/>
                </a:lnTo>
                <a:lnTo>
                  <a:pt x="17220" y="145623"/>
                </a:lnTo>
                <a:lnTo>
                  <a:pt x="16434" y="148769"/>
                </a:lnTo>
                <a:lnTo>
                  <a:pt x="15569" y="151914"/>
                </a:lnTo>
                <a:lnTo>
                  <a:pt x="14625" y="155059"/>
                </a:lnTo>
                <a:lnTo>
                  <a:pt x="13760" y="158126"/>
                </a:lnTo>
                <a:lnTo>
                  <a:pt x="12738" y="161192"/>
                </a:lnTo>
                <a:lnTo>
                  <a:pt x="11716" y="164259"/>
                </a:lnTo>
                <a:lnTo>
                  <a:pt x="10615" y="167247"/>
                </a:lnTo>
                <a:lnTo>
                  <a:pt x="9514" y="170235"/>
                </a:lnTo>
                <a:lnTo>
                  <a:pt x="8256" y="173144"/>
                </a:lnTo>
                <a:lnTo>
                  <a:pt x="7077" y="176053"/>
                </a:lnTo>
                <a:lnTo>
                  <a:pt x="5425" y="179356"/>
                </a:lnTo>
                <a:lnTo>
                  <a:pt x="3696" y="182658"/>
                </a:lnTo>
                <a:lnTo>
                  <a:pt x="1887" y="185961"/>
                </a:lnTo>
                <a:lnTo>
                  <a:pt x="0" y="189185"/>
                </a:lnTo>
                <a:lnTo>
                  <a:pt x="0" y="191622"/>
                </a:lnTo>
                <a:lnTo>
                  <a:pt x="2280" y="187848"/>
                </a:lnTo>
                <a:lnTo>
                  <a:pt x="4403" y="184152"/>
                </a:lnTo>
                <a:lnTo>
                  <a:pt x="6369" y="180378"/>
                </a:lnTo>
                <a:lnTo>
                  <a:pt x="8178" y="176604"/>
                </a:lnTo>
                <a:lnTo>
                  <a:pt x="9436" y="173616"/>
                </a:lnTo>
                <a:lnTo>
                  <a:pt x="10615" y="170707"/>
                </a:lnTo>
                <a:lnTo>
                  <a:pt x="11795" y="167719"/>
                </a:lnTo>
                <a:lnTo>
                  <a:pt x="12895" y="164652"/>
                </a:lnTo>
                <a:lnTo>
                  <a:pt x="13918" y="161585"/>
                </a:lnTo>
                <a:lnTo>
                  <a:pt x="14940" y="158519"/>
                </a:lnTo>
                <a:lnTo>
                  <a:pt x="15883" y="155452"/>
                </a:lnTo>
                <a:lnTo>
                  <a:pt x="16748" y="152307"/>
                </a:lnTo>
                <a:lnTo>
                  <a:pt x="17613" y="149162"/>
                </a:lnTo>
                <a:lnTo>
                  <a:pt x="18399" y="145938"/>
                </a:lnTo>
                <a:lnTo>
                  <a:pt x="19186" y="142714"/>
                </a:lnTo>
                <a:lnTo>
                  <a:pt x="19893" y="139490"/>
                </a:lnTo>
                <a:lnTo>
                  <a:pt x="20522" y="136266"/>
                </a:lnTo>
                <a:lnTo>
                  <a:pt x="21073" y="133043"/>
                </a:lnTo>
                <a:lnTo>
                  <a:pt x="21623" y="129740"/>
                </a:lnTo>
                <a:lnTo>
                  <a:pt x="22174" y="126438"/>
                </a:lnTo>
                <a:lnTo>
                  <a:pt x="22567" y="123135"/>
                </a:lnTo>
                <a:lnTo>
                  <a:pt x="22960" y="119833"/>
                </a:lnTo>
                <a:lnTo>
                  <a:pt x="23353" y="116530"/>
                </a:lnTo>
                <a:lnTo>
                  <a:pt x="23668" y="113149"/>
                </a:lnTo>
                <a:lnTo>
                  <a:pt x="23904" y="109768"/>
                </a:lnTo>
                <a:lnTo>
                  <a:pt x="24061" y="106466"/>
                </a:lnTo>
                <a:lnTo>
                  <a:pt x="24218" y="103084"/>
                </a:lnTo>
                <a:lnTo>
                  <a:pt x="24297" y="99703"/>
                </a:lnTo>
                <a:lnTo>
                  <a:pt x="24297" y="96322"/>
                </a:lnTo>
                <a:lnTo>
                  <a:pt x="24297" y="92941"/>
                </a:lnTo>
                <a:lnTo>
                  <a:pt x="24218" y="89560"/>
                </a:lnTo>
                <a:lnTo>
                  <a:pt x="24139" y="86179"/>
                </a:lnTo>
                <a:lnTo>
                  <a:pt x="23982" y="82798"/>
                </a:lnTo>
                <a:lnTo>
                  <a:pt x="23746" y="79417"/>
                </a:lnTo>
                <a:lnTo>
                  <a:pt x="23432" y="76036"/>
                </a:lnTo>
                <a:lnTo>
                  <a:pt x="23117" y="72654"/>
                </a:lnTo>
                <a:lnTo>
                  <a:pt x="22645" y="68880"/>
                </a:lnTo>
                <a:lnTo>
                  <a:pt x="27521" y="68408"/>
                </a:lnTo>
                <a:lnTo>
                  <a:pt x="32474" y="68094"/>
                </a:lnTo>
                <a:lnTo>
                  <a:pt x="37428" y="67937"/>
                </a:lnTo>
                <a:lnTo>
                  <a:pt x="42382" y="68015"/>
                </a:lnTo>
                <a:lnTo>
                  <a:pt x="47335" y="68173"/>
                </a:lnTo>
                <a:lnTo>
                  <a:pt x="52368" y="68644"/>
                </a:lnTo>
                <a:lnTo>
                  <a:pt x="57400" y="69195"/>
                </a:lnTo>
                <a:lnTo>
                  <a:pt x="62432" y="69981"/>
                </a:lnTo>
                <a:lnTo>
                  <a:pt x="67229" y="70846"/>
                </a:lnTo>
                <a:lnTo>
                  <a:pt x="72025" y="71947"/>
                </a:lnTo>
                <a:lnTo>
                  <a:pt x="76900" y="73126"/>
                </a:lnTo>
                <a:lnTo>
                  <a:pt x="81775" y="74542"/>
                </a:lnTo>
                <a:lnTo>
                  <a:pt x="86650" y="76114"/>
                </a:lnTo>
                <a:lnTo>
                  <a:pt x="91604" y="77844"/>
                </a:lnTo>
                <a:lnTo>
                  <a:pt x="96479" y="79653"/>
                </a:lnTo>
                <a:lnTo>
                  <a:pt x="101433" y="81697"/>
                </a:lnTo>
                <a:lnTo>
                  <a:pt x="106387" y="83899"/>
                </a:lnTo>
                <a:lnTo>
                  <a:pt x="111340" y="86258"/>
                </a:lnTo>
                <a:lnTo>
                  <a:pt x="116294" y="88852"/>
                </a:lnTo>
                <a:lnTo>
                  <a:pt x="121248" y="91526"/>
                </a:lnTo>
                <a:lnTo>
                  <a:pt x="126280" y="94356"/>
                </a:lnTo>
                <a:lnTo>
                  <a:pt x="131234" y="97344"/>
                </a:lnTo>
                <a:lnTo>
                  <a:pt x="136266" y="100490"/>
                </a:lnTo>
                <a:lnTo>
                  <a:pt x="141298" y="103792"/>
                </a:lnTo>
                <a:lnTo>
                  <a:pt x="145309" y="106623"/>
                </a:lnTo>
                <a:lnTo>
                  <a:pt x="149319" y="109454"/>
                </a:lnTo>
                <a:lnTo>
                  <a:pt x="153329" y="112441"/>
                </a:lnTo>
                <a:lnTo>
                  <a:pt x="157339" y="115508"/>
                </a:lnTo>
                <a:lnTo>
                  <a:pt x="161349" y="118653"/>
                </a:lnTo>
                <a:lnTo>
                  <a:pt x="165359" y="121956"/>
                </a:lnTo>
                <a:lnTo>
                  <a:pt x="169369" y="125258"/>
                </a:lnTo>
                <a:lnTo>
                  <a:pt x="173380" y="128718"/>
                </a:lnTo>
                <a:lnTo>
                  <a:pt x="177390" y="132335"/>
                </a:lnTo>
                <a:lnTo>
                  <a:pt x="181400" y="135952"/>
                </a:lnTo>
                <a:lnTo>
                  <a:pt x="185410" y="139648"/>
                </a:lnTo>
                <a:lnTo>
                  <a:pt x="189420" y="143500"/>
                </a:lnTo>
                <a:lnTo>
                  <a:pt x="193352" y="147432"/>
                </a:lnTo>
                <a:lnTo>
                  <a:pt x="197362" y="151442"/>
                </a:lnTo>
                <a:lnTo>
                  <a:pt x="201372" y="155531"/>
                </a:lnTo>
                <a:lnTo>
                  <a:pt x="205303" y="159777"/>
                </a:lnTo>
                <a:lnTo>
                  <a:pt x="211515" y="166539"/>
                </a:lnTo>
                <a:lnTo>
                  <a:pt x="217491" y="173301"/>
                </a:lnTo>
                <a:lnTo>
                  <a:pt x="223074" y="179906"/>
                </a:lnTo>
                <a:lnTo>
                  <a:pt x="228421" y="186354"/>
                </a:lnTo>
                <a:lnTo>
                  <a:pt x="233453" y="192566"/>
                </a:lnTo>
                <a:lnTo>
                  <a:pt x="238092" y="198542"/>
                </a:lnTo>
                <a:lnTo>
                  <a:pt x="242417" y="204203"/>
                </a:lnTo>
                <a:lnTo>
                  <a:pt x="246348" y="209550"/>
                </a:lnTo>
                <a:lnTo>
                  <a:pt x="247921" y="209550"/>
                </a:lnTo>
                <a:lnTo>
                  <a:pt x="243911" y="204125"/>
                </a:lnTo>
                <a:lnTo>
                  <a:pt x="239586" y="198384"/>
                </a:lnTo>
                <a:lnTo>
                  <a:pt x="234868" y="192330"/>
                </a:lnTo>
                <a:lnTo>
                  <a:pt x="229757" y="186040"/>
                </a:lnTo>
                <a:lnTo>
                  <a:pt x="224411" y="179435"/>
                </a:lnTo>
                <a:lnTo>
                  <a:pt x="218671" y="172751"/>
                </a:lnTo>
                <a:lnTo>
                  <a:pt x="212616" y="165832"/>
                </a:lnTo>
                <a:lnTo>
                  <a:pt x="206247" y="158912"/>
                </a:lnTo>
                <a:lnTo>
                  <a:pt x="202237" y="154745"/>
                </a:lnTo>
                <a:lnTo>
                  <a:pt x="198305" y="150577"/>
                </a:lnTo>
                <a:lnTo>
                  <a:pt x="194295" y="146567"/>
                </a:lnTo>
                <a:lnTo>
                  <a:pt x="190285" y="142636"/>
                </a:lnTo>
                <a:lnTo>
                  <a:pt x="186275" y="138783"/>
                </a:lnTo>
                <a:lnTo>
                  <a:pt x="182265" y="135008"/>
                </a:lnTo>
                <a:lnTo>
                  <a:pt x="178255" y="131391"/>
                </a:lnTo>
                <a:lnTo>
                  <a:pt x="174245" y="127774"/>
                </a:lnTo>
                <a:lnTo>
                  <a:pt x="170234" y="124315"/>
                </a:lnTo>
                <a:lnTo>
                  <a:pt x="166146" y="120934"/>
                </a:lnTo>
                <a:lnTo>
                  <a:pt x="162135" y="117710"/>
                </a:lnTo>
                <a:lnTo>
                  <a:pt x="158125" y="114486"/>
                </a:lnTo>
                <a:lnTo>
                  <a:pt x="154037" y="111419"/>
                </a:lnTo>
                <a:lnTo>
                  <a:pt x="150026" y="108431"/>
                </a:lnTo>
                <a:lnTo>
                  <a:pt x="146016" y="105601"/>
                </a:lnTo>
                <a:lnTo>
                  <a:pt x="142006" y="102770"/>
                </a:lnTo>
                <a:lnTo>
                  <a:pt x="136974" y="99467"/>
                </a:lnTo>
                <a:lnTo>
                  <a:pt x="131941" y="96244"/>
                </a:lnTo>
                <a:lnTo>
                  <a:pt x="126909" y="93256"/>
                </a:lnTo>
                <a:lnTo>
                  <a:pt x="121877" y="90425"/>
                </a:lnTo>
                <a:lnTo>
                  <a:pt x="116844" y="87673"/>
                </a:lnTo>
                <a:lnTo>
                  <a:pt x="111891" y="85157"/>
                </a:lnTo>
                <a:lnTo>
                  <a:pt x="106858" y="82798"/>
                </a:lnTo>
                <a:lnTo>
                  <a:pt x="101905" y="80596"/>
                </a:lnTo>
                <a:lnTo>
                  <a:pt x="96951" y="78473"/>
                </a:lnTo>
                <a:lnTo>
                  <a:pt x="91997" y="76586"/>
                </a:lnTo>
                <a:lnTo>
                  <a:pt x="87044" y="74935"/>
                </a:lnTo>
                <a:lnTo>
                  <a:pt x="82090" y="73362"/>
                </a:lnTo>
                <a:lnTo>
                  <a:pt x="77215" y="71947"/>
                </a:lnTo>
                <a:lnTo>
                  <a:pt x="72340" y="70689"/>
                </a:lnTo>
                <a:lnTo>
                  <a:pt x="67465" y="69667"/>
                </a:lnTo>
                <a:lnTo>
                  <a:pt x="62590" y="68723"/>
                </a:lnTo>
                <a:lnTo>
                  <a:pt x="57557" y="67937"/>
                </a:lnTo>
                <a:lnTo>
                  <a:pt x="52446" y="67386"/>
                </a:lnTo>
                <a:lnTo>
                  <a:pt x="47414" y="66914"/>
                </a:lnTo>
                <a:lnTo>
                  <a:pt x="42382" y="66757"/>
                </a:lnTo>
                <a:lnTo>
                  <a:pt x="37428" y="66679"/>
                </a:lnTo>
                <a:lnTo>
                  <a:pt x="32396" y="66836"/>
                </a:lnTo>
                <a:lnTo>
                  <a:pt x="27442" y="67150"/>
                </a:lnTo>
                <a:lnTo>
                  <a:pt x="22488" y="67622"/>
                </a:lnTo>
                <a:lnTo>
                  <a:pt x="21781" y="62904"/>
                </a:lnTo>
                <a:lnTo>
                  <a:pt x="21073" y="58265"/>
                </a:lnTo>
                <a:lnTo>
                  <a:pt x="20129" y="53626"/>
                </a:lnTo>
                <a:lnTo>
                  <a:pt x="19186" y="49065"/>
                </a:lnTo>
                <a:lnTo>
                  <a:pt x="18085" y="44583"/>
                </a:lnTo>
                <a:lnTo>
                  <a:pt x="16905" y="40102"/>
                </a:lnTo>
                <a:lnTo>
                  <a:pt x="15647" y="35777"/>
                </a:lnTo>
                <a:lnTo>
                  <a:pt x="14232" y="31452"/>
                </a:lnTo>
                <a:lnTo>
                  <a:pt x="12817" y="27285"/>
                </a:lnTo>
                <a:lnTo>
                  <a:pt x="11244" y="23117"/>
                </a:lnTo>
                <a:lnTo>
                  <a:pt x="9593" y="19029"/>
                </a:lnTo>
                <a:lnTo>
                  <a:pt x="7863" y="15018"/>
                </a:lnTo>
                <a:lnTo>
                  <a:pt x="5976" y="11166"/>
                </a:lnTo>
                <a:lnTo>
                  <a:pt x="4089" y="7313"/>
                </a:lnTo>
                <a:lnTo>
                  <a:pt x="2123" y="3617"/>
                </a:lnTo>
                <a:lnTo>
                  <a:pt x="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2"/>
              </a:solidFill>
              <a:latin typeface="Nunito Sans"/>
              <a:ea typeface="Nunito Sans"/>
              <a:cs typeface="Nunito Sans"/>
              <a:sym typeface="Nunito Sans"/>
            </a:endParaRPr>
          </a:p>
        </p:txBody>
      </p:sp>
      <p:sp>
        <p:nvSpPr>
          <p:cNvPr id="35" name="Google Shape;35;p5"/>
          <p:cNvSpPr txBox="1"/>
          <p:nvPr>
            <p:ph type="title"/>
          </p:nvPr>
        </p:nvSpPr>
        <p:spPr>
          <a:xfrm>
            <a:off x="228600" y="228600"/>
            <a:ext cx="5707200" cy="587700"/>
          </a:xfrm>
          <a:prstGeom prst="rect">
            <a:avLst/>
          </a:prstGeom>
        </p:spPr>
        <p:txBody>
          <a:bodyPr anchorCtr="0" anchor="t" bIns="91425" lIns="91425" spcFirstLastPara="1" rIns="91425" wrap="square" tIns="91425">
            <a:spAutoFit/>
          </a:bodyPr>
          <a:lstStyle>
            <a:lvl1pPr lvl="0">
              <a:spcBef>
                <a:spcPts val="0"/>
              </a:spcBef>
              <a:spcAft>
                <a:spcPts val="0"/>
              </a:spcAft>
              <a:buNone/>
              <a:defRPr/>
            </a:lvl1pPr>
            <a:lvl2pPr lvl="1">
              <a:spcBef>
                <a:spcPts val="0"/>
              </a:spcBef>
              <a:spcAft>
                <a:spcPts val="0"/>
              </a:spcAft>
              <a:buNone/>
              <a:defRPr>
                <a:latin typeface="Poppins SemiBold"/>
                <a:ea typeface="Poppins SemiBold"/>
                <a:cs typeface="Poppins SemiBold"/>
                <a:sym typeface="Poppins SemiBold"/>
              </a:defRPr>
            </a:lvl2pPr>
            <a:lvl3pPr lvl="2">
              <a:spcBef>
                <a:spcPts val="0"/>
              </a:spcBef>
              <a:spcAft>
                <a:spcPts val="0"/>
              </a:spcAft>
              <a:buNone/>
              <a:defRPr>
                <a:latin typeface="Poppins SemiBold"/>
                <a:ea typeface="Poppins SemiBold"/>
                <a:cs typeface="Poppins SemiBold"/>
                <a:sym typeface="Poppins SemiBold"/>
              </a:defRPr>
            </a:lvl3pPr>
            <a:lvl4pPr lvl="3">
              <a:spcBef>
                <a:spcPts val="0"/>
              </a:spcBef>
              <a:spcAft>
                <a:spcPts val="0"/>
              </a:spcAft>
              <a:buNone/>
              <a:defRPr>
                <a:latin typeface="Poppins SemiBold"/>
                <a:ea typeface="Poppins SemiBold"/>
                <a:cs typeface="Poppins SemiBold"/>
                <a:sym typeface="Poppins SemiBold"/>
              </a:defRPr>
            </a:lvl4pPr>
            <a:lvl5pPr lvl="4">
              <a:spcBef>
                <a:spcPts val="0"/>
              </a:spcBef>
              <a:spcAft>
                <a:spcPts val="0"/>
              </a:spcAft>
              <a:buNone/>
              <a:defRPr>
                <a:latin typeface="Poppins SemiBold"/>
                <a:ea typeface="Poppins SemiBold"/>
                <a:cs typeface="Poppins SemiBold"/>
                <a:sym typeface="Poppins SemiBold"/>
              </a:defRPr>
            </a:lvl5pPr>
            <a:lvl6pPr lvl="5">
              <a:spcBef>
                <a:spcPts val="0"/>
              </a:spcBef>
              <a:spcAft>
                <a:spcPts val="0"/>
              </a:spcAft>
              <a:buNone/>
              <a:defRPr>
                <a:latin typeface="Poppins SemiBold"/>
                <a:ea typeface="Poppins SemiBold"/>
                <a:cs typeface="Poppins SemiBold"/>
                <a:sym typeface="Poppins SemiBold"/>
              </a:defRPr>
            </a:lvl6pPr>
            <a:lvl7pPr lvl="6">
              <a:spcBef>
                <a:spcPts val="0"/>
              </a:spcBef>
              <a:spcAft>
                <a:spcPts val="0"/>
              </a:spcAft>
              <a:buNone/>
              <a:defRPr>
                <a:latin typeface="Poppins SemiBold"/>
                <a:ea typeface="Poppins SemiBold"/>
                <a:cs typeface="Poppins SemiBold"/>
                <a:sym typeface="Poppins SemiBold"/>
              </a:defRPr>
            </a:lvl7pPr>
            <a:lvl8pPr lvl="7">
              <a:spcBef>
                <a:spcPts val="0"/>
              </a:spcBef>
              <a:spcAft>
                <a:spcPts val="0"/>
              </a:spcAft>
              <a:buNone/>
              <a:defRPr>
                <a:latin typeface="Poppins SemiBold"/>
                <a:ea typeface="Poppins SemiBold"/>
                <a:cs typeface="Poppins SemiBold"/>
                <a:sym typeface="Poppins SemiBold"/>
              </a:defRPr>
            </a:lvl8pPr>
            <a:lvl9pPr lvl="8">
              <a:spcBef>
                <a:spcPts val="0"/>
              </a:spcBef>
              <a:spcAft>
                <a:spcPts val="0"/>
              </a:spcAft>
              <a:buNone/>
              <a:defRPr>
                <a:latin typeface="Poppins SemiBold"/>
                <a:ea typeface="Poppins SemiBold"/>
                <a:cs typeface="Poppins SemiBold"/>
                <a:sym typeface="Poppins SemiBold"/>
              </a:defRPr>
            </a:lvl9pPr>
          </a:lstStyle>
          <a:p/>
        </p:txBody>
      </p:sp>
      <p:sp>
        <p:nvSpPr>
          <p:cNvPr id="36" name="Google Shape;36;p5"/>
          <p:cNvSpPr txBox="1"/>
          <p:nvPr/>
        </p:nvSpPr>
        <p:spPr>
          <a:xfrm>
            <a:off x="6720300" y="4800275"/>
            <a:ext cx="21951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fld id="{00000000-1234-1234-1234-123412341234}" type="slidenum">
              <a:rPr lang="en" sz="700">
                <a:solidFill>
                  <a:schemeClr val="accent5"/>
                </a:solidFill>
                <a:latin typeface="Nunito Sans"/>
                <a:ea typeface="Nunito Sans"/>
                <a:cs typeface="Nunito Sans"/>
                <a:sym typeface="Nunito Sans"/>
              </a:rPr>
              <a:t>‹#›</a:t>
            </a:fld>
            <a:endParaRPr sz="700">
              <a:solidFill>
                <a:schemeClr val="accent5"/>
              </a:solidFill>
              <a:latin typeface="Nunito Sans"/>
              <a:ea typeface="Nunito Sans"/>
              <a:cs typeface="Nunito Sans"/>
              <a:sym typeface="Nunito Sans"/>
            </a:endParaRPr>
          </a:p>
        </p:txBody>
      </p:sp>
      <p:sp>
        <p:nvSpPr>
          <p:cNvPr id="37" name="Google Shape;37;p5"/>
          <p:cNvSpPr/>
          <p:nvPr>
            <p:ph idx="2" type="pic"/>
          </p:nvPr>
        </p:nvSpPr>
        <p:spPr>
          <a:xfrm>
            <a:off x="1208525" y="1164275"/>
            <a:ext cx="1115700" cy="1118100"/>
          </a:xfrm>
          <a:prstGeom prst="roundRect">
            <a:avLst>
              <a:gd fmla="val 16667" name="adj"/>
            </a:avLst>
          </a:prstGeom>
          <a:noFill/>
          <a:ln>
            <a:noFill/>
          </a:ln>
        </p:spPr>
      </p:sp>
      <p:sp>
        <p:nvSpPr>
          <p:cNvPr id="38" name="Google Shape;38;p5"/>
          <p:cNvSpPr/>
          <p:nvPr>
            <p:ph idx="3" type="pic"/>
          </p:nvPr>
        </p:nvSpPr>
        <p:spPr>
          <a:xfrm>
            <a:off x="3079163" y="1164275"/>
            <a:ext cx="1115700" cy="1118100"/>
          </a:xfrm>
          <a:prstGeom prst="roundRect">
            <a:avLst>
              <a:gd fmla="val 16667" name="adj"/>
            </a:avLst>
          </a:prstGeom>
          <a:noFill/>
          <a:ln>
            <a:noFill/>
          </a:ln>
        </p:spPr>
      </p:sp>
      <p:sp>
        <p:nvSpPr>
          <p:cNvPr id="39" name="Google Shape;39;p5"/>
          <p:cNvSpPr/>
          <p:nvPr>
            <p:ph idx="4" type="pic"/>
          </p:nvPr>
        </p:nvSpPr>
        <p:spPr>
          <a:xfrm>
            <a:off x="4949788" y="1164275"/>
            <a:ext cx="1115700" cy="1118100"/>
          </a:xfrm>
          <a:prstGeom prst="roundRect">
            <a:avLst>
              <a:gd fmla="val 16667" name="adj"/>
            </a:avLst>
          </a:prstGeom>
          <a:noFill/>
          <a:ln>
            <a:noFill/>
          </a:ln>
        </p:spPr>
      </p:sp>
      <p:sp>
        <p:nvSpPr>
          <p:cNvPr id="40" name="Google Shape;40;p5"/>
          <p:cNvSpPr/>
          <p:nvPr>
            <p:ph idx="5" type="pic"/>
          </p:nvPr>
        </p:nvSpPr>
        <p:spPr>
          <a:xfrm>
            <a:off x="6820413" y="1164275"/>
            <a:ext cx="1115700" cy="1118100"/>
          </a:xfrm>
          <a:prstGeom prst="roundRect">
            <a:avLst>
              <a:gd fmla="val 16667" name="adj"/>
            </a:avLst>
          </a:prstGeom>
          <a:noFill/>
          <a:ln>
            <a:noFill/>
          </a:ln>
        </p:spPr>
      </p:sp>
      <p:sp>
        <p:nvSpPr>
          <p:cNvPr id="41" name="Google Shape;41;p5"/>
          <p:cNvSpPr txBox="1"/>
          <p:nvPr>
            <p:ph idx="1" type="subTitle"/>
          </p:nvPr>
        </p:nvSpPr>
        <p:spPr>
          <a:xfrm>
            <a:off x="1208525" y="2282372"/>
            <a:ext cx="1115700" cy="234000"/>
          </a:xfrm>
          <a:prstGeom prst="rect">
            <a:avLst/>
          </a:prstGeom>
        </p:spPr>
        <p:txBody>
          <a:bodyPr anchorCtr="0" anchor="b" bIns="0" lIns="91425" spcFirstLastPara="1" rIns="91425" wrap="square" tIns="91425">
            <a:noAutofit/>
          </a:bodyPr>
          <a:lstStyle>
            <a:lvl1pPr lvl="0" algn="ctr">
              <a:spcBef>
                <a:spcPts val="0"/>
              </a:spcBef>
              <a:spcAft>
                <a:spcPts val="0"/>
              </a:spcAft>
              <a:buNone/>
              <a:defRPr b="1" sz="900">
                <a:solidFill>
                  <a:schemeClr val="accent1"/>
                </a:solidFill>
                <a:latin typeface="Nunito Sans"/>
                <a:ea typeface="Nunito Sans"/>
                <a:cs typeface="Nunito Sans"/>
                <a:sym typeface="Nunito Sans"/>
              </a:defRPr>
            </a:lvl1pPr>
            <a:lvl2pPr lvl="1">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2pPr>
            <a:lvl3pPr lvl="2">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3pPr>
            <a:lvl4pPr lvl="3">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4pPr>
            <a:lvl5pPr lvl="4">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5pPr>
            <a:lvl6pPr lvl="5">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6pPr>
            <a:lvl7pPr lvl="6">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7pPr>
            <a:lvl8pPr lvl="7">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8pPr>
            <a:lvl9pPr lvl="8">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9pPr>
          </a:lstStyle>
          <a:p/>
        </p:txBody>
      </p:sp>
      <p:sp>
        <p:nvSpPr>
          <p:cNvPr id="42" name="Google Shape;42;p5"/>
          <p:cNvSpPr txBox="1"/>
          <p:nvPr>
            <p:ph idx="6" type="subTitle"/>
          </p:nvPr>
        </p:nvSpPr>
        <p:spPr>
          <a:xfrm>
            <a:off x="1208525" y="2519934"/>
            <a:ext cx="1115700" cy="311400"/>
          </a:xfrm>
          <a:prstGeom prst="rect">
            <a:avLst/>
          </a:prstGeom>
        </p:spPr>
        <p:txBody>
          <a:bodyPr anchorCtr="0" anchor="t" bIns="0" lIns="91425" spcFirstLastPara="1" rIns="91425" wrap="square" tIns="0">
            <a:noAutofit/>
          </a:bodyPr>
          <a:lstStyle>
            <a:lvl1pPr lvl="0" algn="ctr">
              <a:spcBef>
                <a:spcPts val="0"/>
              </a:spcBef>
              <a:spcAft>
                <a:spcPts val="0"/>
              </a:spcAft>
              <a:buNone/>
              <a:defRPr sz="900">
                <a:latin typeface="Nunito Sans"/>
                <a:ea typeface="Nunito Sans"/>
                <a:cs typeface="Nunito Sans"/>
                <a:sym typeface="Nunito Sans"/>
              </a:defRPr>
            </a:lvl1pPr>
            <a:lvl2pPr lvl="1">
              <a:spcBef>
                <a:spcPts val="0"/>
              </a:spcBef>
              <a:spcAft>
                <a:spcPts val="0"/>
              </a:spcAft>
              <a:buSzPts val="1600"/>
              <a:buFont typeface="Nunito Sans"/>
              <a:buNone/>
              <a:defRPr>
                <a:latin typeface="Nunito Sans"/>
                <a:ea typeface="Nunito Sans"/>
                <a:cs typeface="Nunito Sans"/>
                <a:sym typeface="Nunito Sans"/>
              </a:defRPr>
            </a:lvl2pPr>
            <a:lvl3pPr lvl="2">
              <a:spcBef>
                <a:spcPts val="0"/>
              </a:spcBef>
              <a:spcAft>
                <a:spcPts val="0"/>
              </a:spcAft>
              <a:buSzPts val="1600"/>
              <a:buFont typeface="Nunito Sans"/>
              <a:buNone/>
              <a:defRPr>
                <a:latin typeface="Nunito Sans"/>
                <a:ea typeface="Nunito Sans"/>
                <a:cs typeface="Nunito Sans"/>
                <a:sym typeface="Nunito Sans"/>
              </a:defRPr>
            </a:lvl3pPr>
            <a:lvl4pPr lvl="3">
              <a:spcBef>
                <a:spcPts val="0"/>
              </a:spcBef>
              <a:spcAft>
                <a:spcPts val="0"/>
              </a:spcAft>
              <a:buSzPts val="1600"/>
              <a:buFont typeface="Nunito Sans"/>
              <a:buNone/>
              <a:defRPr>
                <a:latin typeface="Nunito Sans"/>
                <a:ea typeface="Nunito Sans"/>
                <a:cs typeface="Nunito Sans"/>
                <a:sym typeface="Nunito Sans"/>
              </a:defRPr>
            </a:lvl4pPr>
            <a:lvl5pPr lvl="4">
              <a:spcBef>
                <a:spcPts val="0"/>
              </a:spcBef>
              <a:spcAft>
                <a:spcPts val="0"/>
              </a:spcAft>
              <a:buSzPts val="1600"/>
              <a:buFont typeface="Nunito Sans"/>
              <a:buNone/>
              <a:defRPr>
                <a:latin typeface="Nunito Sans"/>
                <a:ea typeface="Nunito Sans"/>
                <a:cs typeface="Nunito Sans"/>
                <a:sym typeface="Nunito Sans"/>
              </a:defRPr>
            </a:lvl5pPr>
            <a:lvl6pPr lvl="5">
              <a:spcBef>
                <a:spcPts val="0"/>
              </a:spcBef>
              <a:spcAft>
                <a:spcPts val="0"/>
              </a:spcAft>
              <a:buSzPts val="1600"/>
              <a:buFont typeface="Nunito Sans"/>
              <a:buNone/>
              <a:defRPr>
                <a:latin typeface="Nunito Sans"/>
                <a:ea typeface="Nunito Sans"/>
                <a:cs typeface="Nunito Sans"/>
                <a:sym typeface="Nunito Sans"/>
              </a:defRPr>
            </a:lvl6pPr>
            <a:lvl7pPr lvl="6">
              <a:spcBef>
                <a:spcPts val="0"/>
              </a:spcBef>
              <a:spcAft>
                <a:spcPts val="0"/>
              </a:spcAft>
              <a:buSzPts val="1600"/>
              <a:buFont typeface="Nunito Sans"/>
              <a:buNone/>
              <a:defRPr>
                <a:latin typeface="Nunito Sans"/>
                <a:ea typeface="Nunito Sans"/>
                <a:cs typeface="Nunito Sans"/>
                <a:sym typeface="Nunito Sans"/>
              </a:defRPr>
            </a:lvl7pPr>
            <a:lvl8pPr lvl="7">
              <a:spcBef>
                <a:spcPts val="0"/>
              </a:spcBef>
              <a:spcAft>
                <a:spcPts val="0"/>
              </a:spcAft>
              <a:buSzPts val="1600"/>
              <a:buFont typeface="Nunito Sans"/>
              <a:buNone/>
              <a:defRPr>
                <a:latin typeface="Nunito Sans"/>
                <a:ea typeface="Nunito Sans"/>
                <a:cs typeface="Nunito Sans"/>
                <a:sym typeface="Nunito Sans"/>
              </a:defRPr>
            </a:lvl8pPr>
            <a:lvl9pPr lvl="8">
              <a:spcBef>
                <a:spcPts val="0"/>
              </a:spcBef>
              <a:spcAft>
                <a:spcPts val="0"/>
              </a:spcAft>
              <a:buSzPts val="1600"/>
              <a:buFont typeface="Nunito Sans"/>
              <a:buNone/>
              <a:defRPr>
                <a:latin typeface="Nunito Sans"/>
                <a:ea typeface="Nunito Sans"/>
                <a:cs typeface="Nunito Sans"/>
                <a:sym typeface="Nunito Sans"/>
              </a:defRPr>
            </a:lvl9pPr>
          </a:lstStyle>
          <a:p/>
        </p:txBody>
      </p:sp>
      <p:sp>
        <p:nvSpPr>
          <p:cNvPr id="43" name="Google Shape;43;p5"/>
          <p:cNvSpPr txBox="1"/>
          <p:nvPr>
            <p:ph idx="7" type="subTitle"/>
          </p:nvPr>
        </p:nvSpPr>
        <p:spPr>
          <a:xfrm>
            <a:off x="3079166" y="2282372"/>
            <a:ext cx="1115700" cy="234000"/>
          </a:xfrm>
          <a:prstGeom prst="rect">
            <a:avLst/>
          </a:prstGeom>
        </p:spPr>
        <p:txBody>
          <a:bodyPr anchorCtr="0" anchor="b" bIns="0" lIns="91425" spcFirstLastPara="1" rIns="91425" wrap="square" tIns="91425">
            <a:noAutofit/>
          </a:bodyPr>
          <a:lstStyle>
            <a:lvl1pPr lvl="0" algn="ctr">
              <a:spcBef>
                <a:spcPts val="0"/>
              </a:spcBef>
              <a:spcAft>
                <a:spcPts val="0"/>
              </a:spcAft>
              <a:buNone/>
              <a:defRPr b="1" sz="900">
                <a:solidFill>
                  <a:schemeClr val="accent1"/>
                </a:solidFill>
                <a:latin typeface="Nunito Sans"/>
                <a:ea typeface="Nunito Sans"/>
                <a:cs typeface="Nunito Sans"/>
                <a:sym typeface="Nunito Sans"/>
              </a:defRPr>
            </a:lvl1pPr>
            <a:lvl2pPr lvl="1">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2pPr>
            <a:lvl3pPr lvl="2">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3pPr>
            <a:lvl4pPr lvl="3">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4pPr>
            <a:lvl5pPr lvl="4">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5pPr>
            <a:lvl6pPr lvl="5">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6pPr>
            <a:lvl7pPr lvl="6">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7pPr>
            <a:lvl8pPr lvl="7">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8pPr>
            <a:lvl9pPr lvl="8">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9pPr>
          </a:lstStyle>
          <a:p/>
        </p:txBody>
      </p:sp>
      <p:sp>
        <p:nvSpPr>
          <p:cNvPr id="44" name="Google Shape;44;p5"/>
          <p:cNvSpPr txBox="1"/>
          <p:nvPr>
            <p:ph idx="8" type="subTitle"/>
          </p:nvPr>
        </p:nvSpPr>
        <p:spPr>
          <a:xfrm>
            <a:off x="3079163" y="2519934"/>
            <a:ext cx="1115700" cy="311400"/>
          </a:xfrm>
          <a:prstGeom prst="rect">
            <a:avLst/>
          </a:prstGeom>
        </p:spPr>
        <p:txBody>
          <a:bodyPr anchorCtr="0" anchor="t" bIns="0" lIns="91425" spcFirstLastPara="1" rIns="91425" wrap="square" tIns="0">
            <a:noAutofit/>
          </a:bodyPr>
          <a:lstStyle>
            <a:lvl1pPr lvl="0" algn="ctr">
              <a:spcBef>
                <a:spcPts val="0"/>
              </a:spcBef>
              <a:spcAft>
                <a:spcPts val="0"/>
              </a:spcAft>
              <a:buNone/>
              <a:defRPr sz="900">
                <a:latin typeface="Nunito Sans"/>
                <a:ea typeface="Nunito Sans"/>
                <a:cs typeface="Nunito Sans"/>
                <a:sym typeface="Nunito Sans"/>
              </a:defRPr>
            </a:lvl1pPr>
            <a:lvl2pPr lvl="1">
              <a:spcBef>
                <a:spcPts val="0"/>
              </a:spcBef>
              <a:spcAft>
                <a:spcPts val="0"/>
              </a:spcAft>
              <a:buSzPts val="1600"/>
              <a:buFont typeface="Nunito Sans"/>
              <a:buNone/>
              <a:defRPr>
                <a:latin typeface="Nunito Sans"/>
                <a:ea typeface="Nunito Sans"/>
                <a:cs typeface="Nunito Sans"/>
                <a:sym typeface="Nunito Sans"/>
              </a:defRPr>
            </a:lvl2pPr>
            <a:lvl3pPr lvl="2">
              <a:spcBef>
                <a:spcPts val="0"/>
              </a:spcBef>
              <a:spcAft>
                <a:spcPts val="0"/>
              </a:spcAft>
              <a:buSzPts val="1600"/>
              <a:buFont typeface="Nunito Sans"/>
              <a:buNone/>
              <a:defRPr>
                <a:latin typeface="Nunito Sans"/>
                <a:ea typeface="Nunito Sans"/>
                <a:cs typeface="Nunito Sans"/>
                <a:sym typeface="Nunito Sans"/>
              </a:defRPr>
            </a:lvl3pPr>
            <a:lvl4pPr lvl="3">
              <a:spcBef>
                <a:spcPts val="0"/>
              </a:spcBef>
              <a:spcAft>
                <a:spcPts val="0"/>
              </a:spcAft>
              <a:buSzPts val="1600"/>
              <a:buFont typeface="Nunito Sans"/>
              <a:buNone/>
              <a:defRPr>
                <a:latin typeface="Nunito Sans"/>
                <a:ea typeface="Nunito Sans"/>
                <a:cs typeface="Nunito Sans"/>
                <a:sym typeface="Nunito Sans"/>
              </a:defRPr>
            </a:lvl4pPr>
            <a:lvl5pPr lvl="4">
              <a:spcBef>
                <a:spcPts val="0"/>
              </a:spcBef>
              <a:spcAft>
                <a:spcPts val="0"/>
              </a:spcAft>
              <a:buSzPts val="1600"/>
              <a:buFont typeface="Nunito Sans"/>
              <a:buNone/>
              <a:defRPr>
                <a:latin typeface="Nunito Sans"/>
                <a:ea typeface="Nunito Sans"/>
                <a:cs typeface="Nunito Sans"/>
                <a:sym typeface="Nunito Sans"/>
              </a:defRPr>
            </a:lvl5pPr>
            <a:lvl6pPr lvl="5">
              <a:spcBef>
                <a:spcPts val="0"/>
              </a:spcBef>
              <a:spcAft>
                <a:spcPts val="0"/>
              </a:spcAft>
              <a:buSzPts val="1600"/>
              <a:buFont typeface="Nunito Sans"/>
              <a:buNone/>
              <a:defRPr>
                <a:latin typeface="Nunito Sans"/>
                <a:ea typeface="Nunito Sans"/>
                <a:cs typeface="Nunito Sans"/>
                <a:sym typeface="Nunito Sans"/>
              </a:defRPr>
            </a:lvl6pPr>
            <a:lvl7pPr lvl="6">
              <a:spcBef>
                <a:spcPts val="0"/>
              </a:spcBef>
              <a:spcAft>
                <a:spcPts val="0"/>
              </a:spcAft>
              <a:buSzPts val="1600"/>
              <a:buFont typeface="Nunito Sans"/>
              <a:buNone/>
              <a:defRPr>
                <a:latin typeface="Nunito Sans"/>
                <a:ea typeface="Nunito Sans"/>
                <a:cs typeface="Nunito Sans"/>
                <a:sym typeface="Nunito Sans"/>
              </a:defRPr>
            </a:lvl7pPr>
            <a:lvl8pPr lvl="7">
              <a:spcBef>
                <a:spcPts val="0"/>
              </a:spcBef>
              <a:spcAft>
                <a:spcPts val="0"/>
              </a:spcAft>
              <a:buSzPts val="1600"/>
              <a:buFont typeface="Nunito Sans"/>
              <a:buNone/>
              <a:defRPr>
                <a:latin typeface="Nunito Sans"/>
                <a:ea typeface="Nunito Sans"/>
                <a:cs typeface="Nunito Sans"/>
                <a:sym typeface="Nunito Sans"/>
              </a:defRPr>
            </a:lvl8pPr>
            <a:lvl9pPr lvl="8">
              <a:spcBef>
                <a:spcPts val="0"/>
              </a:spcBef>
              <a:spcAft>
                <a:spcPts val="0"/>
              </a:spcAft>
              <a:buSzPts val="1600"/>
              <a:buFont typeface="Nunito Sans"/>
              <a:buNone/>
              <a:defRPr>
                <a:latin typeface="Nunito Sans"/>
                <a:ea typeface="Nunito Sans"/>
                <a:cs typeface="Nunito Sans"/>
                <a:sym typeface="Nunito Sans"/>
              </a:defRPr>
            </a:lvl9pPr>
          </a:lstStyle>
          <a:p/>
        </p:txBody>
      </p:sp>
      <p:sp>
        <p:nvSpPr>
          <p:cNvPr id="45" name="Google Shape;45;p5"/>
          <p:cNvSpPr txBox="1"/>
          <p:nvPr>
            <p:ph idx="9" type="subTitle"/>
          </p:nvPr>
        </p:nvSpPr>
        <p:spPr>
          <a:xfrm>
            <a:off x="4949794" y="2282372"/>
            <a:ext cx="1115700" cy="234000"/>
          </a:xfrm>
          <a:prstGeom prst="rect">
            <a:avLst/>
          </a:prstGeom>
        </p:spPr>
        <p:txBody>
          <a:bodyPr anchorCtr="0" anchor="b" bIns="0" lIns="91425" spcFirstLastPara="1" rIns="91425" wrap="square" tIns="91425">
            <a:noAutofit/>
          </a:bodyPr>
          <a:lstStyle>
            <a:lvl1pPr lvl="0" algn="ctr">
              <a:spcBef>
                <a:spcPts val="0"/>
              </a:spcBef>
              <a:spcAft>
                <a:spcPts val="0"/>
              </a:spcAft>
              <a:buNone/>
              <a:defRPr b="1" sz="900">
                <a:solidFill>
                  <a:schemeClr val="accent1"/>
                </a:solidFill>
                <a:latin typeface="Nunito Sans"/>
                <a:ea typeface="Nunito Sans"/>
                <a:cs typeface="Nunito Sans"/>
                <a:sym typeface="Nunito Sans"/>
              </a:defRPr>
            </a:lvl1pPr>
            <a:lvl2pPr lvl="1">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2pPr>
            <a:lvl3pPr lvl="2">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3pPr>
            <a:lvl4pPr lvl="3">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4pPr>
            <a:lvl5pPr lvl="4">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5pPr>
            <a:lvl6pPr lvl="5">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6pPr>
            <a:lvl7pPr lvl="6">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7pPr>
            <a:lvl8pPr lvl="7">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8pPr>
            <a:lvl9pPr lvl="8">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9pPr>
          </a:lstStyle>
          <a:p/>
        </p:txBody>
      </p:sp>
      <p:sp>
        <p:nvSpPr>
          <p:cNvPr id="46" name="Google Shape;46;p5"/>
          <p:cNvSpPr txBox="1"/>
          <p:nvPr>
            <p:ph idx="13" type="subTitle"/>
          </p:nvPr>
        </p:nvSpPr>
        <p:spPr>
          <a:xfrm>
            <a:off x="4949788" y="2519934"/>
            <a:ext cx="1115700" cy="311400"/>
          </a:xfrm>
          <a:prstGeom prst="rect">
            <a:avLst/>
          </a:prstGeom>
        </p:spPr>
        <p:txBody>
          <a:bodyPr anchorCtr="0" anchor="t" bIns="0" lIns="91425" spcFirstLastPara="1" rIns="91425" wrap="square" tIns="0">
            <a:noAutofit/>
          </a:bodyPr>
          <a:lstStyle>
            <a:lvl1pPr lvl="0" algn="ctr">
              <a:spcBef>
                <a:spcPts val="0"/>
              </a:spcBef>
              <a:spcAft>
                <a:spcPts val="0"/>
              </a:spcAft>
              <a:buNone/>
              <a:defRPr sz="900">
                <a:latin typeface="Nunito Sans"/>
                <a:ea typeface="Nunito Sans"/>
                <a:cs typeface="Nunito Sans"/>
                <a:sym typeface="Nunito Sans"/>
              </a:defRPr>
            </a:lvl1pPr>
            <a:lvl2pPr lvl="1">
              <a:spcBef>
                <a:spcPts val="0"/>
              </a:spcBef>
              <a:spcAft>
                <a:spcPts val="0"/>
              </a:spcAft>
              <a:buSzPts val="1600"/>
              <a:buFont typeface="Nunito Sans"/>
              <a:buNone/>
              <a:defRPr>
                <a:latin typeface="Nunito Sans"/>
                <a:ea typeface="Nunito Sans"/>
                <a:cs typeface="Nunito Sans"/>
                <a:sym typeface="Nunito Sans"/>
              </a:defRPr>
            </a:lvl2pPr>
            <a:lvl3pPr lvl="2">
              <a:spcBef>
                <a:spcPts val="0"/>
              </a:spcBef>
              <a:spcAft>
                <a:spcPts val="0"/>
              </a:spcAft>
              <a:buSzPts val="1600"/>
              <a:buFont typeface="Nunito Sans"/>
              <a:buNone/>
              <a:defRPr>
                <a:latin typeface="Nunito Sans"/>
                <a:ea typeface="Nunito Sans"/>
                <a:cs typeface="Nunito Sans"/>
                <a:sym typeface="Nunito Sans"/>
              </a:defRPr>
            </a:lvl3pPr>
            <a:lvl4pPr lvl="3">
              <a:spcBef>
                <a:spcPts val="0"/>
              </a:spcBef>
              <a:spcAft>
                <a:spcPts val="0"/>
              </a:spcAft>
              <a:buSzPts val="1600"/>
              <a:buFont typeface="Nunito Sans"/>
              <a:buNone/>
              <a:defRPr>
                <a:latin typeface="Nunito Sans"/>
                <a:ea typeface="Nunito Sans"/>
                <a:cs typeface="Nunito Sans"/>
                <a:sym typeface="Nunito Sans"/>
              </a:defRPr>
            </a:lvl4pPr>
            <a:lvl5pPr lvl="4">
              <a:spcBef>
                <a:spcPts val="0"/>
              </a:spcBef>
              <a:spcAft>
                <a:spcPts val="0"/>
              </a:spcAft>
              <a:buSzPts val="1600"/>
              <a:buFont typeface="Nunito Sans"/>
              <a:buNone/>
              <a:defRPr>
                <a:latin typeface="Nunito Sans"/>
                <a:ea typeface="Nunito Sans"/>
                <a:cs typeface="Nunito Sans"/>
                <a:sym typeface="Nunito Sans"/>
              </a:defRPr>
            </a:lvl5pPr>
            <a:lvl6pPr lvl="5">
              <a:spcBef>
                <a:spcPts val="0"/>
              </a:spcBef>
              <a:spcAft>
                <a:spcPts val="0"/>
              </a:spcAft>
              <a:buSzPts val="1600"/>
              <a:buFont typeface="Nunito Sans"/>
              <a:buNone/>
              <a:defRPr>
                <a:latin typeface="Nunito Sans"/>
                <a:ea typeface="Nunito Sans"/>
                <a:cs typeface="Nunito Sans"/>
                <a:sym typeface="Nunito Sans"/>
              </a:defRPr>
            </a:lvl6pPr>
            <a:lvl7pPr lvl="6">
              <a:spcBef>
                <a:spcPts val="0"/>
              </a:spcBef>
              <a:spcAft>
                <a:spcPts val="0"/>
              </a:spcAft>
              <a:buSzPts val="1600"/>
              <a:buFont typeface="Nunito Sans"/>
              <a:buNone/>
              <a:defRPr>
                <a:latin typeface="Nunito Sans"/>
                <a:ea typeface="Nunito Sans"/>
                <a:cs typeface="Nunito Sans"/>
                <a:sym typeface="Nunito Sans"/>
              </a:defRPr>
            </a:lvl7pPr>
            <a:lvl8pPr lvl="7">
              <a:spcBef>
                <a:spcPts val="0"/>
              </a:spcBef>
              <a:spcAft>
                <a:spcPts val="0"/>
              </a:spcAft>
              <a:buSzPts val="1600"/>
              <a:buFont typeface="Nunito Sans"/>
              <a:buNone/>
              <a:defRPr>
                <a:latin typeface="Nunito Sans"/>
                <a:ea typeface="Nunito Sans"/>
                <a:cs typeface="Nunito Sans"/>
                <a:sym typeface="Nunito Sans"/>
              </a:defRPr>
            </a:lvl8pPr>
            <a:lvl9pPr lvl="8">
              <a:spcBef>
                <a:spcPts val="0"/>
              </a:spcBef>
              <a:spcAft>
                <a:spcPts val="0"/>
              </a:spcAft>
              <a:buSzPts val="1600"/>
              <a:buFont typeface="Nunito Sans"/>
              <a:buNone/>
              <a:defRPr>
                <a:latin typeface="Nunito Sans"/>
                <a:ea typeface="Nunito Sans"/>
                <a:cs typeface="Nunito Sans"/>
                <a:sym typeface="Nunito Sans"/>
              </a:defRPr>
            </a:lvl9pPr>
          </a:lstStyle>
          <a:p/>
        </p:txBody>
      </p:sp>
      <p:sp>
        <p:nvSpPr>
          <p:cNvPr id="47" name="Google Shape;47;p5"/>
          <p:cNvSpPr txBox="1"/>
          <p:nvPr>
            <p:ph idx="14" type="subTitle"/>
          </p:nvPr>
        </p:nvSpPr>
        <p:spPr>
          <a:xfrm>
            <a:off x="6820423" y="2282372"/>
            <a:ext cx="1115700" cy="234000"/>
          </a:xfrm>
          <a:prstGeom prst="rect">
            <a:avLst/>
          </a:prstGeom>
        </p:spPr>
        <p:txBody>
          <a:bodyPr anchorCtr="0" anchor="b" bIns="0" lIns="91425" spcFirstLastPara="1" rIns="91425" wrap="square" tIns="91425">
            <a:noAutofit/>
          </a:bodyPr>
          <a:lstStyle>
            <a:lvl1pPr lvl="0" algn="ctr">
              <a:spcBef>
                <a:spcPts val="0"/>
              </a:spcBef>
              <a:spcAft>
                <a:spcPts val="0"/>
              </a:spcAft>
              <a:buNone/>
              <a:defRPr b="1" sz="900">
                <a:solidFill>
                  <a:schemeClr val="accent1"/>
                </a:solidFill>
                <a:latin typeface="Nunito Sans"/>
                <a:ea typeface="Nunito Sans"/>
                <a:cs typeface="Nunito Sans"/>
                <a:sym typeface="Nunito Sans"/>
              </a:defRPr>
            </a:lvl1pPr>
            <a:lvl2pPr lvl="1">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2pPr>
            <a:lvl3pPr lvl="2">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3pPr>
            <a:lvl4pPr lvl="3">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4pPr>
            <a:lvl5pPr lvl="4">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5pPr>
            <a:lvl6pPr lvl="5">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6pPr>
            <a:lvl7pPr lvl="6">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7pPr>
            <a:lvl8pPr lvl="7">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8pPr>
            <a:lvl9pPr lvl="8">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9pPr>
          </a:lstStyle>
          <a:p/>
        </p:txBody>
      </p:sp>
      <p:sp>
        <p:nvSpPr>
          <p:cNvPr id="48" name="Google Shape;48;p5"/>
          <p:cNvSpPr txBox="1"/>
          <p:nvPr>
            <p:ph idx="15" type="subTitle"/>
          </p:nvPr>
        </p:nvSpPr>
        <p:spPr>
          <a:xfrm>
            <a:off x="6820413" y="2519934"/>
            <a:ext cx="1115700" cy="311400"/>
          </a:xfrm>
          <a:prstGeom prst="rect">
            <a:avLst/>
          </a:prstGeom>
        </p:spPr>
        <p:txBody>
          <a:bodyPr anchorCtr="0" anchor="t" bIns="0" lIns="91425" spcFirstLastPara="1" rIns="91425" wrap="square" tIns="0">
            <a:noAutofit/>
          </a:bodyPr>
          <a:lstStyle>
            <a:lvl1pPr lvl="0" algn="ctr">
              <a:spcBef>
                <a:spcPts val="0"/>
              </a:spcBef>
              <a:spcAft>
                <a:spcPts val="0"/>
              </a:spcAft>
              <a:buNone/>
              <a:defRPr sz="900">
                <a:latin typeface="Nunito Sans"/>
                <a:ea typeface="Nunito Sans"/>
                <a:cs typeface="Nunito Sans"/>
                <a:sym typeface="Nunito Sans"/>
              </a:defRPr>
            </a:lvl1pPr>
            <a:lvl2pPr lvl="1">
              <a:spcBef>
                <a:spcPts val="0"/>
              </a:spcBef>
              <a:spcAft>
                <a:spcPts val="0"/>
              </a:spcAft>
              <a:buSzPts val="1600"/>
              <a:buFont typeface="Nunito Sans"/>
              <a:buNone/>
              <a:defRPr>
                <a:latin typeface="Nunito Sans"/>
                <a:ea typeface="Nunito Sans"/>
                <a:cs typeface="Nunito Sans"/>
                <a:sym typeface="Nunito Sans"/>
              </a:defRPr>
            </a:lvl2pPr>
            <a:lvl3pPr lvl="2">
              <a:spcBef>
                <a:spcPts val="0"/>
              </a:spcBef>
              <a:spcAft>
                <a:spcPts val="0"/>
              </a:spcAft>
              <a:buSzPts val="1600"/>
              <a:buFont typeface="Nunito Sans"/>
              <a:buNone/>
              <a:defRPr>
                <a:latin typeface="Nunito Sans"/>
                <a:ea typeface="Nunito Sans"/>
                <a:cs typeface="Nunito Sans"/>
                <a:sym typeface="Nunito Sans"/>
              </a:defRPr>
            </a:lvl3pPr>
            <a:lvl4pPr lvl="3">
              <a:spcBef>
                <a:spcPts val="0"/>
              </a:spcBef>
              <a:spcAft>
                <a:spcPts val="0"/>
              </a:spcAft>
              <a:buSzPts val="1600"/>
              <a:buFont typeface="Nunito Sans"/>
              <a:buNone/>
              <a:defRPr>
                <a:latin typeface="Nunito Sans"/>
                <a:ea typeface="Nunito Sans"/>
                <a:cs typeface="Nunito Sans"/>
                <a:sym typeface="Nunito Sans"/>
              </a:defRPr>
            </a:lvl4pPr>
            <a:lvl5pPr lvl="4">
              <a:spcBef>
                <a:spcPts val="0"/>
              </a:spcBef>
              <a:spcAft>
                <a:spcPts val="0"/>
              </a:spcAft>
              <a:buSzPts val="1600"/>
              <a:buFont typeface="Nunito Sans"/>
              <a:buNone/>
              <a:defRPr>
                <a:latin typeface="Nunito Sans"/>
                <a:ea typeface="Nunito Sans"/>
                <a:cs typeface="Nunito Sans"/>
                <a:sym typeface="Nunito Sans"/>
              </a:defRPr>
            </a:lvl5pPr>
            <a:lvl6pPr lvl="5">
              <a:spcBef>
                <a:spcPts val="0"/>
              </a:spcBef>
              <a:spcAft>
                <a:spcPts val="0"/>
              </a:spcAft>
              <a:buSzPts val="1600"/>
              <a:buFont typeface="Nunito Sans"/>
              <a:buNone/>
              <a:defRPr>
                <a:latin typeface="Nunito Sans"/>
                <a:ea typeface="Nunito Sans"/>
                <a:cs typeface="Nunito Sans"/>
                <a:sym typeface="Nunito Sans"/>
              </a:defRPr>
            </a:lvl6pPr>
            <a:lvl7pPr lvl="6">
              <a:spcBef>
                <a:spcPts val="0"/>
              </a:spcBef>
              <a:spcAft>
                <a:spcPts val="0"/>
              </a:spcAft>
              <a:buSzPts val="1600"/>
              <a:buFont typeface="Nunito Sans"/>
              <a:buNone/>
              <a:defRPr>
                <a:latin typeface="Nunito Sans"/>
                <a:ea typeface="Nunito Sans"/>
                <a:cs typeface="Nunito Sans"/>
                <a:sym typeface="Nunito Sans"/>
              </a:defRPr>
            </a:lvl7pPr>
            <a:lvl8pPr lvl="7">
              <a:spcBef>
                <a:spcPts val="0"/>
              </a:spcBef>
              <a:spcAft>
                <a:spcPts val="0"/>
              </a:spcAft>
              <a:buSzPts val="1600"/>
              <a:buFont typeface="Nunito Sans"/>
              <a:buNone/>
              <a:defRPr>
                <a:latin typeface="Nunito Sans"/>
                <a:ea typeface="Nunito Sans"/>
                <a:cs typeface="Nunito Sans"/>
                <a:sym typeface="Nunito Sans"/>
              </a:defRPr>
            </a:lvl8pPr>
            <a:lvl9pPr lvl="8">
              <a:spcBef>
                <a:spcPts val="0"/>
              </a:spcBef>
              <a:spcAft>
                <a:spcPts val="0"/>
              </a:spcAft>
              <a:buSzPts val="1600"/>
              <a:buFont typeface="Nunito Sans"/>
              <a:buNone/>
              <a:defRPr>
                <a:latin typeface="Nunito Sans"/>
                <a:ea typeface="Nunito Sans"/>
                <a:cs typeface="Nunito Sans"/>
                <a:sym typeface="Nunito Sans"/>
              </a:defRPr>
            </a:lvl9pPr>
          </a:lstStyle>
          <a:p/>
        </p:txBody>
      </p:sp>
      <p:sp>
        <p:nvSpPr>
          <p:cNvPr id="49" name="Google Shape;49;p5"/>
          <p:cNvSpPr/>
          <p:nvPr>
            <p:ph idx="16" type="pic"/>
          </p:nvPr>
        </p:nvSpPr>
        <p:spPr>
          <a:xfrm>
            <a:off x="3079163" y="2958825"/>
            <a:ext cx="1115700" cy="1118100"/>
          </a:xfrm>
          <a:prstGeom prst="roundRect">
            <a:avLst>
              <a:gd fmla="val 16667" name="adj"/>
            </a:avLst>
          </a:prstGeom>
          <a:noFill/>
          <a:ln>
            <a:noFill/>
          </a:ln>
        </p:spPr>
      </p:sp>
      <p:sp>
        <p:nvSpPr>
          <p:cNvPr id="50" name="Google Shape;50;p5"/>
          <p:cNvSpPr/>
          <p:nvPr>
            <p:ph idx="17" type="pic"/>
          </p:nvPr>
        </p:nvSpPr>
        <p:spPr>
          <a:xfrm>
            <a:off x="4949788" y="2958825"/>
            <a:ext cx="1115700" cy="1118100"/>
          </a:xfrm>
          <a:prstGeom prst="roundRect">
            <a:avLst>
              <a:gd fmla="val 16667" name="adj"/>
            </a:avLst>
          </a:prstGeom>
          <a:noFill/>
          <a:ln>
            <a:noFill/>
          </a:ln>
        </p:spPr>
      </p:sp>
      <p:sp>
        <p:nvSpPr>
          <p:cNvPr id="51" name="Google Shape;51;p5"/>
          <p:cNvSpPr/>
          <p:nvPr>
            <p:ph idx="18" type="pic"/>
          </p:nvPr>
        </p:nvSpPr>
        <p:spPr>
          <a:xfrm>
            <a:off x="6820413" y="2958825"/>
            <a:ext cx="1115700" cy="1118100"/>
          </a:xfrm>
          <a:prstGeom prst="roundRect">
            <a:avLst>
              <a:gd fmla="val 16667" name="adj"/>
            </a:avLst>
          </a:prstGeom>
          <a:noFill/>
          <a:ln>
            <a:noFill/>
          </a:ln>
        </p:spPr>
      </p:sp>
      <p:sp>
        <p:nvSpPr>
          <p:cNvPr id="52" name="Google Shape;52;p5"/>
          <p:cNvSpPr txBox="1"/>
          <p:nvPr>
            <p:ph idx="19" type="subTitle"/>
          </p:nvPr>
        </p:nvSpPr>
        <p:spPr>
          <a:xfrm>
            <a:off x="1208525" y="4076921"/>
            <a:ext cx="1115700" cy="234000"/>
          </a:xfrm>
          <a:prstGeom prst="rect">
            <a:avLst/>
          </a:prstGeom>
        </p:spPr>
        <p:txBody>
          <a:bodyPr anchorCtr="0" anchor="b" bIns="0" lIns="91425" spcFirstLastPara="1" rIns="91425" wrap="square" tIns="91425">
            <a:noAutofit/>
          </a:bodyPr>
          <a:lstStyle>
            <a:lvl1pPr lvl="0" algn="ctr">
              <a:spcBef>
                <a:spcPts val="0"/>
              </a:spcBef>
              <a:spcAft>
                <a:spcPts val="0"/>
              </a:spcAft>
              <a:buNone/>
              <a:defRPr b="1" sz="900">
                <a:solidFill>
                  <a:schemeClr val="accent1"/>
                </a:solidFill>
                <a:latin typeface="Nunito Sans"/>
                <a:ea typeface="Nunito Sans"/>
                <a:cs typeface="Nunito Sans"/>
                <a:sym typeface="Nunito Sans"/>
              </a:defRPr>
            </a:lvl1pPr>
            <a:lvl2pPr lvl="1">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2pPr>
            <a:lvl3pPr lvl="2">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3pPr>
            <a:lvl4pPr lvl="3">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4pPr>
            <a:lvl5pPr lvl="4">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5pPr>
            <a:lvl6pPr lvl="5">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6pPr>
            <a:lvl7pPr lvl="6">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7pPr>
            <a:lvl8pPr lvl="7">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8pPr>
            <a:lvl9pPr lvl="8">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9pPr>
          </a:lstStyle>
          <a:p/>
        </p:txBody>
      </p:sp>
      <p:sp>
        <p:nvSpPr>
          <p:cNvPr id="53" name="Google Shape;53;p5"/>
          <p:cNvSpPr/>
          <p:nvPr>
            <p:ph idx="20" type="pic"/>
          </p:nvPr>
        </p:nvSpPr>
        <p:spPr>
          <a:xfrm>
            <a:off x="1208550" y="2958825"/>
            <a:ext cx="1115700" cy="1118100"/>
          </a:xfrm>
          <a:prstGeom prst="roundRect">
            <a:avLst>
              <a:gd fmla="val 16667" name="adj"/>
            </a:avLst>
          </a:prstGeom>
          <a:noFill/>
          <a:ln>
            <a:noFill/>
          </a:ln>
        </p:spPr>
      </p:sp>
      <p:sp>
        <p:nvSpPr>
          <p:cNvPr id="54" name="Google Shape;54;p5"/>
          <p:cNvSpPr txBox="1"/>
          <p:nvPr>
            <p:ph idx="21" type="subTitle"/>
          </p:nvPr>
        </p:nvSpPr>
        <p:spPr>
          <a:xfrm>
            <a:off x="3079166" y="4076921"/>
            <a:ext cx="1115700" cy="234000"/>
          </a:xfrm>
          <a:prstGeom prst="rect">
            <a:avLst/>
          </a:prstGeom>
        </p:spPr>
        <p:txBody>
          <a:bodyPr anchorCtr="0" anchor="b" bIns="0" lIns="91425" spcFirstLastPara="1" rIns="91425" wrap="square" tIns="91425">
            <a:noAutofit/>
          </a:bodyPr>
          <a:lstStyle>
            <a:lvl1pPr lvl="0" algn="ctr">
              <a:spcBef>
                <a:spcPts val="0"/>
              </a:spcBef>
              <a:spcAft>
                <a:spcPts val="0"/>
              </a:spcAft>
              <a:buNone/>
              <a:defRPr b="1" sz="900">
                <a:solidFill>
                  <a:schemeClr val="accent1"/>
                </a:solidFill>
                <a:latin typeface="Nunito Sans"/>
                <a:ea typeface="Nunito Sans"/>
                <a:cs typeface="Nunito Sans"/>
                <a:sym typeface="Nunito Sans"/>
              </a:defRPr>
            </a:lvl1pPr>
            <a:lvl2pPr lvl="1">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2pPr>
            <a:lvl3pPr lvl="2">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3pPr>
            <a:lvl4pPr lvl="3">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4pPr>
            <a:lvl5pPr lvl="4">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5pPr>
            <a:lvl6pPr lvl="5">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6pPr>
            <a:lvl7pPr lvl="6">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7pPr>
            <a:lvl8pPr lvl="7">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8pPr>
            <a:lvl9pPr lvl="8">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9pPr>
          </a:lstStyle>
          <a:p/>
        </p:txBody>
      </p:sp>
      <p:sp>
        <p:nvSpPr>
          <p:cNvPr id="55" name="Google Shape;55;p5"/>
          <p:cNvSpPr txBox="1"/>
          <p:nvPr>
            <p:ph idx="22" type="subTitle"/>
          </p:nvPr>
        </p:nvSpPr>
        <p:spPr>
          <a:xfrm>
            <a:off x="4949794" y="4076921"/>
            <a:ext cx="1115700" cy="234000"/>
          </a:xfrm>
          <a:prstGeom prst="rect">
            <a:avLst/>
          </a:prstGeom>
        </p:spPr>
        <p:txBody>
          <a:bodyPr anchorCtr="0" anchor="b" bIns="0" lIns="91425" spcFirstLastPara="1" rIns="91425" wrap="square" tIns="91425">
            <a:noAutofit/>
          </a:bodyPr>
          <a:lstStyle>
            <a:lvl1pPr lvl="0" algn="ctr">
              <a:spcBef>
                <a:spcPts val="0"/>
              </a:spcBef>
              <a:spcAft>
                <a:spcPts val="0"/>
              </a:spcAft>
              <a:buNone/>
              <a:defRPr b="1" sz="900">
                <a:solidFill>
                  <a:schemeClr val="accent1"/>
                </a:solidFill>
                <a:latin typeface="Nunito Sans"/>
                <a:ea typeface="Nunito Sans"/>
                <a:cs typeface="Nunito Sans"/>
                <a:sym typeface="Nunito Sans"/>
              </a:defRPr>
            </a:lvl1pPr>
            <a:lvl2pPr lvl="1">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2pPr>
            <a:lvl3pPr lvl="2">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3pPr>
            <a:lvl4pPr lvl="3">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4pPr>
            <a:lvl5pPr lvl="4">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5pPr>
            <a:lvl6pPr lvl="5">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6pPr>
            <a:lvl7pPr lvl="6">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7pPr>
            <a:lvl8pPr lvl="7">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8pPr>
            <a:lvl9pPr lvl="8">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9pPr>
          </a:lstStyle>
          <a:p/>
        </p:txBody>
      </p:sp>
      <p:sp>
        <p:nvSpPr>
          <p:cNvPr id="56" name="Google Shape;56;p5"/>
          <p:cNvSpPr txBox="1"/>
          <p:nvPr>
            <p:ph idx="23" type="subTitle"/>
          </p:nvPr>
        </p:nvSpPr>
        <p:spPr>
          <a:xfrm>
            <a:off x="3079163" y="4314484"/>
            <a:ext cx="1115700" cy="311400"/>
          </a:xfrm>
          <a:prstGeom prst="rect">
            <a:avLst/>
          </a:prstGeom>
        </p:spPr>
        <p:txBody>
          <a:bodyPr anchorCtr="0" anchor="t" bIns="0" lIns="91425" spcFirstLastPara="1" rIns="91425" wrap="square" tIns="0">
            <a:noAutofit/>
          </a:bodyPr>
          <a:lstStyle>
            <a:lvl1pPr lvl="0" algn="ctr">
              <a:spcBef>
                <a:spcPts val="0"/>
              </a:spcBef>
              <a:spcAft>
                <a:spcPts val="0"/>
              </a:spcAft>
              <a:buNone/>
              <a:defRPr sz="900">
                <a:latin typeface="Nunito Sans"/>
                <a:ea typeface="Nunito Sans"/>
                <a:cs typeface="Nunito Sans"/>
                <a:sym typeface="Nunito Sans"/>
              </a:defRPr>
            </a:lvl1pPr>
            <a:lvl2pPr lvl="1">
              <a:spcBef>
                <a:spcPts val="0"/>
              </a:spcBef>
              <a:spcAft>
                <a:spcPts val="0"/>
              </a:spcAft>
              <a:buSzPts val="1600"/>
              <a:buFont typeface="Nunito Sans"/>
              <a:buNone/>
              <a:defRPr>
                <a:latin typeface="Nunito Sans"/>
                <a:ea typeface="Nunito Sans"/>
                <a:cs typeface="Nunito Sans"/>
                <a:sym typeface="Nunito Sans"/>
              </a:defRPr>
            </a:lvl2pPr>
            <a:lvl3pPr lvl="2">
              <a:spcBef>
                <a:spcPts val="0"/>
              </a:spcBef>
              <a:spcAft>
                <a:spcPts val="0"/>
              </a:spcAft>
              <a:buSzPts val="1600"/>
              <a:buFont typeface="Nunito Sans"/>
              <a:buNone/>
              <a:defRPr>
                <a:latin typeface="Nunito Sans"/>
                <a:ea typeface="Nunito Sans"/>
                <a:cs typeface="Nunito Sans"/>
                <a:sym typeface="Nunito Sans"/>
              </a:defRPr>
            </a:lvl3pPr>
            <a:lvl4pPr lvl="3">
              <a:spcBef>
                <a:spcPts val="0"/>
              </a:spcBef>
              <a:spcAft>
                <a:spcPts val="0"/>
              </a:spcAft>
              <a:buSzPts val="1600"/>
              <a:buFont typeface="Nunito Sans"/>
              <a:buNone/>
              <a:defRPr>
                <a:latin typeface="Nunito Sans"/>
                <a:ea typeface="Nunito Sans"/>
                <a:cs typeface="Nunito Sans"/>
                <a:sym typeface="Nunito Sans"/>
              </a:defRPr>
            </a:lvl4pPr>
            <a:lvl5pPr lvl="4">
              <a:spcBef>
                <a:spcPts val="0"/>
              </a:spcBef>
              <a:spcAft>
                <a:spcPts val="0"/>
              </a:spcAft>
              <a:buSzPts val="1600"/>
              <a:buFont typeface="Nunito Sans"/>
              <a:buNone/>
              <a:defRPr>
                <a:latin typeface="Nunito Sans"/>
                <a:ea typeface="Nunito Sans"/>
                <a:cs typeface="Nunito Sans"/>
                <a:sym typeface="Nunito Sans"/>
              </a:defRPr>
            </a:lvl5pPr>
            <a:lvl6pPr lvl="5">
              <a:spcBef>
                <a:spcPts val="0"/>
              </a:spcBef>
              <a:spcAft>
                <a:spcPts val="0"/>
              </a:spcAft>
              <a:buSzPts val="1600"/>
              <a:buFont typeface="Nunito Sans"/>
              <a:buNone/>
              <a:defRPr>
                <a:latin typeface="Nunito Sans"/>
                <a:ea typeface="Nunito Sans"/>
                <a:cs typeface="Nunito Sans"/>
                <a:sym typeface="Nunito Sans"/>
              </a:defRPr>
            </a:lvl6pPr>
            <a:lvl7pPr lvl="6">
              <a:spcBef>
                <a:spcPts val="0"/>
              </a:spcBef>
              <a:spcAft>
                <a:spcPts val="0"/>
              </a:spcAft>
              <a:buSzPts val="1600"/>
              <a:buFont typeface="Nunito Sans"/>
              <a:buNone/>
              <a:defRPr>
                <a:latin typeface="Nunito Sans"/>
                <a:ea typeface="Nunito Sans"/>
                <a:cs typeface="Nunito Sans"/>
                <a:sym typeface="Nunito Sans"/>
              </a:defRPr>
            </a:lvl7pPr>
            <a:lvl8pPr lvl="7">
              <a:spcBef>
                <a:spcPts val="0"/>
              </a:spcBef>
              <a:spcAft>
                <a:spcPts val="0"/>
              </a:spcAft>
              <a:buSzPts val="1600"/>
              <a:buFont typeface="Nunito Sans"/>
              <a:buNone/>
              <a:defRPr>
                <a:latin typeface="Nunito Sans"/>
                <a:ea typeface="Nunito Sans"/>
                <a:cs typeface="Nunito Sans"/>
                <a:sym typeface="Nunito Sans"/>
              </a:defRPr>
            </a:lvl8pPr>
            <a:lvl9pPr lvl="8">
              <a:spcBef>
                <a:spcPts val="0"/>
              </a:spcBef>
              <a:spcAft>
                <a:spcPts val="0"/>
              </a:spcAft>
              <a:buSzPts val="1600"/>
              <a:buFont typeface="Nunito Sans"/>
              <a:buNone/>
              <a:defRPr>
                <a:latin typeface="Nunito Sans"/>
                <a:ea typeface="Nunito Sans"/>
                <a:cs typeface="Nunito Sans"/>
                <a:sym typeface="Nunito Sans"/>
              </a:defRPr>
            </a:lvl9pPr>
          </a:lstStyle>
          <a:p/>
        </p:txBody>
      </p:sp>
      <p:sp>
        <p:nvSpPr>
          <p:cNvPr id="57" name="Google Shape;57;p5"/>
          <p:cNvSpPr txBox="1"/>
          <p:nvPr>
            <p:ph idx="24" type="subTitle"/>
          </p:nvPr>
        </p:nvSpPr>
        <p:spPr>
          <a:xfrm>
            <a:off x="6820423" y="4076921"/>
            <a:ext cx="1115700" cy="234000"/>
          </a:xfrm>
          <a:prstGeom prst="rect">
            <a:avLst/>
          </a:prstGeom>
        </p:spPr>
        <p:txBody>
          <a:bodyPr anchorCtr="0" anchor="b" bIns="0" lIns="91425" spcFirstLastPara="1" rIns="91425" wrap="square" tIns="91425">
            <a:noAutofit/>
          </a:bodyPr>
          <a:lstStyle>
            <a:lvl1pPr lvl="0" algn="ctr">
              <a:spcBef>
                <a:spcPts val="0"/>
              </a:spcBef>
              <a:spcAft>
                <a:spcPts val="0"/>
              </a:spcAft>
              <a:buNone/>
              <a:defRPr b="1" sz="900">
                <a:solidFill>
                  <a:schemeClr val="accent1"/>
                </a:solidFill>
                <a:latin typeface="Nunito Sans"/>
                <a:ea typeface="Nunito Sans"/>
                <a:cs typeface="Nunito Sans"/>
                <a:sym typeface="Nunito Sans"/>
              </a:defRPr>
            </a:lvl1pPr>
            <a:lvl2pPr lvl="1">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2pPr>
            <a:lvl3pPr lvl="2">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3pPr>
            <a:lvl4pPr lvl="3">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4pPr>
            <a:lvl5pPr lvl="4">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5pPr>
            <a:lvl6pPr lvl="5">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6pPr>
            <a:lvl7pPr lvl="6">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7pPr>
            <a:lvl8pPr lvl="7">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8pPr>
            <a:lvl9pPr lvl="8">
              <a:spcBef>
                <a:spcPts val="0"/>
              </a:spcBef>
              <a:spcAft>
                <a:spcPts val="0"/>
              </a:spcAft>
              <a:buClr>
                <a:schemeClr val="accent1"/>
              </a:buClr>
              <a:buSzPts val="1600"/>
              <a:buFont typeface="Nunito Sans"/>
              <a:buNone/>
              <a:defRPr>
                <a:solidFill>
                  <a:schemeClr val="accent1"/>
                </a:solidFill>
                <a:latin typeface="Nunito Sans"/>
                <a:ea typeface="Nunito Sans"/>
                <a:cs typeface="Nunito Sans"/>
                <a:sym typeface="Nunito Sans"/>
              </a:defRPr>
            </a:lvl9pPr>
          </a:lstStyle>
          <a:p/>
        </p:txBody>
      </p:sp>
      <p:sp>
        <p:nvSpPr>
          <p:cNvPr id="58" name="Google Shape;58;p5"/>
          <p:cNvSpPr txBox="1"/>
          <p:nvPr>
            <p:ph idx="25" type="subTitle"/>
          </p:nvPr>
        </p:nvSpPr>
        <p:spPr>
          <a:xfrm>
            <a:off x="4949788" y="4314484"/>
            <a:ext cx="1115700" cy="311400"/>
          </a:xfrm>
          <a:prstGeom prst="rect">
            <a:avLst/>
          </a:prstGeom>
        </p:spPr>
        <p:txBody>
          <a:bodyPr anchorCtr="0" anchor="t" bIns="0" lIns="91425" spcFirstLastPara="1" rIns="91425" wrap="square" tIns="0">
            <a:noAutofit/>
          </a:bodyPr>
          <a:lstStyle>
            <a:lvl1pPr lvl="0" algn="ctr">
              <a:spcBef>
                <a:spcPts val="0"/>
              </a:spcBef>
              <a:spcAft>
                <a:spcPts val="0"/>
              </a:spcAft>
              <a:buNone/>
              <a:defRPr sz="900">
                <a:latin typeface="Nunito Sans"/>
                <a:ea typeface="Nunito Sans"/>
                <a:cs typeface="Nunito Sans"/>
                <a:sym typeface="Nunito Sans"/>
              </a:defRPr>
            </a:lvl1pPr>
            <a:lvl2pPr lvl="1">
              <a:spcBef>
                <a:spcPts val="0"/>
              </a:spcBef>
              <a:spcAft>
                <a:spcPts val="0"/>
              </a:spcAft>
              <a:buSzPts val="1600"/>
              <a:buFont typeface="Nunito Sans"/>
              <a:buNone/>
              <a:defRPr>
                <a:latin typeface="Nunito Sans"/>
                <a:ea typeface="Nunito Sans"/>
                <a:cs typeface="Nunito Sans"/>
                <a:sym typeface="Nunito Sans"/>
              </a:defRPr>
            </a:lvl2pPr>
            <a:lvl3pPr lvl="2">
              <a:spcBef>
                <a:spcPts val="0"/>
              </a:spcBef>
              <a:spcAft>
                <a:spcPts val="0"/>
              </a:spcAft>
              <a:buSzPts val="1600"/>
              <a:buFont typeface="Nunito Sans"/>
              <a:buNone/>
              <a:defRPr>
                <a:latin typeface="Nunito Sans"/>
                <a:ea typeface="Nunito Sans"/>
                <a:cs typeface="Nunito Sans"/>
                <a:sym typeface="Nunito Sans"/>
              </a:defRPr>
            </a:lvl3pPr>
            <a:lvl4pPr lvl="3">
              <a:spcBef>
                <a:spcPts val="0"/>
              </a:spcBef>
              <a:spcAft>
                <a:spcPts val="0"/>
              </a:spcAft>
              <a:buSzPts val="1600"/>
              <a:buFont typeface="Nunito Sans"/>
              <a:buNone/>
              <a:defRPr>
                <a:latin typeface="Nunito Sans"/>
                <a:ea typeface="Nunito Sans"/>
                <a:cs typeface="Nunito Sans"/>
                <a:sym typeface="Nunito Sans"/>
              </a:defRPr>
            </a:lvl4pPr>
            <a:lvl5pPr lvl="4">
              <a:spcBef>
                <a:spcPts val="0"/>
              </a:spcBef>
              <a:spcAft>
                <a:spcPts val="0"/>
              </a:spcAft>
              <a:buSzPts val="1600"/>
              <a:buFont typeface="Nunito Sans"/>
              <a:buNone/>
              <a:defRPr>
                <a:latin typeface="Nunito Sans"/>
                <a:ea typeface="Nunito Sans"/>
                <a:cs typeface="Nunito Sans"/>
                <a:sym typeface="Nunito Sans"/>
              </a:defRPr>
            </a:lvl5pPr>
            <a:lvl6pPr lvl="5">
              <a:spcBef>
                <a:spcPts val="0"/>
              </a:spcBef>
              <a:spcAft>
                <a:spcPts val="0"/>
              </a:spcAft>
              <a:buSzPts val="1600"/>
              <a:buFont typeface="Nunito Sans"/>
              <a:buNone/>
              <a:defRPr>
                <a:latin typeface="Nunito Sans"/>
                <a:ea typeface="Nunito Sans"/>
                <a:cs typeface="Nunito Sans"/>
                <a:sym typeface="Nunito Sans"/>
              </a:defRPr>
            </a:lvl6pPr>
            <a:lvl7pPr lvl="6">
              <a:spcBef>
                <a:spcPts val="0"/>
              </a:spcBef>
              <a:spcAft>
                <a:spcPts val="0"/>
              </a:spcAft>
              <a:buSzPts val="1600"/>
              <a:buFont typeface="Nunito Sans"/>
              <a:buNone/>
              <a:defRPr>
                <a:latin typeface="Nunito Sans"/>
                <a:ea typeface="Nunito Sans"/>
                <a:cs typeface="Nunito Sans"/>
                <a:sym typeface="Nunito Sans"/>
              </a:defRPr>
            </a:lvl7pPr>
            <a:lvl8pPr lvl="7">
              <a:spcBef>
                <a:spcPts val="0"/>
              </a:spcBef>
              <a:spcAft>
                <a:spcPts val="0"/>
              </a:spcAft>
              <a:buSzPts val="1600"/>
              <a:buFont typeface="Nunito Sans"/>
              <a:buNone/>
              <a:defRPr>
                <a:latin typeface="Nunito Sans"/>
                <a:ea typeface="Nunito Sans"/>
                <a:cs typeface="Nunito Sans"/>
                <a:sym typeface="Nunito Sans"/>
              </a:defRPr>
            </a:lvl8pPr>
            <a:lvl9pPr lvl="8">
              <a:spcBef>
                <a:spcPts val="0"/>
              </a:spcBef>
              <a:spcAft>
                <a:spcPts val="0"/>
              </a:spcAft>
              <a:buSzPts val="1600"/>
              <a:buFont typeface="Nunito Sans"/>
              <a:buNone/>
              <a:defRPr>
                <a:latin typeface="Nunito Sans"/>
                <a:ea typeface="Nunito Sans"/>
                <a:cs typeface="Nunito Sans"/>
                <a:sym typeface="Nunito Sans"/>
              </a:defRPr>
            </a:lvl9pPr>
          </a:lstStyle>
          <a:p/>
        </p:txBody>
      </p:sp>
      <p:sp>
        <p:nvSpPr>
          <p:cNvPr id="59" name="Google Shape;59;p5"/>
          <p:cNvSpPr txBox="1"/>
          <p:nvPr>
            <p:ph idx="26" type="subTitle"/>
          </p:nvPr>
        </p:nvSpPr>
        <p:spPr>
          <a:xfrm>
            <a:off x="1208525" y="4314484"/>
            <a:ext cx="1115700" cy="311400"/>
          </a:xfrm>
          <a:prstGeom prst="rect">
            <a:avLst/>
          </a:prstGeom>
        </p:spPr>
        <p:txBody>
          <a:bodyPr anchorCtr="0" anchor="t" bIns="0" lIns="91425" spcFirstLastPara="1" rIns="91425" wrap="square" tIns="0">
            <a:noAutofit/>
          </a:bodyPr>
          <a:lstStyle>
            <a:lvl1pPr lvl="0" algn="ctr">
              <a:spcBef>
                <a:spcPts val="0"/>
              </a:spcBef>
              <a:spcAft>
                <a:spcPts val="0"/>
              </a:spcAft>
              <a:buNone/>
              <a:defRPr sz="900">
                <a:latin typeface="Nunito Sans"/>
                <a:ea typeface="Nunito Sans"/>
                <a:cs typeface="Nunito Sans"/>
                <a:sym typeface="Nunito Sans"/>
              </a:defRPr>
            </a:lvl1pPr>
            <a:lvl2pPr lvl="1">
              <a:spcBef>
                <a:spcPts val="0"/>
              </a:spcBef>
              <a:spcAft>
                <a:spcPts val="0"/>
              </a:spcAft>
              <a:buSzPts val="1600"/>
              <a:buFont typeface="Nunito Sans"/>
              <a:buNone/>
              <a:defRPr>
                <a:latin typeface="Nunito Sans"/>
                <a:ea typeface="Nunito Sans"/>
                <a:cs typeface="Nunito Sans"/>
                <a:sym typeface="Nunito Sans"/>
              </a:defRPr>
            </a:lvl2pPr>
            <a:lvl3pPr lvl="2">
              <a:spcBef>
                <a:spcPts val="0"/>
              </a:spcBef>
              <a:spcAft>
                <a:spcPts val="0"/>
              </a:spcAft>
              <a:buSzPts val="1600"/>
              <a:buFont typeface="Nunito Sans"/>
              <a:buNone/>
              <a:defRPr>
                <a:latin typeface="Nunito Sans"/>
                <a:ea typeface="Nunito Sans"/>
                <a:cs typeface="Nunito Sans"/>
                <a:sym typeface="Nunito Sans"/>
              </a:defRPr>
            </a:lvl3pPr>
            <a:lvl4pPr lvl="3">
              <a:spcBef>
                <a:spcPts val="0"/>
              </a:spcBef>
              <a:spcAft>
                <a:spcPts val="0"/>
              </a:spcAft>
              <a:buSzPts val="1600"/>
              <a:buFont typeface="Nunito Sans"/>
              <a:buNone/>
              <a:defRPr>
                <a:latin typeface="Nunito Sans"/>
                <a:ea typeface="Nunito Sans"/>
                <a:cs typeface="Nunito Sans"/>
                <a:sym typeface="Nunito Sans"/>
              </a:defRPr>
            </a:lvl4pPr>
            <a:lvl5pPr lvl="4">
              <a:spcBef>
                <a:spcPts val="0"/>
              </a:spcBef>
              <a:spcAft>
                <a:spcPts val="0"/>
              </a:spcAft>
              <a:buSzPts val="1600"/>
              <a:buFont typeface="Nunito Sans"/>
              <a:buNone/>
              <a:defRPr>
                <a:latin typeface="Nunito Sans"/>
                <a:ea typeface="Nunito Sans"/>
                <a:cs typeface="Nunito Sans"/>
                <a:sym typeface="Nunito Sans"/>
              </a:defRPr>
            </a:lvl5pPr>
            <a:lvl6pPr lvl="5">
              <a:spcBef>
                <a:spcPts val="0"/>
              </a:spcBef>
              <a:spcAft>
                <a:spcPts val="0"/>
              </a:spcAft>
              <a:buSzPts val="1600"/>
              <a:buFont typeface="Nunito Sans"/>
              <a:buNone/>
              <a:defRPr>
                <a:latin typeface="Nunito Sans"/>
                <a:ea typeface="Nunito Sans"/>
                <a:cs typeface="Nunito Sans"/>
                <a:sym typeface="Nunito Sans"/>
              </a:defRPr>
            </a:lvl6pPr>
            <a:lvl7pPr lvl="6">
              <a:spcBef>
                <a:spcPts val="0"/>
              </a:spcBef>
              <a:spcAft>
                <a:spcPts val="0"/>
              </a:spcAft>
              <a:buSzPts val="1600"/>
              <a:buFont typeface="Nunito Sans"/>
              <a:buNone/>
              <a:defRPr>
                <a:latin typeface="Nunito Sans"/>
                <a:ea typeface="Nunito Sans"/>
                <a:cs typeface="Nunito Sans"/>
                <a:sym typeface="Nunito Sans"/>
              </a:defRPr>
            </a:lvl7pPr>
            <a:lvl8pPr lvl="7">
              <a:spcBef>
                <a:spcPts val="0"/>
              </a:spcBef>
              <a:spcAft>
                <a:spcPts val="0"/>
              </a:spcAft>
              <a:buSzPts val="1600"/>
              <a:buFont typeface="Nunito Sans"/>
              <a:buNone/>
              <a:defRPr>
                <a:latin typeface="Nunito Sans"/>
                <a:ea typeface="Nunito Sans"/>
                <a:cs typeface="Nunito Sans"/>
                <a:sym typeface="Nunito Sans"/>
              </a:defRPr>
            </a:lvl8pPr>
            <a:lvl9pPr lvl="8">
              <a:spcBef>
                <a:spcPts val="0"/>
              </a:spcBef>
              <a:spcAft>
                <a:spcPts val="0"/>
              </a:spcAft>
              <a:buSzPts val="1600"/>
              <a:buFont typeface="Nunito Sans"/>
              <a:buNone/>
              <a:defRPr>
                <a:latin typeface="Nunito Sans"/>
                <a:ea typeface="Nunito Sans"/>
                <a:cs typeface="Nunito Sans"/>
                <a:sym typeface="Nunito Sans"/>
              </a:defRPr>
            </a:lvl9pPr>
          </a:lstStyle>
          <a:p/>
        </p:txBody>
      </p:sp>
      <p:sp>
        <p:nvSpPr>
          <p:cNvPr id="60" name="Google Shape;60;p5"/>
          <p:cNvSpPr txBox="1"/>
          <p:nvPr>
            <p:ph idx="27" type="subTitle"/>
          </p:nvPr>
        </p:nvSpPr>
        <p:spPr>
          <a:xfrm>
            <a:off x="6820413" y="4314484"/>
            <a:ext cx="1115700" cy="311400"/>
          </a:xfrm>
          <a:prstGeom prst="rect">
            <a:avLst/>
          </a:prstGeom>
        </p:spPr>
        <p:txBody>
          <a:bodyPr anchorCtr="0" anchor="t" bIns="0" lIns="91425" spcFirstLastPara="1" rIns="91425" wrap="square" tIns="0">
            <a:noAutofit/>
          </a:bodyPr>
          <a:lstStyle>
            <a:lvl1pPr lvl="0" algn="ctr">
              <a:spcBef>
                <a:spcPts val="0"/>
              </a:spcBef>
              <a:spcAft>
                <a:spcPts val="0"/>
              </a:spcAft>
              <a:buNone/>
              <a:defRPr sz="900">
                <a:latin typeface="Nunito Sans"/>
                <a:ea typeface="Nunito Sans"/>
                <a:cs typeface="Nunito Sans"/>
                <a:sym typeface="Nunito Sans"/>
              </a:defRPr>
            </a:lvl1pPr>
            <a:lvl2pPr lvl="1">
              <a:spcBef>
                <a:spcPts val="0"/>
              </a:spcBef>
              <a:spcAft>
                <a:spcPts val="0"/>
              </a:spcAft>
              <a:buSzPts val="1600"/>
              <a:buFont typeface="Nunito Sans"/>
              <a:buNone/>
              <a:defRPr>
                <a:latin typeface="Nunito Sans"/>
                <a:ea typeface="Nunito Sans"/>
                <a:cs typeface="Nunito Sans"/>
                <a:sym typeface="Nunito Sans"/>
              </a:defRPr>
            </a:lvl2pPr>
            <a:lvl3pPr lvl="2">
              <a:spcBef>
                <a:spcPts val="0"/>
              </a:spcBef>
              <a:spcAft>
                <a:spcPts val="0"/>
              </a:spcAft>
              <a:buSzPts val="1600"/>
              <a:buFont typeface="Nunito Sans"/>
              <a:buNone/>
              <a:defRPr>
                <a:latin typeface="Nunito Sans"/>
                <a:ea typeface="Nunito Sans"/>
                <a:cs typeface="Nunito Sans"/>
                <a:sym typeface="Nunito Sans"/>
              </a:defRPr>
            </a:lvl3pPr>
            <a:lvl4pPr lvl="3">
              <a:spcBef>
                <a:spcPts val="0"/>
              </a:spcBef>
              <a:spcAft>
                <a:spcPts val="0"/>
              </a:spcAft>
              <a:buSzPts val="1600"/>
              <a:buFont typeface="Nunito Sans"/>
              <a:buNone/>
              <a:defRPr>
                <a:latin typeface="Nunito Sans"/>
                <a:ea typeface="Nunito Sans"/>
                <a:cs typeface="Nunito Sans"/>
                <a:sym typeface="Nunito Sans"/>
              </a:defRPr>
            </a:lvl4pPr>
            <a:lvl5pPr lvl="4">
              <a:spcBef>
                <a:spcPts val="0"/>
              </a:spcBef>
              <a:spcAft>
                <a:spcPts val="0"/>
              </a:spcAft>
              <a:buSzPts val="1600"/>
              <a:buFont typeface="Nunito Sans"/>
              <a:buNone/>
              <a:defRPr>
                <a:latin typeface="Nunito Sans"/>
                <a:ea typeface="Nunito Sans"/>
                <a:cs typeface="Nunito Sans"/>
                <a:sym typeface="Nunito Sans"/>
              </a:defRPr>
            </a:lvl5pPr>
            <a:lvl6pPr lvl="5">
              <a:spcBef>
                <a:spcPts val="0"/>
              </a:spcBef>
              <a:spcAft>
                <a:spcPts val="0"/>
              </a:spcAft>
              <a:buSzPts val="1600"/>
              <a:buFont typeface="Nunito Sans"/>
              <a:buNone/>
              <a:defRPr>
                <a:latin typeface="Nunito Sans"/>
                <a:ea typeface="Nunito Sans"/>
                <a:cs typeface="Nunito Sans"/>
                <a:sym typeface="Nunito Sans"/>
              </a:defRPr>
            </a:lvl6pPr>
            <a:lvl7pPr lvl="6">
              <a:spcBef>
                <a:spcPts val="0"/>
              </a:spcBef>
              <a:spcAft>
                <a:spcPts val="0"/>
              </a:spcAft>
              <a:buSzPts val="1600"/>
              <a:buFont typeface="Nunito Sans"/>
              <a:buNone/>
              <a:defRPr>
                <a:latin typeface="Nunito Sans"/>
                <a:ea typeface="Nunito Sans"/>
                <a:cs typeface="Nunito Sans"/>
                <a:sym typeface="Nunito Sans"/>
              </a:defRPr>
            </a:lvl7pPr>
            <a:lvl8pPr lvl="7">
              <a:spcBef>
                <a:spcPts val="0"/>
              </a:spcBef>
              <a:spcAft>
                <a:spcPts val="0"/>
              </a:spcAft>
              <a:buSzPts val="1600"/>
              <a:buFont typeface="Nunito Sans"/>
              <a:buNone/>
              <a:defRPr>
                <a:latin typeface="Nunito Sans"/>
                <a:ea typeface="Nunito Sans"/>
                <a:cs typeface="Nunito Sans"/>
                <a:sym typeface="Nunito Sans"/>
              </a:defRPr>
            </a:lvl8pPr>
            <a:lvl9pPr lvl="8">
              <a:spcBef>
                <a:spcPts val="0"/>
              </a:spcBef>
              <a:spcAft>
                <a:spcPts val="0"/>
              </a:spcAft>
              <a:buSzPts val="1600"/>
              <a:buFont typeface="Nunito Sans"/>
              <a:buNone/>
              <a:defRPr>
                <a:latin typeface="Nunito Sans"/>
                <a:ea typeface="Nunito Sans"/>
                <a:cs typeface="Nunito Sans"/>
                <a:sym typeface="Nunito Sans"/>
              </a:defRPr>
            </a:lvl9pPr>
          </a:lstStyle>
          <a:p/>
        </p:txBody>
      </p:sp>
      <p:sp>
        <p:nvSpPr>
          <p:cNvPr id="61" name="Google Shape;61;p5"/>
          <p:cNvSpPr txBox="1"/>
          <p:nvPr>
            <p:ph idx="28" type="subTitle"/>
          </p:nvPr>
        </p:nvSpPr>
        <p:spPr>
          <a:xfrm>
            <a:off x="228600" y="4800275"/>
            <a:ext cx="1115700" cy="311400"/>
          </a:xfrm>
          <a:prstGeom prst="rect">
            <a:avLst/>
          </a:prstGeom>
        </p:spPr>
        <p:txBody>
          <a:bodyPr anchorCtr="0" anchor="t" bIns="91425" lIns="91425" spcFirstLastPara="1" rIns="91425" wrap="square" tIns="91425">
            <a:noAutofit/>
          </a:bodyPr>
          <a:lstStyle>
            <a:lvl1pPr lvl="0">
              <a:spcBef>
                <a:spcPts val="0"/>
              </a:spcBef>
              <a:spcAft>
                <a:spcPts val="0"/>
              </a:spcAft>
              <a:buNone/>
              <a:defRPr sz="700">
                <a:solidFill>
                  <a:schemeClr val="accent5"/>
                </a:solidFill>
                <a:latin typeface="Nunito Sans"/>
                <a:ea typeface="Nunito Sans"/>
                <a:cs typeface="Nunito Sans"/>
                <a:sym typeface="Nunito Sans"/>
              </a:defRPr>
            </a:lvl1pPr>
            <a:lvl2pPr lvl="1">
              <a:spcBef>
                <a:spcPts val="0"/>
              </a:spcBef>
              <a:spcAft>
                <a:spcPts val="0"/>
              </a:spcAft>
              <a:buSzPts val="700"/>
              <a:buFont typeface="Nunito Sans"/>
              <a:buNone/>
              <a:defRPr sz="700">
                <a:latin typeface="Nunito Sans"/>
                <a:ea typeface="Nunito Sans"/>
                <a:cs typeface="Nunito Sans"/>
                <a:sym typeface="Nunito Sans"/>
              </a:defRPr>
            </a:lvl2pPr>
            <a:lvl3pPr lvl="2">
              <a:spcBef>
                <a:spcPts val="0"/>
              </a:spcBef>
              <a:spcAft>
                <a:spcPts val="0"/>
              </a:spcAft>
              <a:buSzPts val="700"/>
              <a:buFont typeface="Nunito Sans"/>
              <a:buNone/>
              <a:defRPr sz="700">
                <a:latin typeface="Nunito Sans"/>
                <a:ea typeface="Nunito Sans"/>
                <a:cs typeface="Nunito Sans"/>
                <a:sym typeface="Nunito Sans"/>
              </a:defRPr>
            </a:lvl3pPr>
            <a:lvl4pPr lvl="3">
              <a:spcBef>
                <a:spcPts val="0"/>
              </a:spcBef>
              <a:spcAft>
                <a:spcPts val="0"/>
              </a:spcAft>
              <a:buSzPts val="700"/>
              <a:buFont typeface="Nunito Sans"/>
              <a:buNone/>
              <a:defRPr sz="700">
                <a:latin typeface="Nunito Sans"/>
                <a:ea typeface="Nunito Sans"/>
                <a:cs typeface="Nunito Sans"/>
                <a:sym typeface="Nunito Sans"/>
              </a:defRPr>
            </a:lvl4pPr>
            <a:lvl5pPr lvl="4">
              <a:spcBef>
                <a:spcPts val="0"/>
              </a:spcBef>
              <a:spcAft>
                <a:spcPts val="0"/>
              </a:spcAft>
              <a:buSzPts val="700"/>
              <a:buFont typeface="Nunito Sans"/>
              <a:buNone/>
              <a:defRPr sz="700">
                <a:latin typeface="Nunito Sans"/>
                <a:ea typeface="Nunito Sans"/>
                <a:cs typeface="Nunito Sans"/>
                <a:sym typeface="Nunito Sans"/>
              </a:defRPr>
            </a:lvl5pPr>
            <a:lvl6pPr lvl="5">
              <a:spcBef>
                <a:spcPts val="0"/>
              </a:spcBef>
              <a:spcAft>
                <a:spcPts val="0"/>
              </a:spcAft>
              <a:buSzPts val="700"/>
              <a:buFont typeface="Nunito Sans"/>
              <a:buNone/>
              <a:defRPr sz="700">
                <a:latin typeface="Nunito Sans"/>
                <a:ea typeface="Nunito Sans"/>
                <a:cs typeface="Nunito Sans"/>
                <a:sym typeface="Nunito Sans"/>
              </a:defRPr>
            </a:lvl6pPr>
            <a:lvl7pPr lvl="6">
              <a:spcBef>
                <a:spcPts val="0"/>
              </a:spcBef>
              <a:spcAft>
                <a:spcPts val="0"/>
              </a:spcAft>
              <a:buSzPts val="700"/>
              <a:buFont typeface="Nunito Sans"/>
              <a:buNone/>
              <a:defRPr sz="700">
                <a:latin typeface="Nunito Sans"/>
                <a:ea typeface="Nunito Sans"/>
                <a:cs typeface="Nunito Sans"/>
                <a:sym typeface="Nunito Sans"/>
              </a:defRPr>
            </a:lvl7pPr>
            <a:lvl8pPr lvl="7">
              <a:spcBef>
                <a:spcPts val="0"/>
              </a:spcBef>
              <a:spcAft>
                <a:spcPts val="0"/>
              </a:spcAft>
              <a:buSzPts val="700"/>
              <a:buFont typeface="Nunito Sans"/>
              <a:buNone/>
              <a:defRPr sz="700">
                <a:latin typeface="Nunito Sans"/>
                <a:ea typeface="Nunito Sans"/>
                <a:cs typeface="Nunito Sans"/>
                <a:sym typeface="Nunito Sans"/>
              </a:defRPr>
            </a:lvl8pPr>
            <a:lvl9pPr lvl="8">
              <a:spcBef>
                <a:spcPts val="0"/>
              </a:spcBef>
              <a:spcAft>
                <a:spcPts val="0"/>
              </a:spcAft>
              <a:buSzPts val="700"/>
              <a:buFont typeface="Nunito Sans"/>
              <a:buNone/>
              <a:defRPr sz="700">
                <a:latin typeface="Nunito Sans"/>
                <a:ea typeface="Nunito Sans"/>
                <a:cs typeface="Nunito Sans"/>
                <a:sym typeface="Nunito Sans"/>
              </a:defRPr>
            </a:lvl9pPr>
          </a:lstStyle>
          <a:p/>
        </p:txBody>
      </p:sp>
      <p:sp>
        <p:nvSpPr>
          <p:cNvPr id="62" name="Google Shape;62;p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storyboards">
  <p:cSld name="Two storyboards">
    <p:spTree>
      <p:nvGrpSpPr>
        <p:cNvPr id="427" name="Shape 427"/>
        <p:cNvGrpSpPr/>
        <p:nvPr/>
      </p:nvGrpSpPr>
      <p:grpSpPr>
        <a:xfrm>
          <a:off x="0" y="0"/>
          <a:ext cx="0" cy="0"/>
          <a:chOff x="0" y="0"/>
          <a:chExt cx="0" cy="0"/>
        </a:xfrm>
      </p:grpSpPr>
      <p:sp>
        <p:nvSpPr>
          <p:cNvPr id="428" name="Google Shape;428;p41"/>
          <p:cNvSpPr txBox="1"/>
          <p:nvPr>
            <p:ph idx="1" type="body"/>
          </p:nvPr>
        </p:nvSpPr>
        <p:spPr>
          <a:xfrm>
            <a:off x="311700" y="4080225"/>
            <a:ext cx="4027500" cy="9261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a:lvl1pPr>
            <a:lvl2pPr indent="-304800" lvl="1" marL="914400">
              <a:spcBef>
                <a:spcPts val="800"/>
              </a:spcBef>
              <a:spcAft>
                <a:spcPts val="0"/>
              </a:spcAft>
              <a:buSzPts val="1200"/>
              <a:buChar char="○"/>
              <a:defRPr/>
            </a:lvl2pPr>
            <a:lvl3pPr indent="-304800" lvl="2" marL="1371600">
              <a:spcBef>
                <a:spcPts val="800"/>
              </a:spcBef>
              <a:spcAft>
                <a:spcPts val="0"/>
              </a:spcAft>
              <a:buSzPts val="1200"/>
              <a:buChar char="■"/>
              <a:defRPr/>
            </a:lvl3pPr>
            <a:lvl4pPr indent="-304800" lvl="3" marL="1828800">
              <a:spcBef>
                <a:spcPts val="800"/>
              </a:spcBef>
              <a:spcAft>
                <a:spcPts val="0"/>
              </a:spcAft>
              <a:buSzPts val="1200"/>
              <a:buChar char="●"/>
              <a:defRPr/>
            </a:lvl4pPr>
            <a:lvl5pPr indent="-304800" lvl="4" marL="2286000">
              <a:spcBef>
                <a:spcPts val="800"/>
              </a:spcBef>
              <a:spcAft>
                <a:spcPts val="0"/>
              </a:spcAft>
              <a:buSzPts val="1200"/>
              <a:buChar char="○"/>
              <a:defRPr/>
            </a:lvl5pPr>
            <a:lvl6pPr indent="-304800" lvl="5" marL="2743200">
              <a:spcBef>
                <a:spcPts val="800"/>
              </a:spcBef>
              <a:spcAft>
                <a:spcPts val="0"/>
              </a:spcAft>
              <a:buSzPts val="1200"/>
              <a:buChar char="■"/>
              <a:defRPr/>
            </a:lvl6pPr>
            <a:lvl7pPr indent="-304800" lvl="6" marL="3200400">
              <a:spcBef>
                <a:spcPts val="800"/>
              </a:spcBef>
              <a:spcAft>
                <a:spcPts val="0"/>
              </a:spcAft>
              <a:buSzPts val="1200"/>
              <a:buChar char="●"/>
              <a:defRPr/>
            </a:lvl7pPr>
            <a:lvl8pPr indent="-304800" lvl="7" marL="3657600">
              <a:spcBef>
                <a:spcPts val="800"/>
              </a:spcBef>
              <a:spcAft>
                <a:spcPts val="0"/>
              </a:spcAft>
              <a:buSzPts val="1200"/>
              <a:buChar char="○"/>
              <a:defRPr/>
            </a:lvl8pPr>
            <a:lvl9pPr indent="-304800" lvl="8" marL="4114800">
              <a:spcBef>
                <a:spcPts val="800"/>
              </a:spcBef>
              <a:spcAft>
                <a:spcPts val="800"/>
              </a:spcAft>
              <a:buSzPts val="1200"/>
              <a:buChar char="■"/>
              <a:defRPr/>
            </a:lvl9pPr>
          </a:lstStyle>
          <a:p/>
        </p:txBody>
      </p:sp>
      <p:sp>
        <p:nvSpPr>
          <p:cNvPr id="429" name="Google Shape;429;p41"/>
          <p:cNvSpPr/>
          <p:nvPr>
            <p:ph idx="2" type="pic"/>
          </p:nvPr>
        </p:nvSpPr>
        <p:spPr>
          <a:xfrm>
            <a:off x="4804825" y="1133300"/>
            <a:ext cx="4027500" cy="2392800"/>
          </a:xfrm>
          <a:prstGeom prst="rect">
            <a:avLst/>
          </a:prstGeom>
          <a:noFill/>
          <a:ln>
            <a:noFill/>
          </a:ln>
        </p:spPr>
      </p:sp>
      <p:sp>
        <p:nvSpPr>
          <p:cNvPr id="430" name="Google Shape;430;p41"/>
          <p:cNvSpPr/>
          <p:nvPr>
            <p:ph idx="3" type="pic"/>
          </p:nvPr>
        </p:nvSpPr>
        <p:spPr>
          <a:xfrm>
            <a:off x="311725" y="1133300"/>
            <a:ext cx="4027500" cy="2392800"/>
          </a:xfrm>
          <a:prstGeom prst="rect">
            <a:avLst/>
          </a:prstGeom>
          <a:noFill/>
          <a:ln>
            <a:noFill/>
          </a:ln>
        </p:spPr>
      </p:sp>
      <p:sp>
        <p:nvSpPr>
          <p:cNvPr id="431" name="Google Shape;431;p41"/>
          <p:cNvSpPr txBox="1"/>
          <p:nvPr>
            <p:ph idx="4" type="body"/>
          </p:nvPr>
        </p:nvSpPr>
        <p:spPr>
          <a:xfrm>
            <a:off x="4804825" y="4080225"/>
            <a:ext cx="4027500" cy="9261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32" name="Google Shape;432;p41"/>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33" name="Google Shape;433;p41"/>
          <p:cNvSpPr txBox="1"/>
          <p:nvPr>
            <p:ph idx="5" type="subTitle"/>
          </p:nvPr>
        </p:nvSpPr>
        <p:spPr>
          <a:xfrm>
            <a:off x="311725" y="3582900"/>
            <a:ext cx="4027500" cy="481200"/>
          </a:xfrm>
          <a:prstGeom prst="rect">
            <a:avLst/>
          </a:prstGeom>
        </p:spPr>
        <p:txBody>
          <a:bodyPr anchorCtr="0" anchor="t" bIns="91425" lIns="91425" spcFirstLastPara="1" rIns="91425" wrap="square" tIns="91425">
            <a:noAutofit/>
          </a:bodyPr>
          <a:lstStyle>
            <a:lvl1pPr lvl="0">
              <a:spcBef>
                <a:spcPts val="0"/>
              </a:spcBef>
              <a:spcAft>
                <a:spcPts val="0"/>
              </a:spcAft>
              <a:buSzPts val="16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434" name="Google Shape;434;p41"/>
          <p:cNvSpPr txBox="1"/>
          <p:nvPr>
            <p:ph idx="6" type="subTitle"/>
          </p:nvPr>
        </p:nvSpPr>
        <p:spPr>
          <a:xfrm>
            <a:off x="4804825" y="3582900"/>
            <a:ext cx="4027500" cy="481200"/>
          </a:xfrm>
          <a:prstGeom prst="rect">
            <a:avLst/>
          </a:prstGeom>
        </p:spPr>
        <p:txBody>
          <a:bodyPr anchorCtr="0" anchor="t" bIns="91425" lIns="91425" spcFirstLastPara="1" rIns="91425" wrap="square" tIns="91425">
            <a:noAutofit/>
          </a:bodyPr>
          <a:lstStyle>
            <a:lvl1pPr lvl="0">
              <a:spcBef>
                <a:spcPts val="0"/>
              </a:spcBef>
              <a:spcAft>
                <a:spcPts val="0"/>
              </a:spcAft>
              <a:buSzPts val="16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435" name="Google Shape;435;p41"/>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storyboards">
  <p:cSld name="Three storyboards">
    <p:spTree>
      <p:nvGrpSpPr>
        <p:cNvPr id="436" name="Shape 436"/>
        <p:cNvGrpSpPr/>
        <p:nvPr/>
      </p:nvGrpSpPr>
      <p:grpSpPr>
        <a:xfrm>
          <a:off x="0" y="0"/>
          <a:ext cx="0" cy="0"/>
          <a:chOff x="0" y="0"/>
          <a:chExt cx="0" cy="0"/>
        </a:xfrm>
      </p:grpSpPr>
      <p:sp>
        <p:nvSpPr>
          <p:cNvPr id="437" name="Google Shape;437;p42"/>
          <p:cNvSpPr txBox="1"/>
          <p:nvPr>
            <p:ph idx="1" type="body"/>
          </p:nvPr>
        </p:nvSpPr>
        <p:spPr>
          <a:xfrm>
            <a:off x="311700" y="3911700"/>
            <a:ext cx="2627100" cy="10185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a:lvl1pPr>
            <a:lvl2pPr indent="-304800" lvl="1" marL="914400">
              <a:spcBef>
                <a:spcPts val="800"/>
              </a:spcBef>
              <a:spcAft>
                <a:spcPts val="0"/>
              </a:spcAft>
              <a:buSzPts val="1200"/>
              <a:buChar char="○"/>
              <a:defRPr/>
            </a:lvl2pPr>
            <a:lvl3pPr indent="-304800" lvl="2" marL="1371600">
              <a:spcBef>
                <a:spcPts val="800"/>
              </a:spcBef>
              <a:spcAft>
                <a:spcPts val="0"/>
              </a:spcAft>
              <a:buSzPts val="1200"/>
              <a:buChar char="■"/>
              <a:defRPr/>
            </a:lvl3pPr>
            <a:lvl4pPr indent="-304800" lvl="3" marL="1828800">
              <a:spcBef>
                <a:spcPts val="800"/>
              </a:spcBef>
              <a:spcAft>
                <a:spcPts val="0"/>
              </a:spcAft>
              <a:buSzPts val="1200"/>
              <a:buChar char="●"/>
              <a:defRPr/>
            </a:lvl4pPr>
            <a:lvl5pPr indent="-304800" lvl="4" marL="2286000">
              <a:spcBef>
                <a:spcPts val="800"/>
              </a:spcBef>
              <a:spcAft>
                <a:spcPts val="0"/>
              </a:spcAft>
              <a:buSzPts val="1200"/>
              <a:buChar char="○"/>
              <a:defRPr/>
            </a:lvl5pPr>
            <a:lvl6pPr indent="-304800" lvl="5" marL="2743200">
              <a:spcBef>
                <a:spcPts val="800"/>
              </a:spcBef>
              <a:spcAft>
                <a:spcPts val="0"/>
              </a:spcAft>
              <a:buSzPts val="1200"/>
              <a:buChar char="■"/>
              <a:defRPr/>
            </a:lvl6pPr>
            <a:lvl7pPr indent="-304800" lvl="6" marL="3200400">
              <a:spcBef>
                <a:spcPts val="800"/>
              </a:spcBef>
              <a:spcAft>
                <a:spcPts val="0"/>
              </a:spcAft>
              <a:buSzPts val="1200"/>
              <a:buChar char="●"/>
              <a:defRPr/>
            </a:lvl7pPr>
            <a:lvl8pPr indent="-304800" lvl="7" marL="3657600">
              <a:spcBef>
                <a:spcPts val="800"/>
              </a:spcBef>
              <a:spcAft>
                <a:spcPts val="0"/>
              </a:spcAft>
              <a:buSzPts val="1200"/>
              <a:buChar char="○"/>
              <a:defRPr/>
            </a:lvl8pPr>
            <a:lvl9pPr indent="-304800" lvl="8" marL="4114800">
              <a:spcBef>
                <a:spcPts val="800"/>
              </a:spcBef>
              <a:spcAft>
                <a:spcPts val="800"/>
              </a:spcAft>
              <a:buSzPts val="1200"/>
              <a:buChar char="■"/>
              <a:defRPr/>
            </a:lvl9pPr>
          </a:lstStyle>
          <a:p/>
        </p:txBody>
      </p:sp>
      <p:sp>
        <p:nvSpPr>
          <p:cNvPr id="438" name="Google Shape;438;p42"/>
          <p:cNvSpPr/>
          <p:nvPr>
            <p:ph idx="2" type="pic"/>
          </p:nvPr>
        </p:nvSpPr>
        <p:spPr>
          <a:xfrm>
            <a:off x="6205225" y="1128325"/>
            <a:ext cx="2627100" cy="2273100"/>
          </a:xfrm>
          <a:prstGeom prst="rect">
            <a:avLst/>
          </a:prstGeom>
          <a:noFill/>
          <a:ln>
            <a:noFill/>
          </a:ln>
        </p:spPr>
      </p:sp>
      <p:sp>
        <p:nvSpPr>
          <p:cNvPr id="439" name="Google Shape;439;p42"/>
          <p:cNvSpPr/>
          <p:nvPr>
            <p:ph idx="3" type="pic"/>
          </p:nvPr>
        </p:nvSpPr>
        <p:spPr>
          <a:xfrm>
            <a:off x="311725" y="1128325"/>
            <a:ext cx="2627100" cy="2273100"/>
          </a:xfrm>
          <a:prstGeom prst="rect">
            <a:avLst/>
          </a:prstGeom>
          <a:noFill/>
          <a:ln>
            <a:noFill/>
          </a:ln>
        </p:spPr>
      </p:sp>
      <p:sp>
        <p:nvSpPr>
          <p:cNvPr id="440" name="Google Shape;440;p42"/>
          <p:cNvSpPr txBox="1"/>
          <p:nvPr>
            <p:ph idx="4" type="body"/>
          </p:nvPr>
        </p:nvSpPr>
        <p:spPr>
          <a:xfrm>
            <a:off x="6205225" y="3911700"/>
            <a:ext cx="2627100" cy="1018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41" name="Google Shape;441;p42"/>
          <p:cNvSpPr/>
          <p:nvPr>
            <p:ph idx="5" type="pic"/>
          </p:nvPr>
        </p:nvSpPr>
        <p:spPr>
          <a:xfrm>
            <a:off x="3255250" y="1128325"/>
            <a:ext cx="2627100" cy="2273100"/>
          </a:xfrm>
          <a:prstGeom prst="rect">
            <a:avLst/>
          </a:prstGeom>
          <a:noFill/>
          <a:ln>
            <a:noFill/>
          </a:ln>
        </p:spPr>
      </p:sp>
      <p:sp>
        <p:nvSpPr>
          <p:cNvPr id="442" name="Google Shape;442;p42"/>
          <p:cNvSpPr txBox="1"/>
          <p:nvPr>
            <p:ph idx="6" type="body"/>
          </p:nvPr>
        </p:nvSpPr>
        <p:spPr>
          <a:xfrm>
            <a:off x="3255250" y="3911700"/>
            <a:ext cx="2627100" cy="1018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43" name="Google Shape;443;p42"/>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44" name="Google Shape;444;p42"/>
          <p:cNvSpPr txBox="1"/>
          <p:nvPr>
            <p:ph idx="7" type="subTitle"/>
          </p:nvPr>
        </p:nvSpPr>
        <p:spPr>
          <a:xfrm>
            <a:off x="311725"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6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445" name="Google Shape;445;p42"/>
          <p:cNvSpPr txBox="1"/>
          <p:nvPr>
            <p:ph idx="8" type="subTitle"/>
          </p:nvPr>
        </p:nvSpPr>
        <p:spPr>
          <a:xfrm>
            <a:off x="6205225"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6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446" name="Google Shape;446;p42"/>
          <p:cNvSpPr txBox="1"/>
          <p:nvPr>
            <p:ph idx="9" type="subTitle"/>
          </p:nvPr>
        </p:nvSpPr>
        <p:spPr>
          <a:xfrm>
            <a:off x="3255250"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6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447" name="Google Shape;447;p4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only">
  <p:cSld name="Image only">
    <p:spTree>
      <p:nvGrpSpPr>
        <p:cNvPr id="448" name="Shape 448"/>
        <p:cNvGrpSpPr/>
        <p:nvPr/>
      </p:nvGrpSpPr>
      <p:grpSpPr>
        <a:xfrm>
          <a:off x="0" y="0"/>
          <a:ext cx="0" cy="0"/>
          <a:chOff x="0" y="0"/>
          <a:chExt cx="0" cy="0"/>
        </a:xfrm>
      </p:grpSpPr>
      <p:sp>
        <p:nvSpPr>
          <p:cNvPr id="449" name="Google Shape;449;p43"/>
          <p:cNvSpPr/>
          <p:nvPr>
            <p:ph idx="2" type="pic"/>
          </p:nvPr>
        </p:nvSpPr>
        <p:spPr>
          <a:xfrm>
            <a:off x="311700" y="445025"/>
            <a:ext cx="8520600" cy="4218300"/>
          </a:xfrm>
          <a:prstGeom prst="rect">
            <a:avLst/>
          </a:prstGeom>
          <a:noFill/>
          <a:ln>
            <a:noFill/>
          </a:ln>
        </p:spPr>
      </p:sp>
      <p:sp>
        <p:nvSpPr>
          <p:cNvPr id="450" name="Google Shape;450;p4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grid">
  <p:cSld name="Image grid">
    <p:spTree>
      <p:nvGrpSpPr>
        <p:cNvPr id="451" name="Shape 451"/>
        <p:cNvGrpSpPr/>
        <p:nvPr/>
      </p:nvGrpSpPr>
      <p:grpSpPr>
        <a:xfrm>
          <a:off x="0" y="0"/>
          <a:ext cx="0" cy="0"/>
          <a:chOff x="0" y="0"/>
          <a:chExt cx="0" cy="0"/>
        </a:xfrm>
      </p:grpSpPr>
      <p:sp>
        <p:nvSpPr>
          <p:cNvPr id="452" name="Google Shape;452;p44"/>
          <p:cNvSpPr/>
          <p:nvPr>
            <p:ph idx="2" type="pic"/>
          </p:nvPr>
        </p:nvSpPr>
        <p:spPr>
          <a:xfrm>
            <a:off x="3389600" y="118913"/>
            <a:ext cx="1643700" cy="1535100"/>
          </a:xfrm>
          <a:prstGeom prst="rect">
            <a:avLst/>
          </a:prstGeom>
          <a:noFill/>
          <a:ln>
            <a:noFill/>
          </a:ln>
        </p:spPr>
      </p:sp>
      <p:sp>
        <p:nvSpPr>
          <p:cNvPr id="453" name="Google Shape;453;p44"/>
          <p:cNvSpPr/>
          <p:nvPr>
            <p:ph idx="3" type="pic"/>
          </p:nvPr>
        </p:nvSpPr>
        <p:spPr>
          <a:xfrm>
            <a:off x="5195935" y="118913"/>
            <a:ext cx="1643700" cy="1535100"/>
          </a:xfrm>
          <a:prstGeom prst="rect">
            <a:avLst/>
          </a:prstGeom>
          <a:noFill/>
          <a:ln>
            <a:noFill/>
          </a:ln>
        </p:spPr>
      </p:sp>
      <p:sp>
        <p:nvSpPr>
          <p:cNvPr id="454" name="Google Shape;454;p44"/>
          <p:cNvSpPr/>
          <p:nvPr>
            <p:ph idx="4" type="pic"/>
          </p:nvPr>
        </p:nvSpPr>
        <p:spPr>
          <a:xfrm>
            <a:off x="7002270" y="118913"/>
            <a:ext cx="1643700" cy="1535100"/>
          </a:xfrm>
          <a:prstGeom prst="rect">
            <a:avLst/>
          </a:prstGeom>
          <a:noFill/>
          <a:ln>
            <a:noFill/>
          </a:ln>
        </p:spPr>
      </p:sp>
      <p:sp>
        <p:nvSpPr>
          <p:cNvPr id="455" name="Google Shape;455;p44"/>
          <p:cNvSpPr/>
          <p:nvPr>
            <p:ph idx="5" type="pic"/>
          </p:nvPr>
        </p:nvSpPr>
        <p:spPr>
          <a:xfrm>
            <a:off x="3389588" y="1804212"/>
            <a:ext cx="1643700" cy="1535100"/>
          </a:xfrm>
          <a:prstGeom prst="rect">
            <a:avLst/>
          </a:prstGeom>
          <a:noFill/>
          <a:ln>
            <a:noFill/>
          </a:ln>
        </p:spPr>
      </p:sp>
      <p:sp>
        <p:nvSpPr>
          <p:cNvPr id="456" name="Google Shape;456;p44"/>
          <p:cNvSpPr/>
          <p:nvPr>
            <p:ph idx="6" type="pic"/>
          </p:nvPr>
        </p:nvSpPr>
        <p:spPr>
          <a:xfrm>
            <a:off x="5195922" y="1804212"/>
            <a:ext cx="1643700" cy="1535100"/>
          </a:xfrm>
          <a:prstGeom prst="rect">
            <a:avLst/>
          </a:prstGeom>
          <a:noFill/>
          <a:ln>
            <a:noFill/>
          </a:ln>
        </p:spPr>
      </p:sp>
      <p:sp>
        <p:nvSpPr>
          <p:cNvPr id="457" name="Google Shape;457;p44"/>
          <p:cNvSpPr/>
          <p:nvPr>
            <p:ph idx="7" type="pic"/>
          </p:nvPr>
        </p:nvSpPr>
        <p:spPr>
          <a:xfrm>
            <a:off x="7002257" y="1804212"/>
            <a:ext cx="1643700" cy="1535100"/>
          </a:xfrm>
          <a:prstGeom prst="rect">
            <a:avLst/>
          </a:prstGeom>
          <a:noFill/>
          <a:ln>
            <a:noFill/>
          </a:ln>
        </p:spPr>
      </p:sp>
      <p:sp>
        <p:nvSpPr>
          <p:cNvPr id="458" name="Google Shape;458;p44"/>
          <p:cNvSpPr txBox="1"/>
          <p:nvPr>
            <p:ph type="title"/>
          </p:nvPr>
        </p:nvSpPr>
        <p:spPr>
          <a:xfrm>
            <a:off x="351550" y="445025"/>
            <a:ext cx="2596800" cy="1706400"/>
          </a:xfrm>
          <a:prstGeom prst="rect">
            <a:avLst/>
          </a:prstGeom>
        </p:spPr>
        <p:txBody>
          <a:bodyPr anchorCtr="0" anchor="t" bIns="91425" lIns="91425" spcFirstLastPara="1" rIns="91425" wrap="square" tIns="91425">
            <a:spAutoFit/>
          </a:bodyPr>
          <a:lstStyle>
            <a:lvl1pPr lv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59" name="Google Shape;459;p44"/>
          <p:cNvSpPr/>
          <p:nvPr>
            <p:ph idx="8" type="pic"/>
          </p:nvPr>
        </p:nvSpPr>
        <p:spPr>
          <a:xfrm>
            <a:off x="3389588" y="3489487"/>
            <a:ext cx="1643700" cy="1535100"/>
          </a:xfrm>
          <a:prstGeom prst="rect">
            <a:avLst/>
          </a:prstGeom>
          <a:noFill/>
          <a:ln>
            <a:noFill/>
          </a:ln>
        </p:spPr>
      </p:sp>
      <p:sp>
        <p:nvSpPr>
          <p:cNvPr id="460" name="Google Shape;460;p44"/>
          <p:cNvSpPr/>
          <p:nvPr>
            <p:ph idx="9" type="pic"/>
          </p:nvPr>
        </p:nvSpPr>
        <p:spPr>
          <a:xfrm>
            <a:off x="5195922" y="3489487"/>
            <a:ext cx="1643700" cy="1535100"/>
          </a:xfrm>
          <a:prstGeom prst="rect">
            <a:avLst/>
          </a:prstGeom>
          <a:noFill/>
          <a:ln>
            <a:noFill/>
          </a:ln>
        </p:spPr>
      </p:sp>
      <p:sp>
        <p:nvSpPr>
          <p:cNvPr id="461" name="Google Shape;461;p44"/>
          <p:cNvSpPr/>
          <p:nvPr>
            <p:ph idx="13" type="pic"/>
          </p:nvPr>
        </p:nvSpPr>
        <p:spPr>
          <a:xfrm>
            <a:off x="7002257" y="3489487"/>
            <a:ext cx="1643700" cy="1535100"/>
          </a:xfrm>
          <a:prstGeom prst="rect">
            <a:avLst/>
          </a:prstGeom>
          <a:noFill/>
          <a:ln>
            <a:noFill/>
          </a:ln>
        </p:spPr>
      </p:sp>
      <p:sp>
        <p:nvSpPr>
          <p:cNvPr id="462" name="Google Shape;462;p4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5564">
          <p15:clr>
            <a:srgbClr val="E46962"/>
          </p15:clr>
        </p15:guide>
      </p15:sldGuideLst>
    </p:ext>
  </p:extLst>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1" type="tx">
  <p:cSld name="TITLE_AND_BODY">
    <p:spTree>
      <p:nvGrpSpPr>
        <p:cNvPr id="463" name="Shape 463"/>
        <p:cNvGrpSpPr/>
        <p:nvPr/>
      </p:nvGrpSpPr>
      <p:grpSpPr>
        <a:xfrm>
          <a:off x="0" y="0"/>
          <a:ext cx="0" cy="0"/>
          <a:chOff x="0" y="0"/>
          <a:chExt cx="0" cy="0"/>
        </a:xfrm>
      </p:grpSpPr>
      <p:sp>
        <p:nvSpPr>
          <p:cNvPr id="464" name="Google Shape;464;p45"/>
          <p:cNvSpPr txBox="1"/>
          <p:nvPr>
            <p:ph idx="12" type="sldNum"/>
          </p:nvPr>
        </p:nvSpPr>
        <p:spPr>
          <a:xfrm>
            <a:off x="4500562" y="4905375"/>
            <a:ext cx="138300" cy="146100"/>
          </a:xfrm>
          <a:prstGeom prst="rect">
            <a:avLst/>
          </a:prstGeom>
          <a:noFill/>
          <a:ln>
            <a:noFill/>
          </a:ln>
        </p:spPr>
        <p:txBody>
          <a:bodyPr anchorCtr="0" anchor="b" bIns="19050" lIns="19050" spcFirstLastPara="1" rIns="19050" wrap="square" tIns="19050">
            <a:spAutoFit/>
          </a:bodyPr>
          <a:lstStyle>
            <a:lvl1pPr indent="0" lvl="0" marL="0" algn="ctr">
              <a:lnSpc>
                <a:spcPct val="100000"/>
              </a:lnSpc>
              <a:spcBef>
                <a:spcPts val="0"/>
              </a:spcBef>
              <a:spcAft>
                <a:spcPts val="0"/>
              </a:spcAft>
              <a:buClr>
                <a:srgbClr val="000000"/>
              </a:buClr>
              <a:buSzPts val="700"/>
              <a:buFont typeface="Helvetica Neue"/>
              <a:buNone/>
              <a:defRPr sz="700">
                <a:solidFill>
                  <a:srgbClr val="000000"/>
                </a:solidFill>
              </a:defRPr>
            </a:lvl1pPr>
            <a:lvl2pPr indent="0" lvl="1" marL="0" algn="ctr">
              <a:lnSpc>
                <a:spcPct val="100000"/>
              </a:lnSpc>
              <a:spcBef>
                <a:spcPts val="0"/>
              </a:spcBef>
              <a:spcAft>
                <a:spcPts val="0"/>
              </a:spcAft>
              <a:buClr>
                <a:srgbClr val="000000"/>
              </a:buClr>
              <a:buSzPts val="700"/>
              <a:buFont typeface="Helvetica Neue"/>
              <a:buNone/>
              <a:defRPr sz="700">
                <a:solidFill>
                  <a:srgbClr val="000000"/>
                </a:solidFill>
              </a:defRPr>
            </a:lvl2pPr>
            <a:lvl3pPr indent="0" lvl="2" marL="0" algn="ctr">
              <a:lnSpc>
                <a:spcPct val="100000"/>
              </a:lnSpc>
              <a:spcBef>
                <a:spcPts val="0"/>
              </a:spcBef>
              <a:spcAft>
                <a:spcPts val="0"/>
              </a:spcAft>
              <a:buClr>
                <a:srgbClr val="000000"/>
              </a:buClr>
              <a:buSzPts val="700"/>
              <a:buFont typeface="Helvetica Neue"/>
              <a:buNone/>
              <a:defRPr sz="700">
                <a:solidFill>
                  <a:srgbClr val="000000"/>
                </a:solidFill>
              </a:defRPr>
            </a:lvl3pPr>
            <a:lvl4pPr indent="0" lvl="3" marL="0" algn="ctr">
              <a:lnSpc>
                <a:spcPct val="100000"/>
              </a:lnSpc>
              <a:spcBef>
                <a:spcPts val="0"/>
              </a:spcBef>
              <a:spcAft>
                <a:spcPts val="0"/>
              </a:spcAft>
              <a:buClr>
                <a:srgbClr val="000000"/>
              </a:buClr>
              <a:buSzPts val="700"/>
              <a:buFont typeface="Helvetica Neue"/>
              <a:buNone/>
              <a:defRPr sz="700">
                <a:solidFill>
                  <a:srgbClr val="000000"/>
                </a:solidFill>
              </a:defRPr>
            </a:lvl4pPr>
            <a:lvl5pPr indent="0" lvl="4" marL="0" algn="ctr">
              <a:lnSpc>
                <a:spcPct val="100000"/>
              </a:lnSpc>
              <a:spcBef>
                <a:spcPts val="0"/>
              </a:spcBef>
              <a:spcAft>
                <a:spcPts val="0"/>
              </a:spcAft>
              <a:buClr>
                <a:srgbClr val="000000"/>
              </a:buClr>
              <a:buSzPts val="700"/>
              <a:buFont typeface="Helvetica Neue"/>
              <a:buNone/>
              <a:defRPr sz="700">
                <a:solidFill>
                  <a:srgbClr val="000000"/>
                </a:solidFill>
              </a:defRPr>
            </a:lvl5pPr>
            <a:lvl6pPr indent="0" lvl="5" marL="0" algn="ctr">
              <a:lnSpc>
                <a:spcPct val="100000"/>
              </a:lnSpc>
              <a:spcBef>
                <a:spcPts val="0"/>
              </a:spcBef>
              <a:spcAft>
                <a:spcPts val="0"/>
              </a:spcAft>
              <a:buClr>
                <a:srgbClr val="000000"/>
              </a:buClr>
              <a:buSzPts val="700"/>
              <a:buFont typeface="Helvetica Neue"/>
              <a:buNone/>
              <a:defRPr sz="700">
                <a:solidFill>
                  <a:srgbClr val="000000"/>
                </a:solidFill>
              </a:defRPr>
            </a:lvl6pPr>
            <a:lvl7pPr indent="0" lvl="6" marL="0" algn="ctr">
              <a:lnSpc>
                <a:spcPct val="100000"/>
              </a:lnSpc>
              <a:spcBef>
                <a:spcPts val="0"/>
              </a:spcBef>
              <a:spcAft>
                <a:spcPts val="0"/>
              </a:spcAft>
              <a:buClr>
                <a:srgbClr val="000000"/>
              </a:buClr>
              <a:buSzPts val="700"/>
              <a:buFont typeface="Helvetica Neue"/>
              <a:buNone/>
              <a:defRPr sz="700">
                <a:solidFill>
                  <a:srgbClr val="000000"/>
                </a:solidFill>
              </a:defRPr>
            </a:lvl7pPr>
            <a:lvl8pPr indent="0" lvl="7" marL="0" algn="ctr">
              <a:lnSpc>
                <a:spcPct val="100000"/>
              </a:lnSpc>
              <a:spcBef>
                <a:spcPts val="0"/>
              </a:spcBef>
              <a:spcAft>
                <a:spcPts val="0"/>
              </a:spcAft>
              <a:buClr>
                <a:srgbClr val="000000"/>
              </a:buClr>
              <a:buSzPts val="700"/>
              <a:buFont typeface="Helvetica Neue"/>
              <a:buNone/>
              <a:defRPr sz="700">
                <a:solidFill>
                  <a:srgbClr val="000000"/>
                </a:solidFill>
              </a:defRPr>
            </a:lvl8pPr>
            <a:lvl9pPr indent="0" lvl="8" marL="0" algn="ctr">
              <a:lnSpc>
                <a:spcPct val="100000"/>
              </a:lnSpc>
              <a:spcBef>
                <a:spcPts val="0"/>
              </a:spcBef>
              <a:spcAft>
                <a:spcPts val="0"/>
              </a:spcAft>
              <a:buClr>
                <a:srgbClr val="000000"/>
              </a:buClr>
              <a:buSzPts val="700"/>
              <a:buFont typeface="Helvetica Neue"/>
              <a:buNone/>
              <a:defRPr sz="700">
                <a:solidFill>
                  <a:srgbClr val="000000"/>
                </a:solidFill>
              </a:defRPr>
            </a:lvl9pPr>
          </a:lstStyle>
          <a:p>
            <a:pPr indent="0" lvl="0" marL="0" rtl="0" algn="ctr">
              <a:spcBef>
                <a:spcPts val="0"/>
              </a:spcBef>
              <a:spcAft>
                <a:spcPts val="0"/>
              </a:spcAft>
              <a:buNone/>
            </a:pPr>
            <a:fld id="{00000000-1234-1234-1234-123412341234}" type="slidenum">
              <a:rPr lang="en"/>
              <a:t>‹#›</a:t>
            </a:fld>
            <a:endParaRPr sz="500">
              <a:solidFill>
                <a:schemeClr val="dk1"/>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465" name="Shape 465"/>
        <p:cNvGrpSpPr/>
        <p:nvPr/>
      </p:nvGrpSpPr>
      <p:grpSpPr>
        <a:xfrm>
          <a:off x="0" y="0"/>
          <a:ext cx="0" cy="0"/>
          <a:chOff x="0" y="0"/>
          <a:chExt cx="0" cy="0"/>
        </a:xfrm>
      </p:grpSpPr>
      <p:sp>
        <p:nvSpPr>
          <p:cNvPr id="466" name="Google Shape;466;p46"/>
          <p:cNvSpPr txBox="1"/>
          <p:nvPr>
            <p:ph type="title"/>
          </p:nvPr>
        </p:nvSpPr>
        <p:spPr>
          <a:xfrm>
            <a:off x="720000" y="539500"/>
            <a:ext cx="7704000" cy="572700"/>
          </a:xfrm>
          <a:prstGeom prst="rect">
            <a:avLst/>
          </a:prstGeom>
        </p:spPr>
        <p:txBody>
          <a:bodyPr anchorCtr="0" anchor="t" bIns="91425" lIns="91425" spcFirstLastPara="1" rIns="91425" wrap="square" tIns="91425">
            <a:spAutoFit/>
          </a:bodyPr>
          <a:lstStyle>
            <a:lvl1pPr lv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67" name="Google Shape;467;p46"/>
          <p:cNvSpPr txBox="1"/>
          <p:nvPr>
            <p:ph idx="1" type="body"/>
          </p:nvPr>
        </p:nvSpPr>
        <p:spPr>
          <a:xfrm>
            <a:off x="720000" y="1215751"/>
            <a:ext cx="7704000" cy="1965900"/>
          </a:xfrm>
          <a:prstGeom prst="rect">
            <a:avLst/>
          </a:prstGeom>
        </p:spPr>
        <p:txBody>
          <a:bodyPr anchorCtr="0" anchor="t" bIns="91425" lIns="91425" spcFirstLastPara="1" rIns="91425" wrap="square" tIns="91425">
            <a:noAutofit/>
          </a:bodyPr>
          <a:lstStyle>
            <a:lvl1pPr indent="-304800" lvl="0" marL="457200">
              <a:lnSpc>
                <a:spcPct val="100000"/>
              </a:lnSpc>
              <a:spcBef>
                <a:spcPts val="0"/>
              </a:spcBef>
              <a:spcAft>
                <a:spcPts val="0"/>
              </a:spcAft>
              <a:buSzPts val="1200"/>
              <a:buFont typeface="Anaheim"/>
              <a:buChar char="●"/>
              <a:defRPr sz="1200"/>
            </a:lvl1pPr>
            <a:lvl2pPr indent="-304800" lvl="1" marL="914400">
              <a:lnSpc>
                <a:spcPct val="100000"/>
              </a:lnSpc>
              <a:spcBef>
                <a:spcPts val="1000"/>
              </a:spcBef>
              <a:spcAft>
                <a:spcPts val="0"/>
              </a:spcAft>
              <a:buSzPts val="1200"/>
              <a:buFont typeface="Roboto Condensed Light"/>
              <a:buChar char="○"/>
              <a:defRPr sz="1200"/>
            </a:lvl2pPr>
            <a:lvl3pPr indent="-304800" lvl="2" marL="1371600">
              <a:lnSpc>
                <a:spcPct val="100000"/>
              </a:lnSpc>
              <a:spcBef>
                <a:spcPts val="0"/>
              </a:spcBef>
              <a:spcAft>
                <a:spcPts val="0"/>
              </a:spcAft>
              <a:buSzPts val="1200"/>
              <a:buFont typeface="Roboto Condensed Light"/>
              <a:buChar char="■"/>
              <a:defRPr/>
            </a:lvl3pPr>
            <a:lvl4pPr indent="-304800" lvl="3" marL="1828800">
              <a:lnSpc>
                <a:spcPct val="100000"/>
              </a:lnSpc>
              <a:spcBef>
                <a:spcPts val="0"/>
              </a:spcBef>
              <a:spcAft>
                <a:spcPts val="0"/>
              </a:spcAft>
              <a:buSzPts val="1200"/>
              <a:buFont typeface="Roboto Condensed Light"/>
              <a:buChar char="●"/>
              <a:defRPr/>
            </a:lvl4pPr>
            <a:lvl5pPr indent="-304800" lvl="4" marL="2286000">
              <a:lnSpc>
                <a:spcPct val="100000"/>
              </a:lnSpc>
              <a:spcBef>
                <a:spcPts val="0"/>
              </a:spcBef>
              <a:spcAft>
                <a:spcPts val="0"/>
              </a:spcAft>
              <a:buSzPts val="1200"/>
              <a:buFont typeface="Roboto Condensed Light"/>
              <a:buChar char="○"/>
              <a:defRPr/>
            </a:lvl5pPr>
            <a:lvl6pPr indent="-304800" lvl="5" marL="2743200">
              <a:lnSpc>
                <a:spcPct val="100000"/>
              </a:lnSpc>
              <a:spcBef>
                <a:spcPts val="0"/>
              </a:spcBef>
              <a:spcAft>
                <a:spcPts val="0"/>
              </a:spcAft>
              <a:buSzPts val="1200"/>
              <a:buFont typeface="Roboto Condensed Light"/>
              <a:buChar char="■"/>
              <a:defRPr/>
            </a:lvl6pPr>
            <a:lvl7pPr indent="-304800" lvl="6" marL="3200400">
              <a:lnSpc>
                <a:spcPct val="100000"/>
              </a:lnSpc>
              <a:spcBef>
                <a:spcPts val="0"/>
              </a:spcBef>
              <a:spcAft>
                <a:spcPts val="0"/>
              </a:spcAft>
              <a:buSzPts val="1200"/>
              <a:buFont typeface="Roboto Condensed Light"/>
              <a:buChar char="●"/>
              <a:defRPr/>
            </a:lvl7pPr>
            <a:lvl8pPr indent="-304800" lvl="7" marL="3657600">
              <a:lnSpc>
                <a:spcPct val="100000"/>
              </a:lnSpc>
              <a:spcBef>
                <a:spcPts val="0"/>
              </a:spcBef>
              <a:spcAft>
                <a:spcPts val="0"/>
              </a:spcAft>
              <a:buSzPts val="1200"/>
              <a:buFont typeface="Roboto Condensed Light"/>
              <a:buChar char="○"/>
              <a:defRPr/>
            </a:lvl8pPr>
            <a:lvl9pPr indent="-304800" lvl="8" marL="4114800">
              <a:lnSpc>
                <a:spcPct val="100000"/>
              </a:lnSpc>
              <a:spcBef>
                <a:spcPts val="0"/>
              </a:spcBef>
              <a:spcAft>
                <a:spcPts val="0"/>
              </a:spcAft>
              <a:buSzPts val="1200"/>
              <a:buFont typeface="Roboto Condensed Light"/>
              <a:buChar char="■"/>
              <a:defRPr/>
            </a:lvl9pPr>
          </a:lstStyle>
          <a:p/>
        </p:txBody>
      </p:sp>
      <p:grpSp>
        <p:nvGrpSpPr>
          <p:cNvPr id="468" name="Google Shape;468;p46"/>
          <p:cNvGrpSpPr/>
          <p:nvPr/>
        </p:nvGrpSpPr>
        <p:grpSpPr>
          <a:xfrm>
            <a:off x="278798" y="1881556"/>
            <a:ext cx="191952" cy="1929123"/>
            <a:chOff x="278798" y="1881556"/>
            <a:chExt cx="191952" cy="1929123"/>
          </a:xfrm>
        </p:grpSpPr>
        <p:sp>
          <p:nvSpPr>
            <p:cNvPr id="469" name="Google Shape;469;p46"/>
            <p:cNvSpPr/>
            <p:nvPr/>
          </p:nvSpPr>
          <p:spPr>
            <a:xfrm>
              <a:off x="370541" y="1881556"/>
              <a:ext cx="8464" cy="1689096"/>
            </a:xfrm>
            <a:custGeom>
              <a:rect b="b" l="l" r="r" t="t"/>
              <a:pathLst>
                <a:path extrusionOk="0" h="64457" w="323">
                  <a:moveTo>
                    <a:pt x="157" y="1"/>
                  </a:moveTo>
                  <a:lnTo>
                    <a:pt x="0" y="64456"/>
                  </a:lnTo>
                  <a:lnTo>
                    <a:pt x="322" y="64456"/>
                  </a:lnTo>
                  <a:lnTo>
                    <a:pt x="157"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0" name="Google Shape;470;p46"/>
            <p:cNvSpPr/>
            <p:nvPr/>
          </p:nvSpPr>
          <p:spPr>
            <a:xfrm>
              <a:off x="278798" y="3618728"/>
              <a:ext cx="191952" cy="191952"/>
            </a:xfrm>
            <a:custGeom>
              <a:rect b="b" l="l" r="r" t="t"/>
              <a:pathLst>
                <a:path extrusionOk="0" h="4634" w="4634">
                  <a:moveTo>
                    <a:pt x="1" y="0"/>
                  </a:moveTo>
                  <a:lnTo>
                    <a:pt x="1" y="4633"/>
                  </a:lnTo>
                  <a:lnTo>
                    <a:pt x="4634" y="4633"/>
                  </a:lnTo>
                  <a:lnTo>
                    <a:pt x="4634"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1" name="Google Shape;471;p46"/>
          <p:cNvSpPr/>
          <p:nvPr/>
        </p:nvSpPr>
        <p:spPr>
          <a:xfrm>
            <a:off x="7472809" y="145861"/>
            <a:ext cx="121451" cy="120978"/>
          </a:xfrm>
          <a:custGeom>
            <a:rect b="b" l="l" r="r" t="t"/>
            <a:pathLst>
              <a:path extrusionOk="0" fill="none" h="2198" w="2207">
                <a:moveTo>
                  <a:pt x="0" y="0"/>
                </a:moveTo>
                <a:lnTo>
                  <a:pt x="2207" y="0"/>
                </a:lnTo>
                <a:lnTo>
                  <a:pt x="2207" y="2197"/>
                </a:lnTo>
                <a:lnTo>
                  <a:pt x="0" y="2197"/>
                </a:lnTo>
                <a:close/>
              </a:path>
            </a:pathLst>
          </a:custGeom>
          <a:noFill/>
          <a:ln cap="flat" cmpd="sng" w="2975">
            <a:solidFill>
              <a:schemeClr val="accent2"/>
            </a:solidFill>
            <a:prstDash val="solid"/>
            <a:miter lim="9192"/>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72" name="Google Shape;472;p46"/>
          <p:cNvGrpSpPr/>
          <p:nvPr/>
        </p:nvGrpSpPr>
        <p:grpSpPr>
          <a:xfrm>
            <a:off x="8518310" y="1117301"/>
            <a:ext cx="191952" cy="1289053"/>
            <a:chOff x="8518310" y="1117301"/>
            <a:chExt cx="191952" cy="1289053"/>
          </a:xfrm>
        </p:grpSpPr>
        <p:sp>
          <p:nvSpPr>
            <p:cNvPr id="473" name="Google Shape;473;p46"/>
            <p:cNvSpPr/>
            <p:nvPr/>
          </p:nvSpPr>
          <p:spPr>
            <a:xfrm>
              <a:off x="8610060" y="1117301"/>
              <a:ext cx="8464" cy="1011487"/>
            </a:xfrm>
            <a:custGeom>
              <a:rect b="b" l="l" r="r" t="t"/>
              <a:pathLst>
                <a:path extrusionOk="0" h="38599" w="323">
                  <a:moveTo>
                    <a:pt x="157" y="1"/>
                  </a:moveTo>
                  <a:lnTo>
                    <a:pt x="0" y="38599"/>
                  </a:lnTo>
                  <a:lnTo>
                    <a:pt x="322" y="38599"/>
                  </a:lnTo>
                  <a:lnTo>
                    <a:pt x="157"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4" name="Google Shape;474;p46"/>
            <p:cNvSpPr/>
            <p:nvPr/>
          </p:nvSpPr>
          <p:spPr>
            <a:xfrm>
              <a:off x="8518310" y="2214403"/>
              <a:ext cx="191952" cy="191952"/>
            </a:xfrm>
            <a:custGeom>
              <a:rect b="b" l="l" r="r" t="t"/>
              <a:pathLst>
                <a:path extrusionOk="0" h="4634" w="4634">
                  <a:moveTo>
                    <a:pt x="1" y="0"/>
                  </a:moveTo>
                  <a:lnTo>
                    <a:pt x="1" y="4633"/>
                  </a:lnTo>
                  <a:lnTo>
                    <a:pt x="4634" y="4633"/>
                  </a:lnTo>
                  <a:lnTo>
                    <a:pt x="4634"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75" name="Google Shape;475;p46"/>
          <p:cNvGrpSpPr/>
          <p:nvPr/>
        </p:nvGrpSpPr>
        <p:grpSpPr>
          <a:xfrm>
            <a:off x="8786190" y="2702371"/>
            <a:ext cx="121446" cy="1966926"/>
            <a:chOff x="8786190" y="2702371"/>
            <a:chExt cx="121446" cy="1966926"/>
          </a:xfrm>
        </p:grpSpPr>
        <p:sp>
          <p:nvSpPr>
            <p:cNvPr id="476" name="Google Shape;476;p46"/>
            <p:cNvSpPr/>
            <p:nvPr/>
          </p:nvSpPr>
          <p:spPr>
            <a:xfrm>
              <a:off x="8842675" y="2702371"/>
              <a:ext cx="8464" cy="1689069"/>
            </a:xfrm>
            <a:custGeom>
              <a:rect b="b" l="l" r="r" t="t"/>
              <a:pathLst>
                <a:path extrusionOk="0" h="64456" w="323">
                  <a:moveTo>
                    <a:pt x="166" y="0"/>
                  </a:moveTo>
                  <a:lnTo>
                    <a:pt x="1" y="64456"/>
                  </a:lnTo>
                  <a:lnTo>
                    <a:pt x="322" y="64456"/>
                  </a:lnTo>
                  <a:lnTo>
                    <a:pt x="166"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7" name="Google Shape;477;p46"/>
            <p:cNvSpPr/>
            <p:nvPr/>
          </p:nvSpPr>
          <p:spPr>
            <a:xfrm>
              <a:off x="8786190" y="4547851"/>
              <a:ext cx="121446" cy="121446"/>
            </a:xfrm>
            <a:custGeom>
              <a:rect b="b" l="l" r="r" t="t"/>
              <a:pathLst>
                <a:path extrusionOk="0" h="4634" w="4634">
                  <a:moveTo>
                    <a:pt x="1" y="0"/>
                  </a:moveTo>
                  <a:lnTo>
                    <a:pt x="1" y="4633"/>
                  </a:lnTo>
                  <a:lnTo>
                    <a:pt x="4634" y="4633"/>
                  </a:lnTo>
                  <a:lnTo>
                    <a:pt x="4634"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8" name="Google Shape;478;p46"/>
          <p:cNvSpPr/>
          <p:nvPr/>
        </p:nvSpPr>
        <p:spPr>
          <a:xfrm>
            <a:off x="4949065" y="4608576"/>
            <a:ext cx="121446" cy="121446"/>
          </a:xfrm>
          <a:custGeom>
            <a:rect b="b" l="l" r="r" t="t"/>
            <a:pathLst>
              <a:path extrusionOk="0" h="4634" w="4634">
                <a:moveTo>
                  <a:pt x="1" y="0"/>
                </a:moveTo>
                <a:lnTo>
                  <a:pt x="1" y="4633"/>
                </a:lnTo>
                <a:lnTo>
                  <a:pt x="4634" y="4633"/>
                </a:lnTo>
                <a:lnTo>
                  <a:pt x="4634"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9" name="Google Shape;479;p46"/>
          <p:cNvSpPr/>
          <p:nvPr/>
        </p:nvSpPr>
        <p:spPr>
          <a:xfrm>
            <a:off x="6784265" y="4824001"/>
            <a:ext cx="121446" cy="121446"/>
          </a:xfrm>
          <a:custGeom>
            <a:rect b="b" l="l" r="r" t="t"/>
            <a:pathLst>
              <a:path extrusionOk="0" h="4634" w="4634">
                <a:moveTo>
                  <a:pt x="1" y="0"/>
                </a:moveTo>
                <a:lnTo>
                  <a:pt x="1" y="4633"/>
                </a:lnTo>
                <a:lnTo>
                  <a:pt x="4634" y="4633"/>
                </a:lnTo>
                <a:lnTo>
                  <a:pt x="4634"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0" name="Google Shape;480;p46"/>
          <p:cNvSpPr/>
          <p:nvPr/>
        </p:nvSpPr>
        <p:spPr>
          <a:xfrm>
            <a:off x="7933240" y="4608576"/>
            <a:ext cx="121446" cy="121446"/>
          </a:xfrm>
          <a:custGeom>
            <a:rect b="b" l="l" r="r" t="t"/>
            <a:pathLst>
              <a:path extrusionOk="0" h="4634" w="4634">
                <a:moveTo>
                  <a:pt x="1" y="0"/>
                </a:moveTo>
                <a:lnTo>
                  <a:pt x="1" y="4633"/>
                </a:lnTo>
                <a:lnTo>
                  <a:pt x="4634" y="4633"/>
                </a:lnTo>
                <a:lnTo>
                  <a:pt x="4634"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1" name="Google Shape;481;p46"/>
          <p:cNvSpPr/>
          <p:nvPr/>
        </p:nvSpPr>
        <p:spPr>
          <a:xfrm>
            <a:off x="1297019" y="4780084"/>
            <a:ext cx="57834" cy="57599"/>
          </a:xfrm>
          <a:custGeom>
            <a:rect b="b" l="l" r="r" t="t"/>
            <a:pathLst>
              <a:path extrusionOk="0" fill="none" h="2198" w="2207">
                <a:moveTo>
                  <a:pt x="0" y="0"/>
                </a:moveTo>
                <a:lnTo>
                  <a:pt x="2207" y="0"/>
                </a:lnTo>
                <a:lnTo>
                  <a:pt x="2207" y="2197"/>
                </a:lnTo>
                <a:lnTo>
                  <a:pt x="0" y="2197"/>
                </a:lnTo>
                <a:close/>
              </a:path>
            </a:pathLst>
          </a:custGeom>
          <a:noFill/>
          <a:ln cap="flat" cmpd="sng" w="2975">
            <a:solidFill>
              <a:schemeClr val="accent1"/>
            </a:solidFill>
            <a:prstDash val="solid"/>
            <a:miter lim="9192"/>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2" name="Google Shape;482;p46"/>
          <p:cNvSpPr/>
          <p:nvPr/>
        </p:nvSpPr>
        <p:spPr>
          <a:xfrm>
            <a:off x="7145669" y="311809"/>
            <a:ext cx="57834" cy="57599"/>
          </a:xfrm>
          <a:custGeom>
            <a:rect b="b" l="l" r="r" t="t"/>
            <a:pathLst>
              <a:path extrusionOk="0" fill="none" h="2198" w="2207">
                <a:moveTo>
                  <a:pt x="0" y="0"/>
                </a:moveTo>
                <a:lnTo>
                  <a:pt x="2207" y="0"/>
                </a:lnTo>
                <a:lnTo>
                  <a:pt x="2207" y="2197"/>
                </a:lnTo>
                <a:lnTo>
                  <a:pt x="0" y="2197"/>
                </a:lnTo>
                <a:close/>
              </a:path>
            </a:pathLst>
          </a:custGeom>
          <a:noFill/>
          <a:ln cap="flat" cmpd="sng" w="2975">
            <a:solidFill>
              <a:schemeClr val="accent1"/>
            </a:solidFill>
            <a:prstDash val="solid"/>
            <a:miter lim="9192"/>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3" name="Google Shape;483;p46"/>
          <p:cNvSpPr/>
          <p:nvPr/>
        </p:nvSpPr>
        <p:spPr>
          <a:xfrm>
            <a:off x="6536915" y="116376"/>
            <a:ext cx="121446" cy="121446"/>
          </a:xfrm>
          <a:custGeom>
            <a:rect b="b" l="l" r="r" t="t"/>
            <a:pathLst>
              <a:path extrusionOk="0" h="4634" w="4634">
                <a:moveTo>
                  <a:pt x="1" y="0"/>
                </a:moveTo>
                <a:lnTo>
                  <a:pt x="1" y="4633"/>
                </a:lnTo>
                <a:lnTo>
                  <a:pt x="4634" y="4633"/>
                </a:lnTo>
                <a:lnTo>
                  <a:pt x="4634"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4" name="Google Shape;484;p46"/>
          <p:cNvSpPr/>
          <p:nvPr/>
        </p:nvSpPr>
        <p:spPr>
          <a:xfrm>
            <a:off x="443269" y="224034"/>
            <a:ext cx="57834" cy="57599"/>
          </a:xfrm>
          <a:custGeom>
            <a:rect b="b" l="l" r="r" t="t"/>
            <a:pathLst>
              <a:path extrusionOk="0" fill="none" h="2198" w="2207">
                <a:moveTo>
                  <a:pt x="0" y="0"/>
                </a:moveTo>
                <a:lnTo>
                  <a:pt x="2207" y="0"/>
                </a:lnTo>
                <a:lnTo>
                  <a:pt x="2207" y="2197"/>
                </a:lnTo>
                <a:lnTo>
                  <a:pt x="0" y="2197"/>
                </a:lnTo>
                <a:close/>
              </a:path>
            </a:pathLst>
          </a:custGeom>
          <a:noFill/>
          <a:ln cap="flat" cmpd="sng" w="2975">
            <a:solidFill>
              <a:schemeClr val="accent1"/>
            </a:solidFill>
            <a:prstDash val="solid"/>
            <a:miter lim="9192"/>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5" name="Google Shape;485;p46"/>
          <p:cNvSpPr/>
          <p:nvPr/>
        </p:nvSpPr>
        <p:spPr>
          <a:xfrm>
            <a:off x="794334" y="289486"/>
            <a:ext cx="121451" cy="120978"/>
          </a:xfrm>
          <a:custGeom>
            <a:rect b="b" l="l" r="r" t="t"/>
            <a:pathLst>
              <a:path extrusionOk="0" fill="none" h="2198" w="2207">
                <a:moveTo>
                  <a:pt x="0" y="0"/>
                </a:moveTo>
                <a:lnTo>
                  <a:pt x="2207" y="0"/>
                </a:lnTo>
                <a:lnTo>
                  <a:pt x="2207" y="2197"/>
                </a:lnTo>
                <a:lnTo>
                  <a:pt x="0" y="2197"/>
                </a:lnTo>
                <a:close/>
              </a:path>
            </a:pathLst>
          </a:custGeom>
          <a:noFill/>
          <a:ln cap="flat" cmpd="sng" w="2975">
            <a:solidFill>
              <a:schemeClr val="accent6"/>
            </a:solidFill>
            <a:prstDash val="solid"/>
            <a:miter lim="9192"/>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6" name="Google Shape;486;p46"/>
          <p:cNvSpPr/>
          <p:nvPr/>
        </p:nvSpPr>
        <p:spPr>
          <a:xfrm>
            <a:off x="1233415" y="145401"/>
            <a:ext cx="121446" cy="121446"/>
          </a:xfrm>
          <a:custGeom>
            <a:rect b="b" l="l" r="r" t="t"/>
            <a:pathLst>
              <a:path extrusionOk="0" h="4634" w="4634">
                <a:moveTo>
                  <a:pt x="1" y="0"/>
                </a:moveTo>
                <a:lnTo>
                  <a:pt x="1" y="4633"/>
                </a:lnTo>
                <a:lnTo>
                  <a:pt x="4634" y="4633"/>
                </a:lnTo>
                <a:lnTo>
                  <a:pt x="463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7" name="Google Shape;487;p4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eet the team - Alt 1">
  <p:cSld name="BLANK_1_1_1_1_2_3_1">
    <p:spTree>
      <p:nvGrpSpPr>
        <p:cNvPr id="63" name="Shape 63"/>
        <p:cNvGrpSpPr/>
        <p:nvPr/>
      </p:nvGrpSpPr>
      <p:grpSpPr>
        <a:xfrm>
          <a:off x="0" y="0"/>
          <a:ext cx="0" cy="0"/>
          <a:chOff x="0" y="0"/>
          <a:chExt cx="0" cy="0"/>
        </a:xfrm>
      </p:grpSpPr>
      <p:sp>
        <p:nvSpPr>
          <p:cNvPr id="64" name="Google Shape;64;p6"/>
          <p:cNvSpPr txBox="1"/>
          <p:nvPr>
            <p:ph idx="1" type="body"/>
          </p:nvPr>
        </p:nvSpPr>
        <p:spPr>
          <a:xfrm>
            <a:off x="6014118" y="1661825"/>
            <a:ext cx="2148900" cy="766500"/>
          </a:xfrm>
          <a:prstGeom prst="rect">
            <a:avLst/>
          </a:prstGeom>
        </p:spPr>
        <p:txBody>
          <a:bodyPr anchorCtr="0" anchor="t" bIns="91425" lIns="0" spcFirstLastPara="1" rIns="91425" wrap="square" tIns="91425">
            <a:noAutofit/>
          </a:bodyPr>
          <a:lstStyle>
            <a:lvl1pPr indent="-285750" lvl="0" marL="457200">
              <a:spcBef>
                <a:spcPts val="0"/>
              </a:spcBef>
              <a:spcAft>
                <a:spcPts val="0"/>
              </a:spcAft>
              <a:buClr>
                <a:schemeClr val="dk1"/>
              </a:buClr>
              <a:buSzPts val="900"/>
              <a:buFont typeface="Nunito Sans"/>
              <a:buChar char="●"/>
              <a:defRPr sz="900">
                <a:highlight>
                  <a:schemeClr val="dk2"/>
                </a:highlight>
              </a:defRPr>
            </a:lvl1pPr>
            <a:lvl2pPr indent="-285750" lvl="1" marL="914400">
              <a:spcBef>
                <a:spcPts val="0"/>
              </a:spcBef>
              <a:spcAft>
                <a:spcPts val="0"/>
              </a:spcAft>
              <a:buClr>
                <a:schemeClr val="dk1"/>
              </a:buClr>
              <a:buSzPts val="900"/>
              <a:buFont typeface="Nunito Sans"/>
              <a:buChar char="○"/>
              <a:defRPr sz="900">
                <a:highlight>
                  <a:schemeClr val="dk2"/>
                </a:highlight>
              </a:defRPr>
            </a:lvl2pPr>
            <a:lvl3pPr indent="-285750" lvl="2" marL="1371600">
              <a:spcBef>
                <a:spcPts val="0"/>
              </a:spcBef>
              <a:spcAft>
                <a:spcPts val="0"/>
              </a:spcAft>
              <a:buClr>
                <a:schemeClr val="dk1"/>
              </a:buClr>
              <a:buSzPts val="900"/>
              <a:buFont typeface="Nunito Sans"/>
              <a:buChar char="■"/>
              <a:defRPr sz="900">
                <a:highlight>
                  <a:schemeClr val="dk2"/>
                </a:highlight>
              </a:defRPr>
            </a:lvl3pPr>
            <a:lvl4pPr indent="-285750" lvl="3" marL="1828800">
              <a:spcBef>
                <a:spcPts val="0"/>
              </a:spcBef>
              <a:spcAft>
                <a:spcPts val="0"/>
              </a:spcAft>
              <a:buClr>
                <a:schemeClr val="dk1"/>
              </a:buClr>
              <a:buSzPts val="900"/>
              <a:buFont typeface="Nunito Sans"/>
              <a:buChar char="●"/>
              <a:defRPr sz="900">
                <a:highlight>
                  <a:schemeClr val="dk2"/>
                </a:highlight>
              </a:defRPr>
            </a:lvl4pPr>
            <a:lvl5pPr indent="-285750" lvl="4" marL="2286000">
              <a:spcBef>
                <a:spcPts val="0"/>
              </a:spcBef>
              <a:spcAft>
                <a:spcPts val="0"/>
              </a:spcAft>
              <a:buClr>
                <a:schemeClr val="dk1"/>
              </a:buClr>
              <a:buSzPts val="900"/>
              <a:buFont typeface="Nunito Sans"/>
              <a:buChar char="○"/>
              <a:defRPr sz="900">
                <a:highlight>
                  <a:schemeClr val="dk2"/>
                </a:highlight>
              </a:defRPr>
            </a:lvl5pPr>
            <a:lvl6pPr indent="-285750" lvl="5" marL="2743200">
              <a:spcBef>
                <a:spcPts val="0"/>
              </a:spcBef>
              <a:spcAft>
                <a:spcPts val="0"/>
              </a:spcAft>
              <a:buClr>
                <a:schemeClr val="dk1"/>
              </a:buClr>
              <a:buSzPts val="900"/>
              <a:buFont typeface="Nunito Sans"/>
              <a:buChar char="■"/>
              <a:defRPr sz="900">
                <a:highlight>
                  <a:schemeClr val="dk2"/>
                </a:highlight>
              </a:defRPr>
            </a:lvl6pPr>
            <a:lvl7pPr indent="-285750" lvl="6" marL="3200400">
              <a:spcBef>
                <a:spcPts val="0"/>
              </a:spcBef>
              <a:spcAft>
                <a:spcPts val="0"/>
              </a:spcAft>
              <a:buClr>
                <a:schemeClr val="dk1"/>
              </a:buClr>
              <a:buSzPts val="900"/>
              <a:buFont typeface="Nunito Sans"/>
              <a:buChar char="●"/>
              <a:defRPr sz="900">
                <a:highlight>
                  <a:schemeClr val="dk2"/>
                </a:highlight>
              </a:defRPr>
            </a:lvl7pPr>
            <a:lvl8pPr indent="-285750" lvl="7" marL="3657600">
              <a:spcBef>
                <a:spcPts val="0"/>
              </a:spcBef>
              <a:spcAft>
                <a:spcPts val="0"/>
              </a:spcAft>
              <a:buClr>
                <a:schemeClr val="dk1"/>
              </a:buClr>
              <a:buSzPts val="900"/>
              <a:buFont typeface="Nunito Sans"/>
              <a:buChar char="○"/>
              <a:defRPr sz="900">
                <a:highlight>
                  <a:schemeClr val="dk2"/>
                </a:highlight>
              </a:defRPr>
            </a:lvl8pPr>
            <a:lvl9pPr indent="-285750" lvl="8" marL="4114800">
              <a:spcBef>
                <a:spcPts val="0"/>
              </a:spcBef>
              <a:spcAft>
                <a:spcPts val="0"/>
              </a:spcAft>
              <a:buClr>
                <a:schemeClr val="dk1"/>
              </a:buClr>
              <a:buSzPts val="900"/>
              <a:buFont typeface="Nunito Sans"/>
              <a:buChar char="■"/>
              <a:defRPr sz="900">
                <a:highlight>
                  <a:schemeClr val="dk2"/>
                </a:highlight>
              </a:defRPr>
            </a:lvl9pPr>
          </a:lstStyle>
          <a:p/>
        </p:txBody>
      </p:sp>
      <p:sp>
        <p:nvSpPr>
          <p:cNvPr id="65" name="Google Shape;65;p6"/>
          <p:cNvSpPr txBox="1"/>
          <p:nvPr>
            <p:ph idx="2" type="body"/>
          </p:nvPr>
        </p:nvSpPr>
        <p:spPr>
          <a:xfrm>
            <a:off x="2317068" y="1661825"/>
            <a:ext cx="2148900" cy="766500"/>
          </a:xfrm>
          <a:prstGeom prst="rect">
            <a:avLst/>
          </a:prstGeom>
        </p:spPr>
        <p:txBody>
          <a:bodyPr anchorCtr="0" anchor="t" bIns="91425" lIns="0" spcFirstLastPara="1" rIns="91425" wrap="square" tIns="91425">
            <a:noAutofit/>
          </a:bodyPr>
          <a:lstStyle>
            <a:lvl1pPr indent="-285750" lvl="0" marL="457200">
              <a:spcBef>
                <a:spcPts val="0"/>
              </a:spcBef>
              <a:spcAft>
                <a:spcPts val="0"/>
              </a:spcAft>
              <a:buClr>
                <a:schemeClr val="dk1"/>
              </a:buClr>
              <a:buSzPts val="900"/>
              <a:buFont typeface="Nunito Sans"/>
              <a:buChar char="●"/>
              <a:defRPr sz="900">
                <a:highlight>
                  <a:schemeClr val="dk2"/>
                </a:highlight>
              </a:defRPr>
            </a:lvl1pPr>
            <a:lvl2pPr indent="-285750" lvl="1" marL="914400">
              <a:spcBef>
                <a:spcPts val="0"/>
              </a:spcBef>
              <a:spcAft>
                <a:spcPts val="0"/>
              </a:spcAft>
              <a:buClr>
                <a:schemeClr val="dk1"/>
              </a:buClr>
              <a:buSzPts val="900"/>
              <a:buFont typeface="Nunito Sans"/>
              <a:buChar char="○"/>
              <a:defRPr sz="900">
                <a:highlight>
                  <a:schemeClr val="dk2"/>
                </a:highlight>
              </a:defRPr>
            </a:lvl2pPr>
            <a:lvl3pPr indent="-285750" lvl="2" marL="1371600">
              <a:spcBef>
                <a:spcPts val="0"/>
              </a:spcBef>
              <a:spcAft>
                <a:spcPts val="0"/>
              </a:spcAft>
              <a:buClr>
                <a:schemeClr val="dk1"/>
              </a:buClr>
              <a:buSzPts val="900"/>
              <a:buFont typeface="Nunito Sans"/>
              <a:buChar char="■"/>
              <a:defRPr sz="900">
                <a:highlight>
                  <a:schemeClr val="dk2"/>
                </a:highlight>
              </a:defRPr>
            </a:lvl3pPr>
            <a:lvl4pPr indent="-285750" lvl="3" marL="1828800">
              <a:spcBef>
                <a:spcPts val="0"/>
              </a:spcBef>
              <a:spcAft>
                <a:spcPts val="0"/>
              </a:spcAft>
              <a:buClr>
                <a:schemeClr val="dk1"/>
              </a:buClr>
              <a:buSzPts val="900"/>
              <a:buFont typeface="Nunito Sans"/>
              <a:buChar char="●"/>
              <a:defRPr sz="900">
                <a:highlight>
                  <a:schemeClr val="dk2"/>
                </a:highlight>
              </a:defRPr>
            </a:lvl4pPr>
            <a:lvl5pPr indent="-285750" lvl="4" marL="2286000">
              <a:spcBef>
                <a:spcPts val="0"/>
              </a:spcBef>
              <a:spcAft>
                <a:spcPts val="0"/>
              </a:spcAft>
              <a:buClr>
                <a:schemeClr val="dk1"/>
              </a:buClr>
              <a:buSzPts val="900"/>
              <a:buFont typeface="Nunito Sans"/>
              <a:buChar char="○"/>
              <a:defRPr sz="900">
                <a:highlight>
                  <a:schemeClr val="dk2"/>
                </a:highlight>
              </a:defRPr>
            </a:lvl5pPr>
            <a:lvl6pPr indent="-285750" lvl="5" marL="2743200">
              <a:spcBef>
                <a:spcPts val="0"/>
              </a:spcBef>
              <a:spcAft>
                <a:spcPts val="0"/>
              </a:spcAft>
              <a:buClr>
                <a:schemeClr val="dk1"/>
              </a:buClr>
              <a:buSzPts val="900"/>
              <a:buFont typeface="Nunito Sans"/>
              <a:buChar char="■"/>
              <a:defRPr sz="900">
                <a:highlight>
                  <a:schemeClr val="dk2"/>
                </a:highlight>
              </a:defRPr>
            </a:lvl6pPr>
            <a:lvl7pPr indent="-285750" lvl="6" marL="3200400">
              <a:spcBef>
                <a:spcPts val="0"/>
              </a:spcBef>
              <a:spcAft>
                <a:spcPts val="0"/>
              </a:spcAft>
              <a:buClr>
                <a:schemeClr val="dk1"/>
              </a:buClr>
              <a:buSzPts val="900"/>
              <a:buFont typeface="Nunito Sans"/>
              <a:buChar char="●"/>
              <a:defRPr sz="900">
                <a:highlight>
                  <a:schemeClr val="dk2"/>
                </a:highlight>
              </a:defRPr>
            </a:lvl7pPr>
            <a:lvl8pPr indent="-285750" lvl="7" marL="3657600">
              <a:spcBef>
                <a:spcPts val="0"/>
              </a:spcBef>
              <a:spcAft>
                <a:spcPts val="0"/>
              </a:spcAft>
              <a:buClr>
                <a:schemeClr val="dk1"/>
              </a:buClr>
              <a:buSzPts val="900"/>
              <a:buFont typeface="Nunito Sans"/>
              <a:buChar char="○"/>
              <a:defRPr sz="900">
                <a:highlight>
                  <a:schemeClr val="dk2"/>
                </a:highlight>
              </a:defRPr>
            </a:lvl8pPr>
            <a:lvl9pPr indent="-285750" lvl="8" marL="4114800">
              <a:spcBef>
                <a:spcPts val="0"/>
              </a:spcBef>
              <a:spcAft>
                <a:spcPts val="0"/>
              </a:spcAft>
              <a:buClr>
                <a:schemeClr val="dk1"/>
              </a:buClr>
              <a:buSzPts val="900"/>
              <a:buFont typeface="Nunito Sans"/>
              <a:buChar char="■"/>
              <a:defRPr sz="900">
                <a:highlight>
                  <a:schemeClr val="dk2"/>
                </a:highlight>
              </a:defRPr>
            </a:lvl9pPr>
          </a:lstStyle>
          <a:p/>
        </p:txBody>
      </p:sp>
      <p:sp>
        <p:nvSpPr>
          <p:cNvPr id="66" name="Google Shape;66;p6"/>
          <p:cNvSpPr/>
          <p:nvPr/>
        </p:nvSpPr>
        <p:spPr>
          <a:xfrm>
            <a:off x="-3491" y="1985350"/>
            <a:ext cx="3736169" cy="3157918"/>
          </a:xfrm>
          <a:custGeom>
            <a:rect b="b" l="l" r="r" t="t"/>
            <a:pathLst>
              <a:path extrusionOk="0" h="209550" w="247921">
                <a:moveTo>
                  <a:pt x="0" y="0"/>
                </a:moveTo>
                <a:lnTo>
                  <a:pt x="0" y="2516"/>
                </a:lnTo>
                <a:lnTo>
                  <a:pt x="1966" y="5976"/>
                </a:lnTo>
                <a:lnTo>
                  <a:pt x="3853" y="9593"/>
                </a:lnTo>
                <a:lnTo>
                  <a:pt x="5661" y="13289"/>
                </a:lnTo>
                <a:lnTo>
                  <a:pt x="7391" y="17063"/>
                </a:lnTo>
                <a:lnTo>
                  <a:pt x="9042" y="20994"/>
                </a:lnTo>
                <a:lnTo>
                  <a:pt x="10615" y="24926"/>
                </a:lnTo>
                <a:lnTo>
                  <a:pt x="12030" y="28936"/>
                </a:lnTo>
                <a:lnTo>
                  <a:pt x="13446" y="32946"/>
                </a:lnTo>
                <a:lnTo>
                  <a:pt x="14704" y="37114"/>
                </a:lnTo>
                <a:lnTo>
                  <a:pt x="15962" y="41360"/>
                </a:lnTo>
                <a:lnTo>
                  <a:pt x="17063" y="45606"/>
                </a:lnTo>
                <a:lnTo>
                  <a:pt x="18085" y="49930"/>
                </a:lnTo>
                <a:lnTo>
                  <a:pt x="19029" y="54334"/>
                </a:lnTo>
                <a:lnTo>
                  <a:pt x="19815" y="58737"/>
                </a:lnTo>
                <a:lnTo>
                  <a:pt x="20601" y="63219"/>
                </a:lnTo>
                <a:lnTo>
                  <a:pt x="21230" y="67779"/>
                </a:lnTo>
                <a:lnTo>
                  <a:pt x="18557" y="68173"/>
                </a:lnTo>
                <a:lnTo>
                  <a:pt x="15883" y="68566"/>
                </a:lnTo>
                <a:lnTo>
                  <a:pt x="13210" y="69037"/>
                </a:lnTo>
                <a:lnTo>
                  <a:pt x="10536" y="69588"/>
                </a:lnTo>
                <a:lnTo>
                  <a:pt x="7942" y="70217"/>
                </a:lnTo>
                <a:lnTo>
                  <a:pt x="5268" y="70846"/>
                </a:lnTo>
                <a:lnTo>
                  <a:pt x="2595" y="71554"/>
                </a:lnTo>
                <a:lnTo>
                  <a:pt x="0" y="72261"/>
                </a:lnTo>
                <a:lnTo>
                  <a:pt x="0" y="73598"/>
                </a:lnTo>
                <a:lnTo>
                  <a:pt x="3302" y="72576"/>
                </a:lnTo>
                <a:lnTo>
                  <a:pt x="7784" y="71475"/>
                </a:lnTo>
                <a:lnTo>
                  <a:pt x="12345" y="70531"/>
                </a:lnTo>
                <a:lnTo>
                  <a:pt x="16827" y="69667"/>
                </a:lnTo>
                <a:lnTo>
                  <a:pt x="21387" y="69037"/>
                </a:lnTo>
                <a:lnTo>
                  <a:pt x="21859" y="72812"/>
                </a:lnTo>
                <a:lnTo>
                  <a:pt x="22174" y="76193"/>
                </a:lnTo>
                <a:lnTo>
                  <a:pt x="22488" y="79495"/>
                </a:lnTo>
                <a:lnTo>
                  <a:pt x="22724" y="82876"/>
                </a:lnTo>
                <a:lnTo>
                  <a:pt x="22881" y="86258"/>
                </a:lnTo>
                <a:lnTo>
                  <a:pt x="22960" y="89639"/>
                </a:lnTo>
                <a:lnTo>
                  <a:pt x="23039" y="92941"/>
                </a:lnTo>
                <a:lnTo>
                  <a:pt x="23039" y="96322"/>
                </a:lnTo>
                <a:lnTo>
                  <a:pt x="23039" y="99703"/>
                </a:lnTo>
                <a:lnTo>
                  <a:pt x="22960" y="103006"/>
                </a:lnTo>
                <a:lnTo>
                  <a:pt x="22803" y="106387"/>
                </a:lnTo>
                <a:lnTo>
                  <a:pt x="22645" y="109689"/>
                </a:lnTo>
                <a:lnTo>
                  <a:pt x="22410" y="113071"/>
                </a:lnTo>
                <a:lnTo>
                  <a:pt x="22095" y="116373"/>
                </a:lnTo>
                <a:lnTo>
                  <a:pt x="21781" y="119675"/>
                </a:lnTo>
                <a:lnTo>
                  <a:pt x="21387" y="122978"/>
                </a:lnTo>
                <a:lnTo>
                  <a:pt x="20916" y="126280"/>
                </a:lnTo>
                <a:lnTo>
                  <a:pt x="20444" y="129504"/>
                </a:lnTo>
                <a:lnTo>
                  <a:pt x="19893" y="132807"/>
                </a:lnTo>
                <a:lnTo>
                  <a:pt x="19264" y="136031"/>
                </a:lnTo>
                <a:lnTo>
                  <a:pt x="18635" y="139254"/>
                </a:lnTo>
                <a:lnTo>
                  <a:pt x="17928" y="142478"/>
                </a:lnTo>
                <a:lnTo>
                  <a:pt x="17220" y="145623"/>
                </a:lnTo>
                <a:lnTo>
                  <a:pt x="16434" y="148769"/>
                </a:lnTo>
                <a:lnTo>
                  <a:pt x="15569" y="151914"/>
                </a:lnTo>
                <a:lnTo>
                  <a:pt x="14625" y="155059"/>
                </a:lnTo>
                <a:lnTo>
                  <a:pt x="13760" y="158126"/>
                </a:lnTo>
                <a:lnTo>
                  <a:pt x="12738" y="161192"/>
                </a:lnTo>
                <a:lnTo>
                  <a:pt x="11716" y="164259"/>
                </a:lnTo>
                <a:lnTo>
                  <a:pt x="10615" y="167247"/>
                </a:lnTo>
                <a:lnTo>
                  <a:pt x="9514" y="170235"/>
                </a:lnTo>
                <a:lnTo>
                  <a:pt x="8256" y="173144"/>
                </a:lnTo>
                <a:lnTo>
                  <a:pt x="7077" y="176053"/>
                </a:lnTo>
                <a:lnTo>
                  <a:pt x="5425" y="179356"/>
                </a:lnTo>
                <a:lnTo>
                  <a:pt x="3696" y="182658"/>
                </a:lnTo>
                <a:lnTo>
                  <a:pt x="1887" y="185961"/>
                </a:lnTo>
                <a:lnTo>
                  <a:pt x="0" y="189185"/>
                </a:lnTo>
                <a:lnTo>
                  <a:pt x="0" y="191622"/>
                </a:lnTo>
                <a:lnTo>
                  <a:pt x="2280" y="187848"/>
                </a:lnTo>
                <a:lnTo>
                  <a:pt x="4403" y="184152"/>
                </a:lnTo>
                <a:lnTo>
                  <a:pt x="6369" y="180378"/>
                </a:lnTo>
                <a:lnTo>
                  <a:pt x="8178" y="176604"/>
                </a:lnTo>
                <a:lnTo>
                  <a:pt x="9436" y="173616"/>
                </a:lnTo>
                <a:lnTo>
                  <a:pt x="10615" y="170707"/>
                </a:lnTo>
                <a:lnTo>
                  <a:pt x="11795" y="167719"/>
                </a:lnTo>
                <a:lnTo>
                  <a:pt x="12895" y="164652"/>
                </a:lnTo>
                <a:lnTo>
                  <a:pt x="13918" y="161585"/>
                </a:lnTo>
                <a:lnTo>
                  <a:pt x="14940" y="158519"/>
                </a:lnTo>
                <a:lnTo>
                  <a:pt x="15883" y="155452"/>
                </a:lnTo>
                <a:lnTo>
                  <a:pt x="16748" y="152307"/>
                </a:lnTo>
                <a:lnTo>
                  <a:pt x="17613" y="149162"/>
                </a:lnTo>
                <a:lnTo>
                  <a:pt x="18399" y="145938"/>
                </a:lnTo>
                <a:lnTo>
                  <a:pt x="19186" y="142714"/>
                </a:lnTo>
                <a:lnTo>
                  <a:pt x="19893" y="139490"/>
                </a:lnTo>
                <a:lnTo>
                  <a:pt x="20522" y="136266"/>
                </a:lnTo>
                <a:lnTo>
                  <a:pt x="21073" y="133043"/>
                </a:lnTo>
                <a:lnTo>
                  <a:pt x="21623" y="129740"/>
                </a:lnTo>
                <a:lnTo>
                  <a:pt x="22174" y="126438"/>
                </a:lnTo>
                <a:lnTo>
                  <a:pt x="22567" y="123135"/>
                </a:lnTo>
                <a:lnTo>
                  <a:pt x="22960" y="119833"/>
                </a:lnTo>
                <a:lnTo>
                  <a:pt x="23353" y="116530"/>
                </a:lnTo>
                <a:lnTo>
                  <a:pt x="23668" y="113149"/>
                </a:lnTo>
                <a:lnTo>
                  <a:pt x="23904" y="109768"/>
                </a:lnTo>
                <a:lnTo>
                  <a:pt x="24061" y="106466"/>
                </a:lnTo>
                <a:lnTo>
                  <a:pt x="24218" y="103084"/>
                </a:lnTo>
                <a:lnTo>
                  <a:pt x="24297" y="99703"/>
                </a:lnTo>
                <a:lnTo>
                  <a:pt x="24297" y="96322"/>
                </a:lnTo>
                <a:lnTo>
                  <a:pt x="24297" y="92941"/>
                </a:lnTo>
                <a:lnTo>
                  <a:pt x="24218" y="89560"/>
                </a:lnTo>
                <a:lnTo>
                  <a:pt x="24139" y="86179"/>
                </a:lnTo>
                <a:lnTo>
                  <a:pt x="23982" y="82798"/>
                </a:lnTo>
                <a:lnTo>
                  <a:pt x="23746" y="79417"/>
                </a:lnTo>
                <a:lnTo>
                  <a:pt x="23432" y="76036"/>
                </a:lnTo>
                <a:lnTo>
                  <a:pt x="23117" y="72654"/>
                </a:lnTo>
                <a:lnTo>
                  <a:pt x="22645" y="68880"/>
                </a:lnTo>
                <a:lnTo>
                  <a:pt x="27521" y="68408"/>
                </a:lnTo>
                <a:lnTo>
                  <a:pt x="32474" y="68094"/>
                </a:lnTo>
                <a:lnTo>
                  <a:pt x="37428" y="67937"/>
                </a:lnTo>
                <a:lnTo>
                  <a:pt x="42382" y="68015"/>
                </a:lnTo>
                <a:lnTo>
                  <a:pt x="47335" y="68173"/>
                </a:lnTo>
                <a:lnTo>
                  <a:pt x="52368" y="68644"/>
                </a:lnTo>
                <a:lnTo>
                  <a:pt x="57400" y="69195"/>
                </a:lnTo>
                <a:lnTo>
                  <a:pt x="62432" y="69981"/>
                </a:lnTo>
                <a:lnTo>
                  <a:pt x="67229" y="70846"/>
                </a:lnTo>
                <a:lnTo>
                  <a:pt x="72025" y="71947"/>
                </a:lnTo>
                <a:lnTo>
                  <a:pt x="76900" y="73126"/>
                </a:lnTo>
                <a:lnTo>
                  <a:pt x="81775" y="74542"/>
                </a:lnTo>
                <a:lnTo>
                  <a:pt x="86650" y="76114"/>
                </a:lnTo>
                <a:lnTo>
                  <a:pt x="91604" y="77844"/>
                </a:lnTo>
                <a:lnTo>
                  <a:pt x="96479" y="79653"/>
                </a:lnTo>
                <a:lnTo>
                  <a:pt x="101433" y="81697"/>
                </a:lnTo>
                <a:lnTo>
                  <a:pt x="106387" y="83899"/>
                </a:lnTo>
                <a:lnTo>
                  <a:pt x="111340" y="86258"/>
                </a:lnTo>
                <a:lnTo>
                  <a:pt x="116294" y="88852"/>
                </a:lnTo>
                <a:lnTo>
                  <a:pt x="121248" y="91526"/>
                </a:lnTo>
                <a:lnTo>
                  <a:pt x="126280" y="94356"/>
                </a:lnTo>
                <a:lnTo>
                  <a:pt x="131234" y="97344"/>
                </a:lnTo>
                <a:lnTo>
                  <a:pt x="136266" y="100490"/>
                </a:lnTo>
                <a:lnTo>
                  <a:pt x="141298" y="103792"/>
                </a:lnTo>
                <a:lnTo>
                  <a:pt x="145309" y="106623"/>
                </a:lnTo>
                <a:lnTo>
                  <a:pt x="149319" y="109454"/>
                </a:lnTo>
                <a:lnTo>
                  <a:pt x="153329" y="112441"/>
                </a:lnTo>
                <a:lnTo>
                  <a:pt x="157339" y="115508"/>
                </a:lnTo>
                <a:lnTo>
                  <a:pt x="161349" y="118653"/>
                </a:lnTo>
                <a:lnTo>
                  <a:pt x="165359" y="121956"/>
                </a:lnTo>
                <a:lnTo>
                  <a:pt x="169369" y="125258"/>
                </a:lnTo>
                <a:lnTo>
                  <a:pt x="173380" y="128718"/>
                </a:lnTo>
                <a:lnTo>
                  <a:pt x="177390" y="132335"/>
                </a:lnTo>
                <a:lnTo>
                  <a:pt x="181400" y="135952"/>
                </a:lnTo>
                <a:lnTo>
                  <a:pt x="185410" y="139648"/>
                </a:lnTo>
                <a:lnTo>
                  <a:pt x="189420" y="143500"/>
                </a:lnTo>
                <a:lnTo>
                  <a:pt x="193352" y="147432"/>
                </a:lnTo>
                <a:lnTo>
                  <a:pt x="197362" y="151442"/>
                </a:lnTo>
                <a:lnTo>
                  <a:pt x="201372" y="155531"/>
                </a:lnTo>
                <a:lnTo>
                  <a:pt x="205303" y="159777"/>
                </a:lnTo>
                <a:lnTo>
                  <a:pt x="211515" y="166539"/>
                </a:lnTo>
                <a:lnTo>
                  <a:pt x="217491" y="173301"/>
                </a:lnTo>
                <a:lnTo>
                  <a:pt x="223074" y="179906"/>
                </a:lnTo>
                <a:lnTo>
                  <a:pt x="228421" y="186354"/>
                </a:lnTo>
                <a:lnTo>
                  <a:pt x="233453" y="192566"/>
                </a:lnTo>
                <a:lnTo>
                  <a:pt x="238092" y="198542"/>
                </a:lnTo>
                <a:lnTo>
                  <a:pt x="242417" y="204203"/>
                </a:lnTo>
                <a:lnTo>
                  <a:pt x="246348" y="209550"/>
                </a:lnTo>
                <a:lnTo>
                  <a:pt x="247921" y="209550"/>
                </a:lnTo>
                <a:lnTo>
                  <a:pt x="243911" y="204125"/>
                </a:lnTo>
                <a:lnTo>
                  <a:pt x="239586" y="198384"/>
                </a:lnTo>
                <a:lnTo>
                  <a:pt x="234868" y="192330"/>
                </a:lnTo>
                <a:lnTo>
                  <a:pt x="229757" y="186040"/>
                </a:lnTo>
                <a:lnTo>
                  <a:pt x="224411" y="179435"/>
                </a:lnTo>
                <a:lnTo>
                  <a:pt x="218671" y="172751"/>
                </a:lnTo>
                <a:lnTo>
                  <a:pt x="212616" y="165832"/>
                </a:lnTo>
                <a:lnTo>
                  <a:pt x="206247" y="158912"/>
                </a:lnTo>
                <a:lnTo>
                  <a:pt x="202237" y="154745"/>
                </a:lnTo>
                <a:lnTo>
                  <a:pt x="198305" y="150577"/>
                </a:lnTo>
                <a:lnTo>
                  <a:pt x="194295" y="146567"/>
                </a:lnTo>
                <a:lnTo>
                  <a:pt x="190285" y="142636"/>
                </a:lnTo>
                <a:lnTo>
                  <a:pt x="186275" y="138783"/>
                </a:lnTo>
                <a:lnTo>
                  <a:pt x="182265" y="135008"/>
                </a:lnTo>
                <a:lnTo>
                  <a:pt x="178255" y="131391"/>
                </a:lnTo>
                <a:lnTo>
                  <a:pt x="174245" y="127774"/>
                </a:lnTo>
                <a:lnTo>
                  <a:pt x="170234" y="124315"/>
                </a:lnTo>
                <a:lnTo>
                  <a:pt x="166146" y="120934"/>
                </a:lnTo>
                <a:lnTo>
                  <a:pt x="162135" y="117710"/>
                </a:lnTo>
                <a:lnTo>
                  <a:pt x="158125" y="114486"/>
                </a:lnTo>
                <a:lnTo>
                  <a:pt x="154037" y="111419"/>
                </a:lnTo>
                <a:lnTo>
                  <a:pt x="150026" y="108431"/>
                </a:lnTo>
                <a:lnTo>
                  <a:pt x="146016" y="105601"/>
                </a:lnTo>
                <a:lnTo>
                  <a:pt x="142006" y="102770"/>
                </a:lnTo>
                <a:lnTo>
                  <a:pt x="136974" y="99467"/>
                </a:lnTo>
                <a:lnTo>
                  <a:pt x="131941" y="96244"/>
                </a:lnTo>
                <a:lnTo>
                  <a:pt x="126909" y="93256"/>
                </a:lnTo>
                <a:lnTo>
                  <a:pt x="121877" y="90425"/>
                </a:lnTo>
                <a:lnTo>
                  <a:pt x="116844" y="87673"/>
                </a:lnTo>
                <a:lnTo>
                  <a:pt x="111891" y="85157"/>
                </a:lnTo>
                <a:lnTo>
                  <a:pt x="106858" y="82798"/>
                </a:lnTo>
                <a:lnTo>
                  <a:pt x="101905" y="80596"/>
                </a:lnTo>
                <a:lnTo>
                  <a:pt x="96951" y="78473"/>
                </a:lnTo>
                <a:lnTo>
                  <a:pt x="91997" y="76586"/>
                </a:lnTo>
                <a:lnTo>
                  <a:pt x="87044" y="74935"/>
                </a:lnTo>
                <a:lnTo>
                  <a:pt x="82090" y="73362"/>
                </a:lnTo>
                <a:lnTo>
                  <a:pt x="77215" y="71947"/>
                </a:lnTo>
                <a:lnTo>
                  <a:pt x="72340" y="70689"/>
                </a:lnTo>
                <a:lnTo>
                  <a:pt x="67465" y="69667"/>
                </a:lnTo>
                <a:lnTo>
                  <a:pt x="62590" y="68723"/>
                </a:lnTo>
                <a:lnTo>
                  <a:pt x="57557" y="67937"/>
                </a:lnTo>
                <a:lnTo>
                  <a:pt x="52446" y="67386"/>
                </a:lnTo>
                <a:lnTo>
                  <a:pt x="47414" y="66914"/>
                </a:lnTo>
                <a:lnTo>
                  <a:pt x="42382" y="66757"/>
                </a:lnTo>
                <a:lnTo>
                  <a:pt x="37428" y="66679"/>
                </a:lnTo>
                <a:lnTo>
                  <a:pt x="32396" y="66836"/>
                </a:lnTo>
                <a:lnTo>
                  <a:pt x="27442" y="67150"/>
                </a:lnTo>
                <a:lnTo>
                  <a:pt x="22488" y="67622"/>
                </a:lnTo>
                <a:lnTo>
                  <a:pt x="21781" y="62904"/>
                </a:lnTo>
                <a:lnTo>
                  <a:pt x="21073" y="58265"/>
                </a:lnTo>
                <a:lnTo>
                  <a:pt x="20129" y="53626"/>
                </a:lnTo>
                <a:lnTo>
                  <a:pt x="19186" y="49065"/>
                </a:lnTo>
                <a:lnTo>
                  <a:pt x="18085" y="44583"/>
                </a:lnTo>
                <a:lnTo>
                  <a:pt x="16905" y="40102"/>
                </a:lnTo>
                <a:lnTo>
                  <a:pt x="15647" y="35777"/>
                </a:lnTo>
                <a:lnTo>
                  <a:pt x="14232" y="31452"/>
                </a:lnTo>
                <a:lnTo>
                  <a:pt x="12817" y="27285"/>
                </a:lnTo>
                <a:lnTo>
                  <a:pt x="11244" y="23117"/>
                </a:lnTo>
                <a:lnTo>
                  <a:pt x="9593" y="19029"/>
                </a:lnTo>
                <a:lnTo>
                  <a:pt x="7863" y="15018"/>
                </a:lnTo>
                <a:lnTo>
                  <a:pt x="5976" y="11166"/>
                </a:lnTo>
                <a:lnTo>
                  <a:pt x="4089" y="7313"/>
                </a:lnTo>
                <a:lnTo>
                  <a:pt x="2123" y="3617"/>
                </a:lnTo>
                <a:lnTo>
                  <a:pt x="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p:txBody>
      </p:sp>
      <p:sp>
        <p:nvSpPr>
          <p:cNvPr id="67" name="Google Shape;67;p6"/>
          <p:cNvSpPr txBox="1"/>
          <p:nvPr>
            <p:ph type="title"/>
          </p:nvPr>
        </p:nvSpPr>
        <p:spPr>
          <a:xfrm>
            <a:off x="228600" y="228600"/>
            <a:ext cx="5707200" cy="587700"/>
          </a:xfrm>
          <a:prstGeom prst="rect">
            <a:avLst/>
          </a:prstGeom>
        </p:spPr>
        <p:txBody>
          <a:bodyPr anchorCtr="0" anchor="t" bIns="91425" lIns="91425" spcFirstLastPara="1" rIns="91425" wrap="square" tIns="91425">
            <a:spAutoFit/>
          </a:bodyPr>
          <a:lstStyle>
            <a:lvl1pPr lvl="0">
              <a:spcBef>
                <a:spcPts val="0"/>
              </a:spcBef>
              <a:spcAft>
                <a:spcPts val="0"/>
              </a:spcAft>
              <a:buNone/>
              <a:defRPr/>
            </a:lvl1pPr>
            <a:lvl2pPr lvl="1">
              <a:spcBef>
                <a:spcPts val="0"/>
              </a:spcBef>
              <a:spcAft>
                <a:spcPts val="0"/>
              </a:spcAft>
              <a:buNone/>
              <a:defRPr>
                <a:latin typeface="Poppins SemiBold"/>
                <a:ea typeface="Poppins SemiBold"/>
                <a:cs typeface="Poppins SemiBold"/>
                <a:sym typeface="Poppins SemiBold"/>
              </a:defRPr>
            </a:lvl2pPr>
            <a:lvl3pPr lvl="2">
              <a:spcBef>
                <a:spcPts val="0"/>
              </a:spcBef>
              <a:spcAft>
                <a:spcPts val="0"/>
              </a:spcAft>
              <a:buNone/>
              <a:defRPr>
                <a:latin typeface="Poppins SemiBold"/>
                <a:ea typeface="Poppins SemiBold"/>
                <a:cs typeface="Poppins SemiBold"/>
                <a:sym typeface="Poppins SemiBold"/>
              </a:defRPr>
            </a:lvl3pPr>
            <a:lvl4pPr lvl="3">
              <a:spcBef>
                <a:spcPts val="0"/>
              </a:spcBef>
              <a:spcAft>
                <a:spcPts val="0"/>
              </a:spcAft>
              <a:buNone/>
              <a:defRPr>
                <a:latin typeface="Poppins SemiBold"/>
                <a:ea typeface="Poppins SemiBold"/>
                <a:cs typeface="Poppins SemiBold"/>
                <a:sym typeface="Poppins SemiBold"/>
              </a:defRPr>
            </a:lvl4pPr>
            <a:lvl5pPr lvl="4">
              <a:spcBef>
                <a:spcPts val="0"/>
              </a:spcBef>
              <a:spcAft>
                <a:spcPts val="0"/>
              </a:spcAft>
              <a:buNone/>
              <a:defRPr>
                <a:latin typeface="Poppins SemiBold"/>
                <a:ea typeface="Poppins SemiBold"/>
                <a:cs typeface="Poppins SemiBold"/>
                <a:sym typeface="Poppins SemiBold"/>
              </a:defRPr>
            </a:lvl5pPr>
            <a:lvl6pPr lvl="5">
              <a:spcBef>
                <a:spcPts val="0"/>
              </a:spcBef>
              <a:spcAft>
                <a:spcPts val="0"/>
              </a:spcAft>
              <a:buNone/>
              <a:defRPr>
                <a:latin typeface="Poppins SemiBold"/>
                <a:ea typeface="Poppins SemiBold"/>
                <a:cs typeface="Poppins SemiBold"/>
                <a:sym typeface="Poppins SemiBold"/>
              </a:defRPr>
            </a:lvl6pPr>
            <a:lvl7pPr lvl="6">
              <a:spcBef>
                <a:spcPts val="0"/>
              </a:spcBef>
              <a:spcAft>
                <a:spcPts val="0"/>
              </a:spcAft>
              <a:buNone/>
              <a:defRPr>
                <a:latin typeface="Poppins SemiBold"/>
                <a:ea typeface="Poppins SemiBold"/>
                <a:cs typeface="Poppins SemiBold"/>
                <a:sym typeface="Poppins SemiBold"/>
              </a:defRPr>
            </a:lvl7pPr>
            <a:lvl8pPr lvl="7">
              <a:spcBef>
                <a:spcPts val="0"/>
              </a:spcBef>
              <a:spcAft>
                <a:spcPts val="0"/>
              </a:spcAft>
              <a:buNone/>
              <a:defRPr>
                <a:latin typeface="Poppins SemiBold"/>
                <a:ea typeface="Poppins SemiBold"/>
                <a:cs typeface="Poppins SemiBold"/>
                <a:sym typeface="Poppins SemiBold"/>
              </a:defRPr>
            </a:lvl8pPr>
            <a:lvl9pPr lvl="8">
              <a:spcBef>
                <a:spcPts val="0"/>
              </a:spcBef>
              <a:spcAft>
                <a:spcPts val="0"/>
              </a:spcAft>
              <a:buNone/>
              <a:defRPr>
                <a:latin typeface="Poppins SemiBold"/>
                <a:ea typeface="Poppins SemiBold"/>
                <a:cs typeface="Poppins SemiBold"/>
                <a:sym typeface="Poppins SemiBold"/>
              </a:defRPr>
            </a:lvl9pPr>
          </a:lstStyle>
          <a:p/>
        </p:txBody>
      </p:sp>
      <p:sp>
        <p:nvSpPr>
          <p:cNvPr id="68" name="Google Shape;68;p6"/>
          <p:cNvSpPr txBox="1"/>
          <p:nvPr/>
        </p:nvSpPr>
        <p:spPr>
          <a:xfrm>
            <a:off x="6720300" y="4800275"/>
            <a:ext cx="21951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fld id="{00000000-1234-1234-1234-123412341234}" type="slidenum">
              <a:rPr lang="en" sz="700">
                <a:solidFill>
                  <a:schemeClr val="accent5"/>
                </a:solidFill>
                <a:latin typeface="Nunito Sans"/>
                <a:ea typeface="Nunito Sans"/>
                <a:cs typeface="Nunito Sans"/>
                <a:sym typeface="Nunito Sans"/>
              </a:rPr>
              <a:t>‹#›</a:t>
            </a:fld>
            <a:endParaRPr sz="700">
              <a:solidFill>
                <a:schemeClr val="accent5"/>
              </a:solidFill>
              <a:latin typeface="Nunito Sans"/>
              <a:ea typeface="Nunito Sans"/>
              <a:cs typeface="Nunito Sans"/>
              <a:sym typeface="Nunito Sans"/>
            </a:endParaRPr>
          </a:p>
        </p:txBody>
      </p:sp>
      <p:sp>
        <p:nvSpPr>
          <p:cNvPr id="69" name="Google Shape;69;p6"/>
          <p:cNvSpPr/>
          <p:nvPr>
            <p:ph idx="3" type="pic"/>
          </p:nvPr>
        </p:nvSpPr>
        <p:spPr>
          <a:xfrm>
            <a:off x="988450" y="2967538"/>
            <a:ext cx="1264200" cy="1258500"/>
          </a:xfrm>
          <a:prstGeom prst="roundRect">
            <a:avLst>
              <a:gd fmla="val 16718" name="adj"/>
            </a:avLst>
          </a:prstGeom>
          <a:noFill/>
          <a:ln>
            <a:noFill/>
          </a:ln>
        </p:spPr>
      </p:sp>
      <p:sp>
        <p:nvSpPr>
          <p:cNvPr id="70" name="Google Shape;70;p6"/>
          <p:cNvSpPr txBox="1"/>
          <p:nvPr>
            <p:ph idx="4" type="subTitle"/>
          </p:nvPr>
        </p:nvSpPr>
        <p:spPr>
          <a:xfrm>
            <a:off x="2317068" y="2953117"/>
            <a:ext cx="1314600" cy="311400"/>
          </a:xfrm>
          <a:prstGeom prst="rect">
            <a:avLst/>
          </a:prstGeom>
        </p:spPr>
        <p:txBody>
          <a:bodyPr anchorCtr="0" anchor="b" bIns="0" lIns="91425" spcFirstLastPara="1" rIns="91425" wrap="square" tIns="91425">
            <a:noAutofit/>
          </a:bodyPr>
          <a:lstStyle>
            <a:lvl1pPr lvl="0">
              <a:spcBef>
                <a:spcPts val="0"/>
              </a:spcBef>
              <a:spcAft>
                <a:spcPts val="0"/>
              </a:spcAft>
              <a:buNone/>
              <a:defRPr b="1" sz="1000">
                <a:solidFill>
                  <a:schemeClr val="accent1"/>
                </a:solidFill>
                <a:latin typeface="Nunito Sans"/>
                <a:ea typeface="Nunito Sans"/>
                <a:cs typeface="Nunito Sans"/>
                <a:sym typeface="Nunito Sans"/>
              </a:defRPr>
            </a:lvl1pPr>
            <a:lvl2pPr lvl="1">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2pPr>
            <a:lvl3pPr lvl="2">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3pPr>
            <a:lvl4pPr lvl="3">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4pPr>
            <a:lvl5pPr lvl="4">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5pPr>
            <a:lvl6pPr lvl="5">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6pPr>
            <a:lvl7pPr lvl="6">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7pPr>
            <a:lvl8pPr lvl="7">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8pPr>
            <a:lvl9pPr lvl="8">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9pPr>
          </a:lstStyle>
          <a:p/>
        </p:txBody>
      </p:sp>
      <p:sp>
        <p:nvSpPr>
          <p:cNvPr id="71" name="Google Shape;71;p6"/>
          <p:cNvSpPr txBox="1"/>
          <p:nvPr>
            <p:ph idx="5" type="subTitle"/>
          </p:nvPr>
        </p:nvSpPr>
        <p:spPr>
          <a:xfrm>
            <a:off x="2317068" y="3283266"/>
            <a:ext cx="1314600" cy="311400"/>
          </a:xfrm>
          <a:prstGeom prst="rect">
            <a:avLst/>
          </a:prstGeom>
        </p:spPr>
        <p:txBody>
          <a:bodyPr anchorCtr="0" anchor="t" bIns="0" lIns="91425" spcFirstLastPara="1" rIns="91425" wrap="square" tIns="0">
            <a:noAutofit/>
          </a:bodyPr>
          <a:lstStyle>
            <a:lvl1pPr lvl="0">
              <a:spcBef>
                <a:spcPts val="0"/>
              </a:spcBef>
              <a:spcAft>
                <a:spcPts val="0"/>
              </a:spcAft>
              <a:buNone/>
              <a:defRPr sz="1000">
                <a:highlight>
                  <a:schemeClr val="dk2"/>
                </a:highlight>
                <a:latin typeface="Nunito Sans"/>
                <a:ea typeface="Nunito Sans"/>
                <a:cs typeface="Nunito Sans"/>
                <a:sym typeface="Nunito Sans"/>
              </a:defRPr>
            </a:lvl1pPr>
            <a:lvl2pPr lvl="1">
              <a:spcBef>
                <a:spcPts val="0"/>
              </a:spcBef>
              <a:spcAft>
                <a:spcPts val="0"/>
              </a:spcAft>
              <a:buSzPts val="1000"/>
              <a:buFont typeface="Nunito Sans"/>
              <a:buNone/>
              <a:defRPr sz="1000">
                <a:highlight>
                  <a:schemeClr val="dk2"/>
                </a:highlight>
                <a:latin typeface="Nunito Sans"/>
                <a:ea typeface="Nunito Sans"/>
                <a:cs typeface="Nunito Sans"/>
                <a:sym typeface="Nunito Sans"/>
              </a:defRPr>
            </a:lvl2pPr>
            <a:lvl3pPr lvl="2">
              <a:spcBef>
                <a:spcPts val="0"/>
              </a:spcBef>
              <a:spcAft>
                <a:spcPts val="0"/>
              </a:spcAft>
              <a:buSzPts val="1000"/>
              <a:buFont typeface="Nunito Sans"/>
              <a:buNone/>
              <a:defRPr sz="1000">
                <a:highlight>
                  <a:schemeClr val="dk2"/>
                </a:highlight>
                <a:latin typeface="Nunito Sans"/>
                <a:ea typeface="Nunito Sans"/>
                <a:cs typeface="Nunito Sans"/>
                <a:sym typeface="Nunito Sans"/>
              </a:defRPr>
            </a:lvl3pPr>
            <a:lvl4pPr lvl="3">
              <a:spcBef>
                <a:spcPts val="0"/>
              </a:spcBef>
              <a:spcAft>
                <a:spcPts val="0"/>
              </a:spcAft>
              <a:buSzPts val="1000"/>
              <a:buFont typeface="Nunito Sans"/>
              <a:buNone/>
              <a:defRPr sz="1000">
                <a:highlight>
                  <a:schemeClr val="dk2"/>
                </a:highlight>
                <a:latin typeface="Nunito Sans"/>
                <a:ea typeface="Nunito Sans"/>
                <a:cs typeface="Nunito Sans"/>
                <a:sym typeface="Nunito Sans"/>
              </a:defRPr>
            </a:lvl4pPr>
            <a:lvl5pPr lvl="4">
              <a:spcBef>
                <a:spcPts val="0"/>
              </a:spcBef>
              <a:spcAft>
                <a:spcPts val="0"/>
              </a:spcAft>
              <a:buSzPts val="1000"/>
              <a:buFont typeface="Nunito Sans"/>
              <a:buNone/>
              <a:defRPr sz="1000">
                <a:highlight>
                  <a:schemeClr val="dk2"/>
                </a:highlight>
                <a:latin typeface="Nunito Sans"/>
                <a:ea typeface="Nunito Sans"/>
                <a:cs typeface="Nunito Sans"/>
                <a:sym typeface="Nunito Sans"/>
              </a:defRPr>
            </a:lvl5pPr>
            <a:lvl6pPr lvl="5">
              <a:spcBef>
                <a:spcPts val="0"/>
              </a:spcBef>
              <a:spcAft>
                <a:spcPts val="0"/>
              </a:spcAft>
              <a:buSzPts val="1000"/>
              <a:buFont typeface="Nunito Sans"/>
              <a:buNone/>
              <a:defRPr sz="1000">
                <a:highlight>
                  <a:schemeClr val="dk2"/>
                </a:highlight>
                <a:latin typeface="Nunito Sans"/>
                <a:ea typeface="Nunito Sans"/>
                <a:cs typeface="Nunito Sans"/>
                <a:sym typeface="Nunito Sans"/>
              </a:defRPr>
            </a:lvl6pPr>
            <a:lvl7pPr lvl="6">
              <a:spcBef>
                <a:spcPts val="0"/>
              </a:spcBef>
              <a:spcAft>
                <a:spcPts val="0"/>
              </a:spcAft>
              <a:buSzPts val="1000"/>
              <a:buFont typeface="Nunito Sans"/>
              <a:buNone/>
              <a:defRPr sz="1000">
                <a:highlight>
                  <a:schemeClr val="dk2"/>
                </a:highlight>
                <a:latin typeface="Nunito Sans"/>
                <a:ea typeface="Nunito Sans"/>
                <a:cs typeface="Nunito Sans"/>
                <a:sym typeface="Nunito Sans"/>
              </a:defRPr>
            </a:lvl7pPr>
            <a:lvl8pPr lvl="7">
              <a:spcBef>
                <a:spcPts val="0"/>
              </a:spcBef>
              <a:spcAft>
                <a:spcPts val="0"/>
              </a:spcAft>
              <a:buSzPts val="1000"/>
              <a:buFont typeface="Nunito Sans"/>
              <a:buNone/>
              <a:defRPr sz="1000">
                <a:highlight>
                  <a:schemeClr val="dk2"/>
                </a:highlight>
                <a:latin typeface="Nunito Sans"/>
                <a:ea typeface="Nunito Sans"/>
                <a:cs typeface="Nunito Sans"/>
                <a:sym typeface="Nunito Sans"/>
              </a:defRPr>
            </a:lvl8pPr>
            <a:lvl9pPr lvl="8">
              <a:spcBef>
                <a:spcPts val="0"/>
              </a:spcBef>
              <a:spcAft>
                <a:spcPts val="0"/>
              </a:spcAft>
              <a:buSzPts val="1000"/>
              <a:buFont typeface="Nunito Sans"/>
              <a:buNone/>
              <a:defRPr sz="1000">
                <a:highlight>
                  <a:schemeClr val="dk2"/>
                </a:highlight>
                <a:latin typeface="Nunito Sans"/>
                <a:ea typeface="Nunito Sans"/>
                <a:cs typeface="Nunito Sans"/>
                <a:sym typeface="Nunito Sans"/>
              </a:defRPr>
            </a:lvl9pPr>
          </a:lstStyle>
          <a:p/>
        </p:txBody>
      </p:sp>
      <p:sp>
        <p:nvSpPr>
          <p:cNvPr id="72" name="Google Shape;72;p6"/>
          <p:cNvSpPr txBox="1"/>
          <p:nvPr>
            <p:ph idx="6" type="body"/>
          </p:nvPr>
        </p:nvSpPr>
        <p:spPr>
          <a:xfrm>
            <a:off x="2317068" y="3459387"/>
            <a:ext cx="2148900" cy="766500"/>
          </a:xfrm>
          <a:prstGeom prst="rect">
            <a:avLst/>
          </a:prstGeom>
        </p:spPr>
        <p:txBody>
          <a:bodyPr anchorCtr="0" anchor="t" bIns="91425" lIns="0" spcFirstLastPara="1" rIns="91425" wrap="square" tIns="91425">
            <a:noAutofit/>
          </a:bodyPr>
          <a:lstStyle>
            <a:lvl1pPr indent="-285750" lvl="0" marL="457200">
              <a:spcBef>
                <a:spcPts val="0"/>
              </a:spcBef>
              <a:spcAft>
                <a:spcPts val="0"/>
              </a:spcAft>
              <a:buClr>
                <a:schemeClr val="dk1"/>
              </a:buClr>
              <a:buSzPts val="900"/>
              <a:buFont typeface="Nunito Sans"/>
              <a:buChar char="●"/>
              <a:defRPr sz="900">
                <a:highlight>
                  <a:schemeClr val="dk2"/>
                </a:highlight>
              </a:defRPr>
            </a:lvl1pPr>
            <a:lvl2pPr indent="-285750" lvl="1" marL="914400">
              <a:spcBef>
                <a:spcPts val="0"/>
              </a:spcBef>
              <a:spcAft>
                <a:spcPts val="0"/>
              </a:spcAft>
              <a:buClr>
                <a:schemeClr val="dk1"/>
              </a:buClr>
              <a:buSzPts val="900"/>
              <a:buFont typeface="Nunito Sans"/>
              <a:buChar char="○"/>
              <a:defRPr sz="900">
                <a:highlight>
                  <a:schemeClr val="dk2"/>
                </a:highlight>
              </a:defRPr>
            </a:lvl2pPr>
            <a:lvl3pPr indent="-285750" lvl="2" marL="1371600">
              <a:spcBef>
                <a:spcPts val="0"/>
              </a:spcBef>
              <a:spcAft>
                <a:spcPts val="0"/>
              </a:spcAft>
              <a:buClr>
                <a:schemeClr val="dk1"/>
              </a:buClr>
              <a:buSzPts val="900"/>
              <a:buFont typeface="Nunito Sans"/>
              <a:buChar char="■"/>
              <a:defRPr sz="900">
                <a:highlight>
                  <a:schemeClr val="dk2"/>
                </a:highlight>
              </a:defRPr>
            </a:lvl3pPr>
            <a:lvl4pPr indent="-285750" lvl="3" marL="1828800">
              <a:spcBef>
                <a:spcPts val="0"/>
              </a:spcBef>
              <a:spcAft>
                <a:spcPts val="0"/>
              </a:spcAft>
              <a:buClr>
                <a:schemeClr val="dk1"/>
              </a:buClr>
              <a:buSzPts val="900"/>
              <a:buFont typeface="Nunito Sans"/>
              <a:buChar char="●"/>
              <a:defRPr sz="900">
                <a:highlight>
                  <a:schemeClr val="dk2"/>
                </a:highlight>
              </a:defRPr>
            </a:lvl4pPr>
            <a:lvl5pPr indent="-285750" lvl="4" marL="2286000">
              <a:spcBef>
                <a:spcPts val="0"/>
              </a:spcBef>
              <a:spcAft>
                <a:spcPts val="0"/>
              </a:spcAft>
              <a:buClr>
                <a:schemeClr val="dk1"/>
              </a:buClr>
              <a:buSzPts val="900"/>
              <a:buFont typeface="Nunito Sans"/>
              <a:buChar char="○"/>
              <a:defRPr sz="900">
                <a:highlight>
                  <a:schemeClr val="dk2"/>
                </a:highlight>
              </a:defRPr>
            </a:lvl5pPr>
            <a:lvl6pPr indent="-285750" lvl="5" marL="2743200">
              <a:spcBef>
                <a:spcPts val="0"/>
              </a:spcBef>
              <a:spcAft>
                <a:spcPts val="0"/>
              </a:spcAft>
              <a:buClr>
                <a:schemeClr val="dk1"/>
              </a:buClr>
              <a:buSzPts val="900"/>
              <a:buFont typeface="Nunito Sans"/>
              <a:buChar char="■"/>
              <a:defRPr sz="900">
                <a:highlight>
                  <a:schemeClr val="dk2"/>
                </a:highlight>
              </a:defRPr>
            </a:lvl6pPr>
            <a:lvl7pPr indent="-285750" lvl="6" marL="3200400">
              <a:spcBef>
                <a:spcPts val="0"/>
              </a:spcBef>
              <a:spcAft>
                <a:spcPts val="0"/>
              </a:spcAft>
              <a:buClr>
                <a:schemeClr val="dk1"/>
              </a:buClr>
              <a:buSzPts val="900"/>
              <a:buFont typeface="Nunito Sans"/>
              <a:buChar char="●"/>
              <a:defRPr sz="900">
                <a:highlight>
                  <a:schemeClr val="dk2"/>
                </a:highlight>
              </a:defRPr>
            </a:lvl7pPr>
            <a:lvl8pPr indent="-285750" lvl="7" marL="3657600">
              <a:spcBef>
                <a:spcPts val="0"/>
              </a:spcBef>
              <a:spcAft>
                <a:spcPts val="0"/>
              </a:spcAft>
              <a:buClr>
                <a:schemeClr val="dk1"/>
              </a:buClr>
              <a:buSzPts val="900"/>
              <a:buFont typeface="Nunito Sans"/>
              <a:buChar char="○"/>
              <a:defRPr sz="900">
                <a:highlight>
                  <a:schemeClr val="dk2"/>
                </a:highlight>
              </a:defRPr>
            </a:lvl8pPr>
            <a:lvl9pPr indent="-285750" lvl="8" marL="4114800">
              <a:spcBef>
                <a:spcPts val="0"/>
              </a:spcBef>
              <a:spcAft>
                <a:spcPts val="0"/>
              </a:spcAft>
              <a:buClr>
                <a:schemeClr val="dk1"/>
              </a:buClr>
              <a:buSzPts val="900"/>
              <a:buFont typeface="Nunito Sans"/>
              <a:buChar char="■"/>
              <a:defRPr sz="900">
                <a:highlight>
                  <a:schemeClr val="dk2"/>
                </a:highlight>
              </a:defRPr>
            </a:lvl9pPr>
          </a:lstStyle>
          <a:p/>
        </p:txBody>
      </p:sp>
      <p:sp>
        <p:nvSpPr>
          <p:cNvPr id="73" name="Google Shape;73;p6"/>
          <p:cNvSpPr/>
          <p:nvPr>
            <p:ph idx="7" type="pic"/>
          </p:nvPr>
        </p:nvSpPr>
        <p:spPr>
          <a:xfrm>
            <a:off x="4685500" y="1169975"/>
            <a:ext cx="1264200" cy="1258500"/>
          </a:xfrm>
          <a:prstGeom prst="roundRect">
            <a:avLst>
              <a:gd fmla="val 16718" name="adj"/>
            </a:avLst>
          </a:prstGeom>
          <a:noFill/>
          <a:ln>
            <a:noFill/>
          </a:ln>
        </p:spPr>
      </p:sp>
      <p:sp>
        <p:nvSpPr>
          <p:cNvPr id="74" name="Google Shape;74;p6"/>
          <p:cNvSpPr txBox="1"/>
          <p:nvPr>
            <p:ph idx="8" type="subTitle"/>
          </p:nvPr>
        </p:nvSpPr>
        <p:spPr>
          <a:xfrm>
            <a:off x="6014118" y="1155555"/>
            <a:ext cx="1314600" cy="311400"/>
          </a:xfrm>
          <a:prstGeom prst="rect">
            <a:avLst/>
          </a:prstGeom>
        </p:spPr>
        <p:txBody>
          <a:bodyPr anchorCtr="0" anchor="b" bIns="0" lIns="91425" spcFirstLastPara="1" rIns="91425" wrap="square" tIns="91425">
            <a:noAutofit/>
          </a:bodyPr>
          <a:lstStyle>
            <a:lvl1pPr lvl="0">
              <a:spcBef>
                <a:spcPts val="0"/>
              </a:spcBef>
              <a:spcAft>
                <a:spcPts val="0"/>
              </a:spcAft>
              <a:buNone/>
              <a:defRPr b="1" sz="1000">
                <a:solidFill>
                  <a:schemeClr val="accent1"/>
                </a:solidFill>
                <a:latin typeface="Nunito Sans"/>
                <a:ea typeface="Nunito Sans"/>
                <a:cs typeface="Nunito Sans"/>
                <a:sym typeface="Nunito Sans"/>
              </a:defRPr>
            </a:lvl1pPr>
            <a:lvl2pPr lvl="1">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2pPr>
            <a:lvl3pPr lvl="2">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3pPr>
            <a:lvl4pPr lvl="3">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4pPr>
            <a:lvl5pPr lvl="4">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5pPr>
            <a:lvl6pPr lvl="5">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6pPr>
            <a:lvl7pPr lvl="6">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7pPr>
            <a:lvl8pPr lvl="7">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8pPr>
            <a:lvl9pPr lvl="8">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9pPr>
          </a:lstStyle>
          <a:p/>
        </p:txBody>
      </p:sp>
      <p:sp>
        <p:nvSpPr>
          <p:cNvPr id="75" name="Google Shape;75;p6"/>
          <p:cNvSpPr txBox="1"/>
          <p:nvPr>
            <p:ph idx="9" type="subTitle"/>
          </p:nvPr>
        </p:nvSpPr>
        <p:spPr>
          <a:xfrm>
            <a:off x="6014118" y="1485704"/>
            <a:ext cx="1314600" cy="311400"/>
          </a:xfrm>
          <a:prstGeom prst="rect">
            <a:avLst/>
          </a:prstGeom>
        </p:spPr>
        <p:txBody>
          <a:bodyPr anchorCtr="0" anchor="t" bIns="0" lIns="91425" spcFirstLastPara="1" rIns="91425" wrap="square" tIns="0">
            <a:noAutofit/>
          </a:bodyPr>
          <a:lstStyle>
            <a:lvl1pPr lvl="0">
              <a:spcBef>
                <a:spcPts val="0"/>
              </a:spcBef>
              <a:spcAft>
                <a:spcPts val="0"/>
              </a:spcAft>
              <a:buNone/>
              <a:defRPr sz="1000">
                <a:highlight>
                  <a:schemeClr val="dk2"/>
                </a:highlight>
                <a:latin typeface="Nunito Sans"/>
                <a:ea typeface="Nunito Sans"/>
                <a:cs typeface="Nunito Sans"/>
                <a:sym typeface="Nunito Sans"/>
              </a:defRPr>
            </a:lvl1pPr>
            <a:lvl2pPr lvl="1">
              <a:spcBef>
                <a:spcPts val="0"/>
              </a:spcBef>
              <a:spcAft>
                <a:spcPts val="0"/>
              </a:spcAft>
              <a:buSzPts val="1000"/>
              <a:buFont typeface="Nunito Sans"/>
              <a:buNone/>
              <a:defRPr sz="1000">
                <a:highlight>
                  <a:schemeClr val="dk2"/>
                </a:highlight>
                <a:latin typeface="Nunito Sans"/>
                <a:ea typeface="Nunito Sans"/>
                <a:cs typeface="Nunito Sans"/>
                <a:sym typeface="Nunito Sans"/>
              </a:defRPr>
            </a:lvl2pPr>
            <a:lvl3pPr lvl="2">
              <a:spcBef>
                <a:spcPts val="0"/>
              </a:spcBef>
              <a:spcAft>
                <a:spcPts val="0"/>
              </a:spcAft>
              <a:buSzPts val="1000"/>
              <a:buFont typeface="Nunito Sans"/>
              <a:buNone/>
              <a:defRPr sz="1000">
                <a:highlight>
                  <a:schemeClr val="dk2"/>
                </a:highlight>
                <a:latin typeface="Nunito Sans"/>
                <a:ea typeface="Nunito Sans"/>
                <a:cs typeface="Nunito Sans"/>
                <a:sym typeface="Nunito Sans"/>
              </a:defRPr>
            </a:lvl3pPr>
            <a:lvl4pPr lvl="3">
              <a:spcBef>
                <a:spcPts val="0"/>
              </a:spcBef>
              <a:spcAft>
                <a:spcPts val="0"/>
              </a:spcAft>
              <a:buSzPts val="1000"/>
              <a:buFont typeface="Nunito Sans"/>
              <a:buNone/>
              <a:defRPr sz="1000">
                <a:highlight>
                  <a:schemeClr val="dk2"/>
                </a:highlight>
                <a:latin typeface="Nunito Sans"/>
                <a:ea typeface="Nunito Sans"/>
                <a:cs typeface="Nunito Sans"/>
                <a:sym typeface="Nunito Sans"/>
              </a:defRPr>
            </a:lvl4pPr>
            <a:lvl5pPr lvl="4">
              <a:spcBef>
                <a:spcPts val="0"/>
              </a:spcBef>
              <a:spcAft>
                <a:spcPts val="0"/>
              </a:spcAft>
              <a:buSzPts val="1000"/>
              <a:buFont typeface="Nunito Sans"/>
              <a:buNone/>
              <a:defRPr sz="1000">
                <a:highlight>
                  <a:schemeClr val="dk2"/>
                </a:highlight>
                <a:latin typeface="Nunito Sans"/>
                <a:ea typeface="Nunito Sans"/>
                <a:cs typeface="Nunito Sans"/>
                <a:sym typeface="Nunito Sans"/>
              </a:defRPr>
            </a:lvl5pPr>
            <a:lvl6pPr lvl="5">
              <a:spcBef>
                <a:spcPts val="0"/>
              </a:spcBef>
              <a:spcAft>
                <a:spcPts val="0"/>
              </a:spcAft>
              <a:buSzPts val="1000"/>
              <a:buFont typeface="Nunito Sans"/>
              <a:buNone/>
              <a:defRPr sz="1000">
                <a:highlight>
                  <a:schemeClr val="dk2"/>
                </a:highlight>
                <a:latin typeface="Nunito Sans"/>
                <a:ea typeface="Nunito Sans"/>
                <a:cs typeface="Nunito Sans"/>
                <a:sym typeface="Nunito Sans"/>
              </a:defRPr>
            </a:lvl6pPr>
            <a:lvl7pPr lvl="6">
              <a:spcBef>
                <a:spcPts val="0"/>
              </a:spcBef>
              <a:spcAft>
                <a:spcPts val="0"/>
              </a:spcAft>
              <a:buSzPts val="1000"/>
              <a:buFont typeface="Nunito Sans"/>
              <a:buNone/>
              <a:defRPr sz="1000">
                <a:highlight>
                  <a:schemeClr val="dk2"/>
                </a:highlight>
                <a:latin typeface="Nunito Sans"/>
                <a:ea typeface="Nunito Sans"/>
                <a:cs typeface="Nunito Sans"/>
                <a:sym typeface="Nunito Sans"/>
              </a:defRPr>
            </a:lvl7pPr>
            <a:lvl8pPr lvl="7">
              <a:spcBef>
                <a:spcPts val="0"/>
              </a:spcBef>
              <a:spcAft>
                <a:spcPts val="0"/>
              </a:spcAft>
              <a:buSzPts val="1000"/>
              <a:buFont typeface="Nunito Sans"/>
              <a:buNone/>
              <a:defRPr sz="1000">
                <a:highlight>
                  <a:schemeClr val="dk2"/>
                </a:highlight>
                <a:latin typeface="Nunito Sans"/>
                <a:ea typeface="Nunito Sans"/>
                <a:cs typeface="Nunito Sans"/>
                <a:sym typeface="Nunito Sans"/>
              </a:defRPr>
            </a:lvl8pPr>
            <a:lvl9pPr lvl="8">
              <a:spcBef>
                <a:spcPts val="0"/>
              </a:spcBef>
              <a:spcAft>
                <a:spcPts val="0"/>
              </a:spcAft>
              <a:buSzPts val="1000"/>
              <a:buFont typeface="Nunito Sans"/>
              <a:buNone/>
              <a:defRPr sz="1000">
                <a:highlight>
                  <a:schemeClr val="dk2"/>
                </a:highlight>
                <a:latin typeface="Nunito Sans"/>
                <a:ea typeface="Nunito Sans"/>
                <a:cs typeface="Nunito Sans"/>
                <a:sym typeface="Nunito Sans"/>
              </a:defRPr>
            </a:lvl9pPr>
          </a:lstStyle>
          <a:p/>
        </p:txBody>
      </p:sp>
      <p:sp>
        <p:nvSpPr>
          <p:cNvPr id="76" name="Google Shape;76;p6"/>
          <p:cNvSpPr/>
          <p:nvPr>
            <p:ph idx="13" type="pic"/>
          </p:nvPr>
        </p:nvSpPr>
        <p:spPr>
          <a:xfrm>
            <a:off x="4685500" y="2967538"/>
            <a:ext cx="1264200" cy="1258500"/>
          </a:xfrm>
          <a:prstGeom prst="roundRect">
            <a:avLst>
              <a:gd fmla="val 16718" name="adj"/>
            </a:avLst>
          </a:prstGeom>
          <a:noFill/>
          <a:ln>
            <a:noFill/>
          </a:ln>
        </p:spPr>
      </p:sp>
      <p:sp>
        <p:nvSpPr>
          <p:cNvPr id="77" name="Google Shape;77;p6"/>
          <p:cNvSpPr txBox="1"/>
          <p:nvPr>
            <p:ph idx="14" type="subTitle"/>
          </p:nvPr>
        </p:nvSpPr>
        <p:spPr>
          <a:xfrm>
            <a:off x="6014118" y="2953117"/>
            <a:ext cx="1314600" cy="311400"/>
          </a:xfrm>
          <a:prstGeom prst="rect">
            <a:avLst/>
          </a:prstGeom>
        </p:spPr>
        <p:txBody>
          <a:bodyPr anchorCtr="0" anchor="b" bIns="0" lIns="91425" spcFirstLastPara="1" rIns="91425" wrap="square" tIns="91425">
            <a:noAutofit/>
          </a:bodyPr>
          <a:lstStyle>
            <a:lvl1pPr lvl="0">
              <a:spcBef>
                <a:spcPts val="0"/>
              </a:spcBef>
              <a:spcAft>
                <a:spcPts val="0"/>
              </a:spcAft>
              <a:buNone/>
              <a:defRPr b="1" sz="1000">
                <a:solidFill>
                  <a:schemeClr val="accent1"/>
                </a:solidFill>
                <a:latin typeface="Nunito Sans"/>
                <a:ea typeface="Nunito Sans"/>
                <a:cs typeface="Nunito Sans"/>
                <a:sym typeface="Nunito Sans"/>
              </a:defRPr>
            </a:lvl1pPr>
            <a:lvl2pPr lvl="1">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2pPr>
            <a:lvl3pPr lvl="2">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3pPr>
            <a:lvl4pPr lvl="3">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4pPr>
            <a:lvl5pPr lvl="4">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5pPr>
            <a:lvl6pPr lvl="5">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6pPr>
            <a:lvl7pPr lvl="6">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7pPr>
            <a:lvl8pPr lvl="7">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8pPr>
            <a:lvl9pPr lvl="8">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9pPr>
          </a:lstStyle>
          <a:p/>
        </p:txBody>
      </p:sp>
      <p:sp>
        <p:nvSpPr>
          <p:cNvPr id="78" name="Google Shape;78;p6"/>
          <p:cNvSpPr txBox="1"/>
          <p:nvPr>
            <p:ph idx="15" type="subTitle"/>
          </p:nvPr>
        </p:nvSpPr>
        <p:spPr>
          <a:xfrm>
            <a:off x="6014118" y="3283266"/>
            <a:ext cx="1314600" cy="311400"/>
          </a:xfrm>
          <a:prstGeom prst="rect">
            <a:avLst/>
          </a:prstGeom>
        </p:spPr>
        <p:txBody>
          <a:bodyPr anchorCtr="0" anchor="t" bIns="0" lIns="91425" spcFirstLastPara="1" rIns="91425" wrap="square" tIns="0">
            <a:noAutofit/>
          </a:bodyPr>
          <a:lstStyle>
            <a:lvl1pPr lvl="0">
              <a:spcBef>
                <a:spcPts val="0"/>
              </a:spcBef>
              <a:spcAft>
                <a:spcPts val="0"/>
              </a:spcAft>
              <a:buNone/>
              <a:defRPr sz="1000">
                <a:highlight>
                  <a:schemeClr val="dk2"/>
                </a:highlight>
                <a:latin typeface="Nunito Sans"/>
                <a:ea typeface="Nunito Sans"/>
                <a:cs typeface="Nunito Sans"/>
                <a:sym typeface="Nunito Sans"/>
              </a:defRPr>
            </a:lvl1pPr>
            <a:lvl2pPr lvl="1">
              <a:spcBef>
                <a:spcPts val="0"/>
              </a:spcBef>
              <a:spcAft>
                <a:spcPts val="0"/>
              </a:spcAft>
              <a:buSzPts val="1000"/>
              <a:buFont typeface="Nunito Sans"/>
              <a:buNone/>
              <a:defRPr sz="1000">
                <a:highlight>
                  <a:schemeClr val="dk2"/>
                </a:highlight>
                <a:latin typeface="Nunito Sans"/>
                <a:ea typeface="Nunito Sans"/>
                <a:cs typeface="Nunito Sans"/>
                <a:sym typeface="Nunito Sans"/>
              </a:defRPr>
            </a:lvl2pPr>
            <a:lvl3pPr lvl="2">
              <a:spcBef>
                <a:spcPts val="0"/>
              </a:spcBef>
              <a:spcAft>
                <a:spcPts val="0"/>
              </a:spcAft>
              <a:buSzPts val="1000"/>
              <a:buFont typeface="Nunito Sans"/>
              <a:buNone/>
              <a:defRPr sz="1000">
                <a:highlight>
                  <a:schemeClr val="dk2"/>
                </a:highlight>
                <a:latin typeface="Nunito Sans"/>
                <a:ea typeface="Nunito Sans"/>
                <a:cs typeface="Nunito Sans"/>
                <a:sym typeface="Nunito Sans"/>
              </a:defRPr>
            </a:lvl3pPr>
            <a:lvl4pPr lvl="3">
              <a:spcBef>
                <a:spcPts val="0"/>
              </a:spcBef>
              <a:spcAft>
                <a:spcPts val="0"/>
              </a:spcAft>
              <a:buSzPts val="1000"/>
              <a:buFont typeface="Nunito Sans"/>
              <a:buNone/>
              <a:defRPr sz="1000">
                <a:highlight>
                  <a:schemeClr val="dk2"/>
                </a:highlight>
                <a:latin typeface="Nunito Sans"/>
                <a:ea typeface="Nunito Sans"/>
                <a:cs typeface="Nunito Sans"/>
                <a:sym typeface="Nunito Sans"/>
              </a:defRPr>
            </a:lvl4pPr>
            <a:lvl5pPr lvl="4">
              <a:spcBef>
                <a:spcPts val="0"/>
              </a:spcBef>
              <a:spcAft>
                <a:spcPts val="0"/>
              </a:spcAft>
              <a:buSzPts val="1000"/>
              <a:buFont typeface="Nunito Sans"/>
              <a:buNone/>
              <a:defRPr sz="1000">
                <a:highlight>
                  <a:schemeClr val="dk2"/>
                </a:highlight>
                <a:latin typeface="Nunito Sans"/>
                <a:ea typeface="Nunito Sans"/>
                <a:cs typeface="Nunito Sans"/>
                <a:sym typeface="Nunito Sans"/>
              </a:defRPr>
            </a:lvl5pPr>
            <a:lvl6pPr lvl="5">
              <a:spcBef>
                <a:spcPts val="0"/>
              </a:spcBef>
              <a:spcAft>
                <a:spcPts val="0"/>
              </a:spcAft>
              <a:buSzPts val="1000"/>
              <a:buFont typeface="Nunito Sans"/>
              <a:buNone/>
              <a:defRPr sz="1000">
                <a:highlight>
                  <a:schemeClr val="dk2"/>
                </a:highlight>
                <a:latin typeface="Nunito Sans"/>
                <a:ea typeface="Nunito Sans"/>
                <a:cs typeface="Nunito Sans"/>
                <a:sym typeface="Nunito Sans"/>
              </a:defRPr>
            </a:lvl6pPr>
            <a:lvl7pPr lvl="6">
              <a:spcBef>
                <a:spcPts val="0"/>
              </a:spcBef>
              <a:spcAft>
                <a:spcPts val="0"/>
              </a:spcAft>
              <a:buSzPts val="1000"/>
              <a:buFont typeface="Nunito Sans"/>
              <a:buNone/>
              <a:defRPr sz="1000">
                <a:highlight>
                  <a:schemeClr val="dk2"/>
                </a:highlight>
                <a:latin typeface="Nunito Sans"/>
                <a:ea typeface="Nunito Sans"/>
                <a:cs typeface="Nunito Sans"/>
                <a:sym typeface="Nunito Sans"/>
              </a:defRPr>
            </a:lvl7pPr>
            <a:lvl8pPr lvl="7">
              <a:spcBef>
                <a:spcPts val="0"/>
              </a:spcBef>
              <a:spcAft>
                <a:spcPts val="0"/>
              </a:spcAft>
              <a:buSzPts val="1000"/>
              <a:buFont typeface="Nunito Sans"/>
              <a:buNone/>
              <a:defRPr sz="1000">
                <a:highlight>
                  <a:schemeClr val="dk2"/>
                </a:highlight>
                <a:latin typeface="Nunito Sans"/>
                <a:ea typeface="Nunito Sans"/>
                <a:cs typeface="Nunito Sans"/>
                <a:sym typeface="Nunito Sans"/>
              </a:defRPr>
            </a:lvl8pPr>
            <a:lvl9pPr lvl="8">
              <a:spcBef>
                <a:spcPts val="0"/>
              </a:spcBef>
              <a:spcAft>
                <a:spcPts val="0"/>
              </a:spcAft>
              <a:buSzPts val="1000"/>
              <a:buFont typeface="Nunito Sans"/>
              <a:buNone/>
              <a:defRPr sz="1000">
                <a:highlight>
                  <a:schemeClr val="dk2"/>
                </a:highlight>
                <a:latin typeface="Nunito Sans"/>
                <a:ea typeface="Nunito Sans"/>
                <a:cs typeface="Nunito Sans"/>
                <a:sym typeface="Nunito Sans"/>
              </a:defRPr>
            </a:lvl9pPr>
          </a:lstStyle>
          <a:p/>
        </p:txBody>
      </p:sp>
      <p:sp>
        <p:nvSpPr>
          <p:cNvPr id="79" name="Google Shape;79;p6"/>
          <p:cNvSpPr txBox="1"/>
          <p:nvPr>
            <p:ph idx="16" type="body"/>
          </p:nvPr>
        </p:nvSpPr>
        <p:spPr>
          <a:xfrm>
            <a:off x="6014118" y="3459387"/>
            <a:ext cx="2148900" cy="766500"/>
          </a:xfrm>
          <a:prstGeom prst="rect">
            <a:avLst/>
          </a:prstGeom>
        </p:spPr>
        <p:txBody>
          <a:bodyPr anchorCtr="0" anchor="t" bIns="91425" lIns="0" spcFirstLastPara="1" rIns="91425" wrap="square" tIns="91425">
            <a:noAutofit/>
          </a:bodyPr>
          <a:lstStyle>
            <a:lvl1pPr indent="-285750" lvl="0" marL="457200">
              <a:spcBef>
                <a:spcPts val="0"/>
              </a:spcBef>
              <a:spcAft>
                <a:spcPts val="0"/>
              </a:spcAft>
              <a:buClr>
                <a:schemeClr val="dk1"/>
              </a:buClr>
              <a:buSzPts val="900"/>
              <a:buFont typeface="Nunito Sans"/>
              <a:buChar char="●"/>
              <a:defRPr sz="900">
                <a:highlight>
                  <a:schemeClr val="dk2"/>
                </a:highlight>
              </a:defRPr>
            </a:lvl1pPr>
            <a:lvl2pPr indent="-285750" lvl="1" marL="914400">
              <a:spcBef>
                <a:spcPts val="0"/>
              </a:spcBef>
              <a:spcAft>
                <a:spcPts val="0"/>
              </a:spcAft>
              <a:buClr>
                <a:schemeClr val="dk1"/>
              </a:buClr>
              <a:buSzPts val="900"/>
              <a:buFont typeface="Nunito Sans"/>
              <a:buChar char="○"/>
              <a:defRPr sz="900">
                <a:highlight>
                  <a:schemeClr val="dk2"/>
                </a:highlight>
              </a:defRPr>
            </a:lvl2pPr>
            <a:lvl3pPr indent="-285750" lvl="2" marL="1371600">
              <a:spcBef>
                <a:spcPts val="0"/>
              </a:spcBef>
              <a:spcAft>
                <a:spcPts val="0"/>
              </a:spcAft>
              <a:buClr>
                <a:schemeClr val="dk1"/>
              </a:buClr>
              <a:buSzPts val="900"/>
              <a:buFont typeface="Nunito Sans"/>
              <a:buChar char="■"/>
              <a:defRPr sz="900">
                <a:highlight>
                  <a:schemeClr val="dk2"/>
                </a:highlight>
              </a:defRPr>
            </a:lvl3pPr>
            <a:lvl4pPr indent="-285750" lvl="3" marL="1828800">
              <a:spcBef>
                <a:spcPts val="0"/>
              </a:spcBef>
              <a:spcAft>
                <a:spcPts val="0"/>
              </a:spcAft>
              <a:buClr>
                <a:schemeClr val="dk1"/>
              </a:buClr>
              <a:buSzPts val="900"/>
              <a:buFont typeface="Nunito Sans"/>
              <a:buChar char="●"/>
              <a:defRPr sz="900">
                <a:highlight>
                  <a:schemeClr val="dk2"/>
                </a:highlight>
              </a:defRPr>
            </a:lvl4pPr>
            <a:lvl5pPr indent="-285750" lvl="4" marL="2286000">
              <a:spcBef>
                <a:spcPts val="0"/>
              </a:spcBef>
              <a:spcAft>
                <a:spcPts val="0"/>
              </a:spcAft>
              <a:buClr>
                <a:schemeClr val="dk1"/>
              </a:buClr>
              <a:buSzPts val="900"/>
              <a:buFont typeface="Nunito Sans"/>
              <a:buChar char="○"/>
              <a:defRPr sz="900">
                <a:highlight>
                  <a:schemeClr val="dk2"/>
                </a:highlight>
              </a:defRPr>
            </a:lvl5pPr>
            <a:lvl6pPr indent="-285750" lvl="5" marL="2743200">
              <a:spcBef>
                <a:spcPts val="0"/>
              </a:spcBef>
              <a:spcAft>
                <a:spcPts val="0"/>
              </a:spcAft>
              <a:buClr>
                <a:schemeClr val="dk1"/>
              </a:buClr>
              <a:buSzPts val="900"/>
              <a:buFont typeface="Nunito Sans"/>
              <a:buChar char="■"/>
              <a:defRPr sz="900">
                <a:highlight>
                  <a:schemeClr val="dk2"/>
                </a:highlight>
              </a:defRPr>
            </a:lvl6pPr>
            <a:lvl7pPr indent="-285750" lvl="6" marL="3200400">
              <a:spcBef>
                <a:spcPts val="0"/>
              </a:spcBef>
              <a:spcAft>
                <a:spcPts val="0"/>
              </a:spcAft>
              <a:buClr>
                <a:schemeClr val="dk1"/>
              </a:buClr>
              <a:buSzPts val="900"/>
              <a:buFont typeface="Nunito Sans"/>
              <a:buChar char="●"/>
              <a:defRPr sz="900">
                <a:highlight>
                  <a:schemeClr val="dk2"/>
                </a:highlight>
              </a:defRPr>
            </a:lvl7pPr>
            <a:lvl8pPr indent="-285750" lvl="7" marL="3657600">
              <a:spcBef>
                <a:spcPts val="0"/>
              </a:spcBef>
              <a:spcAft>
                <a:spcPts val="0"/>
              </a:spcAft>
              <a:buClr>
                <a:schemeClr val="dk1"/>
              </a:buClr>
              <a:buSzPts val="900"/>
              <a:buFont typeface="Nunito Sans"/>
              <a:buChar char="○"/>
              <a:defRPr sz="900">
                <a:highlight>
                  <a:schemeClr val="dk2"/>
                </a:highlight>
              </a:defRPr>
            </a:lvl8pPr>
            <a:lvl9pPr indent="-285750" lvl="8" marL="4114800">
              <a:spcBef>
                <a:spcPts val="0"/>
              </a:spcBef>
              <a:spcAft>
                <a:spcPts val="0"/>
              </a:spcAft>
              <a:buClr>
                <a:schemeClr val="dk1"/>
              </a:buClr>
              <a:buSzPts val="900"/>
              <a:buFont typeface="Nunito Sans"/>
              <a:buChar char="■"/>
              <a:defRPr sz="900">
                <a:highlight>
                  <a:schemeClr val="dk2"/>
                </a:highlight>
              </a:defRPr>
            </a:lvl9pPr>
          </a:lstStyle>
          <a:p/>
        </p:txBody>
      </p:sp>
      <p:sp>
        <p:nvSpPr>
          <p:cNvPr id="80" name="Google Shape;80;p6"/>
          <p:cNvSpPr/>
          <p:nvPr>
            <p:ph idx="17" type="pic"/>
          </p:nvPr>
        </p:nvSpPr>
        <p:spPr>
          <a:xfrm>
            <a:off x="988450" y="1169975"/>
            <a:ext cx="1264200" cy="1258500"/>
          </a:xfrm>
          <a:prstGeom prst="roundRect">
            <a:avLst>
              <a:gd fmla="val 16718" name="adj"/>
            </a:avLst>
          </a:prstGeom>
          <a:noFill/>
          <a:ln>
            <a:noFill/>
          </a:ln>
        </p:spPr>
      </p:sp>
      <p:sp>
        <p:nvSpPr>
          <p:cNvPr id="81" name="Google Shape;81;p6"/>
          <p:cNvSpPr txBox="1"/>
          <p:nvPr>
            <p:ph idx="18" type="subTitle"/>
          </p:nvPr>
        </p:nvSpPr>
        <p:spPr>
          <a:xfrm>
            <a:off x="2317068" y="1155555"/>
            <a:ext cx="1314600" cy="311400"/>
          </a:xfrm>
          <a:prstGeom prst="rect">
            <a:avLst/>
          </a:prstGeom>
        </p:spPr>
        <p:txBody>
          <a:bodyPr anchorCtr="0" anchor="b" bIns="0" lIns="91425" spcFirstLastPara="1" rIns="91425" wrap="square" tIns="91425">
            <a:noAutofit/>
          </a:bodyPr>
          <a:lstStyle>
            <a:lvl1pPr lvl="0">
              <a:spcBef>
                <a:spcPts val="0"/>
              </a:spcBef>
              <a:spcAft>
                <a:spcPts val="0"/>
              </a:spcAft>
              <a:buNone/>
              <a:defRPr b="1" sz="1000">
                <a:solidFill>
                  <a:schemeClr val="accent1"/>
                </a:solidFill>
                <a:latin typeface="Nunito Sans"/>
                <a:ea typeface="Nunito Sans"/>
                <a:cs typeface="Nunito Sans"/>
                <a:sym typeface="Nunito Sans"/>
              </a:defRPr>
            </a:lvl1pPr>
            <a:lvl2pPr lvl="1">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2pPr>
            <a:lvl3pPr lvl="2">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3pPr>
            <a:lvl4pPr lvl="3">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4pPr>
            <a:lvl5pPr lvl="4">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5pPr>
            <a:lvl6pPr lvl="5">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6pPr>
            <a:lvl7pPr lvl="6">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7pPr>
            <a:lvl8pPr lvl="7">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8pPr>
            <a:lvl9pPr lvl="8">
              <a:spcBef>
                <a:spcPts val="0"/>
              </a:spcBef>
              <a:spcAft>
                <a:spcPts val="0"/>
              </a:spcAft>
              <a:buClr>
                <a:schemeClr val="accent1"/>
              </a:buClr>
              <a:buSzPts val="1000"/>
              <a:buFont typeface="Nunito Sans"/>
              <a:buNone/>
              <a:defRPr sz="1000">
                <a:solidFill>
                  <a:schemeClr val="accent1"/>
                </a:solidFill>
                <a:latin typeface="Nunito Sans"/>
                <a:ea typeface="Nunito Sans"/>
                <a:cs typeface="Nunito Sans"/>
                <a:sym typeface="Nunito Sans"/>
              </a:defRPr>
            </a:lvl9pPr>
          </a:lstStyle>
          <a:p/>
        </p:txBody>
      </p:sp>
      <p:sp>
        <p:nvSpPr>
          <p:cNvPr id="82" name="Google Shape;82;p6"/>
          <p:cNvSpPr txBox="1"/>
          <p:nvPr>
            <p:ph idx="19" type="subTitle"/>
          </p:nvPr>
        </p:nvSpPr>
        <p:spPr>
          <a:xfrm>
            <a:off x="2317068" y="1485704"/>
            <a:ext cx="1314600" cy="311400"/>
          </a:xfrm>
          <a:prstGeom prst="rect">
            <a:avLst/>
          </a:prstGeom>
        </p:spPr>
        <p:txBody>
          <a:bodyPr anchorCtr="0" anchor="t" bIns="0" lIns="91425" spcFirstLastPara="1" rIns="91425" wrap="square" tIns="0">
            <a:noAutofit/>
          </a:bodyPr>
          <a:lstStyle>
            <a:lvl1pPr lvl="0">
              <a:spcBef>
                <a:spcPts val="0"/>
              </a:spcBef>
              <a:spcAft>
                <a:spcPts val="0"/>
              </a:spcAft>
              <a:buNone/>
              <a:defRPr sz="1000">
                <a:highlight>
                  <a:schemeClr val="dk2"/>
                </a:highlight>
                <a:latin typeface="Nunito Sans"/>
                <a:ea typeface="Nunito Sans"/>
                <a:cs typeface="Nunito Sans"/>
                <a:sym typeface="Nunito Sans"/>
              </a:defRPr>
            </a:lvl1pPr>
            <a:lvl2pPr lvl="1">
              <a:spcBef>
                <a:spcPts val="0"/>
              </a:spcBef>
              <a:spcAft>
                <a:spcPts val="0"/>
              </a:spcAft>
              <a:buSzPts val="1000"/>
              <a:buFont typeface="Nunito Sans"/>
              <a:buNone/>
              <a:defRPr sz="1000">
                <a:highlight>
                  <a:schemeClr val="dk2"/>
                </a:highlight>
                <a:latin typeface="Nunito Sans"/>
                <a:ea typeface="Nunito Sans"/>
                <a:cs typeface="Nunito Sans"/>
                <a:sym typeface="Nunito Sans"/>
              </a:defRPr>
            </a:lvl2pPr>
            <a:lvl3pPr lvl="2">
              <a:spcBef>
                <a:spcPts val="0"/>
              </a:spcBef>
              <a:spcAft>
                <a:spcPts val="0"/>
              </a:spcAft>
              <a:buSzPts val="1000"/>
              <a:buFont typeface="Nunito Sans"/>
              <a:buNone/>
              <a:defRPr sz="1000">
                <a:highlight>
                  <a:schemeClr val="dk2"/>
                </a:highlight>
                <a:latin typeface="Nunito Sans"/>
                <a:ea typeface="Nunito Sans"/>
                <a:cs typeface="Nunito Sans"/>
                <a:sym typeface="Nunito Sans"/>
              </a:defRPr>
            </a:lvl3pPr>
            <a:lvl4pPr lvl="3">
              <a:spcBef>
                <a:spcPts val="0"/>
              </a:spcBef>
              <a:spcAft>
                <a:spcPts val="0"/>
              </a:spcAft>
              <a:buSzPts val="1000"/>
              <a:buFont typeface="Nunito Sans"/>
              <a:buNone/>
              <a:defRPr sz="1000">
                <a:highlight>
                  <a:schemeClr val="dk2"/>
                </a:highlight>
                <a:latin typeface="Nunito Sans"/>
                <a:ea typeface="Nunito Sans"/>
                <a:cs typeface="Nunito Sans"/>
                <a:sym typeface="Nunito Sans"/>
              </a:defRPr>
            </a:lvl4pPr>
            <a:lvl5pPr lvl="4">
              <a:spcBef>
                <a:spcPts val="0"/>
              </a:spcBef>
              <a:spcAft>
                <a:spcPts val="0"/>
              </a:spcAft>
              <a:buSzPts val="1000"/>
              <a:buFont typeface="Nunito Sans"/>
              <a:buNone/>
              <a:defRPr sz="1000">
                <a:highlight>
                  <a:schemeClr val="dk2"/>
                </a:highlight>
                <a:latin typeface="Nunito Sans"/>
                <a:ea typeface="Nunito Sans"/>
                <a:cs typeface="Nunito Sans"/>
                <a:sym typeface="Nunito Sans"/>
              </a:defRPr>
            </a:lvl5pPr>
            <a:lvl6pPr lvl="5">
              <a:spcBef>
                <a:spcPts val="0"/>
              </a:spcBef>
              <a:spcAft>
                <a:spcPts val="0"/>
              </a:spcAft>
              <a:buSzPts val="1000"/>
              <a:buFont typeface="Nunito Sans"/>
              <a:buNone/>
              <a:defRPr sz="1000">
                <a:highlight>
                  <a:schemeClr val="dk2"/>
                </a:highlight>
                <a:latin typeface="Nunito Sans"/>
                <a:ea typeface="Nunito Sans"/>
                <a:cs typeface="Nunito Sans"/>
                <a:sym typeface="Nunito Sans"/>
              </a:defRPr>
            </a:lvl6pPr>
            <a:lvl7pPr lvl="6">
              <a:spcBef>
                <a:spcPts val="0"/>
              </a:spcBef>
              <a:spcAft>
                <a:spcPts val="0"/>
              </a:spcAft>
              <a:buSzPts val="1000"/>
              <a:buFont typeface="Nunito Sans"/>
              <a:buNone/>
              <a:defRPr sz="1000">
                <a:highlight>
                  <a:schemeClr val="dk2"/>
                </a:highlight>
                <a:latin typeface="Nunito Sans"/>
                <a:ea typeface="Nunito Sans"/>
                <a:cs typeface="Nunito Sans"/>
                <a:sym typeface="Nunito Sans"/>
              </a:defRPr>
            </a:lvl7pPr>
            <a:lvl8pPr lvl="7">
              <a:spcBef>
                <a:spcPts val="0"/>
              </a:spcBef>
              <a:spcAft>
                <a:spcPts val="0"/>
              </a:spcAft>
              <a:buSzPts val="1000"/>
              <a:buFont typeface="Nunito Sans"/>
              <a:buNone/>
              <a:defRPr sz="1000">
                <a:highlight>
                  <a:schemeClr val="dk2"/>
                </a:highlight>
                <a:latin typeface="Nunito Sans"/>
                <a:ea typeface="Nunito Sans"/>
                <a:cs typeface="Nunito Sans"/>
                <a:sym typeface="Nunito Sans"/>
              </a:defRPr>
            </a:lvl8pPr>
            <a:lvl9pPr lvl="8">
              <a:spcBef>
                <a:spcPts val="0"/>
              </a:spcBef>
              <a:spcAft>
                <a:spcPts val="0"/>
              </a:spcAft>
              <a:buSzPts val="1000"/>
              <a:buFont typeface="Nunito Sans"/>
              <a:buNone/>
              <a:defRPr sz="1000">
                <a:highlight>
                  <a:schemeClr val="dk2"/>
                </a:highlight>
                <a:latin typeface="Nunito Sans"/>
                <a:ea typeface="Nunito Sans"/>
                <a:cs typeface="Nunito Sans"/>
                <a:sym typeface="Nunito Sans"/>
              </a:defRPr>
            </a:lvl9pPr>
          </a:lstStyle>
          <a:p/>
        </p:txBody>
      </p:sp>
      <p:sp>
        <p:nvSpPr>
          <p:cNvPr id="83" name="Google Shape;83;p6"/>
          <p:cNvSpPr txBox="1"/>
          <p:nvPr>
            <p:ph idx="20" type="subTitle"/>
          </p:nvPr>
        </p:nvSpPr>
        <p:spPr>
          <a:xfrm>
            <a:off x="228600" y="4800275"/>
            <a:ext cx="1115700" cy="311400"/>
          </a:xfrm>
          <a:prstGeom prst="rect">
            <a:avLst/>
          </a:prstGeom>
        </p:spPr>
        <p:txBody>
          <a:bodyPr anchorCtr="0" anchor="t" bIns="91425" lIns="91425" spcFirstLastPara="1" rIns="91425" wrap="square" tIns="91425">
            <a:noAutofit/>
          </a:bodyPr>
          <a:lstStyle>
            <a:lvl1pPr lvl="0">
              <a:spcBef>
                <a:spcPts val="0"/>
              </a:spcBef>
              <a:spcAft>
                <a:spcPts val="0"/>
              </a:spcAft>
              <a:buNone/>
              <a:defRPr sz="700">
                <a:solidFill>
                  <a:schemeClr val="accent5"/>
                </a:solidFill>
                <a:latin typeface="Nunito Sans"/>
                <a:ea typeface="Nunito Sans"/>
                <a:cs typeface="Nunito Sans"/>
                <a:sym typeface="Nunito Sans"/>
              </a:defRPr>
            </a:lvl1pPr>
            <a:lvl2pPr lvl="1">
              <a:spcBef>
                <a:spcPts val="0"/>
              </a:spcBef>
              <a:spcAft>
                <a:spcPts val="0"/>
              </a:spcAft>
              <a:buSzPts val="700"/>
              <a:buFont typeface="Nunito Sans"/>
              <a:buNone/>
              <a:defRPr sz="700">
                <a:latin typeface="Nunito Sans"/>
                <a:ea typeface="Nunito Sans"/>
                <a:cs typeface="Nunito Sans"/>
                <a:sym typeface="Nunito Sans"/>
              </a:defRPr>
            </a:lvl2pPr>
            <a:lvl3pPr lvl="2">
              <a:spcBef>
                <a:spcPts val="0"/>
              </a:spcBef>
              <a:spcAft>
                <a:spcPts val="0"/>
              </a:spcAft>
              <a:buSzPts val="700"/>
              <a:buFont typeface="Nunito Sans"/>
              <a:buNone/>
              <a:defRPr sz="700">
                <a:latin typeface="Nunito Sans"/>
                <a:ea typeface="Nunito Sans"/>
                <a:cs typeface="Nunito Sans"/>
                <a:sym typeface="Nunito Sans"/>
              </a:defRPr>
            </a:lvl3pPr>
            <a:lvl4pPr lvl="3">
              <a:spcBef>
                <a:spcPts val="0"/>
              </a:spcBef>
              <a:spcAft>
                <a:spcPts val="0"/>
              </a:spcAft>
              <a:buSzPts val="700"/>
              <a:buFont typeface="Nunito Sans"/>
              <a:buNone/>
              <a:defRPr sz="700">
                <a:latin typeface="Nunito Sans"/>
                <a:ea typeface="Nunito Sans"/>
                <a:cs typeface="Nunito Sans"/>
                <a:sym typeface="Nunito Sans"/>
              </a:defRPr>
            </a:lvl4pPr>
            <a:lvl5pPr lvl="4">
              <a:spcBef>
                <a:spcPts val="0"/>
              </a:spcBef>
              <a:spcAft>
                <a:spcPts val="0"/>
              </a:spcAft>
              <a:buSzPts val="700"/>
              <a:buFont typeface="Nunito Sans"/>
              <a:buNone/>
              <a:defRPr sz="700">
                <a:latin typeface="Nunito Sans"/>
                <a:ea typeface="Nunito Sans"/>
                <a:cs typeface="Nunito Sans"/>
                <a:sym typeface="Nunito Sans"/>
              </a:defRPr>
            </a:lvl5pPr>
            <a:lvl6pPr lvl="5">
              <a:spcBef>
                <a:spcPts val="0"/>
              </a:spcBef>
              <a:spcAft>
                <a:spcPts val="0"/>
              </a:spcAft>
              <a:buSzPts val="700"/>
              <a:buFont typeface="Nunito Sans"/>
              <a:buNone/>
              <a:defRPr sz="700">
                <a:latin typeface="Nunito Sans"/>
                <a:ea typeface="Nunito Sans"/>
                <a:cs typeface="Nunito Sans"/>
                <a:sym typeface="Nunito Sans"/>
              </a:defRPr>
            </a:lvl6pPr>
            <a:lvl7pPr lvl="6">
              <a:spcBef>
                <a:spcPts val="0"/>
              </a:spcBef>
              <a:spcAft>
                <a:spcPts val="0"/>
              </a:spcAft>
              <a:buSzPts val="700"/>
              <a:buFont typeface="Nunito Sans"/>
              <a:buNone/>
              <a:defRPr sz="700">
                <a:latin typeface="Nunito Sans"/>
                <a:ea typeface="Nunito Sans"/>
                <a:cs typeface="Nunito Sans"/>
                <a:sym typeface="Nunito Sans"/>
              </a:defRPr>
            </a:lvl7pPr>
            <a:lvl8pPr lvl="7">
              <a:spcBef>
                <a:spcPts val="0"/>
              </a:spcBef>
              <a:spcAft>
                <a:spcPts val="0"/>
              </a:spcAft>
              <a:buSzPts val="700"/>
              <a:buFont typeface="Nunito Sans"/>
              <a:buNone/>
              <a:defRPr sz="700">
                <a:latin typeface="Nunito Sans"/>
                <a:ea typeface="Nunito Sans"/>
                <a:cs typeface="Nunito Sans"/>
                <a:sym typeface="Nunito Sans"/>
              </a:defRPr>
            </a:lvl8pPr>
            <a:lvl9pPr lvl="8">
              <a:spcBef>
                <a:spcPts val="0"/>
              </a:spcBef>
              <a:spcAft>
                <a:spcPts val="0"/>
              </a:spcAft>
              <a:buSzPts val="700"/>
              <a:buFont typeface="Nunito Sans"/>
              <a:buNone/>
              <a:defRPr sz="700">
                <a:latin typeface="Nunito Sans"/>
                <a:ea typeface="Nunito Sans"/>
                <a:cs typeface="Nunito Sans"/>
                <a:sym typeface="Nunito Sans"/>
              </a:defRPr>
            </a:lvl9pPr>
          </a:lstStyle>
          <a:p/>
        </p:txBody>
      </p:sp>
      <p:sp>
        <p:nvSpPr>
          <p:cNvPr id="84" name="Google Shape;84;p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 Alt 4">
  <p:cSld name="BLANK_1_1_1_1_2_2">
    <p:bg>
      <p:bgPr>
        <a:solidFill>
          <a:schemeClr val="lt1"/>
        </a:solidFill>
      </p:bgPr>
    </p:bg>
    <p:spTree>
      <p:nvGrpSpPr>
        <p:cNvPr id="85" name="Shape 85"/>
        <p:cNvGrpSpPr/>
        <p:nvPr/>
      </p:nvGrpSpPr>
      <p:grpSpPr>
        <a:xfrm>
          <a:off x="0" y="0"/>
          <a:ext cx="0" cy="0"/>
          <a:chOff x="0" y="0"/>
          <a:chExt cx="0" cy="0"/>
        </a:xfrm>
      </p:grpSpPr>
      <p:sp>
        <p:nvSpPr>
          <p:cNvPr id="86" name="Google Shape;86;p7"/>
          <p:cNvSpPr txBox="1"/>
          <p:nvPr>
            <p:ph type="title"/>
          </p:nvPr>
        </p:nvSpPr>
        <p:spPr>
          <a:xfrm>
            <a:off x="228600" y="228600"/>
            <a:ext cx="4803600" cy="587700"/>
          </a:xfrm>
          <a:prstGeom prst="rect">
            <a:avLst/>
          </a:prstGeom>
        </p:spPr>
        <p:txBody>
          <a:bodyPr anchorCtr="0" anchor="t" bIns="91425" lIns="91425" spcFirstLastPara="1" rIns="91425" wrap="square" tIns="91425">
            <a:spAutoFit/>
          </a:bodyPr>
          <a:lstStyle>
            <a:lvl1pPr lvl="0">
              <a:spcBef>
                <a:spcPts val="0"/>
              </a:spcBef>
              <a:spcAft>
                <a:spcPts val="0"/>
              </a:spcAft>
              <a:buNone/>
              <a:defRPr/>
            </a:lvl1pPr>
            <a:lvl2pPr lvl="1">
              <a:spcBef>
                <a:spcPts val="0"/>
              </a:spcBef>
              <a:spcAft>
                <a:spcPts val="0"/>
              </a:spcAft>
              <a:buNone/>
              <a:defRPr>
                <a:latin typeface="Poppins SemiBold"/>
                <a:ea typeface="Poppins SemiBold"/>
                <a:cs typeface="Poppins SemiBold"/>
                <a:sym typeface="Poppins SemiBold"/>
              </a:defRPr>
            </a:lvl2pPr>
            <a:lvl3pPr lvl="2">
              <a:spcBef>
                <a:spcPts val="0"/>
              </a:spcBef>
              <a:spcAft>
                <a:spcPts val="0"/>
              </a:spcAft>
              <a:buNone/>
              <a:defRPr>
                <a:latin typeface="Poppins SemiBold"/>
                <a:ea typeface="Poppins SemiBold"/>
                <a:cs typeface="Poppins SemiBold"/>
                <a:sym typeface="Poppins SemiBold"/>
              </a:defRPr>
            </a:lvl3pPr>
            <a:lvl4pPr lvl="3">
              <a:spcBef>
                <a:spcPts val="0"/>
              </a:spcBef>
              <a:spcAft>
                <a:spcPts val="0"/>
              </a:spcAft>
              <a:buNone/>
              <a:defRPr>
                <a:latin typeface="Poppins SemiBold"/>
                <a:ea typeface="Poppins SemiBold"/>
                <a:cs typeface="Poppins SemiBold"/>
                <a:sym typeface="Poppins SemiBold"/>
              </a:defRPr>
            </a:lvl4pPr>
            <a:lvl5pPr lvl="4">
              <a:spcBef>
                <a:spcPts val="0"/>
              </a:spcBef>
              <a:spcAft>
                <a:spcPts val="0"/>
              </a:spcAft>
              <a:buNone/>
              <a:defRPr>
                <a:latin typeface="Poppins SemiBold"/>
                <a:ea typeface="Poppins SemiBold"/>
                <a:cs typeface="Poppins SemiBold"/>
                <a:sym typeface="Poppins SemiBold"/>
              </a:defRPr>
            </a:lvl5pPr>
            <a:lvl6pPr lvl="5">
              <a:spcBef>
                <a:spcPts val="0"/>
              </a:spcBef>
              <a:spcAft>
                <a:spcPts val="0"/>
              </a:spcAft>
              <a:buNone/>
              <a:defRPr>
                <a:latin typeface="Poppins SemiBold"/>
                <a:ea typeface="Poppins SemiBold"/>
                <a:cs typeface="Poppins SemiBold"/>
                <a:sym typeface="Poppins SemiBold"/>
              </a:defRPr>
            </a:lvl6pPr>
            <a:lvl7pPr lvl="6">
              <a:spcBef>
                <a:spcPts val="0"/>
              </a:spcBef>
              <a:spcAft>
                <a:spcPts val="0"/>
              </a:spcAft>
              <a:buNone/>
              <a:defRPr>
                <a:latin typeface="Poppins SemiBold"/>
                <a:ea typeface="Poppins SemiBold"/>
                <a:cs typeface="Poppins SemiBold"/>
                <a:sym typeface="Poppins SemiBold"/>
              </a:defRPr>
            </a:lvl7pPr>
            <a:lvl8pPr lvl="7">
              <a:spcBef>
                <a:spcPts val="0"/>
              </a:spcBef>
              <a:spcAft>
                <a:spcPts val="0"/>
              </a:spcAft>
              <a:buNone/>
              <a:defRPr>
                <a:latin typeface="Poppins SemiBold"/>
                <a:ea typeface="Poppins SemiBold"/>
                <a:cs typeface="Poppins SemiBold"/>
                <a:sym typeface="Poppins SemiBold"/>
              </a:defRPr>
            </a:lvl8pPr>
            <a:lvl9pPr lvl="8">
              <a:spcBef>
                <a:spcPts val="0"/>
              </a:spcBef>
              <a:spcAft>
                <a:spcPts val="0"/>
              </a:spcAft>
              <a:buNone/>
              <a:defRPr>
                <a:latin typeface="Poppins SemiBold"/>
                <a:ea typeface="Poppins SemiBold"/>
                <a:cs typeface="Poppins SemiBold"/>
                <a:sym typeface="Poppins SemiBold"/>
              </a:defRPr>
            </a:lvl9pPr>
          </a:lstStyle>
          <a:p/>
        </p:txBody>
      </p:sp>
      <p:sp>
        <p:nvSpPr>
          <p:cNvPr id="87" name="Google Shape;87;p7"/>
          <p:cNvSpPr txBox="1"/>
          <p:nvPr/>
        </p:nvSpPr>
        <p:spPr>
          <a:xfrm>
            <a:off x="6720300" y="4800275"/>
            <a:ext cx="21951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fld id="{00000000-1234-1234-1234-123412341234}" type="slidenum">
              <a:rPr lang="en" sz="700">
                <a:solidFill>
                  <a:schemeClr val="accent5"/>
                </a:solidFill>
                <a:latin typeface="Nunito Sans"/>
                <a:ea typeface="Nunito Sans"/>
                <a:cs typeface="Nunito Sans"/>
                <a:sym typeface="Nunito Sans"/>
              </a:rPr>
              <a:t>‹#›</a:t>
            </a:fld>
            <a:endParaRPr sz="700">
              <a:solidFill>
                <a:schemeClr val="accent5"/>
              </a:solidFill>
              <a:latin typeface="Nunito Sans"/>
              <a:ea typeface="Nunito Sans"/>
              <a:cs typeface="Nunito Sans"/>
              <a:sym typeface="Nunito Sans"/>
            </a:endParaRPr>
          </a:p>
        </p:txBody>
      </p:sp>
      <p:sp>
        <p:nvSpPr>
          <p:cNvPr id="88" name="Google Shape;88;p7"/>
          <p:cNvSpPr/>
          <p:nvPr/>
        </p:nvSpPr>
        <p:spPr>
          <a:xfrm>
            <a:off x="7299656" y="0"/>
            <a:ext cx="1841902" cy="1572524"/>
          </a:xfrm>
          <a:custGeom>
            <a:rect b="b" l="l" r="r" t="t"/>
            <a:pathLst>
              <a:path extrusionOk="0" h="56257" w="65894">
                <a:moveTo>
                  <a:pt x="33226" y="18827"/>
                </a:moveTo>
                <a:lnTo>
                  <a:pt x="33115" y="20538"/>
                </a:lnTo>
                <a:lnTo>
                  <a:pt x="32966" y="22250"/>
                </a:lnTo>
                <a:lnTo>
                  <a:pt x="32743" y="23924"/>
                </a:lnTo>
                <a:lnTo>
                  <a:pt x="32445" y="25561"/>
                </a:lnTo>
                <a:lnTo>
                  <a:pt x="32110" y="27161"/>
                </a:lnTo>
                <a:lnTo>
                  <a:pt x="31701" y="28761"/>
                </a:lnTo>
                <a:lnTo>
                  <a:pt x="31217" y="30324"/>
                </a:lnTo>
                <a:lnTo>
                  <a:pt x="30696" y="31886"/>
                </a:lnTo>
                <a:lnTo>
                  <a:pt x="30212" y="33114"/>
                </a:lnTo>
                <a:lnTo>
                  <a:pt x="29692" y="34379"/>
                </a:lnTo>
                <a:lnTo>
                  <a:pt x="29133" y="35570"/>
                </a:lnTo>
                <a:lnTo>
                  <a:pt x="28538" y="36798"/>
                </a:lnTo>
                <a:lnTo>
                  <a:pt x="27868" y="37951"/>
                </a:lnTo>
                <a:lnTo>
                  <a:pt x="27199" y="39105"/>
                </a:lnTo>
                <a:lnTo>
                  <a:pt x="26455" y="40258"/>
                </a:lnTo>
                <a:lnTo>
                  <a:pt x="25673" y="41374"/>
                </a:lnTo>
                <a:lnTo>
                  <a:pt x="24855" y="42453"/>
                </a:lnTo>
                <a:lnTo>
                  <a:pt x="23999" y="43532"/>
                </a:lnTo>
                <a:lnTo>
                  <a:pt x="23143" y="44574"/>
                </a:lnTo>
                <a:lnTo>
                  <a:pt x="22176" y="45616"/>
                </a:lnTo>
                <a:lnTo>
                  <a:pt x="21208" y="46620"/>
                </a:lnTo>
                <a:lnTo>
                  <a:pt x="20204" y="47588"/>
                </a:lnTo>
                <a:lnTo>
                  <a:pt x="19162" y="48555"/>
                </a:lnTo>
                <a:lnTo>
                  <a:pt x="18083" y="49485"/>
                </a:lnTo>
                <a:lnTo>
                  <a:pt x="16520" y="50750"/>
                </a:lnTo>
                <a:lnTo>
                  <a:pt x="15069" y="51829"/>
                </a:lnTo>
                <a:lnTo>
                  <a:pt x="13693" y="52722"/>
                </a:lnTo>
                <a:lnTo>
                  <a:pt x="12428" y="53504"/>
                </a:lnTo>
                <a:lnTo>
                  <a:pt x="11237" y="54136"/>
                </a:lnTo>
                <a:lnTo>
                  <a:pt x="10158" y="54657"/>
                </a:lnTo>
                <a:lnTo>
                  <a:pt x="9153" y="55029"/>
                </a:lnTo>
                <a:lnTo>
                  <a:pt x="8223" y="55327"/>
                </a:lnTo>
                <a:lnTo>
                  <a:pt x="7367" y="55513"/>
                </a:lnTo>
                <a:lnTo>
                  <a:pt x="6586" y="55624"/>
                </a:lnTo>
                <a:lnTo>
                  <a:pt x="5879" y="55662"/>
                </a:lnTo>
                <a:lnTo>
                  <a:pt x="5247" y="55662"/>
                </a:lnTo>
                <a:lnTo>
                  <a:pt x="4688" y="55550"/>
                </a:lnTo>
                <a:lnTo>
                  <a:pt x="4205" y="55438"/>
                </a:lnTo>
                <a:lnTo>
                  <a:pt x="3758" y="55290"/>
                </a:lnTo>
                <a:lnTo>
                  <a:pt x="3386" y="55141"/>
                </a:lnTo>
                <a:lnTo>
                  <a:pt x="3014" y="54917"/>
                </a:lnTo>
                <a:lnTo>
                  <a:pt x="2679" y="54657"/>
                </a:lnTo>
                <a:lnTo>
                  <a:pt x="2344" y="54359"/>
                </a:lnTo>
                <a:lnTo>
                  <a:pt x="2047" y="54024"/>
                </a:lnTo>
                <a:lnTo>
                  <a:pt x="1786" y="53652"/>
                </a:lnTo>
                <a:lnTo>
                  <a:pt x="1526" y="53280"/>
                </a:lnTo>
                <a:lnTo>
                  <a:pt x="1303" y="52834"/>
                </a:lnTo>
                <a:lnTo>
                  <a:pt x="1117" y="52387"/>
                </a:lnTo>
                <a:lnTo>
                  <a:pt x="968" y="51904"/>
                </a:lnTo>
                <a:lnTo>
                  <a:pt x="819" y="51383"/>
                </a:lnTo>
                <a:lnTo>
                  <a:pt x="744" y="50825"/>
                </a:lnTo>
                <a:lnTo>
                  <a:pt x="670" y="50267"/>
                </a:lnTo>
                <a:lnTo>
                  <a:pt x="596" y="49671"/>
                </a:lnTo>
                <a:lnTo>
                  <a:pt x="596" y="49076"/>
                </a:lnTo>
                <a:lnTo>
                  <a:pt x="596" y="48406"/>
                </a:lnTo>
                <a:lnTo>
                  <a:pt x="633" y="47737"/>
                </a:lnTo>
                <a:lnTo>
                  <a:pt x="744" y="46844"/>
                </a:lnTo>
                <a:lnTo>
                  <a:pt x="893" y="45951"/>
                </a:lnTo>
                <a:lnTo>
                  <a:pt x="1117" y="45020"/>
                </a:lnTo>
                <a:lnTo>
                  <a:pt x="1340" y="44053"/>
                </a:lnTo>
                <a:lnTo>
                  <a:pt x="1637" y="43123"/>
                </a:lnTo>
                <a:lnTo>
                  <a:pt x="1972" y="42155"/>
                </a:lnTo>
                <a:lnTo>
                  <a:pt x="2344" y="41188"/>
                </a:lnTo>
                <a:lnTo>
                  <a:pt x="2754" y="40258"/>
                </a:lnTo>
                <a:lnTo>
                  <a:pt x="3237" y="39291"/>
                </a:lnTo>
                <a:lnTo>
                  <a:pt x="3721" y="38323"/>
                </a:lnTo>
                <a:lnTo>
                  <a:pt x="4279" y="37356"/>
                </a:lnTo>
                <a:lnTo>
                  <a:pt x="4837" y="36426"/>
                </a:lnTo>
                <a:lnTo>
                  <a:pt x="5470" y="35458"/>
                </a:lnTo>
                <a:lnTo>
                  <a:pt x="6102" y="34528"/>
                </a:lnTo>
                <a:lnTo>
                  <a:pt x="6809" y="33635"/>
                </a:lnTo>
                <a:lnTo>
                  <a:pt x="7553" y="32705"/>
                </a:lnTo>
                <a:lnTo>
                  <a:pt x="8186" y="31961"/>
                </a:lnTo>
                <a:lnTo>
                  <a:pt x="8893" y="31142"/>
                </a:lnTo>
                <a:lnTo>
                  <a:pt x="9674" y="30361"/>
                </a:lnTo>
                <a:lnTo>
                  <a:pt x="10530" y="29505"/>
                </a:lnTo>
                <a:lnTo>
                  <a:pt x="11423" y="28687"/>
                </a:lnTo>
                <a:lnTo>
                  <a:pt x="12390" y="27831"/>
                </a:lnTo>
                <a:lnTo>
                  <a:pt x="13432" y="26975"/>
                </a:lnTo>
                <a:lnTo>
                  <a:pt x="14548" y="26156"/>
                </a:lnTo>
                <a:lnTo>
                  <a:pt x="15702" y="25338"/>
                </a:lnTo>
                <a:lnTo>
                  <a:pt x="16967" y="24519"/>
                </a:lnTo>
                <a:lnTo>
                  <a:pt x="18269" y="23738"/>
                </a:lnTo>
                <a:lnTo>
                  <a:pt x="19683" y="22994"/>
                </a:lnTo>
                <a:lnTo>
                  <a:pt x="21134" y="22287"/>
                </a:lnTo>
                <a:lnTo>
                  <a:pt x="22697" y="21580"/>
                </a:lnTo>
                <a:lnTo>
                  <a:pt x="24297" y="20948"/>
                </a:lnTo>
                <a:lnTo>
                  <a:pt x="26008" y="20389"/>
                </a:lnTo>
                <a:lnTo>
                  <a:pt x="26938" y="20092"/>
                </a:lnTo>
                <a:lnTo>
                  <a:pt x="27831" y="19831"/>
                </a:lnTo>
                <a:lnTo>
                  <a:pt x="28761" y="19608"/>
                </a:lnTo>
                <a:lnTo>
                  <a:pt x="29654" y="19422"/>
                </a:lnTo>
                <a:lnTo>
                  <a:pt x="30547" y="19236"/>
                </a:lnTo>
                <a:lnTo>
                  <a:pt x="31440" y="19087"/>
                </a:lnTo>
                <a:lnTo>
                  <a:pt x="32333" y="18938"/>
                </a:lnTo>
                <a:lnTo>
                  <a:pt x="33226" y="18827"/>
                </a:lnTo>
                <a:close/>
                <a:moveTo>
                  <a:pt x="30696" y="0"/>
                </a:moveTo>
                <a:lnTo>
                  <a:pt x="31105" y="1377"/>
                </a:lnTo>
                <a:lnTo>
                  <a:pt x="31515" y="2865"/>
                </a:lnTo>
                <a:lnTo>
                  <a:pt x="31887" y="4502"/>
                </a:lnTo>
                <a:lnTo>
                  <a:pt x="32259" y="6251"/>
                </a:lnTo>
                <a:lnTo>
                  <a:pt x="32557" y="8074"/>
                </a:lnTo>
                <a:lnTo>
                  <a:pt x="32854" y="10009"/>
                </a:lnTo>
                <a:lnTo>
                  <a:pt x="33077" y="12055"/>
                </a:lnTo>
                <a:lnTo>
                  <a:pt x="33226" y="14139"/>
                </a:lnTo>
                <a:lnTo>
                  <a:pt x="33263" y="16222"/>
                </a:lnTo>
                <a:lnTo>
                  <a:pt x="33263" y="18231"/>
                </a:lnTo>
                <a:lnTo>
                  <a:pt x="32333" y="18343"/>
                </a:lnTo>
                <a:lnTo>
                  <a:pt x="31440" y="18492"/>
                </a:lnTo>
                <a:lnTo>
                  <a:pt x="30510" y="18641"/>
                </a:lnTo>
                <a:lnTo>
                  <a:pt x="29580" y="18827"/>
                </a:lnTo>
                <a:lnTo>
                  <a:pt x="28650" y="19013"/>
                </a:lnTo>
                <a:lnTo>
                  <a:pt x="27720" y="19273"/>
                </a:lnTo>
                <a:lnTo>
                  <a:pt x="26789" y="19534"/>
                </a:lnTo>
                <a:lnTo>
                  <a:pt x="25822" y="19831"/>
                </a:lnTo>
                <a:lnTo>
                  <a:pt x="24111" y="20389"/>
                </a:lnTo>
                <a:lnTo>
                  <a:pt x="22436" y="21059"/>
                </a:lnTo>
                <a:lnTo>
                  <a:pt x="20874" y="21729"/>
                </a:lnTo>
                <a:lnTo>
                  <a:pt x="19385" y="22473"/>
                </a:lnTo>
                <a:lnTo>
                  <a:pt x="17971" y="23217"/>
                </a:lnTo>
                <a:lnTo>
                  <a:pt x="16632" y="24036"/>
                </a:lnTo>
                <a:lnTo>
                  <a:pt x="15367" y="24854"/>
                </a:lnTo>
                <a:lnTo>
                  <a:pt x="14176" y="25673"/>
                </a:lnTo>
                <a:lnTo>
                  <a:pt x="13060" y="26529"/>
                </a:lnTo>
                <a:lnTo>
                  <a:pt x="12018" y="27384"/>
                </a:lnTo>
                <a:lnTo>
                  <a:pt x="11014" y="28240"/>
                </a:lnTo>
                <a:lnTo>
                  <a:pt x="10083" y="29096"/>
                </a:lnTo>
                <a:lnTo>
                  <a:pt x="9265" y="29914"/>
                </a:lnTo>
                <a:lnTo>
                  <a:pt x="8446" y="30770"/>
                </a:lnTo>
                <a:lnTo>
                  <a:pt x="7739" y="31551"/>
                </a:lnTo>
                <a:lnTo>
                  <a:pt x="7070" y="32333"/>
                </a:lnTo>
                <a:lnTo>
                  <a:pt x="6326" y="33263"/>
                </a:lnTo>
                <a:lnTo>
                  <a:pt x="5619" y="34193"/>
                </a:lnTo>
                <a:lnTo>
                  <a:pt x="4949" y="35161"/>
                </a:lnTo>
                <a:lnTo>
                  <a:pt x="4354" y="36091"/>
                </a:lnTo>
                <a:lnTo>
                  <a:pt x="3758" y="37095"/>
                </a:lnTo>
                <a:lnTo>
                  <a:pt x="3200" y="38063"/>
                </a:lnTo>
                <a:lnTo>
                  <a:pt x="2679" y="39030"/>
                </a:lnTo>
                <a:lnTo>
                  <a:pt x="2196" y="40035"/>
                </a:lnTo>
                <a:lnTo>
                  <a:pt x="1786" y="41002"/>
                </a:lnTo>
                <a:lnTo>
                  <a:pt x="1414" y="41969"/>
                </a:lnTo>
                <a:lnTo>
                  <a:pt x="1042" y="42974"/>
                </a:lnTo>
                <a:lnTo>
                  <a:pt x="782" y="43941"/>
                </a:lnTo>
                <a:lnTo>
                  <a:pt x="521" y="44872"/>
                </a:lnTo>
                <a:lnTo>
                  <a:pt x="298" y="45839"/>
                </a:lnTo>
                <a:lnTo>
                  <a:pt x="149" y="46769"/>
                </a:lnTo>
                <a:lnTo>
                  <a:pt x="38" y="47699"/>
                </a:lnTo>
                <a:lnTo>
                  <a:pt x="0" y="48406"/>
                </a:lnTo>
                <a:lnTo>
                  <a:pt x="0" y="49113"/>
                </a:lnTo>
                <a:lnTo>
                  <a:pt x="0" y="49746"/>
                </a:lnTo>
                <a:lnTo>
                  <a:pt x="75" y="50415"/>
                </a:lnTo>
                <a:lnTo>
                  <a:pt x="149" y="51011"/>
                </a:lnTo>
                <a:lnTo>
                  <a:pt x="261" y="51606"/>
                </a:lnTo>
                <a:lnTo>
                  <a:pt x="410" y="52164"/>
                </a:lnTo>
                <a:lnTo>
                  <a:pt x="596" y="52685"/>
                </a:lnTo>
                <a:lnTo>
                  <a:pt x="819" y="53169"/>
                </a:lnTo>
                <a:lnTo>
                  <a:pt x="1042" y="53615"/>
                </a:lnTo>
                <a:lnTo>
                  <a:pt x="1340" y="54062"/>
                </a:lnTo>
                <a:lnTo>
                  <a:pt x="1637" y="54434"/>
                </a:lnTo>
                <a:lnTo>
                  <a:pt x="1972" y="54806"/>
                </a:lnTo>
                <a:lnTo>
                  <a:pt x="2307" y="55141"/>
                </a:lnTo>
                <a:lnTo>
                  <a:pt x="2716" y="55401"/>
                </a:lnTo>
                <a:lnTo>
                  <a:pt x="3126" y="55662"/>
                </a:lnTo>
                <a:lnTo>
                  <a:pt x="3721" y="55922"/>
                </a:lnTo>
                <a:lnTo>
                  <a:pt x="4391" y="56108"/>
                </a:lnTo>
                <a:lnTo>
                  <a:pt x="5098" y="56220"/>
                </a:lnTo>
                <a:lnTo>
                  <a:pt x="5842" y="56257"/>
                </a:lnTo>
                <a:lnTo>
                  <a:pt x="6437" y="56257"/>
                </a:lnTo>
                <a:lnTo>
                  <a:pt x="7107" y="56182"/>
                </a:lnTo>
                <a:lnTo>
                  <a:pt x="7777" y="56034"/>
                </a:lnTo>
                <a:lnTo>
                  <a:pt x="8484" y="55885"/>
                </a:lnTo>
                <a:lnTo>
                  <a:pt x="9190" y="55624"/>
                </a:lnTo>
                <a:lnTo>
                  <a:pt x="9935" y="55364"/>
                </a:lnTo>
                <a:lnTo>
                  <a:pt x="10716" y="55029"/>
                </a:lnTo>
                <a:lnTo>
                  <a:pt x="11497" y="54657"/>
                </a:lnTo>
                <a:lnTo>
                  <a:pt x="12316" y="54248"/>
                </a:lnTo>
                <a:lnTo>
                  <a:pt x="13134" y="53764"/>
                </a:lnTo>
                <a:lnTo>
                  <a:pt x="13990" y="53243"/>
                </a:lnTo>
                <a:lnTo>
                  <a:pt x="14846" y="52685"/>
                </a:lnTo>
                <a:lnTo>
                  <a:pt x="15702" y="52090"/>
                </a:lnTo>
                <a:lnTo>
                  <a:pt x="16595" y="51420"/>
                </a:lnTo>
                <a:lnTo>
                  <a:pt x="17525" y="50713"/>
                </a:lnTo>
                <a:lnTo>
                  <a:pt x="18455" y="49969"/>
                </a:lnTo>
                <a:lnTo>
                  <a:pt x="19571" y="49002"/>
                </a:lnTo>
                <a:lnTo>
                  <a:pt x="20613" y="48034"/>
                </a:lnTo>
                <a:lnTo>
                  <a:pt x="21655" y="47030"/>
                </a:lnTo>
                <a:lnTo>
                  <a:pt x="22622" y="46025"/>
                </a:lnTo>
                <a:lnTo>
                  <a:pt x="23590" y="44983"/>
                </a:lnTo>
                <a:lnTo>
                  <a:pt x="24483" y="43904"/>
                </a:lnTo>
                <a:lnTo>
                  <a:pt x="25338" y="42825"/>
                </a:lnTo>
                <a:lnTo>
                  <a:pt x="26157" y="41709"/>
                </a:lnTo>
                <a:lnTo>
                  <a:pt x="26938" y="40593"/>
                </a:lnTo>
                <a:lnTo>
                  <a:pt x="27682" y="39439"/>
                </a:lnTo>
                <a:lnTo>
                  <a:pt x="28389" y="38249"/>
                </a:lnTo>
                <a:lnTo>
                  <a:pt x="29059" y="37058"/>
                </a:lnTo>
                <a:lnTo>
                  <a:pt x="29654" y="35830"/>
                </a:lnTo>
                <a:lnTo>
                  <a:pt x="30250" y="34602"/>
                </a:lnTo>
                <a:lnTo>
                  <a:pt x="30771" y="33337"/>
                </a:lnTo>
                <a:lnTo>
                  <a:pt x="31254" y="32072"/>
                </a:lnTo>
                <a:lnTo>
                  <a:pt x="31812" y="30510"/>
                </a:lnTo>
                <a:lnTo>
                  <a:pt x="32259" y="28910"/>
                </a:lnTo>
                <a:lnTo>
                  <a:pt x="32705" y="27273"/>
                </a:lnTo>
                <a:lnTo>
                  <a:pt x="33040" y="25636"/>
                </a:lnTo>
                <a:lnTo>
                  <a:pt x="33338" y="23961"/>
                </a:lnTo>
                <a:lnTo>
                  <a:pt x="33561" y="22250"/>
                </a:lnTo>
                <a:lnTo>
                  <a:pt x="33710" y="20538"/>
                </a:lnTo>
                <a:lnTo>
                  <a:pt x="33822" y="18790"/>
                </a:lnTo>
                <a:lnTo>
                  <a:pt x="35421" y="18678"/>
                </a:lnTo>
                <a:lnTo>
                  <a:pt x="36947" y="18678"/>
                </a:lnTo>
                <a:lnTo>
                  <a:pt x="38510" y="18752"/>
                </a:lnTo>
                <a:lnTo>
                  <a:pt x="40035" y="18901"/>
                </a:lnTo>
                <a:lnTo>
                  <a:pt x="41523" y="19124"/>
                </a:lnTo>
                <a:lnTo>
                  <a:pt x="43012" y="19422"/>
                </a:lnTo>
                <a:lnTo>
                  <a:pt x="44463" y="19831"/>
                </a:lnTo>
                <a:lnTo>
                  <a:pt x="45877" y="20315"/>
                </a:lnTo>
                <a:lnTo>
                  <a:pt x="46807" y="20650"/>
                </a:lnTo>
                <a:lnTo>
                  <a:pt x="47700" y="21022"/>
                </a:lnTo>
                <a:lnTo>
                  <a:pt x="48556" y="21431"/>
                </a:lnTo>
                <a:lnTo>
                  <a:pt x="49449" y="21878"/>
                </a:lnTo>
                <a:lnTo>
                  <a:pt x="50304" y="22361"/>
                </a:lnTo>
                <a:lnTo>
                  <a:pt x="51160" y="22882"/>
                </a:lnTo>
                <a:lnTo>
                  <a:pt x="52016" y="23440"/>
                </a:lnTo>
                <a:lnTo>
                  <a:pt x="52872" y="24036"/>
                </a:lnTo>
                <a:lnTo>
                  <a:pt x="53690" y="24631"/>
                </a:lnTo>
                <a:lnTo>
                  <a:pt x="54509" y="25264"/>
                </a:lnTo>
                <a:lnTo>
                  <a:pt x="55327" y="25933"/>
                </a:lnTo>
                <a:lnTo>
                  <a:pt x="56109" y="26677"/>
                </a:lnTo>
                <a:lnTo>
                  <a:pt x="56890" y="27384"/>
                </a:lnTo>
                <a:lnTo>
                  <a:pt x="57671" y="28166"/>
                </a:lnTo>
                <a:lnTo>
                  <a:pt x="58415" y="28984"/>
                </a:lnTo>
                <a:lnTo>
                  <a:pt x="59160" y="29803"/>
                </a:lnTo>
                <a:lnTo>
                  <a:pt x="60239" y="31068"/>
                </a:lnTo>
                <a:lnTo>
                  <a:pt x="61243" y="32370"/>
                </a:lnTo>
                <a:lnTo>
                  <a:pt x="62173" y="33635"/>
                </a:lnTo>
                <a:lnTo>
                  <a:pt x="63029" y="34937"/>
                </a:lnTo>
                <a:lnTo>
                  <a:pt x="63848" y="36202"/>
                </a:lnTo>
                <a:lnTo>
                  <a:pt x="64592" y="37430"/>
                </a:lnTo>
                <a:lnTo>
                  <a:pt x="65261" y="38621"/>
                </a:lnTo>
                <a:lnTo>
                  <a:pt x="65894" y="39811"/>
                </a:lnTo>
                <a:lnTo>
                  <a:pt x="65894" y="38546"/>
                </a:lnTo>
                <a:lnTo>
                  <a:pt x="65299" y="37467"/>
                </a:lnTo>
                <a:lnTo>
                  <a:pt x="64629" y="36351"/>
                </a:lnTo>
                <a:lnTo>
                  <a:pt x="63922" y="35198"/>
                </a:lnTo>
                <a:lnTo>
                  <a:pt x="63178" y="34044"/>
                </a:lnTo>
                <a:lnTo>
                  <a:pt x="62359" y="32891"/>
                </a:lnTo>
                <a:lnTo>
                  <a:pt x="61504" y="31738"/>
                </a:lnTo>
                <a:lnTo>
                  <a:pt x="60611" y="30584"/>
                </a:lnTo>
                <a:lnTo>
                  <a:pt x="59643" y="29431"/>
                </a:lnTo>
                <a:lnTo>
                  <a:pt x="58862" y="28575"/>
                </a:lnTo>
                <a:lnTo>
                  <a:pt x="58081" y="27756"/>
                </a:lnTo>
                <a:lnTo>
                  <a:pt x="57299" y="26975"/>
                </a:lnTo>
                <a:lnTo>
                  <a:pt x="56518" y="26231"/>
                </a:lnTo>
                <a:lnTo>
                  <a:pt x="55699" y="25487"/>
                </a:lnTo>
                <a:lnTo>
                  <a:pt x="54881" y="24817"/>
                </a:lnTo>
                <a:lnTo>
                  <a:pt x="54062" y="24147"/>
                </a:lnTo>
                <a:lnTo>
                  <a:pt x="53206" y="23552"/>
                </a:lnTo>
                <a:lnTo>
                  <a:pt x="52351" y="22957"/>
                </a:lnTo>
                <a:lnTo>
                  <a:pt x="51495" y="22399"/>
                </a:lnTo>
                <a:lnTo>
                  <a:pt x="50602" y="21878"/>
                </a:lnTo>
                <a:lnTo>
                  <a:pt x="49746" y="21357"/>
                </a:lnTo>
                <a:lnTo>
                  <a:pt x="48853" y="20910"/>
                </a:lnTo>
                <a:lnTo>
                  <a:pt x="47923" y="20501"/>
                </a:lnTo>
                <a:lnTo>
                  <a:pt x="47030" y="20092"/>
                </a:lnTo>
                <a:lnTo>
                  <a:pt x="46100" y="19757"/>
                </a:lnTo>
                <a:lnTo>
                  <a:pt x="44649" y="19273"/>
                </a:lnTo>
                <a:lnTo>
                  <a:pt x="43161" y="18864"/>
                </a:lnTo>
                <a:lnTo>
                  <a:pt x="41672" y="18529"/>
                </a:lnTo>
                <a:lnTo>
                  <a:pt x="40147" y="18306"/>
                </a:lnTo>
                <a:lnTo>
                  <a:pt x="38584" y="18157"/>
                </a:lnTo>
                <a:lnTo>
                  <a:pt x="37021" y="18083"/>
                </a:lnTo>
                <a:lnTo>
                  <a:pt x="35459" y="18083"/>
                </a:lnTo>
                <a:lnTo>
                  <a:pt x="33859" y="18194"/>
                </a:lnTo>
                <a:lnTo>
                  <a:pt x="33859" y="16148"/>
                </a:lnTo>
                <a:lnTo>
                  <a:pt x="33822" y="14101"/>
                </a:lnTo>
                <a:lnTo>
                  <a:pt x="33673" y="12018"/>
                </a:lnTo>
                <a:lnTo>
                  <a:pt x="33449" y="10009"/>
                </a:lnTo>
                <a:lnTo>
                  <a:pt x="33189" y="8074"/>
                </a:lnTo>
                <a:lnTo>
                  <a:pt x="32854" y="6251"/>
                </a:lnTo>
                <a:lnTo>
                  <a:pt x="32482" y="4502"/>
                </a:lnTo>
                <a:lnTo>
                  <a:pt x="32110" y="2865"/>
                </a:lnTo>
                <a:lnTo>
                  <a:pt x="31738" y="1377"/>
                </a:lnTo>
                <a:lnTo>
                  <a:pt x="31329"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2"/>
              </a:solidFill>
              <a:latin typeface="Nunito Sans"/>
              <a:ea typeface="Nunito Sans"/>
              <a:cs typeface="Nunito Sans"/>
              <a:sym typeface="Nunito Sans"/>
            </a:endParaRPr>
          </a:p>
        </p:txBody>
      </p:sp>
      <p:sp>
        <p:nvSpPr>
          <p:cNvPr id="89" name="Google Shape;89;p7"/>
          <p:cNvSpPr txBox="1"/>
          <p:nvPr>
            <p:ph idx="1" type="subTitle"/>
          </p:nvPr>
        </p:nvSpPr>
        <p:spPr>
          <a:xfrm>
            <a:off x="228600" y="4800275"/>
            <a:ext cx="1115700" cy="311400"/>
          </a:xfrm>
          <a:prstGeom prst="rect">
            <a:avLst/>
          </a:prstGeom>
        </p:spPr>
        <p:txBody>
          <a:bodyPr anchorCtr="0" anchor="t" bIns="91425" lIns="91425" spcFirstLastPara="1" rIns="91425" wrap="square" tIns="91425">
            <a:noAutofit/>
          </a:bodyPr>
          <a:lstStyle>
            <a:lvl1pPr lvl="0">
              <a:spcBef>
                <a:spcPts val="0"/>
              </a:spcBef>
              <a:spcAft>
                <a:spcPts val="0"/>
              </a:spcAft>
              <a:buNone/>
              <a:defRPr sz="700">
                <a:solidFill>
                  <a:schemeClr val="accent5"/>
                </a:solidFill>
                <a:latin typeface="Nunito Sans"/>
                <a:ea typeface="Nunito Sans"/>
                <a:cs typeface="Nunito Sans"/>
                <a:sym typeface="Nunito Sans"/>
              </a:defRPr>
            </a:lvl1pPr>
            <a:lvl2pPr lvl="1">
              <a:spcBef>
                <a:spcPts val="0"/>
              </a:spcBef>
              <a:spcAft>
                <a:spcPts val="0"/>
              </a:spcAft>
              <a:buClr>
                <a:schemeClr val="accent5"/>
              </a:buClr>
              <a:buSzPts val="700"/>
              <a:buFont typeface="Nunito Sans"/>
              <a:buNone/>
              <a:defRPr sz="700">
                <a:solidFill>
                  <a:schemeClr val="accent5"/>
                </a:solidFill>
                <a:latin typeface="Nunito Sans"/>
                <a:ea typeface="Nunito Sans"/>
                <a:cs typeface="Nunito Sans"/>
                <a:sym typeface="Nunito Sans"/>
              </a:defRPr>
            </a:lvl2pPr>
            <a:lvl3pPr lvl="2">
              <a:spcBef>
                <a:spcPts val="0"/>
              </a:spcBef>
              <a:spcAft>
                <a:spcPts val="0"/>
              </a:spcAft>
              <a:buClr>
                <a:schemeClr val="accent5"/>
              </a:buClr>
              <a:buSzPts val="700"/>
              <a:buFont typeface="Nunito Sans"/>
              <a:buNone/>
              <a:defRPr sz="700">
                <a:solidFill>
                  <a:schemeClr val="accent5"/>
                </a:solidFill>
                <a:latin typeface="Nunito Sans"/>
                <a:ea typeface="Nunito Sans"/>
                <a:cs typeface="Nunito Sans"/>
                <a:sym typeface="Nunito Sans"/>
              </a:defRPr>
            </a:lvl3pPr>
            <a:lvl4pPr lvl="3">
              <a:spcBef>
                <a:spcPts val="0"/>
              </a:spcBef>
              <a:spcAft>
                <a:spcPts val="0"/>
              </a:spcAft>
              <a:buClr>
                <a:schemeClr val="accent5"/>
              </a:buClr>
              <a:buSzPts val="700"/>
              <a:buFont typeface="Nunito Sans"/>
              <a:buNone/>
              <a:defRPr sz="700">
                <a:solidFill>
                  <a:schemeClr val="accent5"/>
                </a:solidFill>
                <a:latin typeface="Nunito Sans"/>
                <a:ea typeface="Nunito Sans"/>
                <a:cs typeface="Nunito Sans"/>
                <a:sym typeface="Nunito Sans"/>
              </a:defRPr>
            </a:lvl4pPr>
            <a:lvl5pPr lvl="4">
              <a:spcBef>
                <a:spcPts val="0"/>
              </a:spcBef>
              <a:spcAft>
                <a:spcPts val="0"/>
              </a:spcAft>
              <a:buClr>
                <a:schemeClr val="accent5"/>
              </a:buClr>
              <a:buSzPts val="700"/>
              <a:buFont typeface="Nunito Sans"/>
              <a:buNone/>
              <a:defRPr sz="700">
                <a:solidFill>
                  <a:schemeClr val="accent5"/>
                </a:solidFill>
                <a:latin typeface="Nunito Sans"/>
                <a:ea typeface="Nunito Sans"/>
                <a:cs typeface="Nunito Sans"/>
                <a:sym typeface="Nunito Sans"/>
              </a:defRPr>
            </a:lvl5pPr>
            <a:lvl6pPr lvl="5">
              <a:spcBef>
                <a:spcPts val="0"/>
              </a:spcBef>
              <a:spcAft>
                <a:spcPts val="0"/>
              </a:spcAft>
              <a:buClr>
                <a:schemeClr val="accent5"/>
              </a:buClr>
              <a:buSzPts val="700"/>
              <a:buFont typeface="Nunito Sans"/>
              <a:buNone/>
              <a:defRPr sz="700">
                <a:solidFill>
                  <a:schemeClr val="accent5"/>
                </a:solidFill>
                <a:latin typeface="Nunito Sans"/>
                <a:ea typeface="Nunito Sans"/>
                <a:cs typeface="Nunito Sans"/>
                <a:sym typeface="Nunito Sans"/>
              </a:defRPr>
            </a:lvl6pPr>
            <a:lvl7pPr lvl="6">
              <a:spcBef>
                <a:spcPts val="0"/>
              </a:spcBef>
              <a:spcAft>
                <a:spcPts val="0"/>
              </a:spcAft>
              <a:buClr>
                <a:schemeClr val="accent5"/>
              </a:buClr>
              <a:buSzPts val="700"/>
              <a:buFont typeface="Nunito Sans"/>
              <a:buNone/>
              <a:defRPr sz="700">
                <a:solidFill>
                  <a:schemeClr val="accent5"/>
                </a:solidFill>
                <a:latin typeface="Nunito Sans"/>
                <a:ea typeface="Nunito Sans"/>
                <a:cs typeface="Nunito Sans"/>
                <a:sym typeface="Nunito Sans"/>
              </a:defRPr>
            </a:lvl7pPr>
            <a:lvl8pPr lvl="7">
              <a:spcBef>
                <a:spcPts val="0"/>
              </a:spcBef>
              <a:spcAft>
                <a:spcPts val="0"/>
              </a:spcAft>
              <a:buClr>
                <a:schemeClr val="accent5"/>
              </a:buClr>
              <a:buSzPts val="700"/>
              <a:buFont typeface="Nunito Sans"/>
              <a:buNone/>
              <a:defRPr sz="700">
                <a:solidFill>
                  <a:schemeClr val="accent5"/>
                </a:solidFill>
                <a:latin typeface="Nunito Sans"/>
                <a:ea typeface="Nunito Sans"/>
                <a:cs typeface="Nunito Sans"/>
                <a:sym typeface="Nunito Sans"/>
              </a:defRPr>
            </a:lvl8pPr>
            <a:lvl9pPr lvl="8">
              <a:spcBef>
                <a:spcPts val="0"/>
              </a:spcBef>
              <a:spcAft>
                <a:spcPts val="0"/>
              </a:spcAft>
              <a:buClr>
                <a:schemeClr val="accent5"/>
              </a:buClr>
              <a:buSzPts val="700"/>
              <a:buFont typeface="Nunito Sans"/>
              <a:buNone/>
              <a:defRPr sz="700">
                <a:solidFill>
                  <a:schemeClr val="accent5"/>
                </a:solidFill>
                <a:latin typeface="Nunito Sans"/>
                <a:ea typeface="Nunito Sans"/>
                <a:cs typeface="Nunito Sans"/>
                <a:sym typeface="Nunito Sans"/>
              </a:defRPr>
            </a:lvl9pPr>
          </a:lstStyle>
          <a:p/>
        </p:txBody>
      </p:sp>
      <p:sp>
        <p:nvSpPr>
          <p:cNvPr id="90" name="Google Shape;90;p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 Alt 7">
  <p:cSld name="BLANK_1_1_1_1_2_1_1_1">
    <p:spTree>
      <p:nvGrpSpPr>
        <p:cNvPr id="91" name="Shape 91"/>
        <p:cNvGrpSpPr/>
        <p:nvPr/>
      </p:nvGrpSpPr>
      <p:grpSpPr>
        <a:xfrm>
          <a:off x="0" y="0"/>
          <a:ext cx="0" cy="0"/>
          <a:chOff x="0" y="0"/>
          <a:chExt cx="0" cy="0"/>
        </a:xfrm>
      </p:grpSpPr>
      <p:sp>
        <p:nvSpPr>
          <p:cNvPr id="92" name="Google Shape;92;p8"/>
          <p:cNvSpPr/>
          <p:nvPr/>
        </p:nvSpPr>
        <p:spPr>
          <a:xfrm rot="5400000">
            <a:off x="-3988150" y="1153525"/>
            <a:ext cx="7978200" cy="7978200"/>
          </a:xfrm>
          <a:prstGeom prst="pie">
            <a:avLst>
              <a:gd fmla="val 10792592" name="adj1"/>
              <a:gd fmla="val 16198514" name="adj2"/>
            </a:avLst>
          </a:prstGeom>
          <a:gradFill>
            <a:gsLst>
              <a:gs pos="0">
                <a:schemeClr val="accent1"/>
              </a:gs>
              <a:gs pos="64000">
                <a:schemeClr val="dk2"/>
              </a:gs>
              <a:gs pos="100000">
                <a:schemeClr val="dk2"/>
              </a:gs>
            </a:gsLst>
            <a:path path="circle">
              <a:fillToRect b="0%" l="0%" r="100%" t="100%"/>
            </a:path>
            <a:tileRect b="-100%" l="-100%" r="0%" t="0%"/>
          </a:gra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Nunito Sans"/>
              <a:ea typeface="Nunito Sans"/>
              <a:cs typeface="Nunito Sans"/>
              <a:sym typeface="Nunito Sans"/>
            </a:endParaRPr>
          </a:p>
        </p:txBody>
      </p:sp>
      <p:sp>
        <p:nvSpPr>
          <p:cNvPr id="93" name="Google Shape;93;p8"/>
          <p:cNvSpPr/>
          <p:nvPr/>
        </p:nvSpPr>
        <p:spPr>
          <a:xfrm>
            <a:off x="31" y="1985350"/>
            <a:ext cx="3736169" cy="3157918"/>
          </a:xfrm>
          <a:custGeom>
            <a:rect b="b" l="l" r="r" t="t"/>
            <a:pathLst>
              <a:path extrusionOk="0" h="209550" w="247921">
                <a:moveTo>
                  <a:pt x="0" y="0"/>
                </a:moveTo>
                <a:lnTo>
                  <a:pt x="0" y="2516"/>
                </a:lnTo>
                <a:lnTo>
                  <a:pt x="1966" y="5976"/>
                </a:lnTo>
                <a:lnTo>
                  <a:pt x="3853" y="9593"/>
                </a:lnTo>
                <a:lnTo>
                  <a:pt x="5661" y="13289"/>
                </a:lnTo>
                <a:lnTo>
                  <a:pt x="7391" y="17063"/>
                </a:lnTo>
                <a:lnTo>
                  <a:pt x="9042" y="20994"/>
                </a:lnTo>
                <a:lnTo>
                  <a:pt x="10615" y="24926"/>
                </a:lnTo>
                <a:lnTo>
                  <a:pt x="12030" y="28936"/>
                </a:lnTo>
                <a:lnTo>
                  <a:pt x="13446" y="32946"/>
                </a:lnTo>
                <a:lnTo>
                  <a:pt x="14704" y="37114"/>
                </a:lnTo>
                <a:lnTo>
                  <a:pt x="15962" y="41360"/>
                </a:lnTo>
                <a:lnTo>
                  <a:pt x="17063" y="45606"/>
                </a:lnTo>
                <a:lnTo>
                  <a:pt x="18085" y="49930"/>
                </a:lnTo>
                <a:lnTo>
                  <a:pt x="19029" y="54334"/>
                </a:lnTo>
                <a:lnTo>
                  <a:pt x="19815" y="58737"/>
                </a:lnTo>
                <a:lnTo>
                  <a:pt x="20601" y="63219"/>
                </a:lnTo>
                <a:lnTo>
                  <a:pt x="21230" y="67779"/>
                </a:lnTo>
                <a:lnTo>
                  <a:pt x="18557" y="68173"/>
                </a:lnTo>
                <a:lnTo>
                  <a:pt x="15883" y="68566"/>
                </a:lnTo>
                <a:lnTo>
                  <a:pt x="13210" y="69037"/>
                </a:lnTo>
                <a:lnTo>
                  <a:pt x="10536" y="69588"/>
                </a:lnTo>
                <a:lnTo>
                  <a:pt x="7942" y="70217"/>
                </a:lnTo>
                <a:lnTo>
                  <a:pt x="5268" y="70846"/>
                </a:lnTo>
                <a:lnTo>
                  <a:pt x="2595" y="71554"/>
                </a:lnTo>
                <a:lnTo>
                  <a:pt x="0" y="72261"/>
                </a:lnTo>
                <a:lnTo>
                  <a:pt x="0" y="73598"/>
                </a:lnTo>
                <a:lnTo>
                  <a:pt x="3302" y="72576"/>
                </a:lnTo>
                <a:lnTo>
                  <a:pt x="7784" y="71475"/>
                </a:lnTo>
                <a:lnTo>
                  <a:pt x="12345" y="70531"/>
                </a:lnTo>
                <a:lnTo>
                  <a:pt x="16827" y="69667"/>
                </a:lnTo>
                <a:lnTo>
                  <a:pt x="21387" y="69037"/>
                </a:lnTo>
                <a:lnTo>
                  <a:pt x="21859" y="72812"/>
                </a:lnTo>
                <a:lnTo>
                  <a:pt x="22174" y="76193"/>
                </a:lnTo>
                <a:lnTo>
                  <a:pt x="22488" y="79495"/>
                </a:lnTo>
                <a:lnTo>
                  <a:pt x="22724" y="82876"/>
                </a:lnTo>
                <a:lnTo>
                  <a:pt x="22881" y="86258"/>
                </a:lnTo>
                <a:lnTo>
                  <a:pt x="22960" y="89639"/>
                </a:lnTo>
                <a:lnTo>
                  <a:pt x="23039" y="92941"/>
                </a:lnTo>
                <a:lnTo>
                  <a:pt x="23039" y="96322"/>
                </a:lnTo>
                <a:lnTo>
                  <a:pt x="23039" y="99703"/>
                </a:lnTo>
                <a:lnTo>
                  <a:pt x="22960" y="103006"/>
                </a:lnTo>
                <a:lnTo>
                  <a:pt x="22803" y="106387"/>
                </a:lnTo>
                <a:lnTo>
                  <a:pt x="22645" y="109689"/>
                </a:lnTo>
                <a:lnTo>
                  <a:pt x="22410" y="113071"/>
                </a:lnTo>
                <a:lnTo>
                  <a:pt x="22095" y="116373"/>
                </a:lnTo>
                <a:lnTo>
                  <a:pt x="21781" y="119675"/>
                </a:lnTo>
                <a:lnTo>
                  <a:pt x="21387" y="122978"/>
                </a:lnTo>
                <a:lnTo>
                  <a:pt x="20916" y="126280"/>
                </a:lnTo>
                <a:lnTo>
                  <a:pt x="20444" y="129504"/>
                </a:lnTo>
                <a:lnTo>
                  <a:pt x="19893" y="132807"/>
                </a:lnTo>
                <a:lnTo>
                  <a:pt x="19264" y="136031"/>
                </a:lnTo>
                <a:lnTo>
                  <a:pt x="18635" y="139254"/>
                </a:lnTo>
                <a:lnTo>
                  <a:pt x="17928" y="142478"/>
                </a:lnTo>
                <a:lnTo>
                  <a:pt x="17220" y="145623"/>
                </a:lnTo>
                <a:lnTo>
                  <a:pt x="16434" y="148769"/>
                </a:lnTo>
                <a:lnTo>
                  <a:pt x="15569" y="151914"/>
                </a:lnTo>
                <a:lnTo>
                  <a:pt x="14625" y="155059"/>
                </a:lnTo>
                <a:lnTo>
                  <a:pt x="13760" y="158126"/>
                </a:lnTo>
                <a:lnTo>
                  <a:pt x="12738" y="161192"/>
                </a:lnTo>
                <a:lnTo>
                  <a:pt x="11716" y="164259"/>
                </a:lnTo>
                <a:lnTo>
                  <a:pt x="10615" y="167247"/>
                </a:lnTo>
                <a:lnTo>
                  <a:pt x="9514" y="170235"/>
                </a:lnTo>
                <a:lnTo>
                  <a:pt x="8256" y="173144"/>
                </a:lnTo>
                <a:lnTo>
                  <a:pt x="7077" y="176053"/>
                </a:lnTo>
                <a:lnTo>
                  <a:pt x="5425" y="179356"/>
                </a:lnTo>
                <a:lnTo>
                  <a:pt x="3696" y="182658"/>
                </a:lnTo>
                <a:lnTo>
                  <a:pt x="1887" y="185961"/>
                </a:lnTo>
                <a:lnTo>
                  <a:pt x="0" y="189185"/>
                </a:lnTo>
                <a:lnTo>
                  <a:pt x="0" y="191622"/>
                </a:lnTo>
                <a:lnTo>
                  <a:pt x="2280" y="187848"/>
                </a:lnTo>
                <a:lnTo>
                  <a:pt x="4403" y="184152"/>
                </a:lnTo>
                <a:lnTo>
                  <a:pt x="6369" y="180378"/>
                </a:lnTo>
                <a:lnTo>
                  <a:pt x="8178" y="176604"/>
                </a:lnTo>
                <a:lnTo>
                  <a:pt x="9436" y="173616"/>
                </a:lnTo>
                <a:lnTo>
                  <a:pt x="10615" y="170707"/>
                </a:lnTo>
                <a:lnTo>
                  <a:pt x="11795" y="167719"/>
                </a:lnTo>
                <a:lnTo>
                  <a:pt x="12895" y="164652"/>
                </a:lnTo>
                <a:lnTo>
                  <a:pt x="13918" y="161585"/>
                </a:lnTo>
                <a:lnTo>
                  <a:pt x="14940" y="158519"/>
                </a:lnTo>
                <a:lnTo>
                  <a:pt x="15883" y="155452"/>
                </a:lnTo>
                <a:lnTo>
                  <a:pt x="16748" y="152307"/>
                </a:lnTo>
                <a:lnTo>
                  <a:pt x="17613" y="149162"/>
                </a:lnTo>
                <a:lnTo>
                  <a:pt x="18399" y="145938"/>
                </a:lnTo>
                <a:lnTo>
                  <a:pt x="19186" y="142714"/>
                </a:lnTo>
                <a:lnTo>
                  <a:pt x="19893" y="139490"/>
                </a:lnTo>
                <a:lnTo>
                  <a:pt x="20522" y="136266"/>
                </a:lnTo>
                <a:lnTo>
                  <a:pt x="21073" y="133043"/>
                </a:lnTo>
                <a:lnTo>
                  <a:pt x="21623" y="129740"/>
                </a:lnTo>
                <a:lnTo>
                  <a:pt x="22174" y="126438"/>
                </a:lnTo>
                <a:lnTo>
                  <a:pt x="22567" y="123135"/>
                </a:lnTo>
                <a:lnTo>
                  <a:pt x="22960" y="119833"/>
                </a:lnTo>
                <a:lnTo>
                  <a:pt x="23353" y="116530"/>
                </a:lnTo>
                <a:lnTo>
                  <a:pt x="23668" y="113149"/>
                </a:lnTo>
                <a:lnTo>
                  <a:pt x="23904" y="109768"/>
                </a:lnTo>
                <a:lnTo>
                  <a:pt x="24061" y="106466"/>
                </a:lnTo>
                <a:lnTo>
                  <a:pt x="24218" y="103084"/>
                </a:lnTo>
                <a:lnTo>
                  <a:pt x="24297" y="99703"/>
                </a:lnTo>
                <a:lnTo>
                  <a:pt x="24297" y="96322"/>
                </a:lnTo>
                <a:lnTo>
                  <a:pt x="24297" y="92941"/>
                </a:lnTo>
                <a:lnTo>
                  <a:pt x="24218" y="89560"/>
                </a:lnTo>
                <a:lnTo>
                  <a:pt x="24139" y="86179"/>
                </a:lnTo>
                <a:lnTo>
                  <a:pt x="23982" y="82798"/>
                </a:lnTo>
                <a:lnTo>
                  <a:pt x="23746" y="79417"/>
                </a:lnTo>
                <a:lnTo>
                  <a:pt x="23432" y="76036"/>
                </a:lnTo>
                <a:lnTo>
                  <a:pt x="23117" y="72654"/>
                </a:lnTo>
                <a:lnTo>
                  <a:pt x="22645" y="68880"/>
                </a:lnTo>
                <a:lnTo>
                  <a:pt x="27521" y="68408"/>
                </a:lnTo>
                <a:lnTo>
                  <a:pt x="32474" y="68094"/>
                </a:lnTo>
                <a:lnTo>
                  <a:pt x="37428" y="67937"/>
                </a:lnTo>
                <a:lnTo>
                  <a:pt x="42382" y="68015"/>
                </a:lnTo>
                <a:lnTo>
                  <a:pt x="47335" y="68173"/>
                </a:lnTo>
                <a:lnTo>
                  <a:pt x="52368" y="68644"/>
                </a:lnTo>
                <a:lnTo>
                  <a:pt x="57400" y="69195"/>
                </a:lnTo>
                <a:lnTo>
                  <a:pt x="62432" y="69981"/>
                </a:lnTo>
                <a:lnTo>
                  <a:pt x="67229" y="70846"/>
                </a:lnTo>
                <a:lnTo>
                  <a:pt x="72025" y="71947"/>
                </a:lnTo>
                <a:lnTo>
                  <a:pt x="76900" y="73126"/>
                </a:lnTo>
                <a:lnTo>
                  <a:pt x="81775" y="74542"/>
                </a:lnTo>
                <a:lnTo>
                  <a:pt x="86650" y="76114"/>
                </a:lnTo>
                <a:lnTo>
                  <a:pt x="91604" y="77844"/>
                </a:lnTo>
                <a:lnTo>
                  <a:pt x="96479" y="79653"/>
                </a:lnTo>
                <a:lnTo>
                  <a:pt x="101433" y="81697"/>
                </a:lnTo>
                <a:lnTo>
                  <a:pt x="106387" y="83899"/>
                </a:lnTo>
                <a:lnTo>
                  <a:pt x="111340" y="86258"/>
                </a:lnTo>
                <a:lnTo>
                  <a:pt x="116294" y="88852"/>
                </a:lnTo>
                <a:lnTo>
                  <a:pt x="121248" y="91526"/>
                </a:lnTo>
                <a:lnTo>
                  <a:pt x="126280" y="94356"/>
                </a:lnTo>
                <a:lnTo>
                  <a:pt x="131234" y="97344"/>
                </a:lnTo>
                <a:lnTo>
                  <a:pt x="136266" y="100490"/>
                </a:lnTo>
                <a:lnTo>
                  <a:pt x="141298" y="103792"/>
                </a:lnTo>
                <a:lnTo>
                  <a:pt x="145309" y="106623"/>
                </a:lnTo>
                <a:lnTo>
                  <a:pt x="149319" y="109454"/>
                </a:lnTo>
                <a:lnTo>
                  <a:pt x="153329" y="112441"/>
                </a:lnTo>
                <a:lnTo>
                  <a:pt x="157339" y="115508"/>
                </a:lnTo>
                <a:lnTo>
                  <a:pt x="161349" y="118653"/>
                </a:lnTo>
                <a:lnTo>
                  <a:pt x="165359" y="121956"/>
                </a:lnTo>
                <a:lnTo>
                  <a:pt x="169369" y="125258"/>
                </a:lnTo>
                <a:lnTo>
                  <a:pt x="173380" y="128718"/>
                </a:lnTo>
                <a:lnTo>
                  <a:pt x="177390" y="132335"/>
                </a:lnTo>
                <a:lnTo>
                  <a:pt x="181400" y="135952"/>
                </a:lnTo>
                <a:lnTo>
                  <a:pt x="185410" y="139648"/>
                </a:lnTo>
                <a:lnTo>
                  <a:pt x="189420" y="143500"/>
                </a:lnTo>
                <a:lnTo>
                  <a:pt x="193352" y="147432"/>
                </a:lnTo>
                <a:lnTo>
                  <a:pt x="197362" y="151442"/>
                </a:lnTo>
                <a:lnTo>
                  <a:pt x="201372" y="155531"/>
                </a:lnTo>
                <a:lnTo>
                  <a:pt x="205303" y="159777"/>
                </a:lnTo>
                <a:lnTo>
                  <a:pt x="211515" y="166539"/>
                </a:lnTo>
                <a:lnTo>
                  <a:pt x="217491" y="173301"/>
                </a:lnTo>
                <a:lnTo>
                  <a:pt x="223074" y="179906"/>
                </a:lnTo>
                <a:lnTo>
                  <a:pt x="228421" y="186354"/>
                </a:lnTo>
                <a:lnTo>
                  <a:pt x="233453" y="192566"/>
                </a:lnTo>
                <a:lnTo>
                  <a:pt x="238092" y="198542"/>
                </a:lnTo>
                <a:lnTo>
                  <a:pt x="242417" y="204203"/>
                </a:lnTo>
                <a:lnTo>
                  <a:pt x="246348" y="209550"/>
                </a:lnTo>
                <a:lnTo>
                  <a:pt x="247921" y="209550"/>
                </a:lnTo>
                <a:lnTo>
                  <a:pt x="243911" y="204125"/>
                </a:lnTo>
                <a:lnTo>
                  <a:pt x="239586" y="198384"/>
                </a:lnTo>
                <a:lnTo>
                  <a:pt x="234868" y="192330"/>
                </a:lnTo>
                <a:lnTo>
                  <a:pt x="229757" y="186040"/>
                </a:lnTo>
                <a:lnTo>
                  <a:pt x="224411" y="179435"/>
                </a:lnTo>
                <a:lnTo>
                  <a:pt x="218671" y="172751"/>
                </a:lnTo>
                <a:lnTo>
                  <a:pt x="212616" y="165832"/>
                </a:lnTo>
                <a:lnTo>
                  <a:pt x="206247" y="158912"/>
                </a:lnTo>
                <a:lnTo>
                  <a:pt x="202237" y="154745"/>
                </a:lnTo>
                <a:lnTo>
                  <a:pt x="198305" y="150577"/>
                </a:lnTo>
                <a:lnTo>
                  <a:pt x="194295" y="146567"/>
                </a:lnTo>
                <a:lnTo>
                  <a:pt x="190285" y="142636"/>
                </a:lnTo>
                <a:lnTo>
                  <a:pt x="186275" y="138783"/>
                </a:lnTo>
                <a:lnTo>
                  <a:pt x="182265" y="135008"/>
                </a:lnTo>
                <a:lnTo>
                  <a:pt x="178255" y="131391"/>
                </a:lnTo>
                <a:lnTo>
                  <a:pt x="174245" y="127774"/>
                </a:lnTo>
                <a:lnTo>
                  <a:pt x="170234" y="124315"/>
                </a:lnTo>
                <a:lnTo>
                  <a:pt x="166146" y="120934"/>
                </a:lnTo>
                <a:lnTo>
                  <a:pt x="162135" y="117710"/>
                </a:lnTo>
                <a:lnTo>
                  <a:pt x="158125" y="114486"/>
                </a:lnTo>
                <a:lnTo>
                  <a:pt x="154037" y="111419"/>
                </a:lnTo>
                <a:lnTo>
                  <a:pt x="150026" y="108431"/>
                </a:lnTo>
                <a:lnTo>
                  <a:pt x="146016" y="105601"/>
                </a:lnTo>
                <a:lnTo>
                  <a:pt x="142006" y="102770"/>
                </a:lnTo>
                <a:lnTo>
                  <a:pt x="136974" y="99467"/>
                </a:lnTo>
                <a:lnTo>
                  <a:pt x="131941" y="96244"/>
                </a:lnTo>
                <a:lnTo>
                  <a:pt x="126909" y="93256"/>
                </a:lnTo>
                <a:lnTo>
                  <a:pt x="121877" y="90425"/>
                </a:lnTo>
                <a:lnTo>
                  <a:pt x="116844" y="87673"/>
                </a:lnTo>
                <a:lnTo>
                  <a:pt x="111891" y="85157"/>
                </a:lnTo>
                <a:lnTo>
                  <a:pt x="106858" y="82798"/>
                </a:lnTo>
                <a:lnTo>
                  <a:pt x="101905" y="80596"/>
                </a:lnTo>
                <a:lnTo>
                  <a:pt x="96951" y="78473"/>
                </a:lnTo>
                <a:lnTo>
                  <a:pt x="91997" y="76586"/>
                </a:lnTo>
                <a:lnTo>
                  <a:pt x="87044" y="74935"/>
                </a:lnTo>
                <a:lnTo>
                  <a:pt x="82090" y="73362"/>
                </a:lnTo>
                <a:lnTo>
                  <a:pt x="77215" y="71947"/>
                </a:lnTo>
                <a:lnTo>
                  <a:pt x="72340" y="70689"/>
                </a:lnTo>
                <a:lnTo>
                  <a:pt x="67465" y="69667"/>
                </a:lnTo>
                <a:lnTo>
                  <a:pt x="62590" y="68723"/>
                </a:lnTo>
                <a:lnTo>
                  <a:pt x="57557" y="67937"/>
                </a:lnTo>
                <a:lnTo>
                  <a:pt x="52446" y="67386"/>
                </a:lnTo>
                <a:lnTo>
                  <a:pt x="47414" y="66914"/>
                </a:lnTo>
                <a:lnTo>
                  <a:pt x="42382" y="66757"/>
                </a:lnTo>
                <a:lnTo>
                  <a:pt x="37428" y="66679"/>
                </a:lnTo>
                <a:lnTo>
                  <a:pt x="32396" y="66836"/>
                </a:lnTo>
                <a:lnTo>
                  <a:pt x="27442" y="67150"/>
                </a:lnTo>
                <a:lnTo>
                  <a:pt x="22488" y="67622"/>
                </a:lnTo>
                <a:lnTo>
                  <a:pt x="21781" y="62904"/>
                </a:lnTo>
                <a:lnTo>
                  <a:pt x="21073" y="58265"/>
                </a:lnTo>
                <a:lnTo>
                  <a:pt x="20129" y="53626"/>
                </a:lnTo>
                <a:lnTo>
                  <a:pt x="19186" y="49065"/>
                </a:lnTo>
                <a:lnTo>
                  <a:pt x="18085" y="44583"/>
                </a:lnTo>
                <a:lnTo>
                  <a:pt x="16905" y="40102"/>
                </a:lnTo>
                <a:lnTo>
                  <a:pt x="15647" y="35777"/>
                </a:lnTo>
                <a:lnTo>
                  <a:pt x="14232" y="31452"/>
                </a:lnTo>
                <a:lnTo>
                  <a:pt x="12817" y="27285"/>
                </a:lnTo>
                <a:lnTo>
                  <a:pt x="11244" y="23117"/>
                </a:lnTo>
                <a:lnTo>
                  <a:pt x="9593" y="19029"/>
                </a:lnTo>
                <a:lnTo>
                  <a:pt x="7863" y="15018"/>
                </a:lnTo>
                <a:lnTo>
                  <a:pt x="5976" y="11166"/>
                </a:lnTo>
                <a:lnTo>
                  <a:pt x="4089" y="7313"/>
                </a:lnTo>
                <a:lnTo>
                  <a:pt x="2123" y="3617"/>
                </a:lnTo>
                <a:lnTo>
                  <a:pt x="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p:txBody>
      </p:sp>
      <p:sp>
        <p:nvSpPr>
          <p:cNvPr id="94" name="Google Shape;94;p8"/>
          <p:cNvSpPr txBox="1"/>
          <p:nvPr/>
        </p:nvSpPr>
        <p:spPr>
          <a:xfrm>
            <a:off x="6720300" y="4800275"/>
            <a:ext cx="21951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fld id="{00000000-1234-1234-1234-123412341234}" type="slidenum">
              <a:rPr lang="en" sz="700">
                <a:solidFill>
                  <a:schemeClr val="accent5"/>
                </a:solidFill>
                <a:latin typeface="Nunito Sans"/>
                <a:ea typeface="Nunito Sans"/>
                <a:cs typeface="Nunito Sans"/>
                <a:sym typeface="Nunito Sans"/>
              </a:rPr>
              <a:t>‹#›</a:t>
            </a:fld>
            <a:endParaRPr sz="700">
              <a:solidFill>
                <a:schemeClr val="accent5"/>
              </a:solidFill>
              <a:latin typeface="Nunito Sans"/>
              <a:ea typeface="Nunito Sans"/>
              <a:cs typeface="Nunito Sans"/>
              <a:sym typeface="Nunito Sans"/>
            </a:endParaRPr>
          </a:p>
        </p:txBody>
      </p:sp>
      <p:sp>
        <p:nvSpPr>
          <p:cNvPr id="95" name="Google Shape;95;p8"/>
          <p:cNvSpPr txBox="1"/>
          <p:nvPr>
            <p:ph type="title"/>
          </p:nvPr>
        </p:nvSpPr>
        <p:spPr>
          <a:xfrm>
            <a:off x="228600" y="228600"/>
            <a:ext cx="5707200" cy="587700"/>
          </a:xfrm>
          <a:prstGeom prst="rect">
            <a:avLst/>
          </a:prstGeom>
        </p:spPr>
        <p:txBody>
          <a:bodyPr anchorCtr="0" anchor="t" bIns="91425" lIns="91425" spcFirstLastPara="1" rIns="91425" wrap="square" tIns="91425">
            <a:spAutoFit/>
          </a:bodyPr>
          <a:lstStyle>
            <a:lvl1pPr lvl="0">
              <a:spcBef>
                <a:spcPts val="0"/>
              </a:spcBef>
              <a:spcAft>
                <a:spcPts val="0"/>
              </a:spcAft>
              <a:buNone/>
              <a:defRPr sz="2000"/>
            </a:lvl1pPr>
            <a:lvl2pPr lvl="1">
              <a:spcBef>
                <a:spcPts val="0"/>
              </a:spcBef>
              <a:spcAft>
                <a:spcPts val="0"/>
              </a:spcAft>
              <a:buNone/>
              <a:defRPr sz="2000">
                <a:latin typeface="Poppins SemiBold"/>
                <a:ea typeface="Poppins SemiBold"/>
                <a:cs typeface="Poppins SemiBold"/>
                <a:sym typeface="Poppins SemiBold"/>
              </a:defRPr>
            </a:lvl2pPr>
            <a:lvl3pPr lvl="2">
              <a:spcBef>
                <a:spcPts val="0"/>
              </a:spcBef>
              <a:spcAft>
                <a:spcPts val="0"/>
              </a:spcAft>
              <a:buNone/>
              <a:defRPr sz="2000">
                <a:latin typeface="Poppins SemiBold"/>
                <a:ea typeface="Poppins SemiBold"/>
                <a:cs typeface="Poppins SemiBold"/>
                <a:sym typeface="Poppins SemiBold"/>
              </a:defRPr>
            </a:lvl3pPr>
            <a:lvl4pPr lvl="3">
              <a:spcBef>
                <a:spcPts val="0"/>
              </a:spcBef>
              <a:spcAft>
                <a:spcPts val="0"/>
              </a:spcAft>
              <a:buNone/>
              <a:defRPr sz="2000">
                <a:latin typeface="Poppins SemiBold"/>
                <a:ea typeface="Poppins SemiBold"/>
                <a:cs typeface="Poppins SemiBold"/>
                <a:sym typeface="Poppins SemiBold"/>
              </a:defRPr>
            </a:lvl4pPr>
            <a:lvl5pPr lvl="4">
              <a:spcBef>
                <a:spcPts val="0"/>
              </a:spcBef>
              <a:spcAft>
                <a:spcPts val="0"/>
              </a:spcAft>
              <a:buNone/>
              <a:defRPr sz="2000">
                <a:latin typeface="Poppins SemiBold"/>
                <a:ea typeface="Poppins SemiBold"/>
                <a:cs typeface="Poppins SemiBold"/>
                <a:sym typeface="Poppins SemiBold"/>
              </a:defRPr>
            </a:lvl5pPr>
            <a:lvl6pPr lvl="5">
              <a:spcBef>
                <a:spcPts val="0"/>
              </a:spcBef>
              <a:spcAft>
                <a:spcPts val="0"/>
              </a:spcAft>
              <a:buNone/>
              <a:defRPr sz="2000">
                <a:latin typeface="Poppins SemiBold"/>
                <a:ea typeface="Poppins SemiBold"/>
                <a:cs typeface="Poppins SemiBold"/>
                <a:sym typeface="Poppins SemiBold"/>
              </a:defRPr>
            </a:lvl6pPr>
            <a:lvl7pPr lvl="6">
              <a:spcBef>
                <a:spcPts val="0"/>
              </a:spcBef>
              <a:spcAft>
                <a:spcPts val="0"/>
              </a:spcAft>
              <a:buNone/>
              <a:defRPr sz="2000">
                <a:latin typeface="Poppins SemiBold"/>
                <a:ea typeface="Poppins SemiBold"/>
                <a:cs typeface="Poppins SemiBold"/>
                <a:sym typeface="Poppins SemiBold"/>
              </a:defRPr>
            </a:lvl7pPr>
            <a:lvl8pPr lvl="7">
              <a:spcBef>
                <a:spcPts val="0"/>
              </a:spcBef>
              <a:spcAft>
                <a:spcPts val="0"/>
              </a:spcAft>
              <a:buNone/>
              <a:defRPr sz="2000">
                <a:latin typeface="Poppins SemiBold"/>
                <a:ea typeface="Poppins SemiBold"/>
                <a:cs typeface="Poppins SemiBold"/>
                <a:sym typeface="Poppins SemiBold"/>
              </a:defRPr>
            </a:lvl8pPr>
            <a:lvl9pPr lvl="8">
              <a:spcBef>
                <a:spcPts val="0"/>
              </a:spcBef>
              <a:spcAft>
                <a:spcPts val="0"/>
              </a:spcAft>
              <a:buNone/>
              <a:defRPr sz="2000">
                <a:latin typeface="Poppins SemiBold"/>
                <a:ea typeface="Poppins SemiBold"/>
                <a:cs typeface="Poppins SemiBold"/>
                <a:sym typeface="Poppins SemiBold"/>
              </a:defRPr>
            </a:lvl9pPr>
          </a:lstStyle>
          <a:p/>
        </p:txBody>
      </p:sp>
      <p:sp>
        <p:nvSpPr>
          <p:cNvPr id="96" name="Google Shape;96;p8"/>
          <p:cNvSpPr txBox="1"/>
          <p:nvPr>
            <p:ph idx="1" type="subTitle"/>
          </p:nvPr>
        </p:nvSpPr>
        <p:spPr>
          <a:xfrm>
            <a:off x="228600" y="4800275"/>
            <a:ext cx="1115700" cy="311400"/>
          </a:xfrm>
          <a:prstGeom prst="rect">
            <a:avLst/>
          </a:prstGeom>
        </p:spPr>
        <p:txBody>
          <a:bodyPr anchorCtr="0" anchor="t" bIns="91425" lIns="91425" spcFirstLastPara="1" rIns="91425" wrap="square" tIns="91425">
            <a:noAutofit/>
          </a:bodyPr>
          <a:lstStyle>
            <a:lvl1pPr lvl="0">
              <a:spcBef>
                <a:spcPts val="0"/>
              </a:spcBef>
              <a:spcAft>
                <a:spcPts val="0"/>
              </a:spcAft>
              <a:buNone/>
              <a:defRPr sz="700">
                <a:solidFill>
                  <a:schemeClr val="dk2"/>
                </a:solidFill>
                <a:latin typeface="Nunito Sans"/>
                <a:ea typeface="Nunito Sans"/>
                <a:cs typeface="Nunito Sans"/>
                <a:sym typeface="Nunito Sans"/>
              </a:defRPr>
            </a:lvl1pPr>
            <a:lvl2pPr lvl="1">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2pPr>
            <a:lvl3pPr lvl="2">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3pPr>
            <a:lvl4pPr lvl="3">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4pPr>
            <a:lvl5pPr lvl="4">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5pPr>
            <a:lvl6pPr lvl="5">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6pPr>
            <a:lvl7pPr lvl="6">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7pPr>
            <a:lvl8pPr lvl="7">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8pPr>
            <a:lvl9pPr lvl="8">
              <a:spcBef>
                <a:spcPts val="0"/>
              </a:spcBef>
              <a:spcAft>
                <a:spcPts val="0"/>
              </a:spcAft>
              <a:buClr>
                <a:schemeClr val="dk2"/>
              </a:buClr>
              <a:buSzPts val="700"/>
              <a:buFont typeface="Nunito Sans"/>
              <a:buNone/>
              <a:defRPr sz="700">
                <a:solidFill>
                  <a:schemeClr val="dk2"/>
                </a:solidFill>
                <a:latin typeface="Nunito Sans"/>
                <a:ea typeface="Nunito Sans"/>
                <a:cs typeface="Nunito Sans"/>
                <a:sym typeface="Nunito Sans"/>
              </a:defRPr>
            </a:lvl9pPr>
          </a:lstStyle>
          <a:p/>
        </p:txBody>
      </p:sp>
      <p:sp>
        <p:nvSpPr>
          <p:cNvPr id="97" name="Google Shape;97;p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 statement">
  <p:cSld name="BLANK_1_1_1_1_1_2">
    <p:bg>
      <p:bgPr>
        <a:solidFill>
          <a:schemeClr val="lt1"/>
        </a:solidFill>
      </p:bgPr>
    </p:bg>
    <p:spTree>
      <p:nvGrpSpPr>
        <p:cNvPr id="98" name="Shape 98"/>
        <p:cNvGrpSpPr/>
        <p:nvPr/>
      </p:nvGrpSpPr>
      <p:grpSpPr>
        <a:xfrm>
          <a:off x="0" y="0"/>
          <a:ext cx="0" cy="0"/>
          <a:chOff x="0" y="0"/>
          <a:chExt cx="0" cy="0"/>
        </a:xfrm>
      </p:grpSpPr>
      <p:sp>
        <p:nvSpPr>
          <p:cNvPr id="99" name="Google Shape;99;p9"/>
          <p:cNvSpPr txBox="1"/>
          <p:nvPr>
            <p:ph idx="1" type="body"/>
          </p:nvPr>
        </p:nvSpPr>
        <p:spPr>
          <a:xfrm>
            <a:off x="4618950" y="1743378"/>
            <a:ext cx="4296600" cy="3063300"/>
          </a:xfrm>
          <a:prstGeom prst="rect">
            <a:avLst/>
          </a:prstGeom>
        </p:spPr>
        <p:txBody>
          <a:bodyPr anchorCtr="0" anchor="t" bIns="91425" lIns="91425" spcFirstLastPara="1" rIns="91425" wrap="square" tIns="91425">
            <a:noAutofit/>
          </a:bodyPr>
          <a:lstStyle>
            <a:lvl1pPr indent="-330200" lvl="0" marL="457200">
              <a:spcBef>
                <a:spcPts val="0"/>
              </a:spcBef>
              <a:spcAft>
                <a:spcPts val="0"/>
              </a:spcAft>
              <a:buSzPts val="1600"/>
              <a:buFont typeface="Nunito Sans"/>
              <a:buChar char="●"/>
              <a:defRPr sz="1600"/>
            </a:lvl1pPr>
            <a:lvl2pPr indent="-330200" lvl="1" marL="914400">
              <a:spcBef>
                <a:spcPts val="800"/>
              </a:spcBef>
              <a:spcAft>
                <a:spcPts val="0"/>
              </a:spcAft>
              <a:buSzPts val="1600"/>
              <a:buFont typeface="Nunito Sans"/>
              <a:buChar char="○"/>
              <a:defRPr sz="1600"/>
            </a:lvl2pPr>
            <a:lvl3pPr indent="-330200" lvl="2" marL="1371600">
              <a:spcBef>
                <a:spcPts val="800"/>
              </a:spcBef>
              <a:spcAft>
                <a:spcPts val="0"/>
              </a:spcAft>
              <a:buSzPts val="1600"/>
              <a:buFont typeface="Nunito Sans"/>
              <a:buChar char="■"/>
              <a:defRPr sz="1600"/>
            </a:lvl3pPr>
            <a:lvl4pPr indent="-330200" lvl="3" marL="1828800">
              <a:spcBef>
                <a:spcPts val="800"/>
              </a:spcBef>
              <a:spcAft>
                <a:spcPts val="0"/>
              </a:spcAft>
              <a:buSzPts val="1600"/>
              <a:buFont typeface="Nunito Sans"/>
              <a:buChar char="●"/>
              <a:defRPr sz="1600"/>
            </a:lvl4pPr>
            <a:lvl5pPr indent="-330200" lvl="4" marL="2286000">
              <a:spcBef>
                <a:spcPts val="800"/>
              </a:spcBef>
              <a:spcAft>
                <a:spcPts val="0"/>
              </a:spcAft>
              <a:buSzPts val="1600"/>
              <a:buFont typeface="Nunito Sans"/>
              <a:buChar char="○"/>
              <a:defRPr sz="1600"/>
            </a:lvl5pPr>
            <a:lvl6pPr indent="-330200" lvl="5" marL="2743200">
              <a:spcBef>
                <a:spcPts val="800"/>
              </a:spcBef>
              <a:spcAft>
                <a:spcPts val="0"/>
              </a:spcAft>
              <a:buSzPts val="1600"/>
              <a:buFont typeface="Nunito Sans"/>
              <a:buChar char="■"/>
              <a:defRPr sz="1600"/>
            </a:lvl6pPr>
            <a:lvl7pPr indent="-330200" lvl="6" marL="3200400">
              <a:spcBef>
                <a:spcPts val="800"/>
              </a:spcBef>
              <a:spcAft>
                <a:spcPts val="0"/>
              </a:spcAft>
              <a:buSzPts val="1600"/>
              <a:buFont typeface="Nunito Sans"/>
              <a:buChar char="●"/>
              <a:defRPr sz="1600"/>
            </a:lvl7pPr>
            <a:lvl8pPr indent="-330200" lvl="7" marL="3657600">
              <a:spcBef>
                <a:spcPts val="800"/>
              </a:spcBef>
              <a:spcAft>
                <a:spcPts val="0"/>
              </a:spcAft>
              <a:buSzPts val="1600"/>
              <a:buFont typeface="Nunito Sans"/>
              <a:buChar char="○"/>
              <a:defRPr sz="1600"/>
            </a:lvl8pPr>
            <a:lvl9pPr indent="-330200" lvl="8" marL="4114800">
              <a:spcBef>
                <a:spcPts val="800"/>
              </a:spcBef>
              <a:spcAft>
                <a:spcPts val="800"/>
              </a:spcAft>
              <a:buSzPts val="1600"/>
              <a:buFont typeface="Nunito Sans"/>
              <a:buChar char="■"/>
              <a:defRPr sz="1600"/>
            </a:lvl9pPr>
          </a:lstStyle>
          <a:p/>
        </p:txBody>
      </p:sp>
      <p:sp>
        <p:nvSpPr>
          <p:cNvPr id="100" name="Google Shape;100;p9"/>
          <p:cNvSpPr txBox="1"/>
          <p:nvPr>
            <p:ph type="title"/>
          </p:nvPr>
        </p:nvSpPr>
        <p:spPr>
          <a:xfrm>
            <a:off x="228600" y="1743378"/>
            <a:ext cx="4296600" cy="587700"/>
          </a:xfrm>
          <a:prstGeom prst="rect">
            <a:avLst/>
          </a:prstGeom>
        </p:spPr>
        <p:txBody>
          <a:bodyPr anchorCtr="0" anchor="t" bIns="91425" lIns="91425" spcFirstLastPara="1" rIns="91425" wrap="square" tIns="91425">
            <a:spAutoFit/>
          </a:bodyPr>
          <a:lstStyle>
            <a:lvl1pPr lvl="0">
              <a:spcBef>
                <a:spcPts val="0"/>
              </a:spcBef>
              <a:spcAft>
                <a:spcPts val="0"/>
              </a:spcAft>
              <a:buNone/>
              <a:defRPr sz="2400">
                <a:solidFill>
                  <a:schemeClr val="lt2"/>
                </a:solidFill>
              </a:defRPr>
            </a:lvl1pPr>
            <a:lvl2pPr lvl="1">
              <a:spcBef>
                <a:spcPts val="0"/>
              </a:spcBef>
              <a:spcAft>
                <a:spcPts val="0"/>
              </a:spcAft>
              <a:buNone/>
              <a:defRPr sz="2400">
                <a:solidFill>
                  <a:schemeClr val="lt2"/>
                </a:solidFill>
                <a:latin typeface="Poppins SemiBold"/>
                <a:ea typeface="Poppins SemiBold"/>
                <a:cs typeface="Poppins SemiBold"/>
                <a:sym typeface="Poppins SemiBold"/>
              </a:defRPr>
            </a:lvl2pPr>
            <a:lvl3pPr lvl="2">
              <a:spcBef>
                <a:spcPts val="0"/>
              </a:spcBef>
              <a:spcAft>
                <a:spcPts val="0"/>
              </a:spcAft>
              <a:buNone/>
              <a:defRPr sz="2400">
                <a:solidFill>
                  <a:schemeClr val="lt2"/>
                </a:solidFill>
                <a:latin typeface="Poppins SemiBold"/>
                <a:ea typeface="Poppins SemiBold"/>
                <a:cs typeface="Poppins SemiBold"/>
                <a:sym typeface="Poppins SemiBold"/>
              </a:defRPr>
            </a:lvl3pPr>
            <a:lvl4pPr lvl="3">
              <a:spcBef>
                <a:spcPts val="0"/>
              </a:spcBef>
              <a:spcAft>
                <a:spcPts val="0"/>
              </a:spcAft>
              <a:buNone/>
              <a:defRPr sz="2400">
                <a:solidFill>
                  <a:schemeClr val="lt2"/>
                </a:solidFill>
                <a:latin typeface="Poppins SemiBold"/>
                <a:ea typeface="Poppins SemiBold"/>
                <a:cs typeface="Poppins SemiBold"/>
                <a:sym typeface="Poppins SemiBold"/>
              </a:defRPr>
            </a:lvl4pPr>
            <a:lvl5pPr lvl="4">
              <a:spcBef>
                <a:spcPts val="0"/>
              </a:spcBef>
              <a:spcAft>
                <a:spcPts val="0"/>
              </a:spcAft>
              <a:buNone/>
              <a:defRPr sz="2400">
                <a:solidFill>
                  <a:schemeClr val="lt2"/>
                </a:solidFill>
                <a:latin typeface="Poppins SemiBold"/>
                <a:ea typeface="Poppins SemiBold"/>
                <a:cs typeface="Poppins SemiBold"/>
                <a:sym typeface="Poppins SemiBold"/>
              </a:defRPr>
            </a:lvl5pPr>
            <a:lvl6pPr lvl="5">
              <a:spcBef>
                <a:spcPts val="0"/>
              </a:spcBef>
              <a:spcAft>
                <a:spcPts val="0"/>
              </a:spcAft>
              <a:buNone/>
              <a:defRPr sz="2400">
                <a:solidFill>
                  <a:schemeClr val="lt2"/>
                </a:solidFill>
                <a:latin typeface="Poppins SemiBold"/>
                <a:ea typeface="Poppins SemiBold"/>
                <a:cs typeface="Poppins SemiBold"/>
                <a:sym typeface="Poppins SemiBold"/>
              </a:defRPr>
            </a:lvl6pPr>
            <a:lvl7pPr lvl="6">
              <a:spcBef>
                <a:spcPts val="0"/>
              </a:spcBef>
              <a:spcAft>
                <a:spcPts val="0"/>
              </a:spcAft>
              <a:buNone/>
              <a:defRPr sz="2400">
                <a:solidFill>
                  <a:schemeClr val="lt2"/>
                </a:solidFill>
                <a:latin typeface="Poppins SemiBold"/>
                <a:ea typeface="Poppins SemiBold"/>
                <a:cs typeface="Poppins SemiBold"/>
                <a:sym typeface="Poppins SemiBold"/>
              </a:defRPr>
            </a:lvl7pPr>
            <a:lvl8pPr lvl="7">
              <a:spcBef>
                <a:spcPts val="0"/>
              </a:spcBef>
              <a:spcAft>
                <a:spcPts val="0"/>
              </a:spcAft>
              <a:buNone/>
              <a:defRPr sz="2400">
                <a:solidFill>
                  <a:schemeClr val="lt2"/>
                </a:solidFill>
                <a:latin typeface="Poppins SemiBold"/>
                <a:ea typeface="Poppins SemiBold"/>
                <a:cs typeface="Poppins SemiBold"/>
                <a:sym typeface="Poppins SemiBold"/>
              </a:defRPr>
            </a:lvl8pPr>
            <a:lvl9pPr lvl="8">
              <a:spcBef>
                <a:spcPts val="0"/>
              </a:spcBef>
              <a:spcAft>
                <a:spcPts val="0"/>
              </a:spcAft>
              <a:buNone/>
              <a:defRPr sz="2400">
                <a:solidFill>
                  <a:schemeClr val="lt2"/>
                </a:solidFill>
                <a:latin typeface="Poppins SemiBold"/>
                <a:ea typeface="Poppins SemiBold"/>
                <a:cs typeface="Poppins SemiBold"/>
                <a:sym typeface="Poppins SemiBold"/>
              </a:defRPr>
            </a:lvl9pPr>
          </a:lstStyle>
          <a:p/>
        </p:txBody>
      </p:sp>
      <p:sp>
        <p:nvSpPr>
          <p:cNvPr id="101" name="Google Shape;101;p9"/>
          <p:cNvSpPr txBox="1"/>
          <p:nvPr/>
        </p:nvSpPr>
        <p:spPr>
          <a:xfrm>
            <a:off x="6720300" y="4800275"/>
            <a:ext cx="21951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fld id="{00000000-1234-1234-1234-123412341234}" type="slidenum">
              <a:rPr lang="en" sz="700">
                <a:solidFill>
                  <a:schemeClr val="accent5"/>
                </a:solidFill>
                <a:latin typeface="Nunito Sans"/>
                <a:ea typeface="Nunito Sans"/>
                <a:cs typeface="Nunito Sans"/>
                <a:sym typeface="Nunito Sans"/>
              </a:rPr>
              <a:t>‹#›</a:t>
            </a:fld>
            <a:endParaRPr sz="700">
              <a:solidFill>
                <a:schemeClr val="accent5"/>
              </a:solidFill>
              <a:latin typeface="Nunito Sans"/>
              <a:ea typeface="Nunito Sans"/>
              <a:cs typeface="Nunito Sans"/>
              <a:sym typeface="Nunito Sans"/>
            </a:endParaRPr>
          </a:p>
        </p:txBody>
      </p:sp>
      <p:sp>
        <p:nvSpPr>
          <p:cNvPr id="102" name="Google Shape;102;p9"/>
          <p:cNvSpPr txBox="1"/>
          <p:nvPr>
            <p:ph idx="2" type="subTitle"/>
          </p:nvPr>
        </p:nvSpPr>
        <p:spPr>
          <a:xfrm>
            <a:off x="228600" y="4800275"/>
            <a:ext cx="1115700" cy="311400"/>
          </a:xfrm>
          <a:prstGeom prst="rect">
            <a:avLst/>
          </a:prstGeom>
        </p:spPr>
        <p:txBody>
          <a:bodyPr anchorCtr="0" anchor="t" bIns="91425" lIns="91425" spcFirstLastPara="1" rIns="91425" wrap="square" tIns="91425">
            <a:noAutofit/>
          </a:bodyPr>
          <a:lstStyle>
            <a:lvl1pPr lvl="0">
              <a:spcBef>
                <a:spcPts val="0"/>
              </a:spcBef>
              <a:spcAft>
                <a:spcPts val="0"/>
              </a:spcAft>
              <a:buNone/>
              <a:defRPr sz="700">
                <a:solidFill>
                  <a:schemeClr val="accent5"/>
                </a:solidFill>
                <a:latin typeface="Nunito Sans"/>
                <a:ea typeface="Nunito Sans"/>
                <a:cs typeface="Nunito Sans"/>
                <a:sym typeface="Nunito Sans"/>
              </a:defRPr>
            </a:lvl1pPr>
            <a:lvl2pPr lvl="1">
              <a:spcBef>
                <a:spcPts val="0"/>
              </a:spcBef>
              <a:spcAft>
                <a:spcPts val="0"/>
              </a:spcAft>
              <a:buClr>
                <a:schemeClr val="accent5"/>
              </a:buClr>
              <a:buSzPts val="700"/>
              <a:buFont typeface="Nunito Sans"/>
              <a:buNone/>
              <a:defRPr sz="700">
                <a:solidFill>
                  <a:schemeClr val="accent5"/>
                </a:solidFill>
                <a:latin typeface="Nunito Sans"/>
                <a:ea typeface="Nunito Sans"/>
                <a:cs typeface="Nunito Sans"/>
                <a:sym typeface="Nunito Sans"/>
              </a:defRPr>
            </a:lvl2pPr>
            <a:lvl3pPr lvl="2">
              <a:spcBef>
                <a:spcPts val="0"/>
              </a:spcBef>
              <a:spcAft>
                <a:spcPts val="0"/>
              </a:spcAft>
              <a:buClr>
                <a:schemeClr val="accent5"/>
              </a:buClr>
              <a:buSzPts val="700"/>
              <a:buFont typeface="Nunito Sans"/>
              <a:buNone/>
              <a:defRPr sz="700">
                <a:solidFill>
                  <a:schemeClr val="accent5"/>
                </a:solidFill>
                <a:latin typeface="Nunito Sans"/>
                <a:ea typeface="Nunito Sans"/>
                <a:cs typeface="Nunito Sans"/>
                <a:sym typeface="Nunito Sans"/>
              </a:defRPr>
            </a:lvl3pPr>
            <a:lvl4pPr lvl="3">
              <a:spcBef>
                <a:spcPts val="0"/>
              </a:spcBef>
              <a:spcAft>
                <a:spcPts val="0"/>
              </a:spcAft>
              <a:buClr>
                <a:schemeClr val="accent5"/>
              </a:buClr>
              <a:buSzPts val="700"/>
              <a:buFont typeface="Nunito Sans"/>
              <a:buNone/>
              <a:defRPr sz="700">
                <a:solidFill>
                  <a:schemeClr val="accent5"/>
                </a:solidFill>
                <a:latin typeface="Nunito Sans"/>
                <a:ea typeface="Nunito Sans"/>
                <a:cs typeface="Nunito Sans"/>
                <a:sym typeface="Nunito Sans"/>
              </a:defRPr>
            </a:lvl4pPr>
            <a:lvl5pPr lvl="4">
              <a:spcBef>
                <a:spcPts val="0"/>
              </a:spcBef>
              <a:spcAft>
                <a:spcPts val="0"/>
              </a:spcAft>
              <a:buClr>
                <a:schemeClr val="accent5"/>
              </a:buClr>
              <a:buSzPts val="700"/>
              <a:buFont typeface="Nunito Sans"/>
              <a:buNone/>
              <a:defRPr sz="700">
                <a:solidFill>
                  <a:schemeClr val="accent5"/>
                </a:solidFill>
                <a:latin typeface="Nunito Sans"/>
                <a:ea typeface="Nunito Sans"/>
                <a:cs typeface="Nunito Sans"/>
                <a:sym typeface="Nunito Sans"/>
              </a:defRPr>
            </a:lvl5pPr>
            <a:lvl6pPr lvl="5">
              <a:spcBef>
                <a:spcPts val="0"/>
              </a:spcBef>
              <a:spcAft>
                <a:spcPts val="0"/>
              </a:spcAft>
              <a:buClr>
                <a:schemeClr val="accent5"/>
              </a:buClr>
              <a:buSzPts val="700"/>
              <a:buFont typeface="Nunito Sans"/>
              <a:buNone/>
              <a:defRPr sz="700">
                <a:solidFill>
                  <a:schemeClr val="accent5"/>
                </a:solidFill>
                <a:latin typeface="Nunito Sans"/>
                <a:ea typeface="Nunito Sans"/>
                <a:cs typeface="Nunito Sans"/>
                <a:sym typeface="Nunito Sans"/>
              </a:defRPr>
            </a:lvl6pPr>
            <a:lvl7pPr lvl="6">
              <a:spcBef>
                <a:spcPts val="0"/>
              </a:spcBef>
              <a:spcAft>
                <a:spcPts val="0"/>
              </a:spcAft>
              <a:buClr>
                <a:schemeClr val="accent5"/>
              </a:buClr>
              <a:buSzPts val="700"/>
              <a:buFont typeface="Nunito Sans"/>
              <a:buNone/>
              <a:defRPr sz="700">
                <a:solidFill>
                  <a:schemeClr val="accent5"/>
                </a:solidFill>
                <a:latin typeface="Nunito Sans"/>
                <a:ea typeface="Nunito Sans"/>
                <a:cs typeface="Nunito Sans"/>
                <a:sym typeface="Nunito Sans"/>
              </a:defRPr>
            </a:lvl7pPr>
            <a:lvl8pPr lvl="7">
              <a:spcBef>
                <a:spcPts val="0"/>
              </a:spcBef>
              <a:spcAft>
                <a:spcPts val="0"/>
              </a:spcAft>
              <a:buClr>
                <a:schemeClr val="accent5"/>
              </a:buClr>
              <a:buSzPts val="700"/>
              <a:buFont typeface="Nunito Sans"/>
              <a:buNone/>
              <a:defRPr sz="700">
                <a:solidFill>
                  <a:schemeClr val="accent5"/>
                </a:solidFill>
                <a:latin typeface="Nunito Sans"/>
                <a:ea typeface="Nunito Sans"/>
                <a:cs typeface="Nunito Sans"/>
                <a:sym typeface="Nunito Sans"/>
              </a:defRPr>
            </a:lvl8pPr>
            <a:lvl9pPr lvl="8">
              <a:spcBef>
                <a:spcPts val="0"/>
              </a:spcBef>
              <a:spcAft>
                <a:spcPts val="0"/>
              </a:spcAft>
              <a:buClr>
                <a:schemeClr val="accent5"/>
              </a:buClr>
              <a:buSzPts val="700"/>
              <a:buFont typeface="Nunito Sans"/>
              <a:buNone/>
              <a:defRPr sz="700">
                <a:solidFill>
                  <a:schemeClr val="accent5"/>
                </a:solidFill>
                <a:latin typeface="Nunito Sans"/>
                <a:ea typeface="Nunito Sans"/>
                <a:cs typeface="Nunito Sans"/>
                <a:sym typeface="Nunito Sans"/>
              </a:defRPr>
            </a:lvl9pPr>
          </a:lstStyle>
          <a:p/>
        </p:txBody>
      </p:sp>
      <p:sp>
        <p:nvSpPr>
          <p:cNvPr id="103" name="Google Shape;103;p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BLANK_1_1_1_1_1_1">
    <p:bg>
      <p:bgPr>
        <a:solidFill>
          <a:schemeClr val="accent1"/>
        </a:solidFill>
      </p:bgPr>
    </p:bg>
    <p:spTree>
      <p:nvGrpSpPr>
        <p:cNvPr id="104" name="Shape 104"/>
        <p:cNvGrpSpPr/>
        <p:nvPr/>
      </p:nvGrpSpPr>
      <p:grpSpPr>
        <a:xfrm>
          <a:off x="0" y="0"/>
          <a:ext cx="0" cy="0"/>
          <a:chOff x="0" y="0"/>
          <a:chExt cx="0" cy="0"/>
        </a:xfrm>
      </p:grpSpPr>
      <p:pic>
        <p:nvPicPr>
          <p:cNvPr id="105" name="Google Shape;105;p10"/>
          <p:cNvPicPr preferRelativeResize="0"/>
          <p:nvPr/>
        </p:nvPicPr>
        <p:blipFill rotWithShape="1">
          <a:blip r:embed="rId2">
            <a:alphaModFix/>
          </a:blip>
          <a:srcRect b="0" l="0" r="54483" t="51307"/>
          <a:stretch/>
        </p:blipFill>
        <p:spPr>
          <a:xfrm>
            <a:off x="6802800" y="-9247"/>
            <a:ext cx="2341200" cy="2504451"/>
          </a:xfrm>
          <a:prstGeom prst="rect">
            <a:avLst/>
          </a:prstGeom>
          <a:noFill/>
          <a:ln>
            <a:noFill/>
          </a:ln>
        </p:spPr>
      </p:pic>
      <p:sp>
        <p:nvSpPr>
          <p:cNvPr id="106" name="Google Shape;106;p10"/>
          <p:cNvSpPr txBox="1"/>
          <p:nvPr>
            <p:ph type="title"/>
          </p:nvPr>
        </p:nvSpPr>
        <p:spPr>
          <a:xfrm>
            <a:off x="1249050" y="1249276"/>
            <a:ext cx="6645900" cy="2843100"/>
          </a:xfrm>
          <a:prstGeom prst="rect">
            <a:avLst/>
          </a:prstGeom>
        </p:spPr>
        <p:txBody>
          <a:bodyPr anchorCtr="0" anchor="ctr" bIns="91425" lIns="91425" spcFirstLastPara="1" rIns="91425" wrap="square" tIns="91425">
            <a:noAutofit/>
          </a:bodyPr>
          <a:lstStyle>
            <a:lvl1pPr lvl="0" algn="ctr">
              <a:lnSpc>
                <a:spcPct val="90000"/>
              </a:lnSpc>
              <a:spcBef>
                <a:spcPts val="0"/>
              </a:spcBef>
              <a:spcAft>
                <a:spcPts val="0"/>
              </a:spcAft>
              <a:buNone/>
              <a:defRPr b="0" sz="2700">
                <a:solidFill>
                  <a:schemeClr val="dk2"/>
                </a:solidFill>
                <a:latin typeface="Poppins Medium"/>
                <a:ea typeface="Poppins Medium"/>
                <a:cs typeface="Poppins Medium"/>
                <a:sym typeface="Poppins Medium"/>
              </a:defRPr>
            </a:lvl1pPr>
            <a:lvl2pPr lvl="1" algn="ctr">
              <a:lnSpc>
                <a:spcPct val="90000"/>
              </a:lnSpc>
              <a:spcBef>
                <a:spcPts val="0"/>
              </a:spcBef>
              <a:spcAft>
                <a:spcPts val="0"/>
              </a:spcAft>
              <a:buNone/>
              <a:defRPr b="0" sz="2700">
                <a:solidFill>
                  <a:schemeClr val="dk2"/>
                </a:solidFill>
                <a:latin typeface="Poppins Medium"/>
                <a:ea typeface="Poppins Medium"/>
                <a:cs typeface="Poppins Medium"/>
                <a:sym typeface="Poppins Medium"/>
              </a:defRPr>
            </a:lvl2pPr>
            <a:lvl3pPr lvl="2" algn="ctr">
              <a:lnSpc>
                <a:spcPct val="90000"/>
              </a:lnSpc>
              <a:spcBef>
                <a:spcPts val="0"/>
              </a:spcBef>
              <a:spcAft>
                <a:spcPts val="0"/>
              </a:spcAft>
              <a:buNone/>
              <a:defRPr b="0" sz="2700">
                <a:solidFill>
                  <a:schemeClr val="dk2"/>
                </a:solidFill>
                <a:latin typeface="Poppins Medium"/>
                <a:ea typeface="Poppins Medium"/>
                <a:cs typeface="Poppins Medium"/>
                <a:sym typeface="Poppins Medium"/>
              </a:defRPr>
            </a:lvl3pPr>
            <a:lvl4pPr lvl="3" algn="ctr">
              <a:lnSpc>
                <a:spcPct val="90000"/>
              </a:lnSpc>
              <a:spcBef>
                <a:spcPts val="0"/>
              </a:spcBef>
              <a:spcAft>
                <a:spcPts val="0"/>
              </a:spcAft>
              <a:buNone/>
              <a:defRPr b="0" sz="2700">
                <a:solidFill>
                  <a:schemeClr val="dk2"/>
                </a:solidFill>
                <a:latin typeface="Poppins Medium"/>
                <a:ea typeface="Poppins Medium"/>
                <a:cs typeface="Poppins Medium"/>
                <a:sym typeface="Poppins Medium"/>
              </a:defRPr>
            </a:lvl4pPr>
            <a:lvl5pPr lvl="4" algn="ctr">
              <a:lnSpc>
                <a:spcPct val="90000"/>
              </a:lnSpc>
              <a:spcBef>
                <a:spcPts val="0"/>
              </a:spcBef>
              <a:spcAft>
                <a:spcPts val="0"/>
              </a:spcAft>
              <a:buNone/>
              <a:defRPr b="0" sz="2700">
                <a:solidFill>
                  <a:schemeClr val="dk2"/>
                </a:solidFill>
                <a:latin typeface="Poppins Medium"/>
                <a:ea typeface="Poppins Medium"/>
                <a:cs typeface="Poppins Medium"/>
                <a:sym typeface="Poppins Medium"/>
              </a:defRPr>
            </a:lvl5pPr>
            <a:lvl6pPr lvl="5" algn="ctr">
              <a:lnSpc>
                <a:spcPct val="90000"/>
              </a:lnSpc>
              <a:spcBef>
                <a:spcPts val="0"/>
              </a:spcBef>
              <a:spcAft>
                <a:spcPts val="0"/>
              </a:spcAft>
              <a:buNone/>
              <a:defRPr b="0" sz="2700">
                <a:solidFill>
                  <a:schemeClr val="dk2"/>
                </a:solidFill>
                <a:latin typeface="Poppins Medium"/>
                <a:ea typeface="Poppins Medium"/>
                <a:cs typeface="Poppins Medium"/>
                <a:sym typeface="Poppins Medium"/>
              </a:defRPr>
            </a:lvl6pPr>
            <a:lvl7pPr lvl="6" algn="ctr">
              <a:lnSpc>
                <a:spcPct val="90000"/>
              </a:lnSpc>
              <a:spcBef>
                <a:spcPts val="0"/>
              </a:spcBef>
              <a:spcAft>
                <a:spcPts val="0"/>
              </a:spcAft>
              <a:buNone/>
              <a:defRPr b="0" sz="2700">
                <a:solidFill>
                  <a:schemeClr val="dk2"/>
                </a:solidFill>
                <a:latin typeface="Poppins Medium"/>
                <a:ea typeface="Poppins Medium"/>
                <a:cs typeface="Poppins Medium"/>
                <a:sym typeface="Poppins Medium"/>
              </a:defRPr>
            </a:lvl7pPr>
            <a:lvl8pPr lvl="7" algn="ctr">
              <a:lnSpc>
                <a:spcPct val="90000"/>
              </a:lnSpc>
              <a:spcBef>
                <a:spcPts val="0"/>
              </a:spcBef>
              <a:spcAft>
                <a:spcPts val="0"/>
              </a:spcAft>
              <a:buNone/>
              <a:defRPr b="0" sz="2700">
                <a:solidFill>
                  <a:schemeClr val="dk2"/>
                </a:solidFill>
                <a:latin typeface="Poppins Medium"/>
                <a:ea typeface="Poppins Medium"/>
                <a:cs typeface="Poppins Medium"/>
                <a:sym typeface="Poppins Medium"/>
              </a:defRPr>
            </a:lvl8pPr>
            <a:lvl9pPr lvl="8" algn="ctr">
              <a:lnSpc>
                <a:spcPct val="90000"/>
              </a:lnSpc>
              <a:spcBef>
                <a:spcPts val="0"/>
              </a:spcBef>
              <a:spcAft>
                <a:spcPts val="0"/>
              </a:spcAft>
              <a:buNone/>
              <a:defRPr b="0" sz="2700">
                <a:solidFill>
                  <a:schemeClr val="dk2"/>
                </a:solidFill>
                <a:latin typeface="Poppins Medium"/>
                <a:ea typeface="Poppins Medium"/>
                <a:cs typeface="Poppins Medium"/>
                <a:sym typeface="Poppins Medium"/>
              </a:defRPr>
            </a:lvl9pPr>
          </a:lstStyle>
          <a:p/>
        </p:txBody>
      </p:sp>
      <p:sp>
        <p:nvSpPr>
          <p:cNvPr id="107" name="Google Shape;107;p10"/>
          <p:cNvSpPr/>
          <p:nvPr/>
        </p:nvSpPr>
        <p:spPr>
          <a:xfrm>
            <a:off x="6724719" y="-48"/>
            <a:ext cx="2419360" cy="1864544"/>
          </a:xfrm>
          <a:custGeom>
            <a:rect b="b" l="l" r="r" t="t"/>
            <a:pathLst>
              <a:path extrusionOk="0" h="58267" w="75605">
                <a:moveTo>
                  <a:pt x="0" y="0"/>
                </a:moveTo>
                <a:lnTo>
                  <a:pt x="484" y="781"/>
                </a:lnTo>
                <a:lnTo>
                  <a:pt x="1340" y="2121"/>
                </a:lnTo>
                <a:lnTo>
                  <a:pt x="2382" y="3646"/>
                </a:lnTo>
                <a:lnTo>
                  <a:pt x="3572" y="5358"/>
                </a:lnTo>
                <a:lnTo>
                  <a:pt x="4949" y="7181"/>
                </a:lnTo>
                <a:lnTo>
                  <a:pt x="6512" y="9190"/>
                </a:lnTo>
                <a:lnTo>
                  <a:pt x="8297" y="11311"/>
                </a:lnTo>
                <a:lnTo>
                  <a:pt x="10269" y="13543"/>
                </a:lnTo>
                <a:lnTo>
                  <a:pt x="11348" y="14697"/>
                </a:lnTo>
                <a:lnTo>
                  <a:pt x="12465" y="15887"/>
                </a:lnTo>
                <a:lnTo>
                  <a:pt x="13767" y="17227"/>
                </a:lnTo>
                <a:lnTo>
                  <a:pt x="15106" y="18566"/>
                </a:lnTo>
                <a:lnTo>
                  <a:pt x="16483" y="19906"/>
                </a:lnTo>
                <a:lnTo>
                  <a:pt x="17897" y="21245"/>
                </a:lnTo>
                <a:lnTo>
                  <a:pt x="19348" y="22585"/>
                </a:lnTo>
                <a:lnTo>
                  <a:pt x="20799" y="23924"/>
                </a:lnTo>
                <a:lnTo>
                  <a:pt x="22325" y="25226"/>
                </a:lnTo>
                <a:lnTo>
                  <a:pt x="23887" y="26529"/>
                </a:lnTo>
                <a:lnTo>
                  <a:pt x="25450" y="27831"/>
                </a:lnTo>
                <a:lnTo>
                  <a:pt x="27050" y="29133"/>
                </a:lnTo>
                <a:lnTo>
                  <a:pt x="28724" y="30435"/>
                </a:lnTo>
                <a:lnTo>
                  <a:pt x="30398" y="31738"/>
                </a:lnTo>
                <a:lnTo>
                  <a:pt x="32110" y="33003"/>
                </a:lnTo>
                <a:lnTo>
                  <a:pt x="33822" y="34268"/>
                </a:lnTo>
                <a:lnTo>
                  <a:pt x="35607" y="35533"/>
                </a:lnTo>
                <a:lnTo>
                  <a:pt x="37393" y="36798"/>
                </a:lnTo>
                <a:lnTo>
                  <a:pt x="39514" y="38212"/>
                </a:lnTo>
                <a:lnTo>
                  <a:pt x="41635" y="39663"/>
                </a:lnTo>
                <a:lnTo>
                  <a:pt x="43830" y="41039"/>
                </a:lnTo>
                <a:lnTo>
                  <a:pt x="46063" y="42453"/>
                </a:lnTo>
                <a:lnTo>
                  <a:pt x="48295" y="43830"/>
                </a:lnTo>
                <a:lnTo>
                  <a:pt x="50602" y="45206"/>
                </a:lnTo>
                <a:lnTo>
                  <a:pt x="52946" y="46583"/>
                </a:lnTo>
                <a:lnTo>
                  <a:pt x="55327" y="47923"/>
                </a:lnTo>
                <a:lnTo>
                  <a:pt x="57746" y="49262"/>
                </a:lnTo>
                <a:lnTo>
                  <a:pt x="60164" y="50601"/>
                </a:lnTo>
                <a:lnTo>
                  <a:pt x="62657" y="51904"/>
                </a:lnTo>
                <a:lnTo>
                  <a:pt x="65187" y="53206"/>
                </a:lnTo>
                <a:lnTo>
                  <a:pt x="67717" y="54471"/>
                </a:lnTo>
                <a:lnTo>
                  <a:pt x="70322" y="55773"/>
                </a:lnTo>
                <a:lnTo>
                  <a:pt x="72963" y="57001"/>
                </a:lnTo>
                <a:lnTo>
                  <a:pt x="75605" y="58266"/>
                </a:lnTo>
                <a:lnTo>
                  <a:pt x="75605" y="57596"/>
                </a:lnTo>
                <a:lnTo>
                  <a:pt x="72963" y="56369"/>
                </a:lnTo>
                <a:lnTo>
                  <a:pt x="70396" y="55103"/>
                </a:lnTo>
                <a:lnTo>
                  <a:pt x="67829" y="53876"/>
                </a:lnTo>
                <a:lnTo>
                  <a:pt x="65299" y="52573"/>
                </a:lnTo>
                <a:lnTo>
                  <a:pt x="62806" y="51308"/>
                </a:lnTo>
                <a:lnTo>
                  <a:pt x="60350" y="50006"/>
                </a:lnTo>
                <a:lnTo>
                  <a:pt x="57894" y="48667"/>
                </a:lnTo>
                <a:lnTo>
                  <a:pt x="55513" y="47364"/>
                </a:lnTo>
                <a:lnTo>
                  <a:pt x="53169" y="46025"/>
                </a:lnTo>
                <a:lnTo>
                  <a:pt x="50862" y="44686"/>
                </a:lnTo>
                <a:lnTo>
                  <a:pt x="48593" y="43309"/>
                </a:lnTo>
                <a:lnTo>
                  <a:pt x="46360" y="41932"/>
                </a:lnTo>
                <a:lnTo>
                  <a:pt x="44128" y="40556"/>
                </a:lnTo>
                <a:lnTo>
                  <a:pt x="41970" y="39142"/>
                </a:lnTo>
                <a:lnTo>
                  <a:pt x="39849" y="37765"/>
                </a:lnTo>
                <a:lnTo>
                  <a:pt x="37765" y="36314"/>
                </a:lnTo>
                <a:lnTo>
                  <a:pt x="35980" y="35086"/>
                </a:lnTo>
                <a:lnTo>
                  <a:pt x="34231" y="33821"/>
                </a:lnTo>
                <a:lnTo>
                  <a:pt x="32482" y="32556"/>
                </a:lnTo>
                <a:lnTo>
                  <a:pt x="30771" y="31291"/>
                </a:lnTo>
                <a:lnTo>
                  <a:pt x="29133" y="29989"/>
                </a:lnTo>
                <a:lnTo>
                  <a:pt x="27459" y="28724"/>
                </a:lnTo>
                <a:lnTo>
                  <a:pt x="25859" y="27422"/>
                </a:lnTo>
                <a:lnTo>
                  <a:pt x="24297" y="26119"/>
                </a:lnTo>
                <a:lnTo>
                  <a:pt x="22771" y="24817"/>
                </a:lnTo>
                <a:lnTo>
                  <a:pt x="21246" y="23515"/>
                </a:lnTo>
                <a:lnTo>
                  <a:pt x="19757" y="22175"/>
                </a:lnTo>
                <a:lnTo>
                  <a:pt x="18343" y="20873"/>
                </a:lnTo>
                <a:lnTo>
                  <a:pt x="16930" y="19534"/>
                </a:lnTo>
                <a:lnTo>
                  <a:pt x="15553" y="18194"/>
                </a:lnTo>
                <a:lnTo>
                  <a:pt x="14213" y="16855"/>
                </a:lnTo>
                <a:lnTo>
                  <a:pt x="12911" y="15515"/>
                </a:lnTo>
                <a:lnTo>
                  <a:pt x="11795" y="14325"/>
                </a:lnTo>
                <a:lnTo>
                  <a:pt x="10753" y="13171"/>
                </a:lnTo>
                <a:lnTo>
                  <a:pt x="8781" y="10976"/>
                </a:lnTo>
                <a:lnTo>
                  <a:pt x="7032" y="8855"/>
                </a:lnTo>
                <a:lnTo>
                  <a:pt x="5470" y="6883"/>
                </a:lnTo>
                <a:lnTo>
                  <a:pt x="4093" y="5060"/>
                </a:lnTo>
                <a:lnTo>
                  <a:pt x="2902" y="3349"/>
                </a:lnTo>
                <a:lnTo>
                  <a:pt x="1861" y="1860"/>
                </a:lnTo>
                <a:lnTo>
                  <a:pt x="1005" y="484"/>
                </a:lnTo>
                <a:lnTo>
                  <a:pt x="707"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latin typeface="Nunito Sans"/>
              <a:ea typeface="Nunito Sans"/>
              <a:cs typeface="Nunito Sans"/>
              <a:sym typeface="Nunito Sans"/>
            </a:endParaRPr>
          </a:p>
        </p:txBody>
      </p:sp>
      <p:sp>
        <p:nvSpPr>
          <p:cNvPr id="108" name="Google Shape;108;p10"/>
          <p:cNvSpPr/>
          <p:nvPr/>
        </p:nvSpPr>
        <p:spPr>
          <a:xfrm>
            <a:off x="0" y="3692104"/>
            <a:ext cx="2339584" cy="1451392"/>
          </a:xfrm>
          <a:custGeom>
            <a:rect b="b" l="l" r="r" t="t"/>
            <a:pathLst>
              <a:path extrusionOk="0" h="45356" w="73112">
                <a:moveTo>
                  <a:pt x="63884" y="596"/>
                </a:moveTo>
                <a:lnTo>
                  <a:pt x="64703" y="633"/>
                </a:lnTo>
                <a:lnTo>
                  <a:pt x="65484" y="745"/>
                </a:lnTo>
                <a:lnTo>
                  <a:pt x="66229" y="894"/>
                </a:lnTo>
                <a:lnTo>
                  <a:pt x="66973" y="1154"/>
                </a:lnTo>
                <a:lnTo>
                  <a:pt x="67717" y="1452"/>
                </a:lnTo>
                <a:lnTo>
                  <a:pt x="68387" y="1824"/>
                </a:lnTo>
                <a:lnTo>
                  <a:pt x="69056" y="2233"/>
                </a:lnTo>
                <a:lnTo>
                  <a:pt x="69689" y="2717"/>
                </a:lnTo>
                <a:lnTo>
                  <a:pt x="70135" y="3163"/>
                </a:lnTo>
                <a:lnTo>
                  <a:pt x="70545" y="3610"/>
                </a:lnTo>
                <a:lnTo>
                  <a:pt x="70917" y="4056"/>
                </a:lnTo>
                <a:lnTo>
                  <a:pt x="71251" y="4540"/>
                </a:lnTo>
                <a:lnTo>
                  <a:pt x="71549" y="5061"/>
                </a:lnTo>
                <a:lnTo>
                  <a:pt x="71810" y="5582"/>
                </a:lnTo>
                <a:lnTo>
                  <a:pt x="72033" y="6103"/>
                </a:lnTo>
                <a:lnTo>
                  <a:pt x="72219" y="6661"/>
                </a:lnTo>
                <a:lnTo>
                  <a:pt x="72368" y="7219"/>
                </a:lnTo>
                <a:lnTo>
                  <a:pt x="72442" y="7814"/>
                </a:lnTo>
                <a:lnTo>
                  <a:pt x="72517" y="8372"/>
                </a:lnTo>
                <a:lnTo>
                  <a:pt x="72517" y="8968"/>
                </a:lnTo>
                <a:lnTo>
                  <a:pt x="72479" y="9563"/>
                </a:lnTo>
                <a:lnTo>
                  <a:pt x="72405" y="10158"/>
                </a:lnTo>
                <a:lnTo>
                  <a:pt x="72293" y="10754"/>
                </a:lnTo>
                <a:lnTo>
                  <a:pt x="72144" y="11312"/>
                </a:lnTo>
                <a:lnTo>
                  <a:pt x="71958" y="11870"/>
                </a:lnTo>
                <a:lnTo>
                  <a:pt x="71735" y="12428"/>
                </a:lnTo>
                <a:lnTo>
                  <a:pt x="71438" y="12949"/>
                </a:lnTo>
                <a:lnTo>
                  <a:pt x="71140" y="13470"/>
                </a:lnTo>
                <a:lnTo>
                  <a:pt x="70842" y="13991"/>
                </a:lnTo>
                <a:lnTo>
                  <a:pt x="70470" y="14474"/>
                </a:lnTo>
                <a:lnTo>
                  <a:pt x="70061" y="14958"/>
                </a:lnTo>
                <a:lnTo>
                  <a:pt x="69652" y="15442"/>
                </a:lnTo>
                <a:lnTo>
                  <a:pt x="69168" y="15888"/>
                </a:lnTo>
                <a:lnTo>
                  <a:pt x="68684" y="16335"/>
                </a:lnTo>
                <a:lnTo>
                  <a:pt x="68163" y="16781"/>
                </a:lnTo>
                <a:lnTo>
                  <a:pt x="67605" y="17190"/>
                </a:lnTo>
                <a:lnTo>
                  <a:pt x="67010" y="17600"/>
                </a:lnTo>
                <a:lnTo>
                  <a:pt x="66415" y="17972"/>
                </a:lnTo>
                <a:lnTo>
                  <a:pt x="65745" y="18381"/>
                </a:lnTo>
                <a:lnTo>
                  <a:pt x="65075" y="18716"/>
                </a:lnTo>
                <a:lnTo>
                  <a:pt x="64368" y="19088"/>
                </a:lnTo>
                <a:lnTo>
                  <a:pt x="63624" y="19423"/>
                </a:lnTo>
                <a:lnTo>
                  <a:pt x="62880" y="19758"/>
                </a:lnTo>
                <a:lnTo>
                  <a:pt x="62061" y="20055"/>
                </a:lnTo>
                <a:lnTo>
                  <a:pt x="61243" y="20353"/>
                </a:lnTo>
                <a:lnTo>
                  <a:pt x="60424" y="20651"/>
                </a:lnTo>
                <a:lnTo>
                  <a:pt x="58638" y="21171"/>
                </a:lnTo>
                <a:lnTo>
                  <a:pt x="56741" y="21618"/>
                </a:lnTo>
                <a:lnTo>
                  <a:pt x="54769" y="21990"/>
                </a:lnTo>
                <a:lnTo>
                  <a:pt x="52685" y="22325"/>
                </a:lnTo>
                <a:lnTo>
                  <a:pt x="50490" y="22585"/>
                </a:lnTo>
                <a:lnTo>
                  <a:pt x="48295" y="22809"/>
                </a:lnTo>
                <a:lnTo>
                  <a:pt x="46137" y="22957"/>
                </a:lnTo>
                <a:lnTo>
                  <a:pt x="46137" y="21692"/>
                </a:lnTo>
                <a:lnTo>
                  <a:pt x="46174" y="20465"/>
                </a:lnTo>
                <a:lnTo>
                  <a:pt x="46286" y="19200"/>
                </a:lnTo>
                <a:lnTo>
                  <a:pt x="46472" y="17972"/>
                </a:lnTo>
                <a:lnTo>
                  <a:pt x="46732" y="16632"/>
                </a:lnTo>
                <a:lnTo>
                  <a:pt x="47104" y="15367"/>
                </a:lnTo>
                <a:lnTo>
                  <a:pt x="47513" y="14139"/>
                </a:lnTo>
                <a:lnTo>
                  <a:pt x="47997" y="12912"/>
                </a:lnTo>
                <a:lnTo>
                  <a:pt x="48592" y="11758"/>
                </a:lnTo>
                <a:lnTo>
                  <a:pt x="49225" y="10605"/>
                </a:lnTo>
                <a:lnTo>
                  <a:pt x="49895" y="9526"/>
                </a:lnTo>
                <a:lnTo>
                  <a:pt x="50676" y="8447"/>
                </a:lnTo>
                <a:lnTo>
                  <a:pt x="51495" y="7442"/>
                </a:lnTo>
                <a:lnTo>
                  <a:pt x="52388" y="6475"/>
                </a:lnTo>
                <a:lnTo>
                  <a:pt x="53355" y="5582"/>
                </a:lnTo>
                <a:lnTo>
                  <a:pt x="54359" y="4726"/>
                </a:lnTo>
                <a:lnTo>
                  <a:pt x="55438" y="3907"/>
                </a:lnTo>
                <a:lnTo>
                  <a:pt x="56555" y="3163"/>
                </a:lnTo>
                <a:lnTo>
                  <a:pt x="57708" y="2456"/>
                </a:lnTo>
                <a:lnTo>
                  <a:pt x="58936" y="1824"/>
                </a:lnTo>
                <a:lnTo>
                  <a:pt x="59568" y="1526"/>
                </a:lnTo>
                <a:lnTo>
                  <a:pt x="60201" y="1303"/>
                </a:lnTo>
                <a:lnTo>
                  <a:pt x="60796" y="1080"/>
                </a:lnTo>
                <a:lnTo>
                  <a:pt x="61429" y="894"/>
                </a:lnTo>
                <a:lnTo>
                  <a:pt x="62061" y="782"/>
                </a:lnTo>
                <a:lnTo>
                  <a:pt x="62657" y="670"/>
                </a:lnTo>
                <a:lnTo>
                  <a:pt x="63289" y="633"/>
                </a:lnTo>
                <a:lnTo>
                  <a:pt x="63884" y="596"/>
                </a:lnTo>
                <a:close/>
                <a:moveTo>
                  <a:pt x="64033" y="1"/>
                </a:moveTo>
                <a:lnTo>
                  <a:pt x="63289" y="38"/>
                </a:lnTo>
                <a:lnTo>
                  <a:pt x="62545" y="112"/>
                </a:lnTo>
                <a:lnTo>
                  <a:pt x="61764" y="224"/>
                </a:lnTo>
                <a:lnTo>
                  <a:pt x="60982" y="410"/>
                </a:lnTo>
                <a:lnTo>
                  <a:pt x="60238" y="633"/>
                </a:lnTo>
                <a:lnTo>
                  <a:pt x="59457" y="931"/>
                </a:lnTo>
                <a:lnTo>
                  <a:pt x="58675" y="1266"/>
                </a:lnTo>
                <a:lnTo>
                  <a:pt x="57410" y="1936"/>
                </a:lnTo>
                <a:lnTo>
                  <a:pt x="56220" y="2642"/>
                </a:lnTo>
                <a:lnTo>
                  <a:pt x="55066" y="3424"/>
                </a:lnTo>
                <a:lnTo>
                  <a:pt x="53987" y="4242"/>
                </a:lnTo>
                <a:lnTo>
                  <a:pt x="52946" y="5135"/>
                </a:lnTo>
                <a:lnTo>
                  <a:pt x="51978" y="6065"/>
                </a:lnTo>
                <a:lnTo>
                  <a:pt x="51048" y="7070"/>
                </a:lnTo>
                <a:lnTo>
                  <a:pt x="50192" y="8112"/>
                </a:lnTo>
                <a:lnTo>
                  <a:pt x="49411" y="9191"/>
                </a:lnTo>
                <a:lnTo>
                  <a:pt x="48704" y="10307"/>
                </a:lnTo>
                <a:lnTo>
                  <a:pt x="48034" y="11460"/>
                </a:lnTo>
                <a:lnTo>
                  <a:pt x="47476" y="12688"/>
                </a:lnTo>
                <a:lnTo>
                  <a:pt x="46955" y="13916"/>
                </a:lnTo>
                <a:lnTo>
                  <a:pt x="46509" y="15218"/>
                </a:lnTo>
                <a:lnTo>
                  <a:pt x="46174" y="16521"/>
                </a:lnTo>
                <a:lnTo>
                  <a:pt x="45876" y="17860"/>
                </a:lnTo>
                <a:lnTo>
                  <a:pt x="45690" y="19125"/>
                </a:lnTo>
                <a:lnTo>
                  <a:pt x="45579" y="20427"/>
                </a:lnTo>
                <a:lnTo>
                  <a:pt x="45541" y="21692"/>
                </a:lnTo>
                <a:lnTo>
                  <a:pt x="45579" y="22995"/>
                </a:lnTo>
                <a:lnTo>
                  <a:pt x="42788" y="23106"/>
                </a:lnTo>
                <a:lnTo>
                  <a:pt x="40072" y="23181"/>
                </a:lnTo>
                <a:lnTo>
                  <a:pt x="37467" y="23143"/>
                </a:lnTo>
                <a:lnTo>
                  <a:pt x="34937" y="23069"/>
                </a:lnTo>
                <a:lnTo>
                  <a:pt x="32519" y="22920"/>
                </a:lnTo>
                <a:lnTo>
                  <a:pt x="30175" y="22734"/>
                </a:lnTo>
                <a:lnTo>
                  <a:pt x="27905" y="22474"/>
                </a:lnTo>
                <a:lnTo>
                  <a:pt x="25747" y="22176"/>
                </a:lnTo>
                <a:lnTo>
                  <a:pt x="23664" y="21841"/>
                </a:lnTo>
                <a:lnTo>
                  <a:pt x="21692" y="21506"/>
                </a:lnTo>
                <a:lnTo>
                  <a:pt x="19794" y="21097"/>
                </a:lnTo>
                <a:lnTo>
                  <a:pt x="18008" y="20688"/>
                </a:lnTo>
                <a:lnTo>
                  <a:pt x="16297" y="20279"/>
                </a:lnTo>
                <a:lnTo>
                  <a:pt x="14697" y="19832"/>
                </a:lnTo>
                <a:lnTo>
                  <a:pt x="13171" y="19386"/>
                </a:lnTo>
                <a:lnTo>
                  <a:pt x="11757" y="18902"/>
                </a:lnTo>
                <a:lnTo>
                  <a:pt x="9711" y="18195"/>
                </a:lnTo>
                <a:lnTo>
                  <a:pt x="7776" y="17451"/>
                </a:lnTo>
                <a:lnTo>
                  <a:pt x="6028" y="16744"/>
                </a:lnTo>
                <a:lnTo>
                  <a:pt x="4465" y="16037"/>
                </a:lnTo>
                <a:lnTo>
                  <a:pt x="3088" y="15330"/>
                </a:lnTo>
                <a:lnTo>
                  <a:pt x="1898" y="14697"/>
                </a:lnTo>
                <a:lnTo>
                  <a:pt x="856" y="14139"/>
                </a:lnTo>
                <a:lnTo>
                  <a:pt x="0" y="13656"/>
                </a:lnTo>
                <a:lnTo>
                  <a:pt x="0" y="14325"/>
                </a:lnTo>
                <a:lnTo>
                  <a:pt x="893" y="14846"/>
                </a:lnTo>
                <a:lnTo>
                  <a:pt x="1935" y="15404"/>
                </a:lnTo>
                <a:lnTo>
                  <a:pt x="3125" y="16037"/>
                </a:lnTo>
                <a:lnTo>
                  <a:pt x="4502" y="16707"/>
                </a:lnTo>
                <a:lnTo>
                  <a:pt x="6028" y="17376"/>
                </a:lnTo>
                <a:lnTo>
                  <a:pt x="7739" y="18083"/>
                </a:lnTo>
                <a:lnTo>
                  <a:pt x="9562" y="18790"/>
                </a:lnTo>
                <a:lnTo>
                  <a:pt x="11571" y="19460"/>
                </a:lnTo>
                <a:lnTo>
                  <a:pt x="12985" y="19944"/>
                </a:lnTo>
                <a:lnTo>
                  <a:pt x="14511" y="20390"/>
                </a:lnTo>
                <a:lnTo>
                  <a:pt x="16111" y="20837"/>
                </a:lnTo>
                <a:lnTo>
                  <a:pt x="17822" y="21246"/>
                </a:lnTo>
                <a:lnTo>
                  <a:pt x="19645" y="21692"/>
                </a:lnTo>
                <a:lnTo>
                  <a:pt x="21543" y="22064"/>
                </a:lnTo>
                <a:lnTo>
                  <a:pt x="23552" y="22437"/>
                </a:lnTo>
                <a:lnTo>
                  <a:pt x="25636" y="22771"/>
                </a:lnTo>
                <a:lnTo>
                  <a:pt x="27831" y="23069"/>
                </a:lnTo>
                <a:lnTo>
                  <a:pt x="30100" y="23292"/>
                </a:lnTo>
                <a:lnTo>
                  <a:pt x="32445" y="23516"/>
                </a:lnTo>
                <a:lnTo>
                  <a:pt x="34900" y="23664"/>
                </a:lnTo>
                <a:lnTo>
                  <a:pt x="37467" y="23739"/>
                </a:lnTo>
                <a:lnTo>
                  <a:pt x="40072" y="23776"/>
                </a:lnTo>
                <a:lnTo>
                  <a:pt x="42788" y="23702"/>
                </a:lnTo>
                <a:lnTo>
                  <a:pt x="45616" y="23590"/>
                </a:lnTo>
                <a:lnTo>
                  <a:pt x="45727" y="24706"/>
                </a:lnTo>
                <a:lnTo>
                  <a:pt x="45876" y="25822"/>
                </a:lnTo>
                <a:lnTo>
                  <a:pt x="46100" y="26901"/>
                </a:lnTo>
                <a:lnTo>
                  <a:pt x="46397" y="27980"/>
                </a:lnTo>
                <a:lnTo>
                  <a:pt x="46806" y="29245"/>
                </a:lnTo>
                <a:lnTo>
                  <a:pt x="47290" y="30473"/>
                </a:lnTo>
                <a:lnTo>
                  <a:pt x="47848" y="31664"/>
                </a:lnTo>
                <a:lnTo>
                  <a:pt x="48444" y="32817"/>
                </a:lnTo>
                <a:lnTo>
                  <a:pt x="49150" y="33933"/>
                </a:lnTo>
                <a:lnTo>
                  <a:pt x="49895" y="35012"/>
                </a:lnTo>
                <a:lnTo>
                  <a:pt x="50713" y="36054"/>
                </a:lnTo>
                <a:lnTo>
                  <a:pt x="51643" y="37059"/>
                </a:lnTo>
                <a:lnTo>
                  <a:pt x="52499" y="37877"/>
                </a:lnTo>
                <a:lnTo>
                  <a:pt x="53504" y="38808"/>
                </a:lnTo>
                <a:lnTo>
                  <a:pt x="54769" y="39775"/>
                </a:lnTo>
                <a:lnTo>
                  <a:pt x="56183" y="40780"/>
                </a:lnTo>
                <a:lnTo>
                  <a:pt x="57001" y="41338"/>
                </a:lnTo>
                <a:lnTo>
                  <a:pt x="57894" y="41859"/>
                </a:lnTo>
                <a:lnTo>
                  <a:pt x="58824" y="42417"/>
                </a:lnTo>
                <a:lnTo>
                  <a:pt x="59792" y="43012"/>
                </a:lnTo>
                <a:lnTo>
                  <a:pt x="60871" y="43570"/>
                </a:lnTo>
                <a:lnTo>
                  <a:pt x="61987" y="44165"/>
                </a:lnTo>
                <a:lnTo>
                  <a:pt x="63215" y="44761"/>
                </a:lnTo>
                <a:lnTo>
                  <a:pt x="64480" y="45356"/>
                </a:lnTo>
                <a:lnTo>
                  <a:pt x="65931" y="45356"/>
                </a:lnTo>
                <a:lnTo>
                  <a:pt x="63922" y="44463"/>
                </a:lnTo>
                <a:lnTo>
                  <a:pt x="61987" y="43496"/>
                </a:lnTo>
                <a:lnTo>
                  <a:pt x="60052" y="42454"/>
                </a:lnTo>
                <a:lnTo>
                  <a:pt x="58229" y="41412"/>
                </a:lnTo>
                <a:lnTo>
                  <a:pt x="57336" y="40854"/>
                </a:lnTo>
                <a:lnTo>
                  <a:pt x="56480" y="40259"/>
                </a:lnTo>
                <a:lnTo>
                  <a:pt x="55662" y="39701"/>
                </a:lnTo>
                <a:lnTo>
                  <a:pt x="54843" y="39105"/>
                </a:lnTo>
                <a:lnTo>
                  <a:pt x="54099" y="38510"/>
                </a:lnTo>
                <a:lnTo>
                  <a:pt x="53392" y="37877"/>
                </a:lnTo>
                <a:lnTo>
                  <a:pt x="52685" y="37282"/>
                </a:lnTo>
                <a:lnTo>
                  <a:pt x="52053" y="36612"/>
                </a:lnTo>
                <a:lnTo>
                  <a:pt x="51197" y="35682"/>
                </a:lnTo>
                <a:lnTo>
                  <a:pt x="50378" y="34640"/>
                </a:lnTo>
                <a:lnTo>
                  <a:pt x="49634" y="33599"/>
                </a:lnTo>
                <a:lnTo>
                  <a:pt x="48964" y="32520"/>
                </a:lnTo>
                <a:lnTo>
                  <a:pt x="48369" y="31403"/>
                </a:lnTo>
                <a:lnTo>
                  <a:pt x="47848" y="30250"/>
                </a:lnTo>
                <a:lnTo>
                  <a:pt x="47365" y="29059"/>
                </a:lnTo>
                <a:lnTo>
                  <a:pt x="46955" y="27832"/>
                </a:lnTo>
                <a:lnTo>
                  <a:pt x="46695" y="26753"/>
                </a:lnTo>
                <a:lnTo>
                  <a:pt x="46472" y="25711"/>
                </a:lnTo>
                <a:lnTo>
                  <a:pt x="46323" y="24632"/>
                </a:lnTo>
                <a:lnTo>
                  <a:pt x="46211" y="23553"/>
                </a:lnTo>
                <a:lnTo>
                  <a:pt x="48369" y="23404"/>
                </a:lnTo>
                <a:lnTo>
                  <a:pt x="50564" y="23181"/>
                </a:lnTo>
                <a:lnTo>
                  <a:pt x="51792" y="23069"/>
                </a:lnTo>
                <a:lnTo>
                  <a:pt x="52946" y="22883"/>
                </a:lnTo>
                <a:lnTo>
                  <a:pt x="54099" y="22734"/>
                </a:lnTo>
                <a:lnTo>
                  <a:pt x="55252" y="22548"/>
                </a:lnTo>
                <a:lnTo>
                  <a:pt x="56331" y="22325"/>
                </a:lnTo>
                <a:lnTo>
                  <a:pt x="57410" y="22102"/>
                </a:lnTo>
                <a:lnTo>
                  <a:pt x="58415" y="21841"/>
                </a:lnTo>
                <a:lnTo>
                  <a:pt x="59420" y="21581"/>
                </a:lnTo>
                <a:lnTo>
                  <a:pt x="60387" y="21283"/>
                </a:lnTo>
                <a:lnTo>
                  <a:pt x="61354" y="20985"/>
                </a:lnTo>
                <a:lnTo>
                  <a:pt x="62247" y="20651"/>
                </a:lnTo>
                <a:lnTo>
                  <a:pt x="63103" y="20316"/>
                </a:lnTo>
                <a:lnTo>
                  <a:pt x="63959" y="19944"/>
                </a:lnTo>
                <a:lnTo>
                  <a:pt x="64777" y="19572"/>
                </a:lnTo>
                <a:lnTo>
                  <a:pt x="65559" y="19162"/>
                </a:lnTo>
                <a:lnTo>
                  <a:pt x="66303" y="18753"/>
                </a:lnTo>
                <a:lnTo>
                  <a:pt x="66898" y="18381"/>
                </a:lnTo>
                <a:lnTo>
                  <a:pt x="67494" y="17972"/>
                </a:lnTo>
                <a:lnTo>
                  <a:pt x="68052" y="17600"/>
                </a:lnTo>
                <a:lnTo>
                  <a:pt x="68573" y="17190"/>
                </a:lnTo>
                <a:lnTo>
                  <a:pt x="69093" y="16744"/>
                </a:lnTo>
                <a:lnTo>
                  <a:pt x="69540" y="16335"/>
                </a:lnTo>
                <a:lnTo>
                  <a:pt x="69986" y="15888"/>
                </a:lnTo>
                <a:lnTo>
                  <a:pt x="70433" y="15442"/>
                </a:lnTo>
                <a:lnTo>
                  <a:pt x="70805" y="14958"/>
                </a:lnTo>
                <a:lnTo>
                  <a:pt x="71177" y="14511"/>
                </a:lnTo>
                <a:lnTo>
                  <a:pt x="71512" y="14028"/>
                </a:lnTo>
                <a:lnTo>
                  <a:pt x="71810" y="13544"/>
                </a:lnTo>
                <a:lnTo>
                  <a:pt x="72070" y="13023"/>
                </a:lnTo>
                <a:lnTo>
                  <a:pt x="72330" y="12539"/>
                </a:lnTo>
                <a:lnTo>
                  <a:pt x="72517" y="12019"/>
                </a:lnTo>
                <a:lnTo>
                  <a:pt x="72703" y="11498"/>
                </a:lnTo>
                <a:lnTo>
                  <a:pt x="72889" y="10865"/>
                </a:lnTo>
                <a:lnTo>
                  <a:pt x="73000" y="10233"/>
                </a:lnTo>
                <a:lnTo>
                  <a:pt x="73075" y="9600"/>
                </a:lnTo>
                <a:lnTo>
                  <a:pt x="73112" y="8968"/>
                </a:lnTo>
                <a:lnTo>
                  <a:pt x="73112" y="8335"/>
                </a:lnTo>
                <a:lnTo>
                  <a:pt x="73037" y="7703"/>
                </a:lnTo>
                <a:lnTo>
                  <a:pt x="72926" y="7107"/>
                </a:lnTo>
                <a:lnTo>
                  <a:pt x="72814" y="6512"/>
                </a:lnTo>
                <a:lnTo>
                  <a:pt x="72591" y="5917"/>
                </a:lnTo>
                <a:lnTo>
                  <a:pt x="72368" y="5321"/>
                </a:lnTo>
                <a:lnTo>
                  <a:pt x="72107" y="4763"/>
                </a:lnTo>
                <a:lnTo>
                  <a:pt x="71772" y="4242"/>
                </a:lnTo>
                <a:lnTo>
                  <a:pt x="71400" y="3721"/>
                </a:lnTo>
                <a:lnTo>
                  <a:pt x="70991" y="3201"/>
                </a:lnTo>
                <a:lnTo>
                  <a:pt x="70545" y="2717"/>
                </a:lnTo>
                <a:lnTo>
                  <a:pt x="70061" y="2270"/>
                </a:lnTo>
                <a:lnTo>
                  <a:pt x="69503" y="1824"/>
                </a:lnTo>
                <a:lnTo>
                  <a:pt x="68870" y="1415"/>
                </a:lnTo>
                <a:lnTo>
                  <a:pt x="68238" y="1043"/>
                </a:lnTo>
                <a:lnTo>
                  <a:pt x="67605" y="745"/>
                </a:lnTo>
                <a:lnTo>
                  <a:pt x="66898" y="484"/>
                </a:lnTo>
                <a:lnTo>
                  <a:pt x="66229" y="298"/>
                </a:lnTo>
                <a:lnTo>
                  <a:pt x="65522" y="150"/>
                </a:lnTo>
                <a:lnTo>
                  <a:pt x="64777" y="38"/>
                </a:lnTo>
                <a:lnTo>
                  <a:pt x="64033"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latin typeface="Nunito Sans"/>
              <a:ea typeface="Nunito Sans"/>
              <a:cs typeface="Nunito Sans"/>
              <a:sym typeface="Nunito Sans"/>
            </a:endParaRPr>
          </a:p>
        </p:txBody>
      </p:sp>
      <p:sp>
        <p:nvSpPr>
          <p:cNvPr id="109" name="Google Shape;109;p1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40.xml"/><Relationship Id="rId20" Type="http://schemas.openxmlformats.org/officeDocument/2006/relationships/slideLayout" Target="../slideLayouts/slideLayout20.xml"/><Relationship Id="rId42" Type="http://schemas.openxmlformats.org/officeDocument/2006/relationships/slideLayout" Target="../slideLayouts/slideLayout42.xml"/><Relationship Id="rId41" Type="http://schemas.openxmlformats.org/officeDocument/2006/relationships/slideLayout" Target="../slideLayouts/slideLayout41.xml"/><Relationship Id="rId22" Type="http://schemas.openxmlformats.org/officeDocument/2006/relationships/slideLayout" Target="../slideLayouts/slideLayout22.xml"/><Relationship Id="rId44" Type="http://schemas.openxmlformats.org/officeDocument/2006/relationships/slideLayout" Target="../slideLayouts/slideLayout44.xml"/><Relationship Id="rId21" Type="http://schemas.openxmlformats.org/officeDocument/2006/relationships/slideLayout" Target="../slideLayouts/slideLayout21.xml"/><Relationship Id="rId43" Type="http://schemas.openxmlformats.org/officeDocument/2006/relationships/slideLayout" Target="../slideLayouts/slideLayout43.xml"/><Relationship Id="rId24" Type="http://schemas.openxmlformats.org/officeDocument/2006/relationships/slideLayout" Target="../slideLayouts/slideLayout24.xml"/><Relationship Id="rId46" Type="http://schemas.openxmlformats.org/officeDocument/2006/relationships/theme" Target="../theme/theme1.xml"/><Relationship Id="rId23" Type="http://schemas.openxmlformats.org/officeDocument/2006/relationships/slideLayout" Target="../slideLayouts/slideLayout23.xml"/><Relationship Id="rId45" Type="http://schemas.openxmlformats.org/officeDocument/2006/relationships/slideLayout" Target="../slideLayouts/slideLayout45.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33" Type="http://schemas.openxmlformats.org/officeDocument/2006/relationships/slideLayout" Target="../slideLayouts/slideLayout33.xml"/><Relationship Id="rId10" Type="http://schemas.openxmlformats.org/officeDocument/2006/relationships/slideLayout" Target="../slideLayouts/slideLayout10.xml"/><Relationship Id="rId32" Type="http://schemas.openxmlformats.org/officeDocument/2006/relationships/slideLayout" Target="../slideLayouts/slideLayout32.xml"/><Relationship Id="rId13" Type="http://schemas.openxmlformats.org/officeDocument/2006/relationships/slideLayout" Target="../slideLayouts/slideLayout13.xml"/><Relationship Id="rId35" Type="http://schemas.openxmlformats.org/officeDocument/2006/relationships/slideLayout" Target="../slideLayouts/slideLayout35.xml"/><Relationship Id="rId12" Type="http://schemas.openxmlformats.org/officeDocument/2006/relationships/slideLayout" Target="../slideLayouts/slideLayout12.xml"/><Relationship Id="rId34" Type="http://schemas.openxmlformats.org/officeDocument/2006/relationships/slideLayout" Target="../slideLayouts/slideLayout34.xml"/><Relationship Id="rId15" Type="http://schemas.openxmlformats.org/officeDocument/2006/relationships/slideLayout" Target="../slideLayouts/slideLayout15.xml"/><Relationship Id="rId37" Type="http://schemas.openxmlformats.org/officeDocument/2006/relationships/slideLayout" Target="../slideLayouts/slideLayout37.xml"/><Relationship Id="rId14" Type="http://schemas.openxmlformats.org/officeDocument/2006/relationships/slideLayout" Target="../slideLayouts/slideLayout14.xml"/><Relationship Id="rId36" Type="http://schemas.openxmlformats.org/officeDocument/2006/relationships/slideLayout" Target="../slideLayouts/slideLayout36.xml"/><Relationship Id="rId17" Type="http://schemas.openxmlformats.org/officeDocument/2006/relationships/slideLayout" Target="../slideLayouts/slideLayout17.xml"/><Relationship Id="rId39" Type="http://schemas.openxmlformats.org/officeDocument/2006/relationships/slideLayout" Target="../slideLayouts/slideLayout39.xml"/><Relationship Id="rId16" Type="http://schemas.openxmlformats.org/officeDocument/2006/relationships/slideLayout" Target="../slideLayouts/slideLayout16.xml"/><Relationship Id="rId38" Type="http://schemas.openxmlformats.org/officeDocument/2006/relationships/slideLayout" Target="../slideLayouts/slideLayout38.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dk2"/>
        </a:solidFill>
      </p:bgPr>
    </p:bg>
    <p:spTree>
      <p:nvGrpSpPr>
        <p:cNvPr id="5" name="Shape 5"/>
        <p:cNvGrpSpPr/>
        <p:nvPr/>
      </p:nvGrpSpPr>
      <p:grpSpPr>
        <a:xfrm>
          <a:off x="0" y="0"/>
          <a:ext cx="0" cy="0"/>
          <a:chOff x="0" y="0"/>
          <a:chExt cx="0" cy="0"/>
        </a:xfrm>
      </p:grpSpPr>
      <p:sp>
        <p:nvSpPr>
          <p:cNvPr id="6" name="Google Shape;6;p1"/>
          <p:cNvSpPr txBox="1"/>
          <p:nvPr>
            <p:ph idx="1" type="body"/>
          </p:nvPr>
        </p:nvSpPr>
        <p:spPr>
          <a:xfrm>
            <a:off x="228600" y="1833125"/>
            <a:ext cx="5760600" cy="3460200"/>
          </a:xfrm>
          <a:prstGeom prst="rect">
            <a:avLst/>
          </a:prstGeom>
          <a:noFill/>
          <a:ln>
            <a:noFill/>
          </a:ln>
        </p:spPr>
        <p:txBody>
          <a:bodyPr anchorCtr="0" anchor="t" bIns="91425" lIns="91425" spcFirstLastPara="1" rIns="91425" wrap="square" tIns="91425">
            <a:spAutoFit/>
          </a:bodyPr>
          <a:lstStyle>
            <a:lvl1pPr indent="-304800" lvl="0" marL="457200">
              <a:lnSpc>
                <a:spcPct val="115000"/>
              </a:lnSpc>
              <a:spcBef>
                <a:spcPts val="0"/>
              </a:spcBef>
              <a:spcAft>
                <a:spcPts val="0"/>
              </a:spcAft>
              <a:buClr>
                <a:schemeClr val="dk1"/>
              </a:buClr>
              <a:buSzPts val="1200"/>
              <a:buFont typeface="Nunito Sans"/>
              <a:buChar char="●"/>
              <a:defRPr sz="1200">
                <a:solidFill>
                  <a:schemeClr val="dk1"/>
                </a:solidFill>
                <a:latin typeface="Nunito Sans"/>
                <a:ea typeface="Nunito Sans"/>
                <a:cs typeface="Nunito Sans"/>
                <a:sym typeface="Nunito Sans"/>
              </a:defRPr>
            </a:lvl1pPr>
            <a:lvl2pPr indent="-304800" lvl="1" marL="914400">
              <a:lnSpc>
                <a:spcPct val="115000"/>
              </a:lnSpc>
              <a:spcBef>
                <a:spcPts val="800"/>
              </a:spcBef>
              <a:spcAft>
                <a:spcPts val="0"/>
              </a:spcAft>
              <a:buClr>
                <a:schemeClr val="dk1"/>
              </a:buClr>
              <a:buSzPts val="1200"/>
              <a:buFont typeface="Nunito Sans"/>
              <a:buChar char="○"/>
              <a:defRPr sz="1200">
                <a:solidFill>
                  <a:schemeClr val="dk1"/>
                </a:solidFill>
                <a:latin typeface="Nunito Sans"/>
                <a:ea typeface="Nunito Sans"/>
                <a:cs typeface="Nunito Sans"/>
                <a:sym typeface="Nunito Sans"/>
              </a:defRPr>
            </a:lvl2pPr>
            <a:lvl3pPr indent="-304800" lvl="2" marL="1371600">
              <a:lnSpc>
                <a:spcPct val="115000"/>
              </a:lnSpc>
              <a:spcBef>
                <a:spcPts val="800"/>
              </a:spcBef>
              <a:spcAft>
                <a:spcPts val="0"/>
              </a:spcAft>
              <a:buClr>
                <a:schemeClr val="dk1"/>
              </a:buClr>
              <a:buSzPts val="1200"/>
              <a:buFont typeface="Nunito Sans"/>
              <a:buChar char="■"/>
              <a:defRPr sz="1200">
                <a:solidFill>
                  <a:schemeClr val="dk1"/>
                </a:solidFill>
                <a:latin typeface="Nunito Sans"/>
                <a:ea typeface="Nunito Sans"/>
                <a:cs typeface="Nunito Sans"/>
                <a:sym typeface="Nunito Sans"/>
              </a:defRPr>
            </a:lvl3pPr>
            <a:lvl4pPr indent="-304800" lvl="3" marL="1828800">
              <a:lnSpc>
                <a:spcPct val="115000"/>
              </a:lnSpc>
              <a:spcBef>
                <a:spcPts val="800"/>
              </a:spcBef>
              <a:spcAft>
                <a:spcPts val="0"/>
              </a:spcAft>
              <a:buClr>
                <a:schemeClr val="dk1"/>
              </a:buClr>
              <a:buSzPts val="1200"/>
              <a:buFont typeface="Nunito Sans"/>
              <a:buChar char="●"/>
              <a:defRPr sz="1200">
                <a:solidFill>
                  <a:schemeClr val="dk1"/>
                </a:solidFill>
                <a:latin typeface="Nunito Sans"/>
                <a:ea typeface="Nunito Sans"/>
                <a:cs typeface="Nunito Sans"/>
                <a:sym typeface="Nunito Sans"/>
              </a:defRPr>
            </a:lvl4pPr>
            <a:lvl5pPr indent="-304800" lvl="4" marL="2286000">
              <a:lnSpc>
                <a:spcPct val="115000"/>
              </a:lnSpc>
              <a:spcBef>
                <a:spcPts val="800"/>
              </a:spcBef>
              <a:spcAft>
                <a:spcPts val="0"/>
              </a:spcAft>
              <a:buClr>
                <a:schemeClr val="dk1"/>
              </a:buClr>
              <a:buSzPts val="1200"/>
              <a:buFont typeface="Nunito Sans"/>
              <a:buChar char="○"/>
              <a:defRPr sz="1200">
                <a:solidFill>
                  <a:schemeClr val="dk1"/>
                </a:solidFill>
                <a:latin typeface="Nunito Sans"/>
                <a:ea typeface="Nunito Sans"/>
                <a:cs typeface="Nunito Sans"/>
                <a:sym typeface="Nunito Sans"/>
              </a:defRPr>
            </a:lvl5pPr>
            <a:lvl6pPr indent="-304800" lvl="5" marL="2743200">
              <a:lnSpc>
                <a:spcPct val="115000"/>
              </a:lnSpc>
              <a:spcBef>
                <a:spcPts val="800"/>
              </a:spcBef>
              <a:spcAft>
                <a:spcPts val="0"/>
              </a:spcAft>
              <a:buClr>
                <a:schemeClr val="dk1"/>
              </a:buClr>
              <a:buSzPts val="1200"/>
              <a:buFont typeface="Nunito Sans"/>
              <a:buChar char="■"/>
              <a:defRPr sz="1200">
                <a:solidFill>
                  <a:schemeClr val="dk1"/>
                </a:solidFill>
                <a:latin typeface="Nunito Sans"/>
                <a:ea typeface="Nunito Sans"/>
                <a:cs typeface="Nunito Sans"/>
                <a:sym typeface="Nunito Sans"/>
              </a:defRPr>
            </a:lvl6pPr>
            <a:lvl7pPr indent="-304800" lvl="6" marL="3200400">
              <a:lnSpc>
                <a:spcPct val="115000"/>
              </a:lnSpc>
              <a:spcBef>
                <a:spcPts val="800"/>
              </a:spcBef>
              <a:spcAft>
                <a:spcPts val="0"/>
              </a:spcAft>
              <a:buClr>
                <a:schemeClr val="dk1"/>
              </a:buClr>
              <a:buSzPts val="1200"/>
              <a:buFont typeface="Nunito Sans"/>
              <a:buChar char="●"/>
              <a:defRPr sz="1200">
                <a:solidFill>
                  <a:schemeClr val="dk1"/>
                </a:solidFill>
                <a:latin typeface="Nunito Sans"/>
                <a:ea typeface="Nunito Sans"/>
                <a:cs typeface="Nunito Sans"/>
                <a:sym typeface="Nunito Sans"/>
              </a:defRPr>
            </a:lvl7pPr>
            <a:lvl8pPr indent="-304800" lvl="7" marL="3657600">
              <a:lnSpc>
                <a:spcPct val="115000"/>
              </a:lnSpc>
              <a:spcBef>
                <a:spcPts val="800"/>
              </a:spcBef>
              <a:spcAft>
                <a:spcPts val="0"/>
              </a:spcAft>
              <a:buClr>
                <a:schemeClr val="dk1"/>
              </a:buClr>
              <a:buSzPts val="1200"/>
              <a:buFont typeface="Nunito Sans"/>
              <a:buChar char="○"/>
              <a:defRPr sz="1200">
                <a:solidFill>
                  <a:schemeClr val="dk1"/>
                </a:solidFill>
                <a:latin typeface="Nunito Sans"/>
                <a:ea typeface="Nunito Sans"/>
                <a:cs typeface="Nunito Sans"/>
                <a:sym typeface="Nunito Sans"/>
              </a:defRPr>
            </a:lvl8pPr>
            <a:lvl9pPr indent="-304800" lvl="8" marL="4114800">
              <a:lnSpc>
                <a:spcPct val="115000"/>
              </a:lnSpc>
              <a:spcBef>
                <a:spcPts val="800"/>
              </a:spcBef>
              <a:spcAft>
                <a:spcPts val="800"/>
              </a:spcAft>
              <a:buClr>
                <a:schemeClr val="dk1"/>
              </a:buClr>
              <a:buSzPts val="1200"/>
              <a:buFont typeface="Nunito Sans"/>
              <a:buChar char="■"/>
              <a:defRPr sz="1200">
                <a:solidFill>
                  <a:schemeClr val="dk1"/>
                </a:solidFill>
                <a:latin typeface="Nunito Sans"/>
                <a:ea typeface="Nunito Sans"/>
                <a:cs typeface="Nunito Sans"/>
                <a:sym typeface="Nunito Sans"/>
              </a:defRPr>
            </a:lvl9pPr>
          </a:lstStyle>
          <a:p/>
        </p:txBody>
      </p:sp>
      <p:sp>
        <p:nvSpPr>
          <p:cNvPr id="7" name="Google Shape;7;p1"/>
          <p:cNvSpPr txBox="1"/>
          <p:nvPr>
            <p:ph type="title"/>
          </p:nvPr>
        </p:nvSpPr>
        <p:spPr>
          <a:xfrm>
            <a:off x="228600" y="256925"/>
            <a:ext cx="5707200" cy="587700"/>
          </a:xfrm>
          <a:prstGeom prst="rect">
            <a:avLst/>
          </a:prstGeom>
          <a:noFill/>
          <a:ln>
            <a:noFill/>
          </a:ln>
        </p:spPr>
        <p:txBody>
          <a:bodyPr anchorCtr="0" anchor="t" bIns="91425" lIns="91425" spcFirstLastPara="1" rIns="91425" wrap="square" tIns="91425">
            <a:spAutoFit/>
          </a:bodyPr>
          <a:lstStyle>
            <a:lvl1pPr lvl="0">
              <a:spcBef>
                <a:spcPts val="0"/>
              </a:spcBef>
              <a:spcAft>
                <a:spcPts val="0"/>
              </a:spcAft>
              <a:buNone/>
              <a:defRPr b="1" sz="2800">
                <a:solidFill>
                  <a:schemeClr val="dk1"/>
                </a:solidFill>
                <a:latin typeface="Poppins"/>
                <a:ea typeface="Poppins"/>
                <a:cs typeface="Poppins"/>
                <a:sym typeface="Poppins"/>
              </a:defRPr>
            </a:lvl1pPr>
            <a:lvl2pPr lvl="1">
              <a:spcBef>
                <a:spcPts val="0"/>
              </a:spcBef>
              <a:spcAft>
                <a:spcPts val="0"/>
              </a:spcAft>
              <a:buNone/>
              <a:defRPr sz="2800">
                <a:solidFill>
                  <a:schemeClr val="dk1"/>
                </a:solidFill>
                <a:latin typeface="Poppins SemiBold"/>
                <a:ea typeface="Poppins SemiBold"/>
                <a:cs typeface="Poppins SemiBold"/>
                <a:sym typeface="Poppins SemiBold"/>
              </a:defRPr>
            </a:lvl2pPr>
            <a:lvl3pPr lvl="2">
              <a:spcBef>
                <a:spcPts val="0"/>
              </a:spcBef>
              <a:spcAft>
                <a:spcPts val="0"/>
              </a:spcAft>
              <a:buNone/>
              <a:defRPr sz="2800">
                <a:solidFill>
                  <a:schemeClr val="dk1"/>
                </a:solidFill>
                <a:latin typeface="Poppins SemiBold"/>
                <a:ea typeface="Poppins SemiBold"/>
                <a:cs typeface="Poppins SemiBold"/>
                <a:sym typeface="Poppins SemiBold"/>
              </a:defRPr>
            </a:lvl3pPr>
            <a:lvl4pPr lvl="3">
              <a:spcBef>
                <a:spcPts val="0"/>
              </a:spcBef>
              <a:spcAft>
                <a:spcPts val="0"/>
              </a:spcAft>
              <a:buNone/>
              <a:defRPr sz="2800">
                <a:solidFill>
                  <a:schemeClr val="dk1"/>
                </a:solidFill>
                <a:latin typeface="Poppins SemiBold"/>
                <a:ea typeface="Poppins SemiBold"/>
                <a:cs typeface="Poppins SemiBold"/>
                <a:sym typeface="Poppins SemiBold"/>
              </a:defRPr>
            </a:lvl4pPr>
            <a:lvl5pPr lvl="4">
              <a:spcBef>
                <a:spcPts val="0"/>
              </a:spcBef>
              <a:spcAft>
                <a:spcPts val="0"/>
              </a:spcAft>
              <a:buNone/>
              <a:defRPr sz="2800">
                <a:solidFill>
                  <a:schemeClr val="dk1"/>
                </a:solidFill>
                <a:latin typeface="Poppins SemiBold"/>
                <a:ea typeface="Poppins SemiBold"/>
                <a:cs typeface="Poppins SemiBold"/>
                <a:sym typeface="Poppins SemiBold"/>
              </a:defRPr>
            </a:lvl5pPr>
            <a:lvl6pPr lvl="5">
              <a:spcBef>
                <a:spcPts val="0"/>
              </a:spcBef>
              <a:spcAft>
                <a:spcPts val="0"/>
              </a:spcAft>
              <a:buNone/>
              <a:defRPr sz="2800">
                <a:solidFill>
                  <a:schemeClr val="dk1"/>
                </a:solidFill>
                <a:latin typeface="Poppins SemiBold"/>
                <a:ea typeface="Poppins SemiBold"/>
                <a:cs typeface="Poppins SemiBold"/>
                <a:sym typeface="Poppins SemiBold"/>
              </a:defRPr>
            </a:lvl6pPr>
            <a:lvl7pPr lvl="6">
              <a:spcBef>
                <a:spcPts val="0"/>
              </a:spcBef>
              <a:spcAft>
                <a:spcPts val="0"/>
              </a:spcAft>
              <a:buNone/>
              <a:defRPr sz="2800">
                <a:solidFill>
                  <a:schemeClr val="dk1"/>
                </a:solidFill>
                <a:latin typeface="Poppins SemiBold"/>
                <a:ea typeface="Poppins SemiBold"/>
                <a:cs typeface="Poppins SemiBold"/>
                <a:sym typeface="Poppins SemiBold"/>
              </a:defRPr>
            </a:lvl7pPr>
            <a:lvl8pPr lvl="7">
              <a:spcBef>
                <a:spcPts val="0"/>
              </a:spcBef>
              <a:spcAft>
                <a:spcPts val="0"/>
              </a:spcAft>
              <a:buNone/>
              <a:defRPr sz="2800">
                <a:solidFill>
                  <a:schemeClr val="dk1"/>
                </a:solidFill>
                <a:latin typeface="Poppins SemiBold"/>
                <a:ea typeface="Poppins SemiBold"/>
                <a:cs typeface="Poppins SemiBold"/>
                <a:sym typeface="Poppins SemiBold"/>
              </a:defRPr>
            </a:lvl8pPr>
            <a:lvl9pPr lvl="8">
              <a:spcBef>
                <a:spcPts val="0"/>
              </a:spcBef>
              <a:spcAft>
                <a:spcPts val="0"/>
              </a:spcAft>
              <a:buNone/>
              <a:defRPr sz="2800">
                <a:solidFill>
                  <a:schemeClr val="dk1"/>
                </a:solidFill>
                <a:latin typeface="Poppins SemiBold"/>
                <a:ea typeface="Poppins SemiBold"/>
                <a:cs typeface="Poppins SemiBold"/>
                <a:sym typeface="Poppins SemiBold"/>
              </a:defRPr>
            </a:lvl9pPr>
          </a:lstStyle>
          <a:p/>
        </p:txBody>
      </p:sp>
      <p:sp>
        <p:nvSpPr>
          <p:cNvPr id="8" name="Google Shape;8;p1"/>
          <p:cNvSpPr txBox="1"/>
          <p:nvPr>
            <p:ph idx="2" type="body"/>
          </p:nvPr>
        </p:nvSpPr>
        <p:spPr>
          <a:xfrm>
            <a:off x="4392125" y="1843600"/>
            <a:ext cx="3919500" cy="2773200"/>
          </a:xfrm>
          <a:prstGeom prst="rect">
            <a:avLst/>
          </a:prstGeom>
          <a:noFill/>
          <a:ln>
            <a:noFill/>
          </a:ln>
        </p:spPr>
        <p:txBody>
          <a:bodyPr anchorCtr="0" anchor="t" bIns="91425" lIns="91425" spcFirstLastPara="1" rIns="91425" wrap="square" tIns="91425">
            <a:noAutofit/>
          </a:bodyPr>
          <a:lstStyle>
            <a:lvl1pPr indent="-304800" lvl="0" marL="457200">
              <a:spcBef>
                <a:spcPts val="0"/>
              </a:spcBef>
              <a:spcAft>
                <a:spcPts val="0"/>
              </a:spcAft>
              <a:buClr>
                <a:schemeClr val="dk1"/>
              </a:buClr>
              <a:buSzPts val="1200"/>
              <a:buFont typeface="Nunito Sans"/>
              <a:buChar char="●"/>
              <a:defRPr sz="1200">
                <a:solidFill>
                  <a:schemeClr val="dk1"/>
                </a:solidFill>
                <a:latin typeface="Nunito Sans"/>
                <a:ea typeface="Nunito Sans"/>
                <a:cs typeface="Nunito Sans"/>
                <a:sym typeface="Nunito Sans"/>
              </a:defRPr>
            </a:lvl1pPr>
            <a:lvl2pPr indent="-304800" lvl="1" marL="914400">
              <a:spcBef>
                <a:spcPts val="0"/>
              </a:spcBef>
              <a:spcAft>
                <a:spcPts val="0"/>
              </a:spcAft>
              <a:buClr>
                <a:schemeClr val="dk1"/>
              </a:buClr>
              <a:buSzPts val="1200"/>
              <a:buFont typeface="Nunito Sans"/>
              <a:buChar char="○"/>
              <a:defRPr sz="1200">
                <a:solidFill>
                  <a:schemeClr val="dk1"/>
                </a:solidFill>
                <a:latin typeface="Nunito Sans"/>
                <a:ea typeface="Nunito Sans"/>
                <a:cs typeface="Nunito Sans"/>
                <a:sym typeface="Nunito Sans"/>
              </a:defRPr>
            </a:lvl2pPr>
            <a:lvl3pPr indent="-304800" lvl="2" marL="1371600">
              <a:spcBef>
                <a:spcPts val="0"/>
              </a:spcBef>
              <a:spcAft>
                <a:spcPts val="0"/>
              </a:spcAft>
              <a:buClr>
                <a:schemeClr val="dk1"/>
              </a:buClr>
              <a:buSzPts val="1200"/>
              <a:buFont typeface="Nunito Sans"/>
              <a:buChar char="■"/>
              <a:defRPr sz="1200">
                <a:solidFill>
                  <a:schemeClr val="dk1"/>
                </a:solidFill>
                <a:latin typeface="Nunito Sans"/>
                <a:ea typeface="Nunito Sans"/>
                <a:cs typeface="Nunito Sans"/>
                <a:sym typeface="Nunito Sans"/>
              </a:defRPr>
            </a:lvl3pPr>
            <a:lvl4pPr indent="-304800" lvl="3" marL="1828800">
              <a:spcBef>
                <a:spcPts val="0"/>
              </a:spcBef>
              <a:spcAft>
                <a:spcPts val="0"/>
              </a:spcAft>
              <a:buClr>
                <a:schemeClr val="dk1"/>
              </a:buClr>
              <a:buSzPts val="1200"/>
              <a:buFont typeface="Nunito Sans"/>
              <a:buChar char="●"/>
              <a:defRPr sz="1200">
                <a:solidFill>
                  <a:schemeClr val="dk1"/>
                </a:solidFill>
                <a:latin typeface="Nunito Sans"/>
                <a:ea typeface="Nunito Sans"/>
                <a:cs typeface="Nunito Sans"/>
                <a:sym typeface="Nunito Sans"/>
              </a:defRPr>
            </a:lvl4pPr>
            <a:lvl5pPr indent="-304800" lvl="4" marL="2286000">
              <a:spcBef>
                <a:spcPts val="0"/>
              </a:spcBef>
              <a:spcAft>
                <a:spcPts val="0"/>
              </a:spcAft>
              <a:buClr>
                <a:schemeClr val="dk1"/>
              </a:buClr>
              <a:buSzPts val="1200"/>
              <a:buFont typeface="Nunito Sans"/>
              <a:buChar char="○"/>
              <a:defRPr sz="1200">
                <a:solidFill>
                  <a:schemeClr val="dk1"/>
                </a:solidFill>
                <a:latin typeface="Nunito Sans"/>
                <a:ea typeface="Nunito Sans"/>
                <a:cs typeface="Nunito Sans"/>
                <a:sym typeface="Nunito Sans"/>
              </a:defRPr>
            </a:lvl5pPr>
            <a:lvl6pPr indent="-304800" lvl="5" marL="2743200">
              <a:spcBef>
                <a:spcPts val="0"/>
              </a:spcBef>
              <a:spcAft>
                <a:spcPts val="0"/>
              </a:spcAft>
              <a:buClr>
                <a:schemeClr val="dk1"/>
              </a:buClr>
              <a:buSzPts val="1200"/>
              <a:buFont typeface="Nunito Sans"/>
              <a:buChar char="■"/>
              <a:defRPr sz="1200">
                <a:solidFill>
                  <a:schemeClr val="dk1"/>
                </a:solidFill>
                <a:latin typeface="Nunito Sans"/>
                <a:ea typeface="Nunito Sans"/>
                <a:cs typeface="Nunito Sans"/>
                <a:sym typeface="Nunito Sans"/>
              </a:defRPr>
            </a:lvl6pPr>
            <a:lvl7pPr indent="-304800" lvl="6" marL="3200400">
              <a:spcBef>
                <a:spcPts val="0"/>
              </a:spcBef>
              <a:spcAft>
                <a:spcPts val="0"/>
              </a:spcAft>
              <a:buClr>
                <a:schemeClr val="dk1"/>
              </a:buClr>
              <a:buSzPts val="1200"/>
              <a:buFont typeface="Nunito Sans"/>
              <a:buChar char="●"/>
              <a:defRPr sz="1200">
                <a:solidFill>
                  <a:schemeClr val="dk1"/>
                </a:solidFill>
                <a:latin typeface="Nunito Sans"/>
                <a:ea typeface="Nunito Sans"/>
                <a:cs typeface="Nunito Sans"/>
                <a:sym typeface="Nunito Sans"/>
              </a:defRPr>
            </a:lvl7pPr>
            <a:lvl8pPr indent="-304800" lvl="7" marL="3657600">
              <a:spcBef>
                <a:spcPts val="0"/>
              </a:spcBef>
              <a:spcAft>
                <a:spcPts val="0"/>
              </a:spcAft>
              <a:buClr>
                <a:schemeClr val="dk1"/>
              </a:buClr>
              <a:buSzPts val="1200"/>
              <a:buFont typeface="Nunito Sans"/>
              <a:buChar char="○"/>
              <a:defRPr sz="1200">
                <a:solidFill>
                  <a:schemeClr val="dk1"/>
                </a:solidFill>
                <a:latin typeface="Nunito Sans"/>
                <a:ea typeface="Nunito Sans"/>
                <a:cs typeface="Nunito Sans"/>
                <a:sym typeface="Nunito Sans"/>
              </a:defRPr>
            </a:lvl8pPr>
            <a:lvl9pPr indent="-304800" lvl="8" marL="4114800">
              <a:spcBef>
                <a:spcPts val="0"/>
              </a:spcBef>
              <a:spcAft>
                <a:spcPts val="0"/>
              </a:spcAft>
              <a:buClr>
                <a:schemeClr val="dk1"/>
              </a:buClr>
              <a:buSzPts val="1200"/>
              <a:buFont typeface="Nunito Sans"/>
              <a:buChar char="■"/>
              <a:defRPr sz="1200">
                <a:solidFill>
                  <a:schemeClr val="dk1"/>
                </a:solidFill>
                <a:latin typeface="Nunito Sans"/>
                <a:ea typeface="Nunito Sans"/>
                <a:cs typeface="Nunito Sans"/>
                <a:sym typeface="Nunito Sans"/>
              </a:defRPr>
            </a:lvl9pPr>
          </a:lstStyle>
          <a:p/>
        </p:txBody>
      </p:sp>
      <p:sp>
        <p:nvSpPr>
          <p:cNvPr id="9" name="Google Shape;9;p1"/>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lvl1pPr lvl="0" algn="r">
              <a:buNone/>
              <a:defRPr sz="1300">
                <a:solidFill>
                  <a:schemeClr val="dk1"/>
                </a:solidFill>
                <a:latin typeface="Nunito Sans"/>
                <a:ea typeface="Nunito Sans"/>
                <a:cs typeface="Nunito Sans"/>
                <a:sym typeface="Nunito Sans"/>
              </a:defRPr>
            </a:lvl1pPr>
            <a:lvl2pPr lvl="1" algn="r">
              <a:buNone/>
              <a:defRPr sz="1300">
                <a:solidFill>
                  <a:schemeClr val="dk1"/>
                </a:solidFill>
                <a:latin typeface="Nunito Sans"/>
                <a:ea typeface="Nunito Sans"/>
                <a:cs typeface="Nunito Sans"/>
                <a:sym typeface="Nunito Sans"/>
              </a:defRPr>
            </a:lvl2pPr>
            <a:lvl3pPr lvl="2" algn="r">
              <a:buNone/>
              <a:defRPr sz="1300">
                <a:solidFill>
                  <a:schemeClr val="dk1"/>
                </a:solidFill>
                <a:latin typeface="Nunito Sans"/>
                <a:ea typeface="Nunito Sans"/>
                <a:cs typeface="Nunito Sans"/>
                <a:sym typeface="Nunito Sans"/>
              </a:defRPr>
            </a:lvl3pPr>
            <a:lvl4pPr lvl="3" algn="r">
              <a:buNone/>
              <a:defRPr sz="1300">
                <a:solidFill>
                  <a:schemeClr val="dk1"/>
                </a:solidFill>
                <a:latin typeface="Nunito Sans"/>
                <a:ea typeface="Nunito Sans"/>
                <a:cs typeface="Nunito Sans"/>
                <a:sym typeface="Nunito Sans"/>
              </a:defRPr>
            </a:lvl4pPr>
            <a:lvl5pPr lvl="4" algn="r">
              <a:buNone/>
              <a:defRPr sz="1300">
                <a:solidFill>
                  <a:schemeClr val="dk1"/>
                </a:solidFill>
                <a:latin typeface="Nunito Sans"/>
                <a:ea typeface="Nunito Sans"/>
                <a:cs typeface="Nunito Sans"/>
                <a:sym typeface="Nunito Sans"/>
              </a:defRPr>
            </a:lvl5pPr>
            <a:lvl6pPr lvl="5" algn="r">
              <a:buNone/>
              <a:defRPr sz="1300">
                <a:solidFill>
                  <a:schemeClr val="dk1"/>
                </a:solidFill>
                <a:latin typeface="Nunito Sans"/>
                <a:ea typeface="Nunito Sans"/>
                <a:cs typeface="Nunito Sans"/>
                <a:sym typeface="Nunito Sans"/>
              </a:defRPr>
            </a:lvl6pPr>
            <a:lvl7pPr lvl="6" algn="r">
              <a:buNone/>
              <a:defRPr sz="1300">
                <a:solidFill>
                  <a:schemeClr val="dk1"/>
                </a:solidFill>
                <a:latin typeface="Nunito Sans"/>
                <a:ea typeface="Nunito Sans"/>
                <a:cs typeface="Nunito Sans"/>
                <a:sym typeface="Nunito Sans"/>
              </a:defRPr>
            </a:lvl7pPr>
            <a:lvl8pPr lvl="7" algn="r">
              <a:buNone/>
              <a:defRPr sz="1300">
                <a:solidFill>
                  <a:schemeClr val="dk1"/>
                </a:solidFill>
                <a:latin typeface="Nunito Sans"/>
                <a:ea typeface="Nunito Sans"/>
                <a:cs typeface="Nunito Sans"/>
                <a:sym typeface="Nunito Sans"/>
              </a:defRPr>
            </a:lvl8pPr>
            <a:lvl9pPr lvl="8" algn="r">
              <a:buNone/>
              <a:defRPr sz="1300">
                <a:solidFill>
                  <a:schemeClr val="dk1"/>
                </a:solidFill>
                <a:latin typeface="Nunito Sans"/>
                <a:ea typeface="Nunito Sans"/>
                <a:cs typeface="Nunito Sans"/>
                <a:sym typeface="Nunito Sa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5616">
          <p15:clr>
            <a:srgbClr val="E46962"/>
          </p15:clr>
        </p15:guide>
        <p15:guide id="2" pos="144">
          <p15:clr>
            <a:srgbClr val="E46962"/>
          </p15:clr>
        </p15:guide>
        <p15:guide id="3" orient="horz" pos="144">
          <p15:clr>
            <a:srgbClr val="E46962"/>
          </p15:clr>
        </p15:guide>
        <p15:guide id="4" orient="horz" pos="3094">
          <p15:clr>
            <a:srgbClr val="E46962"/>
          </p15:clr>
        </p15:guide>
        <p15:guide id="5" pos="2850">
          <p15:clr>
            <a:srgbClr val="E46962"/>
          </p15:clr>
        </p15:guide>
        <p15:guide id="6" pos="2910">
          <p15:clr>
            <a:srgbClr val="E46962"/>
          </p15:clr>
        </p15:guide>
        <p15:guide id="7" pos="1468">
          <p15:clr>
            <a:srgbClr val="E46962"/>
          </p15:clr>
        </p15:guide>
        <p15:guide id="8" pos="1527">
          <p15:clr>
            <a:srgbClr val="E46962"/>
          </p15:clr>
        </p15:guide>
        <p15:guide id="9" pos="4226">
          <p15:clr>
            <a:srgbClr val="E46962"/>
          </p15:clr>
        </p15:guide>
        <p15:guide id="10" pos="4285">
          <p15:clr>
            <a:srgbClr val="E46962"/>
          </p15:clr>
        </p15:guide>
        <p15:guide id="11" pos="3773">
          <p15:clr>
            <a:srgbClr val="E46962"/>
          </p15:clr>
        </p15:guide>
        <p15:guide id="12" pos="3830">
          <p15:clr>
            <a:srgbClr val="E46962"/>
          </p15:clr>
        </p15:guide>
        <p15:guide id="13" pos="1930">
          <p15:clr>
            <a:srgbClr val="E46962"/>
          </p15:clr>
        </p15:guide>
        <p15:guide id="14" pos="1987">
          <p15:clr>
            <a:srgbClr val="E46962"/>
          </p15:clr>
        </p15:guide>
        <p15:guide id="15" orient="horz" pos="288">
          <p15:clr>
            <a:srgbClr val="E46962"/>
          </p15:clr>
        </p15:guide>
        <p15:guide id="16" orient="horz" pos="2950">
          <p15:clr>
            <a:srgbClr val="E46962"/>
          </p15:clr>
        </p15:guide>
        <p15:guide id="17" orient="horz" pos="1135">
          <p15:clr>
            <a:srgbClr val="E46962"/>
          </p15:clr>
        </p15:guide>
        <p15:guide id="18" orient="horz" pos="1194">
          <p15:clr>
            <a:srgbClr val="E46962"/>
          </p15:clr>
        </p15:guide>
        <p15:guide id="19" orient="horz" pos="2043">
          <p15:clr>
            <a:srgbClr val="E46962"/>
          </p15:clr>
        </p15:guide>
        <p15:guide id="20" orient="horz" pos="2103">
          <p15:clr>
            <a:srgbClr val="E46962"/>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10.xml"/><Relationship Id="rId3" Type="http://schemas.openxmlformats.org/officeDocument/2006/relationships/image" Target="../media/image38.png"/><Relationship Id="rId4" Type="http://schemas.openxmlformats.org/officeDocument/2006/relationships/image" Target="../media/image24.png"/><Relationship Id="rId9" Type="http://schemas.openxmlformats.org/officeDocument/2006/relationships/image" Target="../media/image42.png"/><Relationship Id="rId5" Type="http://schemas.openxmlformats.org/officeDocument/2006/relationships/image" Target="../media/image39.png"/><Relationship Id="rId6" Type="http://schemas.openxmlformats.org/officeDocument/2006/relationships/image" Target="../media/image40.png"/><Relationship Id="rId7" Type="http://schemas.openxmlformats.org/officeDocument/2006/relationships/image" Target="../media/image41.png"/><Relationship Id="rId8" Type="http://schemas.openxmlformats.org/officeDocument/2006/relationships/image" Target="../media/image46.jpg"/><Relationship Id="rId11" Type="http://schemas.openxmlformats.org/officeDocument/2006/relationships/image" Target="../media/image45.png"/><Relationship Id="rId10" Type="http://schemas.openxmlformats.org/officeDocument/2006/relationships/image" Target="../media/image4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2.xml"/><Relationship Id="rId3" Type="http://schemas.openxmlformats.org/officeDocument/2006/relationships/image" Target="../media/image47.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3.xml"/><Relationship Id="rId3" Type="http://schemas.openxmlformats.org/officeDocument/2006/relationships/image" Target="../media/image48.png"/><Relationship Id="rId4" Type="http://schemas.openxmlformats.org/officeDocument/2006/relationships/image" Target="../media/image4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6.xml"/><Relationship Id="rId3" Type="http://schemas.openxmlformats.org/officeDocument/2006/relationships/image" Target="../media/image4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52.jpg"/><Relationship Id="rId4" Type="http://schemas.openxmlformats.org/officeDocument/2006/relationships/image" Target="../media/image49.png"/><Relationship Id="rId5" Type="http://schemas.openxmlformats.org/officeDocument/2006/relationships/image" Target="../media/image50.png"/><Relationship Id="rId6" Type="http://schemas.openxmlformats.org/officeDocument/2006/relationships/image" Target="../media/image5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29.png"/><Relationship Id="rId9" Type="http://schemas.openxmlformats.org/officeDocument/2006/relationships/image" Target="../media/image15.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3.png"/><Relationship Id="rId8" Type="http://schemas.openxmlformats.org/officeDocument/2006/relationships/image" Target="../media/image17.png"/><Relationship Id="rId11" Type="http://schemas.openxmlformats.org/officeDocument/2006/relationships/image" Target="../media/image16.png"/><Relationship Id="rId10" Type="http://schemas.openxmlformats.org/officeDocument/2006/relationships/image" Target="../media/image14.png"/><Relationship Id="rId12" Type="http://schemas.openxmlformats.org/officeDocument/2006/relationships/image" Target="../media/image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5.xml"/><Relationship Id="rId3" Type="http://schemas.openxmlformats.org/officeDocument/2006/relationships/hyperlink" Target="https://en.wikipedia.org/wiki/Irvine%E2%80%93Michigan%E2%80%93Brookhaven_(detector)" TargetMode="External"/><Relationship Id="rId4" Type="http://schemas.openxmlformats.org/officeDocument/2006/relationships/hyperlink" Target="https://iopscience.iop.org/article/10.1086/305343/pdf" TargetMode="External"/><Relationship Id="rId5" Type="http://schemas.openxmlformats.org/officeDocument/2006/relationships/hyperlink" Target="https://iopscience.iop.org/article/10.1086/305343/pd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 Id="rId3" Type="http://schemas.openxmlformats.org/officeDocument/2006/relationships/hyperlink" Target="https://cerncourier.com/wp-content/uploads/2016/07/CCdum3_06_16.jpg" TargetMode="External"/><Relationship Id="rId4" Type="http://schemas.openxmlformats.org/officeDocument/2006/relationships/image" Target="../media/image19.png"/><Relationship Id="rId5" Type="http://schemas.openxmlformats.org/officeDocument/2006/relationships/image" Target="../media/image2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8.xml"/><Relationship Id="rId3" Type="http://schemas.openxmlformats.org/officeDocument/2006/relationships/image" Target="../media/image24.png"/><Relationship Id="rId4" Type="http://schemas.openxmlformats.org/officeDocument/2006/relationships/image" Target="../media/image22.png"/><Relationship Id="rId9" Type="http://schemas.openxmlformats.org/officeDocument/2006/relationships/image" Target="../media/image27.png"/><Relationship Id="rId5" Type="http://schemas.openxmlformats.org/officeDocument/2006/relationships/image" Target="../media/image23.png"/><Relationship Id="rId6" Type="http://schemas.openxmlformats.org/officeDocument/2006/relationships/image" Target="../media/image25.png"/><Relationship Id="rId7" Type="http://schemas.openxmlformats.org/officeDocument/2006/relationships/image" Target="../media/image26.png"/><Relationship Id="rId8" Type="http://schemas.openxmlformats.org/officeDocument/2006/relationships/image" Target="../media/image30.png"/><Relationship Id="rId10" Type="http://schemas.openxmlformats.org/officeDocument/2006/relationships/image" Target="../media/image2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9.xml"/><Relationship Id="rId3" Type="http://schemas.openxmlformats.org/officeDocument/2006/relationships/image" Target="../media/image24.png"/><Relationship Id="rId4" Type="http://schemas.openxmlformats.org/officeDocument/2006/relationships/image" Target="../media/image32.png"/><Relationship Id="rId9" Type="http://schemas.openxmlformats.org/officeDocument/2006/relationships/image" Target="../media/image34.png"/><Relationship Id="rId5" Type="http://schemas.openxmlformats.org/officeDocument/2006/relationships/image" Target="../media/image36.png"/><Relationship Id="rId6" Type="http://schemas.openxmlformats.org/officeDocument/2006/relationships/image" Target="../media/image31.png"/><Relationship Id="rId7" Type="http://schemas.openxmlformats.org/officeDocument/2006/relationships/image" Target="../media/image37.png"/><Relationship Id="rId8" Type="http://schemas.openxmlformats.org/officeDocument/2006/relationships/image" Target="../media/image33.png"/><Relationship Id="rId10"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1" name="Shape 491"/>
        <p:cNvGrpSpPr/>
        <p:nvPr/>
      </p:nvGrpSpPr>
      <p:grpSpPr>
        <a:xfrm>
          <a:off x="0" y="0"/>
          <a:ext cx="0" cy="0"/>
          <a:chOff x="0" y="0"/>
          <a:chExt cx="0" cy="0"/>
        </a:xfrm>
      </p:grpSpPr>
      <p:sp>
        <p:nvSpPr>
          <p:cNvPr id="492" name="Google Shape;492;p47"/>
          <p:cNvSpPr txBox="1"/>
          <p:nvPr>
            <p:ph type="title"/>
          </p:nvPr>
        </p:nvSpPr>
        <p:spPr>
          <a:xfrm>
            <a:off x="2086788" y="228600"/>
            <a:ext cx="5760900" cy="16809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A NOBL Experiment </a:t>
            </a:r>
            <a:endParaRPr/>
          </a:p>
        </p:txBody>
      </p:sp>
      <p:sp>
        <p:nvSpPr>
          <p:cNvPr id="493" name="Google Shape;493;p47"/>
          <p:cNvSpPr/>
          <p:nvPr/>
        </p:nvSpPr>
        <p:spPr>
          <a:xfrm rot="-395291">
            <a:off x="2657226" y="1976281"/>
            <a:ext cx="3041752" cy="281119"/>
          </a:xfrm>
          <a:custGeom>
            <a:rect b="b" l="l" r="r" t="t"/>
            <a:pathLst>
              <a:path extrusionOk="0" h="17616" w="182716">
                <a:moveTo>
                  <a:pt x="0" y="0"/>
                </a:moveTo>
                <a:cubicBezTo>
                  <a:pt x="61188" y="0"/>
                  <a:pt x="122876" y="4843"/>
                  <a:pt x="182716" y="17616"/>
                </a:cubicBezTo>
              </a:path>
            </a:pathLst>
          </a:custGeom>
          <a:noFill/>
          <a:ln cap="flat" cmpd="sng" w="19050">
            <a:solidFill>
              <a:schemeClr val="lt2"/>
            </a:solidFill>
            <a:prstDash val="solid"/>
            <a:round/>
            <a:headEnd len="med" w="med" type="none"/>
            <a:tailEnd len="med" w="med" type="none"/>
          </a:ln>
        </p:spPr>
      </p:sp>
      <p:sp>
        <p:nvSpPr>
          <p:cNvPr id="494" name="Google Shape;494;p47"/>
          <p:cNvSpPr/>
          <p:nvPr/>
        </p:nvSpPr>
        <p:spPr>
          <a:xfrm rot="-509448">
            <a:off x="3823271" y="2099347"/>
            <a:ext cx="1877891" cy="123212"/>
          </a:xfrm>
          <a:custGeom>
            <a:rect b="b" l="l" r="r" t="t"/>
            <a:pathLst>
              <a:path extrusionOk="0" h="17616" w="182716">
                <a:moveTo>
                  <a:pt x="0" y="0"/>
                </a:moveTo>
                <a:cubicBezTo>
                  <a:pt x="61188" y="0"/>
                  <a:pt x="122876" y="4843"/>
                  <a:pt x="182716" y="17616"/>
                </a:cubicBezTo>
              </a:path>
            </a:pathLst>
          </a:custGeom>
          <a:noFill/>
          <a:ln cap="flat" cmpd="sng" w="19050">
            <a:solidFill>
              <a:schemeClr val="lt2"/>
            </a:solidFill>
            <a:prstDash val="solid"/>
            <a:round/>
            <a:headEnd len="med" w="med" type="none"/>
            <a:tailEnd len="med" w="med" type="none"/>
          </a:ln>
        </p:spPr>
      </p:sp>
      <p:sp>
        <p:nvSpPr>
          <p:cNvPr id="495" name="Google Shape;495;p47"/>
          <p:cNvSpPr txBox="1"/>
          <p:nvPr/>
        </p:nvSpPr>
        <p:spPr>
          <a:xfrm>
            <a:off x="3526925" y="2746200"/>
            <a:ext cx="5760900" cy="27615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b="1" lang="en" sz="2600">
                <a:solidFill>
                  <a:schemeClr val="dk1"/>
                </a:solidFill>
                <a:latin typeface="Nunito Sans"/>
                <a:ea typeface="Nunito Sans"/>
                <a:cs typeface="Nunito Sans"/>
                <a:sym typeface="Nunito Sans"/>
              </a:rPr>
              <a:t>Max Dornfest</a:t>
            </a:r>
            <a:r>
              <a:rPr lang="en" sz="2000">
                <a:solidFill>
                  <a:schemeClr val="dk1"/>
                </a:solidFill>
                <a:latin typeface="Nunito Sans"/>
                <a:ea typeface="Nunito Sans"/>
                <a:cs typeface="Nunito Sans"/>
                <a:sym typeface="Nunito Sans"/>
              </a:rPr>
              <a:t>, University of Hawai’i</a:t>
            </a:r>
            <a:br>
              <a:rPr lang="en" sz="2000">
                <a:solidFill>
                  <a:schemeClr val="dk1"/>
                </a:solidFill>
                <a:latin typeface="Nunito Sans"/>
                <a:ea typeface="Nunito Sans"/>
                <a:cs typeface="Nunito Sans"/>
                <a:sym typeface="Nunito Sans"/>
              </a:rPr>
            </a:br>
            <a:endParaRPr sz="15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900">
                <a:solidFill>
                  <a:schemeClr val="dk1"/>
                </a:solidFill>
                <a:latin typeface="Nunito Sans"/>
                <a:ea typeface="Nunito Sans"/>
                <a:cs typeface="Nunito Sans"/>
                <a:sym typeface="Nunito Sans"/>
              </a:rPr>
              <a:t>John Learned, Jackson Seligman, Brian Crow, </a:t>
            </a:r>
            <a:r>
              <a:rPr lang="en" sz="1900">
                <a:solidFill>
                  <a:schemeClr val="dk1"/>
                </a:solidFill>
                <a:latin typeface="Nunito Sans"/>
                <a:ea typeface="Nunito Sans"/>
                <a:cs typeface="Nunito Sans"/>
                <a:sym typeface="Nunito Sans"/>
              </a:rPr>
              <a:t>Jeffrey</a:t>
            </a:r>
            <a:r>
              <a:rPr lang="en" sz="1900">
                <a:solidFill>
                  <a:schemeClr val="dk1"/>
                </a:solidFill>
                <a:latin typeface="Nunito Sans"/>
                <a:ea typeface="Nunito Sans"/>
                <a:cs typeface="Nunito Sans"/>
                <a:sym typeface="Nunito Sans"/>
              </a:rPr>
              <a:t> Yepez, Nathan Silbert, Viacheslav Li (LLNL), Stephen Dye (HPU), Hiroko Watanabe, Ono Takanobu, Zhihao Xu, Bill McDonough (TohokuU.</a:t>
            </a:r>
            <a:r>
              <a:rPr lang="en" sz="2000">
                <a:solidFill>
                  <a:schemeClr val="dk1"/>
                </a:solidFill>
                <a:latin typeface="Nunito Sans"/>
                <a:ea typeface="Nunito Sans"/>
                <a:cs typeface="Nunito Sans"/>
                <a:sym typeface="Nunito Sans"/>
              </a:rPr>
              <a:t>)</a:t>
            </a:r>
            <a:r>
              <a:rPr lang="en" sz="2000">
                <a:solidFill>
                  <a:schemeClr val="dk1"/>
                </a:solidFill>
                <a:latin typeface="Nunito Sans"/>
                <a:ea typeface="Nunito Sans"/>
                <a:cs typeface="Nunito Sans"/>
                <a:sym typeface="Nunito Sans"/>
              </a:rPr>
              <a:t>. </a:t>
            </a:r>
            <a:endParaRPr sz="20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2000">
              <a:solidFill>
                <a:schemeClr val="dk1"/>
              </a:solidFill>
              <a:latin typeface="Nunito Sans"/>
              <a:ea typeface="Nunito Sans"/>
              <a:cs typeface="Nunito Sans"/>
              <a:sym typeface="Nunito Sans"/>
            </a:endParaRPr>
          </a:p>
        </p:txBody>
      </p:sp>
      <p:sp>
        <p:nvSpPr>
          <p:cNvPr id="496" name="Google Shape;496;p47"/>
          <p:cNvSpPr txBox="1"/>
          <p:nvPr/>
        </p:nvSpPr>
        <p:spPr>
          <a:xfrm>
            <a:off x="1425624" y="2257350"/>
            <a:ext cx="6266100" cy="62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000">
                <a:solidFill>
                  <a:schemeClr val="dk1"/>
                </a:solidFill>
                <a:latin typeface="Nunito Sans"/>
                <a:ea typeface="Nunito Sans"/>
                <a:cs typeface="Nunito Sans"/>
                <a:sym typeface="Nunito Sans"/>
              </a:rPr>
              <a:t>Neutrino Geoscience Kingston, 27-30th Oct. 2025</a:t>
            </a:r>
            <a:endParaRPr sz="2000">
              <a:solidFill>
                <a:schemeClr val="dk1"/>
              </a:solidFill>
              <a:latin typeface="Nunito Sans"/>
              <a:ea typeface="Nunito Sans"/>
              <a:cs typeface="Nunito Sans"/>
              <a:sym typeface="Nunito Sans"/>
            </a:endParaRPr>
          </a:p>
        </p:txBody>
      </p:sp>
      <p:sp>
        <p:nvSpPr>
          <p:cNvPr id="497" name="Google Shape;497;p47"/>
          <p:cNvSpPr txBox="1"/>
          <p:nvPr>
            <p:ph idx="12" type="sldNum"/>
          </p:nvPr>
        </p:nvSpPr>
        <p:spPr>
          <a:xfrm>
            <a:off x="8556784" y="4749851"/>
            <a:ext cx="548700" cy="393600"/>
          </a:xfrm>
          <a:prstGeom prst="rect">
            <a:avLst/>
          </a:prstGeom>
          <a:solidFill>
            <a:schemeClr val="dk2"/>
          </a:solidFill>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98" name="Google Shape;498;p47"/>
          <p:cNvSpPr txBox="1"/>
          <p:nvPr/>
        </p:nvSpPr>
        <p:spPr>
          <a:xfrm>
            <a:off x="4728386" y="4610768"/>
            <a:ext cx="4524900" cy="459900"/>
          </a:xfrm>
          <a:prstGeom prst="rect">
            <a:avLst/>
          </a:prstGeom>
          <a:noFill/>
          <a:ln>
            <a:noFill/>
          </a:ln>
        </p:spPr>
        <p:txBody>
          <a:bodyPr anchorCtr="0" anchor="t" bIns="91425" lIns="91425" spcFirstLastPara="1" rIns="91425" wrap="square" tIns="91425">
            <a:normAutofit fontScale="62500"/>
          </a:bodyPr>
          <a:lstStyle/>
          <a:p>
            <a:pPr indent="0" lvl="0" marL="0" rtl="0" algn="l">
              <a:spcBef>
                <a:spcPts val="0"/>
              </a:spcBef>
              <a:spcAft>
                <a:spcPts val="0"/>
              </a:spcAft>
              <a:buNone/>
            </a:pPr>
            <a:r>
              <a:rPr lang="en" sz="1200">
                <a:solidFill>
                  <a:schemeClr val="dk1"/>
                </a:solidFill>
                <a:latin typeface="Nunito Sans"/>
                <a:ea typeface="Nunito Sans"/>
                <a:cs typeface="Nunito Sans"/>
                <a:sym typeface="Nunito Sans"/>
              </a:rPr>
              <a:t>LLNL-CFPRES-2012819. This work was performed under the auspices of the U.S. Department of Energy by Lawrence Livermore National Laboratory under Contract DE-AC52-07NA273</a:t>
            </a:r>
            <a:endParaRPr sz="1200">
              <a:solidFill>
                <a:schemeClr val="dk1"/>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773" name="Shape 773"/>
        <p:cNvGrpSpPr/>
        <p:nvPr/>
      </p:nvGrpSpPr>
      <p:grpSpPr>
        <a:xfrm>
          <a:off x="0" y="0"/>
          <a:ext cx="0" cy="0"/>
          <a:chOff x="0" y="0"/>
          <a:chExt cx="0" cy="0"/>
        </a:xfrm>
      </p:grpSpPr>
      <p:sp>
        <p:nvSpPr>
          <p:cNvPr id="774" name="Google Shape;774;p56"/>
          <p:cNvSpPr/>
          <p:nvPr/>
        </p:nvSpPr>
        <p:spPr>
          <a:xfrm>
            <a:off x="-9189" y="1994403"/>
            <a:ext cx="9014400" cy="3025200"/>
          </a:xfrm>
          <a:prstGeom prst="roundRect">
            <a:avLst>
              <a:gd fmla="val 2506" name="adj"/>
            </a:avLst>
          </a:prstGeom>
          <a:solidFill>
            <a:srgbClr val="FFFB00">
              <a:alpha val="22350"/>
            </a:srgbClr>
          </a:solidFill>
          <a:ln>
            <a:noFill/>
          </a:ln>
        </p:spPr>
        <p:txBody>
          <a:bodyPr anchorCtr="0" anchor="ctr" bIns="19250" lIns="19250" spcFirstLastPara="1" rIns="19250" wrap="square" tIns="19250">
            <a:noAutofit/>
          </a:bodyPr>
          <a:lstStyle/>
          <a:p>
            <a:pPr indent="0" lvl="0" marL="0" marR="0" rtl="0" algn="ctr">
              <a:lnSpc>
                <a:spcPct val="100000"/>
              </a:lnSpc>
              <a:spcBef>
                <a:spcPts val="0"/>
              </a:spcBef>
              <a:spcAft>
                <a:spcPts val="0"/>
              </a:spcAft>
              <a:buClr>
                <a:srgbClr val="FFFFFF"/>
              </a:buClr>
              <a:buSzPts val="1212"/>
              <a:buFont typeface="Helvetica Neue"/>
              <a:buNone/>
            </a:pPr>
            <a:r>
              <a:t/>
            </a:r>
            <a:endParaRPr b="0" i="0" sz="1212" u="none" cap="none" strike="noStrike">
              <a:solidFill>
                <a:srgbClr val="FFFFFF"/>
              </a:solidFill>
              <a:latin typeface="Helvetica Neue"/>
              <a:ea typeface="Helvetica Neue"/>
              <a:cs typeface="Helvetica Neue"/>
              <a:sym typeface="Helvetica Neue"/>
            </a:endParaRPr>
          </a:p>
        </p:txBody>
      </p:sp>
      <p:pic>
        <p:nvPicPr>
          <p:cNvPr descr="Rounded Rectangle Rounded rectangle" id="775" name="Google Shape;775;p56"/>
          <p:cNvPicPr preferRelativeResize="0"/>
          <p:nvPr/>
        </p:nvPicPr>
        <p:blipFill rotWithShape="1">
          <a:blip r:embed="rId3">
            <a:alphaModFix/>
          </a:blip>
          <a:srcRect b="0" l="0" r="0" t="0"/>
          <a:stretch/>
        </p:blipFill>
        <p:spPr>
          <a:xfrm>
            <a:off x="0" y="1913425"/>
            <a:ext cx="9052900" cy="3096900"/>
          </a:xfrm>
          <a:prstGeom prst="rect">
            <a:avLst/>
          </a:prstGeom>
          <a:noFill/>
          <a:ln>
            <a:noFill/>
          </a:ln>
        </p:spPr>
      </p:pic>
      <p:cxnSp>
        <p:nvCxnSpPr>
          <p:cNvPr id="776" name="Google Shape;776;p56"/>
          <p:cNvCxnSpPr/>
          <p:nvPr/>
        </p:nvCxnSpPr>
        <p:spPr>
          <a:xfrm rot="10800000">
            <a:off x="563251" y="3504297"/>
            <a:ext cx="0" cy="623700"/>
          </a:xfrm>
          <a:prstGeom prst="straightConnector1">
            <a:avLst/>
          </a:prstGeom>
          <a:noFill/>
          <a:ln cap="flat" cmpd="sng" w="23825">
            <a:solidFill>
              <a:srgbClr val="000000"/>
            </a:solidFill>
            <a:prstDash val="solid"/>
            <a:miter lim="400000"/>
            <a:headEnd len="sm" w="sm" type="none"/>
            <a:tailEnd len="sm" w="sm" type="none"/>
          </a:ln>
        </p:spPr>
      </p:cxnSp>
      <p:pic>
        <p:nvPicPr>
          <p:cNvPr descr="Image" id="777" name="Google Shape;777;p56"/>
          <p:cNvPicPr preferRelativeResize="0"/>
          <p:nvPr/>
        </p:nvPicPr>
        <p:blipFill rotWithShape="1">
          <a:blip r:embed="rId4">
            <a:alphaModFix/>
          </a:blip>
          <a:srcRect b="0" l="0" r="0" t="0"/>
          <a:stretch/>
        </p:blipFill>
        <p:spPr>
          <a:xfrm>
            <a:off x="-275085" y="-15834"/>
            <a:ext cx="9694171" cy="620282"/>
          </a:xfrm>
          <a:prstGeom prst="rect">
            <a:avLst/>
          </a:prstGeom>
          <a:noFill/>
          <a:ln>
            <a:noFill/>
          </a:ln>
        </p:spPr>
      </p:pic>
      <p:sp>
        <p:nvSpPr>
          <p:cNvPr id="778" name="Google Shape;778;p56"/>
          <p:cNvSpPr/>
          <p:nvPr/>
        </p:nvSpPr>
        <p:spPr>
          <a:xfrm>
            <a:off x="1745583" y="457200"/>
            <a:ext cx="7634100" cy="820200"/>
          </a:xfrm>
          <a:prstGeom prst="rightArrow">
            <a:avLst>
              <a:gd fmla="val 32913" name="adj1"/>
              <a:gd fmla="val 37049" name="adj2"/>
            </a:avLst>
          </a:prstGeom>
          <a:gradFill>
            <a:gsLst>
              <a:gs pos="0">
                <a:srgbClr val="FFFFFF"/>
              </a:gs>
              <a:gs pos="13060">
                <a:srgbClr val="B9DFFC"/>
              </a:gs>
              <a:gs pos="100000">
                <a:srgbClr val="55C1FF"/>
              </a:gs>
            </a:gsLst>
            <a:lin ang="0" scaled="0"/>
          </a:gradFill>
          <a:ln>
            <a:noFill/>
          </a:ln>
        </p:spPr>
        <p:txBody>
          <a:bodyPr anchorCtr="0" anchor="ctr" bIns="19575" lIns="19575" spcFirstLastPara="1" rIns="19575" wrap="square" tIns="19575">
            <a:noAutofit/>
          </a:bodyPr>
          <a:lstStyle/>
          <a:p>
            <a:pPr indent="0" lvl="0" marL="0" marR="0" rtl="0" algn="ctr">
              <a:lnSpc>
                <a:spcPct val="100000"/>
              </a:lnSpc>
              <a:spcBef>
                <a:spcPts val="0"/>
              </a:spcBef>
              <a:spcAft>
                <a:spcPts val="0"/>
              </a:spcAft>
              <a:buClr>
                <a:srgbClr val="FFFFFF"/>
              </a:buClr>
              <a:buSzPts val="1232"/>
              <a:buFont typeface="Helvetica Neue"/>
              <a:buNone/>
            </a:pPr>
            <a:r>
              <a:t/>
            </a:r>
            <a:endParaRPr b="0" i="0" sz="1232" u="none" cap="none" strike="noStrike">
              <a:solidFill>
                <a:srgbClr val="FFFFFF"/>
              </a:solidFill>
              <a:latin typeface="Helvetica Neue"/>
              <a:ea typeface="Helvetica Neue"/>
              <a:cs typeface="Helvetica Neue"/>
              <a:sym typeface="Helvetica Neue"/>
            </a:endParaRPr>
          </a:p>
        </p:txBody>
      </p:sp>
      <p:sp>
        <p:nvSpPr>
          <p:cNvPr id="779" name="Google Shape;779;p56"/>
          <p:cNvSpPr/>
          <p:nvPr/>
        </p:nvSpPr>
        <p:spPr>
          <a:xfrm rot="-13583">
            <a:off x="33555" y="714207"/>
            <a:ext cx="1407737" cy="306291"/>
          </a:xfrm>
          <a:custGeom>
            <a:rect b="b" l="l" r="r" t="t"/>
            <a:pathLst>
              <a:path extrusionOk="0" h="21600" w="21600">
                <a:moveTo>
                  <a:pt x="0" y="0"/>
                </a:moveTo>
                <a:lnTo>
                  <a:pt x="21576" y="213"/>
                </a:lnTo>
                <a:lnTo>
                  <a:pt x="21600" y="21600"/>
                </a:lnTo>
                <a:lnTo>
                  <a:pt x="24" y="21387"/>
                </a:lnTo>
                <a:close/>
              </a:path>
            </a:pathLst>
          </a:custGeom>
          <a:gradFill>
            <a:gsLst>
              <a:gs pos="0">
                <a:srgbClr val="55C1FF"/>
              </a:gs>
              <a:gs pos="17400">
                <a:srgbClr val="B8DEFB"/>
              </a:gs>
              <a:gs pos="100000">
                <a:srgbClr val="FDFDFD"/>
              </a:gs>
            </a:gsLst>
            <a:lin ang="0" scaled="0"/>
          </a:gradFill>
          <a:ln>
            <a:noFill/>
          </a:ln>
        </p:spPr>
        <p:txBody>
          <a:bodyPr anchorCtr="0" anchor="ctr" bIns="19575" lIns="19575" spcFirstLastPara="1" rIns="19575" wrap="square" tIns="19575">
            <a:noAutofit/>
          </a:bodyPr>
          <a:lstStyle/>
          <a:p>
            <a:pPr indent="0" lvl="0" marL="0" marR="0" rtl="0" algn="ctr">
              <a:lnSpc>
                <a:spcPct val="100000"/>
              </a:lnSpc>
              <a:spcBef>
                <a:spcPts val="0"/>
              </a:spcBef>
              <a:spcAft>
                <a:spcPts val="0"/>
              </a:spcAft>
              <a:buClr>
                <a:srgbClr val="FFFFFF"/>
              </a:buClr>
              <a:buSzPts val="1232"/>
              <a:buFont typeface="Helvetica Neue"/>
              <a:buNone/>
            </a:pPr>
            <a:r>
              <a:t/>
            </a:r>
            <a:endParaRPr b="0" i="0" sz="1232" u="none" cap="none" strike="noStrike">
              <a:solidFill>
                <a:srgbClr val="FFFFFF"/>
              </a:solidFill>
              <a:latin typeface="Helvetica Neue"/>
              <a:ea typeface="Helvetica Neue"/>
              <a:cs typeface="Helvetica Neue"/>
              <a:sym typeface="Helvetica Neue"/>
            </a:endParaRPr>
          </a:p>
        </p:txBody>
      </p:sp>
      <p:cxnSp>
        <p:nvCxnSpPr>
          <p:cNvPr id="780" name="Google Shape;780;p56"/>
          <p:cNvCxnSpPr/>
          <p:nvPr/>
        </p:nvCxnSpPr>
        <p:spPr>
          <a:xfrm rot="10800000">
            <a:off x="1080911" y="710761"/>
            <a:ext cx="0" cy="313200"/>
          </a:xfrm>
          <a:prstGeom prst="straightConnector1">
            <a:avLst/>
          </a:prstGeom>
          <a:noFill/>
          <a:ln cap="flat" cmpd="sng" w="24475">
            <a:solidFill>
              <a:srgbClr val="919191"/>
            </a:solidFill>
            <a:prstDash val="dashDot"/>
            <a:miter lim="400000"/>
            <a:headEnd len="sm" w="sm" type="none"/>
            <a:tailEnd len="sm" w="sm" type="none"/>
          </a:ln>
        </p:spPr>
      </p:cxnSp>
      <p:cxnSp>
        <p:nvCxnSpPr>
          <p:cNvPr id="781" name="Google Shape;781;p56"/>
          <p:cNvCxnSpPr/>
          <p:nvPr/>
        </p:nvCxnSpPr>
        <p:spPr>
          <a:xfrm rot="10800000">
            <a:off x="1593729" y="710761"/>
            <a:ext cx="0" cy="313200"/>
          </a:xfrm>
          <a:prstGeom prst="straightConnector1">
            <a:avLst/>
          </a:prstGeom>
          <a:noFill/>
          <a:ln cap="flat" cmpd="sng" w="24475">
            <a:solidFill>
              <a:srgbClr val="919191"/>
            </a:solidFill>
            <a:prstDash val="dashDot"/>
            <a:miter lim="400000"/>
            <a:headEnd len="sm" w="sm" type="none"/>
            <a:tailEnd len="sm" w="sm" type="none"/>
          </a:ln>
        </p:spPr>
      </p:cxnSp>
      <p:sp>
        <p:nvSpPr>
          <p:cNvPr id="782" name="Google Shape;782;p56"/>
          <p:cNvSpPr txBox="1"/>
          <p:nvPr/>
        </p:nvSpPr>
        <p:spPr>
          <a:xfrm>
            <a:off x="69976" y="689454"/>
            <a:ext cx="392400" cy="223200"/>
          </a:xfrm>
          <a:prstGeom prst="rect">
            <a:avLst/>
          </a:prstGeom>
          <a:noFill/>
          <a:ln>
            <a:noFill/>
          </a:ln>
        </p:spPr>
        <p:txBody>
          <a:bodyPr anchorCtr="0" anchor="ctr" bIns="19050" lIns="19050" spcFirstLastPara="1" rIns="19050" wrap="square" tIns="19050">
            <a:spAutoFit/>
          </a:bodyPr>
          <a:lstStyle/>
          <a:p>
            <a:pPr indent="0" lvl="0" marL="0" marR="0" rtl="0" algn="ctr">
              <a:lnSpc>
                <a:spcPct val="100000"/>
              </a:lnSpc>
              <a:spcBef>
                <a:spcPts val="0"/>
              </a:spcBef>
              <a:spcAft>
                <a:spcPts val="0"/>
              </a:spcAft>
              <a:buClr>
                <a:srgbClr val="000000"/>
              </a:buClr>
              <a:buSzPts val="1200"/>
              <a:buFont typeface="Arial"/>
              <a:buNone/>
            </a:pPr>
            <a:r>
              <a:rPr b="1" i="0" lang="en" sz="1200" u="none" cap="none" strike="noStrike">
                <a:solidFill>
                  <a:srgbClr val="000000"/>
                </a:solidFill>
                <a:latin typeface="Arial"/>
                <a:ea typeface="Arial"/>
                <a:cs typeface="Arial"/>
                <a:sym typeface="Arial"/>
              </a:rPr>
              <a:t>2005</a:t>
            </a:r>
            <a:endParaRPr sz="500"/>
          </a:p>
        </p:txBody>
      </p:sp>
      <p:sp>
        <p:nvSpPr>
          <p:cNvPr id="783" name="Google Shape;783;p56"/>
          <p:cNvSpPr txBox="1"/>
          <p:nvPr/>
        </p:nvSpPr>
        <p:spPr>
          <a:xfrm>
            <a:off x="2250798" y="677397"/>
            <a:ext cx="392400" cy="223200"/>
          </a:xfrm>
          <a:prstGeom prst="rect">
            <a:avLst/>
          </a:prstGeom>
          <a:noFill/>
          <a:ln>
            <a:noFill/>
          </a:ln>
        </p:spPr>
        <p:txBody>
          <a:bodyPr anchorCtr="0" anchor="ctr" bIns="19050" lIns="19050" spcFirstLastPara="1" rIns="19050" wrap="square" tIns="19050">
            <a:spAutoFit/>
          </a:bodyPr>
          <a:lstStyle/>
          <a:p>
            <a:pPr indent="0" lvl="0" marL="0" marR="0" rtl="0" algn="ctr">
              <a:lnSpc>
                <a:spcPct val="100000"/>
              </a:lnSpc>
              <a:spcBef>
                <a:spcPts val="0"/>
              </a:spcBef>
              <a:spcAft>
                <a:spcPts val="0"/>
              </a:spcAft>
              <a:buClr>
                <a:srgbClr val="000000"/>
              </a:buClr>
              <a:buSzPts val="1200"/>
              <a:buFont typeface="Arial"/>
              <a:buNone/>
            </a:pPr>
            <a:r>
              <a:rPr b="1" i="0" lang="en" sz="1200" u="none" cap="none" strike="noStrike">
                <a:solidFill>
                  <a:srgbClr val="000000"/>
                </a:solidFill>
                <a:latin typeface="Arial"/>
                <a:ea typeface="Arial"/>
                <a:cs typeface="Arial"/>
                <a:sym typeface="Arial"/>
              </a:rPr>
              <a:t>2019</a:t>
            </a:r>
            <a:endParaRPr sz="500"/>
          </a:p>
        </p:txBody>
      </p:sp>
      <p:sp>
        <p:nvSpPr>
          <p:cNvPr id="784" name="Google Shape;784;p56"/>
          <p:cNvSpPr txBox="1"/>
          <p:nvPr/>
        </p:nvSpPr>
        <p:spPr>
          <a:xfrm>
            <a:off x="3090497" y="605055"/>
            <a:ext cx="794400" cy="223200"/>
          </a:xfrm>
          <a:prstGeom prst="rect">
            <a:avLst/>
          </a:prstGeom>
          <a:noFill/>
          <a:ln>
            <a:noFill/>
          </a:ln>
        </p:spPr>
        <p:txBody>
          <a:bodyPr anchorCtr="0" anchor="ctr" bIns="19050" lIns="19050" spcFirstLastPara="1" rIns="19050" wrap="square" tIns="19050">
            <a:spAutoFit/>
          </a:bodyPr>
          <a:lstStyle/>
          <a:p>
            <a:pPr indent="0" lvl="0" marL="0" marR="0" rtl="0" algn="ctr">
              <a:lnSpc>
                <a:spcPct val="100000"/>
              </a:lnSpc>
              <a:spcBef>
                <a:spcPts val="0"/>
              </a:spcBef>
              <a:spcAft>
                <a:spcPts val="0"/>
              </a:spcAft>
              <a:buClr>
                <a:srgbClr val="000000"/>
              </a:buClr>
              <a:buSzPts val="1200"/>
              <a:buFont typeface="Arial"/>
              <a:buNone/>
            </a:pPr>
            <a:r>
              <a:rPr b="1" i="0" lang="en" sz="1200" u="none" cap="none" strike="noStrike">
                <a:solidFill>
                  <a:srgbClr val="000000"/>
                </a:solidFill>
                <a:latin typeface="Arial"/>
                <a:ea typeface="Arial"/>
                <a:cs typeface="Arial"/>
                <a:sym typeface="Arial"/>
              </a:rPr>
              <a:t>2020-2025</a:t>
            </a:r>
            <a:endParaRPr sz="500"/>
          </a:p>
        </p:txBody>
      </p:sp>
      <p:sp>
        <p:nvSpPr>
          <p:cNvPr id="785" name="Google Shape;785;p56"/>
          <p:cNvSpPr txBox="1"/>
          <p:nvPr/>
        </p:nvSpPr>
        <p:spPr>
          <a:xfrm>
            <a:off x="2940492" y="724096"/>
            <a:ext cx="1400400" cy="308400"/>
          </a:xfrm>
          <a:prstGeom prst="rect">
            <a:avLst/>
          </a:prstGeom>
          <a:noFill/>
          <a:ln>
            <a:noFill/>
          </a:ln>
        </p:spPr>
        <p:txBody>
          <a:bodyPr anchorCtr="0" anchor="ctr" bIns="19575" lIns="19575" spcFirstLastPara="1" rIns="19575" wrap="square" tIns="19575">
            <a:spAutoFit/>
          </a:bodyPr>
          <a:lstStyle/>
          <a:p>
            <a:pPr indent="0" lvl="0" marL="0" marR="0" rtl="0" algn="ctr">
              <a:lnSpc>
                <a:spcPct val="100000"/>
              </a:lnSpc>
              <a:spcBef>
                <a:spcPts val="0"/>
              </a:spcBef>
              <a:spcAft>
                <a:spcPts val="0"/>
              </a:spcAft>
              <a:buClr>
                <a:srgbClr val="0433FF"/>
              </a:buClr>
              <a:buSzPts val="1746"/>
              <a:buFont typeface="Arial"/>
              <a:buNone/>
            </a:pPr>
            <a:r>
              <a:rPr b="1" i="0" lang="en" sz="1745" u="none" cap="none" strike="noStrike">
                <a:solidFill>
                  <a:srgbClr val="0433FF"/>
                </a:solidFill>
                <a:latin typeface="Arial"/>
                <a:ea typeface="Arial"/>
                <a:cs typeface="Arial"/>
                <a:sym typeface="Arial"/>
              </a:rPr>
              <a:t>~20 kg</a:t>
            </a:r>
            <a:endParaRPr sz="513"/>
          </a:p>
        </p:txBody>
      </p:sp>
      <p:sp>
        <p:nvSpPr>
          <p:cNvPr id="786" name="Google Shape;786;p56"/>
          <p:cNvSpPr txBox="1"/>
          <p:nvPr/>
        </p:nvSpPr>
        <p:spPr>
          <a:xfrm>
            <a:off x="4551088" y="726540"/>
            <a:ext cx="618900" cy="308400"/>
          </a:xfrm>
          <a:prstGeom prst="rect">
            <a:avLst/>
          </a:prstGeom>
          <a:noFill/>
          <a:ln>
            <a:noFill/>
          </a:ln>
        </p:spPr>
        <p:txBody>
          <a:bodyPr anchorCtr="0" anchor="ctr" bIns="19575" lIns="19575" spcFirstLastPara="1" rIns="19575" wrap="square" tIns="19575">
            <a:spAutoFit/>
          </a:bodyPr>
          <a:lstStyle/>
          <a:p>
            <a:pPr indent="0" lvl="0" marL="0" marR="0" rtl="0" algn="ctr">
              <a:lnSpc>
                <a:spcPct val="100000"/>
              </a:lnSpc>
              <a:spcBef>
                <a:spcPts val="0"/>
              </a:spcBef>
              <a:spcAft>
                <a:spcPts val="0"/>
              </a:spcAft>
              <a:buClr>
                <a:srgbClr val="0433FF"/>
              </a:buClr>
              <a:buSzPts val="1746"/>
              <a:buFont typeface="Arial"/>
              <a:buNone/>
            </a:pPr>
            <a:r>
              <a:rPr b="1" i="0" lang="en" sz="1745" u="none" cap="none" strike="noStrike">
                <a:solidFill>
                  <a:srgbClr val="0433FF"/>
                </a:solidFill>
                <a:latin typeface="Arial"/>
                <a:ea typeface="Arial"/>
                <a:cs typeface="Arial"/>
                <a:sym typeface="Arial"/>
              </a:rPr>
              <a:t>1-10 t</a:t>
            </a:r>
            <a:endParaRPr sz="513"/>
          </a:p>
        </p:txBody>
      </p:sp>
      <p:sp>
        <p:nvSpPr>
          <p:cNvPr id="787" name="Google Shape;787;p56"/>
          <p:cNvSpPr txBox="1"/>
          <p:nvPr/>
        </p:nvSpPr>
        <p:spPr>
          <a:xfrm>
            <a:off x="7355009" y="724096"/>
            <a:ext cx="1202400" cy="308400"/>
          </a:xfrm>
          <a:prstGeom prst="rect">
            <a:avLst/>
          </a:prstGeom>
          <a:noFill/>
          <a:ln>
            <a:noFill/>
          </a:ln>
        </p:spPr>
        <p:txBody>
          <a:bodyPr anchorCtr="0" anchor="ctr" bIns="19575" lIns="19575" spcFirstLastPara="1" rIns="19575" wrap="square" tIns="19575">
            <a:spAutoFit/>
          </a:bodyPr>
          <a:lstStyle/>
          <a:p>
            <a:pPr indent="0" lvl="0" marL="0" marR="0" rtl="0" algn="ctr">
              <a:lnSpc>
                <a:spcPct val="100000"/>
              </a:lnSpc>
              <a:spcBef>
                <a:spcPts val="0"/>
              </a:spcBef>
              <a:spcAft>
                <a:spcPts val="0"/>
              </a:spcAft>
              <a:buClr>
                <a:srgbClr val="0433FF"/>
              </a:buClr>
              <a:buSzPts val="1746"/>
              <a:buFont typeface="Arial"/>
              <a:buNone/>
            </a:pPr>
            <a:r>
              <a:rPr b="1" i="0" lang="en" sz="1745" u="none" cap="none" strike="noStrike">
                <a:solidFill>
                  <a:srgbClr val="0433FF"/>
                </a:solidFill>
                <a:latin typeface="Arial"/>
                <a:ea typeface="Arial"/>
                <a:cs typeface="Arial"/>
                <a:sym typeface="Arial"/>
              </a:rPr>
              <a:t>10-50 kt</a:t>
            </a:r>
            <a:endParaRPr sz="513"/>
          </a:p>
        </p:txBody>
      </p:sp>
      <p:sp>
        <p:nvSpPr>
          <p:cNvPr id="788" name="Google Shape;788;p56"/>
          <p:cNvSpPr txBox="1"/>
          <p:nvPr/>
        </p:nvSpPr>
        <p:spPr>
          <a:xfrm rot="1032083">
            <a:off x="3600828" y="547381"/>
            <a:ext cx="550838" cy="223278"/>
          </a:xfrm>
          <a:prstGeom prst="rect">
            <a:avLst/>
          </a:prstGeom>
          <a:noFill/>
          <a:ln>
            <a:noFill/>
          </a:ln>
        </p:spPr>
        <p:txBody>
          <a:bodyPr anchorCtr="0" anchor="ctr" bIns="19050" lIns="19050" spcFirstLastPara="1" rIns="19050" wrap="square" tIns="19050">
            <a:spAutoFit/>
          </a:bodyPr>
          <a:lstStyle/>
          <a:p>
            <a:pPr indent="0" lvl="0" marL="0" marR="0" rtl="0" algn="ctr">
              <a:lnSpc>
                <a:spcPct val="100000"/>
              </a:lnSpc>
              <a:spcBef>
                <a:spcPts val="0"/>
              </a:spcBef>
              <a:spcAft>
                <a:spcPts val="0"/>
              </a:spcAft>
              <a:buClr>
                <a:srgbClr val="FF2F92"/>
              </a:buClr>
              <a:buSzPts val="1200"/>
              <a:buFont typeface="Arial"/>
              <a:buNone/>
            </a:pPr>
            <a:r>
              <a:rPr b="1" i="1" lang="en" sz="1200" u="none" cap="none" strike="noStrike">
                <a:solidFill>
                  <a:srgbClr val="FF2F92"/>
                </a:solidFill>
                <a:latin typeface="Arial"/>
                <a:ea typeface="Arial"/>
                <a:cs typeface="Arial"/>
                <a:sym typeface="Arial"/>
              </a:rPr>
              <a:t>funded</a:t>
            </a:r>
            <a:endParaRPr sz="500"/>
          </a:p>
        </p:txBody>
      </p:sp>
      <p:sp>
        <p:nvSpPr>
          <p:cNvPr id="789" name="Google Shape;789;p56"/>
          <p:cNvSpPr txBox="1"/>
          <p:nvPr/>
        </p:nvSpPr>
        <p:spPr>
          <a:xfrm>
            <a:off x="182234" y="1942722"/>
            <a:ext cx="2215500" cy="261000"/>
          </a:xfrm>
          <a:prstGeom prst="rect">
            <a:avLst/>
          </a:prstGeom>
          <a:noFill/>
          <a:ln>
            <a:noFill/>
          </a:ln>
        </p:spPr>
        <p:txBody>
          <a:bodyPr anchorCtr="0" anchor="ctr" bIns="27500" lIns="27500" spcFirstLastPara="1" rIns="27500" wrap="square" tIns="27500">
            <a:spAutoFit/>
          </a:bodyPr>
          <a:lstStyle/>
          <a:p>
            <a:pPr indent="0" lvl="0" marL="0" marR="0" rtl="0" algn="l">
              <a:lnSpc>
                <a:spcPct val="100000"/>
              </a:lnSpc>
              <a:spcBef>
                <a:spcPts val="0"/>
              </a:spcBef>
              <a:spcAft>
                <a:spcPts val="0"/>
              </a:spcAft>
              <a:buClr>
                <a:srgbClr val="FF2600"/>
              </a:buClr>
              <a:buSzPts val="1335"/>
              <a:buFont typeface="Helvetica Neue"/>
              <a:buNone/>
            </a:pPr>
            <a:r>
              <a:rPr b="1" i="0" lang="en" sz="1335" u="none" cap="none" strike="noStrike">
                <a:solidFill>
                  <a:srgbClr val="FF2600"/>
                </a:solidFill>
                <a:latin typeface="Helvetica Neue"/>
                <a:ea typeface="Helvetica Neue"/>
                <a:cs typeface="Helvetica Neue"/>
                <a:sym typeface="Helvetica Neue"/>
              </a:rPr>
              <a:t>First clear mantle signal</a:t>
            </a:r>
            <a:endParaRPr sz="513"/>
          </a:p>
        </p:txBody>
      </p:sp>
      <p:sp>
        <p:nvSpPr>
          <p:cNvPr id="790" name="Google Shape;790;p56"/>
          <p:cNvSpPr/>
          <p:nvPr/>
        </p:nvSpPr>
        <p:spPr>
          <a:xfrm>
            <a:off x="118790" y="1237814"/>
            <a:ext cx="5376300" cy="583200"/>
          </a:xfrm>
          <a:prstGeom prst="roundRect">
            <a:avLst>
              <a:gd fmla="val 8692" name="adj"/>
            </a:avLst>
          </a:prstGeom>
          <a:solidFill>
            <a:srgbClr val="FFFB00">
              <a:alpha val="22350"/>
            </a:srgbClr>
          </a:solidFill>
          <a:ln>
            <a:noFill/>
          </a:ln>
        </p:spPr>
        <p:txBody>
          <a:bodyPr anchorCtr="0" anchor="ctr" bIns="19575" lIns="19575" spcFirstLastPara="1" rIns="19575" wrap="square" tIns="19575">
            <a:noAutofit/>
          </a:bodyPr>
          <a:lstStyle/>
          <a:p>
            <a:pPr indent="0" lvl="0" marL="0" marR="0" rtl="0" algn="ctr">
              <a:lnSpc>
                <a:spcPct val="100000"/>
              </a:lnSpc>
              <a:spcBef>
                <a:spcPts val="0"/>
              </a:spcBef>
              <a:spcAft>
                <a:spcPts val="0"/>
              </a:spcAft>
              <a:buClr>
                <a:srgbClr val="FFFFFF"/>
              </a:buClr>
              <a:buSzPts val="1232"/>
              <a:buFont typeface="Helvetica Neue"/>
              <a:buNone/>
            </a:pPr>
            <a:r>
              <a:t/>
            </a:r>
            <a:endParaRPr b="0" i="0" sz="1232" u="none" cap="none" strike="noStrike">
              <a:solidFill>
                <a:srgbClr val="FFFFFF"/>
              </a:solidFill>
              <a:latin typeface="Helvetica Neue"/>
              <a:ea typeface="Helvetica Neue"/>
              <a:cs typeface="Helvetica Neue"/>
              <a:sym typeface="Helvetica Neue"/>
            </a:endParaRPr>
          </a:p>
        </p:txBody>
      </p:sp>
      <p:pic>
        <p:nvPicPr>
          <p:cNvPr descr="Rounded Rectangle Rounded rectangle" id="791" name="Google Shape;791;p56"/>
          <p:cNvPicPr preferRelativeResize="0"/>
          <p:nvPr/>
        </p:nvPicPr>
        <p:blipFill rotWithShape="1">
          <a:blip r:embed="rId5">
            <a:alphaModFix/>
          </a:blip>
          <a:srcRect b="0" l="0" r="0" t="0"/>
          <a:stretch/>
        </p:blipFill>
        <p:spPr>
          <a:xfrm>
            <a:off x="99226" y="1218250"/>
            <a:ext cx="5415444" cy="622184"/>
          </a:xfrm>
          <a:prstGeom prst="rect">
            <a:avLst/>
          </a:prstGeom>
          <a:noFill/>
          <a:ln>
            <a:noFill/>
          </a:ln>
        </p:spPr>
      </p:pic>
      <p:pic>
        <p:nvPicPr>
          <p:cNvPr descr="Line Line" id="792" name="Google Shape;792;p56"/>
          <p:cNvPicPr preferRelativeResize="0"/>
          <p:nvPr/>
        </p:nvPicPr>
        <p:blipFill rotWithShape="1">
          <a:blip r:embed="rId6">
            <a:alphaModFix/>
          </a:blip>
          <a:srcRect b="0" l="0" r="0" t="0"/>
          <a:stretch/>
        </p:blipFill>
        <p:spPr>
          <a:xfrm rot="-5400000">
            <a:off x="6098836" y="1438170"/>
            <a:ext cx="1001109" cy="182311"/>
          </a:xfrm>
          <a:prstGeom prst="rect">
            <a:avLst/>
          </a:prstGeom>
          <a:noFill/>
          <a:ln>
            <a:noFill/>
          </a:ln>
        </p:spPr>
      </p:pic>
      <p:sp>
        <p:nvSpPr>
          <p:cNvPr id="793" name="Google Shape;793;p56"/>
          <p:cNvSpPr txBox="1"/>
          <p:nvPr/>
        </p:nvSpPr>
        <p:spPr>
          <a:xfrm>
            <a:off x="156771" y="1224825"/>
            <a:ext cx="5415600" cy="261000"/>
          </a:xfrm>
          <a:prstGeom prst="rect">
            <a:avLst/>
          </a:prstGeom>
          <a:noFill/>
          <a:ln>
            <a:noFill/>
          </a:ln>
        </p:spPr>
        <p:txBody>
          <a:bodyPr anchorCtr="0" anchor="ctr" bIns="27500" lIns="27500" spcFirstLastPara="1" rIns="27500" wrap="square" tIns="27500">
            <a:spAutoFit/>
          </a:bodyPr>
          <a:lstStyle/>
          <a:p>
            <a:pPr indent="0" lvl="0" marL="0" marR="0" rtl="0" algn="l">
              <a:lnSpc>
                <a:spcPct val="100000"/>
              </a:lnSpc>
              <a:spcBef>
                <a:spcPts val="0"/>
              </a:spcBef>
              <a:spcAft>
                <a:spcPts val="0"/>
              </a:spcAft>
              <a:buClr>
                <a:srgbClr val="FF2600"/>
              </a:buClr>
              <a:buSzPts val="1335"/>
              <a:buFont typeface="Helvetica Neue"/>
              <a:buNone/>
            </a:pPr>
            <a:r>
              <a:rPr b="1" i="0" lang="en" sz="1335" u="none" cap="none" strike="noStrike">
                <a:solidFill>
                  <a:srgbClr val="FF2600"/>
                </a:solidFill>
                <a:latin typeface="Helvetica Neue"/>
                <a:ea typeface="Helvetica Neue"/>
                <a:cs typeface="Helvetica Neue"/>
                <a:sym typeface="Helvetica Neue"/>
              </a:rPr>
              <a:t>Technical demonstration &amp; environment measurement in the sea</a:t>
            </a:r>
            <a:endParaRPr sz="513"/>
          </a:p>
        </p:txBody>
      </p:sp>
      <p:sp>
        <p:nvSpPr>
          <p:cNvPr id="794" name="Google Shape;794;p56"/>
          <p:cNvSpPr txBox="1"/>
          <p:nvPr/>
        </p:nvSpPr>
        <p:spPr>
          <a:xfrm>
            <a:off x="156771" y="1442188"/>
            <a:ext cx="4457400" cy="352500"/>
          </a:xfrm>
          <a:prstGeom prst="rect">
            <a:avLst/>
          </a:prstGeom>
          <a:noFill/>
          <a:ln>
            <a:noFill/>
          </a:ln>
        </p:spPr>
        <p:txBody>
          <a:bodyPr anchorCtr="0" anchor="ctr" bIns="19575" lIns="19575" spcFirstLastPara="1" rIns="19575" wrap="square" tIns="19575">
            <a:spAutoFit/>
          </a:bodyPr>
          <a:lstStyle/>
          <a:p>
            <a:pPr indent="0" lvl="0" marL="0" marR="0" rtl="0" algn="l">
              <a:lnSpc>
                <a:spcPct val="120000"/>
              </a:lnSpc>
              <a:spcBef>
                <a:spcPts val="0"/>
              </a:spcBef>
              <a:spcAft>
                <a:spcPts val="0"/>
              </a:spcAft>
              <a:buClr>
                <a:srgbClr val="000000"/>
              </a:buClr>
              <a:buSzPts val="924"/>
              <a:buFont typeface="Arial"/>
              <a:buNone/>
            </a:pPr>
            <a:r>
              <a:rPr b="0" i="0" lang="en" sz="924" u="none" cap="none" strike="noStrike">
                <a:solidFill>
                  <a:srgbClr val="000000"/>
                </a:solidFill>
                <a:latin typeface="Arial"/>
                <a:ea typeface="Arial"/>
                <a:cs typeface="Arial"/>
                <a:sym typeface="Arial"/>
              </a:rPr>
              <a:t>deep sea neutrino &amp; muon flux, ocean water density &amp; temperature, radioactivity</a:t>
            </a:r>
            <a:endParaRPr sz="513"/>
          </a:p>
          <a:p>
            <a:pPr indent="0" lvl="0" marL="0" marR="0" rtl="0" algn="l">
              <a:lnSpc>
                <a:spcPct val="120000"/>
              </a:lnSpc>
              <a:spcBef>
                <a:spcPts val="0"/>
              </a:spcBef>
              <a:spcAft>
                <a:spcPts val="0"/>
              </a:spcAft>
              <a:buClr>
                <a:srgbClr val="000000"/>
              </a:buClr>
              <a:buSzPts val="924"/>
              <a:buFont typeface="Arial"/>
              <a:buNone/>
            </a:pPr>
            <a:r>
              <a:rPr b="0" i="0" lang="en" sz="924" u="none" cap="none" strike="noStrike">
                <a:solidFill>
                  <a:srgbClr val="000000"/>
                </a:solidFill>
                <a:latin typeface="Arial"/>
                <a:ea typeface="Arial"/>
                <a:cs typeface="Arial"/>
                <a:sym typeface="Arial"/>
              </a:rPr>
              <a:t>→ input parameters for ~1.5 kt detector design</a:t>
            </a:r>
            <a:endParaRPr sz="513"/>
          </a:p>
        </p:txBody>
      </p:sp>
      <p:sp>
        <p:nvSpPr>
          <p:cNvPr id="795" name="Google Shape;795;p56"/>
          <p:cNvSpPr txBox="1"/>
          <p:nvPr/>
        </p:nvSpPr>
        <p:spPr>
          <a:xfrm>
            <a:off x="156776" y="1442200"/>
            <a:ext cx="5176200" cy="352500"/>
          </a:xfrm>
          <a:prstGeom prst="rect">
            <a:avLst/>
          </a:prstGeom>
          <a:noFill/>
          <a:ln>
            <a:noFill/>
          </a:ln>
        </p:spPr>
        <p:txBody>
          <a:bodyPr anchorCtr="0" anchor="ctr" bIns="19575" lIns="19575" spcFirstLastPara="1" rIns="19575" wrap="square" tIns="19575">
            <a:spAutoFit/>
          </a:bodyPr>
          <a:lstStyle/>
          <a:p>
            <a:pPr indent="0" lvl="0" marL="0" marR="0" rtl="0" algn="l">
              <a:lnSpc>
                <a:spcPct val="120000"/>
              </a:lnSpc>
              <a:spcBef>
                <a:spcPts val="0"/>
              </a:spcBef>
              <a:spcAft>
                <a:spcPts val="0"/>
              </a:spcAft>
              <a:buClr>
                <a:srgbClr val="000000"/>
              </a:buClr>
              <a:buSzPts val="924"/>
              <a:buFont typeface="Arial"/>
              <a:buNone/>
            </a:pPr>
            <a:r>
              <a:rPr b="0" i="0" lang="en" sz="924" u="none" cap="none" strike="noStrike">
                <a:solidFill>
                  <a:srgbClr val="000000"/>
                </a:solidFill>
                <a:latin typeface="Arial"/>
                <a:ea typeface="Arial"/>
                <a:cs typeface="Arial"/>
                <a:sym typeface="Arial"/>
              </a:rPr>
              <a:t>deep sea neutrino &amp; muon flux, ocean water density &amp; temperature, radioactivity</a:t>
            </a:r>
            <a:endParaRPr sz="513"/>
          </a:p>
          <a:p>
            <a:pPr indent="0" lvl="0" marL="0" marR="0" rtl="0" algn="l">
              <a:lnSpc>
                <a:spcPct val="120000"/>
              </a:lnSpc>
              <a:spcBef>
                <a:spcPts val="0"/>
              </a:spcBef>
              <a:spcAft>
                <a:spcPts val="0"/>
              </a:spcAft>
              <a:buClr>
                <a:srgbClr val="000000"/>
              </a:buClr>
              <a:buSzPts val="924"/>
              <a:buFont typeface="Arial"/>
              <a:buNone/>
            </a:pPr>
            <a:r>
              <a:rPr b="0" i="0" lang="en" sz="924" u="none" cap="none" strike="noStrike">
                <a:solidFill>
                  <a:srgbClr val="000000"/>
                </a:solidFill>
                <a:latin typeface="Arial"/>
                <a:ea typeface="Arial"/>
                <a:cs typeface="Arial"/>
                <a:sym typeface="Arial"/>
              </a:rPr>
              <a:t>→ input parameters for ~1.5 kt detector design</a:t>
            </a:r>
            <a:endParaRPr sz="513"/>
          </a:p>
        </p:txBody>
      </p:sp>
      <p:pic>
        <p:nvPicPr>
          <p:cNvPr descr="Line Line" id="796" name="Google Shape;796;p56"/>
          <p:cNvPicPr preferRelativeResize="0"/>
          <p:nvPr/>
        </p:nvPicPr>
        <p:blipFill rotWithShape="1">
          <a:blip r:embed="rId7">
            <a:alphaModFix/>
          </a:blip>
          <a:srcRect b="0" l="0" r="0" t="0"/>
          <a:stretch/>
        </p:blipFill>
        <p:spPr>
          <a:xfrm rot="-296147">
            <a:off x="2464290" y="1045040"/>
            <a:ext cx="2217376" cy="162481"/>
          </a:xfrm>
          <a:prstGeom prst="rect">
            <a:avLst/>
          </a:prstGeom>
          <a:noFill/>
          <a:ln>
            <a:noFill/>
          </a:ln>
        </p:spPr>
      </p:pic>
      <p:sp>
        <p:nvSpPr>
          <p:cNvPr id="797" name="Google Shape;797;p56"/>
          <p:cNvSpPr txBox="1"/>
          <p:nvPr/>
        </p:nvSpPr>
        <p:spPr>
          <a:xfrm>
            <a:off x="150768" y="2227680"/>
            <a:ext cx="3444600" cy="969000"/>
          </a:xfrm>
          <a:prstGeom prst="rect">
            <a:avLst/>
          </a:prstGeom>
          <a:noFill/>
          <a:ln>
            <a:noFill/>
          </a:ln>
        </p:spPr>
        <p:txBody>
          <a:bodyPr anchorCtr="0" anchor="ctr" bIns="19575" lIns="19575" spcFirstLastPara="1" rIns="19575" wrap="square" tIns="19575">
            <a:spAutoFit/>
          </a:bodyPr>
          <a:lstStyle/>
          <a:p>
            <a:pPr indent="-84776" lvl="0" marL="78254" marR="0" rtl="0" algn="l">
              <a:lnSpc>
                <a:spcPct val="130000"/>
              </a:lnSpc>
              <a:spcBef>
                <a:spcPts val="0"/>
              </a:spcBef>
              <a:spcAft>
                <a:spcPts val="0"/>
              </a:spcAft>
              <a:buClr>
                <a:srgbClr val="000000"/>
              </a:buClr>
              <a:buSzPts val="924"/>
              <a:buFont typeface="Arial"/>
              <a:buChar char="*"/>
            </a:pPr>
            <a:r>
              <a:rPr b="0" i="0" lang="en" sz="1232" u="none" cap="none" strike="noStrike">
                <a:solidFill>
                  <a:srgbClr val="000000"/>
                </a:solidFill>
                <a:latin typeface="Arial"/>
                <a:ea typeface="Arial"/>
                <a:cs typeface="Arial"/>
                <a:sym typeface="Arial"/>
              </a:rPr>
              <a:t>Detector simulation study is in progress.</a:t>
            </a:r>
            <a:endParaRPr sz="513"/>
          </a:p>
          <a:p>
            <a:pPr indent="-84776" lvl="0" marL="78254" marR="0" rtl="0" algn="l">
              <a:lnSpc>
                <a:spcPct val="130000"/>
              </a:lnSpc>
              <a:spcBef>
                <a:spcPts val="0"/>
              </a:spcBef>
              <a:spcAft>
                <a:spcPts val="0"/>
              </a:spcAft>
              <a:buClr>
                <a:srgbClr val="000000"/>
              </a:buClr>
              <a:buSzPts val="924"/>
              <a:buFont typeface="Arial"/>
              <a:buChar char="*"/>
            </a:pPr>
            <a:r>
              <a:rPr b="0" i="0" lang="en" sz="1232" u="none" cap="none" strike="noStrike">
                <a:solidFill>
                  <a:srgbClr val="000000"/>
                </a:solidFill>
                <a:latin typeface="Arial"/>
                <a:ea typeface="Arial"/>
                <a:cs typeface="Arial"/>
                <a:sym typeface="Arial"/>
              </a:rPr>
              <a:t>Hawaii is possible position.</a:t>
            </a:r>
            <a:endParaRPr sz="513"/>
          </a:p>
          <a:p>
            <a:pPr indent="-84776" lvl="0" marL="78254" marR="0" rtl="0" algn="l">
              <a:lnSpc>
                <a:spcPct val="130000"/>
              </a:lnSpc>
              <a:spcBef>
                <a:spcPts val="0"/>
              </a:spcBef>
              <a:spcAft>
                <a:spcPts val="0"/>
              </a:spcAft>
              <a:buClr>
                <a:srgbClr val="000000"/>
              </a:buClr>
              <a:buSzPts val="924"/>
              <a:buFont typeface="Arial"/>
              <a:buChar char="*"/>
            </a:pPr>
            <a:r>
              <a:rPr b="0" i="0" lang="en" sz="1232" u="none" cap="none" strike="noStrike">
                <a:solidFill>
                  <a:srgbClr val="000000"/>
                </a:solidFill>
                <a:latin typeface="Arial"/>
                <a:ea typeface="Arial"/>
                <a:cs typeface="Arial"/>
                <a:sym typeface="Arial"/>
              </a:rPr>
              <a:t>Detector should be installed at </a:t>
            </a:r>
            <a:r>
              <a:rPr b="1" i="0" lang="en" sz="1232" u="none" cap="none" strike="noStrike">
                <a:solidFill>
                  <a:srgbClr val="000000"/>
                </a:solidFill>
                <a:latin typeface="Arial"/>
                <a:ea typeface="Arial"/>
                <a:cs typeface="Arial"/>
                <a:sym typeface="Arial"/>
              </a:rPr>
              <a:t>~4km</a:t>
            </a:r>
            <a:r>
              <a:rPr b="0" i="0" lang="en" sz="1232" u="none" cap="none" strike="noStrike">
                <a:solidFill>
                  <a:srgbClr val="000000"/>
                </a:solidFill>
                <a:latin typeface="Arial"/>
                <a:ea typeface="Arial"/>
                <a:cs typeface="Arial"/>
                <a:sym typeface="Arial"/>
              </a:rPr>
              <a:t> deep sea to shield muons </a:t>
            </a:r>
            <a:endParaRPr sz="513"/>
          </a:p>
        </p:txBody>
      </p:sp>
      <p:sp>
        <p:nvSpPr>
          <p:cNvPr id="798" name="Google Shape;798;p56"/>
          <p:cNvSpPr/>
          <p:nvPr/>
        </p:nvSpPr>
        <p:spPr>
          <a:xfrm flipH="1">
            <a:off x="2981989" y="715501"/>
            <a:ext cx="193050" cy="303480"/>
          </a:xfrm>
          <a:custGeom>
            <a:rect b="b" l="l" r="r" t="t"/>
            <a:pathLst>
              <a:path extrusionOk="0" h="21600" w="21600">
                <a:moveTo>
                  <a:pt x="8420" y="0"/>
                </a:moveTo>
                <a:cubicBezTo>
                  <a:pt x="7631" y="0"/>
                  <a:pt x="6841" y="201"/>
                  <a:pt x="6239" y="602"/>
                </a:cubicBezTo>
                <a:cubicBezTo>
                  <a:pt x="5035" y="1404"/>
                  <a:pt x="5035" y="2704"/>
                  <a:pt x="6239" y="3506"/>
                </a:cubicBezTo>
                <a:cubicBezTo>
                  <a:pt x="7443" y="4308"/>
                  <a:pt x="9395" y="4308"/>
                  <a:pt x="10599" y="3506"/>
                </a:cubicBezTo>
                <a:cubicBezTo>
                  <a:pt x="11803" y="2704"/>
                  <a:pt x="11803" y="1404"/>
                  <a:pt x="10599" y="602"/>
                </a:cubicBezTo>
                <a:cubicBezTo>
                  <a:pt x="9997" y="201"/>
                  <a:pt x="9209" y="0"/>
                  <a:pt x="8420" y="0"/>
                </a:cubicBezTo>
                <a:close/>
                <a:moveTo>
                  <a:pt x="12041" y="4278"/>
                </a:moveTo>
                <a:cubicBezTo>
                  <a:pt x="10063" y="4274"/>
                  <a:pt x="8150" y="4994"/>
                  <a:pt x="7287" y="6242"/>
                </a:cubicBezTo>
                <a:lnTo>
                  <a:pt x="5170" y="9302"/>
                </a:lnTo>
                <a:lnTo>
                  <a:pt x="1323" y="8418"/>
                </a:lnTo>
                <a:lnTo>
                  <a:pt x="0" y="10055"/>
                </a:lnTo>
                <a:lnTo>
                  <a:pt x="6749" y="11699"/>
                </a:lnTo>
                <a:lnTo>
                  <a:pt x="8591" y="9187"/>
                </a:lnTo>
                <a:cubicBezTo>
                  <a:pt x="8591" y="9187"/>
                  <a:pt x="9405" y="11497"/>
                  <a:pt x="9857" y="12425"/>
                </a:cubicBezTo>
                <a:lnTo>
                  <a:pt x="5186" y="16053"/>
                </a:lnTo>
                <a:lnTo>
                  <a:pt x="3493" y="21329"/>
                </a:lnTo>
                <a:lnTo>
                  <a:pt x="6397" y="21600"/>
                </a:lnTo>
                <a:lnTo>
                  <a:pt x="7916" y="17838"/>
                </a:lnTo>
                <a:lnTo>
                  <a:pt x="11409" y="15999"/>
                </a:lnTo>
                <a:lnTo>
                  <a:pt x="12396" y="19183"/>
                </a:lnTo>
                <a:lnTo>
                  <a:pt x="20931" y="18915"/>
                </a:lnTo>
                <a:lnTo>
                  <a:pt x="20496" y="17052"/>
                </a:lnTo>
                <a:lnTo>
                  <a:pt x="15481" y="17163"/>
                </a:lnTo>
                <a:lnTo>
                  <a:pt x="16531" y="12011"/>
                </a:lnTo>
                <a:cubicBezTo>
                  <a:pt x="15796" y="10178"/>
                  <a:pt x="14766" y="7569"/>
                  <a:pt x="14766" y="7569"/>
                </a:cubicBezTo>
                <a:lnTo>
                  <a:pt x="17153" y="8300"/>
                </a:lnTo>
                <a:lnTo>
                  <a:pt x="19102" y="10454"/>
                </a:lnTo>
                <a:lnTo>
                  <a:pt x="21600" y="9474"/>
                </a:lnTo>
                <a:lnTo>
                  <a:pt x="19112" y="6451"/>
                </a:lnTo>
                <a:lnTo>
                  <a:pt x="14686" y="4751"/>
                </a:lnTo>
                <a:cubicBezTo>
                  <a:pt x="13852" y="4431"/>
                  <a:pt x="12940" y="4280"/>
                  <a:pt x="12041" y="4278"/>
                </a:cubicBezTo>
                <a:close/>
              </a:path>
            </a:pathLst>
          </a:custGeom>
          <a:solidFill>
            <a:srgbClr val="8EFA00"/>
          </a:solidFill>
          <a:ln>
            <a:noFill/>
          </a:ln>
        </p:spPr>
        <p:txBody>
          <a:bodyPr anchorCtr="0" anchor="ctr" bIns="19575" lIns="19575" spcFirstLastPara="1" rIns="19575" wrap="square" tIns="19575">
            <a:noAutofit/>
          </a:bodyPr>
          <a:lstStyle/>
          <a:p>
            <a:pPr indent="0" lvl="0" marL="0" marR="0" rtl="0" algn="ctr">
              <a:lnSpc>
                <a:spcPct val="100000"/>
              </a:lnSpc>
              <a:spcBef>
                <a:spcPts val="0"/>
              </a:spcBef>
              <a:spcAft>
                <a:spcPts val="0"/>
              </a:spcAft>
              <a:buClr>
                <a:srgbClr val="FFFFFF"/>
              </a:buClr>
              <a:buSzPts val="1232"/>
              <a:buFont typeface="Helvetica Neue"/>
              <a:buNone/>
            </a:pPr>
            <a:r>
              <a:t/>
            </a:r>
            <a:endParaRPr b="0" i="0" sz="1232" u="none" cap="none" strike="noStrike">
              <a:solidFill>
                <a:srgbClr val="FFFFFF"/>
              </a:solidFill>
              <a:latin typeface="Helvetica Neue"/>
              <a:ea typeface="Helvetica Neue"/>
              <a:cs typeface="Helvetica Neue"/>
              <a:sym typeface="Helvetica Neue"/>
            </a:endParaRPr>
          </a:p>
        </p:txBody>
      </p:sp>
      <p:sp>
        <p:nvSpPr>
          <p:cNvPr id="799" name="Google Shape;799;p56"/>
          <p:cNvSpPr txBox="1"/>
          <p:nvPr/>
        </p:nvSpPr>
        <p:spPr>
          <a:xfrm rot="-1097892">
            <a:off x="2700099" y="585589"/>
            <a:ext cx="596249" cy="161466"/>
          </a:xfrm>
          <a:prstGeom prst="rect">
            <a:avLst/>
          </a:prstGeom>
          <a:solidFill>
            <a:schemeClr val="accent5"/>
          </a:solidFill>
          <a:ln>
            <a:noFill/>
          </a:ln>
        </p:spPr>
        <p:txBody>
          <a:bodyPr anchorCtr="0" anchor="ctr" bIns="19050" lIns="19050" spcFirstLastPara="1" rIns="19050" wrap="square" tIns="19050">
            <a:spAutoFit/>
          </a:bodyPr>
          <a:lstStyle/>
          <a:p>
            <a:pPr indent="0" lvl="0" marL="0" marR="0" rtl="0" algn="ctr">
              <a:lnSpc>
                <a:spcPct val="100000"/>
              </a:lnSpc>
              <a:spcBef>
                <a:spcPts val="0"/>
              </a:spcBef>
              <a:spcAft>
                <a:spcPts val="0"/>
              </a:spcAft>
              <a:buClr>
                <a:srgbClr val="00F900"/>
              </a:buClr>
              <a:buSzPts val="800"/>
              <a:buFont typeface="Arial"/>
              <a:buNone/>
            </a:pPr>
            <a:r>
              <a:rPr b="0" i="0" lang="en" sz="800" u="none" cap="none" strike="noStrike">
                <a:solidFill>
                  <a:srgbClr val="00F900"/>
                </a:solidFill>
                <a:latin typeface="Arial"/>
                <a:ea typeface="Arial"/>
                <a:cs typeface="Arial"/>
                <a:sym typeface="Arial"/>
              </a:rPr>
              <a:t>we are here</a:t>
            </a:r>
            <a:endParaRPr sz="500"/>
          </a:p>
        </p:txBody>
      </p:sp>
      <p:pic>
        <p:nvPicPr>
          <p:cNvPr descr="海洋底地球ニュートリノ検出器_fv.jpg" id="800" name="Google Shape;800;p56"/>
          <p:cNvPicPr preferRelativeResize="0"/>
          <p:nvPr/>
        </p:nvPicPr>
        <p:blipFill rotWithShape="1">
          <a:blip r:embed="rId8">
            <a:alphaModFix/>
          </a:blip>
          <a:srcRect b="12620" l="18820" r="18820" t="12613"/>
          <a:stretch/>
        </p:blipFill>
        <p:spPr>
          <a:xfrm>
            <a:off x="6744271" y="2125014"/>
            <a:ext cx="2395470" cy="2031301"/>
          </a:xfrm>
          <a:prstGeom prst="rect">
            <a:avLst/>
          </a:prstGeom>
          <a:noFill/>
          <a:ln>
            <a:noFill/>
          </a:ln>
        </p:spPr>
      </p:pic>
      <p:sp>
        <p:nvSpPr>
          <p:cNvPr id="801" name="Google Shape;801;p56"/>
          <p:cNvSpPr txBox="1"/>
          <p:nvPr/>
        </p:nvSpPr>
        <p:spPr>
          <a:xfrm>
            <a:off x="8453540" y="2176617"/>
            <a:ext cx="544500" cy="158700"/>
          </a:xfrm>
          <a:prstGeom prst="rect">
            <a:avLst/>
          </a:prstGeom>
          <a:solidFill>
            <a:srgbClr val="DE6A10"/>
          </a:solidFill>
          <a:ln>
            <a:noFill/>
          </a:ln>
        </p:spPr>
        <p:txBody>
          <a:bodyPr anchorCtr="0" anchor="ctr" bIns="14675" lIns="14675" spcFirstLastPara="1" rIns="14675" wrap="square" tIns="14675">
            <a:noAutofit/>
          </a:bodyPr>
          <a:lstStyle/>
          <a:p>
            <a:pPr indent="0" lvl="0" marL="0" marR="0" rtl="0" algn="ctr">
              <a:lnSpc>
                <a:spcPct val="110000"/>
              </a:lnSpc>
              <a:spcBef>
                <a:spcPts val="0"/>
              </a:spcBef>
              <a:spcAft>
                <a:spcPts val="0"/>
              </a:spcAft>
              <a:buClr>
                <a:srgbClr val="FFFFFF"/>
              </a:buClr>
              <a:buSzPts val="924"/>
              <a:buFont typeface="Arial"/>
              <a:buNone/>
            </a:pPr>
            <a:r>
              <a:rPr b="0" i="0" lang="en" sz="924" u="none" cap="none" strike="noStrike">
                <a:solidFill>
                  <a:srgbClr val="FFFFFF"/>
                </a:solidFill>
                <a:latin typeface="Arial"/>
                <a:ea typeface="Arial"/>
                <a:cs typeface="Arial"/>
                <a:sym typeface="Arial"/>
              </a:rPr>
              <a:t>OD PMT</a:t>
            </a:r>
            <a:endParaRPr sz="513"/>
          </a:p>
        </p:txBody>
      </p:sp>
      <p:cxnSp>
        <p:nvCxnSpPr>
          <p:cNvPr id="802" name="Google Shape;802;p56"/>
          <p:cNvCxnSpPr/>
          <p:nvPr/>
        </p:nvCxnSpPr>
        <p:spPr>
          <a:xfrm flipH="1">
            <a:off x="8488140" y="2338376"/>
            <a:ext cx="242100" cy="349800"/>
          </a:xfrm>
          <a:prstGeom prst="straightConnector1">
            <a:avLst/>
          </a:prstGeom>
          <a:noFill/>
          <a:ln cap="flat" cmpd="sng" w="9775">
            <a:solidFill>
              <a:srgbClr val="DE6A10"/>
            </a:solidFill>
            <a:prstDash val="solid"/>
            <a:miter lim="400000"/>
            <a:headEnd len="sm" w="sm" type="none"/>
            <a:tailEnd len="med" w="med" type="triangle"/>
          </a:ln>
        </p:spPr>
      </p:cxnSp>
      <p:sp>
        <p:nvSpPr>
          <p:cNvPr id="803" name="Google Shape;803;p56"/>
          <p:cNvSpPr txBox="1"/>
          <p:nvPr/>
        </p:nvSpPr>
        <p:spPr>
          <a:xfrm>
            <a:off x="8068263" y="3520428"/>
            <a:ext cx="1109400" cy="733200"/>
          </a:xfrm>
          <a:prstGeom prst="rect">
            <a:avLst/>
          </a:prstGeom>
          <a:noFill/>
          <a:ln>
            <a:noFill/>
          </a:ln>
        </p:spPr>
        <p:txBody>
          <a:bodyPr anchorCtr="0" anchor="ctr" bIns="14850" lIns="14850" spcFirstLastPara="1" rIns="14850" wrap="square" tIns="14850">
            <a:noAutofit/>
          </a:bodyPr>
          <a:lstStyle/>
          <a:p>
            <a:pPr indent="0" lvl="0" marL="0" marR="0" rtl="0" algn="ctr">
              <a:lnSpc>
                <a:spcPct val="110000"/>
              </a:lnSpc>
              <a:spcBef>
                <a:spcPts val="0"/>
              </a:spcBef>
              <a:spcAft>
                <a:spcPts val="0"/>
              </a:spcAft>
              <a:buClr>
                <a:srgbClr val="DE6A10"/>
              </a:buClr>
              <a:buSzPts val="1037"/>
              <a:buFont typeface="Arial"/>
              <a:buNone/>
            </a:pPr>
            <a:r>
              <a:rPr b="0" i="0" lang="en" sz="1037" u="none" cap="none" strike="noStrike">
                <a:solidFill>
                  <a:srgbClr val="DE6A10"/>
                </a:solidFill>
                <a:latin typeface="Arial"/>
                <a:ea typeface="Arial"/>
                <a:cs typeface="Arial"/>
                <a:sym typeface="Arial"/>
              </a:rPr>
              <a:t>- 4 km deep sea</a:t>
            </a:r>
            <a:endParaRPr sz="518"/>
          </a:p>
          <a:p>
            <a:pPr indent="0" lvl="0" marL="0" marR="0" rtl="0" algn="ctr">
              <a:lnSpc>
                <a:spcPct val="110000"/>
              </a:lnSpc>
              <a:spcBef>
                <a:spcPts val="0"/>
              </a:spcBef>
              <a:spcAft>
                <a:spcPts val="0"/>
              </a:spcAft>
              <a:buClr>
                <a:srgbClr val="DE6A10"/>
              </a:buClr>
              <a:buSzPts val="830"/>
              <a:buFont typeface="Arial"/>
              <a:buNone/>
            </a:pPr>
            <a:r>
              <a:rPr b="0" i="0" lang="en" sz="829" u="none" cap="none" strike="noStrike">
                <a:solidFill>
                  <a:srgbClr val="DE6A10"/>
                </a:solidFill>
                <a:latin typeface="Arial"/>
                <a:ea typeface="Arial"/>
                <a:cs typeface="Arial"/>
                <a:sym typeface="Arial"/>
              </a:rPr>
              <a:t>To reduce background caused by muons</a:t>
            </a:r>
            <a:endParaRPr sz="518"/>
          </a:p>
        </p:txBody>
      </p:sp>
      <p:sp>
        <p:nvSpPr>
          <p:cNvPr id="804" name="Google Shape;804;p56"/>
          <p:cNvSpPr txBox="1"/>
          <p:nvPr/>
        </p:nvSpPr>
        <p:spPr>
          <a:xfrm>
            <a:off x="6836911" y="3689690"/>
            <a:ext cx="720900" cy="352500"/>
          </a:xfrm>
          <a:prstGeom prst="rect">
            <a:avLst/>
          </a:prstGeom>
          <a:noFill/>
          <a:ln>
            <a:noFill/>
          </a:ln>
        </p:spPr>
        <p:txBody>
          <a:bodyPr anchorCtr="0" anchor="ctr" bIns="14675" lIns="14675" spcFirstLastPara="1" rIns="14675" wrap="square" tIns="14675">
            <a:noAutofit/>
          </a:bodyPr>
          <a:lstStyle/>
          <a:p>
            <a:pPr indent="0" lvl="0" marL="0" marR="0" rtl="0" algn="l">
              <a:lnSpc>
                <a:spcPct val="100000"/>
              </a:lnSpc>
              <a:spcBef>
                <a:spcPts val="0"/>
              </a:spcBef>
              <a:spcAft>
                <a:spcPts val="0"/>
              </a:spcAft>
              <a:buClr>
                <a:srgbClr val="DE6A10"/>
              </a:buClr>
              <a:buSzPts val="822"/>
              <a:buFont typeface="Arial"/>
              <a:buNone/>
            </a:pPr>
            <a:r>
              <a:rPr b="0" i="0" lang="en" sz="821" u="none" cap="none" strike="noStrike">
                <a:solidFill>
                  <a:srgbClr val="DE6A10"/>
                </a:solidFill>
                <a:latin typeface="Arial"/>
                <a:ea typeface="Arial"/>
                <a:cs typeface="Arial"/>
                <a:sym typeface="Arial"/>
              </a:rPr>
              <a:t>ID PMT #3232</a:t>
            </a:r>
            <a:endParaRPr sz="513"/>
          </a:p>
          <a:p>
            <a:pPr indent="0" lvl="0" marL="0" marR="0" rtl="0" algn="l">
              <a:lnSpc>
                <a:spcPct val="100000"/>
              </a:lnSpc>
              <a:spcBef>
                <a:spcPts val="0"/>
              </a:spcBef>
              <a:spcAft>
                <a:spcPts val="0"/>
              </a:spcAft>
              <a:buClr>
                <a:srgbClr val="DE6A10"/>
              </a:buClr>
              <a:buSzPts val="822"/>
              <a:buFont typeface="Arial"/>
              <a:buNone/>
            </a:pPr>
            <a:r>
              <a:rPr b="0" i="0" lang="en" sz="821" u="none" cap="none" strike="noStrike">
                <a:solidFill>
                  <a:srgbClr val="DE6A10"/>
                </a:solidFill>
                <a:latin typeface="Arial"/>
                <a:ea typeface="Arial"/>
                <a:cs typeface="Arial"/>
                <a:sym typeface="Arial"/>
              </a:rPr>
              <a:t>Placed inside the stainless tank</a:t>
            </a:r>
            <a:endParaRPr sz="513"/>
          </a:p>
        </p:txBody>
      </p:sp>
      <p:cxnSp>
        <p:nvCxnSpPr>
          <p:cNvPr id="805" name="Google Shape;805;p56"/>
          <p:cNvCxnSpPr/>
          <p:nvPr/>
        </p:nvCxnSpPr>
        <p:spPr>
          <a:xfrm>
            <a:off x="7393413" y="2337709"/>
            <a:ext cx="124200" cy="124200"/>
          </a:xfrm>
          <a:prstGeom prst="straightConnector1">
            <a:avLst/>
          </a:prstGeom>
          <a:noFill/>
          <a:ln cap="flat" cmpd="sng" w="9775">
            <a:solidFill>
              <a:srgbClr val="DE6A10"/>
            </a:solidFill>
            <a:prstDash val="solid"/>
            <a:miter lim="400000"/>
            <a:headEnd len="sm" w="sm" type="none"/>
            <a:tailEnd len="med" w="med" type="triangle"/>
          </a:ln>
        </p:spPr>
      </p:cxnSp>
      <p:sp>
        <p:nvSpPr>
          <p:cNvPr id="806" name="Google Shape;806;p56"/>
          <p:cNvSpPr txBox="1"/>
          <p:nvPr/>
        </p:nvSpPr>
        <p:spPr>
          <a:xfrm>
            <a:off x="6762867" y="2144216"/>
            <a:ext cx="716700" cy="306300"/>
          </a:xfrm>
          <a:prstGeom prst="rect">
            <a:avLst/>
          </a:prstGeom>
          <a:solidFill>
            <a:srgbClr val="DE6A10"/>
          </a:solidFill>
          <a:ln>
            <a:noFill/>
          </a:ln>
        </p:spPr>
        <p:txBody>
          <a:bodyPr anchorCtr="0" anchor="ctr" bIns="14675" lIns="14675" spcFirstLastPara="1" rIns="14675" wrap="square" tIns="14675">
            <a:noAutofit/>
          </a:bodyPr>
          <a:lstStyle/>
          <a:p>
            <a:pPr indent="0" lvl="0" marL="0" marR="0" rtl="0" algn="ctr">
              <a:lnSpc>
                <a:spcPct val="110000"/>
              </a:lnSpc>
              <a:spcBef>
                <a:spcPts val="0"/>
              </a:spcBef>
              <a:spcAft>
                <a:spcPts val="0"/>
              </a:spcAft>
              <a:buClr>
                <a:srgbClr val="FFFFFF"/>
              </a:buClr>
              <a:buSzPts val="924"/>
              <a:buFont typeface="Arial"/>
              <a:buNone/>
            </a:pPr>
            <a:r>
              <a:rPr b="0" i="0" lang="en" sz="924" u="none" cap="none" strike="noStrike">
                <a:solidFill>
                  <a:srgbClr val="FFFFFF"/>
                </a:solidFill>
                <a:latin typeface="Arial"/>
                <a:ea typeface="Arial"/>
                <a:cs typeface="Arial"/>
                <a:sym typeface="Arial"/>
              </a:rPr>
              <a:t>Stainless tank</a:t>
            </a:r>
            <a:endParaRPr sz="513"/>
          </a:p>
        </p:txBody>
      </p:sp>
      <p:cxnSp>
        <p:nvCxnSpPr>
          <p:cNvPr id="807" name="Google Shape;807;p56"/>
          <p:cNvCxnSpPr/>
          <p:nvPr/>
        </p:nvCxnSpPr>
        <p:spPr>
          <a:xfrm>
            <a:off x="7290456" y="2892424"/>
            <a:ext cx="299400" cy="28800"/>
          </a:xfrm>
          <a:prstGeom prst="straightConnector1">
            <a:avLst/>
          </a:prstGeom>
          <a:noFill/>
          <a:ln cap="flat" cmpd="sng" w="9775">
            <a:solidFill>
              <a:srgbClr val="DE6A10"/>
            </a:solidFill>
            <a:prstDash val="solid"/>
            <a:miter lim="400000"/>
            <a:headEnd len="sm" w="sm" type="none"/>
            <a:tailEnd len="med" w="med" type="triangle"/>
          </a:ln>
        </p:spPr>
      </p:cxnSp>
      <p:sp>
        <p:nvSpPr>
          <p:cNvPr id="808" name="Google Shape;808;p56"/>
          <p:cNvSpPr txBox="1"/>
          <p:nvPr/>
        </p:nvSpPr>
        <p:spPr>
          <a:xfrm>
            <a:off x="6793280" y="2815850"/>
            <a:ext cx="515400" cy="156300"/>
          </a:xfrm>
          <a:prstGeom prst="rect">
            <a:avLst/>
          </a:prstGeom>
          <a:solidFill>
            <a:srgbClr val="DE6A10"/>
          </a:solidFill>
          <a:ln>
            <a:noFill/>
          </a:ln>
        </p:spPr>
        <p:txBody>
          <a:bodyPr anchorCtr="0" anchor="ctr" bIns="14675" lIns="14675" spcFirstLastPara="1" rIns="14675" wrap="square" tIns="14675">
            <a:noAutofit/>
          </a:bodyPr>
          <a:lstStyle/>
          <a:p>
            <a:pPr indent="0" lvl="0" marL="0" marR="0" rtl="0" algn="ctr">
              <a:lnSpc>
                <a:spcPct val="110000"/>
              </a:lnSpc>
              <a:spcBef>
                <a:spcPts val="0"/>
              </a:spcBef>
              <a:spcAft>
                <a:spcPts val="0"/>
              </a:spcAft>
              <a:buClr>
                <a:srgbClr val="FFFFFF"/>
              </a:buClr>
              <a:buSzPts val="924"/>
              <a:buFont typeface="Arial"/>
              <a:buNone/>
            </a:pPr>
            <a:r>
              <a:rPr b="0" i="0" lang="en" sz="924" u="none" cap="none" strike="noStrike">
                <a:solidFill>
                  <a:srgbClr val="FFFFFF"/>
                </a:solidFill>
                <a:latin typeface="Arial"/>
                <a:ea typeface="Arial"/>
                <a:cs typeface="Arial"/>
                <a:sym typeface="Arial"/>
              </a:rPr>
              <a:t>Buffer oil</a:t>
            </a:r>
            <a:endParaRPr sz="513"/>
          </a:p>
        </p:txBody>
      </p:sp>
      <p:cxnSp>
        <p:nvCxnSpPr>
          <p:cNvPr id="809" name="Google Shape;809;p56"/>
          <p:cNvCxnSpPr/>
          <p:nvPr/>
        </p:nvCxnSpPr>
        <p:spPr>
          <a:xfrm>
            <a:off x="7300001" y="3200466"/>
            <a:ext cx="354600" cy="0"/>
          </a:xfrm>
          <a:prstGeom prst="straightConnector1">
            <a:avLst/>
          </a:prstGeom>
          <a:noFill/>
          <a:ln cap="flat" cmpd="sng" w="9775">
            <a:solidFill>
              <a:srgbClr val="DE6A10"/>
            </a:solidFill>
            <a:prstDash val="solid"/>
            <a:miter lim="400000"/>
            <a:headEnd len="sm" w="sm" type="none"/>
            <a:tailEnd len="med" w="med" type="triangle"/>
          </a:ln>
        </p:spPr>
      </p:cxnSp>
      <p:sp>
        <p:nvSpPr>
          <p:cNvPr id="810" name="Google Shape;810;p56"/>
          <p:cNvSpPr txBox="1"/>
          <p:nvPr/>
        </p:nvSpPr>
        <p:spPr>
          <a:xfrm>
            <a:off x="6869293" y="3063855"/>
            <a:ext cx="432000" cy="347400"/>
          </a:xfrm>
          <a:prstGeom prst="rect">
            <a:avLst/>
          </a:prstGeom>
          <a:solidFill>
            <a:srgbClr val="DE6A10"/>
          </a:solidFill>
          <a:ln>
            <a:noFill/>
          </a:ln>
        </p:spPr>
        <p:txBody>
          <a:bodyPr anchorCtr="0" anchor="ctr" bIns="14675" lIns="14675" spcFirstLastPara="1" rIns="14675" wrap="square" tIns="14675">
            <a:noAutofit/>
          </a:bodyPr>
          <a:lstStyle/>
          <a:p>
            <a:pPr indent="0" lvl="0" marL="0" marR="0" rtl="0" algn="ctr">
              <a:lnSpc>
                <a:spcPct val="110000"/>
              </a:lnSpc>
              <a:spcBef>
                <a:spcPts val="0"/>
              </a:spcBef>
              <a:spcAft>
                <a:spcPts val="0"/>
              </a:spcAft>
              <a:buClr>
                <a:srgbClr val="FFFFFF"/>
              </a:buClr>
              <a:buSzPts val="924"/>
              <a:buFont typeface="Arial"/>
              <a:buNone/>
            </a:pPr>
            <a:r>
              <a:rPr b="0" i="0" lang="en" sz="924" u="none" cap="none" strike="noStrike">
                <a:solidFill>
                  <a:srgbClr val="FFFFFF"/>
                </a:solidFill>
                <a:latin typeface="Arial"/>
                <a:ea typeface="Arial"/>
                <a:cs typeface="Arial"/>
                <a:sym typeface="Arial"/>
              </a:rPr>
              <a:t>Acrylic vessel</a:t>
            </a:r>
            <a:endParaRPr sz="513"/>
          </a:p>
        </p:txBody>
      </p:sp>
      <p:cxnSp>
        <p:nvCxnSpPr>
          <p:cNvPr id="811" name="Google Shape;811;p56"/>
          <p:cNvCxnSpPr/>
          <p:nvPr/>
        </p:nvCxnSpPr>
        <p:spPr>
          <a:xfrm rot="10800000">
            <a:off x="8106888" y="3066471"/>
            <a:ext cx="516600" cy="182400"/>
          </a:xfrm>
          <a:prstGeom prst="straightConnector1">
            <a:avLst/>
          </a:prstGeom>
          <a:noFill/>
          <a:ln cap="flat" cmpd="sng" w="9775">
            <a:solidFill>
              <a:srgbClr val="DE6A10"/>
            </a:solidFill>
            <a:prstDash val="solid"/>
            <a:miter lim="400000"/>
            <a:headEnd len="sm" w="sm" type="none"/>
            <a:tailEnd len="med" w="med" type="triangle"/>
          </a:ln>
        </p:spPr>
      </p:cxnSp>
      <p:sp>
        <p:nvSpPr>
          <p:cNvPr id="812" name="Google Shape;812;p56"/>
          <p:cNvSpPr txBox="1"/>
          <p:nvPr/>
        </p:nvSpPr>
        <p:spPr>
          <a:xfrm>
            <a:off x="8580990" y="3162728"/>
            <a:ext cx="232200" cy="149700"/>
          </a:xfrm>
          <a:prstGeom prst="rect">
            <a:avLst/>
          </a:prstGeom>
          <a:solidFill>
            <a:srgbClr val="DE6A10"/>
          </a:solidFill>
          <a:ln>
            <a:noFill/>
          </a:ln>
        </p:spPr>
        <p:txBody>
          <a:bodyPr anchorCtr="0" anchor="ctr" bIns="14675" lIns="14675" spcFirstLastPara="1" rIns="14675" wrap="square" tIns="14675">
            <a:noAutofit/>
          </a:bodyPr>
          <a:lstStyle/>
          <a:p>
            <a:pPr indent="0" lvl="0" marL="0" marR="0" rtl="0" algn="ctr">
              <a:lnSpc>
                <a:spcPct val="110000"/>
              </a:lnSpc>
              <a:spcBef>
                <a:spcPts val="0"/>
              </a:spcBef>
              <a:spcAft>
                <a:spcPts val="0"/>
              </a:spcAft>
              <a:buClr>
                <a:srgbClr val="FFFFFF"/>
              </a:buClr>
              <a:buSzPts val="924"/>
              <a:buFont typeface="Arial"/>
              <a:buNone/>
            </a:pPr>
            <a:r>
              <a:rPr b="0" i="0" lang="en" sz="924" u="none" cap="none" strike="noStrike">
                <a:solidFill>
                  <a:srgbClr val="FFFFFF"/>
                </a:solidFill>
                <a:latin typeface="Arial"/>
                <a:ea typeface="Arial"/>
                <a:cs typeface="Arial"/>
                <a:sym typeface="Arial"/>
              </a:rPr>
              <a:t>LS</a:t>
            </a:r>
            <a:endParaRPr sz="513"/>
          </a:p>
        </p:txBody>
      </p:sp>
      <p:sp>
        <p:nvSpPr>
          <p:cNvPr id="813" name="Google Shape;813;p56"/>
          <p:cNvSpPr txBox="1"/>
          <p:nvPr/>
        </p:nvSpPr>
        <p:spPr>
          <a:xfrm>
            <a:off x="8548975" y="2812897"/>
            <a:ext cx="422100" cy="261000"/>
          </a:xfrm>
          <a:prstGeom prst="rect">
            <a:avLst/>
          </a:prstGeom>
          <a:solidFill>
            <a:srgbClr val="DE6A10"/>
          </a:solidFill>
          <a:ln>
            <a:noFill/>
          </a:ln>
        </p:spPr>
        <p:txBody>
          <a:bodyPr anchorCtr="0" anchor="ctr" bIns="14675" lIns="14675" spcFirstLastPara="1" rIns="14675" wrap="square" tIns="14675">
            <a:noAutofit/>
          </a:bodyPr>
          <a:lstStyle/>
          <a:p>
            <a:pPr indent="0" lvl="0" marL="0" marR="0" rtl="0" algn="ctr">
              <a:lnSpc>
                <a:spcPct val="110000"/>
              </a:lnSpc>
              <a:spcBef>
                <a:spcPts val="0"/>
              </a:spcBef>
              <a:spcAft>
                <a:spcPts val="0"/>
              </a:spcAft>
              <a:buClr>
                <a:srgbClr val="FFFFFF"/>
              </a:buClr>
              <a:buSzPts val="924"/>
              <a:buFont typeface="Arial"/>
              <a:buNone/>
            </a:pPr>
            <a:r>
              <a:rPr b="0" i="0" lang="en" sz="924" u="none" cap="none" strike="noStrike">
                <a:solidFill>
                  <a:srgbClr val="FFFFFF"/>
                </a:solidFill>
                <a:latin typeface="Arial"/>
                <a:ea typeface="Arial"/>
                <a:cs typeface="Arial"/>
                <a:sym typeface="Arial"/>
              </a:rPr>
              <a:t>ID PMT</a:t>
            </a:r>
            <a:endParaRPr sz="513"/>
          </a:p>
        </p:txBody>
      </p:sp>
      <p:cxnSp>
        <p:nvCxnSpPr>
          <p:cNvPr id="814" name="Google Shape;814;p56"/>
          <p:cNvCxnSpPr/>
          <p:nvPr/>
        </p:nvCxnSpPr>
        <p:spPr>
          <a:xfrm rot="10800000">
            <a:off x="8334909" y="2826982"/>
            <a:ext cx="276300" cy="78900"/>
          </a:xfrm>
          <a:prstGeom prst="straightConnector1">
            <a:avLst/>
          </a:prstGeom>
          <a:noFill/>
          <a:ln cap="flat" cmpd="sng" w="9775">
            <a:solidFill>
              <a:srgbClr val="DE6A10"/>
            </a:solidFill>
            <a:prstDash val="solid"/>
            <a:miter lim="400000"/>
            <a:headEnd len="sm" w="sm" type="none"/>
            <a:tailEnd len="med" w="med" type="triangle"/>
          </a:ln>
        </p:spPr>
      </p:cxnSp>
      <p:pic>
        <p:nvPicPr>
          <p:cNvPr descr="picture_energy_spectrum.pdf" id="815" name="Google Shape;815;p56"/>
          <p:cNvPicPr preferRelativeResize="0"/>
          <p:nvPr/>
        </p:nvPicPr>
        <p:blipFill rotWithShape="1">
          <a:blip r:embed="rId9">
            <a:alphaModFix/>
          </a:blip>
          <a:srcRect b="0" l="0" r="0" t="0"/>
          <a:stretch/>
        </p:blipFill>
        <p:spPr>
          <a:xfrm>
            <a:off x="3610936" y="1735462"/>
            <a:ext cx="3418939" cy="2454161"/>
          </a:xfrm>
          <a:prstGeom prst="rect">
            <a:avLst/>
          </a:prstGeom>
          <a:noFill/>
          <a:ln>
            <a:noFill/>
          </a:ln>
        </p:spPr>
      </p:pic>
      <p:sp>
        <p:nvSpPr>
          <p:cNvPr id="816" name="Google Shape;816;p56"/>
          <p:cNvSpPr txBox="1"/>
          <p:nvPr/>
        </p:nvSpPr>
        <p:spPr>
          <a:xfrm>
            <a:off x="4597057" y="2579639"/>
            <a:ext cx="1185300" cy="1150800"/>
          </a:xfrm>
          <a:prstGeom prst="rect">
            <a:avLst/>
          </a:prstGeom>
          <a:noFill/>
          <a:ln>
            <a:noFill/>
          </a:ln>
        </p:spPr>
        <p:txBody>
          <a:bodyPr anchorCtr="0" anchor="ctr" bIns="27500" lIns="27500" spcFirstLastPara="1" rIns="27500" wrap="square" tIns="27500">
            <a:noAutofit/>
          </a:bodyPr>
          <a:lstStyle/>
          <a:p>
            <a:pPr indent="0" lvl="0" marL="0" marR="0" rtl="0" algn="l">
              <a:lnSpc>
                <a:spcPct val="100000"/>
              </a:lnSpc>
              <a:spcBef>
                <a:spcPts val="0"/>
              </a:spcBef>
              <a:spcAft>
                <a:spcPts val="0"/>
              </a:spcAft>
              <a:buClr>
                <a:srgbClr val="BBBBBB"/>
              </a:buClr>
              <a:buSzPts val="513"/>
              <a:buFont typeface="Arial"/>
              <a:buNone/>
            </a:pPr>
            <a:r>
              <a:rPr b="0" i="0" lang="en" sz="513" u="none" cap="none" strike="noStrike">
                <a:solidFill>
                  <a:srgbClr val="BBBBBB"/>
                </a:solidFill>
                <a:latin typeface="Arial"/>
                <a:ea typeface="Arial"/>
                <a:cs typeface="Arial"/>
                <a:sym typeface="Arial"/>
              </a:rPr>
              <a:t>Total</a:t>
            </a:r>
            <a:endParaRPr sz="513"/>
          </a:p>
          <a:p>
            <a:pPr indent="0" lvl="0" marL="0" marR="0" rtl="0" algn="l">
              <a:lnSpc>
                <a:spcPct val="100000"/>
              </a:lnSpc>
              <a:spcBef>
                <a:spcPts val="0"/>
              </a:spcBef>
              <a:spcAft>
                <a:spcPts val="0"/>
              </a:spcAft>
              <a:buClr>
                <a:srgbClr val="5076A6"/>
              </a:buClr>
              <a:buSzPts val="513"/>
              <a:buFont typeface="Arial"/>
              <a:buNone/>
            </a:pPr>
            <a:r>
              <a:rPr b="0" i="0" lang="en" sz="513" u="none" cap="none" strike="noStrike">
                <a:solidFill>
                  <a:srgbClr val="5076A6"/>
                </a:solidFill>
                <a:latin typeface="Arial"/>
                <a:ea typeface="Arial"/>
                <a:cs typeface="Arial"/>
                <a:sym typeface="Arial"/>
              </a:rPr>
              <a:t>U</a:t>
            </a:r>
            <a:endParaRPr sz="513"/>
          </a:p>
          <a:p>
            <a:pPr indent="0" lvl="0" marL="0" marR="0" rtl="0" algn="l">
              <a:lnSpc>
                <a:spcPct val="100000"/>
              </a:lnSpc>
              <a:spcBef>
                <a:spcPts val="0"/>
              </a:spcBef>
              <a:spcAft>
                <a:spcPts val="0"/>
              </a:spcAft>
              <a:buClr>
                <a:srgbClr val="80CAEA"/>
              </a:buClr>
              <a:buSzPts val="513"/>
              <a:buFont typeface="Arial"/>
              <a:buNone/>
            </a:pPr>
            <a:r>
              <a:rPr b="0" i="0" lang="en" sz="513" u="none" cap="none" strike="noStrike">
                <a:solidFill>
                  <a:srgbClr val="80CAEA"/>
                </a:solidFill>
                <a:latin typeface="Arial"/>
                <a:ea typeface="Arial"/>
                <a:cs typeface="Arial"/>
                <a:sym typeface="Arial"/>
              </a:rPr>
              <a:t>Th</a:t>
            </a:r>
            <a:endParaRPr sz="513"/>
          </a:p>
          <a:p>
            <a:pPr indent="0" lvl="0" marL="0" marR="0" rtl="0" algn="l">
              <a:lnSpc>
                <a:spcPct val="100000"/>
              </a:lnSpc>
              <a:spcBef>
                <a:spcPts val="0"/>
              </a:spcBef>
              <a:spcAft>
                <a:spcPts val="0"/>
              </a:spcAft>
              <a:buClr>
                <a:srgbClr val="43863E"/>
              </a:buClr>
              <a:buSzPts val="513"/>
              <a:buFont typeface="Arial"/>
              <a:buNone/>
            </a:pPr>
            <a:r>
              <a:rPr b="0" i="0" lang="en" sz="513" u="none" cap="none" strike="noStrike">
                <a:solidFill>
                  <a:srgbClr val="43863E"/>
                </a:solidFill>
                <a:latin typeface="Arial"/>
                <a:ea typeface="Arial"/>
                <a:cs typeface="Arial"/>
                <a:sym typeface="Arial"/>
              </a:rPr>
              <a:t>Accidental</a:t>
            </a:r>
            <a:endParaRPr sz="513"/>
          </a:p>
          <a:p>
            <a:pPr indent="0" lvl="0" marL="0" marR="0" rtl="0" algn="l">
              <a:lnSpc>
                <a:spcPct val="100000"/>
              </a:lnSpc>
              <a:spcBef>
                <a:spcPts val="0"/>
              </a:spcBef>
              <a:spcAft>
                <a:spcPts val="0"/>
              </a:spcAft>
              <a:buClr>
                <a:srgbClr val="9D3C75"/>
              </a:buClr>
              <a:buSzPts val="513"/>
              <a:buFont typeface="Arial"/>
              <a:buNone/>
            </a:pPr>
            <a:r>
              <a:rPr b="0" i="0" lang="en" sz="513" u="none" cap="none" strike="noStrike">
                <a:solidFill>
                  <a:srgbClr val="9D3C75"/>
                </a:solidFill>
                <a:latin typeface="Arial"/>
                <a:ea typeface="Arial"/>
                <a:cs typeface="Arial"/>
                <a:sym typeface="Arial"/>
              </a:rPr>
              <a:t>Reactor neutrino</a:t>
            </a:r>
            <a:endParaRPr sz="513"/>
          </a:p>
          <a:p>
            <a:pPr indent="0" lvl="0" marL="0" marR="0" rtl="0" algn="l">
              <a:lnSpc>
                <a:spcPct val="100000"/>
              </a:lnSpc>
              <a:spcBef>
                <a:spcPts val="0"/>
              </a:spcBef>
              <a:spcAft>
                <a:spcPts val="0"/>
              </a:spcAft>
              <a:buClr>
                <a:srgbClr val="C9BC59"/>
              </a:buClr>
              <a:buSzPts val="513"/>
              <a:buFont typeface="Arial"/>
              <a:buNone/>
            </a:pPr>
            <a:r>
              <a:rPr b="0" i="0" lang="en" sz="513" u="none" cap="none" strike="noStrike">
                <a:solidFill>
                  <a:srgbClr val="C9BC59"/>
                </a:solidFill>
                <a:latin typeface="Arial"/>
                <a:ea typeface="Arial"/>
                <a:cs typeface="Arial"/>
                <a:sym typeface="Arial"/>
              </a:rPr>
              <a:t>alpha,n</a:t>
            </a:r>
            <a:endParaRPr sz="513"/>
          </a:p>
        </p:txBody>
      </p:sp>
      <p:pic>
        <p:nvPicPr>
          <p:cNvPr descr="picture_energy_spectrum_geo.pdf" id="817" name="Google Shape;817;p56"/>
          <p:cNvPicPr preferRelativeResize="0"/>
          <p:nvPr/>
        </p:nvPicPr>
        <p:blipFill rotWithShape="1">
          <a:blip r:embed="rId10">
            <a:alphaModFix/>
          </a:blip>
          <a:srcRect b="0" l="0" r="0" t="0"/>
          <a:stretch/>
        </p:blipFill>
        <p:spPr>
          <a:xfrm>
            <a:off x="5018018" y="1913416"/>
            <a:ext cx="1787672" cy="1283213"/>
          </a:xfrm>
          <a:prstGeom prst="rect">
            <a:avLst/>
          </a:prstGeom>
          <a:noFill/>
          <a:ln>
            <a:noFill/>
          </a:ln>
        </p:spPr>
      </p:pic>
      <p:sp>
        <p:nvSpPr>
          <p:cNvPr id="818" name="Google Shape;818;p56"/>
          <p:cNvSpPr txBox="1"/>
          <p:nvPr/>
        </p:nvSpPr>
        <p:spPr>
          <a:xfrm rot="-5400000">
            <a:off x="2770930" y="2193161"/>
            <a:ext cx="1977300" cy="254100"/>
          </a:xfrm>
          <a:prstGeom prst="rect">
            <a:avLst/>
          </a:prstGeom>
          <a:noFill/>
          <a:ln>
            <a:noFill/>
          </a:ln>
        </p:spPr>
        <p:txBody>
          <a:bodyPr anchorCtr="0" anchor="ctr" bIns="27500" lIns="27500" spcFirstLastPara="1" rIns="27500" wrap="square" tIns="27500">
            <a:noAutofit/>
          </a:bodyPr>
          <a:lstStyle/>
          <a:p>
            <a:pPr indent="0" lvl="0" marL="0" marR="0" rtl="0" algn="l">
              <a:lnSpc>
                <a:spcPct val="100000"/>
              </a:lnSpc>
              <a:spcBef>
                <a:spcPts val="0"/>
              </a:spcBef>
              <a:spcAft>
                <a:spcPts val="0"/>
              </a:spcAft>
              <a:buClr>
                <a:srgbClr val="000000"/>
              </a:buClr>
              <a:buSzPts val="616"/>
              <a:buFont typeface="Arial"/>
              <a:buNone/>
            </a:pPr>
            <a:r>
              <a:rPr b="0" i="0" lang="en" sz="821" u="none" cap="none" strike="noStrike">
                <a:solidFill>
                  <a:srgbClr val="000000"/>
                </a:solidFill>
                <a:latin typeface="Arial"/>
                <a:ea typeface="Arial"/>
                <a:cs typeface="Arial"/>
                <a:sym typeface="Arial"/>
              </a:rPr>
              <a:t>Counts /0.1MeV/year</a:t>
            </a:r>
            <a:endParaRPr sz="718"/>
          </a:p>
        </p:txBody>
      </p:sp>
      <p:sp>
        <p:nvSpPr>
          <p:cNvPr id="819" name="Google Shape;819;p56"/>
          <p:cNvSpPr txBox="1"/>
          <p:nvPr/>
        </p:nvSpPr>
        <p:spPr>
          <a:xfrm>
            <a:off x="5906211" y="4031491"/>
            <a:ext cx="1594800" cy="196800"/>
          </a:xfrm>
          <a:prstGeom prst="rect">
            <a:avLst/>
          </a:prstGeom>
          <a:noFill/>
          <a:ln>
            <a:noFill/>
          </a:ln>
        </p:spPr>
        <p:txBody>
          <a:bodyPr anchorCtr="0" anchor="ctr" bIns="19775" lIns="19775" spcFirstLastPara="1" rIns="19775" wrap="square" tIns="19775">
            <a:noAutofit/>
          </a:bodyPr>
          <a:lstStyle/>
          <a:p>
            <a:pPr indent="0" lvl="0" marL="0" marR="0" rtl="0" algn="l">
              <a:lnSpc>
                <a:spcPct val="100000"/>
              </a:lnSpc>
              <a:spcBef>
                <a:spcPts val="0"/>
              </a:spcBef>
              <a:spcAft>
                <a:spcPts val="0"/>
              </a:spcAft>
              <a:buClr>
                <a:srgbClr val="000000"/>
              </a:buClr>
              <a:buSzPts val="622"/>
              <a:buFont typeface="Arial"/>
              <a:buNone/>
            </a:pPr>
            <a:r>
              <a:rPr b="0" i="0" lang="en" sz="622" u="none" cap="none" strike="noStrike">
                <a:solidFill>
                  <a:srgbClr val="000000"/>
                </a:solidFill>
                <a:latin typeface="Arial"/>
                <a:ea typeface="Arial"/>
                <a:cs typeface="Arial"/>
                <a:sym typeface="Arial"/>
              </a:rPr>
              <a:t>Visible energy[MeV]</a:t>
            </a:r>
            <a:endParaRPr sz="518"/>
          </a:p>
        </p:txBody>
      </p:sp>
      <p:sp>
        <p:nvSpPr>
          <p:cNvPr id="820" name="Google Shape;820;p56"/>
          <p:cNvSpPr txBox="1"/>
          <p:nvPr/>
        </p:nvSpPr>
        <p:spPr>
          <a:xfrm>
            <a:off x="5823791" y="3076300"/>
            <a:ext cx="864600" cy="157500"/>
          </a:xfrm>
          <a:prstGeom prst="rect">
            <a:avLst/>
          </a:prstGeom>
          <a:noFill/>
          <a:ln>
            <a:noFill/>
          </a:ln>
        </p:spPr>
        <p:txBody>
          <a:bodyPr anchorCtr="0" anchor="ctr" bIns="19575" lIns="19575" spcFirstLastPara="1" rIns="19575" wrap="square" tIns="19575">
            <a:noAutofit/>
          </a:bodyPr>
          <a:lstStyle/>
          <a:p>
            <a:pPr indent="0" lvl="0" marL="0" marR="0" rtl="0" algn="l">
              <a:lnSpc>
                <a:spcPct val="100000"/>
              </a:lnSpc>
              <a:spcBef>
                <a:spcPts val="0"/>
              </a:spcBef>
              <a:spcAft>
                <a:spcPts val="0"/>
              </a:spcAft>
              <a:buClr>
                <a:srgbClr val="000000"/>
              </a:buClr>
              <a:buSzPts val="308"/>
              <a:buFont typeface="Arial"/>
              <a:buNone/>
            </a:pPr>
            <a:r>
              <a:rPr b="0" i="0" lang="en" sz="308" u="none" cap="none" strike="noStrike">
                <a:solidFill>
                  <a:srgbClr val="000000"/>
                </a:solidFill>
                <a:latin typeface="Arial"/>
                <a:ea typeface="Arial"/>
                <a:cs typeface="Arial"/>
                <a:sym typeface="Arial"/>
              </a:rPr>
              <a:t>Visible energy[MeV]</a:t>
            </a:r>
            <a:endParaRPr sz="513"/>
          </a:p>
        </p:txBody>
      </p:sp>
      <p:sp>
        <p:nvSpPr>
          <p:cNvPr id="821" name="Google Shape;821;p56"/>
          <p:cNvSpPr txBox="1"/>
          <p:nvPr/>
        </p:nvSpPr>
        <p:spPr>
          <a:xfrm rot="-5400000">
            <a:off x="4567206" y="2404439"/>
            <a:ext cx="974700" cy="187200"/>
          </a:xfrm>
          <a:prstGeom prst="rect">
            <a:avLst/>
          </a:prstGeom>
          <a:noFill/>
          <a:ln>
            <a:noFill/>
          </a:ln>
        </p:spPr>
        <p:txBody>
          <a:bodyPr anchorCtr="0" anchor="ctr" bIns="27500" lIns="27500" spcFirstLastPara="1" rIns="27500" wrap="square" tIns="27500">
            <a:noAutofit/>
          </a:bodyPr>
          <a:lstStyle/>
          <a:p>
            <a:pPr indent="0" lvl="0" marL="0" marR="0" rtl="0" algn="l">
              <a:lnSpc>
                <a:spcPct val="100000"/>
              </a:lnSpc>
              <a:spcBef>
                <a:spcPts val="0"/>
              </a:spcBef>
              <a:spcAft>
                <a:spcPts val="0"/>
              </a:spcAft>
              <a:buClr>
                <a:srgbClr val="000000"/>
              </a:buClr>
              <a:buSzPts val="513"/>
              <a:buFont typeface="Arial"/>
              <a:buNone/>
            </a:pPr>
            <a:r>
              <a:rPr b="0" i="0" lang="en" sz="513" u="none" cap="none" strike="noStrike">
                <a:solidFill>
                  <a:srgbClr val="000000"/>
                </a:solidFill>
                <a:latin typeface="Arial"/>
                <a:ea typeface="Arial"/>
                <a:cs typeface="Arial"/>
                <a:sym typeface="Arial"/>
              </a:rPr>
              <a:t>Counts /0.1MeV/year</a:t>
            </a:r>
            <a:endParaRPr sz="513"/>
          </a:p>
        </p:txBody>
      </p:sp>
      <p:sp>
        <p:nvSpPr>
          <p:cNvPr id="822" name="Google Shape;822;p56"/>
          <p:cNvSpPr/>
          <p:nvPr/>
        </p:nvSpPr>
        <p:spPr>
          <a:xfrm>
            <a:off x="4542160" y="3072256"/>
            <a:ext cx="636900" cy="405000"/>
          </a:xfrm>
          <a:prstGeom prst="rect">
            <a:avLst/>
          </a:prstGeom>
          <a:solidFill>
            <a:srgbClr val="FFFFFF"/>
          </a:solidFill>
          <a:ln>
            <a:noFill/>
          </a:ln>
        </p:spPr>
        <p:txBody>
          <a:bodyPr anchorCtr="0" anchor="ctr" bIns="19575" lIns="19575" spcFirstLastPara="1" rIns="19575" wrap="square" tIns="19575">
            <a:noAutofit/>
          </a:bodyPr>
          <a:lstStyle/>
          <a:p>
            <a:pPr indent="0" lvl="0" marL="0" marR="0" rtl="0" algn="ctr">
              <a:lnSpc>
                <a:spcPct val="100000"/>
              </a:lnSpc>
              <a:spcBef>
                <a:spcPts val="0"/>
              </a:spcBef>
              <a:spcAft>
                <a:spcPts val="0"/>
              </a:spcAft>
              <a:buClr>
                <a:srgbClr val="FFFFFF"/>
              </a:buClr>
              <a:buSzPts val="1232"/>
              <a:buFont typeface="Helvetica Neue"/>
              <a:buNone/>
            </a:pPr>
            <a:r>
              <a:t/>
            </a:r>
            <a:endParaRPr b="0" i="0" sz="1232" u="none" cap="none" strike="noStrike">
              <a:solidFill>
                <a:srgbClr val="FFFFFF"/>
              </a:solidFill>
              <a:latin typeface="Helvetica Neue"/>
              <a:ea typeface="Helvetica Neue"/>
              <a:cs typeface="Helvetica Neue"/>
              <a:sym typeface="Helvetica Neue"/>
            </a:endParaRPr>
          </a:p>
        </p:txBody>
      </p:sp>
      <p:sp>
        <p:nvSpPr>
          <p:cNvPr id="823" name="Google Shape;823;p56"/>
          <p:cNvSpPr/>
          <p:nvPr/>
        </p:nvSpPr>
        <p:spPr>
          <a:xfrm>
            <a:off x="4504541" y="2887821"/>
            <a:ext cx="250800" cy="549600"/>
          </a:xfrm>
          <a:prstGeom prst="rect">
            <a:avLst/>
          </a:prstGeom>
          <a:solidFill>
            <a:srgbClr val="FFFFFF"/>
          </a:solidFill>
          <a:ln>
            <a:noFill/>
          </a:ln>
        </p:spPr>
        <p:txBody>
          <a:bodyPr anchorCtr="0" anchor="ctr" bIns="19575" lIns="19575" spcFirstLastPara="1" rIns="19575" wrap="square" tIns="19575">
            <a:noAutofit/>
          </a:bodyPr>
          <a:lstStyle/>
          <a:p>
            <a:pPr indent="0" lvl="0" marL="0" marR="0" rtl="0" algn="ctr">
              <a:lnSpc>
                <a:spcPct val="100000"/>
              </a:lnSpc>
              <a:spcBef>
                <a:spcPts val="0"/>
              </a:spcBef>
              <a:spcAft>
                <a:spcPts val="0"/>
              </a:spcAft>
              <a:buClr>
                <a:srgbClr val="FFFFFF"/>
              </a:buClr>
              <a:buSzPts val="1232"/>
              <a:buFont typeface="Helvetica Neue"/>
              <a:buNone/>
            </a:pPr>
            <a:r>
              <a:t/>
            </a:r>
            <a:endParaRPr b="0" i="0" sz="1232" u="none" cap="none" strike="noStrike">
              <a:solidFill>
                <a:srgbClr val="FFFFFF"/>
              </a:solidFill>
              <a:latin typeface="Helvetica Neue"/>
              <a:ea typeface="Helvetica Neue"/>
              <a:cs typeface="Helvetica Neue"/>
              <a:sym typeface="Helvetica Neue"/>
            </a:endParaRPr>
          </a:p>
        </p:txBody>
      </p:sp>
      <p:sp>
        <p:nvSpPr>
          <p:cNvPr id="824" name="Google Shape;824;p56"/>
          <p:cNvSpPr txBox="1"/>
          <p:nvPr/>
        </p:nvSpPr>
        <p:spPr>
          <a:xfrm>
            <a:off x="4246772" y="2389854"/>
            <a:ext cx="766200" cy="857400"/>
          </a:xfrm>
          <a:prstGeom prst="rect">
            <a:avLst/>
          </a:prstGeom>
          <a:noFill/>
          <a:ln>
            <a:noFill/>
          </a:ln>
        </p:spPr>
        <p:txBody>
          <a:bodyPr anchorCtr="0" anchor="ctr" bIns="27500" lIns="27500" spcFirstLastPara="1" rIns="27500" wrap="square" tIns="27500">
            <a:noAutofit/>
          </a:bodyPr>
          <a:lstStyle/>
          <a:p>
            <a:pPr indent="0" lvl="0" marL="0" marR="0" rtl="0" algn="l">
              <a:lnSpc>
                <a:spcPct val="100000"/>
              </a:lnSpc>
              <a:spcBef>
                <a:spcPts val="0"/>
              </a:spcBef>
              <a:spcAft>
                <a:spcPts val="0"/>
              </a:spcAft>
              <a:buClr>
                <a:srgbClr val="BBBBBB"/>
              </a:buClr>
              <a:buSzPts val="822"/>
              <a:buFont typeface="Arial"/>
              <a:buNone/>
            </a:pPr>
            <a:r>
              <a:rPr b="0" i="0" lang="en" sz="821" u="none" cap="none" strike="noStrike">
                <a:solidFill>
                  <a:srgbClr val="BBBBBB"/>
                </a:solidFill>
                <a:latin typeface="Arial"/>
                <a:ea typeface="Arial"/>
                <a:cs typeface="Arial"/>
                <a:sym typeface="Arial"/>
              </a:rPr>
              <a:t>Total</a:t>
            </a:r>
            <a:endParaRPr sz="513"/>
          </a:p>
          <a:p>
            <a:pPr indent="0" lvl="0" marL="0" marR="0" rtl="0" algn="l">
              <a:lnSpc>
                <a:spcPct val="100000"/>
              </a:lnSpc>
              <a:spcBef>
                <a:spcPts val="0"/>
              </a:spcBef>
              <a:spcAft>
                <a:spcPts val="0"/>
              </a:spcAft>
              <a:buClr>
                <a:srgbClr val="5076A6"/>
              </a:buClr>
              <a:buSzPts val="822"/>
              <a:buFont typeface="Arial"/>
              <a:buNone/>
            </a:pPr>
            <a:r>
              <a:rPr b="0" i="0" lang="en" sz="821" u="none" cap="none" strike="noStrike">
                <a:solidFill>
                  <a:srgbClr val="5076A6"/>
                </a:solidFill>
                <a:latin typeface="Arial"/>
                <a:ea typeface="Arial"/>
                <a:cs typeface="Arial"/>
                <a:sym typeface="Arial"/>
              </a:rPr>
              <a:t>U</a:t>
            </a:r>
            <a:endParaRPr sz="513"/>
          </a:p>
          <a:p>
            <a:pPr indent="0" lvl="0" marL="0" marR="0" rtl="0" algn="l">
              <a:lnSpc>
                <a:spcPct val="100000"/>
              </a:lnSpc>
              <a:spcBef>
                <a:spcPts val="0"/>
              </a:spcBef>
              <a:spcAft>
                <a:spcPts val="0"/>
              </a:spcAft>
              <a:buClr>
                <a:srgbClr val="80CAEA"/>
              </a:buClr>
              <a:buSzPts val="822"/>
              <a:buFont typeface="Arial"/>
              <a:buNone/>
            </a:pPr>
            <a:r>
              <a:rPr b="0" i="0" lang="en" sz="821" u="none" cap="none" strike="noStrike">
                <a:solidFill>
                  <a:srgbClr val="80CAEA"/>
                </a:solidFill>
                <a:latin typeface="Arial"/>
                <a:ea typeface="Arial"/>
                <a:cs typeface="Arial"/>
                <a:sym typeface="Arial"/>
              </a:rPr>
              <a:t>Th</a:t>
            </a:r>
            <a:endParaRPr sz="513"/>
          </a:p>
          <a:p>
            <a:pPr indent="0" lvl="0" marL="0" marR="0" rtl="0" algn="l">
              <a:lnSpc>
                <a:spcPct val="100000"/>
              </a:lnSpc>
              <a:spcBef>
                <a:spcPts val="0"/>
              </a:spcBef>
              <a:spcAft>
                <a:spcPts val="0"/>
              </a:spcAft>
              <a:buClr>
                <a:srgbClr val="9D3C75"/>
              </a:buClr>
              <a:buSzPts val="822"/>
              <a:buFont typeface="Arial"/>
              <a:buNone/>
            </a:pPr>
            <a:r>
              <a:rPr b="0" i="0" lang="en" sz="821" u="none" cap="none" strike="noStrike">
                <a:solidFill>
                  <a:srgbClr val="9D3C75"/>
                </a:solidFill>
                <a:latin typeface="Arial"/>
                <a:ea typeface="Arial"/>
                <a:cs typeface="Arial"/>
                <a:sym typeface="Arial"/>
              </a:rPr>
              <a:t>Reactor neutrino</a:t>
            </a:r>
            <a:endParaRPr sz="513"/>
          </a:p>
          <a:p>
            <a:pPr indent="0" lvl="0" marL="0" marR="0" rtl="0" algn="l">
              <a:lnSpc>
                <a:spcPct val="100000"/>
              </a:lnSpc>
              <a:spcBef>
                <a:spcPts val="0"/>
              </a:spcBef>
              <a:spcAft>
                <a:spcPts val="0"/>
              </a:spcAft>
              <a:buClr>
                <a:srgbClr val="43863E"/>
              </a:buClr>
              <a:buSzPts val="822"/>
              <a:buFont typeface="Arial"/>
              <a:buNone/>
            </a:pPr>
            <a:r>
              <a:rPr b="0" i="0" lang="en" sz="821" u="none" cap="none" strike="noStrike">
                <a:solidFill>
                  <a:srgbClr val="43863E"/>
                </a:solidFill>
                <a:latin typeface="Arial"/>
                <a:ea typeface="Arial"/>
                <a:cs typeface="Arial"/>
                <a:sym typeface="Arial"/>
              </a:rPr>
              <a:t>Accidental</a:t>
            </a:r>
            <a:endParaRPr sz="513"/>
          </a:p>
          <a:p>
            <a:pPr indent="0" lvl="0" marL="0" marR="0" rtl="0" algn="l">
              <a:lnSpc>
                <a:spcPct val="100000"/>
              </a:lnSpc>
              <a:spcBef>
                <a:spcPts val="0"/>
              </a:spcBef>
              <a:spcAft>
                <a:spcPts val="0"/>
              </a:spcAft>
              <a:buClr>
                <a:srgbClr val="C9BC59"/>
              </a:buClr>
              <a:buSzPts val="822"/>
              <a:buFont typeface="Arial"/>
              <a:buNone/>
            </a:pPr>
            <a:r>
              <a:rPr b="0" i="0" lang="en" sz="821" u="none" cap="none" strike="noStrike">
                <a:solidFill>
                  <a:srgbClr val="C9BC59"/>
                </a:solidFill>
                <a:latin typeface="Arial"/>
                <a:ea typeface="Arial"/>
                <a:cs typeface="Arial"/>
                <a:sym typeface="Arial"/>
              </a:rPr>
              <a:t>(α,n)</a:t>
            </a:r>
            <a:endParaRPr sz="513"/>
          </a:p>
        </p:txBody>
      </p:sp>
      <p:sp>
        <p:nvSpPr>
          <p:cNvPr id="825" name="Google Shape;825;p56"/>
          <p:cNvSpPr txBox="1"/>
          <p:nvPr/>
        </p:nvSpPr>
        <p:spPr>
          <a:xfrm>
            <a:off x="591674" y="4123083"/>
            <a:ext cx="603000" cy="183600"/>
          </a:xfrm>
          <a:prstGeom prst="rect">
            <a:avLst/>
          </a:prstGeom>
          <a:noFill/>
          <a:ln>
            <a:noFill/>
          </a:ln>
        </p:spPr>
        <p:txBody>
          <a:bodyPr anchorCtr="0" anchor="ctr" bIns="19775" lIns="19775" spcFirstLastPara="1" rIns="19775" wrap="square" tIns="19775">
            <a:spAutoFit/>
          </a:bodyPr>
          <a:lstStyle/>
          <a:p>
            <a:pPr indent="0" lvl="0" marL="0" marR="0" rtl="0" algn="l">
              <a:lnSpc>
                <a:spcPct val="120000"/>
              </a:lnSpc>
              <a:spcBef>
                <a:spcPts val="0"/>
              </a:spcBef>
              <a:spcAft>
                <a:spcPts val="0"/>
              </a:spcAft>
              <a:buClr>
                <a:srgbClr val="000000"/>
              </a:buClr>
              <a:buSzPts val="934"/>
              <a:buFont typeface="Arial"/>
              <a:buNone/>
            </a:pPr>
            <a:r>
              <a:rPr b="1" i="0" lang="en" sz="933" u="none" cap="none" strike="noStrike">
                <a:solidFill>
                  <a:srgbClr val="000000"/>
                </a:solidFill>
                <a:latin typeface="Arial"/>
                <a:ea typeface="Arial"/>
                <a:cs typeface="Arial"/>
                <a:sym typeface="Arial"/>
              </a:rPr>
              <a:t>(mantle)</a:t>
            </a:r>
            <a:endParaRPr sz="518"/>
          </a:p>
        </p:txBody>
      </p:sp>
      <p:sp>
        <p:nvSpPr>
          <p:cNvPr id="826" name="Google Shape;826;p56"/>
          <p:cNvSpPr txBox="1"/>
          <p:nvPr/>
        </p:nvSpPr>
        <p:spPr>
          <a:xfrm>
            <a:off x="2764305" y="4325262"/>
            <a:ext cx="2568600" cy="689400"/>
          </a:xfrm>
          <a:prstGeom prst="rect">
            <a:avLst/>
          </a:prstGeom>
          <a:noFill/>
          <a:ln>
            <a:noFill/>
          </a:ln>
        </p:spPr>
        <p:txBody>
          <a:bodyPr anchorCtr="0" anchor="ctr" bIns="19775" lIns="19775" spcFirstLastPara="1" rIns="19775" wrap="square" tIns="19775">
            <a:spAutoFit/>
          </a:bodyPr>
          <a:lstStyle/>
          <a:p>
            <a:pPr indent="0" lvl="0" marL="0" marR="0" rtl="0" algn="l">
              <a:lnSpc>
                <a:spcPct val="120000"/>
              </a:lnSpc>
              <a:spcBef>
                <a:spcPts val="0"/>
              </a:spcBef>
              <a:spcAft>
                <a:spcPts val="0"/>
              </a:spcAft>
              <a:buClr>
                <a:srgbClr val="000000"/>
              </a:buClr>
              <a:buSzPts val="1141"/>
              <a:buFont typeface="Arial"/>
              <a:buNone/>
            </a:pPr>
            <a:r>
              <a:rPr b="0" i="0" lang="en" sz="1241" u="none" cap="none" strike="noStrike">
                <a:solidFill>
                  <a:srgbClr val="000000"/>
                </a:solidFill>
                <a:latin typeface="Arial"/>
                <a:ea typeface="Arial"/>
                <a:cs typeface="Arial"/>
                <a:sym typeface="Arial"/>
              </a:rPr>
              <a:t>highQ model:       1year </a:t>
            </a:r>
            <a:r>
              <a:rPr b="0" i="0" lang="en" sz="1241" u="none" cap="none" strike="noStrike">
                <a:solidFill>
                  <a:srgbClr val="191A1C"/>
                </a:solidFill>
                <a:latin typeface="Arial"/>
                <a:ea typeface="Arial"/>
                <a:cs typeface="Arial"/>
                <a:sym typeface="Arial"/>
              </a:rPr>
              <a:t>→ </a:t>
            </a:r>
            <a:r>
              <a:rPr b="0" i="0" lang="en" sz="1241" u="none" cap="none" strike="noStrike">
                <a:solidFill>
                  <a:srgbClr val="C82506"/>
                </a:solidFill>
                <a:latin typeface="Arial"/>
                <a:ea typeface="Arial"/>
                <a:cs typeface="Arial"/>
                <a:sym typeface="Arial"/>
              </a:rPr>
              <a:t>3.7σ</a:t>
            </a:r>
            <a:endParaRPr b="0" i="0" sz="1033" u="none" cap="none" strike="noStrike">
              <a:solidFill>
                <a:srgbClr val="C82506"/>
              </a:solidFill>
              <a:latin typeface="Helvetica Neue"/>
              <a:ea typeface="Helvetica Neue"/>
              <a:cs typeface="Helvetica Neue"/>
              <a:sym typeface="Helvetica Neue"/>
            </a:endParaRPr>
          </a:p>
          <a:p>
            <a:pPr indent="0" lvl="0" marL="0" marR="0" rtl="0" algn="l">
              <a:lnSpc>
                <a:spcPct val="120000"/>
              </a:lnSpc>
              <a:spcBef>
                <a:spcPts val="0"/>
              </a:spcBef>
              <a:spcAft>
                <a:spcPts val="0"/>
              </a:spcAft>
              <a:buClr>
                <a:srgbClr val="000000"/>
              </a:buClr>
              <a:buSzPts val="1141"/>
              <a:buFont typeface="Arial"/>
              <a:buNone/>
            </a:pPr>
            <a:r>
              <a:rPr b="0" i="0" lang="en" sz="1241" u="none" cap="none" strike="noStrike">
                <a:solidFill>
                  <a:srgbClr val="000000"/>
                </a:solidFill>
                <a:latin typeface="Arial"/>
                <a:ea typeface="Arial"/>
                <a:cs typeface="Arial"/>
                <a:sym typeface="Arial"/>
              </a:rPr>
              <a:t>middleQ model:   3year</a:t>
            </a:r>
            <a:r>
              <a:rPr b="0" i="0" lang="en" sz="1241" u="none" cap="none" strike="noStrike">
                <a:solidFill>
                  <a:srgbClr val="191A1C"/>
                </a:solidFill>
                <a:latin typeface="Arial"/>
                <a:ea typeface="Arial"/>
                <a:cs typeface="Arial"/>
                <a:sym typeface="Arial"/>
              </a:rPr>
              <a:t>→ </a:t>
            </a:r>
            <a:r>
              <a:rPr b="0" i="0" lang="en" sz="1241" u="none" cap="none" strike="noStrike">
                <a:solidFill>
                  <a:srgbClr val="C82506"/>
                </a:solidFill>
                <a:latin typeface="Arial"/>
                <a:ea typeface="Arial"/>
                <a:cs typeface="Arial"/>
                <a:sym typeface="Arial"/>
              </a:rPr>
              <a:t>3.5σ</a:t>
            </a:r>
            <a:endParaRPr b="0" i="0" sz="1033" u="none" cap="none" strike="noStrike">
              <a:solidFill>
                <a:srgbClr val="C82506"/>
              </a:solidFill>
              <a:latin typeface="Helvetica Neue"/>
              <a:ea typeface="Helvetica Neue"/>
              <a:cs typeface="Helvetica Neue"/>
              <a:sym typeface="Helvetica Neue"/>
            </a:endParaRPr>
          </a:p>
          <a:p>
            <a:pPr indent="0" lvl="0" marL="0" marR="0" rtl="0" algn="l">
              <a:lnSpc>
                <a:spcPct val="120000"/>
              </a:lnSpc>
              <a:spcBef>
                <a:spcPts val="0"/>
              </a:spcBef>
              <a:spcAft>
                <a:spcPts val="0"/>
              </a:spcAft>
              <a:buClr>
                <a:srgbClr val="000000"/>
              </a:buClr>
              <a:buSzPts val="1141"/>
              <a:buFont typeface="Arial"/>
              <a:buNone/>
            </a:pPr>
            <a:r>
              <a:rPr b="0" i="0" lang="en" sz="1241" u="none" cap="none" strike="noStrike">
                <a:solidFill>
                  <a:srgbClr val="000000"/>
                </a:solidFill>
                <a:latin typeface="Arial"/>
                <a:ea typeface="Arial"/>
                <a:cs typeface="Arial"/>
                <a:sym typeface="Arial"/>
              </a:rPr>
              <a:t>lowQ model:      10year</a:t>
            </a:r>
            <a:r>
              <a:rPr b="0" i="0" lang="en" sz="1241" u="none" cap="none" strike="noStrike">
                <a:solidFill>
                  <a:srgbClr val="191A1C"/>
                </a:solidFill>
                <a:latin typeface="Arial"/>
                <a:ea typeface="Arial"/>
                <a:cs typeface="Arial"/>
                <a:sym typeface="Arial"/>
              </a:rPr>
              <a:t>→ </a:t>
            </a:r>
            <a:r>
              <a:rPr b="0" i="0" lang="en" sz="1241" u="none" cap="none" strike="noStrike">
                <a:solidFill>
                  <a:srgbClr val="C82506"/>
                </a:solidFill>
                <a:latin typeface="Arial"/>
                <a:ea typeface="Arial"/>
                <a:cs typeface="Arial"/>
                <a:sym typeface="Arial"/>
              </a:rPr>
              <a:t>2.5σ</a:t>
            </a:r>
            <a:endParaRPr sz="618"/>
          </a:p>
        </p:txBody>
      </p:sp>
      <p:sp>
        <p:nvSpPr>
          <p:cNvPr id="827" name="Google Shape;827;p56"/>
          <p:cNvSpPr txBox="1"/>
          <p:nvPr/>
        </p:nvSpPr>
        <p:spPr>
          <a:xfrm>
            <a:off x="57793" y="4552624"/>
            <a:ext cx="3261000" cy="247500"/>
          </a:xfrm>
          <a:prstGeom prst="rect">
            <a:avLst/>
          </a:prstGeom>
          <a:noFill/>
          <a:ln>
            <a:noFill/>
          </a:ln>
        </p:spPr>
        <p:txBody>
          <a:bodyPr anchorCtr="0" anchor="ctr" bIns="19775" lIns="19775" spcFirstLastPara="1" rIns="19775" wrap="square" tIns="19775">
            <a:spAutoFit/>
          </a:bodyPr>
          <a:lstStyle/>
          <a:p>
            <a:pPr indent="-79049" lvl="0" marL="79049" marR="0" rtl="0" algn="l">
              <a:lnSpc>
                <a:spcPct val="130000"/>
              </a:lnSpc>
              <a:spcBef>
                <a:spcPts val="0"/>
              </a:spcBef>
              <a:spcAft>
                <a:spcPts val="0"/>
              </a:spcAft>
              <a:buClr>
                <a:srgbClr val="000000"/>
              </a:buClr>
              <a:buSzPts val="1037"/>
              <a:buFont typeface="Arial"/>
              <a:buChar char="*"/>
            </a:pPr>
            <a:r>
              <a:rPr b="1" i="0" lang="en" sz="1348" u="none" cap="none" strike="noStrike">
                <a:solidFill>
                  <a:srgbClr val="000000"/>
                </a:solidFill>
                <a:latin typeface="Arial"/>
                <a:ea typeface="Arial"/>
                <a:cs typeface="Arial"/>
                <a:sym typeface="Arial"/>
              </a:rPr>
              <a:t>Mantle geoneutrino sensitivity</a:t>
            </a:r>
            <a:endParaRPr sz="518"/>
          </a:p>
        </p:txBody>
      </p:sp>
      <p:sp>
        <p:nvSpPr>
          <p:cNvPr id="828" name="Google Shape;828;p56"/>
          <p:cNvSpPr txBox="1"/>
          <p:nvPr/>
        </p:nvSpPr>
        <p:spPr>
          <a:xfrm>
            <a:off x="2866195" y="72124"/>
            <a:ext cx="3411600" cy="423300"/>
          </a:xfrm>
          <a:prstGeom prst="rect">
            <a:avLst/>
          </a:prstGeom>
          <a:noFill/>
          <a:ln>
            <a:noFill/>
          </a:ln>
        </p:spPr>
        <p:txBody>
          <a:bodyPr anchorCtr="0" anchor="ctr" bIns="19050" lIns="19050" spcFirstLastPara="1" rIns="19050" wrap="square" tIns="19050">
            <a:spAutoFit/>
          </a:bodyPr>
          <a:lstStyle/>
          <a:p>
            <a:pPr indent="0" lvl="0" marL="0" marR="0" rtl="0" algn="ctr">
              <a:lnSpc>
                <a:spcPct val="100000"/>
              </a:lnSpc>
              <a:spcBef>
                <a:spcPts val="0"/>
              </a:spcBef>
              <a:spcAft>
                <a:spcPts val="0"/>
              </a:spcAft>
              <a:buClr>
                <a:srgbClr val="FFFFFF"/>
              </a:buClr>
              <a:buSzPts val="2500"/>
              <a:buFont typeface="Arial"/>
              <a:buNone/>
            </a:pPr>
            <a:r>
              <a:rPr b="1" i="0" lang="en" sz="2500" u="none" cap="none" strike="noStrike">
                <a:solidFill>
                  <a:srgbClr val="FFFFFF"/>
                </a:solidFill>
                <a:latin typeface="Arial"/>
                <a:ea typeface="Arial"/>
                <a:cs typeface="Arial"/>
                <a:sym typeface="Arial"/>
              </a:rPr>
              <a:t>OBD Present &amp; Future</a:t>
            </a:r>
            <a:endParaRPr sz="500"/>
          </a:p>
        </p:txBody>
      </p:sp>
      <p:sp>
        <p:nvSpPr>
          <p:cNvPr id="829" name="Google Shape;829;p56"/>
          <p:cNvSpPr txBox="1"/>
          <p:nvPr/>
        </p:nvSpPr>
        <p:spPr>
          <a:xfrm>
            <a:off x="1427291" y="2951462"/>
            <a:ext cx="2296200" cy="276600"/>
          </a:xfrm>
          <a:prstGeom prst="rect">
            <a:avLst/>
          </a:prstGeom>
          <a:noFill/>
          <a:ln>
            <a:noFill/>
          </a:ln>
        </p:spPr>
        <p:txBody>
          <a:bodyPr anchorCtr="0" anchor="ctr" bIns="19575" lIns="19575" spcFirstLastPara="1" rIns="19575" wrap="square" tIns="19575">
            <a:spAutoFit/>
          </a:bodyPr>
          <a:lstStyle/>
          <a:p>
            <a:pPr indent="0" lvl="0" marL="0" marR="0" rtl="0" algn="l">
              <a:lnSpc>
                <a:spcPct val="120000"/>
              </a:lnSpc>
              <a:spcBef>
                <a:spcPts val="0"/>
              </a:spcBef>
              <a:spcAft>
                <a:spcPts val="0"/>
              </a:spcAft>
              <a:buClr>
                <a:srgbClr val="0433FF"/>
              </a:buClr>
              <a:buSzPts val="1130"/>
              <a:buFont typeface="Arial"/>
              <a:buNone/>
            </a:pPr>
            <a:r>
              <a:rPr b="1" i="0" lang="en" sz="1129" u="none" cap="none" strike="noStrike">
                <a:latin typeface="Arial"/>
                <a:ea typeface="Arial"/>
                <a:cs typeface="Arial"/>
                <a:sym typeface="Arial"/>
              </a:rPr>
              <a:t>Low </a:t>
            </a:r>
            <a:r>
              <a:rPr b="1" lang="en" sz="1129"/>
              <a:t>T </a:t>
            </a:r>
            <a:r>
              <a:rPr b="1" i="0" lang="en" sz="1540" u="none" cap="none" strike="noStrike">
                <a:latin typeface="Arial"/>
                <a:ea typeface="Arial"/>
                <a:cs typeface="Arial"/>
                <a:sym typeface="Arial"/>
              </a:rPr>
              <a:t>2-4℃ </a:t>
            </a:r>
            <a:r>
              <a:rPr b="1" lang="en" sz="1129"/>
              <a:t>H</a:t>
            </a:r>
            <a:r>
              <a:rPr b="1" i="0" lang="en" sz="1129" u="none" cap="none" strike="noStrike">
                <a:latin typeface="Arial"/>
                <a:ea typeface="Arial"/>
                <a:cs typeface="Arial"/>
                <a:sym typeface="Arial"/>
              </a:rPr>
              <a:t>igh </a:t>
            </a:r>
            <a:r>
              <a:rPr b="1" lang="en" sz="1129"/>
              <a:t>P </a:t>
            </a:r>
            <a:r>
              <a:rPr b="1" i="0" lang="en" sz="1437" u="none" cap="none" strike="noStrike">
                <a:latin typeface="Arial"/>
                <a:ea typeface="Arial"/>
                <a:cs typeface="Arial"/>
                <a:sym typeface="Arial"/>
              </a:rPr>
              <a:t>40MPa</a:t>
            </a:r>
            <a:endParaRPr sz="513"/>
          </a:p>
        </p:txBody>
      </p:sp>
      <p:cxnSp>
        <p:nvCxnSpPr>
          <p:cNvPr id="830" name="Google Shape;830;p56"/>
          <p:cNvCxnSpPr/>
          <p:nvPr/>
        </p:nvCxnSpPr>
        <p:spPr>
          <a:xfrm rot="10800000">
            <a:off x="172590" y="3517928"/>
            <a:ext cx="600" cy="585900"/>
          </a:xfrm>
          <a:prstGeom prst="straightConnector1">
            <a:avLst/>
          </a:prstGeom>
          <a:noFill/>
          <a:ln cap="flat" cmpd="sng" w="24475">
            <a:solidFill>
              <a:srgbClr val="000000"/>
            </a:solidFill>
            <a:prstDash val="solid"/>
            <a:miter lim="400000"/>
            <a:headEnd len="sm" w="sm" type="none"/>
            <a:tailEnd len="sm" w="sm" type="none"/>
          </a:ln>
        </p:spPr>
      </p:cxnSp>
      <p:sp>
        <p:nvSpPr>
          <p:cNvPr id="831" name="Google Shape;831;p56"/>
          <p:cNvSpPr txBox="1"/>
          <p:nvPr/>
        </p:nvSpPr>
        <p:spPr>
          <a:xfrm>
            <a:off x="733607" y="3314798"/>
            <a:ext cx="488100" cy="181800"/>
          </a:xfrm>
          <a:prstGeom prst="rect">
            <a:avLst/>
          </a:prstGeom>
          <a:noFill/>
          <a:ln>
            <a:noFill/>
          </a:ln>
        </p:spPr>
        <p:txBody>
          <a:bodyPr anchorCtr="0" anchor="ctr" bIns="19575" lIns="19575" spcFirstLastPara="1" rIns="19575" wrap="square" tIns="19575">
            <a:spAutoFit/>
          </a:bodyPr>
          <a:lstStyle/>
          <a:p>
            <a:pPr indent="0" lvl="0" marL="0" marR="0" rtl="0" algn="l">
              <a:lnSpc>
                <a:spcPct val="120000"/>
              </a:lnSpc>
              <a:spcBef>
                <a:spcPts val="0"/>
              </a:spcBef>
              <a:spcAft>
                <a:spcPts val="0"/>
              </a:spcAft>
              <a:buClr>
                <a:srgbClr val="FF2600"/>
              </a:buClr>
              <a:buSzPts val="924"/>
              <a:buFont typeface="Arial"/>
              <a:buNone/>
            </a:pPr>
            <a:r>
              <a:rPr b="1" i="0" lang="en" sz="924" u="none" cap="none" strike="noStrike">
                <a:solidFill>
                  <a:srgbClr val="FF2600"/>
                </a:solidFill>
                <a:latin typeface="Arial"/>
                <a:ea typeface="Arial"/>
                <a:cs typeface="Arial"/>
                <a:sym typeface="Arial"/>
              </a:rPr>
              <a:t>Signal</a:t>
            </a:r>
            <a:endParaRPr sz="513"/>
          </a:p>
        </p:txBody>
      </p:sp>
      <p:sp>
        <p:nvSpPr>
          <p:cNvPr id="832" name="Google Shape;832;p56"/>
          <p:cNvSpPr txBox="1"/>
          <p:nvPr/>
        </p:nvSpPr>
        <p:spPr>
          <a:xfrm>
            <a:off x="2134486" y="3310422"/>
            <a:ext cx="902400" cy="181800"/>
          </a:xfrm>
          <a:prstGeom prst="rect">
            <a:avLst/>
          </a:prstGeom>
          <a:noFill/>
          <a:ln>
            <a:noFill/>
          </a:ln>
        </p:spPr>
        <p:txBody>
          <a:bodyPr anchorCtr="0" anchor="ctr" bIns="19575" lIns="19575" spcFirstLastPara="1" rIns="19575" wrap="square" tIns="19575">
            <a:spAutoFit/>
          </a:bodyPr>
          <a:lstStyle/>
          <a:p>
            <a:pPr indent="0" lvl="0" marL="0" marR="0" rtl="0" algn="l">
              <a:lnSpc>
                <a:spcPct val="120000"/>
              </a:lnSpc>
              <a:spcBef>
                <a:spcPts val="0"/>
              </a:spcBef>
              <a:spcAft>
                <a:spcPts val="0"/>
              </a:spcAft>
              <a:buClr>
                <a:srgbClr val="0433FF"/>
              </a:buClr>
              <a:buSzPts val="924"/>
              <a:buFont typeface="Arial"/>
              <a:buNone/>
            </a:pPr>
            <a:r>
              <a:rPr b="1" i="0" lang="en" sz="924" u="none" cap="none" strike="noStrike">
                <a:solidFill>
                  <a:srgbClr val="0433FF"/>
                </a:solidFill>
                <a:latin typeface="Arial"/>
                <a:ea typeface="Arial"/>
                <a:cs typeface="Arial"/>
                <a:sym typeface="Arial"/>
              </a:rPr>
              <a:t>Backgrounds</a:t>
            </a:r>
            <a:endParaRPr sz="513"/>
          </a:p>
        </p:txBody>
      </p:sp>
      <p:sp>
        <p:nvSpPr>
          <p:cNvPr id="833" name="Google Shape;833;p56"/>
          <p:cNvSpPr txBox="1"/>
          <p:nvPr/>
        </p:nvSpPr>
        <p:spPr>
          <a:xfrm>
            <a:off x="3000551" y="4114226"/>
            <a:ext cx="1202400" cy="215100"/>
          </a:xfrm>
          <a:prstGeom prst="rect">
            <a:avLst/>
          </a:prstGeom>
          <a:noFill/>
          <a:ln>
            <a:noFill/>
          </a:ln>
        </p:spPr>
        <p:txBody>
          <a:bodyPr anchorCtr="0" anchor="ctr" bIns="19775" lIns="19775" spcFirstLastPara="1" rIns="19775" wrap="square" tIns="19775">
            <a:spAutoFit/>
          </a:bodyPr>
          <a:lstStyle/>
          <a:p>
            <a:pPr indent="0" lvl="0" marL="0" marR="0" rtl="0" algn="ctr">
              <a:lnSpc>
                <a:spcPct val="100000"/>
              </a:lnSpc>
              <a:spcBef>
                <a:spcPts val="0"/>
              </a:spcBef>
              <a:spcAft>
                <a:spcPts val="0"/>
              </a:spcAft>
              <a:buClr>
                <a:srgbClr val="191A1C"/>
              </a:buClr>
              <a:buSzPts val="1037"/>
              <a:buFont typeface="Arial"/>
              <a:buNone/>
            </a:pPr>
            <a:r>
              <a:rPr b="1" i="0" lang="en" sz="1137" u="none" cap="none" strike="noStrike">
                <a:solidFill>
                  <a:srgbClr val="191A1C"/>
                </a:solidFill>
                <a:latin typeface="Arial"/>
                <a:ea typeface="Arial"/>
                <a:cs typeface="Arial"/>
                <a:sym typeface="Arial"/>
              </a:rPr>
              <a:t>[Events/year]</a:t>
            </a:r>
            <a:endParaRPr sz="618"/>
          </a:p>
        </p:txBody>
      </p:sp>
      <p:sp>
        <p:nvSpPr>
          <p:cNvPr id="834" name="Google Shape;834;p56"/>
          <p:cNvSpPr txBox="1"/>
          <p:nvPr/>
        </p:nvSpPr>
        <p:spPr>
          <a:xfrm>
            <a:off x="6796272" y="4325266"/>
            <a:ext cx="2487600" cy="689400"/>
          </a:xfrm>
          <a:prstGeom prst="rect">
            <a:avLst/>
          </a:prstGeom>
          <a:noFill/>
          <a:ln>
            <a:noFill/>
          </a:ln>
        </p:spPr>
        <p:txBody>
          <a:bodyPr anchorCtr="0" anchor="ctr" bIns="19775" lIns="19775" spcFirstLastPara="1" rIns="19775" wrap="square" tIns="19775">
            <a:spAutoFit/>
          </a:bodyPr>
          <a:lstStyle/>
          <a:p>
            <a:pPr indent="0" lvl="0" marL="0" marR="0" rtl="0" algn="l">
              <a:lnSpc>
                <a:spcPct val="120000"/>
              </a:lnSpc>
              <a:spcBef>
                <a:spcPts val="0"/>
              </a:spcBef>
              <a:spcAft>
                <a:spcPts val="0"/>
              </a:spcAft>
              <a:buClr>
                <a:srgbClr val="000000"/>
              </a:buClr>
              <a:buSzPts val="1141"/>
              <a:buFont typeface="Arial"/>
              <a:buNone/>
            </a:pPr>
            <a:r>
              <a:rPr b="0" i="0" lang="en" sz="1241" u="none" cap="none" strike="noStrike">
                <a:solidFill>
                  <a:srgbClr val="000000"/>
                </a:solidFill>
                <a:latin typeface="Arial"/>
                <a:ea typeface="Arial"/>
                <a:cs typeface="Arial"/>
                <a:sym typeface="Arial"/>
              </a:rPr>
              <a:t>1month </a:t>
            </a:r>
            <a:r>
              <a:rPr b="0" i="0" lang="en" sz="1241" u="none" cap="none" strike="noStrike">
                <a:solidFill>
                  <a:srgbClr val="191A1C"/>
                </a:solidFill>
                <a:latin typeface="Arial"/>
                <a:ea typeface="Arial"/>
                <a:cs typeface="Arial"/>
                <a:sym typeface="Arial"/>
              </a:rPr>
              <a:t>→ </a:t>
            </a:r>
            <a:r>
              <a:rPr b="0" i="0" lang="en" sz="1241" u="none" cap="none" strike="noStrike">
                <a:solidFill>
                  <a:srgbClr val="C82506"/>
                </a:solidFill>
                <a:latin typeface="Arial"/>
                <a:ea typeface="Arial"/>
                <a:cs typeface="Arial"/>
                <a:sym typeface="Arial"/>
              </a:rPr>
              <a:t>4.1σ</a:t>
            </a:r>
            <a:endParaRPr b="0" i="0" sz="1033" u="none" cap="none" strike="noStrike">
              <a:solidFill>
                <a:srgbClr val="C82506"/>
              </a:solidFill>
              <a:latin typeface="Helvetica Neue"/>
              <a:ea typeface="Helvetica Neue"/>
              <a:cs typeface="Helvetica Neue"/>
              <a:sym typeface="Helvetica Neue"/>
            </a:endParaRPr>
          </a:p>
          <a:p>
            <a:pPr indent="0" lvl="0" marL="0" marR="0" rtl="0" algn="l">
              <a:lnSpc>
                <a:spcPct val="120000"/>
              </a:lnSpc>
              <a:spcBef>
                <a:spcPts val="0"/>
              </a:spcBef>
              <a:spcAft>
                <a:spcPts val="0"/>
              </a:spcAft>
              <a:buClr>
                <a:srgbClr val="000000"/>
              </a:buClr>
              <a:buSzPts val="1141"/>
              <a:buFont typeface="Arial"/>
              <a:buNone/>
            </a:pPr>
            <a:r>
              <a:rPr b="0" i="0" lang="en" sz="1241" u="none" cap="none" strike="noStrike">
                <a:solidFill>
                  <a:srgbClr val="000000"/>
                </a:solidFill>
                <a:latin typeface="Arial"/>
                <a:ea typeface="Arial"/>
                <a:cs typeface="Arial"/>
                <a:sym typeface="Arial"/>
              </a:rPr>
              <a:t>3month </a:t>
            </a:r>
            <a:r>
              <a:rPr b="0" i="0" lang="en" sz="1241" u="none" cap="none" strike="noStrike">
                <a:solidFill>
                  <a:srgbClr val="191A1C"/>
                </a:solidFill>
                <a:latin typeface="Arial"/>
                <a:ea typeface="Arial"/>
                <a:cs typeface="Arial"/>
                <a:sym typeface="Arial"/>
              </a:rPr>
              <a:t>→ </a:t>
            </a:r>
            <a:r>
              <a:rPr b="0" i="0" lang="en" sz="1241" u="none" cap="none" strike="noStrike">
                <a:solidFill>
                  <a:srgbClr val="C82506"/>
                </a:solidFill>
                <a:latin typeface="Arial"/>
                <a:ea typeface="Arial"/>
                <a:cs typeface="Arial"/>
                <a:sym typeface="Arial"/>
              </a:rPr>
              <a:t>3.9σ</a:t>
            </a:r>
            <a:endParaRPr b="0" i="0" sz="1033" u="none" cap="none" strike="noStrike">
              <a:solidFill>
                <a:srgbClr val="C82506"/>
              </a:solidFill>
              <a:latin typeface="Helvetica Neue"/>
              <a:ea typeface="Helvetica Neue"/>
              <a:cs typeface="Helvetica Neue"/>
              <a:sym typeface="Helvetica Neue"/>
            </a:endParaRPr>
          </a:p>
          <a:p>
            <a:pPr indent="0" lvl="0" marL="0" marR="0" rtl="0" algn="l">
              <a:lnSpc>
                <a:spcPct val="120000"/>
              </a:lnSpc>
              <a:spcBef>
                <a:spcPts val="0"/>
              </a:spcBef>
              <a:spcAft>
                <a:spcPts val="0"/>
              </a:spcAft>
              <a:buClr>
                <a:srgbClr val="000000"/>
              </a:buClr>
              <a:buSzPts val="1141"/>
              <a:buFont typeface="Arial"/>
              <a:buNone/>
            </a:pPr>
            <a:r>
              <a:rPr b="0" i="0" lang="en" sz="1241" u="none" cap="none" strike="noStrike">
                <a:solidFill>
                  <a:srgbClr val="000000"/>
                </a:solidFill>
                <a:latin typeface="Arial"/>
                <a:ea typeface="Arial"/>
                <a:cs typeface="Arial"/>
                <a:sym typeface="Arial"/>
              </a:rPr>
              <a:t>1year    </a:t>
            </a:r>
            <a:r>
              <a:rPr b="0" i="0" lang="en" sz="1241" u="none" cap="none" strike="noStrike">
                <a:solidFill>
                  <a:srgbClr val="191A1C"/>
                </a:solidFill>
                <a:latin typeface="Arial"/>
                <a:ea typeface="Arial"/>
                <a:cs typeface="Arial"/>
                <a:sym typeface="Arial"/>
              </a:rPr>
              <a:t>→ </a:t>
            </a:r>
            <a:r>
              <a:rPr b="0" i="0" lang="en" sz="1241" u="none" cap="none" strike="noStrike">
                <a:solidFill>
                  <a:srgbClr val="C82506"/>
                </a:solidFill>
                <a:latin typeface="Arial"/>
                <a:ea typeface="Arial"/>
                <a:cs typeface="Arial"/>
                <a:sym typeface="Arial"/>
              </a:rPr>
              <a:t>3.0σ</a:t>
            </a:r>
            <a:endParaRPr sz="618"/>
          </a:p>
        </p:txBody>
      </p:sp>
      <p:sp>
        <p:nvSpPr>
          <p:cNvPr id="835" name="Google Shape;835;p56"/>
          <p:cNvSpPr txBox="1"/>
          <p:nvPr/>
        </p:nvSpPr>
        <p:spPr>
          <a:xfrm>
            <a:off x="5049329" y="4549051"/>
            <a:ext cx="1687200" cy="247500"/>
          </a:xfrm>
          <a:prstGeom prst="rect">
            <a:avLst/>
          </a:prstGeom>
          <a:noFill/>
          <a:ln>
            <a:noFill/>
          </a:ln>
        </p:spPr>
        <p:txBody>
          <a:bodyPr anchorCtr="0" anchor="ctr" bIns="19775" lIns="19775" spcFirstLastPara="1" rIns="19775" wrap="square" tIns="19775">
            <a:spAutoFit/>
          </a:bodyPr>
          <a:lstStyle/>
          <a:p>
            <a:pPr indent="-79049" lvl="0" marL="79049" marR="0" rtl="0" algn="l">
              <a:lnSpc>
                <a:spcPct val="130000"/>
              </a:lnSpc>
              <a:spcBef>
                <a:spcPts val="0"/>
              </a:spcBef>
              <a:spcAft>
                <a:spcPts val="0"/>
              </a:spcAft>
              <a:buClr>
                <a:srgbClr val="0433FF"/>
              </a:buClr>
              <a:buSzPts val="1037"/>
              <a:buFont typeface="Arial"/>
              <a:buChar char="*"/>
            </a:pPr>
            <a:r>
              <a:rPr b="1" i="0" lang="en" sz="1348" u="none" cap="none" strike="noStrike">
                <a:solidFill>
                  <a:srgbClr val="0433FF"/>
                </a:solidFill>
                <a:latin typeface="Arial"/>
                <a:ea typeface="Arial"/>
                <a:cs typeface="Arial"/>
                <a:sym typeface="Arial"/>
              </a:rPr>
              <a:t>17 kt detector case</a:t>
            </a:r>
            <a:endParaRPr sz="518"/>
          </a:p>
        </p:txBody>
      </p:sp>
      <p:sp>
        <p:nvSpPr>
          <p:cNvPr id="836" name="Google Shape;836;p56"/>
          <p:cNvSpPr/>
          <p:nvPr/>
        </p:nvSpPr>
        <p:spPr>
          <a:xfrm>
            <a:off x="7117262" y="1041045"/>
            <a:ext cx="1748700" cy="267000"/>
          </a:xfrm>
          <a:prstGeom prst="roundRect">
            <a:avLst>
              <a:gd fmla="val 18800" name="adj"/>
            </a:avLst>
          </a:prstGeom>
          <a:solidFill>
            <a:srgbClr val="FFFB00">
              <a:alpha val="22350"/>
            </a:srgbClr>
          </a:solidFill>
          <a:ln>
            <a:noFill/>
          </a:ln>
        </p:spPr>
        <p:txBody>
          <a:bodyPr anchorCtr="0" anchor="ctr" bIns="19575" lIns="19575" spcFirstLastPara="1" rIns="19575" wrap="square" tIns="19575">
            <a:noAutofit/>
          </a:bodyPr>
          <a:lstStyle/>
          <a:p>
            <a:pPr indent="0" lvl="0" marL="0" marR="0" rtl="0" algn="ctr">
              <a:lnSpc>
                <a:spcPct val="100000"/>
              </a:lnSpc>
              <a:spcBef>
                <a:spcPts val="0"/>
              </a:spcBef>
              <a:spcAft>
                <a:spcPts val="0"/>
              </a:spcAft>
              <a:buClr>
                <a:srgbClr val="FFFFFF"/>
              </a:buClr>
              <a:buSzPts val="1232"/>
              <a:buFont typeface="Helvetica Neue"/>
              <a:buNone/>
            </a:pPr>
            <a:r>
              <a:t/>
            </a:r>
            <a:endParaRPr b="0" i="0" sz="1232" u="none" cap="none" strike="noStrike">
              <a:solidFill>
                <a:srgbClr val="FFFFFF"/>
              </a:solidFill>
              <a:latin typeface="Helvetica Neue"/>
              <a:ea typeface="Helvetica Neue"/>
              <a:cs typeface="Helvetica Neue"/>
              <a:sym typeface="Helvetica Neue"/>
            </a:endParaRPr>
          </a:p>
        </p:txBody>
      </p:sp>
      <p:pic>
        <p:nvPicPr>
          <p:cNvPr descr="Rounded Rectangle Rounded rectangle" id="837" name="Google Shape;837;p56"/>
          <p:cNvPicPr preferRelativeResize="0"/>
          <p:nvPr/>
        </p:nvPicPr>
        <p:blipFill rotWithShape="1">
          <a:blip r:embed="rId11">
            <a:alphaModFix/>
          </a:blip>
          <a:srcRect b="0" l="0" r="0" t="0"/>
          <a:stretch/>
        </p:blipFill>
        <p:spPr>
          <a:xfrm>
            <a:off x="7097699" y="1021481"/>
            <a:ext cx="1787876" cy="306145"/>
          </a:xfrm>
          <a:prstGeom prst="rect">
            <a:avLst/>
          </a:prstGeom>
          <a:noFill/>
          <a:ln>
            <a:noFill/>
          </a:ln>
        </p:spPr>
      </p:pic>
      <p:sp>
        <p:nvSpPr>
          <p:cNvPr id="838" name="Google Shape;838;p56"/>
          <p:cNvSpPr txBox="1"/>
          <p:nvPr/>
        </p:nvSpPr>
        <p:spPr>
          <a:xfrm>
            <a:off x="6883854" y="1039480"/>
            <a:ext cx="2215500" cy="261000"/>
          </a:xfrm>
          <a:prstGeom prst="rect">
            <a:avLst/>
          </a:prstGeom>
          <a:noFill/>
          <a:ln>
            <a:noFill/>
          </a:ln>
        </p:spPr>
        <p:txBody>
          <a:bodyPr anchorCtr="0" anchor="ctr" bIns="27500" lIns="27500" spcFirstLastPara="1" rIns="27500" wrap="square" tIns="27500">
            <a:spAutoFit/>
          </a:bodyPr>
          <a:lstStyle/>
          <a:p>
            <a:pPr indent="0" lvl="0" marL="0" marR="0" rtl="0" algn="ctr">
              <a:lnSpc>
                <a:spcPct val="100000"/>
              </a:lnSpc>
              <a:spcBef>
                <a:spcPts val="0"/>
              </a:spcBef>
              <a:spcAft>
                <a:spcPts val="0"/>
              </a:spcAft>
              <a:buClr>
                <a:srgbClr val="0433FF"/>
              </a:buClr>
              <a:buSzPts val="1335"/>
              <a:buFont typeface="Helvetica Neue"/>
              <a:buNone/>
            </a:pPr>
            <a:r>
              <a:rPr b="1" i="0" lang="en" sz="1335" u="none" cap="none" strike="noStrike">
                <a:solidFill>
                  <a:srgbClr val="0433FF"/>
                </a:solidFill>
                <a:latin typeface="Helvetica Neue"/>
                <a:ea typeface="Helvetica Neue"/>
                <a:cs typeface="Helvetica Neue"/>
                <a:sym typeface="Helvetica Neue"/>
              </a:rPr>
              <a:t>Maturity of science</a:t>
            </a:r>
            <a:endParaRPr sz="513"/>
          </a:p>
        </p:txBody>
      </p:sp>
      <p:sp>
        <p:nvSpPr>
          <p:cNvPr id="839" name="Google Shape;839;p56"/>
          <p:cNvSpPr txBox="1"/>
          <p:nvPr/>
        </p:nvSpPr>
        <p:spPr>
          <a:xfrm>
            <a:off x="5727599" y="727625"/>
            <a:ext cx="1005000" cy="308400"/>
          </a:xfrm>
          <a:prstGeom prst="rect">
            <a:avLst/>
          </a:prstGeom>
          <a:noFill/>
          <a:ln>
            <a:noFill/>
          </a:ln>
        </p:spPr>
        <p:txBody>
          <a:bodyPr anchorCtr="0" anchor="ctr" bIns="19575" lIns="19575" spcFirstLastPara="1" rIns="19575" wrap="square" tIns="19575">
            <a:spAutoFit/>
          </a:bodyPr>
          <a:lstStyle/>
          <a:p>
            <a:pPr indent="0" lvl="0" marL="0" marR="0" rtl="0" algn="ctr">
              <a:lnSpc>
                <a:spcPct val="100000"/>
              </a:lnSpc>
              <a:spcBef>
                <a:spcPts val="0"/>
              </a:spcBef>
              <a:spcAft>
                <a:spcPts val="0"/>
              </a:spcAft>
              <a:buClr>
                <a:srgbClr val="0433FF"/>
              </a:buClr>
              <a:buSzPts val="1746"/>
              <a:buFont typeface="Arial"/>
              <a:buNone/>
            </a:pPr>
            <a:r>
              <a:rPr b="1" i="0" lang="en" sz="1745" u="none" cap="none" strike="noStrike">
                <a:solidFill>
                  <a:srgbClr val="0433FF"/>
                </a:solidFill>
                <a:latin typeface="Arial"/>
                <a:ea typeface="Arial"/>
                <a:cs typeface="Arial"/>
                <a:sym typeface="Arial"/>
              </a:rPr>
              <a:t>~1.5 kt</a:t>
            </a:r>
            <a:endParaRPr sz="513"/>
          </a:p>
        </p:txBody>
      </p:sp>
      <p:sp>
        <p:nvSpPr>
          <p:cNvPr id="840" name="Google Shape;840;p56"/>
          <p:cNvSpPr txBox="1"/>
          <p:nvPr>
            <p:ph idx="12" type="sldNum"/>
          </p:nvPr>
        </p:nvSpPr>
        <p:spPr>
          <a:xfrm>
            <a:off x="8807601" y="4996572"/>
            <a:ext cx="354600" cy="146100"/>
          </a:xfrm>
          <a:prstGeom prst="rect">
            <a:avLst/>
          </a:prstGeom>
        </p:spPr>
        <p:txBody>
          <a:bodyPr anchorCtr="0" anchor="b" bIns="19050" lIns="19050" spcFirstLastPara="1" rIns="19050" wrap="square" tIns="19050">
            <a:spAutoFit/>
          </a:bodyPr>
          <a:lstStyle/>
          <a:p>
            <a:pPr indent="0" lvl="0" marL="0" rtl="0" algn="ctr">
              <a:spcBef>
                <a:spcPts val="0"/>
              </a:spcBef>
              <a:spcAft>
                <a:spcPts val="0"/>
              </a:spcAft>
              <a:buClr>
                <a:srgbClr val="000000"/>
              </a:buClr>
              <a:buSzPts val="700"/>
              <a:buFont typeface="Helvetica Neue"/>
              <a:buNone/>
            </a:pPr>
            <a:fld id="{00000000-1234-1234-1234-123412341234}" type="slidenum">
              <a:rPr lang="en"/>
              <a:t>‹#›</a:t>
            </a:fld>
            <a:endParaRPr sz="500">
              <a:solidFill>
                <a:schemeClr val="dk1"/>
              </a:solidFill>
            </a:endParaRPr>
          </a:p>
        </p:txBody>
      </p:sp>
      <p:graphicFrame>
        <p:nvGraphicFramePr>
          <p:cNvPr id="841" name="Google Shape;841;p56"/>
          <p:cNvGraphicFramePr/>
          <p:nvPr/>
        </p:nvGraphicFramePr>
        <p:xfrm>
          <a:off x="167072" y="3507791"/>
          <a:ext cx="3000000" cy="3000000"/>
        </p:xfrm>
        <a:graphic>
          <a:graphicData uri="http://schemas.openxmlformats.org/drawingml/2006/table">
            <a:tbl>
              <a:tblPr>
                <a:noFill/>
                <a:tableStyleId>{3248D76F-58FD-4E86-94C1-46B2D219AF03}</a:tableStyleId>
              </a:tblPr>
              <a:tblGrid>
                <a:gridCol w="386125"/>
                <a:gridCol w="317825"/>
                <a:gridCol w="318450"/>
                <a:gridCol w="329850"/>
                <a:gridCol w="408575"/>
                <a:gridCol w="347650"/>
                <a:gridCol w="321650"/>
                <a:gridCol w="267750"/>
                <a:gridCol w="560075"/>
                <a:gridCol w="290300"/>
              </a:tblGrid>
              <a:tr h="200000">
                <a:tc>
                  <a:txBody>
                    <a:bodyPr/>
                    <a:lstStyle/>
                    <a:p>
                      <a:pPr indent="0" lvl="0" marL="0" marR="0" rtl="0" algn="ctr">
                        <a:lnSpc>
                          <a:spcPct val="100000"/>
                        </a:lnSpc>
                        <a:spcBef>
                          <a:spcPts val="0"/>
                        </a:spcBef>
                        <a:spcAft>
                          <a:spcPts val="0"/>
                        </a:spcAft>
                        <a:buClr>
                          <a:schemeClr val="dk1"/>
                        </a:buClr>
                        <a:buSzPts val="600"/>
                        <a:buFont typeface="Helvetica Neue"/>
                        <a:buNone/>
                      </a:pPr>
                      <a:r>
                        <a:rPr lang="en" sz="600" u="none" cap="none" strike="noStrike"/>
                        <a:t>E </a:t>
                      </a:r>
                      <a:r>
                        <a:rPr lang="en" sz="600"/>
                        <a:t>region</a:t>
                      </a:r>
                      <a:endParaRPr sz="500"/>
                    </a:p>
                  </a:txBody>
                  <a:tcPr marT="19050" marB="19050" marR="19050" marL="19050" anchor="ctr">
                    <a:lnT cap="flat" cmpd="sng" w="4775">
                      <a:solidFill>
                        <a:srgbClr val="000000"/>
                      </a:solidFill>
                      <a:prstDash val="solid"/>
                      <a:round/>
                      <a:headEnd len="sm" w="sm" type="none"/>
                      <a:tailEnd len="sm" w="sm" type="none"/>
                    </a:lnT>
                    <a:lnB cap="flat" cmpd="sng" w="14300">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C82506"/>
                        </a:buClr>
                        <a:buSzPts val="700"/>
                        <a:buFont typeface="Helvetica Neue"/>
                        <a:buNone/>
                      </a:pPr>
                      <a:r>
                        <a:rPr b="1" lang="en" sz="700" u="none" cap="none" strike="noStrike">
                          <a:solidFill>
                            <a:srgbClr val="C82506"/>
                          </a:solidFill>
                        </a:rPr>
                        <a:t>U</a:t>
                      </a:r>
                      <a:endParaRPr sz="500"/>
                    </a:p>
                  </a:txBody>
                  <a:tcPr marT="19050" marB="19050" marR="19050" marL="19050" anchor="ctr">
                    <a:lnT cap="flat" cmpd="sng" w="4775">
                      <a:solidFill>
                        <a:srgbClr val="000000"/>
                      </a:solidFill>
                      <a:prstDash val="solid"/>
                      <a:round/>
                      <a:headEnd len="sm" w="sm" type="none"/>
                      <a:tailEnd len="sm" w="sm" type="none"/>
                    </a:lnT>
                    <a:lnB cap="flat" cmpd="sng" w="14300">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C82506"/>
                        </a:buClr>
                        <a:buSzPts val="700"/>
                        <a:buFont typeface="Helvetica Neue"/>
                        <a:buNone/>
                      </a:pPr>
                      <a:r>
                        <a:rPr b="1" lang="en" sz="700" u="none" cap="none" strike="noStrike">
                          <a:solidFill>
                            <a:srgbClr val="C82506"/>
                          </a:solidFill>
                        </a:rPr>
                        <a:t>Th</a:t>
                      </a:r>
                      <a:endParaRPr sz="500"/>
                    </a:p>
                  </a:txBody>
                  <a:tcPr marT="19050" marB="19050" marR="19050" marL="19050" anchor="ctr">
                    <a:lnR cap="flat" cmpd="sng" w="19050">
                      <a:solidFill>
                        <a:srgbClr val="FF7E79"/>
                      </a:solidFill>
                      <a:prstDash val="solid"/>
                      <a:round/>
                      <a:headEnd len="sm" w="sm" type="none"/>
                      <a:tailEnd len="sm" w="sm" type="none"/>
                    </a:lnR>
                    <a:lnT cap="flat" cmpd="sng" w="4775">
                      <a:solidFill>
                        <a:srgbClr val="000000"/>
                      </a:solidFill>
                      <a:prstDash val="solid"/>
                      <a:round/>
                      <a:headEnd len="sm" w="sm" type="none"/>
                      <a:tailEnd len="sm" w="sm" type="none"/>
                    </a:lnT>
                    <a:lnB cap="flat" cmpd="sng" w="14300">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C82506"/>
                        </a:buClr>
                        <a:buSzPts val="700"/>
                        <a:buFont typeface="Helvetica Neue"/>
                        <a:buNone/>
                      </a:pPr>
                      <a:r>
                        <a:rPr b="1" lang="en" sz="700" u="none" cap="none" strike="noStrike">
                          <a:solidFill>
                            <a:srgbClr val="C82506"/>
                          </a:solidFill>
                        </a:rPr>
                        <a:t>Total</a:t>
                      </a:r>
                      <a:endParaRPr sz="500"/>
                    </a:p>
                  </a:txBody>
                  <a:tcPr marT="19050" marB="19050" marR="19050" marL="19050" anchor="ctr">
                    <a:lnL cap="flat" cmpd="sng" w="19050">
                      <a:solidFill>
                        <a:srgbClr val="FF7E79"/>
                      </a:solidFill>
                      <a:prstDash val="solid"/>
                      <a:round/>
                      <a:headEnd len="sm" w="sm" type="none"/>
                      <a:tailEnd len="sm" w="sm" type="none"/>
                    </a:lnL>
                    <a:lnR cap="flat" cmpd="sng" w="19050">
                      <a:solidFill>
                        <a:srgbClr val="FF7E79"/>
                      </a:solidFill>
                      <a:prstDash val="solid"/>
                      <a:round/>
                      <a:headEnd len="sm" w="sm" type="none"/>
                      <a:tailEnd len="sm" w="sm" type="none"/>
                    </a:lnR>
                    <a:lnT cap="flat" cmpd="sng" w="19050">
                      <a:solidFill>
                        <a:srgbClr val="FF7E79"/>
                      </a:solidFill>
                      <a:prstDash val="solid"/>
                      <a:round/>
                      <a:headEnd len="sm" w="sm" type="none"/>
                      <a:tailEnd len="sm" w="sm" type="none"/>
                    </a:lnT>
                    <a:lnB cap="flat" cmpd="sng" w="14300">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700"/>
                        <a:buFont typeface="Helvetica Neue"/>
                        <a:buNone/>
                      </a:pPr>
                      <a:r>
                        <a:rPr lang="en" sz="700" u="none" cap="none" strike="noStrike"/>
                        <a:t>Reactor</a:t>
                      </a:r>
                      <a:endParaRPr sz="500"/>
                    </a:p>
                  </a:txBody>
                  <a:tcPr marT="19050" marB="19050" marR="19050" marL="19050" anchor="ctr">
                    <a:lnL cap="flat" cmpd="sng" w="19050">
                      <a:solidFill>
                        <a:srgbClr val="FF7E79"/>
                      </a:solidFill>
                      <a:prstDash val="solid"/>
                      <a:round/>
                      <a:headEnd len="sm" w="sm" type="none"/>
                      <a:tailEnd len="sm" w="sm" type="none"/>
                    </a:lnL>
                    <a:lnT cap="flat" cmpd="sng" w="4775">
                      <a:solidFill>
                        <a:srgbClr val="000000"/>
                      </a:solidFill>
                      <a:prstDash val="solid"/>
                      <a:round/>
                      <a:headEnd len="sm" w="sm" type="none"/>
                      <a:tailEnd len="sm" w="sm" type="none"/>
                    </a:lnT>
                    <a:lnB cap="flat" cmpd="sng" w="14300">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700"/>
                        <a:buFont typeface="Helvetica Neue"/>
                        <a:buNone/>
                      </a:pPr>
                      <a:r>
                        <a:rPr lang="en" sz="700" u="none" cap="none" strike="noStrike"/>
                        <a:t>Acci.</a:t>
                      </a:r>
                      <a:endParaRPr sz="500"/>
                    </a:p>
                  </a:txBody>
                  <a:tcPr marT="19050" marB="19050" marR="19050" marL="19050" anchor="ctr">
                    <a:lnT cap="flat" cmpd="sng" w="4775">
                      <a:solidFill>
                        <a:srgbClr val="000000"/>
                      </a:solidFill>
                      <a:prstDash val="solid"/>
                      <a:round/>
                      <a:headEnd len="sm" w="sm" type="none"/>
                      <a:tailEnd len="sm" w="sm" type="none"/>
                    </a:lnT>
                    <a:lnB cap="flat" cmpd="sng" w="14300">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700"/>
                        <a:buFont typeface="Helvetica Neue"/>
                        <a:buNone/>
                      </a:pPr>
                      <a:r>
                        <a:rPr lang="en" sz="700" u="none" cap="none" strike="noStrike"/>
                        <a:t>(α,n)</a:t>
                      </a:r>
                      <a:endParaRPr sz="500"/>
                    </a:p>
                  </a:txBody>
                  <a:tcPr marT="19050" marB="19050" marR="19050" marL="19050" anchor="ctr">
                    <a:lnT cap="flat" cmpd="sng" w="4775">
                      <a:solidFill>
                        <a:srgbClr val="000000"/>
                      </a:solidFill>
                      <a:prstDash val="solid"/>
                      <a:round/>
                      <a:headEnd len="sm" w="sm" type="none"/>
                      <a:tailEnd len="sm" w="sm" type="none"/>
                    </a:lnT>
                    <a:lnB cap="flat" cmpd="sng" w="14300">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700"/>
                        <a:buFont typeface="Helvetica Neue"/>
                        <a:buNone/>
                      </a:pPr>
                      <a:r>
                        <a:rPr lang="en" sz="700" u="none" cap="none" strike="noStrike"/>
                        <a:t>He-Li</a:t>
                      </a:r>
                      <a:endParaRPr sz="500"/>
                    </a:p>
                  </a:txBody>
                  <a:tcPr marT="19050" marB="19050" marR="19050" marL="19050" anchor="ctr">
                    <a:lnT cap="flat" cmpd="sng" w="4775">
                      <a:solidFill>
                        <a:srgbClr val="000000"/>
                      </a:solidFill>
                      <a:prstDash val="solid"/>
                      <a:round/>
                      <a:headEnd len="sm" w="sm" type="none"/>
                      <a:tailEnd len="sm" w="sm" type="none"/>
                    </a:lnT>
                    <a:lnB cap="flat" cmpd="sng" w="14300">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700"/>
                        <a:buFont typeface="Helvetica Neue"/>
                        <a:buNone/>
                      </a:pPr>
                      <a:r>
                        <a:rPr b="0" i="0" lang="en" sz="700" u="none" cap="none" strike="noStrike">
                          <a:solidFill>
                            <a:schemeClr val="lt1"/>
                          </a:solidFill>
                          <a:latin typeface="Helvetica Neue"/>
                          <a:ea typeface="Helvetica Neue"/>
                          <a:cs typeface="Helvetica Neue"/>
                          <a:sym typeface="Helvetica Neue"/>
                        </a:rPr>
                        <a:t>Fast-neutron</a:t>
                      </a:r>
                      <a:endParaRPr sz="500">
                        <a:solidFill>
                          <a:schemeClr val="lt1"/>
                        </a:solidFill>
                      </a:endParaRPr>
                    </a:p>
                  </a:txBody>
                  <a:tcPr marT="19050" marB="19050" marR="19050" marL="19050" anchor="ctr">
                    <a:lnR cap="flat" cmpd="sng" w="19050">
                      <a:solidFill>
                        <a:srgbClr val="0433FF"/>
                      </a:solidFill>
                      <a:prstDash val="solid"/>
                      <a:round/>
                      <a:headEnd len="sm" w="sm" type="none"/>
                      <a:tailEnd len="sm" w="sm" type="none"/>
                    </a:lnR>
                    <a:lnT cap="flat" cmpd="sng" w="4775">
                      <a:solidFill>
                        <a:srgbClr val="000000"/>
                      </a:solidFill>
                      <a:prstDash val="solid"/>
                      <a:round/>
                      <a:headEnd len="sm" w="sm" type="none"/>
                      <a:tailEnd len="sm" w="sm" type="none"/>
                    </a:lnT>
                    <a:lnB cap="flat" cmpd="sng" w="14300">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700"/>
                        <a:buFont typeface="Helvetica Neue"/>
                        <a:buNone/>
                      </a:pPr>
                      <a:r>
                        <a:rPr lang="en" sz="700" u="none" cap="none" strike="noStrike"/>
                        <a:t>Total</a:t>
                      </a:r>
                      <a:endParaRPr sz="500"/>
                    </a:p>
                  </a:txBody>
                  <a:tcPr marT="19050" marB="19050" marR="19050" marL="19050" anchor="ctr">
                    <a:lnL cap="flat" cmpd="sng" w="19050">
                      <a:solidFill>
                        <a:srgbClr val="0433FF"/>
                      </a:solidFill>
                      <a:prstDash val="solid"/>
                      <a:round/>
                      <a:headEnd len="sm" w="sm" type="none"/>
                      <a:tailEnd len="sm" w="sm" type="none"/>
                    </a:lnL>
                    <a:lnR cap="flat" cmpd="sng" w="19050">
                      <a:solidFill>
                        <a:srgbClr val="0433FF"/>
                      </a:solidFill>
                      <a:prstDash val="solid"/>
                      <a:round/>
                      <a:headEnd len="sm" w="sm" type="none"/>
                      <a:tailEnd len="sm" w="sm" type="none"/>
                    </a:lnR>
                    <a:lnT cap="flat" cmpd="sng" w="19050">
                      <a:solidFill>
                        <a:srgbClr val="0433FF"/>
                      </a:solidFill>
                      <a:prstDash val="solid"/>
                      <a:round/>
                      <a:headEnd len="sm" w="sm" type="none"/>
                      <a:tailEnd len="sm" w="sm" type="none"/>
                    </a:lnT>
                    <a:lnB cap="flat" cmpd="sng" w="14300">
                      <a:solidFill>
                        <a:srgbClr val="000000"/>
                      </a:solidFill>
                      <a:prstDash val="solid"/>
                      <a:round/>
                      <a:headEnd len="sm" w="sm" type="none"/>
                      <a:tailEnd len="sm" w="sm" type="none"/>
                    </a:lnB>
                  </a:tcPr>
                </a:tc>
              </a:tr>
              <a:tr h="200000">
                <a:tc>
                  <a:txBody>
                    <a:bodyPr/>
                    <a:lstStyle/>
                    <a:p>
                      <a:pPr indent="0" lvl="0" marL="0" marR="0" rtl="0" algn="ctr">
                        <a:lnSpc>
                          <a:spcPct val="100000"/>
                        </a:lnSpc>
                        <a:spcBef>
                          <a:spcPts val="0"/>
                        </a:spcBef>
                        <a:spcAft>
                          <a:spcPts val="0"/>
                        </a:spcAft>
                        <a:buClr>
                          <a:schemeClr val="dk1"/>
                        </a:buClr>
                        <a:buSzPts val="700"/>
                        <a:buFont typeface="Helvetica Neue"/>
                        <a:buNone/>
                      </a:pPr>
                      <a:r>
                        <a:rPr b="0" i="0" lang="en" sz="700" u="none" cap="none" strike="noStrike">
                          <a:solidFill>
                            <a:schemeClr val="lt1"/>
                          </a:solidFill>
                          <a:latin typeface="Helvetica Neue"/>
                          <a:ea typeface="Helvetica Neue"/>
                          <a:cs typeface="Helvetica Neue"/>
                          <a:sym typeface="Helvetica Neue"/>
                        </a:rPr>
                        <a:t>All</a:t>
                      </a:r>
                      <a:endParaRPr sz="500">
                        <a:solidFill>
                          <a:schemeClr val="lt1"/>
                        </a:solidFill>
                      </a:endParaRPr>
                    </a:p>
                  </a:txBody>
                  <a:tcPr marT="19050" marB="19050" marR="19050" marL="19050" anchor="ctr">
                    <a:lnT cap="flat" cmpd="sng" w="14300">
                      <a:solidFill>
                        <a:srgbClr val="000000"/>
                      </a:solidFill>
                      <a:prstDash val="solid"/>
                      <a:round/>
                      <a:headEnd len="sm" w="sm" type="none"/>
                      <a:tailEnd len="sm" w="sm" type="none"/>
                    </a:lnT>
                    <a:lnB cap="flat" cmpd="sng" w="4775">
                      <a:solidFill>
                        <a:schemeClr val="lt1"/>
                      </a:solidFill>
                      <a:prstDash val="solid"/>
                      <a:round/>
                      <a:headEnd len="sm" w="sm" type="none"/>
                      <a:tailEnd len="sm" w="sm" type="none"/>
                    </a:lnB>
                  </a:tcPr>
                </a:tc>
                <a:tc rowSpan="2">
                  <a:txBody>
                    <a:bodyPr/>
                    <a:lstStyle/>
                    <a:p>
                      <a:pPr indent="0" lvl="0" marL="0" marR="0" rtl="0" algn="ctr">
                        <a:lnSpc>
                          <a:spcPct val="100000"/>
                        </a:lnSpc>
                        <a:spcBef>
                          <a:spcPts val="0"/>
                        </a:spcBef>
                        <a:spcAft>
                          <a:spcPts val="0"/>
                        </a:spcAft>
                        <a:buClr>
                          <a:srgbClr val="C82506"/>
                        </a:buClr>
                        <a:buSzPts val="800"/>
                        <a:buFont typeface="Helvetica Neue"/>
                        <a:buNone/>
                      </a:pPr>
                      <a:r>
                        <a:rPr b="1" lang="en" sz="800" u="none" cap="none" strike="noStrike">
                          <a:solidFill>
                            <a:srgbClr val="C82506"/>
                          </a:solidFill>
                        </a:rPr>
                        <a:t>6.59</a:t>
                      </a:r>
                      <a:br>
                        <a:rPr b="1" lang="en" sz="800" u="none" cap="none" strike="noStrike">
                          <a:solidFill>
                            <a:srgbClr val="C82506"/>
                          </a:solidFill>
                        </a:rPr>
                      </a:br>
                      <a:r>
                        <a:rPr b="1" lang="en" sz="800" u="none" cap="none" strike="noStrike">
                          <a:solidFill>
                            <a:srgbClr val="C82506"/>
                          </a:solidFill>
                        </a:rPr>
                        <a:t>(4.61)</a:t>
                      </a:r>
                      <a:endParaRPr sz="500"/>
                    </a:p>
                  </a:txBody>
                  <a:tcPr marT="19050" marB="19050" marR="19050" marL="19050" anchor="ctr">
                    <a:lnT cap="flat" cmpd="sng" w="14300">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rowSpan="2">
                  <a:txBody>
                    <a:bodyPr/>
                    <a:lstStyle/>
                    <a:p>
                      <a:pPr indent="0" lvl="0" marL="0" marR="0" rtl="0" algn="ctr">
                        <a:lnSpc>
                          <a:spcPct val="100000"/>
                        </a:lnSpc>
                        <a:spcBef>
                          <a:spcPts val="0"/>
                        </a:spcBef>
                        <a:spcAft>
                          <a:spcPts val="0"/>
                        </a:spcAft>
                        <a:buClr>
                          <a:srgbClr val="C82506"/>
                        </a:buClr>
                        <a:buSzPts val="800"/>
                        <a:buFont typeface="Helvetica Neue"/>
                        <a:buNone/>
                      </a:pPr>
                      <a:r>
                        <a:rPr b="1" lang="en" sz="800" u="none" cap="none" strike="noStrike">
                          <a:solidFill>
                            <a:srgbClr val="C82506"/>
                          </a:solidFill>
                        </a:rPr>
                        <a:t>1.64</a:t>
                      </a:r>
                      <a:br>
                        <a:rPr b="1" lang="en" sz="800" u="none" cap="none" strike="noStrike">
                          <a:solidFill>
                            <a:srgbClr val="C82506"/>
                          </a:solidFill>
                        </a:rPr>
                      </a:br>
                      <a:r>
                        <a:rPr b="1" lang="en" sz="800" u="none" cap="none" strike="noStrike">
                          <a:solidFill>
                            <a:srgbClr val="C82506"/>
                          </a:solidFill>
                        </a:rPr>
                        <a:t>(1.15)</a:t>
                      </a:r>
                      <a:endParaRPr sz="500"/>
                    </a:p>
                  </a:txBody>
                  <a:tcPr marT="19050" marB="19050" marR="19050" marL="19050" anchor="ctr">
                    <a:lnR cap="flat" cmpd="sng" w="19050">
                      <a:solidFill>
                        <a:srgbClr val="FF7E79"/>
                      </a:solidFill>
                      <a:prstDash val="solid"/>
                      <a:round/>
                      <a:headEnd len="sm" w="sm" type="none"/>
                      <a:tailEnd len="sm" w="sm" type="none"/>
                    </a:lnR>
                    <a:lnT cap="flat" cmpd="sng" w="14300">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rowSpan="2">
                  <a:txBody>
                    <a:bodyPr/>
                    <a:lstStyle/>
                    <a:p>
                      <a:pPr indent="0" lvl="0" marL="0" marR="0" rtl="0" algn="ctr">
                        <a:lnSpc>
                          <a:spcPct val="100000"/>
                        </a:lnSpc>
                        <a:spcBef>
                          <a:spcPts val="0"/>
                        </a:spcBef>
                        <a:spcAft>
                          <a:spcPts val="0"/>
                        </a:spcAft>
                        <a:buClr>
                          <a:srgbClr val="C82506"/>
                        </a:buClr>
                        <a:buSzPts val="800"/>
                        <a:buFont typeface="Helvetica Neue"/>
                        <a:buNone/>
                      </a:pPr>
                      <a:r>
                        <a:rPr b="1" lang="en" sz="800" u="none" cap="none" strike="noStrike">
                          <a:solidFill>
                            <a:srgbClr val="C82506"/>
                          </a:solidFill>
                        </a:rPr>
                        <a:t>8.23</a:t>
                      </a:r>
                      <a:br>
                        <a:rPr b="1" lang="en" sz="800" u="none" cap="none" strike="noStrike">
                          <a:solidFill>
                            <a:srgbClr val="C82506"/>
                          </a:solidFill>
                        </a:rPr>
                      </a:br>
                      <a:r>
                        <a:rPr b="1" lang="en" sz="800" u="none" cap="none" strike="noStrike">
                          <a:solidFill>
                            <a:srgbClr val="C82506"/>
                          </a:solidFill>
                        </a:rPr>
                        <a:t>(5.76)</a:t>
                      </a:r>
                      <a:endParaRPr sz="500"/>
                    </a:p>
                  </a:txBody>
                  <a:tcPr marT="19050" marB="19050" marR="19050" marL="19050" anchor="ctr">
                    <a:lnL cap="flat" cmpd="sng" w="19050">
                      <a:solidFill>
                        <a:srgbClr val="FF7E79"/>
                      </a:solidFill>
                      <a:prstDash val="solid"/>
                      <a:round/>
                      <a:headEnd len="sm" w="sm" type="none"/>
                      <a:tailEnd len="sm" w="sm" type="none"/>
                    </a:lnL>
                    <a:lnR cap="flat" cmpd="sng" w="19050">
                      <a:solidFill>
                        <a:srgbClr val="FF7E79"/>
                      </a:solidFill>
                      <a:prstDash val="solid"/>
                      <a:round/>
                      <a:headEnd len="sm" w="sm" type="none"/>
                      <a:tailEnd len="sm" w="sm" type="none"/>
                    </a:lnR>
                    <a:lnT cap="flat" cmpd="sng" w="14300">
                      <a:solidFill>
                        <a:srgbClr val="000000"/>
                      </a:solidFill>
                      <a:prstDash val="solid"/>
                      <a:round/>
                      <a:headEnd len="sm" w="sm" type="none"/>
                      <a:tailEnd len="sm" w="sm" type="none"/>
                    </a:lnT>
                    <a:lnB cap="flat" cmpd="sng" w="19050">
                      <a:solidFill>
                        <a:srgbClr val="FF7E79"/>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900"/>
                        <a:buFont typeface="Helvetica Neue"/>
                        <a:buNone/>
                      </a:pPr>
                      <a:r>
                        <a:rPr lang="en" sz="900" u="none" cap="none" strike="noStrike"/>
                        <a:t>4.13</a:t>
                      </a:r>
                      <a:endParaRPr sz="500"/>
                    </a:p>
                  </a:txBody>
                  <a:tcPr marT="19050" marB="19050" marR="19050" marL="19050" anchor="ctr">
                    <a:lnL cap="flat" cmpd="sng" w="19050">
                      <a:solidFill>
                        <a:srgbClr val="FF7E79"/>
                      </a:solidFill>
                      <a:prstDash val="solid"/>
                      <a:round/>
                      <a:headEnd len="sm" w="sm" type="none"/>
                      <a:tailEnd len="sm" w="sm" type="none"/>
                    </a:lnL>
                    <a:lnT cap="flat" cmpd="sng" w="14300">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900"/>
                        <a:buFont typeface="Helvetica Neue"/>
                        <a:buNone/>
                      </a:pPr>
                      <a:r>
                        <a:rPr lang="en" sz="900" u="none" cap="none" strike="noStrike"/>
                        <a:t>1.92</a:t>
                      </a:r>
                      <a:endParaRPr sz="500"/>
                    </a:p>
                  </a:txBody>
                  <a:tcPr marT="19050" marB="19050" marR="19050" marL="19050" anchor="ctr">
                    <a:lnT cap="flat" cmpd="sng" w="14300">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900"/>
                        <a:buFont typeface="Helvetica Neue"/>
                        <a:buNone/>
                      </a:pPr>
                      <a:r>
                        <a:rPr lang="en" sz="900" u="none" cap="none" strike="noStrike"/>
                        <a:t>3.88</a:t>
                      </a:r>
                      <a:endParaRPr sz="500"/>
                    </a:p>
                  </a:txBody>
                  <a:tcPr marT="19050" marB="19050" marR="19050" marL="19050" anchor="ctr">
                    <a:lnT cap="flat" cmpd="sng" w="14300">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900"/>
                        <a:buFont typeface="Helvetica Neue"/>
                        <a:buNone/>
                      </a:pPr>
                      <a:r>
                        <a:rPr lang="en" sz="900" u="none" cap="none" strike="noStrike"/>
                        <a:t>0</a:t>
                      </a:r>
                      <a:endParaRPr sz="500"/>
                    </a:p>
                  </a:txBody>
                  <a:tcPr marT="19050" marB="19050" marR="19050" marL="19050" anchor="ctr">
                    <a:lnT cap="flat" cmpd="sng" w="14300">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900"/>
                        <a:buFont typeface="Helvetica Neue"/>
                        <a:buNone/>
                      </a:pPr>
                      <a:r>
                        <a:rPr lang="en" sz="900" u="none" cap="none" strike="noStrike"/>
                        <a:t>&lt;2.42</a:t>
                      </a:r>
                      <a:endParaRPr sz="500"/>
                    </a:p>
                  </a:txBody>
                  <a:tcPr marT="19050" marB="19050" marR="19050" marL="19050" anchor="ctr">
                    <a:lnR cap="flat" cmpd="sng" w="19050">
                      <a:solidFill>
                        <a:srgbClr val="0433FF"/>
                      </a:solidFill>
                      <a:prstDash val="solid"/>
                      <a:round/>
                      <a:headEnd len="sm" w="sm" type="none"/>
                      <a:tailEnd len="sm" w="sm" type="none"/>
                    </a:lnR>
                    <a:lnT cap="flat" cmpd="sng" w="14300">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900"/>
                        <a:buFont typeface="Helvetica Neue"/>
                        <a:buNone/>
                      </a:pPr>
                      <a:r>
                        <a:rPr lang="en" sz="900" u="none" cap="none" strike="noStrike"/>
                        <a:t>9.93</a:t>
                      </a:r>
                      <a:endParaRPr sz="500"/>
                    </a:p>
                  </a:txBody>
                  <a:tcPr marT="19050" marB="19050" marR="19050" marL="19050" anchor="ctr">
                    <a:lnL cap="flat" cmpd="sng" w="19050">
                      <a:solidFill>
                        <a:srgbClr val="0433FF"/>
                      </a:solidFill>
                      <a:prstDash val="solid"/>
                      <a:round/>
                      <a:headEnd len="sm" w="sm" type="none"/>
                      <a:tailEnd len="sm" w="sm" type="none"/>
                    </a:lnL>
                    <a:lnR cap="flat" cmpd="sng" w="19050">
                      <a:solidFill>
                        <a:srgbClr val="0433FF"/>
                      </a:solidFill>
                      <a:prstDash val="solid"/>
                      <a:round/>
                      <a:headEnd len="sm" w="sm" type="none"/>
                      <a:tailEnd len="sm" w="sm" type="none"/>
                    </a:lnR>
                    <a:lnT cap="flat" cmpd="sng" w="14300">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r>
              <a:tr h="200000">
                <a:tc>
                  <a:txBody>
                    <a:bodyPr/>
                    <a:lstStyle/>
                    <a:p>
                      <a:pPr indent="0" lvl="0" marL="0" marR="0" rtl="0" algn="ctr">
                        <a:lnSpc>
                          <a:spcPct val="100000"/>
                        </a:lnSpc>
                        <a:spcBef>
                          <a:spcPts val="0"/>
                        </a:spcBef>
                        <a:spcAft>
                          <a:spcPts val="0"/>
                        </a:spcAft>
                        <a:buClr>
                          <a:schemeClr val="dk1"/>
                        </a:buClr>
                        <a:buSzPts val="700"/>
                        <a:buFont typeface="Helvetica Neue"/>
                        <a:buNone/>
                      </a:pPr>
                      <a:r>
                        <a:rPr b="0" i="0" lang="en" sz="700" u="none" cap="none" strike="noStrike">
                          <a:solidFill>
                            <a:schemeClr val="lt1"/>
                          </a:solidFill>
                          <a:latin typeface="Helvetica Neue"/>
                          <a:ea typeface="Helvetica Neue"/>
                          <a:cs typeface="Helvetica Neue"/>
                          <a:sym typeface="Helvetica Neue"/>
                        </a:rPr>
                        <a:t>Geo-nu</a:t>
                      </a:r>
                      <a:endParaRPr sz="500">
                        <a:solidFill>
                          <a:schemeClr val="lt1"/>
                        </a:solidFill>
                      </a:endParaRPr>
                    </a:p>
                  </a:txBody>
                  <a:tcPr marT="19050" marB="19050" marR="19050" marL="1905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4775">
                      <a:solidFill>
                        <a:schemeClr val="lt1"/>
                      </a:solidFill>
                      <a:prstDash val="solid"/>
                      <a:round/>
                      <a:headEnd len="sm" w="sm" type="none"/>
                      <a:tailEnd len="sm" w="sm" type="none"/>
                    </a:lnT>
                    <a:lnB cap="flat" cmpd="sng" w="4775">
                      <a:solidFill>
                        <a:schemeClr val="lt1"/>
                      </a:solidFill>
                      <a:prstDash val="solid"/>
                      <a:round/>
                      <a:headEnd len="sm" w="sm" type="none"/>
                      <a:tailEnd len="sm" w="sm" type="none"/>
                    </a:lnB>
                  </a:tcPr>
                </a:tc>
                <a:tc vMerge="1"/>
                <a:tc vMerge="1"/>
                <a:tc vMerge="1"/>
                <a:tc>
                  <a:txBody>
                    <a:bodyPr/>
                    <a:lstStyle/>
                    <a:p>
                      <a:pPr indent="0" lvl="0" marL="0" marR="0" rtl="0" algn="ctr">
                        <a:lnSpc>
                          <a:spcPct val="100000"/>
                        </a:lnSpc>
                        <a:spcBef>
                          <a:spcPts val="0"/>
                        </a:spcBef>
                        <a:spcAft>
                          <a:spcPts val="0"/>
                        </a:spcAft>
                        <a:buClr>
                          <a:schemeClr val="dk1"/>
                        </a:buClr>
                        <a:buSzPts val="900"/>
                        <a:buFont typeface="Helvetica Neue"/>
                        <a:buNone/>
                      </a:pPr>
                      <a:r>
                        <a:rPr lang="en" sz="900" u="none" cap="none" strike="noStrike"/>
                        <a:t>1.53</a:t>
                      </a:r>
                      <a:endParaRPr sz="500"/>
                    </a:p>
                  </a:txBody>
                  <a:tcPr marT="19050" marB="19050" marR="19050" marL="19050" anchor="ctr">
                    <a:lnL cap="flat" cmpd="sng" w="19050">
                      <a:solidFill>
                        <a:srgbClr val="FF7E79"/>
                      </a:solidFill>
                      <a:prstDash val="solid"/>
                      <a:round/>
                      <a:headEnd len="sm" w="sm" type="none"/>
                      <a:tailEnd len="sm" w="sm" type="none"/>
                    </a:lnL>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900"/>
                        <a:buFont typeface="Helvetica Neue"/>
                        <a:buNone/>
                      </a:pPr>
                      <a:r>
                        <a:rPr lang="en" sz="900" u="none" cap="none" strike="noStrike"/>
                        <a:t>1.90</a:t>
                      </a:r>
                      <a:endParaRPr sz="500"/>
                    </a:p>
                  </a:txBody>
                  <a:tcPr marT="19050" marB="19050" marR="19050" marL="19050" anchor="ct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900"/>
                        <a:buFont typeface="Helvetica Neue"/>
                        <a:buNone/>
                      </a:pPr>
                      <a:r>
                        <a:rPr lang="en" sz="900" u="none" cap="none" strike="noStrike"/>
                        <a:t>2.96</a:t>
                      </a:r>
                      <a:endParaRPr sz="500"/>
                    </a:p>
                  </a:txBody>
                  <a:tcPr marT="19050" marB="19050" marR="19050" marL="19050" anchor="ct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900"/>
                        <a:buFont typeface="Helvetica Neue"/>
                        <a:buNone/>
                      </a:pPr>
                      <a:r>
                        <a:rPr lang="en" sz="900" u="none" cap="none" strike="noStrike"/>
                        <a:t>0</a:t>
                      </a:r>
                      <a:endParaRPr sz="500"/>
                    </a:p>
                  </a:txBody>
                  <a:tcPr marT="19050" marB="19050" marR="19050" marL="19050" anchor="ct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900"/>
                        <a:buFont typeface="Helvetica Neue"/>
                        <a:buNone/>
                      </a:pPr>
                      <a:r>
                        <a:rPr lang="en" sz="900" u="none" cap="none" strike="noStrike"/>
                        <a:t>&lt;0.58</a:t>
                      </a:r>
                      <a:endParaRPr sz="500"/>
                    </a:p>
                  </a:txBody>
                  <a:tcPr marT="19050" marB="19050" marR="19050" marL="19050" anchor="ctr">
                    <a:lnR cap="flat" cmpd="sng" w="19050">
                      <a:solidFill>
                        <a:srgbClr val="0433FF"/>
                      </a:solidFill>
                      <a:prstDash val="solid"/>
                      <a:round/>
                      <a:headEnd len="sm" w="sm" type="none"/>
                      <a:tailEnd len="sm" w="sm" type="none"/>
                    </a:lnR>
                    <a:lnT cap="flat" cmpd="sng" w="4775">
                      <a:solidFill>
                        <a:srgbClr val="000000"/>
                      </a:solidFill>
                      <a:prstDash val="solid"/>
                      <a:round/>
                      <a:headEnd len="sm" w="sm" type="none"/>
                      <a:tailEnd len="sm" w="sm" type="none"/>
                    </a:lnT>
                    <a:lnB cap="flat" cmpd="sng" w="477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900"/>
                        <a:buFont typeface="Helvetica Neue"/>
                        <a:buNone/>
                      </a:pPr>
                      <a:r>
                        <a:rPr lang="en" sz="900" u="none" cap="none" strike="noStrike"/>
                        <a:t>6.39</a:t>
                      </a:r>
                      <a:endParaRPr sz="500"/>
                    </a:p>
                  </a:txBody>
                  <a:tcPr marT="19050" marB="19050" marR="19050" marL="19050" anchor="ctr">
                    <a:lnL cap="flat" cmpd="sng" w="19050">
                      <a:solidFill>
                        <a:srgbClr val="0433FF"/>
                      </a:solidFill>
                      <a:prstDash val="solid"/>
                      <a:round/>
                      <a:headEnd len="sm" w="sm" type="none"/>
                      <a:tailEnd len="sm" w="sm" type="none"/>
                    </a:lnL>
                    <a:lnR cap="flat" cmpd="sng" w="19050">
                      <a:solidFill>
                        <a:srgbClr val="0433FF"/>
                      </a:solidFill>
                      <a:prstDash val="solid"/>
                      <a:round/>
                      <a:headEnd len="sm" w="sm" type="none"/>
                      <a:tailEnd len="sm" w="sm" type="none"/>
                    </a:lnR>
                    <a:lnT cap="flat" cmpd="sng" w="4775">
                      <a:solidFill>
                        <a:srgbClr val="000000"/>
                      </a:solidFill>
                      <a:prstDash val="solid"/>
                      <a:round/>
                      <a:headEnd len="sm" w="sm" type="none"/>
                      <a:tailEnd len="sm" w="sm" type="none"/>
                    </a:lnT>
                    <a:lnB cap="flat" cmpd="sng" w="19050">
                      <a:solidFill>
                        <a:srgbClr val="0433FF"/>
                      </a:solidFill>
                      <a:prstDash val="solid"/>
                      <a:round/>
                      <a:headEnd len="sm" w="sm" type="none"/>
                      <a:tailEnd len="sm" w="sm" type="none"/>
                    </a:lnB>
                  </a:tcPr>
                </a:tc>
              </a:tr>
            </a:tbl>
          </a:graphicData>
        </a:graphic>
      </p:graphicFrame>
      <p:cxnSp>
        <p:nvCxnSpPr>
          <p:cNvPr id="842" name="Google Shape;842;p56"/>
          <p:cNvCxnSpPr/>
          <p:nvPr/>
        </p:nvCxnSpPr>
        <p:spPr>
          <a:xfrm rot="10800000">
            <a:off x="1516253" y="3498028"/>
            <a:ext cx="6000" cy="622500"/>
          </a:xfrm>
          <a:prstGeom prst="straightConnector1">
            <a:avLst/>
          </a:prstGeom>
          <a:noFill/>
          <a:ln cap="flat" cmpd="sng" w="24475">
            <a:solidFill>
              <a:srgbClr val="000000"/>
            </a:solidFill>
            <a:prstDash val="solid"/>
            <a:miter lim="400000"/>
            <a:headEnd len="sm" w="sm" type="none"/>
            <a:tailEnd len="sm" w="sm" type="none"/>
          </a:ln>
        </p:spPr>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6" name="Shape 846"/>
        <p:cNvGrpSpPr/>
        <p:nvPr/>
      </p:nvGrpSpPr>
      <p:grpSpPr>
        <a:xfrm>
          <a:off x="0" y="0"/>
          <a:ext cx="0" cy="0"/>
          <a:chOff x="0" y="0"/>
          <a:chExt cx="0" cy="0"/>
        </a:xfrm>
      </p:grpSpPr>
      <p:sp>
        <p:nvSpPr>
          <p:cNvPr id="847" name="Google Shape;847;p57"/>
          <p:cNvSpPr txBox="1"/>
          <p:nvPr>
            <p:ph type="title"/>
          </p:nvPr>
        </p:nvSpPr>
        <p:spPr>
          <a:xfrm>
            <a:off x="228600" y="228600"/>
            <a:ext cx="57072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Risks</a:t>
            </a:r>
            <a:endParaRPr/>
          </a:p>
        </p:txBody>
      </p:sp>
      <p:grpSp>
        <p:nvGrpSpPr>
          <p:cNvPr id="848" name="Google Shape;848;p57"/>
          <p:cNvGrpSpPr/>
          <p:nvPr/>
        </p:nvGrpSpPr>
        <p:grpSpPr>
          <a:xfrm>
            <a:off x="-3390931" y="-4041338"/>
            <a:ext cx="7516082" cy="9184552"/>
            <a:chOff x="683594" y="-2246866"/>
            <a:chExt cx="5359060" cy="6548700"/>
          </a:xfrm>
        </p:grpSpPr>
        <p:sp>
          <p:nvSpPr>
            <p:cNvPr id="849" name="Google Shape;849;p57"/>
            <p:cNvSpPr/>
            <p:nvPr/>
          </p:nvSpPr>
          <p:spPr>
            <a:xfrm rot="5400000">
              <a:off x="66494" y="-1629766"/>
              <a:ext cx="6548700" cy="5314500"/>
            </a:xfrm>
            <a:prstGeom prst="arc">
              <a:avLst>
                <a:gd fmla="val 16200000" name="adj1"/>
                <a:gd fmla="val 21596259" name="adj2"/>
              </a:avLst>
            </a:prstGeom>
            <a:noFill/>
            <a:ln cap="flat" cmpd="sng" w="26725">
              <a:solidFill>
                <a:schemeClr val="dk1"/>
              </a:solidFill>
              <a:prstDash val="solid"/>
              <a:round/>
              <a:headEnd len="sm" w="sm" type="none"/>
              <a:tailEnd len="sm" w="sm" type="none"/>
            </a:ln>
          </p:spPr>
          <p:txBody>
            <a:bodyPr anchorCtr="0" anchor="ctr" bIns="128275" lIns="128275" spcFirstLastPara="1" rIns="128275" wrap="square" tIns="128275">
              <a:noAutofit/>
            </a:bodyPr>
            <a:lstStyle/>
            <a:p>
              <a:pPr indent="0" lvl="0" marL="0" rtl="0" algn="ctr">
                <a:spcBef>
                  <a:spcPts val="0"/>
                </a:spcBef>
                <a:spcAft>
                  <a:spcPts val="0"/>
                </a:spcAft>
                <a:buNone/>
              </a:pPr>
              <a:r>
                <a:t/>
              </a:r>
              <a:endParaRPr sz="1963">
                <a:solidFill>
                  <a:schemeClr val="dk1"/>
                </a:solidFill>
                <a:latin typeface="Nunito Sans"/>
                <a:ea typeface="Nunito Sans"/>
                <a:cs typeface="Nunito Sans"/>
                <a:sym typeface="Nunito Sans"/>
              </a:endParaRPr>
            </a:p>
          </p:txBody>
        </p:sp>
        <p:sp>
          <p:nvSpPr>
            <p:cNvPr id="850" name="Google Shape;850;p57"/>
            <p:cNvSpPr/>
            <p:nvPr/>
          </p:nvSpPr>
          <p:spPr>
            <a:xfrm>
              <a:off x="5951755" y="957606"/>
              <a:ext cx="90900" cy="78300"/>
            </a:xfrm>
            <a:prstGeom prst="triangle">
              <a:avLst>
                <a:gd fmla="val 50000" name="adj"/>
              </a:avLst>
            </a:prstGeom>
            <a:solidFill>
              <a:schemeClr val="dk1"/>
            </a:solidFill>
            <a:ln>
              <a:noFill/>
            </a:ln>
          </p:spPr>
          <p:txBody>
            <a:bodyPr anchorCtr="0" anchor="ctr" bIns="128275" lIns="128275" spcFirstLastPara="1" rIns="128275" wrap="square" tIns="128275">
              <a:noAutofit/>
            </a:bodyPr>
            <a:lstStyle/>
            <a:p>
              <a:pPr indent="0" lvl="0" marL="0" rtl="0" algn="ctr">
                <a:spcBef>
                  <a:spcPts val="0"/>
                </a:spcBef>
                <a:spcAft>
                  <a:spcPts val="0"/>
                </a:spcAft>
                <a:buNone/>
              </a:pPr>
              <a:r>
                <a:t/>
              </a:r>
              <a:endParaRPr sz="1963"/>
            </a:p>
          </p:txBody>
        </p:sp>
      </p:grpSp>
      <p:grpSp>
        <p:nvGrpSpPr>
          <p:cNvPr id="851" name="Google Shape;851;p57"/>
          <p:cNvGrpSpPr/>
          <p:nvPr/>
        </p:nvGrpSpPr>
        <p:grpSpPr>
          <a:xfrm flipH="1">
            <a:off x="4979901" y="-4041338"/>
            <a:ext cx="7516082" cy="9184552"/>
            <a:chOff x="2105019" y="-2246866"/>
            <a:chExt cx="5359060" cy="6548700"/>
          </a:xfrm>
        </p:grpSpPr>
        <p:sp>
          <p:nvSpPr>
            <p:cNvPr id="852" name="Google Shape;852;p57"/>
            <p:cNvSpPr/>
            <p:nvPr/>
          </p:nvSpPr>
          <p:spPr>
            <a:xfrm rot="5400000">
              <a:off x="1487919" y="-1629766"/>
              <a:ext cx="6548700" cy="5314500"/>
            </a:xfrm>
            <a:prstGeom prst="arc">
              <a:avLst>
                <a:gd fmla="val 16200000" name="adj1"/>
                <a:gd fmla="val 21596259" name="adj2"/>
              </a:avLst>
            </a:prstGeom>
            <a:noFill/>
            <a:ln cap="flat" cmpd="sng" w="26725">
              <a:solidFill>
                <a:schemeClr val="dk1"/>
              </a:solidFill>
              <a:prstDash val="solid"/>
              <a:round/>
              <a:headEnd len="sm" w="sm" type="none"/>
              <a:tailEnd len="sm" w="sm" type="none"/>
            </a:ln>
          </p:spPr>
          <p:txBody>
            <a:bodyPr anchorCtr="0" anchor="ctr" bIns="128275" lIns="128275" spcFirstLastPara="1" rIns="128275" wrap="square" tIns="128275">
              <a:noAutofit/>
            </a:bodyPr>
            <a:lstStyle/>
            <a:p>
              <a:pPr indent="0" lvl="0" marL="0" rtl="0" algn="ctr">
                <a:spcBef>
                  <a:spcPts val="0"/>
                </a:spcBef>
                <a:spcAft>
                  <a:spcPts val="0"/>
                </a:spcAft>
                <a:buNone/>
              </a:pPr>
              <a:r>
                <a:t/>
              </a:r>
              <a:endParaRPr sz="1963">
                <a:solidFill>
                  <a:schemeClr val="dk1"/>
                </a:solidFill>
                <a:latin typeface="Nunito Sans"/>
                <a:ea typeface="Nunito Sans"/>
                <a:cs typeface="Nunito Sans"/>
                <a:sym typeface="Nunito Sans"/>
              </a:endParaRPr>
            </a:p>
          </p:txBody>
        </p:sp>
        <p:sp>
          <p:nvSpPr>
            <p:cNvPr id="853" name="Google Shape;853;p57"/>
            <p:cNvSpPr/>
            <p:nvPr/>
          </p:nvSpPr>
          <p:spPr>
            <a:xfrm>
              <a:off x="7373180" y="957606"/>
              <a:ext cx="90900" cy="78300"/>
            </a:xfrm>
            <a:prstGeom prst="triangle">
              <a:avLst>
                <a:gd fmla="val 50000" name="adj"/>
              </a:avLst>
            </a:prstGeom>
            <a:solidFill>
              <a:schemeClr val="dk1"/>
            </a:solidFill>
            <a:ln>
              <a:noFill/>
            </a:ln>
          </p:spPr>
          <p:txBody>
            <a:bodyPr anchorCtr="0" anchor="ctr" bIns="128275" lIns="128275" spcFirstLastPara="1" rIns="128275" wrap="square" tIns="128275">
              <a:noAutofit/>
            </a:bodyPr>
            <a:lstStyle/>
            <a:p>
              <a:pPr indent="0" lvl="0" marL="0" rtl="0" algn="ctr">
                <a:spcBef>
                  <a:spcPts val="0"/>
                </a:spcBef>
                <a:spcAft>
                  <a:spcPts val="0"/>
                </a:spcAft>
                <a:buNone/>
              </a:pPr>
              <a:r>
                <a:t/>
              </a:r>
              <a:endParaRPr sz="1963"/>
            </a:p>
          </p:txBody>
        </p:sp>
      </p:grpSp>
      <p:sp>
        <p:nvSpPr>
          <p:cNvPr id="854" name="Google Shape;854;p57"/>
          <p:cNvSpPr/>
          <p:nvPr/>
        </p:nvSpPr>
        <p:spPr>
          <a:xfrm>
            <a:off x="1336945" y="3581617"/>
            <a:ext cx="2056205" cy="402658"/>
          </a:xfrm>
          <a:prstGeom prst="roundRect">
            <a:avLst>
              <a:gd fmla="val 50000" name="adj"/>
            </a:avLst>
          </a:prstGeom>
          <a:solidFill>
            <a:schemeClr val="lt2"/>
          </a:solidFill>
          <a:ln>
            <a:noFill/>
          </a:ln>
        </p:spPr>
        <p:txBody>
          <a:bodyPr anchorCtr="0" anchor="ctr" bIns="128275" lIns="128275" spcFirstLastPara="1" rIns="128275" wrap="square" tIns="128275">
            <a:noAutofit/>
          </a:bodyPr>
          <a:lstStyle/>
          <a:p>
            <a:pPr indent="0" lvl="0" marL="0" rtl="0" algn="ctr">
              <a:spcBef>
                <a:spcPts val="0"/>
              </a:spcBef>
              <a:spcAft>
                <a:spcPts val="0"/>
              </a:spcAft>
              <a:buNone/>
            </a:pPr>
            <a:r>
              <a:rPr lang="en" sz="1051">
                <a:solidFill>
                  <a:schemeClr val="dk2"/>
                </a:solidFill>
                <a:latin typeface="Poppins SemiBold"/>
                <a:ea typeface="Poppins SemiBold"/>
                <a:cs typeface="Poppins SemiBold"/>
                <a:sym typeface="Poppins SemiBold"/>
              </a:rPr>
              <a:t> Cable Fiberoptics </a:t>
            </a:r>
            <a:endParaRPr sz="1051">
              <a:solidFill>
                <a:schemeClr val="dk2"/>
              </a:solidFill>
              <a:latin typeface="Poppins SemiBold"/>
              <a:ea typeface="Poppins SemiBold"/>
              <a:cs typeface="Poppins SemiBold"/>
              <a:sym typeface="Poppins SemiBold"/>
            </a:endParaRPr>
          </a:p>
          <a:p>
            <a:pPr indent="0" lvl="0" marL="0" rtl="0" algn="ctr">
              <a:spcBef>
                <a:spcPts val="0"/>
              </a:spcBef>
              <a:spcAft>
                <a:spcPts val="0"/>
              </a:spcAft>
              <a:buNone/>
            </a:pPr>
            <a:r>
              <a:rPr lang="en" sz="1051">
                <a:solidFill>
                  <a:schemeClr val="dk2"/>
                </a:solidFill>
                <a:latin typeface="Poppins SemiBold"/>
                <a:ea typeface="Poppins SemiBold"/>
                <a:cs typeface="Poppins SemiBold"/>
                <a:sym typeface="Poppins SemiBold"/>
              </a:rPr>
              <a:t>Data?</a:t>
            </a:r>
            <a:endParaRPr sz="1051">
              <a:solidFill>
                <a:schemeClr val="dk2"/>
              </a:solidFill>
              <a:latin typeface="Poppins SemiBold"/>
              <a:ea typeface="Poppins SemiBold"/>
              <a:cs typeface="Poppins SemiBold"/>
              <a:sym typeface="Poppins SemiBold"/>
            </a:endParaRPr>
          </a:p>
        </p:txBody>
      </p:sp>
      <p:sp>
        <p:nvSpPr>
          <p:cNvPr id="855" name="Google Shape;855;p57"/>
          <p:cNvSpPr/>
          <p:nvPr/>
        </p:nvSpPr>
        <p:spPr>
          <a:xfrm>
            <a:off x="3577889" y="3581617"/>
            <a:ext cx="2056205" cy="402658"/>
          </a:xfrm>
          <a:prstGeom prst="roundRect">
            <a:avLst>
              <a:gd fmla="val 50000" name="adj"/>
            </a:avLst>
          </a:prstGeom>
          <a:solidFill>
            <a:schemeClr val="lt2"/>
          </a:solidFill>
          <a:ln>
            <a:noFill/>
          </a:ln>
        </p:spPr>
        <p:txBody>
          <a:bodyPr anchorCtr="0" anchor="ctr" bIns="128275" lIns="128275" spcFirstLastPara="1" rIns="128275" wrap="square" tIns="128275">
            <a:noAutofit/>
          </a:bodyPr>
          <a:lstStyle/>
          <a:p>
            <a:pPr indent="0" lvl="0" marL="0" rtl="0" algn="ctr">
              <a:spcBef>
                <a:spcPts val="0"/>
              </a:spcBef>
              <a:spcAft>
                <a:spcPts val="0"/>
              </a:spcAft>
              <a:buNone/>
            </a:pPr>
            <a:r>
              <a:rPr lang="en" sz="1051">
                <a:solidFill>
                  <a:schemeClr val="dk2"/>
                </a:solidFill>
                <a:latin typeface="Poppins SemiBold"/>
                <a:ea typeface="Poppins SemiBold"/>
                <a:cs typeface="Poppins SemiBold"/>
                <a:sym typeface="Poppins SemiBold"/>
              </a:rPr>
              <a:t>Battery operation feasible?</a:t>
            </a:r>
            <a:endParaRPr sz="1051">
              <a:solidFill>
                <a:schemeClr val="dk2"/>
              </a:solidFill>
              <a:latin typeface="Poppins SemiBold"/>
              <a:ea typeface="Poppins SemiBold"/>
              <a:cs typeface="Poppins SemiBold"/>
              <a:sym typeface="Poppins SemiBold"/>
            </a:endParaRPr>
          </a:p>
        </p:txBody>
      </p:sp>
      <p:sp>
        <p:nvSpPr>
          <p:cNvPr id="856" name="Google Shape;856;p57"/>
          <p:cNvSpPr/>
          <p:nvPr/>
        </p:nvSpPr>
        <p:spPr>
          <a:xfrm>
            <a:off x="5818850" y="3626279"/>
            <a:ext cx="2174015" cy="350064"/>
          </a:xfrm>
          <a:prstGeom prst="roundRect">
            <a:avLst>
              <a:gd fmla="val 50000" name="adj"/>
            </a:avLst>
          </a:prstGeom>
          <a:solidFill>
            <a:schemeClr val="lt2"/>
          </a:solidFill>
          <a:ln>
            <a:noFill/>
          </a:ln>
        </p:spPr>
        <p:txBody>
          <a:bodyPr anchorCtr="0" anchor="ctr" bIns="128275" lIns="128275" spcFirstLastPara="1" rIns="128275" wrap="square" tIns="128275">
            <a:noAutofit/>
          </a:bodyPr>
          <a:lstStyle/>
          <a:p>
            <a:pPr indent="0" lvl="0" marL="0" rtl="0" algn="ctr">
              <a:spcBef>
                <a:spcPts val="0"/>
              </a:spcBef>
              <a:spcAft>
                <a:spcPts val="0"/>
              </a:spcAft>
              <a:buNone/>
            </a:pPr>
            <a:r>
              <a:rPr lang="en" sz="1051">
                <a:solidFill>
                  <a:schemeClr val="dk2"/>
                </a:solidFill>
                <a:latin typeface="Poppins SemiBold"/>
                <a:ea typeface="Poppins SemiBold"/>
                <a:cs typeface="Poppins SemiBold"/>
                <a:sym typeface="Poppins SemiBold"/>
              </a:rPr>
              <a:t>Buffer and veto volumes most </a:t>
            </a:r>
            <a:r>
              <a:rPr lang="en" sz="1051">
                <a:solidFill>
                  <a:schemeClr val="dk2"/>
                </a:solidFill>
                <a:latin typeface="Poppins SemiBold"/>
                <a:ea typeface="Poppins SemiBold"/>
                <a:cs typeface="Poppins SemiBold"/>
                <a:sym typeface="Poppins SemiBold"/>
              </a:rPr>
              <a:t>of inertial</a:t>
            </a:r>
            <a:r>
              <a:rPr lang="en" sz="1051">
                <a:solidFill>
                  <a:schemeClr val="dk2"/>
                </a:solidFill>
                <a:latin typeface="Poppins SemiBold"/>
                <a:ea typeface="Poppins SemiBold"/>
                <a:cs typeface="Poppins SemiBold"/>
                <a:sym typeface="Poppins SemiBold"/>
              </a:rPr>
              <a:t> mass</a:t>
            </a:r>
            <a:endParaRPr sz="1051">
              <a:solidFill>
                <a:schemeClr val="dk2"/>
              </a:solidFill>
              <a:latin typeface="Poppins SemiBold"/>
              <a:ea typeface="Poppins SemiBold"/>
              <a:cs typeface="Poppins SemiBold"/>
              <a:sym typeface="Poppins SemiBold"/>
            </a:endParaRPr>
          </a:p>
        </p:txBody>
      </p:sp>
      <p:sp>
        <p:nvSpPr>
          <p:cNvPr id="857" name="Google Shape;857;p57"/>
          <p:cNvSpPr/>
          <p:nvPr/>
        </p:nvSpPr>
        <p:spPr>
          <a:xfrm>
            <a:off x="2457417" y="2468457"/>
            <a:ext cx="2056200" cy="402600"/>
          </a:xfrm>
          <a:prstGeom prst="roundRect">
            <a:avLst>
              <a:gd fmla="val 50000" name="adj"/>
            </a:avLst>
          </a:prstGeom>
          <a:solidFill>
            <a:schemeClr val="accent1"/>
          </a:solidFill>
          <a:ln>
            <a:noFill/>
          </a:ln>
        </p:spPr>
        <p:txBody>
          <a:bodyPr anchorCtr="0" anchor="ctr" bIns="128275" lIns="0" spcFirstLastPara="1" rIns="0" wrap="square" tIns="128275">
            <a:noAutofit/>
          </a:bodyPr>
          <a:lstStyle/>
          <a:p>
            <a:pPr indent="0" lvl="0" marL="0" rtl="0" algn="ctr">
              <a:spcBef>
                <a:spcPts val="0"/>
              </a:spcBef>
              <a:spcAft>
                <a:spcPts val="0"/>
              </a:spcAft>
              <a:buNone/>
            </a:pPr>
            <a:r>
              <a:rPr lang="en" sz="1151">
                <a:solidFill>
                  <a:schemeClr val="dk2"/>
                </a:solidFill>
                <a:latin typeface="Poppins SemiBold"/>
                <a:ea typeface="Poppins SemiBold"/>
                <a:cs typeface="Poppins SemiBold"/>
                <a:sym typeface="Poppins SemiBold"/>
              </a:rPr>
              <a:t>Glass </a:t>
            </a:r>
            <a:r>
              <a:rPr lang="en" sz="1151">
                <a:solidFill>
                  <a:schemeClr val="dk2"/>
                </a:solidFill>
                <a:latin typeface="Poppins SemiBold"/>
                <a:ea typeface="Poppins SemiBold"/>
                <a:cs typeface="Poppins SemiBold"/>
                <a:sym typeface="Poppins SemiBold"/>
              </a:rPr>
              <a:t>PMTs i</a:t>
            </a:r>
            <a:r>
              <a:rPr lang="en" sz="1151">
                <a:solidFill>
                  <a:schemeClr val="dk2"/>
                </a:solidFill>
                <a:latin typeface="Poppins SemiBold"/>
                <a:ea typeface="Poppins SemiBold"/>
                <a:cs typeface="Poppins SemiBold"/>
                <a:sym typeface="Poppins SemiBold"/>
              </a:rPr>
              <a:t>mplosion, leaks, etc.</a:t>
            </a:r>
            <a:endParaRPr sz="851">
              <a:solidFill>
                <a:schemeClr val="dk2"/>
              </a:solidFill>
              <a:latin typeface="Poppins SemiBold"/>
              <a:ea typeface="Poppins SemiBold"/>
              <a:cs typeface="Poppins SemiBold"/>
              <a:sym typeface="Poppins SemiBold"/>
            </a:endParaRPr>
          </a:p>
        </p:txBody>
      </p:sp>
      <p:sp>
        <p:nvSpPr>
          <p:cNvPr id="858" name="Google Shape;858;p57"/>
          <p:cNvSpPr/>
          <p:nvPr/>
        </p:nvSpPr>
        <p:spPr>
          <a:xfrm>
            <a:off x="4698361" y="2468457"/>
            <a:ext cx="2056205" cy="402658"/>
          </a:xfrm>
          <a:prstGeom prst="roundRect">
            <a:avLst>
              <a:gd fmla="val 50000" name="adj"/>
            </a:avLst>
          </a:prstGeom>
          <a:solidFill>
            <a:schemeClr val="accent1"/>
          </a:solidFill>
          <a:ln>
            <a:noFill/>
          </a:ln>
        </p:spPr>
        <p:txBody>
          <a:bodyPr anchorCtr="0" anchor="ctr" bIns="128275" lIns="0" spcFirstLastPara="1" rIns="0" wrap="square" tIns="128275">
            <a:noAutofit/>
          </a:bodyPr>
          <a:lstStyle/>
          <a:p>
            <a:pPr indent="0" lvl="0" marL="0" rtl="0" algn="ctr">
              <a:spcBef>
                <a:spcPts val="0"/>
              </a:spcBef>
              <a:spcAft>
                <a:spcPts val="0"/>
              </a:spcAft>
              <a:buNone/>
            </a:pPr>
            <a:r>
              <a:rPr lang="en" sz="1051">
                <a:solidFill>
                  <a:schemeClr val="dk2"/>
                </a:solidFill>
                <a:latin typeface="Poppins SemiBold"/>
                <a:ea typeface="Poppins SemiBold"/>
                <a:cs typeface="Poppins SemiBold"/>
                <a:sym typeface="Poppins SemiBold"/>
              </a:rPr>
              <a:t>Cost, deployment, mobility issues </a:t>
            </a:r>
            <a:r>
              <a:rPr lang="en" sz="1051">
                <a:solidFill>
                  <a:schemeClr val="dk2"/>
                </a:solidFill>
                <a:latin typeface="Poppins SemiBold"/>
                <a:ea typeface="Poppins SemiBold"/>
                <a:cs typeface="Poppins SemiBold"/>
                <a:sym typeface="Poppins SemiBold"/>
              </a:rPr>
              <a:t>inertial</a:t>
            </a:r>
            <a:r>
              <a:rPr lang="en" sz="1051">
                <a:solidFill>
                  <a:schemeClr val="dk2"/>
                </a:solidFill>
                <a:latin typeface="Poppins SemiBold"/>
                <a:ea typeface="Poppins SemiBold"/>
                <a:cs typeface="Poppins SemiBold"/>
                <a:sym typeface="Poppins SemiBold"/>
              </a:rPr>
              <a:t> mass</a:t>
            </a:r>
            <a:endParaRPr sz="1051">
              <a:solidFill>
                <a:schemeClr val="dk2"/>
              </a:solidFill>
              <a:latin typeface="Poppins SemiBold"/>
              <a:ea typeface="Poppins SemiBold"/>
              <a:cs typeface="Poppins SemiBold"/>
              <a:sym typeface="Poppins SemiBold"/>
            </a:endParaRPr>
          </a:p>
        </p:txBody>
      </p:sp>
      <p:sp>
        <p:nvSpPr>
          <p:cNvPr id="859" name="Google Shape;859;p57"/>
          <p:cNvSpPr/>
          <p:nvPr/>
        </p:nvSpPr>
        <p:spPr>
          <a:xfrm>
            <a:off x="174534" y="4759090"/>
            <a:ext cx="2056200" cy="402600"/>
          </a:xfrm>
          <a:prstGeom prst="roundRect">
            <a:avLst>
              <a:gd fmla="val 50000" name="adj"/>
            </a:avLst>
          </a:prstGeom>
          <a:solidFill>
            <a:schemeClr val="accent2"/>
          </a:solidFill>
          <a:ln>
            <a:noFill/>
          </a:ln>
        </p:spPr>
        <p:txBody>
          <a:bodyPr anchorCtr="0" anchor="ctr" bIns="128275" lIns="128275" spcFirstLastPara="1" rIns="128275" wrap="square" tIns="128275">
            <a:noAutofit/>
          </a:bodyPr>
          <a:lstStyle/>
          <a:p>
            <a:pPr indent="0" lvl="0" marL="0" rtl="0" algn="ctr">
              <a:spcBef>
                <a:spcPts val="0"/>
              </a:spcBef>
              <a:spcAft>
                <a:spcPts val="0"/>
              </a:spcAft>
              <a:buNone/>
            </a:pPr>
            <a:r>
              <a:rPr lang="en" sz="1051">
                <a:solidFill>
                  <a:schemeClr val="dk2"/>
                </a:solidFill>
                <a:latin typeface="Poppins SemiBold"/>
                <a:ea typeface="Poppins SemiBold"/>
                <a:cs typeface="Poppins SemiBold"/>
                <a:sym typeface="Poppins SemiBold"/>
              </a:rPr>
              <a:t>Depth requirement </a:t>
            </a:r>
            <a:endParaRPr sz="1051">
              <a:solidFill>
                <a:schemeClr val="dk2"/>
              </a:solidFill>
              <a:latin typeface="Poppins SemiBold"/>
              <a:ea typeface="Poppins SemiBold"/>
              <a:cs typeface="Poppins SemiBold"/>
              <a:sym typeface="Poppins SemiBold"/>
            </a:endParaRPr>
          </a:p>
          <a:p>
            <a:pPr indent="0" lvl="0" marL="0" rtl="0" algn="ctr">
              <a:spcBef>
                <a:spcPts val="0"/>
              </a:spcBef>
              <a:spcAft>
                <a:spcPts val="0"/>
              </a:spcAft>
              <a:buNone/>
            </a:pPr>
            <a:r>
              <a:rPr lang="en" sz="1051">
                <a:solidFill>
                  <a:schemeClr val="dk2"/>
                </a:solidFill>
                <a:latin typeface="Poppins SemiBold"/>
                <a:ea typeface="Poppins SemiBold"/>
                <a:cs typeface="Poppins SemiBold"/>
                <a:sym typeface="Poppins SemiBold"/>
              </a:rPr>
              <a:t>4 km </a:t>
            </a:r>
            <a:endParaRPr sz="1051">
              <a:solidFill>
                <a:schemeClr val="dk2"/>
              </a:solidFill>
              <a:latin typeface="Poppins SemiBold"/>
              <a:ea typeface="Poppins SemiBold"/>
              <a:cs typeface="Poppins SemiBold"/>
              <a:sym typeface="Poppins SemiBold"/>
            </a:endParaRPr>
          </a:p>
        </p:txBody>
      </p:sp>
      <p:cxnSp>
        <p:nvCxnSpPr>
          <p:cNvPr id="860" name="Google Shape;860;p57"/>
          <p:cNvCxnSpPr/>
          <p:nvPr/>
        </p:nvCxnSpPr>
        <p:spPr>
          <a:xfrm flipH="1" rot="6432364">
            <a:off x="4305793" y="498939"/>
            <a:ext cx="291586" cy="198691"/>
          </a:xfrm>
          <a:prstGeom prst="straightConnector1">
            <a:avLst/>
          </a:prstGeom>
          <a:noFill/>
          <a:ln cap="flat" cmpd="sng" w="26725">
            <a:solidFill>
              <a:schemeClr val="accent3"/>
            </a:solidFill>
            <a:prstDash val="solid"/>
            <a:round/>
            <a:headEnd len="med" w="med" type="none"/>
            <a:tailEnd len="med" w="med" type="none"/>
          </a:ln>
        </p:spPr>
      </p:cxnSp>
      <p:cxnSp>
        <p:nvCxnSpPr>
          <p:cNvPr id="861" name="Google Shape;861;p57"/>
          <p:cNvCxnSpPr/>
          <p:nvPr/>
        </p:nvCxnSpPr>
        <p:spPr>
          <a:xfrm flipH="1" rot="6434359">
            <a:off x="4231731" y="284927"/>
            <a:ext cx="739669" cy="203485"/>
          </a:xfrm>
          <a:prstGeom prst="straightConnector1">
            <a:avLst/>
          </a:prstGeom>
          <a:noFill/>
          <a:ln cap="flat" cmpd="sng" w="26725">
            <a:solidFill>
              <a:srgbClr val="FF0000"/>
            </a:solidFill>
            <a:prstDash val="solid"/>
            <a:round/>
            <a:headEnd len="med" w="med" type="none"/>
            <a:tailEnd len="med" w="med" type="none"/>
          </a:ln>
        </p:spPr>
      </p:cxnSp>
      <p:cxnSp>
        <p:nvCxnSpPr>
          <p:cNvPr id="862" name="Google Shape;862;p57"/>
          <p:cNvCxnSpPr/>
          <p:nvPr/>
        </p:nvCxnSpPr>
        <p:spPr>
          <a:xfrm flipH="1" rot="6437907">
            <a:off x="4549988" y="585316"/>
            <a:ext cx="362241" cy="15316"/>
          </a:xfrm>
          <a:prstGeom prst="straightConnector1">
            <a:avLst/>
          </a:prstGeom>
          <a:noFill/>
          <a:ln cap="flat" cmpd="sng" w="26725">
            <a:solidFill>
              <a:schemeClr val="accent3"/>
            </a:solidFill>
            <a:prstDash val="solid"/>
            <a:round/>
            <a:headEnd len="med" w="med" type="none"/>
            <a:tailEnd len="med" w="med" type="none"/>
          </a:ln>
        </p:spPr>
      </p:cxnSp>
      <p:sp>
        <p:nvSpPr>
          <p:cNvPr id="863" name="Google Shape;863;p57"/>
          <p:cNvSpPr/>
          <p:nvPr/>
        </p:nvSpPr>
        <p:spPr>
          <a:xfrm rot="286586">
            <a:off x="229513" y="757676"/>
            <a:ext cx="1095573" cy="103953"/>
          </a:xfrm>
          <a:custGeom>
            <a:rect b="b" l="l" r="r" t="t"/>
            <a:pathLst>
              <a:path extrusionOk="0" fill="none" h="5168" w="255178">
                <a:moveTo>
                  <a:pt x="1" y="5167"/>
                </a:moveTo>
                <a:cubicBezTo>
                  <a:pt x="47965" y="3860"/>
                  <a:pt x="74459" y="3041"/>
                  <a:pt x="122690" y="2112"/>
                </a:cubicBezTo>
                <a:cubicBezTo>
                  <a:pt x="232022" y="1"/>
                  <a:pt x="143876" y="2033"/>
                  <a:pt x="255177" y="253"/>
                </a:cubicBezTo>
              </a:path>
            </a:pathLst>
          </a:custGeom>
          <a:noFill/>
          <a:ln cap="rnd" cmpd="sng" w="19050">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p:txBody>
      </p:sp>
      <p:sp>
        <p:nvSpPr>
          <p:cNvPr id="864" name="Google Shape;864;p57"/>
          <p:cNvSpPr/>
          <p:nvPr/>
        </p:nvSpPr>
        <p:spPr>
          <a:xfrm rot="286225">
            <a:off x="231263" y="703264"/>
            <a:ext cx="1603238" cy="103979"/>
          </a:xfrm>
          <a:custGeom>
            <a:rect b="b" l="l" r="r" t="t"/>
            <a:pathLst>
              <a:path extrusionOk="0" fill="none" h="5168" w="255178">
                <a:moveTo>
                  <a:pt x="1" y="5167"/>
                </a:moveTo>
                <a:cubicBezTo>
                  <a:pt x="47965" y="3860"/>
                  <a:pt x="74459" y="3041"/>
                  <a:pt x="122690" y="2112"/>
                </a:cubicBezTo>
                <a:cubicBezTo>
                  <a:pt x="232022" y="1"/>
                  <a:pt x="143876" y="2033"/>
                  <a:pt x="255177" y="253"/>
                </a:cubicBezTo>
              </a:path>
            </a:pathLst>
          </a:custGeom>
          <a:noFill/>
          <a:ln cap="rnd" cmpd="sng" w="19050">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p:txBody>
      </p:sp>
      <p:sp>
        <p:nvSpPr>
          <p:cNvPr id="865" name="Google Shape;865;p57"/>
          <p:cNvSpPr txBox="1"/>
          <p:nvPr>
            <p:ph idx="12" type="sldNum"/>
          </p:nvPr>
        </p:nvSpPr>
        <p:spPr>
          <a:xfrm>
            <a:off x="8556784" y="4749851"/>
            <a:ext cx="548700" cy="393600"/>
          </a:xfrm>
          <a:prstGeom prst="rect">
            <a:avLst/>
          </a:prstGeom>
          <a:solidFill>
            <a:schemeClr val="dk2"/>
          </a:solidFill>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866" name="Google Shape;866;p57"/>
          <p:cNvSpPr/>
          <p:nvPr/>
        </p:nvSpPr>
        <p:spPr>
          <a:xfrm>
            <a:off x="6729161" y="4751755"/>
            <a:ext cx="2056800" cy="402900"/>
          </a:xfrm>
          <a:prstGeom prst="roundRect">
            <a:avLst>
              <a:gd fmla="val 50000" name="adj"/>
            </a:avLst>
          </a:prstGeom>
          <a:solidFill>
            <a:schemeClr val="accent2"/>
          </a:solidFill>
          <a:ln>
            <a:noFill/>
          </a:ln>
        </p:spPr>
        <p:txBody>
          <a:bodyPr anchorCtr="0" anchor="ctr" bIns="128275" lIns="128275" spcFirstLastPara="1" rIns="128275" wrap="square" tIns="128275">
            <a:noAutofit/>
          </a:bodyPr>
          <a:lstStyle/>
          <a:p>
            <a:pPr indent="0" lvl="0" marL="0" rtl="0" algn="ctr">
              <a:spcBef>
                <a:spcPts val="0"/>
              </a:spcBef>
              <a:spcAft>
                <a:spcPts val="0"/>
              </a:spcAft>
              <a:buNone/>
            </a:pPr>
            <a:r>
              <a:rPr lang="en" sz="1051">
                <a:solidFill>
                  <a:schemeClr val="dk2"/>
                </a:solidFill>
                <a:latin typeface="Poppins SemiBold"/>
                <a:ea typeface="Poppins SemiBold"/>
                <a:cs typeface="Poppins SemiBold"/>
                <a:sym typeface="Poppins SemiBold"/>
              </a:rPr>
              <a:t>Detector</a:t>
            </a:r>
            <a:r>
              <a:rPr lang="en" sz="1051">
                <a:solidFill>
                  <a:schemeClr val="dk2"/>
                </a:solidFill>
                <a:latin typeface="Poppins SemiBold"/>
                <a:ea typeface="Poppins SemiBold"/>
                <a:cs typeface="Poppins SemiBold"/>
                <a:sym typeface="Poppins SemiBold"/>
              </a:rPr>
              <a:t>  </a:t>
            </a:r>
            <a:r>
              <a:rPr lang="en" sz="1051">
                <a:solidFill>
                  <a:schemeClr val="dk2"/>
                </a:solidFill>
                <a:latin typeface="Poppins SemiBold"/>
                <a:ea typeface="Poppins SemiBold"/>
                <a:cs typeface="Poppins SemiBold"/>
                <a:sym typeface="Poppins SemiBold"/>
              </a:rPr>
              <a:t>mass:</a:t>
            </a:r>
            <a:endParaRPr sz="1051">
              <a:solidFill>
                <a:schemeClr val="dk2"/>
              </a:solidFill>
              <a:latin typeface="Poppins SemiBold"/>
              <a:ea typeface="Poppins SemiBold"/>
              <a:cs typeface="Poppins SemiBold"/>
              <a:sym typeface="Poppins SemiBold"/>
            </a:endParaRPr>
          </a:p>
          <a:p>
            <a:pPr indent="0" lvl="0" marL="0" rtl="0" algn="ctr">
              <a:spcBef>
                <a:spcPts val="0"/>
              </a:spcBef>
              <a:spcAft>
                <a:spcPts val="0"/>
              </a:spcAft>
              <a:buNone/>
            </a:pPr>
            <a:r>
              <a:rPr lang="en" sz="1051">
                <a:solidFill>
                  <a:schemeClr val="dk2"/>
                </a:solidFill>
                <a:latin typeface="Poppins SemiBold"/>
                <a:ea typeface="Poppins SemiBold"/>
                <a:cs typeface="Poppins SemiBold"/>
                <a:sym typeface="Poppins SemiBold"/>
              </a:rPr>
              <a:t>1t-10kt</a:t>
            </a:r>
            <a:endParaRPr sz="1051">
              <a:solidFill>
                <a:schemeClr val="dk2"/>
              </a:solidFill>
              <a:latin typeface="Poppins SemiBold"/>
              <a:ea typeface="Poppins SemiBold"/>
              <a:cs typeface="Poppins SemiBold"/>
              <a:sym typeface="Poppins SemiBo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5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6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5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5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5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4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5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5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5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860"/>
                                        </p:tgtEl>
                                        <p:attrNameLst>
                                          <p:attrName>style.visibility</p:attrName>
                                        </p:attrNameLst>
                                      </p:cBhvr>
                                      <p:to>
                                        <p:strVal val="visible"/>
                                      </p:to>
                                    </p:set>
                                    <p:anim calcmode="lin" valueType="num">
                                      <p:cBhvr additive="base">
                                        <p:cTn dur="2500"/>
                                        <p:tgtEl>
                                          <p:spTgt spid="86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861"/>
                                        </p:tgtEl>
                                        <p:attrNameLst>
                                          <p:attrName>style.visibility</p:attrName>
                                        </p:attrNameLst>
                                      </p:cBhvr>
                                      <p:to>
                                        <p:strVal val="visible"/>
                                      </p:to>
                                    </p:set>
                                    <p:anim calcmode="lin" valueType="num">
                                      <p:cBhvr additive="base">
                                        <p:cTn dur="2500"/>
                                        <p:tgtEl>
                                          <p:spTgt spid="86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862"/>
                                        </p:tgtEl>
                                        <p:attrNameLst>
                                          <p:attrName>style.visibility</p:attrName>
                                        </p:attrNameLst>
                                      </p:cBhvr>
                                      <p:to>
                                        <p:strVal val="visible"/>
                                      </p:to>
                                    </p:set>
                                    <p:anim calcmode="lin" valueType="num">
                                      <p:cBhvr additive="base">
                                        <p:cTn dur="2500"/>
                                        <p:tgtEl>
                                          <p:spTgt spid="86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0" name="Shape 870"/>
        <p:cNvGrpSpPr/>
        <p:nvPr/>
      </p:nvGrpSpPr>
      <p:grpSpPr>
        <a:xfrm>
          <a:off x="0" y="0"/>
          <a:ext cx="0" cy="0"/>
          <a:chOff x="0" y="0"/>
          <a:chExt cx="0" cy="0"/>
        </a:xfrm>
      </p:grpSpPr>
      <p:sp>
        <p:nvSpPr>
          <p:cNvPr id="871" name="Google Shape;871;p58"/>
          <p:cNvSpPr txBox="1"/>
          <p:nvPr/>
        </p:nvSpPr>
        <p:spPr>
          <a:xfrm>
            <a:off x="1025325" y="635925"/>
            <a:ext cx="7558500" cy="3388800"/>
          </a:xfrm>
          <a:prstGeom prst="rect">
            <a:avLst/>
          </a:prstGeom>
          <a:solidFill>
            <a:srgbClr val="FFFFFF">
              <a:alpha val="70890"/>
            </a:srgbClr>
          </a:solid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a:latin typeface="Maven Pro ExtraBold"/>
                <a:ea typeface="Maven Pro ExtraBold"/>
                <a:cs typeface="Maven Pro ExtraBold"/>
                <a:sym typeface="Maven Pro ExtraBold"/>
              </a:rPr>
              <a:t>Who? </a:t>
            </a:r>
            <a:r>
              <a:rPr lang="en" sz="1900">
                <a:solidFill>
                  <a:schemeClr val="dk2"/>
                </a:solidFill>
                <a:latin typeface="Nunito Sans SemiBold"/>
                <a:ea typeface="Nunito Sans SemiBold"/>
                <a:cs typeface="Nunito Sans SemiBold"/>
                <a:sym typeface="Nunito Sans SemiBold"/>
              </a:rPr>
              <a:t>Blue Eisen (Marine Research Engineer)</a:t>
            </a:r>
            <a:endParaRPr sz="1900">
              <a:solidFill>
                <a:schemeClr val="dk2"/>
              </a:solidFill>
              <a:latin typeface="Nunito Sans SemiBold"/>
              <a:ea typeface="Nunito Sans SemiBold"/>
              <a:cs typeface="Nunito Sans SemiBold"/>
              <a:sym typeface="Nunito Sans SemiBold"/>
            </a:endParaRPr>
          </a:p>
          <a:p>
            <a:pPr indent="0" lvl="0" marL="0" rtl="0" algn="l">
              <a:lnSpc>
                <a:spcPct val="100000"/>
              </a:lnSpc>
              <a:spcBef>
                <a:spcPts val="0"/>
              </a:spcBef>
              <a:spcAft>
                <a:spcPts val="0"/>
              </a:spcAft>
              <a:buNone/>
            </a:pPr>
            <a:r>
              <a:t/>
            </a:r>
            <a:endParaRPr sz="1900">
              <a:solidFill>
                <a:schemeClr val="dk2"/>
              </a:solidFill>
              <a:latin typeface="Nunito Sans SemiBold"/>
              <a:ea typeface="Nunito Sans SemiBold"/>
              <a:cs typeface="Nunito Sans SemiBold"/>
              <a:sym typeface="Nunito Sans SemiBold"/>
            </a:endParaRPr>
          </a:p>
          <a:p>
            <a:pPr indent="0" lvl="0" marL="0" rtl="0" algn="l">
              <a:lnSpc>
                <a:spcPct val="100000"/>
              </a:lnSpc>
              <a:spcBef>
                <a:spcPts val="0"/>
              </a:spcBef>
              <a:spcAft>
                <a:spcPts val="0"/>
              </a:spcAft>
              <a:buNone/>
            </a:pPr>
            <a:r>
              <a:rPr lang="en" sz="1800">
                <a:latin typeface="Maven Pro ExtraBold"/>
                <a:ea typeface="Maven Pro ExtraBold"/>
                <a:cs typeface="Maven Pro ExtraBold"/>
                <a:sym typeface="Maven Pro ExtraBold"/>
              </a:rPr>
              <a:t>What? </a:t>
            </a:r>
            <a:r>
              <a:rPr lang="en" sz="1800">
                <a:latin typeface="Maven Pro"/>
                <a:ea typeface="Maven Pro"/>
                <a:cs typeface="Maven Pro"/>
                <a:sym typeface="Maven Pro"/>
              </a:rPr>
              <a:t>Station ALOHA’s ALOHA Cabled Observatory (ACO)</a:t>
            </a:r>
            <a:endParaRPr sz="1800">
              <a:latin typeface="Maven Pro"/>
              <a:ea typeface="Maven Pro"/>
              <a:cs typeface="Maven Pro"/>
              <a:sym typeface="Maven Pro"/>
            </a:endParaRPr>
          </a:p>
          <a:p>
            <a:pPr indent="0" lvl="0" marL="0" rtl="0" algn="l">
              <a:lnSpc>
                <a:spcPct val="100000"/>
              </a:lnSpc>
              <a:spcBef>
                <a:spcPts val="0"/>
              </a:spcBef>
              <a:spcAft>
                <a:spcPts val="0"/>
              </a:spcAft>
              <a:buNone/>
            </a:pPr>
            <a:r>
              <a:t/>
            </a:r>
            <a:endParaRPr sz="1800">
              <a:latin typeface="Maven Pro"/>
              <a:ea typeface="Maven Pro"/>
              <a:cs typeface="Maven Pro"/>
              <a:sym typeface="Maven Pro"/>
            </a:endParaRPr>
          </a:p>
          <a:p>
            <a:pPr indent="0" lvl="0" marL="0" rtl="0" algn="l">
              <a:lnSpc>
                <a:spcPct val="100000"/>
              </a:lnSpc>
              <a:spcBef>
                <a:spcPts val="0"/>
              </a:spcBef>
              <a:spcAft>
                <a:spcPts val="0"/>
              </a:spcAft>
              <a:buNone/>
            </a:pPr>
            <a:r>
              <a:rPr lang="en" sz="1800">
                <a:latin typeface="Maven Pro ExtraBold"/>
                <a:ea typeface="Maven Pro ExtraBold"/>
                <a:cs typeface="Maven Pro ExtraBold"/>
                <a:sym typeface="Maven Pro ExtraBold"/>
              </a:rPr>
              <a:t>When</a:t>
            </a:r>
            <a:r>
              <a:rPr lang="en" sz="1800">
                <a:latin typeface="Maven Pro ExtraBold"/>
                <a:ea typeface="Maven Pro ExtraBold"/>
                <a:cs typeface="Maven Pro ExtraBold"/>
                <a:sym typeface="Maven Pro ExtraBold"/>
              </a:rPr>
              <a:t>? </a:t>
            </a:r>
            <a:r>
              <a:rPr lang="en" sz="1700">
                <a:latin typeface="Nunito Sans"/>
                <a:ea typeface="Nunito Sans"/>
                <a:cs typeface="Nunito Sans"/>
                <a:sym typeface="Nunito Sans"/>
              </a:rPr>
              <a:t> Sept. 2025.</a:t>
            </a:r>
            <a:endParaRPr sz="1700">
              <a:latin typeface="Nunito Sans"/>
              <a:ea typeface="Nunito Sans"/>
              <a:cs typeface="Nunito Sans"/>
              <a:sym typeface="Nunito Sans"/>
            </a:endParaRPr>
          </a:p>
          <a:p>
            <a:pPr indent="0" lvl="0" marL="0" rtl="0" algn="l">
              <a:lnSpc>
                <a:spcPct val="100000"/>
              </a:lnSpc>
              <a:spcBef>
                <a:spcPts val="0"/>
              </a:spcBef>
              <a:spcAft>
                <a:spcPts val="0"/>
              </a:spcAft>
              <a:buNone/>
            </a:pPr>
            <a:r>
              <a:t/>
            </a:r>
            <a:endParaRPr sz="1700">
              <a:latin typeface="Nunito Sans"/>
              <a:ea typeface="Nunito Sans"/>
              <a:cs typeface="Nunito Sans"/>
              <a:sym typeface="Nunito Sans"/>
            </a:endParaRPr>
          </a:p>
          <a:p>
            <a:pPr indent="0" lvl="0" marL="0" rtl="0" algn="l">
              <a:lnSpc>
                <a:spcPct val="100000"/>
              </a:lnSpc>
              <a:spcBef>
                <a:spcPts val="0"/>
              </a:spcBef>
              <a:spcAft>
                <a:spcPts val="0"/>
              </a:spcAft>
              <a:buNone/>
            </a:pPr>
            <a:r>
              <a:rPr lang="en" sz="1800">
                <a:latin typeface="Maven Pro ExtraBold"/>
                <a:ea typeface="Maven Pro ExtraBold"/>
                <a:cs typeface="Maven Pro ExtraBold"/>
                <a:sym typeface="Maven Pro ExtraBold"/>
              </a:rPr>
              <a:t>Where</a:t>
            </a:r>
            <a:r>
              <a:rPr lang="en" sz="1800">
                <a:latin typeface="Maven Pro ExtraBold"/>
                <a:ea typeface="Maven Pro ExtraBold"/>
                <a:cs typeface="Maven Pro ExtraBold"/>
                <a:sym typeface="Maven Pro ExtraBold"/>
              </a:rPr>
              <a:t>? </a:t>
            </a:r>
            <a:r>
              <a:rPr lang="en" sz="1800">
                <a:latin typeface="Maven Pro"/>
                <a:ea typeface="Maven Pro"/>
                <a:cs typeface="Maven Pro"/>
                <a:sym typeface="Maven Pro"/>
              </a:rPr>
              <a:t>5km below the surface, </a:t>
            </a:r>
            <a:endParaRPr sz="1800">
              <a:latin typeface="Maven Pro"/>
              <a:ea typeface="Maven Pro"/>
              <a:cs typeface="Maven Pro"/>
              <a:sym typeface="Maven Pro"/>
            </a:endParaRPr>
          </a:p>
          <a:p>
            <a:pPr indent="457200" lvl="0" marL="0" rtl="0" algn="l">
              <a:lnSpc>
                <a:spcPct val="100000"/>
              </a:lnSpc>
              <a:spcBef>
                <a:spcPts val="0"/>
              </a:spcBef>
              <a:spcAft>
                <a:spcPts val="0"/>
              </a:spcAft>
              <a:buNone/>
            </a:pPr>
            <a:r>
              <a:rPr lang="en" sz="1800">
                <a:latin typeface="Maven Pro"/>
                <a:ea typeface="Maven Pro"/>
                <a:cs typeface="Maven Pro"/>
                <a:sym typeface="Maven Pro"/>
              </a:rPr>
              <a:t>  	100km north of Oahu.</a:t>
            </a:r>
            <a:endParaRPr sz="1800">
              <a:latin typeface="Maven Pro"/>
              <a:ea typeface="Maven Pro"/>
              <a:cs typeface="Maven Pro"/>
              <a:sym typeface="Maven Pro"/>
            </a:endParaRPr>
          </a:p>
          <a:p>
            <a:pPr indent="0" lvl="0" marL="0" rtl="0" algn="l">
              <a:lnSpc>
                <a:spcPct val="100000"/>
              </a:lnSpc>
              <a:spcBef>
                <a:spcPts val="0"/>
              </a:spcBef>
              <a:spcAft>
                <a:spcPts val="0"/>
              </a:spcAft>
              <a:buNone/>
            </a:pPr>
            <a:r>
              <a:t/>
            </a:r>
            <a:endParaRPr sz="1800">
              <a:latin typeface="Maven Pro"/>
              <a:ea typeface="Maven Pro"/>
              <a:cs typeface="Maven Pro"/>
              <a:sym typeface="Maven Pro"/>
            </a:endParaRPr>
          </a:p>
          <a:p>
            <a:pPr indent="0" lvl="0" marL="0" rtl="0" algn="l">
              <a:lnSpc>
                <a:spcPct val="100000"/>
              </a:lnSpc>
              <a:spcBef>
                <a:spcPts val="0"/>
              </a:spcBef>
              <a:spcAft>
                <a:spcPts val="0"/>
              </a:spcAft>
              <a:buNone/>
            </a:pPr>
            <a:r>
              <a:rPr lang="en" sz="1800">
                <a:latin typeface="Maven Pro ExtraBold"/>
                <a:ea typeface="Maven Pro ExtraBold"/>
                <a:cs typeface="Maven Pro ExtraBold"/>
                <a:sym typeface="Maven Pro ExtraBold"/>
              </a:rPr>
              <a:t>Why?</a:t>
            </a:r>
            <a:r>
              <a:rPr lang="en" sz="1800">
                <a:latin typeface="Maven Pro"/>
                <a:ea typeface="Maven Pro"/>
                <a:cs typeface="Maven Pro"/>
                <a:sym typeface="Maven Pro"/>
              </a:rPr>
              <a:t> </a:t>
            </a:r>
            <a:r>
              <a:rPr lang="en" sz="1700">
                <a:latin typeface="Nunito Sans"/>
                <a:ea typeface="Nunito Sans"/>
                <a:cs typeface="Nunito Sans"/>
                <a:sym typeface="Nunito Sans"/>
              </a:rPr>
              <a:t>Three methods to do </a:t>
            </a:r>
            <a:endParaRPr sz="1700">
              <a:latin typeface="Nunito Sans"/>
              <a:ea typeface="Nunito Sans"/>
              <a:cs typeface="Nunito Sans"/>
              <a:sym typeface="Nunito Sans"/>
            </a:endParaRPr>
          </a:p>
          <a:p>
            <a:pPr indent="0" lvl="0" marL="457200" rtl="0" algn="l">
              <a:lnSpc>
                <a:spcPct val="100000"/>
              </a:lnSpc>
              <a:spcBef>
                <a:spcPts val="0"/>
              </a:spcBef>
              <a:spcAft>
                <a:spcPts val="0"/>
              </a:spcAft>
              <a:buNone/>
            </a:pPr>
            <a:r>
              <a:rPr lang="en" sz="1700">
                <a:latin typeface="Nunito Sans"/>
                <a:ea typeface="Nunito Sans"/>
                <a:cs typeface="Nunito Sans"/>
                <a:sym typeface="Nunito Sans"/>
              </a:rPr>
              <a:t>    ocean bottom deployments, </a:t>
            </a:r>
            <a:endParaRPr sz="1700">
              <a:latin typeface="Nunito Sans"/>
              <a:ea typeface="Nunito Sans"/>
              <a:cs typeface="Nunito Sans"/>
              <a:sym typeface="Nunito Sans"/>
            </a:endParaRPr>
          </a:p>
          <a:p>
            <a:pPr indent="0" lvl="0" marL="457200" rtl="0" algn="l">
              <a:lnSpc>
                <a:spcPct val="100000"/>
              </a:lnSpc>
              <a:spcBef>
                <a:spcPts val="0"/>
              </a:spcBef>
              <a:spcAft>
                <a:spcPts val="0"/>
              </a:spcAft>
              <a:buNone/>
            </a:pPr>
            <a:r>
              <a:rPr lang="en" sz="1700">
                <a:latin typeface="Nunito Sans"/>
                <a:ea typeface="Nunito Sans"/>
                <a:cs typeface="Nunito Sans"/>
                <a:sym typeface="Nunito Sans"/>
              </a:rPr>
              <a:t>    SiPMs,  etc.</a:t>
            </a:r>
            <a:endParaRPr sz="1700">
              <a:latin typeface="Nunito Sans"/>
              <a:ea typeface="Nunito Sans"/>
              <a:cs typeface="Nunito Sans"/>
              <a:sym typeface="Nunito Sans"/>
            </a:endParaRPr>
          </a:p>
          <a:p>
            <a:pPr indent="0" lvl="0" marL="0" rtl="0" algn="l">
              <a:lnSpc>
                <a:spcPct val="100000"/>
              </a:lnSpc>
              <a:spcBef>
                <a:spcPts val="0"/>
              </a:spcBef>
              <a:spcAft>
                <a:spcPts val="0"/>
              </a:spcAft>
              <a:buNone/>
            </a:pPr>
            <a:r>
              <a:t/>
            </a:r>
            <a:endParaRPr sz="1700">
              <a:latin typeface="Nunito Sans"/>
              <a:ea typeface="Nunito Sans"/>
              <a:cs typeface="Nunito Sans"/>
              <a:sym typeface="Nunito Sans"/>
            </a:endParaRPr>
          </a:p>
        </p:txBody>
      </p:sp>
      <p:sp>
        <p:nvSpPr>
          <p:cNvPr id="872" name="Google Shape;872;p58"/>
          <p:cNvSpPr txBox="1"/>
          <p:nvPr>
            <p:ph type="title"/>
          </p:nvPr>
        </p:nvSpPr>
        <p:spPr>
          <a:xfrm>
            <a:off x="1304445" y="-33800"/>
            <a:ext cx="7725900" cy="89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22684F"/>
                </a:solidFill>
              </a:rPr>
              <a:t>UH Meeting </a:t>
            </a:r>
            <a:r>
              <a:rPr lang="en" sz="4000">
                <a:solidFill>
                  <a:srgbClr val="22684F"/>
                </a:solidFill>
              </a:rPr>
              <a:t>Station Aloha</a:t>
            </a:r>
            <a:endParaRPr sz="4000">
              <a:solidFill>
                <a:srgbClr val="22684F"/>
              </a:solidFill>
            </a:endParaRPr>
          </a:p>
        </p:txBody>
      </p:sp>
      <p:pic>
        <p:nvPicPr>
          <p:cNvPr id="873" name="Google Shape;873;p58" title="ACO_mosaic_DRAFT3.jpg"/>
          <p:cNvPicPr preferRelativeResize="0"/>
          <p:nvPr/>
        </p:nvPicPr>
        <p:blipFill>
          <a:blip r:embed="rId3">
            <a:alphaModFix/>
          </a:blip>
          <a:stretch>
            <a:fillRect/>
          </a:stretch>
        </p:blipFill>
        <p:spPr>
          <a:xfrm>
            <a:off x="4650644" y="2171100"/>
            <a:ext cx="4493356" cy="2987475"/>
          </a:xfrm>
          <a:prstGeom prst="rect">
            <a:avLst/>
          </a:prstGeom>
          <a:noFill/>
          <a:ln>
            <a:noFill/>
          </a:ln>
        </p:spPr>
      </p:pic>
      <p:sp>
        <p:nvSpPr>
          <p:cNvPr id="874" name="Google Shape;874;p58"/>
          <p:cNvSpPr txBox="1"/>
          <p:nvPr>
            <p:ph idx="12" type="sldNum"/>
          </p:nvPr>
        </p:nvSpPr>
        <p:spPr>
          <a:xfrm>
            <a:off x="8583825" y="4743250"/>
            <a:ext cx="481200" cy="400200"/>
          </a:xfrm>
          <a:prstGeom prst="rect">
            <a:avLst/>
          </a:prstGeom>
          <a:noFill/>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solidFill>
                  <a:schemeClr val="accent1"/>
                </a:solidFill>
              </a:rPr>
              <a:t>‹#›</a:t>
            </a:fld>
            <a:endParaRPr>
              <a:solidFill>
                <a:schemeClr val="accent1"/>
              </a:solidFill>
            </a:endParaRPr>
          </a:p>
        </p:txBody>
      </p:sp>
      <p:sp>
        <p:nvSpPr>
          <p:cNvPr id="875" name="Google Shape;875;p58"/>
          <p:cNvSpPr txBox="1"/>
          <p:nvPr/>
        </p:nvSpPr>
        <p:spPr>
          <a:xfrm>
            <a:off x="6554314" y="1922091"/>
            <a:ext cx="2196600" cy="333600"/>
          </a:xfrm>
          <a:prstGeom prst="rect">
            <a:avLst/>
          </a:prstGeom>
          <a:noFill/>
          <a:ln>
            <a:noFill/>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sz="1000"/>
              <a:t>https://aco-ssds.soest.hawaii.edu/</a:t>
            </a:r>
            <a:endParaRPr sz="10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9" name="Shape 879"/>
        <p:cNvGrpSpPr/>
        <p:nvPr/>
      </p:nvGrpSpPr>
      <p:grpSpPr>
        <a:xfrm>
          <a:off x="0" y="0"/>
          <a:ext cx="0" cy="0"/>
          <a:chOff x="0" y="0"/>
          <a:chExt cx="0" cy="0"/>
        </a:xfrm>
      </p:grpSpPr>
      <p:sp>
        <p:nvSpPr>
          <p:cNvPr id="880" name="Google Shape;880;p59"/>
          <p:cNvSpPr txBox="1"/>
          <p:nvPr>
            <p:ph type="title"/>
          </p:nvPr>
        </p:nvSpPr>
        <p:spPr>
          <a:xfrm>
            <a:off x="1230200" y="1930281"/>
            <a:ext cx="6683700" cy="1726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
        <p:nvSpPr>
          <p:cNvPr id="881" name="Google Shape;881;p59"/>
          <p:cNvSpPr txBox="1"/>
          <p:nvPr>
            <p:ph idx="1" type="subTitle"/>
          </p:nvPr>
        </p:nvSpPr>
        <p:spPr>
          <a:xfrm>
            <a:off x="2398650" y="3194700"/>
            <a:ext cx="4346700" cy="452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82" name="Google Shape;882;p59"/>
          <p:cNvSpPr txBox="1"/>
          <p:nvPr>
            <p:ph idx="2" type="body"/>
          </p:nvPr>
        </p:nvSpPr>
        <p:spPr>
          <a:xfrm>
            <a:off x="3447988" y="3693650"/>
            <a:ext cx="2247900" cy="400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
        <p:nvSpPr>
          <p:cNvPr id="883" name="Google Shape;883;p59"/>
          <p:cNvSpPr txBox="1"/>
          <p:nvPr>
            <p:ph idx="3" type="subTitle"/>
          </p:nvPr>
        </p:nvSpPr>
        <p:spPr>
          <a:xfrm>
            <a:off x="228600" y="4800275"/>
            <a:ext cx="1115700" cy="31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84" name="Google Shape;884;p59"/>
          <p:cNvSpPr txBox="1"/>
          <p:nvPr>
            <p:ph idx="12" type="sldNum"/>
          </p:nvPr>
        </p:nvSpPr>
        <p:spPr>
          <a:xfrm>
            <a:off x="8634351" y="4832050"/>
            <a:ext cx="471000" cy="311400"/>
          </a:xfrm>
          <a:prstGeom prst="rect">
            <a:avLst/>
          </a:prstGeom>
          <a:solidFill>
            <a:schemeClr val="accent1"/>
          </a:solidFill>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885" name="Google Shape;885;p59"/>
          <p:cNvPicPr preferRelativeResize="0"/>
          <p:nvPr/>
        </p:nvPicPr>
        <p:blipFill>
          <a:blip r:embed="rId3">
            <a:alphaModFix/>
          </a:blip>
          <a:stretch>
            <a:fillRect/>
          </a:stretch>
        </p:blipFill>
        <p:spPr>
          <a:xfrm>
            <a:off x="0" y="946850"/>
            <a:ext cx="3696250" cy="3348816"/>
          </a:xfrm>
          <a:prstGeom prst="rect">
            <a:avLst/>
          </a:prstGeom>
          <a:noFill/>
          <a:ln>
            <a:noFill/>
          </a:ln>
        </p:spPr>
      </p:pic>
      <p:pic>
        <p:nvPicPr>
          <p:cNvPr id="886" name="Google Shape;886;p59" title="ACO_mosaic_DRAFT3.jpg"/>
          <p:cNvPicPr preferRelativeResize="0"/>
          <p:nvPr/>
        </p:nvPicPr>
        <p:blipFill>
          <a:blip r:embed="rId4">
            <a:alphaModFix/>
          </a:blip>
          <a:stretch>
            <a:fillRect/>
          </a:stretch>
        </p:blipFill>
        <p:spPr>
          <a:xfrm>
            <a:off x="3696250" y="748850"/>
            <a:ext cx="5409227" cy="3596405"/>
          </a:xfrm>
          <a:prstGeom prst="rect">
            <a:avLst/>
          </a:prstGeom>
          <a:noFill/>
          <a:ln>
            <a:noFill/>
          </a:ln>
        </p:spPr>
      </p:pic>
      <p:sp>
        <p:nvSpPr>
          <p:cNvPr id="887" name="Google Shape;887;p59"/>
          <p:cNvSpPr txBox="1"/>
          <p:nvPr>
            <p:ph type="title"/>
          </p:nvPr>
        </p:nvSpPr>
        <p:spPr>
          <a:xfrm>
            <a:off x="1344295" y="11550"/>
            <a:ext cx="7725900" cy="89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400">
                <a:solidFill>
                  <a:srgbClr val="22684F"/>
                </a:solidFill>
              </a:rPr>
              <a:t>Station Aloha - ACO</a:t>
            </a:r>
            <a:endParaRPr sz="4400">
              <a:solidFill>
                <a:srgbClr val="22684F"/>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1" name="Shape 891"/>
        <p:cNvGrpSpPr/>
        <p:nvPr/>
      </p:nvGrpSpPr>
      <p:grpSpPr>
        <a:xfrm>
          <a:off x="0" y="0"/>
          <a:ext cx="0" cy="0"/>
          <a:chOff x="0" y="0"/>
          <a:chExt cx="0" cy="0"/>
        </a:xfrm>
      </p:grpSpPr>
      <p:sp>
        <p:nvSpPr>
          <p:cNvPr id="892" name="Google Shape;892;p60"/>
          <p:cNvSpPr txBox="1"/>
          <p:nvPr>
            <p:ph idx="1" type="body"/>
          </p:nvPr>
        </p:nvSpPr>
        <p:spPr>
          <a:xfrm>
            <a:off x="4428175" y="457200"/>
            <a:ext cx="4623600" cy="43431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2100" u="sng"/>
              <a:t>1atm</a:t>
            </a:r>
            <a:r>
              <a:rPr b="1" lang="en" sz="2100"/>
              <a:t> </a:t>
            </a:r>
            <a:r>
              <a:rPr lang="en" sz="2100"/>
              <a:t>with nitrogen or air, cool old air</a:t>
            </a:r>
            <a:endParaRPr sz="2100"/>
          </a:p>
          <a:p>
            <a:pPr indent="-361950" lvl="0" marL="457200" rtl="0" algn="l">
              <a:lnSpc>
                <a:spcPct val="100000"/>
              </a:lnSpc>
              <a:spcBef>
                <a:spcPts val="0"/>
              </a:spcBef>
              <a:spcAft>
                <a:spcPts val="0"/>
              </a:spcAft>
              <a:buSzPts val="2100"/>
              <a:buChar char="-"/>
            </a:pPr>
            <a:r>
              <a:rPr lang="en" sz="2100"/>
              <a:t>Expensive </a:t>
            </a:r>
            <a:r>
              <a:rPr lang="en" sz="2100"/>
              <a:t>bulky</a:t>
            </a:r>
            <a:r>
              <a:rPr lang="en" sz="2100"/>
              <a:t> heavy casing</a:t>
            </a:r>
            <a:endParaRPr sz="2100"/>
          </a:p>
          <a:p>
            <a:pPr indent="0" lvl="0" marL="0" rtl="0" algn="l">
              <a:lnSpc>
                <a:spcPct val="100000"/>
              </a:lnSpc>
              <a:spcBef>
                <a:spcPts val="0"/>
              </a:spcBef>
              <a:spcAft>
                <a:spcPts val="0"/>
              </a:spcAft>
              <a:buNone/>
            </a:pPr>
            <a:r>
              <a:t/>
            </a:r>
            <a:endParaRPr sz="2100"/>
          </a:p>
          <a:p>
            <a:pPr indent="0" lvl="0" marL="0" rtl="0" algn="l">
              <a:lnSpc>
                <a:spcPct val="100000"/>
              </a:lnSpc>
              <a:spcBef>
                <a:spcPts val="0"/>
              </a:spcBef>
              <a:spcAft>
                <a:spcPts val="0"/>
              </a:spcAft>
              <a:buNone/>
            </a:pPr>
            <a:r>
              <a:rPr b="1" lang="en" sz="2100" u="sng"/>
              <a:t>Submerge in oil</a:t>
            </a:r>
            <a:r>
              <a:rPr b="1" lang="en" sz="2100"/>
              <a:t> </a:t>
            </a:r>
            <a:r>
              <a:rPr lang="en" sz="2100"/>
              <a:t>(40MPa)</a:t>
            </a:r>
            <a:endParaRPr sz="2100"/>
          </a:p>
          <a:p>
            <a:pPr indent="-361950" lvl="0" marL="457200" rtl="0" algn="l">
              <a:lnSpc>
                <a:spcPct val="100000"/>
              </a:lnSpc>
              <a:spcBef>
                <a:spcPts val="0"/>
              </a:spcBef>
              <a:spcAft>
                <a:spcPts val="0"/>
              </a:spcAft>
              <a:buSzPts val="2100"/>
              <a:buChar char="-"/>
            </a:pPr>
            <a:r>
              <a:rPr lang="en" sz="2100"/>
              <a:t>Pressure balanced</a:t>
            </a:r>
            <a:endParaRPr sz="2100"/>
          </a:p>
          <a:p>
            <a:pPr indent="0" lvl="0" marL="0" rtl="0" algn="l">
              <a:lnSpc>
                <a:spcPct val="100000"/>
              </a:lnSpc>
              <a:spcBef>
                <a:spcPts val="0"/>
              </a:spcBef>
              <a:spcAft>
                <a:spcPts val="0"/>
              </a:spcAft>
              <a:buNone/>
            </a:pPr>
            <a:r>
              <a:t/>
            </a:r>
            <a:endParaRPr sz="2100"/>
          </a:p>
          <a:p>
            <a:pPr indent="0" lvl="0" marL="0" rtl="0" algn="l">
              <a:lnSpc>
                <a:spcPct val="100000"/>
              </a:lnSpc>
              <a:spcBef>
                <a:spcPts val="0"/>
              </a:spcBef>
              <a:spcAft>
                <a:spcPts val="0"/>
              </a:spcAft>
              <a:buNone/>
            </a:pPr>
            <a:r>
              <a:rPr b="1" lang="en" sz="2100" u="sng"/>
              <a:t>Epoxy</a:t>
            </a:r>
            <a:r>
              <a:rPr b="1" lang="en" sz="2100"/>
              <a:t> </a:t>
            </a:r>
            <a:r>
              <a:rPr lang="en" sz="2100"/>
              <a:t>(40MPa)</a:t>
            </a:r>
            <a:endParaRPr sz="2100"/>
          </a:p>
          <a:p>
            <a:pPr indent="-361950" lvl="0" marL="457200" rtl="0" algn="l">
              <a:lnSpc>
                <a:spcPct val="100000"/>
              </a:lnSpc>
              <a:spcBef>
                <a:spcPts val="0"/>
              </a:spcBef>
              <a:spcAft>
                <a:spcPts val="0"/>
              </a:spcAft>
              <a:buSzPts val="2100"/>
              <a:buChar char="-"/>
            </a:pPr>
            <a:r>
              <a:rPr lang="en" sz="2100"/>
              <a:t>Deep camera (Deep Sea Eye)</a:t>
            </a:r>
            <a:endParaRPr sz="2100"/>
          </a:p>
          <a:p>
            <a:pPr indent="-361950" lvl="0" marL="457200" rtl="0" algn="l">
              <a:lnSpc>
                <a:spcPct val="100000"/>
              </a:lnSpc>
              <a:spcBef>
                <a:spcPts val="0"/>
              </a:spcBef>
              <a:spcAft>
                <a:spcPts val="0"/>
              </a:spcAft>
              <a:buSzPts val="2100"/>
              <a:buChar char="-"/>
            </a:pPr>
            <a:r>
              <a:rPr lang="en" sz="2100"/>
              <a:t>3d printed box, filled with epoxy</a:t>
            </a:r>
            <a:endParaRPr sz="2100"/>
          </a:p>
          <a:p>
            <a:pPr indent="-361950" lvl="0" marL="457200" rtl="0" algn="l">
              <a:lnSpc>
                <a:spcPct val="100000"/>
              </a:lnSpc>
              <a:spcBef>
                <a:spcPts val="0"/>
              </a:spcBef>
              <a:spcAft>
                <a:spcPts val="0"/>
              </a:spcAft>
              <a:buSzPts val="2100"/>
              <a:buChar char="-"/>
            </a:pPr>
            <a:r>
              <a:rPr lang="en" sz="2100"/>
              <a:t>Will experience compression </a:t>
            </a:r>
            <a:endParaRPr sz="2100"/>
          </a:p>
          <a:p>
            <a:pPr indent="-361950" lvl="1" marL="914400" rtl="0" algn="l">
              <a:lnSpc>
                <a:spcPct val="100000"/>
              </a:lnSpc>
              <a:spcBef>
                <a:spcPts val="0"/>
              </a:spcBef>
              <a:spcAft>
                <a:spcPts val="0"/>
              </a:spcAft>
              <a:buSzPts val="2100"/>
              <a:buChar char="-"/>
            </a:pPr>
            <a:r>
              <a:rPr lang="en" sz="2100"/>
              <a:t>Even matrix with chop fibers</a:t>
            </a:r>
            <a:endParaRPr sz="2100"/>
          </a:p>
          <a:p>
            <a:pPr indent="0" lvl="0" marL="0" rtl="0" algn="l">
              <a:lnSpc>
                <a:spcPct val="100000"/>
              </a:lnSpc>
              <a:spcBef>
                <a:spcPts val="0"/>
              </a:spcBef>
              <a:spcAft>
                <a:spcPts val="0"/>
              </a:spcAft>
              <a:buNone/>
            </a:pPr>
            <a:r>
              <a:t/>
            </a:r>
            <a:endParaRPr sz="2100"/>
          </a:p>
          <a:p>
            <a:pPr indent="0" lvl="0" marL="0" rtl="0" algn="l">
              <a:lnSpc>
                <a:spcPct val="100000"/>
              </a:lnSpc>
              <a:spcBef>
                <a:spcPts val="0"/>
              </a:spcBef>
              <a:spcAft>
                <a:spcPts val="0"/>
              </a:spcAft>
              <a:buNone/>
            </a:pPr>
            <a:r>
              <a:t/>
            </a:r>
            <a:endParaRPr sz="2100"/>
          </a:p>
        </p:txBody>
      </p:sp>
      <p:sp>
        <p:nvSpPr>
          <p:cNvPr id="893" name="Google Shape;893;p60"/>
          <p:cNvSpPr txBox="1"/>
          <p:nvPr>
            <p:ph type="title"/>
          </p:nvPr>
        </p:nvSpPr>
        <p:spPr>
          <a:xfrm>
            <a:off x="67350" y="1801500"/>
            <a:ext cx="4524900" cy="16623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b="0" lang="en"/>
              <a:t>Blue Eisen </a:t>
            </a:r>
            <a:endParaRPr b="0"/>
          </a:p>
          <a:p>
            <a:pPr indent="0" lvl="0" marL="0" rtl="0" algn="l">
              <a:spcBef>
                <a:spcPts val="0"/>
              </a:spcBef>
              <a:spcAft>
                <a:spcPts val="0"/>
              </a:spcAft>
              <a:buNone/>
            </a:pPr>
            <a:r>
              <a:rPr b="0" lang="en"/>
              <a:t>thus </a:t>
            </a:r>
            <a:r>
              <a:rPr b="0" lang="en"/>
              <a:t>suggested</a:t>
            </a:r>
            <a:endParaRPr b="0"/>
          </a:p>
          <a:p>
            <a:pPr indent="0" lvl="0" marL="0" rtl="0" algn="l">
              <a:spcBef>
                <a:spcPts val="0"/>
              </a:spcBef>
              <a:spcAft>
                <a:spcPts val="0"/>
              </a:spcAft>
              <a:buNone/>
            </a:pPr>
            <a:r>
              <a:rPr b="0" lang="en"/>
              <a:t>the </a:t>
            </a:r>
            <a:r>
              <a:rPr lang="en"/>
              <a:t>mineral oil method</a:t>
            </a:r>
            <a:endParaRPr/>
          </a:p>
          <a:p>
            <a:pPr indent="0" lvl="0" marL="0" rtl="0" algn="l">
              <a:spcBef>
                <a:spcPts val="0"/>
              </a:spcBef>
              <a:spcAft>
                <a:spcPts val="0"/>
              </a:spcAft>
              <a:buNone/>
            </a:pPr>
            <a:r>
              <a:rPr b="0" lang="en"/>
              <a:t>for pressure </a:t>
            </a:r>
            <a:r>
              <a:rPr b="0" lang="en"/>
              <a:t>tolerance.</a:t>
            </a:r>
            <a:endParaRPr b="0"/>
          </a:p>
        </p:txBody>
      </p:sp>
      <p:grpSp>
        <p:nvGrpSpPr>
          <p:cNvPr id="894" name="Google Shape;894;p60"/>
          <p:cNvGrpSpPr/>
          <p:nvPr/>
        </p:nvGrpSpPr>
        <p:grpSpPr>
          <a:xfrm>
            <a:off x="-1" y="760310"/>
            <a:ext cx="4358410" cy="3487960"/>
            <a:chOff x="536925" y="238125"/>
            <a:chExt cx="6546125" cy="5238750"/>
          </a:xfrm>
        </p:grpSpPr>
        <p:sp>
          <p:nvSpPr>
            <p:cNvPr id="895" name="Google Shape;895;p60"/>
            <p:cNvSpPr/>
            <p:nvPr/>
          </p:nvSpPr>
          <p:spPr>
            <a:xfrm>
              <a:off x="536925" y="238125"/>
              <a:ext cx="6546125" cy="5238750"/>
            </a:xfrm>
            <a:custGeom>
              <a:rect b="b" l="l" r="r" t="t"/>
              <a:pathLst>
                <a:path extrusionOk="0" h="209550" w="261845">
                  <a:moveTo>
                    <a:pt x="135305" y="0"/>
                  </a:moveTo>
                  <a:lnTo>
                    <a:pt x="131254" y="74"/>
                  </a:lnTo>
                  <a:lnTo>
                    <a:pt x="127129" y="295"/>
                  </a:lnTo>
                  <a:lnTo>
                    <a:pt x="123078" y="589"/>
                  </a:lnTo>
                  <a:lnTo>
                    <a:pt x="118954" y="958"/>
                  </a:lnTo>
                  <a:lnTo>
                    <a:pt x="114829" y="1399"/>
                  </a:lnTo>
                  <a:lnTo>
                    <a:pt x="110704" y="1989"/>
                  </a:lnTo>
                  <a:lnTo>
                    <a:pt x="106579" y="2578"/>
                  </a:lnTo>
                  <a:lnTo>
                    <a:pt x="102455" y="3314"/>
                  </a:lnTo>
                  <a:lnTo>
                    <a:pt x="98256" y="4125"/>
                  </a:lnTo>
                  <a:lnTo>
                    <a:pt x="94132" y="5009"/>
                  </a:lnTo>
                  <a:lnTo>
                    <a:pt x="90964" y="5745"/>
                  </a:lnTo>
                  <a:lnTo>
                    <a:pt x="87797" y="6555"/>
                  </a:lnTo>
                  <a:lnTo>
                    <a:pt x="84704" y="7439"/>
                  </a:lnTo>
                  <a:lnTo>
                    <a:pt x="81537" y="8323"/>
                  </a:lnTo>
                  <a:lnTo>
                    <a:pt x="78443" y="9207"/>
                  </a:lnTo>
                  <a:lnTo>
                    <a:pt x="75276" y="10238"/>
                  </a:lnTo>
                  <a:lnTo>
                    <a:pt x="72182" y="11269"/>
                  </a:lnTo>
                  <a:lnTo>
                    <a:pt x="69089" y="12374"/>
                  </a:lnTo>
                  <a:lnTo>
                    <a:pt x="65995" y="13479"/>
                  </a:lnTo>
                  <a:lnTo>
                    <a:pt x="62975" y="14657"/>
                  </a:lnTo>
                  <a:lnTo>
                    <a:pt x="59882" y="15836"/>
                  </a:lnTo>
                  <a:lnTo>
                    <a:pt x="56862" y="17088"/>
                  </a:lnTo>
                  <a:lnTo>
                    <a:pt x="53842" y="18414"/>
                  </a:lnTo>
                  <a:lnTo>
                    <a:pt x="50822" y="19813"/>
                  </a:lnTo>
                  <a:lnTo>
                    <a:pt x="47802" y="21213"/>
                  </a:lnTo>
                  <a:lnTo>
                    <a:pt x="44782" y="22612"/>
                  </a:lnTo>
                  <a:lnTo>
                    <a:pt x="41836" y="24085"/>
                  </a:lnTo>
                  <a:lnTo>
                    <a:pt x="38890" y="25632"/>
                  </a:lnTo>
                  <a:lnTo>
                    <a:pt x="35944" y="27179"/>
                  </a:lnTo>
                  <a:lnTo>
                    <a:pt x="33071" y="28799"/>
                  </a:lnTo>
                  <a:lnTo>
                    <a:pt x="30199" y="30493"/>
                  </a:lnTo>
                  <a:lnTo>
                    <a:pt x="27326" y="32187"/>
                  </a:lnTo>
                  <a:lnTo>
                    <a:pt x="24454" y="33882"/>
                  </a:lnTo>
                  <a:lnTo>
                    <a:pt x="21655" y="35649"/>
                  </a:lnTo>
                  <a:lnTo>
                    <a:pt x="18856" y="37491"/>
                  </a:lnTo>
                  <a:lnTo>
                    <a:pt x="16057" y="39332"/>
                  </a:lnTo>
                  <a:lnTo>
                    <a:pt x="13332" y="41247"/>
                  </a:lnTo>
                  <a:lnTo>
                    <a:pt x="10606" y="43162"/>
                  </a:lnTo>
                  <a:lnTo>
                    <a:pt x="7881" y="45151"/>
                  </a:lnTo>
                  <a:lnTo>
                    <a:pt x="5230" y="47140"/>
                  </a:lnTo>
                  <a:lnTo>
                    <a:pt x="2578" y="49202"/>
                  </a:lnTo>
                  <a:lnTo>
                    <a:pt x="0" y="51264"/>
                  </a:lnTo>
                  <a:lnTo>
                    <a:pt x="0" y="52811"/>
                  </a:lnTo>
                  <a:lnTo>
                    <a:pt x="2578" y="50675"/>
                  </a:lnTo>
                  <a:lnTo>
                    <a:pt x="5230" y="48613"/>
                  </a:lnTo>
                  <a:lnTo>
                    <a:pt x="7881" y="46624"/>
                  </a:lnTo>
                  <a:lnTo>
                    <a:pt x="10606" y="44635"/>
                  </a:lnTo>
                  <a:lnTo>
                    <a:pt x="13332" y="42647"/>
                  </a:lnTo>
                  <a:lnTo>
                    <a:pt x="16057" y="40732"/>
                  </a:lnTo>
                  <a:lnTo>
                    <a:pt x="18856" y="38890"/>
                  </a:lnTo>
                  <a:lnTo>
                    <a:pt x="21655" y="37049"/>
                  </a:lnTo>
                  <a:lnTo>
                    <a:pt x="24527" y="35281"/>
                  </a:lnTo>
                  <a:lnTo>
                    <a:pt x="27326" y="33513"/>
                  </a:lnTo>
                  <a:lnTo>
                    <a:pt x="30199" y="31819"/>
                  </a:lnTo>
                  <a:lnTo>
                    <a:pt x="33145" y="30125"/>
                  </a:lnTo>
                  <a:lnTo>
                    <a:pt x="36017" y="28505"/>
                  </a:lnTo>
                  <a:lnTo>
                    <a:pt x="38964" y="26958"/>
                  </a:lnTo>
                  <a:lnTo>
                    <a:pt x="41910" y="25411"/>
                  </a:lnTo>
                  <a:lnTo>
                    <a:pt x="44930" y="23864"/>
                  </a:lnTo>
                  <a:lnTo>
                    <a:pt x="47876" y="22465"/>
                  </a:lnTo>
                  <a:lnTo>
                    <a:pt x="50896" y="21065"/>
                  </a:lnTo>
                  <a:lnTo>
                    <a:pt x="53916" y="19666"/>
                  </a:lnTo>
                  <a:lnTo>
                    <a:pt x="57009" y="18340"/>
                  </a:lnTo>
                  <a:lnTo>
                    <a:pt x="60029" y="17088"/>
                  </a:lnTo>
                  <a:lnTo>
                    <a:pt x="63123" y="15836"/>
                  </a:lnTo>
                  <a:lnTo>
                    <a:pt x="66216" y="14657"/>
                  </a:lnTo>
                  <a:lnTo>
                    <a:pt x="69310" y="13553"/>
                  </a:lnTo>
                  <a:lnTo>
                    <a:pt x="72403" y="12448"/>
                  </a:lnTo>
                  <a:lnTo>
                    <a:pt x="75497" y="11417"/>
                  </a:lnTo>
                  <a:lnTo>
                    <a:pt x="78664" y="10385"/>
                  </a:lnTo>
                  <a:lnTo>
                    <a:pt x="81758" y="9502"/>
                  </a:lnTo>
                  <a:lnTo>
                    <a:pt x="84925" y="8544"/>
                  </a:lnTo>
                  <a:lnTo>
                    <a:pt x="88092" y="7734"/>
                  </a:lnTo>
                  <a:lnTo>
                    <a:pt x="91185" y="6924"/>
                  </a:lnTo>
                  <a:lnTo>
                    <a:pt x="94353" y="6187"/>
                  </a:lnTo>
                  <a:lnTo>
                    <a:pt x="98551" y="5303"/>
                  </a:lnTo>
                  <a:lnTo>
                    <a:pt x="102676" y="4493"/>
                  </a:lnTo>
                  <a:lnTo>
                    <a:pt x="106800" y="3756"/>
                  </a:lnTo>
                  <a:lnTo>
                    <a:pt x="110851" y="3094"/>
                  </a:lnTo>
                  <a:lnTo>
                    <a:pt x="114976" y="2578"/>
                  </a:lnTo>
                  <a:lnTo>
                    <a:pt x="119101" y="2136"/>
                  </a:lnTo>
                  <a:lnTo>
                    <a:pt x="123152" y="1768"/>
                  </a:lnTo>
                  <a:lnTo>
                    <a:pt x="127203" y="1473"/>
                  </a:lnTo>
                  <a:lnTo>
                    <a:pt x="131254" y="1252"/>
                  </a:lnTo>
                  <a:lnTo>
                    <a:pt x="135305" y="1178"/>
                  </a:lnTo>
                  <a:lnTo>
                    <a:pt x="139356" y="1178"/>
                  </a:lnTo>
                  <a:lnTo>
                    <a:pt x="143333" y="1252"/>
                  </a:lnTo>
                  <a:lnTo>
                    <a:pt x="147311" y="1399"/>
                  </a:lnTo>
                  <a:lnTo>
                    <a:pt x="151288" y="1620"/>
                  </a:lnTo>
                  <a:lnTo>
                    <a:pt x="155266" y="1989"/>
                  </a:lnTo>
                  <a:lnTo>
                    <a:pt x="159243" y="2357"/>
                  </a:lnTo>
                  <a:lnTo>
                    <a:pt x="163147" y="2873"/>
                  </a:lnTo>
                  <a:lnTo>
                    <a:pt x="167050" y="3462"/>
                  </a:lnTo>
                  <a:lnTo>
                    <a:pt x="170954" y="4125"/>
                  </a:lnTo>
                  <a:lnTo>
                    <a:pt x="174784" y="4935"/>
                  </a:lnTo>
                  <a:lnTo>
                    <a:pt x="178614" y="5745"/>
                  </a:lnTo>
                  <a:lnTo>
                    <a:pt x="182444" y="6703"/>
                  </a:lnTo>
                  <a:lnTo>
                    <a:pt x="186201" y="7734"/>
                  </a:lnTo>
                  <a:lnTo>
                    <a:pt x="189957" y="8839"/>
                  </a:lnTo>
                  <a:lnTo>
                    <a:pt x="193714" y="10017"/>
                  </a:lnTo>
                  <a:lnTo>
                    <a:pt x="197470" y="11343"/>
                  </a:lnTo>
                  <a:lnTo>
                    <a:pt x="201079" y="12669"/>
                  </a:lnTo>
                  <a:lnTo>
                    <a:pt x="204762" y="14142"/>
                  </a:lnTo>
                  <a:lnTo>
                    <a:pt x="208371" y="15689"/>
                  </a:lnTo>
                  <a:lnTo>
                    <a:pt x="211980" y="17309"/>
                  </a:lnTo>
                  <a:lnTo>
                    <a:pt x="215516" y="19003"/>
                  </a:lnTo>
                  <a:lnTo>
                    <a:pt x="219051" y="20771"/>
                  </a:lnTo>
                  <a:lnTo>
                    <a:pt x="221482" y="22097"/>
                  </a:lnTo>
                  <a:lnTo>
                    <a:pt x="223986" y="23570"/>
                  </a:lnTo>
                  <a:lnTo>
                    <a:pt x="226564" y="25117"/>
                  </a:lnTo>
                  <a:lnTo>
                    <a:pt x="229142" y="26811"/>
                  </a:lnTo>
                  <a:lnTo>
                    <a:pt x="231794" y="28652"/>
                  </a:lnTo>
                  <a:lnTo>
                    <a:pt x="234372" y="30641"/>
                  </a:lnTo>
                  <a:lnTo>
                    <a:pt x="237023" y="32777"/>
                  </a:lnTo>
                  <a:lnTo>
                    <a:pt x="239527" y="35060"/>
                  </a:lnTo>
                  <a:lnTo>
                    <a:pt x="242032" y="37491"/>
                  </a:lnTo>
                  <a:lnTo>
                    <a:pt x="244462" y="40069"/>
                  </a:lnTo>
                  <a:lnTo>
                    <a:pt x="245641" y="41394"/>
                  </a:lnTo>
                  <a:lnTo>
                    <a:pt x="246746" y="42794"/>
                  </a:lnTo>
                  <a:lnTo>
                    <a:pt x="247850" y="44193"/>
                  </a:lnTo>
                  <a:lnTo>
                    <a:pt x="248955" y="45666"/>
                  </a:lnTo>
                  <a:lnTo>
                    <a:pt x="249986" y="47213"/>
                  </a:lnTo>
                  <a:lnTo>
                    <a:pt x="251018" y="48760"/>
                  </a:lnTo>
                  <a:lnTo>
                    <a:pt x="251975" y="50307"/>
                  </a:lnTo>
                  <a:lnTo>
                    <a:pt x="252933" y="51927"/>
                  </a:lnTo>
                  <a:lnTo>
                    <a:pt x="253817" y="53621"/>
                  </a:lnTo>
                  <a:lnTo>
                    <a:pt x="254627" y="55315"/>
                  </a:lnTo>
                  <a:lnTo>
                    <a:pt x="255437" y="57083"/>
                  </a:lnTo>
                  <a:lnTo>
                    <a:pt x="256174" y="58924"/>
                  </a:lnTo>
                  <a:lnTo>
                    <a:pt x="256910" y="60766"/>
                  </a:lnTo>
                  <a:lnTo>
                    <a:pt x="257573" y="62681"/>
                  </a:lnTo>
                  <a:lnTo>
                    <a:pt x="258162" y="64670"/>
                  </a:lnTo>
                  <a:lnTo>
                    <a:pt x="258678" y="66585"/>
                  </a:lnTo>
                  <a:lnTo>
                    <a:pt x="259120" y="68573"/>
                  </a:lnTo>
                  <a:lnTo>
                    <a:pt x="259562" y="70562"/>
                  </a:lnTo>
                  <a:lnTo>
                    <a:pt x="259856" y="72551"/>
                  </a:lnTo>
                  <a:lnTo>
                    <a:pt x="260151" y="74539"/>
                  </a:lnTo>
                  <a:lnTo>
                    <a:pt x="260372" y="76602"/>
                  </a:lnTo>
                  <a:lnTo>
                    <a:pt x="260519" y="78664"/>
                  </a:lnTo>
                  <a:lnTo>
                    <a:pt x="260667" y="80726"/>
                  </a:lnTo>
                  <a:lnTo>
                    <a:pt x="260667" y="82789"/>
                  </a:lnTo>
                  <a:lnTo>
                    <a:pt x="260667" y="84925"/>
                  </a:lnTo>
                  <a:lnTo>
                    <a:pt x="260593" y="87061"/>
                  </a:lnTo>
                  <a:lnTo>
                    <a:pt x="260446" y="89197"/>
                  </a:lnTo>
                  <a:lnTo>
                    <a:pt x="260225" y="91333"/>
                  </a:lnTo>
                  <a:lnTo>
                    <a:pt x="260004" y="93248"/>
                  </a:lnTo>
                  <a:lnTo>
                    <a:pt x="259709" y="95237"/>
                  </a:lnTo>
                  <a:lnTo>
                    <a:pt x="259414" y="97225"/>
                  </a:lnTo>
                  <a:lnTo>
                    <a:pt x="258972" y="99214"/>
                  </a:lnTo>
                  <a:lnTo>
                    <a:pt x="258531" y="101203"/>
                  </a:lnTo>
                  <a:lnTo>
                    <a:pt x="258089" y="103191"/>
                  </a:lnTo>
                  <a:lnTo>
                    <a:pt x="257573" y="105180"/>
                  </a:lnTo>
                  <a:lnTo>
                    <a:pt x="256984" y="107242"/>
                  </a:lnTo>
                  <a:lnTo>
                    <a:pt x="256321" y="109231"/>
                  </a:lnTo>
                  <a:lnTo>
                    <a:pt x="255658" y="111220"/>
                  </a:lnTo>
                  <a:lnTo>
                    <a:pt x="254921" y="113209"/>
                  </a:lnTo>
                  <a:lnTo>
                    <a:pt x="254111" y="115271"/>
                  </a:lnTo>
                  <a:lnTo>
                    <a:pt x="253301" y="117260"/>
                  </a:lnTo>
                  <a:lnTo>
                    <a:pt x="252417" y="119322"/>
                  </a:lnTo>
                  <a:lnTo>
                    <a:pt x="250502" y="123299"/>
                  </a:lnTo>
                  <a:lnTo>
                    <a:pt x="248587" y="126982"/>
                  </a:lnTo>
                  <a:lnTo>
                    <a:pt x="246525" y="130665"/>
                  </a:lnTo>
                  <a:lnTo>
                    <a:pt x="244389" y="134274"/>
                  </a:lnTo>
                  <a:lnTo>
                    <a:pt x="242032" y="137810"/>
                  </a:lnTo>
                  <a:lnTo>
                    <a:pt x="239601" y="141271"/>
                  </a:lnTo>
                  <a:lnTo>
                    <a:pt x="237097" y="144659"/>
                  </a:lnTo>
                  <a:lnTo>
                    <a:pt x="234445" y="147974"/>
                  </a:lnTo>
                  <a:lnTo>
                    <a:pt x="231646" y="151215"/>
                  </a:lnTo>
                  <a:lnTo>
                    <a:pt x="228774" y="154382"/>
                  </a:lnTo>
                  <a:lnTo>
                    <a:pt x="225828" y="157476"/>
                  </a:lnTo>
                  <a:lnTo>
                    <a:pt x="222808" y="160422"/>
                  </a:lnTo>
                  <a:lnTo>
                    <a:pt x="219714" y="163221"/>
                  </a:lnTo>
                  <a:lnTo>
                    <a:pt x="216547" y="165946"/>
                  </a:lnTo>
                  <a:lnTo>
                    <a:pt x="213232" y="168524"/>
                  </a:lnTo>
                  <a:lnTo>
                    <a:pt x="209918" y="171028"/>
                  </a:lnTo>
                  <a:lnTo>
                    <a:pt x="206603" y="173385"/>
                  </a:lnTo>
                  <a:lnTo>
                    <a:pt x="203805" y="175079"/>
                  </a:lnTo>
                  <a:lnTo>
                    <a:pt x="201006" y="176847"/>
                  </a:lnTo>
                  <a:lnTo>
                    <a:pt x="198133" y="178467"/>
                  </a:lnTo>
                  <a:lnTo>
                    <a:pt x="195187" y="180088"/>
                  </a:lnTo>
                  <a:lnTo>
                    <a:pt x="192093" y="181635"/>
                  </a:lnTo>
                  <a:lnTo>
                    <a:pt x="189000" y="183181"/>
                  </a:lnTo>
                  <a:lnTo>
                    <a:pt x="185759" y="184654"/>
                  </a:lnTo>
                  <a:lnTo>
                    <a:pt x="182444" y="186054"/>
                  </a:lnTo>
                  <a:lnTo>
                    <a:pt x="179056" y="187453"/>
                  </a:lnTo>
                  <a:lnTo>
                    <a:pt x="175595" y="188779"/>
                  </a:lnTo>
                  <a:lnTo>
                    <a:pt x="172059" y="190031"/>
                  </a:lnTo>
                  <a:lnTo>
                    <a:pt x="168376" y="191283"/>
                  </a:lnTo>
                  <a:lnTo>
                    <a:pt x="164694" y="192462"/>
                  </a:lnTo>
                  <a:lnTo>
                    <a:pt x="160863" y="193567"/>
                  </a:lnTo>
                  <a:lnTo>
                    <a:pt x="156886" y="194672"/>
                  </a:lnTo>
                  <a:lnTo>
                    <a:pt x="152909" y="195703"/>
                  </a:lnTo>
                  <a:lnTo>
                    <a:pt x="144144" y="197912"/>
                  </a:lnTo>
                  <a:lnTo>
                    <a:pt x="135747" y="199827"/>
                  </a:lnTo>
                  <a:lnTo>
                    <a:pt x="127718" y="201522"/>
                  </a:lnTo>
                  <a:lnTo>
                    <a:pt x="119911" y="203068"/>
                  </a:lnTo>
                  <a:lnTo>
                    <a:pt x="112398" y="204394"/>
                  </a:lnTo>
                  <a:lnTo>
                    <a:pt x="105106" y="205499"/>
                  </a:lnTo>
                  <a:lnTo>
                    <a:pt x="98035" y="206383"/>
                  </a:lnTo>
                  <a:lnTo>
                    <a:pt x="91038" y="207193"/>
                  </a:lnTo>
                  <a:lnTo>
                    <a:pt x="86692" y="207561"/>
                  </a:lnTo>
                  <a:lnTo>
                    <a:pt x="82420" y="207856"/>
                  </a:lnTo>
                  <a:lnTo>
                    <a:pt x="78222" y="208077"/>
                  </a:lnTo>
                  <a:lnTo>
                    <a:pt x="74097" y="208298"/>
                  </a:lnTo>
                  <a:lnTo>
                    <a:pt x="69973" y="208372"/>
                  </a:lnTo>
                  <a:lnTo>
                    <a:pt x="65995" y="208372"/>
                  </a:lnTo>
                  <a:lnTo>
                    <a:pt x="62018" y="208298"/>
                  </a:lnTo>
                  <a:lnTo>
                    <a:pt x="58114" y="208224"/>
                  </a:lnTo>
                  <a:lnTo>
                    <a:pt x="54210" y="208003"/>
                  </a:lnTo>
                  <a:lnTo>
                    <a:pt x="50380" y="207709"/>
                  </a:lnTo>
                  <a:lnTo>
                    <a:pt x="46624" y="207340"/>
                  </a:lnTo>
                  <a:lnTo>
                    <a:pt x="42941" y="206972"/>
                  </a:lnTo>
                  <a:lnTo>
                    <a:pt x="39258" y="206456"/>
                  </a:lnTo>
                  <a:lnTo>
                    <a:pt x="35649" y="205867"/>
                  </a:lnTo>
                  <a:lnTo>
                    <a:pt x="32114" y="205204"/>
                  </a:lnTo>
                  <a:lnTo>
                    <a:pt x="28578" y="204541"/>
                  </a:lnTo>
                  <a:lnTo>
                    <a:pt x="24527" y="203584"/>
                  </a:lnTo>
                  <a:lnTo>
                    <a:pt x="20550" y="202479"/>
                  </a:lnTo>
                  <a:lnTo>
                    <a:pt x="16793" y="201374"/>
                  </a:lnTo>
                  <a:lnTo>
                    <a:pt x="13184" y="200048"/>
                  </a:lnTo>
                  <a:lnTo>
                    <a:pt x="9649" y="198649"/>
                  </a:lnTo>
                  <a:lnTo>
                    <a:pt x="6261" y="197176"/>
                  </a:lnTo>
                  <a:lnTo>
                    <a:pt x="3094" y="195555"/>
                  </a:lnTo>
                  <a:lnTo>
                    <a:pt x="0" y="193861"/>
                  </a:lnTo>
                  <a:lnTo>
                    <a:pt x="0" y="195261"/>
                  </a:lnTo>
                  <a:lnTo>
                    <a:pt x="3020" y="196881"/>
                  </a:lnTo>
                  <a:lnTo>
                    <a:pt x="6261" y="198502"/>
                  </a:lnTo>
                  <a:lnTo>
                    <a:pt x="9575" y="199901"/>
                  </a:lnTo>
                  <a:lnTo>
                    <a:pt x="13111" y="201301"/>
                  </a:lnTo>
                  <a:lnTo>
                    <a:pt x="16720" y="202553"/>
                  </a:lnTo>
                  <a:lnTo>
                    <a:pt x="20403" y="203658"/>
                  </a:lnTo>
                  <a:lnTo>
                    <a:pt x="24306" y="204762"/>
                  </a:lnTo>
                  <a:lnTo>
                    <a:pt x="28284" y="205646"/>
                  </a:lnTo>
                  <a:lnTo>
                    <a:pt x="32850" y="206604"/>
                  </a:lnTo>
                  <a:lnTo>
                    <a:pt x="37491" y="207340"/>
                  </a:lnTo>
                  <a:lnTo>
                    <a:pt x="42205" y="208077"/>
                  </a:lnTo>
                  <a:lnTo>
                    <a:pt x="46992" y="208592"/>
                  </a:lnTo>
                  <a:lnTo>
                    <a:pt x="51853" y="209034"/>
                  </a:lnTo>
                  <a:lnTo>
                    <a:pt x="56788" y="209329"/>
                  </a:lnTo>
                  <a:lnTo>
                    <a:pt x="61797" y="209476"/>
                  </a:lnTo>
                  <a:lnTo>
                    <a:pt x="66953" y="209550"/>
                  </a:lnTo>
                  <a:lnTo>
                    <a:pt x="72845" y="209476"/>
                  </a:lnTo>
                  <a:lnTo>
                    <a:pt x="78811" y="209255"/>
                  </a:lnTo>
                  <a:lnTo>
                    <a:pt x="84925" y="208887"/>
                  </a:lnTo>
                  <a:lnTo>
                    <a:pt x="91185" y="208372"/>
                  </a:lnTo>
                  <a:lnTo>
                    <a:pt x="98109" y="207561"/>
                  </a:lnTo>
                  <a:lnTo>
                    <a:pt x="105254" y="206677"/>
                  </a:lnTo>
                  <a:lnTo>
                    <a:pt x="112619" y="205499"/>
                  </a:lnTo>
                  <a:lnTo>
                    <a:pt x="120132" y="204173"/>
                  </a:lnTo>
                  <a:lnTo>
                    <a:pt x="127939" y="202700"/>
                  </a:lnTo>
                  <a:lnTo>
                    <a:pt x="135968" y="200932"/>
                  </a:lnTo>
                  <a:lnTo>
                    <a:pt x="144438" y="199017"/>
                  </a:lnTo>
                  <a:lnTo>
                    <a:pt x="153130" y="196881"/>
                  </a:lnTo>
                  <a:lnTo>
                    <a:pt x="157181" y="195850"/>
                  </a:lnTo>
                  <a:lnTo>
                    <a:pt x="161158" y="194745"/>
                  </a:lnTo>
                  <a:lnTo>
                    <a:pt x="165062" y="193567"/>
                  </a:lnTo>
                  <a:lnTo>
                    <a:pt x="168818" y="192388"/>
                  </a:lnTo>
                  <a:lnTo>
                    <a:pt x="172501" y="191136"/>
                  </a:lnTo>
                  <a:lnTo>
                    <a:pt x="176036" y="189884"/>
                  </a:lnTo>
                  <a:lnTo>
                    <a:pt x="179572" y="188485"/>
                  </a:lnTo>
                  <a:lnTo>
                    <a:pt x="182960" y="187159"/>
                  </a:lnTo>
                  <a:lnTo>
                    <a:pt x="186275" y="185686"/>
                  </a:lnTo>
                  <a:lnTo>
                    <a:pt x="189515" y="184213"/>
                  </a:lnTo>
                  <a:lnTo>
                    <a:pt x="192683" y="182739"/>
                  </a:lnTo>
                  <a:lnTo>
                    <a:pt x="195702" y="181119"/>
                  </a:lnTo>
                  <a:lnTo>
                    <a:pt x="198722" y="179499"/>
                  </a:lnTo>
                  <a:lnTo>
                    <a:pt x="201595" y="177804"/>
                  </a:lnTo>
                  <a:lnTo>
                    <a:pt x="204467" y="176110"/>
                  </a:lnTo>
                  <a:lnTo>
                    <a:pt x="207193" y="174343"/>
                  </a:lnTo>
                  <a:lnTo>
                    <a:pt x="210654" y="171986"/>
                  </a:lnTo>
                  <a:lnTo>
                    <a:pt x="213969" y="169481"/>
                  </a:lnTo>
                  <a:lnTo>
                    <a:pt x="217283" y="166903"/>
                  </a:lnTo>
                  <a:lnTo>
                    <a:pt x="220451" y="164105"/>
                  </a:lnTo>
                  <a:lnTo>
                    <a:pt x="223618" y="161232"/>
                  </a:lnTo>
                  <a:lnTo>
                    <a:pt x="226711" y="158286"/>
                  </a:lnTo>
                  <a:lnTo>
                    <a:pt x="229658" y="155192"/>
                  </a:lnTo>
                  <a:lnTo>
                    <a:pt x="232530" y="152025"/>
                  </a:lnTo>
                  <a:lnTo>
                    <a:pt x="235329" y="148784"/>
                  </a:lnTo>
                  <a:lnTo>
                    <a:pt x="237981" y="145396"/>
                  </a:lnTo>
                  <a:lnTo>
                    <a:pt x="240559" y="141934"/>
                  </a:lnTo>
                  <a:lnTo>
                    <a:pt x="243063" y="138472"/>
                  </a:lnTo>
                  <a:lnTo>
                    <a:pt x="245346" y="134863"/>
                  </a:lnTo>
                  <a:lnTo>
                    <a:pt x="247556" y="131254"/>
                  </a:lnTo>
                  <a:lnTo>
                    <a:pt x="249618" y="127571"/>
                  </a:lnTo>
                  <a:lnTo>
                    <a:pt x="251533" y="123815"/>
                  </a:lnTo>
                  <a:lnTo>
                    <a:pt x="253522" y="119764"/>
                  </a:lnTo>
                  <a:lnTo>
                    <a:pt x="254406" y="117702"/>
                  </a:lnTo>
                  <a:lnTo>
                    <a:pt x="255216" y="115713"/>
                  </a:lnTo>
                  <a:lnTo>
                    <a:pt x="256026" y="113650"/>
                  </a:lnTo>
                  <a:lnTo>
                    <a:pt x="256763" y="111588"/>
                  </a:lnTo>
                  <a:lnTo>
                    <a:pt x="257426" y="109599"/>
                  </a:lnTo>
                  <a:lnTo>
                    <a:pt x="258089" y="107537"/>
                  </a:lnTo>
                  <a:lnTo>
                    <a:pt x="258678" y="105548"/>
                  </a:lnTo>
                  <a:lnTo>
                    <a:pt x="259193" y="103486"/>
                  </a:lnTo>
                  <a:lnTo>
                    <a:pt x="259709" y="101497"/>
                  </a:lnTo>
                  <a:lnTo>
                    <a:pt x="260151" y="99435"/>
                  </a:lnTo>
                  <a:lnTo>
                    <a:pt x="260519" y="97446"/>
                  </a:lnTo>
                  <a:lnTo>
                    <a:pt x="260887" y="95458"/>
                  </a:lnTo>
                  <a:lnTo>
                    <a:pt x="261182" y="93395"/>
                  </a:lnTo>
                  <a:lnTo>
                    <a:pt x="261403" y="91407"/>
                  </a:lnTo>
                  <a:lnTo>
                    <a:pt x="261624" y="89271"/>
                  </a:lnTo>
                  <a:lnTo>
                    <a:pt x="261771" y="87061"/>
                  </a:lnTo>
                  <a:lnTo>
                    <a:pt x="261845" y="84925"/>
                  </a:lnTo>
                  <a:lnTo>
                    <a:pt x="261845" y="82789"/>
                  </a:lnTo>
                  <a:lnTo>
                    <a:pt x="261845" y="80653"/>
                  </a:lnTo>
                  <a:lnTo>
                    <a:pt x="261698" y="78590"/>
                  </a:lnTo>
                  <a:lnTo>
                    <a:pt x="261550" y="76454"/>
                  </a:lnTo>
                  <a:lnTo>
                    <a:pt x="261329" y="74392"/>
                  </a:lnTo>
                  <a:lnTo>
                    <a:pt x="261035" y="72330"/>
                  </a:lnTo>
                  <a:lnTo>
                    <a:pt x="260667" y="70341"/>
                  </a:lnTo>
                  <a:lnTo>
                    <a:pt x="260298" y="68279"/>
                  </a:lnTo>
                  <a:lnTo>
                    <a:pt x="259783" y="66290"/>
                  </a:lnTo>
                  <a:lnTo>
                    <a:pt x="259267" y="64301"/>
                  </a:lnTo>
                  <a:lnTo>
                    <a:pt x="258678" y="62313"/>
                  </a:lnTo>
                  <a:lnTo>
                    <a:pt x="258015" y="60398"/>
                  </a:lnTo>
                  <a:lnTo>
                    <a:pt x="257278" y="58482"/>
                  </a:lnTo>
                  <a:lnTo>
                    <a:pt x="256542" y="56641"/>
                  </a:lnTo>
                  <a:lnTo>
                    <a:pt x="255732" y="54873"/>
                  </a:lnTo>
                  <a:lnTo>
                    <a:pt x="254848" y="53106"/>
                  </a:lnTo>
                  <a:lnTo>
                    <a:pt x="253964" y="51412"/>
                  </a:lnTo>
                  <a:lnTo>
                    <a:pt x="253006" y="49717"/>
                  </a:lnTo>
                  <a:lnTo>
                    <a:pt x="252049" y="48171"/>
                  </a:lnTo>
                  <a:lnTo>
                    <a:pt x="251018" y="46550"/>
                  </a:lnTo>
                  <a:lnTo>
                    <a:pt x="249913" y="45004"/>
                  </a:lnTo>
                  <a:lnTo>
                    <a:pt x="248808" y="43530"/>
                  </a:lnTo>
                  <a:lnTo>
                    <a:pt x="247703" y="42057"/>
                  </a:lnTo>
                  <a:lnTo>
                    <a:pt x="246525" y="40658"/>
                  </a:lnTo>
                  <a:lnTo>
                    <a:pt x="245346" y="39332"/>
                  </a:lnTo>
                  <a:lnTo>
                    <a:pt x="242916" y="36680"/>
                  </a:lnTo>
                  <a:lnTo>
                    <a:pt x="240411" y="34250"/>
                  </a:lnTo>
                  <a:lnTo>
                    <a:pt x="237760" y="31893"/>
                  </a:lnTo>
                  <a:lnTo>
                    <a:pt x="235182" y="29757"/>
                  </a:lnTo>
                  <a:lnTo>
                    <a:pt x="232530" y="27768"/>
                  </a:lnTo>
                  <a:lnTo>
                    <a:pt x="229879" y="25853"/>
                  </a:lnTo>
                  <a:lnTo>
                    <a:pt x="227227" y="24159"/>
                  </a:lnTo>
                  <a:lnTo>
                    <a:pt x="224649" y="22539"/>
                  </a:lnTo>
                  <a:lnTo>
                    <a:pt x="222071" y="21065"/>
                  </a:lnTo>
                  <a:lnTo>
                    <a:pt x="219640" y="19740"/>
                  </a:lnTo>
                  <a:lnTo>
                    <a:pt x="216031" y="17972"/>
                  </a:lnTo>
                  <a:lnTo>
                    <a:pt x="212496" y="16204"/>
                  </a:lnTo>
                  <a:lnTo>
                    <a:pt x="208887" y="14584"/>
                  </a:lnTo>
                  <a:lnTo>
                    <a:pt x="205204" y="13037"/>
                  </a:lnTo>
                  <a:lnTo>
                    <a:pt x="201521" y="11564"/>
                  </a:lnTo>
                  <a:lnTo>
                    <a:pt x="197838" y="10238"/>
                  </a:lnTo>
                  <a:lnTo>
                    <a:pt x="194082" y="8912"/>
                  </a:lnTo>
                  <a:lnTo>
                    <a:pt x="190326" y="7734"/>
                  </a:lnTo>
                  <a:lnTo>
                    <a:pt x="186569" y="6555"/>
                  </a:lnTo>
                  <a:lnTo>
                    <a:pt x="182739" y="5524"/>
                  </a:lnTo>
                  <a:lnTo>
                    <a:pt x="178909" y="4640"/>
                  </a:lnTo>
                  <a:lnTo>
                    <a:pt x="175079" y="3756"/>
                  </a:lnTo>
                  <a:lnTo>
                    <a:pt x="171175" y="3020"/>
                  </a:lnTo>
                  <a:lnTo>
                    <a:pt x="167271" y="2283"/>
                  </a:lnTo>
                  <a:lnTo>
                    <a:pt x="163294" y="1694"/>
                  </a:lnTo>
                  <a:lnTo>
                    <a:pt x="159390" y="1178"/>
                  </a:lnTo>
                  <a:lnTo>
                    <a:pt x="155413" y="810"/>
                  </a:lnTo>
                  <a:lnTo>
                    <a:pt x="151436" y="442"/>
                  </a:lnTo>
                  <a:lnTo>
                    <a:pt x="147384" y="221"/>
                  </a:lnTo>
                  <a:lnTo>
                    <a:pt x="143407" y="74"/>
                  </a:lnTo>
                  <a:lnTo>
                    <a:pt x="139356"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2"/>
                </a:solidFill>
                <a:latin typeface="Nunito Sans"/>
                <a:ea typeface="Nunito Sans"/>
                <a:cs typeface="Nunito Sans"/>
                <a:sym typeface="Nunito Sans"/>
              </a:endParaRPr>
            </a:p>
          </p:txBody>
        </p:sp>
        <p:sp>
          <p:nvSpPr>
            <p:cNvPr id="896" name="Google Shape;896;p60"/>
            <p:cNvSpPr/>
            <p:nvPr/>
          </p:nvSpPr>
          <p:spPr>
            <a:xfrm>
              <a:off x="536925" y="582450"/>
              <a:ext cx="3622025" cy="1145375"/>
            </a:xfrm>
            <a:custGeom>
              <a:rect b="b" l="l" r="r" t="t"/>
              <a:pathLst>
                <a:path extrusionOk="0" h="45815" w="144881">
                  <a:moveTo>
                    <a:pt x="137294" y="1"/>
                  </a:moveTo>
                  <a:lnTo>
                    <a:pt x="133390" y="148"/>
                  </a:lnTo>
                  <a:lnTo>
                    <a:pt x="128750" y="295"/>
                  </a:lnTo>
                  <a:lnTo>
                    <a:pt x="123594" y="516"/>
                  </a:lnTo>
                  <a:lnTo>
                    <a:pt x="117775" y="958"/>
                  </a:lnTo>
                  <a:lnTo>
                    <a:pt x="111514" y="1474"/>
                  </a:lnTo>
                  <a:lnTo>
                    <a:pt x="104812" y="2284"/>
                  </a:lnTo>
                  <a:lnTo>
                    <a:pt x="97741" y="3168"/>
                  </a:lnTo>
                  <a:lnTo>
                    <a:pt x="94058" y="3757"/>
                  </a:lnTo>
                  <a:lnTo>
                    <a:pt x="90302" y="4346"/>
                  </a:lnTo>
                  <a:lnTo>
                    <a:pt x="86471" y="5083"/>
                  </a:lnTo>
                  <a:lnTo>
                    <a:pt x="82641" y="5819"/>
                  </a:lnTo>
                  <a:lnTo>
                    <a:pt x="78738" y="6630"/>
                  </a:lnTo>
                  <a:lnTo>
                    <a:pt x="74834" y="7513"/>
                  </a:lnTo>
                  <a:lnTo>
                    <a:pt x="70857" y="8471"/>
                  </a:lnTo>
                  <a:lnTo>
                    <a:pt x="66805" y="9502"/>
                  </a:lnTo>
                  <a:lnTo>
                    <a:pt x="62828" y="10681"/>
                  </a:lnTo>
                  <a:lnTo>
                    <a:pt x="58777" y="11859"/>
                  </a:lnTo>
                  <a:lnTo>
                    <a:pt x="54284" y="13332"/>
                  </a:lnTo>
                  <a:lnTo>
                    <a:pt x="49938" y="14879"/>
                  </a:lnTo>
                  <a:lnTo>
                    <a:pt x="45593" y="16499"/>
                  </a:lnTo>
                  <a:lnTo>
                    <a:pt x="41468" y="18194"/>
                  </a:lnTo>
                  <a:lnTo>
                    <a:pt x="37417" y="19961"/>
                  </a:lnTo>
                  <a:lnTo>
                    <a:pt x="33440" y="21803"/>
                  </a:lnTo>
                  <a:lnTo>
                    <a:pt x="29536" y="23644"/>
                  </a:lnTo>
                  <a:lnTo>
                    <a:pt x="25853" y="25633"/>
                  </a:lnTo>
                  <a:lnTo>
                    <a:pt x="22170" y="27695"/>
                  </a:lnTo>
                  <a:lnTo>
                    <a:pt x="18708" y="29831"/>
                  </a:lnTo>
                  <a:lnTo>
                    <a:pt x="15247" y="32041"/>
                  </a:lnTo>
                  <a:lnTo>
                    <a:pt x="12006" y="34324"/>
                  </a:lnTo>
                  <a:lnTo>
                    <a:pt x="8839" y="36681"/>
                  </a:lnTo>
                  <a:lnTo>
                    <a:pt x="5745" y="39112"/>
                  </a:lnTo>
                  <a:lnTo>
                    <a:pt x="2799" y="41616"/>
                  </a:lnTo>
                  <a:lnTo>
                    <a:pt x="0" y="44194"/>
                  </a:lnTo>
                  <a:lnTo>
                    <a:pt x="0" y="45814"/>
                  </a:lnTo>
                  <a:lnTo>
                    <a:pt x="2799" y="43236"/>
                  </a:lnTo>
                  <a:lnTo>
                    <a:pt x="5745" y="40658"/>
                  </a:lnTo>
                  <a:lnTo>
                    <a:pt x="8839" y="38228"/>
                  </a:lnTo>
                  <a:lnTo>
                    <a:pt x="12006" y="35797"/>
                  </a:lnTo>
                  <a:lnTo>
                    <a:pt x="15247" y="33514"/>
                  </a:lnTo>
                  <a:lnTo>
                    <a:pt x="18708" y="31231"/>
                  </a:lnTo>
                  <a:lnTo>
                    <a:pt x="22244" y="29095"/>
                  </a:lnTo>
                  <a:lnTo>
                    <a:pt x="25853" y="26959"/>
                  </a:lnTo>
                  <a:lnTo>
                    <a:pt x="29609" y="24970"/>
                  </a:lnTo>
                  <a:lnTo>
                    <a:pt x="33513" y="23055"/>
                  </a:lnTo>
                  <a:lnTo>
                    <a:pt x="37491" y="21140"/>
                  </a:lnTo>
                  <a:lnTo>
                    <a:pt x="41615" y="19372"/>
                  </a:lnTo>
                  <a:lnTo>
                    <a:pt x="45814" y="17678"/>
                  </a:lnTo>
                  <a:lnTo>
                    <a:pt x="50159" y="16057"/>
                  </a:lnTo>
                  <a:lnTo>
                    <a:pt x="54579" y="14511"/>
                  </a:lnTo>
                  <a:lnTo>
                    <a:pt x="59145" y="13038"/>
                  </a:lnTo>
                  <a:lnTo>
                    <a:pt x="63123" y="11785"/>
                  </a:lnTo>
                  <a:lnTo>
                    <a:pt x="67100" y="10681"/>
                  </a:lnTo>
                  <a:lnTo>
                    <a:pt x="71077" y="9649"/>
                  </a:lnTo>
                  <a:lnTo>
                    <a:pt x="75055" y="8692"/>
                  </a:lnTo>
                  <a:lnTo>
                    <a:pt x="78959" y="7808"/>
                  </a:lnTo>
                  <a:lnTo>
                    <a:pt x="82862" y="6998"/>
                  </a:lnTo>
                  <a:lnTo>
                    <a:pt x="86692" y="6188"/>
                  </a:lnTo>
                  <a:lnTo>
                    <a:pt x="90523" y="5525"/>
                  </a:lnTo>
                  <a:lnTo>
                    <a:pt x="94205" y="4936"/>
                  </a:lnTo>
                  <a:lnTo>
                    <a:pt x="97888" y="4346"/>
                  </a:lnTo>
                  <a:lnTo>
                    <a:pt x="104885" y="3389"/>
                  </a:lnTo>
                  <a:lnTo>
                    <a:pt x="111588" y="2652"/>
                  </a:lnTo>
                  <a:lnTo>
                    <a:pt x="117849" y="2137"/>
                  </a:lnTo>
                  <a:lnTo>
                    <a:pt x="123594" y="1695"/>
                  </a:lnTo>
                  <a:lnTo>
                    <a:pt x="128823" y="1474"/>
                  </a:lnTo>
                  <a:lnTo>
                    <a:pt x="133390" y="1326"/>
                  </a:lnTo>
                  <a:lnTo>
                    <a:pt x="137294" y="1179"/>
                  </a:lnTo>
                  <a:lnTo>
                    <a:pt x="142818" y="1253"/>
                  </a:lnTo>
                  <a:lnTo>
                    <a:pt x="144807" y="1253"/>
                  </a:lnTo>
                  <a:lnTo>
                    <a:pt x="144880" y="74"/>
                  </a:lnTo>
                  <a:lnTo>
                    <a:pt x="142818" y="74"/>
                  </a:lnTo>
                  <a:lnTo>
                    <a:pt x="14046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2"/>
                </a:solidFill>
                <a:latin typeface="Nunito Sans"/>
                <a:ea typeface="Nunito Sans"/>
                <a:cs typeface="Nunito Sans"/>
                <a:sym typeface="Nunito Sans"/>
              </a:endParaRPr>
            </a:p>
          </p:txBody>
        </p:sp>
        <p:sp>
          <p:nvSpPr>
            <p:cNvPr id="897" name="Google Shape;897;p60"/>
            <p:cNvSpPr/>
            <p:nvPr/>
          </p:nvSpPr>
          <p:spPr>
            <a:xfrm>
              <a:off x="536925" y="4742150"/>
              <a:ext cx="1172975" cy="583750"/>
            </a:xfrm>
            <a:custGeom>
              <a:rect b="b" l="l" r="r" t="t"/>
              <a:pathLst>
                <a:path extrusionOk="0" h="23350" w="46919">
                  <a:moveTo>
                    <a:pt x="0" y="0"/>
                  </a:moveTo>
                  <a:lnTo>
                    <a:pt x="0" y="1474"/>
                  </a:lnTo>
                  <a:lnTo>
                    <a:pt x="147" y="1621"/>
                  </a:lnTo>
                  <a:lnTo>
                    <a:pt x="1841" y="2726"/>
                  </a:lnTo>
                  <a:lnTo>
                    <a:pt x="3830" y="3978"/>
                  </a:lnTo>
                  <a:lnTo>
                    <a:pt x="6113" y="5230"/>
                  </a:lnTo>
                  <a:lnTo>
                    <a:pt x="8618" y="6556"/>
                  </a:lnTo>
                  <a:lnTo>
                    <a:pt x="11343" y="7955"/>
                  </a:lnTo>
                  <a:lnTo>
                    <a:pt x="14215" y="9355"/>
                  </a:lnTo>
                  <a:lnTo>
                    <a:pt x="20255" y="12154"/>
                  </a:lnTo>
                  <a:lnTo>
                    <a:pt x="26369" y="14879"/>
                  </a:lnTo>
                  <a:lnTo>
                    <a:pt x="32408" y="17457"/>
                  </a:lnTo>
                  <a:lnTo>
                    <a:pt x="42646" y="21729"/>
                  </a:lnTo>
                  <a:lnTo>
                    <a:pt x="46403" y="23349"/>
                  </a:lnTo>
                  <a:lnTo>
                    <a:pt x="46919" y="22244"/>
                  </a:lnTo>
                  <a:lnTo>
                    <a:pt x="43088" y="20624"/>
                  </a:lnTo>
                  <a:lnTo>
                    <a:pt x="32924" y="16426"/>
                  </a:lnTo>
                  <a:lnTo>
                    <a:pt x="26884" y="13848"/>
                  </a:lnTo>
                  <a:lnTo>
                    <a:pt x="20771" y="11122"/>
                  </a:lnTo>
                  <a:lnTo>
                    <a:pt x="14731" y="8324"/>
                  </a:lnTo>
                  <a:lnTo>
                    <a:pt x="11932" y="6924"/>
                  </a:lnTo>
                  <a:lnTo>
                    <a:pt x="9207" y="5598"/>
                  </a:lnTo>
                  <a:lnTo>
                    <a:pt x="6703" y="4272"/>
                  </a:lnTo>
                  <a:lnTo>
                    <a:pt x="4493" y="3020"/>
                  </a:lnTo>
                  <a:lnTo>
                    <a:pt x="2504" y="1768"/>
                  </a:lnTo>
                  <a:lnTo>
                    <a:pt x="810" y="663"/>
                  </a:lnTo>
                  <a:lnTo>
                    <a:pt x="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2"/>
                </a:solidFill>
                <a:latin typeface="Nunito Sans"/>
                <a:ea typeface="Nunito Sans"/>
                <a:cs typeface="Nunito Sans"/>
                <a:sym typeface="Nunito Sans"/>
              </a:endParaRPr>
            </a:p>
          </p:txBody>
        </p:sp>
      </p:grpSp>
      <p:sp>
        <p:nvSpPr>
          <p:cNvPr id="898" name="Google Shape;898;p60"/>
          <p:cNvSpPr txBox="1"/>
          <p:nvPr>
            <p:ph idx="12" type="sldNum"/>
          </p:nvPr>
        </p:nvSpPr>
        <p:spPr>
          <a:xfrm>
            <a:off x="8556784" y="4749851"/>
            <a:ext cx="548700" cy="393600"/>
          </a:xfrm>
          <a:prstGeom prst="rect">
            <a:avLst/>
          </a:prstGeom>
          <a:solidFill>
            <a:schemeClr val="lt1"/>
          </a:solidFill>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2" name="Shape 902"/>
        <p:cNvGrpSpPr/>
        <p:nvPr/>
      </p:nvGrpSpPr>
      <p:grpSpPr>
        <a:xfrm>
          <a:off x="0" y="0"/>
          <a:ext cx="0" cy="0"/>
          <a:chOff x="0" y="0"/>
          <a:chExt cx="0" cy="0"/>
        </a:xfrm>
      </p:grpSpPr>
      <p:sp>
        <p:nvSpPr>
          <p:cNvPr id="903" name="Google Shape;903;p61"/>
          <p:cNvSpPr txBox="1"/>
          <p:nvPr>
            <p:ph type="title"/>
          </p:nvPr>
        </p:nvSpPr>
        <p:spPr>
          <a:xfrm>
            <a:off x="228600" y="228589"/>
            <a:ext cx="2926200" cy="16809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Next steps</a:t>
            </a:r>
            <a:endParaRPr/>
          </a:p>
        </p:txBody>
      </p:sp>
      <p:cxnSp>
        <p:nvCxnSpPr>
          <p:cNvPr id="904" name="Google Shape;904;p61"/>
          <p:cNvCxnSpPr/>
          <p:nvPr/>
        </p:nvCxnSpPr>
        <p:spPr>
          <a:xfrm>
            <a:off x="4856288" y="1667409"/>
            <a:ext cx="3961800" cy="0"/>
          </a:xfrm>
          <a:prstGeom prst="straightConnector1">
            <a:avLst/>
          </a:prstGeom>
          <a:noFill/>
          <a:ln cap="flat" cmpd="sng" w="9525">
            <a:solidFill>
              <a:schemeClr val="lt2"/>
            </a:solidFill>
            <a:prstDash val="solid"/>
            <a:round/>
            <a:headEnd len="med" w="med" type="none"/>
            <a:tailEnd len="med" w="med" type="none"/>
          </a:ln>
        </p:spPr>
      </p:cxnSp>
      <p:cxnSp>
        <p:nvCxnSpPr>
          <p:cNvPr id="905" name="Google Shape;905;p61"/>
          <p:cNvCxnSpPr/>
          <p:nvPr/>
        </p:nvCxnSpPr>
        <p:spPr>
          <a:xfrm>
            <a:off x="4856288" y="3026259"/>
            <a:ext cx="3961800" cy="0"/>
          </a:xfrm>
          <a:prstGeom prst="straightConnector1">
            <a:avLst/>
          </a:prstGeom>
          <a:noFill/>
          <a:ln cap="flat" cmpd="sng" w="9525">
            <a:solidFill>
              <a:schemeClr val="lt2"/>
            </a:solidFill>
            <a:prstDash val="solid"/>
            <a:round/>
            <a:headEnd len="med" w="med" type="none"/>
            <a:tailEnd len="med" w="med" type="none"/>
          </a:ln>
        </p:spPr>
      </p:cxnSp>
      <p:sp>
        <p:nvSpPr>
          <p:cNvPr id="906" name="Google Shape;906;p61"/>
          <p:cNvSpPr/>
          <p:nvPr/>
        </p:nvSpPr>
        <p:spPr>
          <a:xfrm>
            <a:off x="4819600" y="562950"/>
            <a:ext cx="947700" cy="347400"/>
          </a:xfrm>
          <a:prstGeom prst="roundRect">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Poppins SemiBold"/>
                <a:ea typeface="Poppins SemiBold"/>
                <a:cs typeface="Poppins SemiBold"/>
                <a:sym typeface="Poppins SemiBold"/>
              </a:rPr>
              <a:t>Step 1</a:t>
            </a:r>
            <a:endParaRPr sz="1200">
              <a:solidFill>
                <a:schemeClr val="dk2"/>
              </a:solidFill>
              <a:latin typeface="Poppins SemiBold"/>
              <a:ea typeface="Poppins SemiBold"/>
              <a:cs typeface="Poppins SemiBold"/>
              <a:sym typeface="Poppins SemiBold"/>
            </a:endParaRPr>
          </a:p>
        </p:txBody>
      </p:sp>
      <p:sp>
        <p:nvSpPr>
          <p:cNvPr id="907" name="Google Shape;907;p61"/>
          <p:cNvSpPr/>
          <p:nvPr/>
        </p:nvSpPr>
        <p:spPr>
          <a:xfrm>
            <a:off x="4819600" y="1921800"/>
            <a:ext cx="947700" cy="347400"/>
          </a:xfrm>
          <a:prstGeom prst="roundRect">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Poppins SemiBold"/>
                <a:ea typeface="Poppins SemiBold"/>
                <a:cs typeface="Poppins SemiBold"/>
                <a:sym typeface="Poppins SemiBold"/>
              </a:rPr>
              <a:t>Step 2</a:t>
            </a:r>
            <a:endParaRPr sz="1200">
              <a:solidFill>
                <a:schemeClr val="dk2"/>
              </a:solidFill>
              <a:latin typeface="Poppins SemiBold"/>
              <a:ea typeface="Poppins SemiBold"/>
              <a:cs typeface="Poppins SemiBold"/>
              <a:sym typeface="Poppins SemiBold"/>
            </a:endParaRPr>
          </a:p>
        </p:txBody>
      </p:sp>
      <p:sp>
        <p:nvSpPr>
          <p:cNvPr id="908" name="Google Shape;908;p61"/>
          <p:cNvSpPr/>
          <p:nvPr/>
        </p:nvSpPr>
        <p:spPr>
          <a:xfrm>
            <a:off x="4819600" y="3280650"/>
            <a:ext cx="947700" cy="347400"/>
          </a:xfrm>
          <a:prstGeom prst="roundRect">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Poppins SemiBold"/>
                <a:ea typeface="Poppins SemiBold"/>
                <a:cs typeface="Poppins SemiBold"/>
                <a:sym typeface="Poppins SemiBold"/>
              </a:rPr>
              <a:t>Step 3</a:t>
            </a:r>
            <a:endParaRPr sz="1200">
              <a:solidFill>
                <a:schemeClr val="dk2"/>
              </a:solidFill>
              <a:latin typeface="Poppins SemiBold"/>
              <a:ea typeface="Poppins SemiBold"/>
              <a:cs typeface="Poppins SemiBold"/>
              <a:sym typeface="Poppins SemiBold"/>
            </a:endParaRPr>
          </a:p>
        </p:txBody>
      </p:sp>
      <p:sp>
        <p:nvSpPr>
          <p:cNvPr id="909" name="Google Shape;909;p61"/>
          <p:cNvSpPr txBox="1"/>
          <p:nvPr>
            <p:ph idx="1" type="body"/>
          </p:nvPr>
        </p:nvSpPr>
        <p:spPr>
          <a:xfrm>
            <a:off x="4819600" y="3701256"/>
            <a:ext cx="4095900" cy="5877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600"/>
              <a:t>Work with national labs to </a:t>
            </a:r>
            <a:r>
              <a:rPr lang="en" sz="1600"/>
              <a:t>facilitate</a:t>
            </a:r>
            <a:r>
              <a:rPr lang="en" sz="1600"/>
              <a:t> next steps for both </a:t>
            </a:r>
            <a:r>
              <a:rPr lang="en" sz="1600"/>
              <a:t>research</a:t>
            </a:r>
            <a:r>
              <a:rPr lang="en" sz="1600"/>
              <a:t> and career.</a:t>
            </a:r>
            <a:endParaRPr sz="1600"/>
          </a:p>
        </p:txBody>
      </p:sp>
      <p:sp>
        <p:nvSpPr>
          <p:cNvPr id="910" name="Google Shape;910;p61"/>
          <p:cNvSpPr txBox="1"/>
          <p:nvPr>
            <p:ph idx="2" type="body"/>
          </p:nvPr>
        </p:nvSpPr>
        <p:spPr>
          <a:xfrm>
            <a:off x="4819600" y="2342406"/>
            <a:ext cx="4095900" cy="5877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600"/>
              <a:t>Synergize</a:t>
            </a:r>
            <a:r>
              <a:rPr lang="en" sz="1600"/>
              <a:t> with </a:t>
            </a:r>
            <a:r>
              <a:rPr lang="en" sz="1600"/>
              <a:t>Tohoku U. on testing components for possible use in OBD.</a:t>
            </a:r>
            <a:endParaRPr sz="1600"/>
          </a:p>
        </p:txBody>
      </p:sp>
      <p:sp>
        <p:nvSpPr>
          <p:cNvPr id="911" name="Google Shape;911;p61"/>
          <p:cNvSpPr txBox="1"/>
          <p:nvPr>
            <p:ph idx="3" type="body"/>
          </p:nvPr>
        </p:nvSpPr>
        <p:spPr>
          <a:xfrm>
            <a:off x="4819600" y="983556"/>
            <a:ext cx="4095900" cy="5877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600"/>
              <a:t>Talk to other ocean bottom experiments (KM3NeT, etc.)</a:t>
            </a:r>
            <a:endParaRPr sz="1600"/>
          </a:p>
        </p:txBody>
      </p:sp>
      <p:sp>
        <p:nvSpPr>
          <p:cNvPr id="912" name="Google Shape;912;p61"/>
          <p:cNvSpPr txBox="1"/>
          <p:nvPr>
            <p:ph idx="12" type="sldNum"/>
          </p:nvPr>
        </p:nvSpPr>
        <p:spPr>
          <a:xfrm>
            <a:off x="8556784" y="4749851"/>
            <a:ext cx="548700" cy="393600"/>
          </a:xfrm>
          <a:prstGeom prst="rect">
            <a:avLst/>
          </a:prstGeom>
          <a:solidFill>
            <a:schemeClr val="dk2"/>
          </a:solidFill>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6" name="Shape 916"/>
        <p:cNvGrpSpPr/>
        <p:nvPr/>
      </p:nvGrpSpPr>
      <p:grpSpPr>
        <a:xfrm>
          <a:off x="0" y="0"/>
          <a:ext cx="0" cy="0"/>
          <a:chOff x="0" y="0"/>
          <a:chExt cx="0" cy="0"/>
        </a:xfrm>
      </p:grpSpPr>
      <p:sp>
        <p:nvSpPr>
          <p:cNvPr id="917" name="Google Shape;917;p62"/>
          <p:cNvSpPr/>
          <p:nvPr/>
        </p:nvSpPr>
        <p:spPr>
          <a:xfrm>
            <a:off x="0" y="0"/>
            <a:ext cx="2060100" cy="30789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Nunito Sans"/>
              <a:ea typeface="Nunito Sans"/>
              <a:cs typeface="Nunito Sans"/>
              <a:sym typeface="Nunito Sans"/>
            </a:endParaRPr>
          </a:p>
        </p:txBody>
      </p:sp>
      <p:sp>
        <p:nvSpPr>
          <p:cNvPr id="918" name="Google Shape;918;p62"/>
          <p:cNvSpPr txBox="1"/>
          <p:nvPr>
            <p:ph type="title"/>
          </p:nvPr>
        </p:nvSpPr>
        <p:spPr>
          <a:xfrm>
            <a:off x="528925" y="-148272"/>
            <a:ext cx="6708000" cy="918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600"/>
              <a:t>Summary</a:t>
            </a:r>
            <a:endParaRPr sz="4600"/>
          </a:p>
        </p:txBody>
      </p:sp>
      <p:sp>
        <p:nvSpPr>
          <p:cNvPr id="919" name="Google Shape;919;p62"/>
          <p:cNvSpPr/>
          <p:nvPr/>
        </p:nvSpPr>
        <p:spPr>
          <a:xfrm rot="-10612456">
            <a:off x="2241897" y="477284"/>
            <a:ext cx="3663096" cy="110678"/>
          </a:xfrm>
          <a:custGeom>
            <a:rect b="b" l="l" r="r" t="t"/>
            <a:pathLst>
              <a:path extrusionOk="0" h="1814" w="57603">
                <a:moveTo>
                  <a:pt x="0" y="1814"/>
                </a:moveTo>
                <a:cubicBezTo>
                  <a:pt x="19211" y="1814"/>
                  <a:pt x="38392" y="0"/>
                  <a:pt x="57603" y="0"/>
                </a:cubicBezTo>
              </a:path>
            </a:pathLst>
          </a:custGeom>
          <a:noFill/>
          <a:ln cap="flat" cmpd="sng" w="19050">
            <a:solidFill>
              <a:schemeClr val="dk2"/>
            </a:solidFill>
            <a:prstDash val="solid"/>
            <a:round/>
            <a:headEnd len="med" w="med" type="none"/>
            <a:tailEnd len="med" w="med" type="none"/>
          </a:ln>
        </p:spPr>
      </p:sp>
      <p:sp>
        <p:nvSpPr>
          <p:cNvPr id="920" name="Google Shape;920;p62"/>
          <p:cNvSpPr txBox="1"/>
          <p:nvPr/>
        </p:nvSpPr>
        <p:spPr>
          <a:xfrm>
            <a:off x="82925" y="567650"/>
            <a:ext cx="9144000" cy="4575900"/>
          </a:xfrm>
          <a:prstGeom prst="rect">
            <a:avLst/>
          </a:prstGeom>
          <a:noFill/>
          <a:ln>
            <a:noFill/>
          </a:ln>
        </p:spPr>
        <p:txBody>
          <a:bodyPr anchorCtr="0" anchor="t" bIns="91425" lIns="91425" spcFirstLastPara="1" rIns="91425" wrap="square" tIns="91425">
            <a:normAutofit/>
          </a:bodyPr>
          <a:lstStyle/>
          <a:p>
            <a:pPr indent="-387350" lvl="0" marL="457200" rtl="0" algn="l">
              <a:spcBef>
                <a:spcPts val="0"/>
              </a:spcBef>
              <a:spcAft>
                <a:spcPts val="0"/>
              </a:spcAft>
              <a:buClr>
                <a:schemeClr val="dk2"/>
              </a:buClr>
              <a:buSzPts val="2500"/>
              <a:buFont typeface="Nunito Sans"/>
              <a:buAutoNum type="arabicPeriod"/>
            </a:pPr>
            <a:r>
              <a:rPr lang="en" sz="2500">
                <a:solidFill>
                  <a:schemeClr val="dk2"/>
                </a:solidFill>
                <a:latin typeface="Nunito Sans"/>
                <a:ea typeface="Nunito Sans"/>
                <a:cs typeface="Nunito Sans"/>
                <a:sym typeface="Nunito Sans"/>
              </a:rPr>
              <a:t>Measure Radiogenic Heat and the </a:t>
            </a:r>
            <a:r>
              <a:rPr lang="en" sz="2500">
                <a:solidFill>
                  <a:schemeClr val="dk2"/>
                </a:solidFill>
                <a:latin typeface="Nunito Sans"/>
                <a:ea typeface="Nunito Sans"/>
                <a:cs typeface="Nunito Sans"/>
                <a:sym typeface="Nunito Sans"/>
              </a:rPr>
              <a:t>Core-Mantle Boundary</a:t>
            </a:r>
            <a:r>
              <a:rPr lang="en" sz="2500">
                <a:solidFill>
                  <a:schemeClr val="dk2"/>
                </a:solidFill>
                <a:latin typeface="Nunito Sans"/>
                <a:ea typeface="Nunito Sans"/>
                <a:cs typeface="Nunito Sans"/>
                <a:sym typeface="Nunito Sans"/>
              </a:rPr>
              <a:t>: Unique composition measurement via geo-neutrinos.</a:t>
            </a:r>
            <a:br>
              <a:rPr lang="en" sz="2500">
                <a:solidFill>
                  <a:schemeClr val="dk2"/>
                </a:solidFill>
                <a:latin typeface="Nunito Sans"/>
                <a:ea typeface="Nunito Sans"/>
                <a:cs typeface="Nunito Sans"/>
                <a:sym typeface="Nunito Sans"/>
              </a:rPr>
            </a:br>
            <a:endParaRPr sz="2500">
              <a:solidFill>
                <a:schemeClr val="dk2"/>
              </a:solidFill>
              <a:latin typeface="Nunito Sans"/>
              <a:ea typeface="Nunito Sans"/>
              <a:cs typeface="Nunito Sans"/>
              <a:sym typeface="Nunito Sans"/>
            </a:endParaRPr>
          </a:p>
          <a:p>
            <a:pPr indent="-387350" lvl="0" marL="457200" rtl="0" algn="l">
              <a:spcBef>
                <a:spcPts val="0"/>
              </a:spcBef>
              <a:spcAft>
                <a:spcPts val="0"/>
              </a:spcAft>
              <a:buClr>
                <a:schemeClr val="dk2"/>
              </a:buClr>
              <a:buSzPts val="2500"/>
              <a:buFont typeface="Nunito Sans"/>
              <a:buAutoNum type="arabicPeriod"/>
            </a:pPr>
            <a:r>
              <a:rPr lang="en" sz="2500">
                <a:solidFill>
                  <a:schemeClr val="dk2"/>
                </a:solidFill>
                <a:latin typeface="Nunito Sans"/>
                <a:ea typeface="Nunito Sans"/>
                <a:cs typeface="Nunito Sans"/>
                <a:sym typeface="Nunito Sans"/>
              </a:rPr>
              <a:t>Testing of Q models and     flux via an Ocean Bottom Detector project lead by Tohoku U. Specifically, professors </a:t>
            </a:r>
            <a:r>
              <a:rPr b="1" lang="en" sz="2500">
                <a:solidFill>
                  <a:schemeClr val="dk2"/>
                </a:solidFill>
                <a:latin typeface="Nunito Sans"/>
                <a:ea typeface="Nunito Sans"/>
                <a:cs typeface="Nunito Sans"/>
                <a:sym typeface="Nunito Sans"/>
              </a:rPr>
              <a:t>Hiroko Watanabe and Bill McDonough.</a:t>
            </a:r>
            <a:br>
              <a:rPr b="1" lang="en" sz="2500">
                <a:solidFill>
                  <a:schemeClr val="dk2"/>
                </a:solidFill>
                <a:latin typeface="Nunito Sans"/>
                <a:ea typeface="Nunito Sans"/>
                <a:cs typeface="Nunito Sans"/>
                <a:sym typeface="Nunito Sans"/>
              </a:rPr>
            </a:br>
            <a:endParaRPr b="1" sz="2500">
              <a:solidFill>
                <a:schemeClr val="dk2"/>
              </a:solidFill>
              <a:latin typeface="Nunito Sans"/>
              <a:ea typeface="Nunito Sans"/>
              <a:cs typeface="Nunito Sans"/>
              <a:sym typeface="Nunito Sans"/>
            </a:endParaRPr>
          </a:p>
          <a:p>
            <a:pPr indent="-387350" lvl="0" marL="457200" rtl="0" algn="l">
              <a:spcBef>
                <a:spcPts val="0"/>
              </a:spcBef>
              <a:spcAft>
                <a:spcPts val="0"/>
              </a:spcAft>
              <a:buClr>
                <a:schemeClr val="dk2"/>
              </a:buClr>
              <a:buSzPts val="2500"/>
              <a:buFont typeface="Nunito Sans"/>
              <a:buAutoNum type="arabicPeriod"/>
            </a:pPr>
            <a:r>
              <a:rPr lang="en" sz="2500">
                <a:solidFill>
                  <a:schemeClr val="dk2"/>
                </a:solidFill>
                <a:latin typeface="Nunito Sans"/>
                <a:ea typeface="Nunito Sans"/>
                <a:cs typeface="Nunito Sans"/>
                <a:sym typeface="Nunito Sans"/>
              </a:rPr>
              <a:t>Risk white paper, input from Blue Eisen (UH Station Aloha).</a:t>
            </a:r>
            <a:br>
              <a:rPr lang="en" sz="2500">
                <a:solidFill>
                  <a:schemeClr val="dk2"/>
                </a:solidFill>
                <a:latin typeface="Nunito Sans"/>
                <a:ea typeface="Nunito Sans"/>
                <a:cs typeface="Nunito Sans"/>
                <a:sym typeface="Nunito Sans"/>
              </a:rPr>
            </a:br>
            <a:endParaRPr sz="2500">
              <a:solidFill>
                <a:schemeClr val="dk2"/>
              </a:solidFill>
              <a:latin typeface="Nunito Sans"/>
              <a:ea typeface="Nunito Sans"/>
              <a:cs typeface="Nunito Sans"/>
              <a:sym typeface="Nunito Sans"/>
            </a:endParaRPr>
          </a:p>
          <a:p>
            <a:pPr indent="-387350" lvl="0" marL="457200" rtl="0" algn="l">
              <a:spcBef>
                <a:spcPts val="0"/>
              </a:spcBef>
              <a:spcAft>
                <a:spcPts val="0"/>
              </a:spcAft>
              <a:buClr>
                <a:schemeClr val="dk2"/>
              </a:buClr>
              <a:buSzPts val="2500"/>
              <a:buFont typeface="Nunito Sans"/>
              <a:buAutoNum type="arabicPeriod"/>
            </a:pPr>
            <a:r>
              <a:rPr lang="en" sz="2500">
                <a:solidFill>
                  <a:schemeClr val="dk2"/>
                </a:solidFill>
                <a:latin typeface="Nunito Sans"/>
                <a:ea typeface="Nunito Sans"/>
                <a:cs typeface="Nunito Sans"/>
                <a:sym typeface="Nunito Sans"/>
              </a:rPr>
              <a:t>Test SiPMs, coordinate with other deep ocean technology projects (many have military implications).</a:t>
            </a:r>
            <a:endParaRPr sz="2500">
              <a:solidFill>
                <a:schemeClr val="dk2"/>
              </a:solidFill>
              <a:latin typeface="Nunito Sans"/>
              <a:ea typeface="Nunito Sans"/>
              <a:cs typeface="Nunito Sans"/>
              <a:sym typeface="Nunito Sans"/>
            </a:endParaRPr>
          </a:p>
        </p:txBody>
      </p:sp>
      <p:sp>
        <p:nvSpPr>
          <p:cNvPr id="921" name="Google Shape;921;p62"/>
          <p:cNvSpPr txBox="1"/>
          <p:nvPr>
            <p:ph idx="12" type="sldNum"/>
          </p:nvPr>
        </p:nvSpPr>
        <p:spPr>
          <a:xfrm>
            <a:off x="8614913" y="4766325"/>
            <a:ext cx="409500" cy="377100"/>
          </a:xfrm>
          <a:prstGeom prst="rect">
            <a:avLst/>
          </a:prstGeom>
          <a:solidFill>
            <a:schemeClr val="accent1"/>
          </a:solidFill>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descr="Image" id="922" name="Google Shape;922;p62"/>
          <p:cNvPicPr preferRelativeResize="0"/>
          <p:nvPr/>
        </p:nvPicPr>
        <p:blipFill rotWithShape="1">
          <a:blip r:embed="rId3">
            <a:alphaModFix/>
          </a:blip>
          <a:srcRect b="0" l="0" r="0" t="0"/>
          <a:stretch/>
        </p:blipFill>
        <p:spPr>
          <a:xfrm>
            <a:off x="4163121" y="1871775"/>
            <a:ext cx="304200" cy="2875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26" name="Shape 926"/>
        <p:cNvGrpSpPr/>
        <p:nvPr/>
      </p:nvGrpSpPr>
      <p:grpSpPr>
        <a:xfrm>
          <a:off x="0" y="0"/>
          <a:ext cx="0" cy="0"/>
          <a:chOff x="0" y="0"/>
          <a:chExt cx="0" cy="0"/>
        </a:xfrm>
      </p:grpSpPr>
      <p:sp>
        <p:nvSpPr>
          <p:cNvPr id="927" name="Google Shape;927;p63"/>
          <p:cNvSpPr txBox="1"/>
          <p:nvPr>
            <p:ph idx="4294967295" type="title"/>
          </p:nvPr>
        </p:nvSpPr>
        <p:spPr>
          <a:xfrm>
            <a:off x="2231700" y="304981"/>
            <a:ext cx="6683700" cy="10314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sz="5500">
                <a:solidFill>
                  <a:schemeClr val="dk2"/>
                </a:solidFill>
              </a:rPr>
              <a:t>Thank you!</a:t>
            </a:r>
            <a:endParaRPr sz="5500">
              <a:solidFill>
                <a:schemeClr val="dk2"/>
              </a:solidFill>
            </a:endParaRPr>
          </a:p>
        </p:txBody>
      </p:sp>
      <p:sp>
        <p:nvSpPr>
          <p:cNvPr id="928" name="Google Shape;928;p63"/>
          <p:cNvSpPr txBox="1"/>
          <p:nvPr>
            <p:ph idx="12" type="sldNum"/>
          </p:nvPr>
        </p:nvSpPr>
        <p:spPr>
          <a:xfrm>
            <a:off x="8556784" y="4749851"/>
            <a:ext cx="548700" cy="393600"/>
          </a:xfrm>
          <a:prstGeom prst="rect">
            <a:avLst/>
          </a:prstGeom>
          <a:noFill/>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solidFill>
                  <a:schemeClr val="dk2"/>
                </a:solidFill>
              </a:rPr>
              <a:t>‹#›</a:t>
            </a:fld>
            <a:endParaRPr>
              <a:solidFill>
                <a:schemeClr val="dk2"/>
              </a:solidFill>
            </a:endParaRPr>
          </a:p>
        </p:txBody>
      </p:sp>
      <p:pic>
        <p:nvPicPr>
          <p:cNvPr descr="A picture containing shape&#10;&#10;Description automatically generated" id="929" name="Google Shape;929;p63"/>
          <p:cNvPicPr preferRelativeResize="0"/>
          <p:nvPr/>
        </p:nvPicPr>
        <p:blipFill rotWithShape="1">
          <a:blip r:embed="rId3">
            <a:alphaModFix/>
          </a:blip>
          <a:srcRect b="0" l="0" r="0" t="0"/>
          <a:stretch/>
        </p:blipFill>
        <p:spPr>
          <a:xfrm>
            <a:off x="6695422" y="1882175"/>
            <a:ext cx="1772485" cy="1254084"/>
          </a:xfrm>
          <a:prstGeom prst="rect">
            <a:avLst/>
          </a:prstGeom>
          <a:noFill/>
          <a:ln>
            <a:noFill/>
          </a:ln>
        </p:spPr>
      </p:pic>
      <p:pic>
        <p:nvPicPr>
          <p:cNvPr id="930" name="Google Shape;930;p63"/>
          <p:cNvPicPr preferRelativeResize="0"/>
          <p:nvPr/>
        </p:nvPicPr>
        <p:blipFill>
          <a:blip r:embed="rId4">
            <a:alphaModFix/>
          </a:blip>
          <a:stretch>
            <a:fillRect/>
          </a:stretch>
        </p:blipFill>
        <p:spPr>
          <a:xfrm>
            <a:off x="2793084" y="1915034"/>
            <a:ext cx="1183893" cy="1183893"/>
          </a:xfrm>
          <a:prstGeom prst="rect">
            <a:avLst/>
          </a:prstGeom>
          <a:noFill/>
          <a:ln>
            <a:noFill/>
          </a:ln>
        </p:spPr>
      </p:pic>
      <p:pic>
        <p:nvPicPr>
          <p:cNvPr id="931" name="Google Shape;931;p63"/>
          <p:cNvPicPr preferRelativeResize="0"/>
          <p:nvPr/>
        </p:nvPicPr>
        <p:blipFill rotWithShape="1">
          <a:blip r:embed="rId5">
            <a:alphaModFix/>
          </a:blip>
          <a:srcRect b="11527" l="0" r="85418" t="0"/>
          <a:stretch/>
        </p:blipFill>
        <p:spPr>
          <a:xfrm>
            <a:off x="862655" y="1952282"/>
            <a:ext cx="1091855" cy="1109485"/>
          </a:xfrm>
          <a:prstGeom prst="rect">
            <a:avLst/>
          </a:prstGeom>
          <a:noFill/>
          <a:ln>
            <a:noFill/>
          </a:ln>
        </p:spPr>
      </p:pic>
      <p:pic>
        <p:nvPicPr>
          <p:cNvPr id="932" name="Google Shape;932;p63"/>
          <p:cNvPicPr preferRelativeResize="0"/>
          <p:nvPr/>
        </p:nvPicPr>
        <p:blipFill>
          <a:blip r:embed="rId6">
            <a:alphaModFix/>
          </a:blip>
          <a:stretch>
            <a:fillRect/>
          </a:stretch>
        </p:blipFill>
        <p:spPr>
          <a:xfrm>
            <a:off x="4193421" y="1891946"/>
            <a:ext cx="2602528" cy="144585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 name="Shape 502"/>
        <p:cNvGrpSpPr/>
        <p:nvPr/>
      </p:nvGrpSpPr>
      <p:grpSpPr>
        <a:xfrm>
          <a:off x="0" y="0"/>
          <a:ext cx="0" cy="0"/>
          <a:chOff x="0" y="0"/>
          <a:chExt cx="0" cy="0"/>
        </a:xfrm>
      </p:grpSpPr>
      <p:sp>
        <p:nvSpPr>
          <p:cNvPr id="503" name="Google Shape;503;p48"/>
          <p:cNvSpPr/>
          <p:nvPr/>
        </p:nvSpPr>
        <p:spPr>
          <a:xfrm>
            <a:off x="3577325" y="536550"/>
            <a:ext cx="404100" cy="400200"/>
          </a:xfrm>
          <a:prstGeom prst="roundRect">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100">
              <a:solidFill>
                <a:schemeClr val="dk2"/>
              </a:solidFill>
              <a:latin typeface="Nunito Sans SemiBold"/>
              <a:ea typeface="Nunito Sans SemiBold"/>
              <a:cs typeface="Nunito Sans SemiBold"/>
              <a:sym typeface="Nunito Sans SemiBold"/>
            </a:endParaRPr>
          </a:p>
        </p:txBody>
      </p:sp>
      <p:sp>
        <p:nvSpPr>
          <p:cNvPr id="504" name="Google Shape;504;p48"/>
          <p:cNvSpPr/>
          <p:nvPr/>
        </p:nvSpPr>
        <p:spPr>
          <a:xfrm>
            <a:off x="3577325" y="1228600"/>
            <a:ext cx="404100" cy="400200"/>
          </a:xfrm>
          <a:prstGeom prst="roundRect">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100">
              <a:solidFill>
                <a:schemeClr val="dk2"/>
              </a:solidFill>
              <a:latin typeface="Nunito Sans SemiBold"/>
              <a:ea typeface="Nunito Sans SemiBold"/>
              <a:cs typeface="Nunito Sans SemiBold"/>
              <a:sym typeface="Nunito Sans SemiBold"/>
            </a:endParaRPr>
          </a:p>
        </p:txBody>
      </p:sp>
      <p:sp>
        <p:nvSpPr>
          <p:cNvPr id="505" name="Google Shape;505;p48"/>
          <p:cNvSpPr/>
          <p:nvPr/>
        </p:nvSpPr>
        <p:spPr>
          <a:xfrm>
            <a:off x="3577325" y="1920650"/>
            <a:ext cx="404100" cy="400200"/>
          </a:xfrm>
          <a:prstGeom prst="roundRect">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100">
              <a:solidFill>
                <a:schemeClr val="dk2"/>
              </a:solidFill>
              <a:latin typeface="Nunito Sans SemiBold"/>
              <a:ea typeface="Nunito Sans SemiBold"/>
              <a:cs typeface="Nunito Sans SemiBold"/>
              <a:sym typeface="Nunito Sans SemiBold"/>
            </a:endParaRPr>
          </a:p>
        </p:txBody>
      </p:sp>
      <p:sp>
        <p:nvSpPr>
          <p:cNvPr id="506" name="Google Shape;506;p48"/>
          <p:cNvSpPr/>
          <p:nvPr/>
        </p:nvSpPr>
        <p:spPr>
          <a:xfrm>
            <a:off x="3577325" y="2612700"/>
            <a:ext cx="404100" cy="400200"/>
          </a:xfrm>
          <a:prstGeom prst="roundRect">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100">
              <a:solidFill>
                <a:schemeClr val="dk2"/>
              </a:solidFill>
              <a:latin typeface="Nunito Sans SemiBold"/>
              <a:ea typeface="Nunito Sans SemiBold"/>
              <a:cs typeface="Nunito Sans SemiBold"/>
              <a:sym typeface="Nunito Sans SemiBold"/>
            </a:endParaRPr>
          </a:p>
        </p:txBody>
      </p:sp>
      <p:sp>
        <p:nvSpPr>
          <p:cNvPr id="507" name="Google Shape;507;p48"/>
          <p:cNvSpPr/>
          <p:nvPr/>
        </p:nvSpPr>
        <p:spPr>
          <a:xfrm>
            <a:off x="3577325" y="3304750"/>
            <a:ext cx="404100" cy="400200"/>
          </a:xfrm>
          <a:prstGeom prst="roundRect">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100">
              <a:solidFill>
                <a:schemeClr val="dk2"/>
              </a:solidFill>
              <a:latin typeface="Nunito Sans SemiBold"/>
              <a:ea typeface="Nunito Sans SemiBold"/>
              <a:cs typeface="Nunito Sans SemiBold"/>
              <a:sym typeface="Nunito Sans SemiBold"/>
            </a:endParaRPr>
          </a:p>
        </p:txBody>
      </p:sp>
      <p:sp>
        <p:nvSpPr>
          <p:cNvPr id="508" name="Google Shape;508;p48"/>
          <p:cNvSpPr/>
          <p:nvPr/>
        </p:nvSpPr>
        <p:spPr>
          <a:xfrm>
            <a:off x="3577325" y="3996800"/>
            <a:ext cx="404100" cy="400200"/>
          </a:xfrm>
          <a:prstGeom prst="roundRect">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100">
              <a:solidFill>
                <a:schemeClr val="dk2"/>
              </a:solidFill>
              <a:latin typeface="Nunito Sans SemiBold"/>
              <a:ea typeface="Nunito Sans SemiBold"/>
              <a:cs typeface="Nunito Sans SemiBold"/>
              <a:sym typeface="Nunito Sans SemiBold"/>
            </a:endParaRPr>
          </a:p>
        </p:txBody>
      </p:sp>
      <p:cxnSp>
        <p:nvCxnSpPr>
          <p:cNvPr id="509" name="Google Shape;509;p48"/>
          <p:cNvCxnSpPr/>
          <p:nvPr/>
        </p:nvCxnSpPr>
        <p:spPr>
          <a:xfrm>
            <a:off x="4087725" y="1082675"/>
            <a:ext cx="4770000" cy="0"/>
          </a:xfrm>
          <a:prstGeom prst="straightConnector1">
            <a:avLst/>
          </a:prstGeom>
          <a:noFill/>
          <a:ln cap="flat" cmpd="sng" w="9525">
            <a:solidFill>
              <a:schemeClr val="accent6"/>
            </a:solidFill>
            <a:prstDash val="solid"/>
            <a:round/>
            <a:headEnd len="med" w="med" type="none"/>
            <a:tailEnd len="med" w="med" type="none"/>
          </a:ln>
        </p:spPr>
      </p:cxnSp>
      <p:cxnSp>
        <p:nvCxnSpPr>
          <p:cNvPr id="510" name="Google Shape;510;p48"/>
          <p:cNvCxnSpPr/>
          <p:nvPr/>
        </p:nvCxnSpPr>
        <p:spPr>
          <a:xfrm>
            <a:off x="4087725" y="1774725"/>
            <a:ext cx="4770000" cy="0"/>
          </a:xfrm>
          <a:prstGeom prst="straightConnector1">
            <a:avLst/>
          </a:prstGeom>
          <a:noFill/>
          <a:ln cap="flat" cmpd="sng" w="9525">
            <a:solidFill>
              <a:schemeClr val="accent6"/>
            </a:solidFill>
            <a:prstDash val="solid"/>
            <a:round/>
            <a:headEnd len="med" w="med" type="none"/>
            <a:tailEnd len="med" w="med" type="none"/>
          </a:ln>
        </p:spPr>
      </p:cxnSp>
      <p:cxnSp>
        <p:nvCxnSpPr>
          <p:cNvPr id="511" name="Google Shape;511;p48"/>
          <p:cNvCxnSpPr/>
          <p:nvPr/>
        </p:nvCxnSpPr>
        <p:spPr>
          <a:xfrm>
            <a:off x="4087725" y="2466775"/>
            <a:ext cx="4770000" cy="0"/>
          </a:xfrm>
          <a:prstGeom prst="straightConnector1">
            <a:avLst/>
          </a:prstGeom>
          <a:noFill/>
          <a:ln cap="flat" cmpd="sng" w="9525">
            <a:solidFill>
              <a:schemeClr val="accent6"/>
            </a:solidFill>
            <a:prstDash val="solid"/>
            <a:round/>
            <a:headEnd len="med" w="med" type="none"/>
            <a:tailEnd len="med" w="med" type="none"/>
          </a:ln>
        </p:spPr>
      </p:cxnSp>
      <p:cxnSp>
        <p:nvCxnSpPr>
          <p:cNvPr id="512" name="Google Shape;512;p48"/>
          <p:cNvCxnSpPr/>
          <p:nvPr/>
        </p:nvCxnSpPr>
        <p:spPr>
          <a:xfrm>
            <a:off x="4087725" y="3158825"/>
            <a:ext cx="4770000" cy="0"/>
          </a:xfrm>
          <a:prstGeom prst="straightConnector1">
            <a:avLst/>
          </a:prstGeom>
          <a:noFill/>
          <a:ln cap="flat" cmpd="sng" w="9525">
            <a:solidFill>
              <a:schemeClr val="accent6"/>
            </a:solidFill>
            <a:prstDash val="solid"/>
            <a:round/>
            <a:headEnd len="med" w="med" type="none"/>
            <a:tailEnd len="med" w="med" type="none"/>
          </a:ln>
        </p:spPr>
      </p:cxnSp>
      <p:cxnSp>
        <p:nvCxnSpPr>
          <p:cNvPr id="513" name="Google Shape;513;p48"/>
          <p:cNvCxnSpPr/>
          <p:nvPr/>
        </p:nvCxnSpPr>
        <p:spPr>
          <a:xfrm>
            <a:off x="4087725" y="3850875"/>
            <a:ext cx="4770000" cy="0"/>
          </a:xfrm>
          <a:prstGeom prst="straightConnector1">
            <a:avLst/>
          </a:prstGeom>
          <a:noFill/>
          <a:ln cap="flat" cmpd="sng" w="9525">
            <a:solidFill>
              <a:schemeClr val="accent6"/>
            </a:solidFill>
            <a:prstDash val="solid"/>
            <a:round/>
            <a:headEnd len="med" w="med" type="none"/>
            <a:tailEnd len="med" w="med" type="none"/>
          </a:ln>
        </p:spPr>
      </p:cxnSp>
      <p:sp>
        <p:nvSpPr>
          <p:cNvPr id="514" name="Google Shape;514;p48"/>
          <p:cNvSpPr txBox="1"/>
          <p:nvPr>
            <p:ph idx="1" type="subTitle"/>
          </p:nvPr>
        </p:nvSpPr>
        <p:spPr>
          <a:xfrm>
            <a:off x="3584425" y="536550"/>
            <a:ext cx="404100" cy="400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3</a:t>
            </a:r>
            <a:endParaRPr/>
          </a:p>
        </p:txBody>
      </p:sp>
      <p:sp>
        <p:nvSpPr>
          <p:cNvPr id="515" name="Google Shape;515;p48"/>
          <p:cNvSpPr txBox="1"/>
          <p:nvPr>
            <p:ph idx="5" type="subTitle"/>
          </p:nvPr>
        </p:nvSpPr>
        <p:spPr>
          <a:xfrm>
            <a:off x="3584425" y="1228600"/>
            <a:ext cx="404100" cy="400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5</a:t>
            </a:r>
            <a:endParaRPr/>
          </a:p>
        </p:txBody>
      </p:sp>
      <p:sp>
        <p:nvSpPr>
          <p:cNvPr id="516" name="Google Shape;516;p48"/>
          <p:cNvSpPr txBox="1"/>
          <p:nvPr>
            <p:ph idx="2" type="subTitle"/>
          </p:nvPr>
        </p:nvSpPr>
        <p:spPr>
          <a:xfrm>
            <a:off x="3584425" y="1920650"/>
            <a:ext cx="404100" cy="400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8</a:t>
            </a:r>
            <a:endParaRPr/>
          </a:p>
        </p:txBody>
      </p:sp>
      <p:sp>
        <p:nvSpPr>
          <p:cNvPr id="517" name="Google Shape;517;p48"/>
          <p:cNvSpPr txBox="1"/>
          <p:nvPr>
            <p:ph idx="6" type="subTitle"/>
          </p:nvPr>
        </p:nvSpPr>
        <p:spPr>
          <a:xfrm>
            <a:off x="3584425" y="2612700"/>
            <a:ext cx="404100" cy="400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10</a:t>
            </a:r>
            <a:endParaRPr/>
          </a:p>
        </p:txBody>
      </p:sp>
      <p:sp>
        <p:nvSpPr>
          <p:cNvPr id="518" name="Google Shape;518;p48"/>
          <p:cNvSpPr txBox="1"/>
          <p:nvPr>
            <p:ph idx="3" type="subTitle"/>
          </p:nvPr>
        </p:nvSpPr>
        <p:spPr>
          <a:xfrm>
            <a:off x="3584425" y="3291625"/>
            <a:ext cx="404100" cy="400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11</a:t>
            </a:r>
            <a:endParaRPr/>
          </a:p>
        </p:txBody>
      </p:sp>
      <p:sp>
        <p:nvSpPr>
          <p:cNvPr id="519" name="Google Shape;519;p48"/>
          <p:cNvSpPr txBox="1"/>
          <p:nvPr>
            <p:ph idx="4" type="subTitle"/>
          </p:nvPr>
        </p:nvSpPr>
        <p:spPr>
          <a:xfrm>
            <a:off x="3584425" y="3996800"/>
            <a:ext cx="404100" cy="400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13</a:t>
            </a:r>
            <a:endParaRPr/>
          </a:p>
        </p:txBody>
      </p:sp>
      <p:sp>
        <p:nvSpPr>
          <p:cNvPr id="520" name="Google Shape;520;p48"/>
          <p:cNvSpPr txBox="1"/>
          <p:nvPr>
            <p:ph idx="7" type="subTitle"/>
          </p:nvPr>
        </p:nvSpPr>
        <p:spPr>
          <a:xfrm>
            <a:off x="3986175" y="510300"/>
            <a:ext cx="3858900" cy="45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Scientific Motivation</a:t>
            </a:r>
            <a:endParaRPr/>
          </a:p>
        </p:txBody>
      </p:sp>
      <p:sp>
        <p:nvSpPr>
          <p:cNvPr id="521" name="Google Shape;521;p48"/>
          <p:cNvSpPr txBox="1"/>
          <p:nvPr>
            <p:ph idx="8" type="subTitle"/>
          </p:nvPr>
        </p:nvSpPr>
        <p:spPr>
          <a:xfrm>
            <a:off x="3986175" y="1202350"/>
            <a:ext cx="3858900" cy="45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DUMAND / HanoHano </a:t>
            </a:r>
            <a:endParaRPr/>
          </a:p>
        </p:txBody>
      </p:sp>
      <p:sp>
        <p:nvSpPr>
          <p:cNvPr id="522" name="Google Shape;522;p48"/>
          <p:cNvSpPr txBox="1"/>
          <p:nvPr>
            <p:ph idx="9" type="subTitle"/>
          </p:nvPr>
        </p:nvSpPr>
        <p:spPr>
          <a:xfrm>
            <a:off x="3986175" y="1894400"/>
            <a:ext cx="3858900" cy="45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OBD</a:t>
            </a:r>
            <a:endParaRPr/>
          </a:p>
        </p:txBody>
      </p:sp>
      <p:sp>
        <p:nvSpPr>
          <p:cNvPr id="523" name="Google Shape;523;p48"/>
          <p:cNvSpPr txBox="1"/>
          <p:nvPr>
            <p:ph idx="13" type="subTitle"/>
          </p:nvPr>
        </p:nvSpPr>
        <p:spPr>
          <a:xfrm>
            <a:off x="3986175" y="2586450"/>
            <a:ext cx="3858900" cy="45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Risks</a:t>
            </a:r>
            <a:endParaRPr/>
          </a:p>
        </p:txBody>
      </p:sp>
      <p:sp>
        <p:nvSpPr>
          <p:cNvPr id="524" name="Google Shape;524;p48"/>
          <p:cNvSpPr txBox="1"/>
          <p:nvPr>
            <p:ph idx="14" type="subTitle"/>
          </p:nvPr>
        </p:nvSpPr>
        <p:spPr>
          <a:xfrm>
            <a:off x="3986175" y="3278500"/>
            <a:ext cx="3858900" cy="45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Station Aloha</a:t>
            </a:r>
            <a:endParaRPr/>
          </a:p>
        </p:txBody>
      </p:sp>
      <p:sp>
        <p:nvSpPr>
          <p:cNvPr id="525" name="Google Shape;525;p48"/>
          <p:cNvSpPr txBox="1"/>
          <p:nvPr>
            <p:ph idx="15" type="subTitle"/>
          </p:nvPr>
        </p:nvSpPr>
        <p:spPr>
          <a:xfrm>
            <a:off x="3986175" y="3970550"/>
            <a:ext cx="3858900" cy="45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Next Steps </a:t>
            </a:r>
            <a:endParaRPr/>
          </a:p>
        </p:txBody>
      </p:sp>
      <p:sp>
        <p:nvSpPr>
          <p:cNvPr id="526" name="Google Shape;526;p48"/>
          <p:cNvSpPr txBox="1"/>
          <p:nvPr>
            <p:ph type="title"/>
          </p:nvPr>
        </p:nvSpPr>
        <p:spPr>
          <a:xfrm>
            <a:off x="228600" y="228600"/>
            <a:ext cx="29262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Outline</a:t>
            </a:r>
            <a:endParaRPr/>
          </a:p>
        </p:txBody>
      </p:sp>
      <p:sp>
        <p:nvSpPr>
          <p:cNvPr id="527" name="Google Shape;527;p48"/>
          <p:cNvSpPr/>
          <p:nvPr/>
        </p:nvSpPr>
        <p:spPr>
          <a:xfrm rot="188826">
            <a:off x="319974" y="811981"/>
            <a:ext cx="1440087" cy="45350"/>
          </a:xfrm>
          <a:custGeom>
            <a:rect b="b" l="l" r="r" t="t"/>
            <a:pathLst>
              <a:path extrusionOk="0" h="1814" w="57603">
                <a:moveTo>
                  <a:pt x="0" y="1814"/>
                </a:moveTo>
                <a:cubicBezTo>
                  <a:pt x="19211" y="1814"/>
                  <a:pt x="38392" y="0"/>
                  <a:pt x="57603" y="0"/>
                </a:cubicBezTo>
              </a:path>
            </a:pathLst>
          </a:custGeom>
          <a:noFill/>
          <a:ln cap="flat" cmpd="sng" w="19050">
            <a:solidFill>
              <a:schemeClr val="lt2"/>
            </a:solidFill>
            <a:prstDash val="solid"/>
            <a:round/>
            <a:headEnd len="med" w="med" type="none"/>
            <a:tailEnd len="med" w="med" type="none"/>
          </a:ln>
        </p:spPr>
      </p:sp>
      <p:sp>
        <p:nvSpPr>
          <p:cNvPr id="528" name="Google Shape;528;p48"/>
          <p:cNvSpPr txBox="1"/>
          <p:nvPr>
            <p:ph idx="16" type="subTitle"/>
          </p:nvPr>
        </p:nvSpPr>
        <p:spPr>
          <a:xfrm>
            <a:off x="7851925" y="510300"/>
            <a:ext cx="1063200" cy="4527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t/>
            </a:r>
            <a:endParaRPr/>
          </a:p>
        </p:txBody>
      </p:sp>
      <p:sp>
        <p:nvSpPr>
          <p:cNvPr id="529" name="Google Shape;529;p48"/>
          <p:cNvSpPr txBox="1"/>
          <p:nvPr>
            <p:ph idx="17" type="subTitle"/>
          </p:nvPr>
        </p:nvSpPr>
        <p:spPr>
          <a:xfrm>
            <a:off x="7851925" y="1202350"/>
            <a:ext cx="1063200" cy="4527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t/>
            </a:r>
            <a:endParaRPr/>
          </a:p>
        </p:txBody>
      </p:sp>
      <p:sp>
        <p:nvSpPr>
          <p:cNvPr id="530" name="Google Shape;530;p48"/>
          <p:cNvSpPr txBox="1"/>
          <p:nvPr>
            <p:ph idx="18" type="subTitle"/>
          </p:nvPr>
        </p:nvSpPr>
        <p:spPr>
          <a:xfrm>
            <a:off x="7851925" y="1894400"/>
            <a:ext cx="1063200" cy="4527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t/>
            </a:r>
            <a:endParaRPr/>
          </a:p>
        </p:txBody>
      </p:sp>
      <p:sp>
        <p:nvSpPr>
          <p:cNvPr id="531" name="Google Shape;531;p48"/>
          <p:cNvSpPr txBox="1"/>
          <p:nvPr>
            <p:ph idx="19" type="subTitle"/>
          </p:nvPr>
        </p:nvSpPr>
        <p:spPr>
          <a:xfrm>
            <a:off x="7851925" y="2586450"/>
            <a:ext cx="1063200" cy="4527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t/>
            </a:r>
            <a:endParaRPr/>
          </a:p>
        </p:txBody>
      </p:sp>
      <p:sp>
        <p:nvSpPr>
          <p:cNvPr id="532" name="Google Shape;532;p48"/>
          <p:cNvSpPr txBox="1"/>
          <p:nvPr>
            <p:ph idx="20" type="subTitle"/>
          </p:nvPr>
        </p:nvSpPr>
        <p:spPr>
          <a:xfrm>
            <a:off x="7851925" y="3278500"/>
            <a:ext cx="1063200" cy="4527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t/>
            </a:r>
            <a:endParaRPr/>
          </a:p>
        </p:txBody>
      </p:sp>
      <p:sp>
        <p:nvSpPr>
          <p:cNvPr id="533" name="Google Shape;533;p48"/>
          <p:cNvSpPr txBox="1"/>
          <p:nvPr>
            <p:ph idx="21" type="subTitle"/>
          </p:nvPr>
        </p:nvSpPr>
        <p:spPr>
          <a:xfrm>
            <a:off x="7851925" y="3970550"/>
            <a:ext cx="1063200" cy="4527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t/>
            </a:r>
            <a:endParaRPr/>
          </a:p>
        </p:txBody>
      </p:sp>
      <p:sp>
        <p:nvSpPr>
          <p:cNvPr id="534" name="Google Shape;534;p48"/>
          <p:cNvSpPr txBox="1"/>
          <p:nvPr>
            <p:ph idx="22" type="subTitle"/>
          </p:nvPr>
        </p:nvSpPr>
        <p:spPr>
          <a:xfrm>
            <a:off x="228600" y="4800275"/>
            <a:ext cx="1115700" cy="31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35" name="Google Shape;535;p48"/>
          <p:cNvSpPr txBox="1"/>
          <p:nvPr>
            <p:ph idx="12" type="sldNum"/>
          </p:nvPr>
        </p:nvSpPr>
        <p:spPr>
          <a:xfrm>
            <a:off x="8556784" y="4749851"/>
            <a:ext cx="548700" cy="393600"/>
          </a:xfrm>
          <a:prstGeom prst="rect">
            <a:avLst/>
          </a:prstGeom>
          <a:solidFill>
            <a:schemeClr val="dk2"/>
          </a:solidFill>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9" name="Shape 539"/>
        <p:cNvGrpSpPr/>
        <p:nvPr/>
      </p:nvGrpSpPr>
      <p:grpSpPr>
        <a:xfrm>
          <a:off x="0" y="0"/>
          <a:ext cx="0" cy="0"/>
          <a:chOff x="0" y="0"/>
          <a:chExt cx="0" cy="0"/>
        </a:xfrm>
      </p:grpSpPr>
      <p:sp>
        <p:nvSpPr>
          <p:cNvPr id="540" name="Google Shape;540;p49"/>
          <p:cNvSpPr/>
          <p:nvPr/>
        </p:nvSpPr>
        <p:spPr>
          <a:xfrm>
            <a:off x="2861075" y="379500"/>
            <a:ext cx="6158100" cy="4384500"/>
          </a:xfrm>
          <a:prstGeom prst="roundRect">
            <a:avLst>
              <a:gd fmla="val 16667" name="adj"/>
            </a:avLst>
          </a:prstGeom>
          <a:solidFill>
            <a:srgbClr val="FF2600">
              <a:alpha val="10980"/>
            </a:srgbClr>
          </a:solidFill>
          <a:ln>
            <a:noFill/>
          </a:ln>
        </p:spPr>
        <p:txBody>
          <a:bodyPr anchorCtr="0" anchor="ctr" bIns="102525" lIns="102525" spcFirstLastPara="1" rIns="102525" wrap="square" tIns="102525">
            <a:noAutofit/>
          </a:bodyPr>
          <a:lstStyle/>
          <a:p>
            <a:pPr indent="0" lvl="0" marL="0" rtl="0" algn="ctr">
              <a:spcBef>
                <a:spcPts val="0"/>
              </a:spcBef>
              <a:spcAft>
                <a:spcPts val="0"/>
              </a:spcAft>
              <a:buNone/>
            </a:pPr>
            <a:r>
              <a:t/>
            </a:r>
            <a:endParaRPr sz="1570">
              <a:latin typeface="Nunito Sans"/>
              <a:ea typeface="Nunito Sans"/>
              <a:cs typeface="Nunito Sans"/>
              <a:sym typeface="Nunito Sans"/>
            </a:endParaRPr>
          </a:p>
        </p:txBody>
      </p:sp>
      <p:sp>
        <p:nvSpPr>
          <p:cNvPr id="541" name="Google Shape;541;p49"/>
          <p:cNvSpPr txBox="1"/>
          <p:nvPr/>
        </p:nvSpPr>
        <p:spPr>
          <a:xfrm>
            <a:off x="155059" y="184298"/>
            <a:ext cx="2580300" cy="1055100"/>
          </a:xfrm>
          <a:prstGeom prst="rect">
            <a:avLst/>
          </a:prstGeom>
          <a:noFill/>
          <a:ln>
            <a:noFill/>
          </a:ln>
        </p:spPr>
        <p:txBody>
          <a:bodyPr anchorCtr="0" anchor="ctr" bIns="19350" lIns="19350" spcFirstLastPara="1" rIns="19350" wrap="square" tIns="19350">
            <a:spAutoFit/>
          </a:bodyPr>
          <a:lstStyle/>
          <a:p>
            <a:pPr indent="0" lvl="0" marL="0" marR="0" rtl="0" algn="l">
              <a:lnSpc>
                <a:spcPct val="100000"/>
              </a:lnSpc>
              <a:spcBef>
                <a:spcPts val="0"/>
              </a:spcBef>
              <a:spcAft>
                <a:spcPts val="0"/>
              </a:spcAft>
              <a:buClr>
                <a:srgbClr val="000000"/>
              </a:buClr>
              <a:buSzPts val="2059"/>
              <a:buFont typeface="Arial"/>
              <a:buNone/>
            </a:pPr>
            <a:r>
              <a:rPr lang="en" sz="3300">
                <a:solidFill>
                  <a:schemeClr val="dk1"/>
                </a:solidFill>
              </a:rPr>
              <a:t>Scientific Motivation</a:t>
            </a:r>
            <a:endParaRPr sz="3300">
              <a:solidFill>
                <a:schemeClr val="dk1"/>
              </a:solidFill>
            </a:endParaRPr>
          </a:p>
        </p:txBody>
      </p:sp>
      <p:pic>
        <p:nvPicPr>
          <p:cNvPr descr="Image" id="542" name="Google Shape;542;p49"/>
          <p:cNvPicPr preferRelativeResize="0"/>
          <p:nvPr/>
        </p:nvPicPr>
        <p:blipFill rotWithShape="1">
          <a:blip r:embed="rId3">
            <a:alphaModFix/>
          </a:blip>
          <a:srcRect b="0" l="0" r="0" t="0"/>
          <a:stretch/>
        </p:blipFill>
        <p:spPr>
          <a:xfrm>
            <a:off x="-1222483" y="1256334"/>
            <a:ext cx="6362065" cy="4384435"/>
          </a:xfrm>
          <a:prstGeom prst="rect">
            <a:avLst/>
          </a:prstGeom>
          <a:noFill/>
          <a:ln>
            <a:noFill/>
          </a:ln>
        </p:spPr>
      </p:pic>
      <p:sp>
        <p:nvSpPr>
          <p:cNvPr id="543" name="Google Shape;543;p49"/>
          <p:cNvSpPr txBox="1"/>
          <p:nvPr/>
        </p:nvSpPr>
        <p:spPr>
          <a:xfrm>
            <a:off x="3098375" y="589578"/>
            <a:ext cx="5683500" cy="40941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 sz="2400">
                <a:solidFill>
                  <a:schemeClr val="dk1"/>
                </a:solidFill>
                <a:latin typeface="Nunito Sans"/>
                <a:ea typeface="Nunito Sans"/>
                <a:cs typeface="Nunito Sans"/>
                <a:sym typeface="Nunito Sans"/>
              </a:rPr>
              <a:t> - Quantifying the amount and distribution of heat producing elements in the Earth</a:t>
            </a:r>
            <a:endParaRPr sz="2400">
              <a:solidFill>
                <a:schemeClr val="dk1"/>
              </a:solidFill>
              <a:latin typeface="Nunito Sans"/>
              <a:ea typeface="Nunito Sans"/>
              <a:cs typeface="Nunito Sans"/>
              <a:sym typeface="Nunito Sans"/>
            </a:endParaRPr>
          </a:p>
          <a:p>
            <a:pPr indent="0" lvl="0" marL="0" rtl="0" algn="l">
              <a:lnSpc>
                <a:spcPct val="90000"/>
              </a:lnSpc>
              <a:spcBef>
                <a:spcPts val="0"/>
              </a:spcBef>
              <a:spcAft>
                <a:spcPts val="0"/>
              </a:spcAft>
              <a:buNone/>
            </a:pPr>
            <a:r>
              <a:t/>
            </a:r>
            <a:endParaRPr sz="2400">
              <a:solidFill>
                <a:schemeClr val="dk1"/>
              </a:solidFill>
              <a:latin typeface="Nunito Sans"/>
              <a:ea typeface="Nunito Sans"/>
              <a:cs typeface="Nunito Sans"/>
              <a:sym typeface="Nunito Sans"/>
            </a:endParaRPr>
          </a:p>
          <a:p>
            <a:pPr indent="0" lvl="0" marL="0" rtl="0" algn="l">
              <a:lnSpc>
                <a:spcPct val="90000"/>
              </a:lnSpc>
              <a:spcBef>
                <a:spcPts val="0"/>
              </a:spcBef>
              <a:spcAft>
                <a:spcPts val="0"/>
              </a:spcAft>
              <a:buNone/>
            </a:pPr>
            <a:r>
              <a:rPr lang="en" sz="2400">
                <a:solidFill>
                  <a:schemeClr val="dk1"/>
                </a:solidFill>
                <a:latin typeface="Nunito Sans"/>
                <a:ea typeface="Nunito Sans"/>
                <a:cs typeface="Nunito Sans"/>
                <a:sym typeface="Nunito Sans"/>
              </a:rPr>
              <a:t>- Mapping the compositional variation in the mantle</a:t>
            </a:r>
            <a:endParaRPr sz="2400">
              <a:solidFill>
                <a:schemeClr val="dk1"/>
              </a:solidFill>
              <a:latin typeface="Nunito Sans"/>
              <a:ea typeface="Nunito Sans"/>
              <a:cs typeface="Nunito Sans"/>
              <a:sym typeface="Nunito Sans"/>
            </a:endParaRPr>
          </a:p>
          <a:p>
            <a:pPr indent="0" lvl="0" marL="0" rtl="0" algn="l">
              <a:lnSpc>
                <a:spcPct val="90000"/>
              </a:lnSpc>
              <a:spcBef>
                <a:spcPts val="0"/>
              </a:spcBef>
              <a:spcAft>
                <a:spcPts val="0"/>
              </a:spcAft>
              <a:buNone/>
            </a:pPr>
            <a:r>
              <a:t/>
            </a:r>
            <a:endParaRPr sz="2400">
              <a:solidFill>
                <a:schemeClr val="dk1"/>
              </a:solidFill>
              <a:latin typeface="Nunito Sans"/>
              <a:ea typeface="Nunito Sans"/>
              <a:cs typeface="Nunito Sans"/>
              <a:sym typeface="Nunito Sans"/>
            </a:endParaRPr>
          </a:p>
          <a:p>
            <a:pPr indent="0" lvl="0" marL="0" rtl="0" algn="l">
              <a:lnSpc>
                <a:spcPct val="90000"/>
              </a:lnSpc>
              <a:spcBef>
                <a:spcPts val="0"/>
              </a:spcBef>
              <a:spcAft>
                <a:spcPts val="0"/>
              </a:spcAft>
              <a:buNone/>
            </a:pPr>
            <a:r>
              <a:rPr lang="en" sz="2400">
                <a:solidFill>
                  <a:schemeClr val="dk1"/>
                </a:solidFill>
                <a:latin typeface="Nunito Sans"/>
                <a:ea typeface="Nunito Sans"/>
                <a:cs typeface="Nunito Sans"/>
                <a:sym typeface="Nunito Sans"/>
              </a:rPr>
              <a:t>-</a:t>
            </a:r>
            <a:r>
              <a:rPr lang="en" sz="2400">
                <a:solidFill>
                  <a:schemeClr val="dk1"/>
                </a:solidFill>
                <a:latin typeface="Nunito Sans"/>
                <a:ea typeface="Nunito Sans"/>
                <a:cs typeface="Nunito Sans"/>
                <a:sym typeface="Nunito Sans"/>
              </a:rPr>
              <a:t> Critically testing compositional models of the Earth</a:t>
            </a:r>
            <a:br>
              <a:rPr lang="en" sz="2400">
                <a:solidFill>
                  <a:schemeClr val="dk1"/>
                </a:solidFill>
                <a:latin typeface="Nunito Sans"/>
                <a:ea typeface="Nunito Sans"/>
                <a:cs typeface="Nunito Sans"/>
                <a:sym typeface="Nunito Sans"/>
              </a:rPr>
            </a:br>
            <a:endParaRPr sz="2400">
              <a:solidFill>
                <a:schemeClr val="dk1"/>
              </a:solidFill>
              <a:latin typeface="Nunito Sans"/>
              <a:ea typeface="Nunito Sans"/>
              <a:cs typeface="Nunito Sans"/>
              <a:sym typeface="Nunito Sans"/>
            </a:endParaRPr>
          </a:p>
          <a:p>
            <a:pPr indent="0" lvl="0" marL="0" rtl="0" algn="l">
              <a:lnSpc>
                <a:spcPct val="90000"/>
              </a:lnSpc>
              <a:spcBef>
                <a:spcPts val="0"/>
              </a:spcBef>
              <a:spcAft>
                <a:spcPts val="0"/>
              </a:spcAft>
              <a:buNone/>
            </a:pPr>
            <a:r>
              <a:rPr lang="en" sz="2400">
                <a:solidFill>
                  <a:schemeClr val="dk1"/>
                </a:solidFill>
                <a:latin typeface="Nunito Sans"/>
                <a:ea typeface="Nunito Sans"/>
                <a:cs typeface="Nunito Sans"/>
                <a:sym typeface="Nunito Sans"/>
              </a:rPr>
              <a:t>-</a:t>
            </a:r>
            <a:r>
              <a:rPr lang="en" sz="2400">
                <a:solidFill>
                  <a:schemeClr val="dk1"/>
                </a:solidFill>
                <a:latin typeface="Nunito Sans"/>
                <a:ea typeface="Nunito Sans"/>
                <a:cs typeface="Nunito Sans"/>
                <a:sym typeface="Nunito Sans"/>
              </a:rPr>
              <a:t> Constraining the cooling history of the Earth</a:t>
            </a:r>
            <a:endParaRPr sz="2400">
              <a:solidFill>
                <a:schemeClr val="dk1"/>
              </a:solidFill>
              <a:latin typeface="Nunito Sans"/>
              <a:ea typeface="Nunito Sans"/>
              <a:cs typeface="Nunito Sans"/>
              <a:sym typeface="Nunito Sans"/>
            </a:endParaRPr>
          </a:p>
        </p:txBody>
      </p:sp>
      <p:sp>
        <p:nvSpPr>
          <p:cNvPr id="544" name="Google Shape;544;p49"/>
          <p:cNvSpPr txBox="1"/>
          <p:nvPr>
            <p:ph idx="1" type="body"/>
          </p:nvPr>
        </p:nvSpPr>
        <p:spPr>
          <a:xfrm>
            <a:off x="228600" y="1637275"/>
            <a:ext cx="3351600" cy="3046500"/>
          </a:xfrm>
          <a:prstGeom prst="rect">
            <a:avLst/>
          </a:prstGeom>
        </p:spPr>
        <p:txBody>
          <a:bodyPr anchorCtr="0" anchor="t" bIns="91425" lIns="91425" spcFirstLastPara="1" rIns="91425" wrap="square" tIns="91425">
            <a:noAutofit/>
          </a:bodyPr>
          <a:lstStyle/>
          <a:p>
            <a:pPr indent="0" lvl="0" marL="0" rtl="0" algn="l">
              <a:spcBef>
                <a:spcPts val="0"/>
              </a:spcBef>
              <a:spcAft>
                <a:spcPts val="800"/>
              </a:spcAft>
              <a:buNone/>
            </a:pPr>
            <a:r>
              <a:t/>
            </a:r>
            <a:endParaRPr/>
          </a:p>
        </p:txBody>
      </p:sp>
      <p:sp>
        <p:nvSpPr>
          <p:cNvPr id="545" name="Google Shape;545;p49"/>
          <p:cNvSpPr txBox="1"/>
          <p:nvPr>
            <p:ph idx="2" type="subTitle"/>
          </p:nvPr>
        </p:nvSpPr>
        <p:spPr>
          <a:xfrm>
            <a:off x="228600" y="4800275"/>
            <a:ext cx="1115700" cy="31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6" name="Google Shape;546;p49"/>
          <p:cNvSpPr txBox="1"/>
          <p:nvPr>
            <p:ph idx="12" type="sldNum"/>
          </p:nvPr>
        </p:nvSpPr>
        <p:spPr>
          <a:xfrm>
            <a:off x="8556784" y="4749851"/>
            <a:ext cx="548700" cy="393600"/>
          </a:xfrm>
          <a:prstGeom prst="rect">
            <a:avLst/>
          </a:prstGeom>
          <a:solidFill>
            <a:schemeClr val="dk2"/>
          </a:solidFill>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0" name="Shape 550"/>
        <p:cNvGrpSpPr/>
        <p:nvPr/>
      </p:nvGrpSpPr>
      <p:grpSpPr>
        <a:xfrm>
          <a:off x="0" y="0"/>
          <a:ext cx="0" cy="0"/>
          <a:chOff x="0" y="0"/>
          <a:chExt cx="0" cy="0"/>
        </a:xfrm>
      </p:grpSpPr>
      <p:sp>
        <p:nvSpPr>
          <p:cNvPr id="551" name="Google Shape;551;p50"/>
          <p:cNvSpPr/>
          <p:nvPr/>
        </p:nvSpPr>
        <p:spPr>
          <a:xfrm>
            <a:off x="5290" y="1072697"/>
            <a:ext cx="2189700" cy="993300"/>
          </a:xfrm>
          <a:prstGeom prst="rightArrow">
            <a:avLst>
              <a:gd fmla="val 50000" name="adj1"/>
              <a:gd fmla="val 50000" name="adj2"/>
            </a:avLst>
          </a:prstGeom>
          <a:solidFill>
            <a:srgbClr val="FF2600">
              <a:alpha val="10980"/>
            </a:srgbClr>
          </a:solidFill>
          <a:ln cap="flat" cmpd="sng" w="10675">
            <a:solidFill>
              <a:srgbClr val="00F900"/>
            </a:solidFill>
            <a:prstDash val="solid"/>
            <a:round/>
            <a:headEnd len="sm" w="sm" type="none"/>
            <a:tailEnd len="sm" w="sm" type="none"/>
          </a:ln>
        </p:spPr>
        <p:txBody>
          <a:bodyPr anchorCtr="0" anchor="ctr" bIns="102525" lIns="102525" spcFirstLastPara="1" rIns="102525" wrap="square" tIns="102525">
            <a:noAutofit/>
          </a:bodyPr>
          <a:lstStyle/>
          <a:p>
            <a:pPr indent="0" lvl="0" marL="0" rtl="0" algn="ctr">
              <a:spcBef>
                <a:spcPts val="0"/>
              </a:spcBef>
              <a:spcAft>
                <a:spcPts val="0"/>
              </a:spcAft>
              <a:buNone/>
            </a:pPr>
            <a:r>
              <a:t/>
            </a:r>
            <a:endParaRPr sz="1570">
              <a:latin typeface="Nunito Sans"/>
              <a:ea typeface="Nunito Sans"/>
              <a:cs typeface="Nunito Sans"/>
              <a:sym typeface="Nunito Sans"/>
            </a:endParaRPr>
          </a:p>
        </p:txBody>
      </p:sp>
      <p:sp>
        <p:nvSpPr>
          <p:cNvPr id="552" name="Google Shape;552;p50"/>
          <p:cNvSpPr/>
          <p:nvPr/>
        </p:nvSpPr>
        <p:spPr>
          <a:xfrm>
            <a:off x="3058425" y="1016625"/>
            <a:ext cx="6595500" cy="4384500"/>
          </a:xfrm>
          <a:prstGeom prst="roundRect">
            <a:avLst>
              <a:gd fmla="val 16667" name="adj"/>
            </a:avLst>
          </a:prstGeom>
          <a:solidFill>
            <a:srgbClr val="FFFFFF">
              <a:alpha val="70890"/>
            </a:srgbClr>
          </a:solidFill>
          <a:ln cap="flat" cmpd="sng" w="10675">
            <a:solidFill>
              <a:schemeClr val="dk2"/>
            </a:solidFill>
            <a:prstDash val="solid"/>
            <a:round/>
            <a:headEnd len="sm" w="sm" type="none"/>
            <a:tailEnd len="sm" w="sm" type="none"/>
          </a:ln>
        </p:spPr>
        <p:txBody>
          <a:bodyPr anchorCtr="0" anchor="ctr" bIns="102525" lIns="102525" spcFirstLastPara="1" rIns="102525" wrap="square" tIns="102525">
            <a:noAutofit/>
          </a:bodyPr>
          <a:lstStyle/>
          <a:p>
            <a:pPr indent="0" lvl="0" marL="0" rtl="0" algn="ctr">
              <a:spcBef>
                <a:spcPts val="0"/>
              </a:spcBef>
              <a:spcAft>
                <a:spcPts val="0"/>
              </a:spcAft>
              <a:buNone/>
            </a:pPr>
            <a:r>
              <a:t/>
            </a:r>
            <a:endParaRPr sz="1570">
              <a:latin typeface="Nunito Sans"/>
              <a:ea typeface="Nunito Sans"/>
              <a:cs typeface="Nunito Sans"/>
              <a:sym typeface="Nunito Sans"/>
            </a:endParaRPr>
          </a:p>
        </p:txBody>
      </p:sp>
      <p:pic>
        <p:nvPicPr>
          <p:cNvPr descr="U_Th_K.pdf" id="553" name="Google Shape;553;p50"/>
          <p:cNvPicPr preferRelativeResize="0"/>
          <p:nvPr/>
        </p:nvPicPr>
        <p:blipFill rotWithShape="1">
          <a:blip r:embed="rId3">
            <a:alphaModFix/>
          </a:blip>
          <a:srcRect b="0" l="0" r="0" t="0"/>
          <a:stretch/>
        </p:blipFill>
        <p:spPr>
          <a:xfrm>
            <a:off x="3058414" y="2557394"/>
            <a:ext cx="3174553" cy="2155558"/>
          </a:xfrm>
          <a:prstGeom prst="rect">
            <a:avLst/>
          </a:prstGeom>
          <a:noFill/>
          <a:ln>
            <a:noFill/>
          </a:ln>
        </p:spPr>
      </p:pic>
      <p:grpSp>
        <p:nvGrpSpPr>
          <p:cNvPr id="554" name="Google Shape;554;p50"/>
          <p:cNvGrpSpPr/>
          <p:nvPr/>
        </p:nvGrpSpPr>
        <p:grpSpPr>
          <a:xfrm>
            <a:off x="-1150833" y="1037709"/>
            <a:ext cx="6362062" cy="4384436"/>
            <a:chOff x="0" y="0"/>
            <a:chExt cx="16685187" cy="11498652"/>
          </a:xfrm>
        </p:grpSpPr>
        <p:pic>
          <p:nvPicPr>
            <p:cNvPr descr="Image" id="555" name="Google Shape;555;p50"/>
            <p:cNvPicPr preferRelativeResize="0"/>
            <p:nvPr/>
          </p:nvPicPr>
          <p:blipFill rotWithShape="1">
            <a:blip r:embed="rId4">
              <a:alphaModFix/>
            </a:blip>
            <a:srcRect b="0" l="0" r="0" t="0"/>
            <a:stretch/>
          </p:blipFill>
          <p:spPr>
            <a:xfrm>
              <a:off x="0" y="0"/>
              <a:ext cx="16685187" cy="11498652"/>
            </a:xfrm>
            <a:prstGeom prst="rect">
              <a:avLst/>
            </a:prstGeom>
            <a:noFill/>
            <a:ln>
              <a:noFill/>
            </a:ln>
          </p:spPr>
        </p:pic>
        <p:sp>
          <p:nvSpPr>
            <p:cNvPr id="556" name="Google Shape;556;p50"/>
            <p:cNvSpPr/>
            <p:nvPr/>
          </p:nvSpPr>
          <p:spPr>
            <a:xfrm>
              <a:off x="4875225" y="3377767"/>
              <a:ext cx="843300" cy="843300"/>
            </a:xfrm>
            <a:prstGeom prst="ellipse">
              <a:avLst/>
            </a:prstGeom>
            <a:solidFill>
              <a:srgbClr val="FFFB00"/>
            </a:solid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220"/>
                <a:buFont typeface="Helvetica Neue Light"/>
                <a:buNone/>
              </a:pPr>
              <a:r>
                <a:t/>
              </a:r>
              <a:endParaRPr b="0" i="0" sz="1220" u="none" cap="none" strike="noStrike">
                <a:solidFill>
                  <a:srgbClr val="000000"/>
                </a:solidFill>
                <a:latin typeface="Helvetica Neue Light"/>
                <a:ea typeface="Helvetica Neue Light"/>
                <a:cs typeface="Helvetica Neue Light"/>
                <a:sym typeface="Helvetica Neue Light"/>
              </a:endParaRPr>
            </a:p>
          </p:txBody>
        </p:sp>
        <p:sp>
          <p:nvSpPr>
            <p:cNvPr id="557" name="Google Shape;557;p50"/>
            <p:cNvSpPr txBox="1"/>
            <p:nvPr/>
          </p:nvSpPr>
          <p:spPr>
            <a:xfrm>
              <a:off x="4845984" y="3447684"/>
              <a:ext cx="901800" cy="771000"/>
            </a:xfrm>
            <a:prstGeom prst="rect">
              <a:avLst/>
            </a:prstGeom>
            <a:no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602"/>
                <a:buFont typeface="Arial"/>
                <a:buNone/>
              </a:pPr>
              <a:r>
                <a:rPr b="1" i="0" lang="en" sz="1601" u="none" cap="none" strike="noStrike">
                  <a:solidFill>
                    <a:srgbClr val="000000"/>
                  </a:solidFill>
                  <a:latin typeface="Arial"/>
                  <a:ea typeface="Arial"/>
                  <a:cs typeface="Arial"/>
                  <a:sym typeface="Arial"/>
                </a:rPr>
                <a:t>Th</a:t>
              </a:r>
              <a:endParaRPr sz="533"/>
            </a:p>
          </p:txBody>
        </p:sp>
        <p:sp>
          <p:nvSpPr>
            <p:cNvPr id="558" name="Google Shape;558;p50"/>
            <p:cNvSpPr/>
            <p:nvPr/>
          </p:nvSpPr>
          <p:spPr>
            <a:xfrm>
              <a:off x="4409994" y="4823082"/>
              <a:ext cx="843300" cy="843300"/>
            </a:xfrm>
            <a:prstGeom prst="ellipse">
              <a:avLst/>
            </a:prstGeom>
            <a:solidFill>
              <a:srgbClr val="00F900"/>
            </a:solid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220"/>
                <a:buFont typeface="Helvetica Neue Light"/>
                <a:buNone/>
              </a:pPr>
              <a:r>
                <a:t/>
              </a:r>
              <a:endParaRPr b="0" i="0" sz="1220" u="none" cap="none" strike="noStrike">
                <a:solidFill>
                  <a:srgbClr val="000000"/>
                </a:solidFill>
                <a:latin typeface="Helvetica Neue Light"/>
                <a:ea typeface="Helvetica Neue Light"/>
                <a:cs typeface="Helvetica Neue Light"/>
                <a:sym typeface="Helvetica Neue Light"/>
              </a:endParaRPr>
            </a:p>
          </p:txBody>
        </p:sp>
        <p:sp>
          <p:nvSpPr>
            <p:cNvPr id="559" name="Google Shape;559;p50"/>
            <p:cNvSpPr txBox="1"/>
            <p:nvPr/>
          </p:nvSpPr>
          <p:spPr>
            <a:xfrm>
              <a:off x="4480386" y="4880534"/>
              <a:ext cx="702300" cy="771900"/>
            </a:xfrm>
            <a:prstGeom prst="rect">
              <a:avLst/>
            </a:prstGeom>
            <a:no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602"/>
                <a:buFont typeface="Arial"/>
                <a:buNone/>
              </a:pPr>
              <a:r>
                <a:rPr b="1" i="0" lang="en" sz="1601" u="none" cap="none" strike="noStrike">
                  <a:solidFill>
                    <a:srgbClr val="000000"/>
                  </a:solidFill>
                  <a:latin typeface="Arial"/>
                  <a:ea typeface="Arial"/>
                  <a:cs typeface="Arial"/>
                  <a:sym typeface="Arial"/>
                </a:rPr>
                <a:t>U</a:t>
              </a:r>
              <a:endParaRPr sz="533"/>
            </a:p>
          </p:txBody>
        </p:sp>
        <p:sp>
          <p:nvSpPr>
            <p:cNvPr id="560" name="Google Shape;560;p50"/>
            <p:cNvSpPr/>
            <p:nvPr/>
          </p:nvSpPr>
          <p:spPr>
            <a:xfrm>
              <a:off x="8219068" y="9843692"/>
              <a:ext cx="843300" cy="843300"/>
            </a:xfrm>
            <a:prstGeom prst="ellipse">
              <a:avLst/>
            </a:prstGeom>
            <a:solidFill>
              <a:srgbClr val="FFFB00"/>
            </a:solid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220"/>
                <a:buFont typeface="Helvetica Neue Light"/>
                <a:buNone/>
              </a:pPr>
              <a:r>
                <a:t/>
              </a:r>
              <a:endParaRPr b="0" i="0" sz="1220" u="none" cap="none" strike="noStrike">
                <a:solidFill>
                  <a:srgbClr val="000000"/>
                </a:solidFill>
                <a:latin typeface="Helvetica Neue Light"/>
                <a:ea typeface="Helvetica Neue Light"/>
                <a:cs typeface="Helvetica Neue Light"/>
                <a:sym typeface="Helvetica Neue Light"/>
              </a:endParaRPr>
            </a:p>
          </p:txBody>
        </p:sp>
        <p:sp>
          <p:nvSpPr>
            <p:cNvPr id="561" name="Google Shape;561;p50"/>
            <p:cNvSpPr txBox="1"/>
            <p:nvPr/>
          </p:nvSpPr>
          <p:spPr>
            <a:xfrm>
              <a:off x="8152061" y="9891538"/>
              <a:ext cx="977100" cy="816600"/>
            </a:xfrm>
            <a:prstGeom prst="rect">
              <a:avLst/>
            </a:prstGeom>
            <a:no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602"/>
                <a:buFont typeface="Arial"/>
                <a:buNone/>
              </a:pPr>
              <a:r>
                <a:rPr b="1" i="0" lang="en" sz="1601" u="none" cap="none" strike="noStrike">
                  <a:solidFill>
                    <a:srgbClr val="000000"/>
                  </a:solidFill>
                  <a:latin typeface="Arial"/>
                  <a:ea typeface="Arial"/>
                  <a:cs typeface="Arial"/>
                  <a:sym typeface="Arial"/>
                </a:rPr>
                <a:t>Th</a:t>
              </a:r>
              <a:endParaRPr sz="533"/>
            </a:p>
          </p:txBody>
        </p:sp>
        <p:sp>
          <p:nvSpPr>
            <p:cNvPr id="562" name="Google Shape;562;p50"/>
            <p:cNvSpPr/>
            <p:nvPr/>
          </p:nvSpPr>
          <p:spPr>
            <a:xfrm>
              <a:off x="7041784" y="7665252"/>
              <a:ext cx="843300" cy="843300"/>
            </a:xfrm>
            <a:prstGeom prst="ellipse">
              <a:avLst/>
            </a:prstGeom>
            <a:solidFill>
              <a:srgbClr val="FFFB00"/>
            </a:solid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220"/>
                <a:buFont typeface="Helvetica Neue Light"/>
                <a:buNone/>
              </a:pPr>
              <a:r>
                <a:t/>
              </a:r>
              <a:endParaRPr b="0" i="0" sz="1220" u="none" cap="none" strike="noStrike">
                <a:solidFill>
                  <a:srgbClr val="000000"/>
                </a:solidFill>
                <a:latin typeface="Helvetica Neue Light"/>
                <a:ea typeface="Helvetica Neue Light"/>
                <a:cs typeface="Helvetica Neue Light"/>
                <a:sym typeface="Helvetica Neue Light"/>
              </a:endParaRPr>
            </a:p>
          </p:txBody>
        </p:sp>
        <p:sp>
          <p:nvSpPr>
            <p:cNvPr id="563" name="Google Shape;563;p50"/>
            <p:cNvSpPr txBox="1"/>
            <p:nvPr/>
          </p:nvSpPr>
          <p:spPr>
            <a:xfrm>
              <a:off x="7060485" y="7713884"/>
              <a:ext cx="829200" cy="746100"/>
            </a:xfrm>
            <a:prstGeom prst="rect">
              <a:avLst/>
            </a:prstGeom>
            <a:no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602"/>
                <a:buFont typeface="Arial"/>
                <a:buNone/>
              </a:pPr>
              <a:r>
                <a:rPr b="1" i="0" lang="en" sz="1601" u="none" cap="none" strike="noStrike">
                  <a:solidFill>
                    <a:srgbClr val="000000"/>
                  </a:solidFill>
                  <a:latin typeface="Arial"/>
                  <a:ea typeface="Arial"/>
                  <a:cs typeface="Arial"/>
                  <a:sym typeface="Arial"/>
                </a:rPr>
                <a:t>Th</a:t>
              </a:r>
              <a:endParaRPr sz="533"/>
            </a:p>
          </p:txBody>
        </p:sp>
        <p:sp>
          <p:nvSpPr>
            <p:cNvPr id="564" name="Google Shape;564;p50"/>
            <p:cNvSpPr/>
            <p:nvPr/>
          </p:nvSpPr>
          <p:spPr>
            <a:xfrm>
              <a:off x="7920976" y="6411359"/>
              <a:ext cx="843300" cy="843300"/>
            </a:xfrm>
            <a:prstGeom prst="ellipse">
              <a:avLst/>
            </a:prstGeom>
            <a:solidFill>
              <a:srgbClr val="FFFB00"/>
            </a:solid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220"/>
                <a:buFont typeface="Helvetica Neue Light"/>
                <a:buNone/>
              </a:pPr>
              <a:r>
                <a:t/>
              </a:r>
              <a:endParaRPr b="0" i="0" sz="1220" u="none" cap="none" strike="noStrike">
                <a:solidFill>
                  <a:srgbClr val="000000"/>
                </a:solidFill>
                <a:latin typeface="Helvetica Neue Light"/>
                <a:ea typeface="Helvetica Neue Light"/>
                <a:cs typeface="Helvetica Neue Light"/>
                <a:sym typeface="Helvetica Neue Light"/>
              </a:endParaRPr>
            </a:p>
          </p:txBody>
        </p:sp>
        <p:sp>
          <p:nvSpPr>
            <p:cNvPr id="565" name="Google Shape;565;p50"/>
            <p:cNvSpPr txBox="1"/>
            <p:nvPr/>
          </p:nvSpPr>
          <p:spPr>
            <a:xfrm>
              <a:off x="7918606" y="6457946"/>
              <a:ext cx="898800" cy="750000"/>
            </a:xfrm>
            <a:prstGeom prst="rect">
              <a:avLst/>
            </a:prstGeom>
            <a:no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602"/>
                <a:buFont typeface="Arial"/>
                <a:buNone/>
              </a:pPr>
              <a:r>
                <a:rPr b="1" i="0" lang="en" sz="1601" u="none" cap="none" strike="noStrike">
                  <a:solidFill>
                    <a:srgbClr val="000000"/>
                  </a:solidFill>
                  <a:latin typeface="Arial"/>
                  <a:ea typeface="Arial"/>
                  <a:cs typeface="Arial"/>
                  <a:sym typeface="Arial"/>
                </a:rPr>
                <a:t>Th</a:t>
              </a:r>
              <a:endParaRPr sz="533"/>
            </a:p>
          </p:txBody>
        </p:sp>
        <p:sp>
          <p:nvSpPr>
            <p:cNvPr id="566" name="Google Shape;566;p50"/>
            <p:cNvSpPr/>
            <p:nvPr/>
          </p:nvSpPr>
          <p:spPr>
            <a:xfrm>
              <a:off x="9294913" y="7372156"/>
              <a:ext cx="843300" cy="843300"/>
            </a:xfrm>
            <a:prstGeom prst="ellipse">
              <a:avLst/>
            </a:prstGeom>
            <a:solidFill>
              <a:srgbClr val="FFFB00"/>
            </a:solid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220"/>
                <a:buFont typeface="Helvetica Neue Light"/>
                <a:buNone/>
              </a:pPr>
              <a:r>
                <a:t/>
              </a:r>
              <a:endParaRPr b="0" i="0" sz="1220" u="none" cap="none" strike="noStrike">
                <a:solidFill>
                  <a:srgbClr val="000000"/>
                </a:solidFill>
                <a:latin typeface="Helvetica Neue Light"/>
                <a:ea typeface="Helvetica Neue Light"/>
                <a:cs typeface="Helvetica Neue Light"/>
                <a:sym typeface="Helvetica Neue Light"/>
              </a:endParaRPr>
            </a:p>
          </p:txBody>
        </p:sp>
        <p:sp>
          <p:nvSpPr>
            <p:cNvPr id="567" name="Google Shape;567;p50"/>
            <p:cNvSpPr txBox="1"/>
            <p:nvPr/>
          </p:nvSpPr>
          <p:spPr>
            <a:xfrm>
              <a:off x="9266136" y="7396419"/>
              <a:ext cx="900900" cy="794700"/>
            </a:xfrm>
            <a:prstGeom prst="rect">
              <a:avLst/>
            </a:prstGeom>
            <a:no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602"/>
                <a:buFont typeface="Arial"/>
                <a:buNone/>
              </a:pPr>
              <a:r>
                <a:rPr b="1" i="0" lang="en" sz="1601" u="none" cap="none" strike="noStrike">
                  <a:solidFill>
                    <a:srgbClr val="000000"/>
                  </a:solidFill>
                  <a:latin typeface="Arial"/>
                  <a:ea typeface="Arial"/>
                  <a:cs typeface="Arial"/>
                  <a:sym typeface="Arial"/>
                </a:rPr>
                <a:t>Th</a:t>
              </a:r>
              <a:endParaRPr sz="533"/>
            </a:p>
          </p:txBody>
        </p:sp>
        <p:sp>
          <p:nvSpPr>
            <p:cNvPr id="568" name="Google Shape;568;p50"/>
            <p:cNvSpPr/>
            <p:nvPr/>
          </p:nvSpPr>
          <p:spPr>
            <a:xfrm>
              <a:off x="7249838" y="4454775"/>
              <a:ext cx="843300" cy="843300"/>
            </a:xfrm>
            <a:prstGeom prst="ellipse">
              <a:avLst/>
            </a:prstGeom>
            <a:solidFill>
              <a:srgbClr val="FFFB00"/>
            </a:solid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220"/>
                <a:buFont typeface="Helvetica Neue Light"/>
                <a:buNone/>
              </a:pPr>
              <a:r>
                <a:t/>
              </a:r>
              <a:endParaRPr b="0" i="0" sz="1220" u="none" cap="none" strike="noStrike">
                <a:solidFill>
                  <a:srgbClr val="000000"/>
                </a:solidFill>
                <a:latin typeface="Helvetica Neue Light"/>
                <a:ea typeface="Helvetica Neue Light"/>
                <a:cs typeface="Helvetica Neue Light"/>
                <a:sym typeface="Helvetica Neue Light"/>
              </a:endParaRPr>
            </a:p>
          </p:txBody>
        </p:sp>
        <p:sp>
          <p:nvSpPr>
            <p:cNvPr id="569" name="Google Shape;569;p50"/>
            <p:cNvSpPr txBox="1"/>
            <p:nvPr/>
          </p:nvSpPr>
          <p:spPr>
            <a:xfrm>
              <a:off x="7249838" y="4478061"/>
              <a:ext cx="953400" cy="796800"/>
            </a:xfrm>
            <a:prstGeom prst="rect">
              <a:avLst/>
            </a:prstGeom>
            <a:no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602"/>
                <a:buFont typeface="Arial"/>
                <a:buNone/>
              </a:pPr>
              <a:r>
                <a:rPr b="1" i="0" lang="en" sz="1601" u="none" cap="none" strike="noStrike">
                  <a:solidFill>
                    <a:srgbClr val="000000"/>
                  </a:solidFill>
                  <a:latin typeface="Arial"/>
                  <a:ea typeface="Arial"/>
                  <a:cs typeface="Arial"/>
                  <a:sym typeface="Arial"/>
                </a:rPr>
                <a:t>Th</a:t>
              </a:r>
              <a:endParaRPr sz="533"/>
            </a:p>
          </p:txBody>
        </p:sp>
        <p:sp>
          <p:nvSpPr>
            <p:cNvPr id="570" name="Google Shape;570;p50"/>
            <p:cNvSpPr/>
            <p:nvPr/>
          </p:nvSpPr>
          <p:spPr>
            <a:xfrm>
              <a:off x="6299992" y="5783783"/>
              <a:ext cx="843300" cy="843300"/>
            </a:xfrm>
            <a:prstGeom prst="ellipse">
              <a:avLst/>
            </a:prstGeom>
            <a:solidFill>
              <a:srgbClr val="FFFB00"/>
            </a:solid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220"/>
                <a:buFont typeface="Helvetica Neue Light"/>
                <a:buNone/>
              </a:pPr>
              <a:r>
                <a:t/>
              </a:r>
              <a:endParaRPr b="0" i="0" sz="1220" u="none" cap="none" strike="noStrike">
                <a:solidFill>
                  <a:srgbClr val="000000"/>
                </a:solidFill>
                <a:latin typeface="Helvetica Neue Light"/>
                <a:ea typeface="Helvetica Neue Light"/>
                <a:cs typeface="Helvetica Neue Light"/>
                <a:sym typeface="Helvetica Neue Light"/>
              </a:endParaRPr>
            </a:p>
          </p:txBody>
        </p:sp>
        <p:sp>
          <p:nvSpPr>
            <p:cNvPr id="571" name="Google Shape;571;p50"/>
            <p:cNvSpPr txBox="1"/>
            <p:nvPr/>
          </p:nvSpPr>
          <p:spPr>
            <a:xfrm>
              <a:off x="6309685" y="5836292"/>
              <a:ext cx="953400" cy="847500"/>
            </a:xfrm>
            <a:prstGeom prst="rect">
              <a:avLst/>
            </a:prstGeom>
            <a:no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602"/>
                <a:buFont typeface="Arial"/>
                <a:buNone/>
              </a:pPr>
              <a:r>
                <a:rPr b="1" i="0" lang="en" sz="1601" u="none" cap="none" strike="noStrike">
                  <a:solidFill>
                    <a:srgbClr val="000000"/>
                  </a:solidFill>
                  <a:latin typeface="Arial"/>
                  <a:ea typeface="Arial"/>
                  <a:cs typeface="Arial"/>
                  <a:sym typeface="Arial"/>
                </a:rPr>
                <a:t>Th</a:t>
              </a:r>
              <a:endParaRPr sz="533"/>
            </a:p>
          </p:txBody>
        </p:sp>
        <p:sp>
          <p:nvSpPr>
            <p:cNvPr id="572" name="Google Shape;572;p50"/>
            <p:cNvSpPr/>
            <p:nvPr/>
          </p:nvSpPr>
          <p:spPr>
            <a:xfrm>
              <a:off x="5699070" y="7083714"/>
              <a:ext cx="843300" cy="843300"/>
            </a:xfrm>
            <a:prstGeom prst="ellipse">
              <a:avLst/>
            </a:prstGeom>
            <a:solidFill>
              <a:srgbClr val="FFFB00"/>
            </a:solid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220"/>
                <a:buFont typeface="Helvetica Neue Light"/>
                <a:buNone/>
              </a:pPr>
              <a:r>
                <a:t/>
              </a:r>
              <a:endParaRPr b="0" i="0" sz="1220" u="none" cap="none" strike="noStrike">
                <a:solidFill>
                  <a:srgbClr val="000000"/>
                </a:solidFill>
                <a:latin typeface="Helvetica Neue Light"/>
                <a:ea typeface="Helvetica Neue Light"/>
                <a:cs typeface="Helvetica Neue Light"/>
                <a:sym typeface="Helvetica Neue Light"/>
              </a:endParaRPr>
            </a:p>
          </p:txBody>
        </p:sp>
        <p:sp>
          <p:nvSpPr>
            <p:cNvPr id="573" name="Google Shape;573;p50"/>
            <p:cNvSpPr txBox="1"/>
            <p:nvPr/>
          </p:nvSpPr>
          <p:spPr>
            <a:xfrm>
              <a:off x="5671782" y="7118906"/>
              <a:ext cx="897900" cy="772800"/>
            </a:xfrm>
            <a:prstGeom prst="rect">
              <a:avLst/>
            </a:prstGeom>
            <a:no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602"/>
                <a:buFont typeface="Arial"/>
                <a:buNone/>
              </a:pPr>
              <a:r>
                <a:rPr b="1" i="0" lang="en" sz="1601" u="none" cap="none" strike="noStrike">
                  <a:solidFill>
                    <a:srgbClr val="000000"/>
                  </a:solidFill>
                  <a:latin typeface="Arial"/>
                  <a:ea typeface="Arial"/>
                  <a:cs typeface="Arial"/>
                  <a:sym typeface="Arial"/>
                </a:rPr>
                <a:t>Th</a:t>
              </a:r>
              <a:endParaRPr sz="533"/>
            </a:p>
          </p:txBody>
        </p:sp>
        <p:sp>
          <p:nvSpPr>
            <p:cNvPr id="574" name="Google Shape;574;p50"/>
            <p:cNvSpPr/>
            <p:nvPr/>
          </p:nvSpPr>
          <p:spPr>
            <a:xfrm>
              <a:off x="4409994" y="6160620"/>
              <a:ext cx="843300" cy="843300"/>
            </a:xfrm>
            <a:prstGeom prst="ellipse">
              <a:avLst/>
            </a:prstGeom>
            <a:solidFill>
              <a:srgbClr val="FFFB00"/>
            </a:solid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220"/>
                <a:buFont typeface="Helvetica Neue Light"/>
                <a:buNone/>
              </a:pPr>
              <a:r>
                <a:t/>
              </a:r>
              <a:endParaRPr b="0" i="0" sz="1220" u="none" cap="none" strike="noStrike">
                <a:solidFill>
                  <a:srgbClr val="000000"/>
                </a:solidFill>
                <a:latin typeface="Helvetica Neue Light"/>
                <a:ea typeface="Helvetica Neue Light"/>
                <a:cs typeface="Helvetica Neue Light"/>
                <a:sym typeface="Helvetica Neue Light"/>
              </a:endParaRPr>
            </a:p>
          </p:txBody>
        </p:sp>
        <p:sp>
          <p:nvSpPr>
            <p:cNvPr id="575" name="Google Shape;575;p50"/>
            <p:cNvSpPr txBox="1"/>
            <p:nvPr/>
          </p:nvSpPr>
          <p:spPr>
            <a:xfrm>
              <a:off x="4393589" y="6259969"/>
              <a:ext cx="876000" cy="722100"/>
            </a:xfrm>
            <a:prstGeom prst="rect">
              <a:avLst/>
            </a:prstGeom>
            <a:no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602"/>
                <a:buFont typeface="Arial"/>
                <a:buNone/>
              </a:pPr>
              <a:r>
                <a:rPr b="1" i="0" lang="en" sz="1601" u="none" cap="none" strike="noStrike">
                  <a:solidFill>
                    <a:srgbClr val="000000"/>
                  </a:solidFill>
                  <a:latin typeface="Arial"/>
                  <a:ea typeface="Arial"/>
                  <a:cs typeface="Arial"/>
                  <a:sym typeface="Arial"/>
                </a:rPr>
                <a:t>Th</a:t>
              </a:r>
              <a:endParaRPr sz="533"/>
            </a:p>
          </p:txBody>
        </p:sp>
        <p:sp>
          <p:nvSpPr>
            <p:cNvPr id="576" name="Google Shape;576;p50"/>
            <p:cNvSpPr/>
            <p:nvPr/>
          </p:nvSpPr>
          <p:spPr>
            <a:xfrm>
              <a:off x="6299992" y="3902314"/>
              <a:ext cx="843300" cy="843300"/>
            </a:xfrm>
            <a:prstGeom prst="ellipse">
              <a:avLst/>
            </a:prstGeom>
            <a:solidFill>
              <a:srgbClr val="FFFB00"/>
            </a:solid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220"/>
                <a:buFont typeface="Helvetica Neue Light"/>
                <a:buNone/>
              </a:pPr>
              <a:r>
                <a:t/>
              </a:r>
              <a:endParaRPr b="0" i="0" sz="1220" u="none" cap="none" strike="noStrike">
                <a:solidFill>
                  <a:srgbClr val="000000"/>
                </a:solidFill>
                <a:latin typeface="Helvetica Neue Light"/>
                <a:ea typeface="Helvetica Neue Light"/>
                <a:cs typeface="Helvetica Neue Light"/>
                <a:sym typeface="Helvetica Neue Light"/>
              </a:endParaRPr>
            </a:p>
          </p:txBody>
        </p:sp>
        <p:sp>
          <p:nvSpPr>
            <p:cNvPr id="577" name="Google Shape;577;p50"/>
            <p:cNvSpPr txBox="1"/>
            <p:nvPr/>
          </p:nvSpPr>
          <p:spPr>
            <a:xfrm>
              <a:off x="6269229" y="3963319"/>
              <a:ext cx="873900" cy="721200"/>
            </a:xfrm>
            <a:prstGeom prst="rect">
              <a:avLst/>
            </a:prstGeom>
            <a:no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602"/>
                <a:buFont typeface="Arial"/>
                <a:buNone/>
              </a:pPr>
              <a:r>
                <a:rPr b="1" i="0" lang="en" sz="1601" u="none" cap="none" strike="noStrike">
                  <a:solidFill>
                    <a:srgbClr val="000000"/>
                  </a:solidFill>
                  <a:latin typeface="Arial"/>
                  <a:ea typeface="Arial"/>
                  <a:cs typeface="Arial"/>
                  <a:sym typeface="Arial"/>
                </a:rPr>
                <a:t>Th</a:t>
              </a:r>
              <a:endParaRPr sz="533"/>
            </a:p>
          </p:txBody>
        </p:sp>
        <p:sp>
          <p:nvSpPr>
            <p:cNvPr id="578" name="Google Shape;578;p50"/>
            <p:cNvSpPr/>
            <p:nvPr/>
          </p:nvSpPr>
          <p:spPr>
            <a:xfrm>
              <a:off x="3314765" y="4454775"/>
              <a:ext cx="843300" cy="843300"/>
            </a:xfrm>
            <a:prstGeom prst="ellipse">
              <a:avLst/>
            </a:prstGeom>
            <a:solidFill>
              <a:srgbClr val="FFFB00"/>
            </a:solid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220"/>
                <a:buFont typeface="Helvetica Neue Light"/>
                <a:buNone/>
              </a:pPr>
              <a:r>
                <a:t/>
              </a:r>
              <a:endParaRPr b="0" i="0" sz="1220" u="none" cap="none" strike="noStrike">
                <a:solidFill>
                  <a:srgbClr val="000000"/>
                </a:solidFill>
                <a:latin typeface="Helvetica Neue Light"/>
                <a:ea typeface="Helvetica Neue Light"/>
                <a:cs typeface="Helvetica Neue Light"/>
                <a:sym typeface="Helvetica Neue Light"/>
              </a:endParaRPr>
            </a:p>
          </p:txBody>
        </p:sp>
        <p:sp>
          <p:nvSpPr>
            <p:cNvPr id="579" name="Google Shape;579;p50"/>
            <p:cNvSpPr txBox="1"/>
            <p:nvPr/>
          </p:nvSpPr>
          <p:spPr>
            <a:xfrm>
              <a:off x="3299383" y="4515268"/>
              <a:ext cx="873900" cy="722100"/>
            </a:xfrm>
            <a:prstGeom prst="rect">
              <a:avLst/>
            </a:prstGeom>
            <a:no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602"/>
                <a:buFont typeface="Arial"/>
                <a:buNone/>
              </a:pPr>
              <a:r>
                <a:rPr b="1" i="0" lang="en" sz="1601" u="none" cap="none" strike="noStrike">
                  <a:solidFill>
                    <a:srgbClr val="000000"/>
                  </a:solidFill>
                  <a:latin typeface="Arial"/>
                  <a:ea typeface="Arial"/>
                  <a:cs typeface="Arial"/>
                  <a:sym typeface="Arial"/>
                </a:rPr>
                <a:t>Th</a:t>
              </a:r>
              <a:endParaRPr sz="533"/>
            </a:p>
          </p:txBody>
        </p:sp>
        <p:sp>
          <p:nvSpPr>
            <p:cNvPr id="580" name="Google Shape;580;p50"/>
            <p:cNvSpPr/>
            <p:nvPr/>
          </p:nvSpPr>
          <p:spPr>
            <a:xfrm>
              <a:off x="3101534" y="3030007"/>
              <a:ext cx="843300" cy="843300"/>
            </a:xfrm>
            <a:prstGeom prst="ellipse">
              <a:avLst/>
            </a:prstGeom>
            <a:solidFill>
              <a:srgbClr val="FFFB00"/>
            </a:solid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220"/>
                <a:buFont typeface="Helvetica Neue Light"/>
                <a:buNone/>
              </a:pPr>
              <a:r>
                <a:t/>
              </a:r>
              <a:endParaRPr b="0" i="0" sz="1220" u="none" cap="none" strike="noStrike">
                <a:solidFill>
                  <a:srgbClr val="000000"/>
                </a:solidFill>
                <a:latin typeface="Helvetica Neue Light"/>
                <a:ea typeface="Helvetica Neue Light"/>
                <a:cs typeface="Helvetica Neue Light"/>
                <a:sym typeface="Helvetica Neue Light"/>
              </a:endParaRPr>
            </a:p>
          </p:txBody>
        </p:sp>
        <p:sp>
          <p:nvSpPr>
            <p:cNvPr id="581" name="Google Shape;581;p50"/>
            <p:cNvSpPr txBox="1"/>
            <p:nvPr/>
          </p:nvSpPr>
          <p:spPr>
            <a:xfrm>
              <a:off x="3098570" y="3091012"/>
              <a:ext cx="849300" cy="721200"/>
            </a:xfrm>
            <a:prstGeom prst="rect">
              <a:avLst/>
            </a:prstGeom>
            <a:no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602"/>
                <a:buFont typeface="Arial"/>
                <a:buNone/>
              </a:pPr>
              <a:r>
                <a:rPr b="1" i="0" lang="en" sz="1601" u="none" cap="none" strike="noStrike">
                  <a:solidFill>
                    <a:srgbClr val="000000"/>
                  </a:solidFill>
                  <a:latin typeface="Arial"/>
                  <a:ea typeface="Arial"/>
                  <a:cs typeface="Arial"/>
                  <a:sym typeface="Arial"/>
                </a:rPr>
                <a:t>Th</a:t>
              </a:r>
              <a:endParaRPr sz="533"/>
            </a:p>
          </p:txBody>
        </p:sp>
        <p:sp>
          <p:nvSpPr>
            <p:cNvPr id="582" name="Google Shape;582;p50"/>
            <p:cNvSpPr/>
            <p:nvPr/>
          </p:nvSpPr>
          <p:spPr>
            <a:xfrm>
              <a:off x="8219068" y="8128155"/>
              <a:ext cx="843300" cy="843300"/>
            </a:xfrm>
            <a:prstGeom prst="ellipse">
              <a:avLst/>
            </a:prstGeom>
            <a:solidFill>
              <a:srgbClr val="00F900"/>
            </a:solid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220"/>
                <a:buFont typeface="Helvetica Neue Light"/>
                <a:buNone/>
              </a:pPr>
              <a:r>
                <a:t/>
              </a:r>
              <a:endParaRPr b="0" i="0" sz="1220" u="none" cap="none" strike="noStrike">
                <a:solidFill>
                  <a:srgbClr val="000000"/>
                </a:solidFill>
                <a:latin typeface="Helvetica Neue Light"/>
                <a:ea typeface="Helvetica Neue Light"/>
                <a:cs typeface="Helvetica Neue Light"/>
                <a:sym typeface="Helvetica Neue Light"/>
              </a:endParaRPr>
            </a:p>
          </p:txBody>
        </p:sp>
        <p:sp>
          <p:nvSpPr>
            <p:cNvPr id="583" name="Google Shape;583;p50"/>
            <p:cNvSpPr txBox="1"/>
            <p:nvPr/>
          </p:nvSpPr>
          <p:spPr>
            <a:xfrm>
              <a:off x="8296399" y="8201578"/>
              <a:ext cx="649800" cy="696300"/>
            </a:xfrm>
            <a:prstGeom prst="rect">
              <a:avLst/>
            </a:prstGeom>
            <a:no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602"/>
                <a:buFont typeface="Arial"/>
                <a:buNone/>
              </a:pPr>
              <a:r>
                <a:rPr b="1" i="0" lang="en" sz="1601" u="none" cap="none" strike="noStrike">
                  <a:solidFill>
                    <a:srgbClr val="000000"/>
                  </a:solidFill>
                  <a:latin typeface="Arial"/>
                  <a:ea typeface="Arial"/>
                  <a:cs typeface="Arial"/>
                  <a:sym typeface="Arial"/>
                </a:rPr>
                <a:t>U</a:t>
              </a:r>
              <a:endParaRPr sz="533"/>
            </a:p>
          </p:txBody>
        </p:sp>
        <p:sp>
          <p:nvSpPr>
            <p:cNvPr id="584" name="Google Shape;584;p50"/>
            <p:cNvSpPr/>
            <p:nvPr/>
          </p:nvSpPr>
          <p:spPr>
            <a:xfrm>
              <a:off x="8199683" y="5157466"/>
              <a:ext cx="843300" cy="843300"/>
            </a:xfrm>
            <a:prstGeom prst="ellipse">
              <a:avLst/>
            </a:prstGeom>
            <a:solidFill>
              <a:srgbClr val="00F900"/>
            </a:solid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220"/>
                <a:buFont typeface="Helvetica Neue Light"/>
                <a:buNone/>
              </a:pPr>
              <a:r>
                <a:t/>
              </a:r>
              <a:endParaRPr b="0" i="0" sz="1220" u="none" cap="none" strike="noStrike">
                <a:solidFill>
                  <a:srgbClr val="000000"/>
                </a:solidFill>
                <a:latin typeface="Helvetica Neue Light"/>
                <a:ea typeface="Helvetica Neue Light"/>
                <a:cs typeface="Helvetica Neue Light"/>
                <a:sym typeface="Helvetica Neue Light"/>
              </a:endParaRPr>
            </a:p>
          </p:txBody>
        </p:sp>
        <p:sp>
          <p:nvSpPr>
            <p:cNvPr id="585" name="Google Shape;585;p50"/>
            <p:cNvSpPr txBox="1"/>
            <p:nvPr/>
          </p:nvSpPr>
          <p:spPr>
            <a:xfrm>
              <a:off x="8309794" y="5218471"/>
              <a:ext cx="623100" cy="721200"/>
            </a:xfrm>
            <a:prstGeom prst="rect">
              <a:avLst/>
            </a:prstGeom>
            <a:no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602"/>
                <a:buFont typeface="Arial"/>
                <a:buNone/>
              </a:pPr>
              <a:r>
                <a:rPr b="1" i="0" lang="en" sz="1601" u="none" cap="none" strike="noStrike">
                  <a:solidFill>
                    <a:srgbClr val="000000"/>
                  </a:solidFill>
                  <a:latin typeface="Arial"/>
                  <a:ea typeface="Arial"/>
                  <a:cs typeface="Arial"/>
                  <a:sym typeface="Arial"/>
                </a:rPr>
                <a:t>U</a:t>
              </a:r>
              <a:endParaRPr sz="533"/>
            </a:p>
          </p:txBody>
        </p:sp>
      </p:grpSp>
      <p:pic>
        <p:nvPicPr>
          <p:cNvPr descr="Image" id="586" name="Google Shape;586;p50"/>
          <p:cNvPicPr preferRelativeResize="0"/>
          <p:nvPr/>
        </p:nvPicPr>
        <p:blipFill rotWithShape="1">
          <a:blip r:embed="rId5">
            <a:alphaModFix/>
          </a:blip>
          <a:srcRect b="0" l="0" r="0" t="0"/>
          <a:stretch/>
        </p:blipFill>
        <p:spPr>
          <a:xfrm>
            <a:off x="1959077" y="1342046"/>
            <a:ext cx="1139700" cy="1775156"/>
          </a:xfrm>
          <a:prstGeom prst="rect">
            <a:avLst/>
          </a:prstGeom>
          <a:noFill/>
          <a:ln>
            <a:noFill/>
          </a:ln>
        </p:spPr>
      </p:pic>
      <p:cxnSp>
        <p:nvCxnSpPr>
          <p:cNvPr id="587" name="Google Shape;587;p50"/>
          <p:cNvCxnSpPr/>
          <p:nvPr/>
        </p:nvCxnSpPr>
        <p:spPr>
          <a:xfrm flipH="1" rot="10800000">
            <a:off x="1346000" y="2396986"/>
            <a:ext cx="1139700" cy="1490700"/>
          </a:xfrm>
          <a:prstGeom prst="straightConnector1">
            <a:avLst/>
          </a:prstGeom>
          <a:noFill/>
          <a:ln cap="flat" cmpd="sng" w="38775">
            <a:solidFill>
              <a:srgbClr val="FF2600"/>
            </a:solidFill>
            <a:prstDash val="dot"/>
            <a:miter lim="400000"/>
            <a:headEnd len="sm" w="sm" type="none"/>
            <a:tailEnd len="med" w="med" type="triangle"/>
          </a:ln>
        </p:spPr>
      </p:cxnSp>
      <p:sp>
        <p:nvSpPr>
          <p:cNvPr id="588" name="Google Shape;588;p50"/>
          <p:cNvSpPr/>
          <p:nvPr/>
        </p:nvSpPr>
        <p:spPr>
          <a:xfrm>
            <a:off x="8603175" y="4716775"/>
            <a:ext cx="554400" cy="336300"/>
          </a:xfrm>
          <a:prstGeom prst="roundRect">
            <a:avLst>
              <a:gd fmla="val 16667" name="adj"/>
            </a:avLst>
          </a:prstGeom>
          <a:solidFill>
            <a:srgbClr val="BEBEBE"/>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Nunito Sans"/>
              <a:ea typeface="Nunito Sans"/>
              <a:cs typeface="Nunito Sans"/>
              <a:sym typeface="Nunito Sans"/>
            </a:endParaRPr>
          </a:p>
        </p:txBody>
      </p:sp>
      <p:sp>
        <p:nvSpPr>
          <p:cNvPr id="589" name="Google Shape;589;p50"/>
          <p:cNvSpPr txBox="1"/>
          <p:nvPr/>
        </p:nvSpPr>
        <p:spPr>
          <a:xfrm>
            <a:off x="-64358" y="1319775"/>
            <a:ext cx="2190000" cy="518700"/>
          </a:xfrm>
          <a:prstGeom prst="rect">
            <a:avLst/>
          </a:prstGeom>
          <a:noFill/>
          <a:ln>
            <a:noFill/>
          </a:ln>
        </p:spPr>
        <p:txBody>
          <a:bodyPr anchorCtr="0" anchor="ctr" bIns="27250" lIns="27250" spcFirstLastPara="1" rIns="27250" wrap="square" tIns="27250">
            <a:spAutoFit/>
          </a:bodyPr>
          <a:lstStyle/>
          <a:p>
            <a:pPr indent="0" lvl="0" marL="0" marR="0" rtl="0" algn="ctr">
              <a:lnSpc>
                <a:spcPct val="100000"/>
              </a:lnSpc>
              <a:spcBef>
                <a:spcPts val="0"/>
              </a:spcBef>
              <a:spcAft>
                <a:spcPts val="0"/>
              </a:spcAft>
              <a:buClr>
                <a:srgbClr val="000000"/>
              </a:buClr>
              <a:buSzPts val="1564"/>
              <a:buFont typeface="Arial"/>
              <a:buNone/>
            </a:pPr>
            <a:r>
              <a:rPr b="0" i="0" lang="en" sz="1563" u="none" cap="none" strike="noStrike">
                <a:solidFill>
                  <a:schemeClr val="dk1"/>
                </a:solidFill>
                <a:latin typeface="Arial"/>
                <a:ea typeface="Arial"/>
                <a:cs typeface="Arial"/>
                <a:sym typeface="Arial"/>
              </a:rPr>
              <a:t>Anti-neutrino Detector</a:t>
            </a:r>
            <a:endParaRPr b="0" i="0" sz="1563" u="none" cap="none" strike="noStrike">
              <a:solidFill>
                <a:schemeClr val="dk1"/>
              </a:solidFill>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449"/>
              <a:buFont typeface="Arial"/>
              <a:buNone/>
            </a:pPr>
            <a:r>
              <a:rPr b="0" i="0" lang="en" sz="1449" u="none" cap="none" strike="noStrike">
                <a:solidFill>
                  <a:schemeClr val="dk1"/>
                </a:solidFill>
                <a:latin typeface="Arial"/>
                <a:ea typeface="Arial"/>
                <a:cs typeface="Arial"/>
                <a:sym typeface="Arial"/>
              </a:rPr>
              <a:t>(e.g. KamLAND)</a:t>
            </a:r>
            <a:endParaRPr sz="533">
              <a:solidFill>
                <a:schemeClr val="dk1"/>
              </a:solidFill>
            </a:endParaRPr>
          </a:p>
        </p:txBody>
      </p:sp>
      <p:pic>
        <p:nvPicPr>
          <p:cNvPr descr="Image" id="590" name="Google Shape;590;p50"/>
          <p:cNvPicPr preferRelativeResize="0"/>
          <p:nvPr/>
        </p:nvPicPr>
        <p:blipFill rotWithShape="1">
          <a:blip r:embed="rId6">
            <a:alphaModFix/>
          </a:blip>
          <a:srcRect b="0" l="0" r="0" t="0"/>
          <a:stretch/>
        </p:blipFill>
        <p:spPr>
          <a:xfrm>
            <a:off x="3923700" y="446322"/>
            <a:ext cx="342702" cy="323968"/>
          </a:xfrm>
          <a:prstGeom prst="rect">
            <a:avLst/>
          </a:prstGeom>
          <a:noFill/>
          <a:ln>
            <a:noFill/>
          </a:ln>
        </p:spPr>
      </p:pic>
      <p:pic>
        <p:nvPicPr>
          <p:cNvPr descr="4.1_times10^6_∕_.pdf" id="591" name="Google Shape;591;p50"/>
          <p:cNvPicPr preferRelativeResize="0"/>
          <p:nvPr/>
        </p:nvPicPr>
        <p:blipFill rotWithShape="1">
          <a:blip r:embed="rId7">
            <a:alphaModFix/>
          </a:blip>
          <a:srcRect b="0" l="0" r="0" t="0"/>
          <a:stretch/>
        </p:blipFill>
        <p:spPr>
          <a:xfrm>
            <a:off x="4445442" y="450752"/>
            <a:ext cx="2387447" cy="356100"/>
          </a:xfrm>
          <a:prstGeom prst="rect">
            <a:avLst/>
          </a:prstGeom>
          <a:noFill/>
          <a:ln>
            <a:noFill/>
          </a:ln>
        </p:spPr>
      </p:pic>
      <p:grpSp>
        <p:nvGrpSpPr>
          <p:cNvPr id="592" name="Google Shape;592;p50"/>
          <p:cNvGrpSpPr/>
          <p:nvPr/>
        </p:nvGrpSpPr>
        <p:grpSpPr>
          <a:xfrm>
            <a:off x="3582317" y="956730"/>
            <a:ext cx="4235963" cy="1353294"/>
            <a:chOff x="-516452" y="-34463"/>
            <a:chExt cx="11109266" cy="3549159"/>
          </a:xfrm>
        </p:grpSpPr>
        <p:grpSp>
          <p:nvGrpSpPr>
            <p:cNvPr id="593" name="Google Shape;593;p50"/>
            <p:cNvGrpSpPr/>
            <p:nvPr/>
          </p:nvGrpSpPr>
          <p:grpSpPr>
            <a:xfrm>
              <a:off x="-1" y="673310"/>
              <a:ext cx="10592815" cy="2841386"/>
              <a:chOff x="0" y="0"/>
              <a:chExt cx="10592815" cy="2841386"/>
            </a:xfrm>
          </p:grpSpPr>
          <p:pic>
            <p:nvPicPr>
              <p:cNvPr descr="droppedImage.pdf" id="594" name="Google Shape;594;p50"/>
              <p:cNvPicPr preferRelativeResize="0"/>
              <p:nvPr/>
            </p:nvPicPr>
            <p:blipFill rotWithShape="1">
              <a:blip r:embed="rId8">
                <a:alphaModFix/>
              </a:blip>
              <a:srcRect b="0" l="0" r="0" t="0"/>
              <a:stretch/>
            </p:blipFill>
            <p:spPr>
              <a:xfrm>
                <a:off x="397255" y="0"/>
                <a:ext cx="10195560" cy="2841386"/>
              </a:xfrm>
              <a:prstGeom prst="rect">
                <a:avLst/>
              </a:prstGeom>
              <a:noFill/>
              <a:ln>
                <a:noFill/>
              </a:ln>
            </p:spPr>
          </p:pic>
          <p:sp>
            <p:nvSpPr>
              <p:cNvPr id="595" name="Google Shape;595;p50"/>
              <p:cNvSpPr/>
              <p:nvPr/>
            </p:nvSpPr>
            <p:spPr>
              <a:xfrm>
                <a:off x="0" y="984725"/>
                <a:ext cx="1737600" cy="871800"/>
              </a:xfrm>
              <a:prstGeom prst="ellipse">
                <a:avLst/>
              </a:prstGeom>
              <a:solidFill>
                <a:srgbClr val="FFFB00"/>
              </a:solid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220"/>
                  <a:buFont typeface="Helvetica Neue Light"/>
                  <a:buNone/>
                </a:pPr>
                <a:r>
                  <a:t/>
                </a:r>
                <a:endParaRPr b="0" i="0" sz="1220" u="none" cap="none" strike="noStrike">
                  <a:solidFill>
                    <a:srgbClr val="000000"/>
                  </a:solidFill>
                  <a:latin typeface="Helvetica Neue Light"/>
                  <a:ea typeface="Helvetica Neue Light"/>
                  <a:cs typeface="Helvetica Neue Light"/>
                  <a:sym typeface="Helvetica Neue Light"/>
                </a:endParaRPr>
              </a:p>
            </p:txBody>
          </p:sp>
          <p:pic>
            <p:nvPicPr>
              <p:cNvPr descr="Image" id="596" name="Google Shape;596;p50"/>
              <p:cNvPicPr preferRelativeResize="0"/>
              <p:nvPr/>
            </p:nvPicPr>
            <p:blipFill rotWithShape="1">
              <a:blip r:embed="rId9">
                <a:alphaModFix/>
              </a:blip>
              <a:srcRect b="0" l="0" r="0" t="0"/>
              <a:stretch/>
            </p:blipFill>
            <p:spPr>
              <a:xfrm>
                <a:off x="235070" y="1183176"/>
                <a:ext cx="1267324" cy="475034"/>
              </a:xfrm>
              <a:prstGeom prst="rect">
                <a:avLst/>
              </a:prstGeom>
              <a:noFill/>
              <a:ln>
                <a:noFill/>
              </a:ln>
            </p:spPr>
          </p:pic>
          <p:sp>
            <p:nvSpPr>
              <p:cNvPr id="597" name="Google Shape;597;p50"/>
              <p:cNvSpPr/>
              <p:nvPr/>
            </p:nvSpPr>
            <p:spPr>
              <a:xfrm>
                <a:off x="17859" y="106896"/>
                <a:ext cx="1589400" cy="871800"/>
              </a:xfrm>
              <a:prstGeom prst="ellipse">
                <a:avLst/>
              </a:prstGeom>
              <a:solidFill>
                <a:srgbClr val="00F900"/>
              </a:solidFill>
              <a:ln>
                <a:noFill/>
              </a:ln>
            </p:spPr>
            <p:txBody>
              <a:bodyPr anchorCtr="0" anchor="ctr" bIns="27250" lIns="27250" spcFirstLastPara="1" rIns="27250" wrap="square" tIns="27250">
                <a:noAutofit/>
              </a:bodyPr>
              <a:lstStyle/>
              <a:p>
                <a:pPr indent="0" lvl="0" marL="0" marR="0" rtl="0" algn="ctr">
                  <a:lnSpc>
                    <a:spcPct val="100000"/>
                  </a:lnSpc>
                  <a:spcBef>
                    <a:spcPts val="0"/>
                  </a:spcBef>
                  <a:spcAft>
                    <a:spcPts val="0"/>
                  </a:spcAft>
                  <a:buClr>
                    <a:srgbClr val="000000"/>
                  </a:buClr>
                  <a:buSzPts val="1220"/>
                  <a:buFont typeface="Helvetica Neue Light"/>
                  <a:buNone/>
                </a:pPr>
                <a:r>
                  <a:t/>
                </a:r>
                <a:endParaRPr b="0" i="0" sz="1220" u="none" cap="none" strike="noStrike">
                  <a:solidFill>
                    <a:srgbClr val="000000"/>
                  </a:solidFill>
                  <a:latin typeface="Helvetica Neue Light"/>
                  <a:ea typeface="Helvetica Neue Light"/>
                  <a:cs typeface="Helvetica Neue Light"/>
                  <a:sym typeface="Helvetica Neue Light"/>
                </a:endParaRPr>
              </a:p>
            </p:txBody>
          </p:sp>
          <p:pic>
            <p:nvPicPr>
              <p:cNvPr descr="Image" id="598" name="Google Shape;598;p50"/>
              <p:cNvPicPr preferRelativeResize="0"/>
              <p:nvPr/>
            </p:nvPicPr>
            <p:blipFill rotWithShape="1">
              <a:blip r:embed="rId10">
                <a:alphaModFix/>
              </a:blip>
              <a:srcRect b="0" l="0" r="0" t="0"/>
              <a:stretch/>
            </p:blipFill>
            <p:spPr>
              <a:xfrm>
                <a:off x="279293" y="269628"/>
                <a:ext cx="1071722" cy="510753"/>
              </a:xfrm>
              <a:prstGeom prst="rect">
                <a:avLst/>
              </a:prstGeom>
              <a:noFill/>
              <a:ln>
                <a:noFill/>
              </a:ln>
            </p:spPr>
          </p:pic>
        </p:grpSp>
        <p:sp>
          <p:nvSpPr>
            <p:cNvPr id="599" name="Google Shape;599;p50"/>
            <p:cNvSpPr txBox="1"/>
            <p:nvPr/>
          </p:nvSpPr>
          <p:spPr>
            <a:xfrm>
              <a:off x="-516452" y="-34463"/>
              <a:ext cx="2171100" cy="790800"/>
            </a:xfrm>
            <a:prstGeom prst="rect">
              <a:avLst/>
            </a:prstGeom>
            <a:noFill/>
            <a:ln>
              <a:noFill/>
            </a:ln>
          </p:spPr>
          <p:txBody>
            <a:bodyPr anchorCtr="0" anchor="ctr" bIns="27250" lIns="27250" spcFirstLastPara="1" rIns="27250" wrap="square" tIns="27250">
              <a:spAutoFit/>
            </a:bodyPr>
            <a:lstStyle/>
            <a:p>
              <a:pPr indent="0" lvl="0" marL="0" marR="0" rtl="0" algn="ctr">
                <a:lnSpc>
                  <a:spcPct val="100000"/>
                </a:lnSpc>
                <a:spcBef>
                  <a:spcPts val="0"/>
                </a:spcBef>
                <a:spcAft>
                  <a:spcPts val="0"/>
                </a:spcAft>
                <a:buClr>
                  <a:srgbClr val="000000"/>
                </a:buClr>
                <a:buSzPts val="1602"/>
                <a:buFont typeface="Arial"/>
                <a:buNone/>
              </a:pPr>
              <a:r>
                <a:rPr b="1" i="0" lang="en" sz="1601" u="none" cap="none" strike="noStrike">
                  <a:solidFill>
                    <a:srgbClr val="000000"/>
                  </a:solidFill>
                  <a:latin typeface="Arial"/>
                  <a:ea typeface="Arial"/>
                  <a:cs typeface="Arial"/>
                  <a:sym typeface="Arial"/>
                </a:rPr>
                <a:t>β-decay</a:t>
              </a:r>
              <a:endParaRPr sz="533"/>
            </a:p>
          </p:txBody>
        </p:sp>
      </p:grpSp>
      <p:sp>
        <p:nvSpPr>
          <p:cNvPr id="600" name="Google Shape;600;p50"/>
          <p:cNvSpPr txBox="1"/>
          <p:nvPr/>
        </p:nvSpPr>
        <p:spPr>
          <a:xfrm>
            <a:off x="2506025" y="37403"/>
            <a:ext cx="6595500" cy="356100"/>
          </a:xfrm>
          <a:prstGeom prst="rect">
            <a:avLst/>
          </a:prstGeom>
          <a:noFill/>
          <a:ln>
            <a:noFill/>
          </a:ln>
        </p:spPr>
        <p:txBody>
          <a:bodyPr anchorCtr="0" anchor="ctr" bIns="19350" lIns="19350" spcFirstLastPara="1" rIns="19350" wrap="square" tIns="19350">
            <a:spAutoFit/>
          </a:bodyPr>
          <a:lstStyle/>
          <a:p>
            <a:pPr indent="0" lvl="0" marL="0" marR="0" rtl="0" algn="ctr">
              <a:lnSpc>
                <a:spcPct val="100000"/>
              </a:lnSpc>
              <a:spcBef>
                <a:spcPts val="0"/>
              </a:spcBef>
              <a:spcAft>
                <a:spcPts val="0"/>
              </a:spcAft>
              <a:buClr>
                <a:srgbClr val="000000"/>
              </a:buClr>
              <a:buSzPts val="2059"/>
              <a:buFont typeface="Arial"/>
              <a:buNone/>
            </a:pPr>
            <a:r>
              <a:rPr b="0" i="0" lang="en" sz="2059" u="none" cap="none" strike="noStrike">
                <a:solidFill>
                  <a:srgbClr val="FF2600"/>
                </a:solidFill>
                <a:latin typeface="Arial"/>
                <a:ea typeface="Arial"/>
                <a:cs typeface="Arial"/>
                <a:sym typeface="Arial"/>
              </a:rPr>
              <a:t>Electron-antineutrinos from </a:t>
            </a:r>
            <a:r>
              <a:rPr b="0" i="0" lang="en" sz="2059" u="sng" cap="none" strike="noStrike">
                <a:solidFill>
                  <a:srgbClr val="FF2600"/>
                </a:solidFill>
                <a:latin typeface="Arial"/>
                <a:ea typeface="Arial"/>
                <a:cs typeface="Arial"/>
                <a:sym typeface="Arial"/>
              </a:rPr>
              <a:t>natural radioactive decays</a:t>
            </a:r>
            <a:endParaRPr sz="533">
              <a:solidFill>
                <a:srgbClr val="FF2600"/>
              </a:solidFill>
            </a:endParaRPr>
          </a:p>
        </p:txBody>
      </p:sp>
      <p:sp>
        <p:nvSpPr>
          <p:cNvPr id="601" name="Google Shape;601;p50"/>
          <p:cNvSpPr txBox="1"/>
          <p:nvPr/>
        </p:nvSpPr>
        <p:spPr>
          <a:xfrm>
            <a:off x="5786521" y="956729"/>
            <a:ext cx="1540800" cy="348600"/>
          </a:xfrm>
          <a:prstGeom prst="rect">
            <a:avLst/>
          </a:prstGeom>
          <a:noFill/>
          <a:ln>
            <a:noFill/>
          </a:ln>
        </p:spPr>
        <p:txBody>
          <a:bodyPr anchorCtr="0" anchor="ctr" bIns="27250" lIns="27250" spcFirstLastPara="1" rIns="27250" wrap="square" tIns="27250">
            <a:spAutoFit/>
          </a:bodyPr>
          <a:lstStyle/>
          <a:p>
            <a:pPr indent="0" lvl="0" marL="0" marR="0" rtl="0" algn="ctr">
              <a:lnSpc>
                <a:spcPct val="100000"/>
              </a:lnSpc>
              <a:spcBef>
                <a:spcPts val="0"/>
              </a:spcBef>
              <a:spcAft>
                <a:spcPts val="0"/>
              </a:spcAft>
              <a:buClr>
                <a:srgbClr val="FF2600"/>
              </a:buClr>
              <a:buSzPts val="1907"/>
              <a:buFont typeface="Arial"/>
              <a:buNone/>
            </a:pPr>
            <a:r>
              <a:rPr b="0" i="0" lang="en" sz="1906" u="none" cap="none" strike="noStrike">
                <a:solidFill>
                  <a:srgbClr val="FF2600"/>
                </a:solidFill>
                <a:latin typeface="Arial"/>
                <a:ea typeface="Arial"/>
                <a:cs typeface="Arial"/>
                <a:sym typeface="Arial"/>
              </a:rPr>
              <a:t>geo-neutrinos</a:t>
            </a:r>
            <a:endParaRPr sz="533"/>
          </a:p>
        </p:txBody>
      </p:sp>
      <p:sp>
        <p:nvSpPr>
          <p:cNvPr id="602" name="Google Shape;602;p50"/>
          <p:cNvSpPr/>
          <p:nvPr/>
        </p:nvSpPr>
        <p:spPr>
          <a:xfrm>
            <a:off x="4636711" y="2794012"/>
            <a:ext cx="1288500" cy="1593600"/>
          </a:xfrm>
          <a:prstGeom prst="rect">
            <a:avLst/>
          </a:prstGeom>
          <a:noFill/>
          <a:ln cap="flat" cmpd="sng" w="38775">
            <a:solidFill>
              <a:srgbClr val="FF7E79"/>
            </a:solidFill>
            <a:prstDash val="dashDot"/>
            <a:round/>
            <a:headEnd len="sm" w="sm" type="none"/>
            <a:tailEnd len="sm" w="sm" type="none"/>
          </a:ln>
        </p:spPr>
        <p:txBody>
          <a:bodyPr anchorCtr="0" anchor="ctr" bIns="24800" lIns="24800" spcFirstLastPara="1" rIns="24800" wrap="square" tIns="24800">
            <a:noAutofit/>
          </a:bodyPr>
          <a:lstStyle/>
          <a:p>
            <a:pPr indent="0" lvl="0" marL="15497" marR="15497" rtl="0" algn="l">
              <a:lnSpc>
                <a:spcPct val="100000"/>
              </a:lnSpc>
              <a:spcBef>
                <a:spcPts val="0"/>
              </a:spcBef>
              <a:spcAft>
                <a:spcPts val="0"/>
              </a:spcAft>
              <a:buClr>
                <a:srgbClr val="000000"/>
              </a:buClr>
              <a:buSzPts val="1144"/>
              <a:buFont typeface="Arial"/>
              <a:buNone/>
            </a:pPr>
            <a:r>
              <a:t/>
            </a:r>
            <a:endParaRPr b="0" i="0" sz="1144" u="none" cap="none" strike="noStrike">
              <a:solidFill>
                <a:srgbClr val="000000"/>
              </a:solidFill>
              <a:latin typeface="Arial"/>
              <a:ea typeface="Arial"/>
              <a:cs typeface="Arial"/>
              <a:sym typeface="Arial"/>
            </a:endParaRPr>
          </a:p>
        </p:txBody>
      </p:sp>
      <p:sp>
        <p:nvSpPr>
          <p:cNvPr id="603" name="Google Shape;603;p50"/>
          <p:cNvSpPr txBox="1"/>
          <p:nvPr/>
        </p:nvSpPr>
        <p:spPr>
          <a:xfrm>
            <a:off x="3448999" y="2305232"/>
            <a:ext cx="2393100" cy="324600"/>
          </a:xfrm>
          <a:prstGeom prst="rect">
            <a:avLst/>
          </a:prstGeom>
          <a:solidFill>
            <a:srgbClr val="FFFFFF"/>
          </a:solidFill>
          <a:ln>
            <a:noFill/>
          </a:ln>
        </p:spPr>
        <p:txBody>
          <a:bodyPr anchorCtr="0" anchor="ctr" bIns="19350" lIns="19350" spcFirstLastPara="1" rIns="19350" wrap="square" tIns="19350">
            <a:noAutofit/>
          </a:bodyPr>
          <a:lstStyle/>
          <a:p>
            <a:pPr indent="0" lvl="0" marL="0" marR="0" rtl="0" algn="ctr">
              <a:lnSpc>
                <a:spcPct val="100000"/>
              </a:lnSpc>
              <a:spcBef>
                <a:spcPts val="0"/>
              </a:spcBef>
              <a:spcAft>
                <a:spcPts val="0"/>
              </a:spcAft>
              <a:buClr>
                <a:srgbClr val="000000"/>
              </a:buClr>
              <a:buSzPts val="1220"/>
              <a:buFont typeface="Arial"/>
              <a:buNone/>
            </a:pPr>
            <a:r>
              <a:rPr b="1" i="0" lang="en" sz="1220" u="none" cap="none" strike="noStrike">
                <a:solidFill>
                  <a:srgbClr val="000000"/>
                </a:solidFill>
                <a:latin typeface="Arial"/>
                <a:ea typeface="Arial"/>
                <a:cs typeface="Arial"/>
                <a:sym typeface="Arial"/>
              </a:rPr>
              <a:t>Energy threshold, 1.8 MeV</a:t>
            </a:r>
            <a:endParaRPr sz="533"/>
          </a:p>
        </p:txBody>
      </p:sp>
      <p:grpSp>
        <p:nvGrpSpPr>
          <p:cNvPr id="604" name="Google Shape;604;p50"/>
          <p:cNvGrpSpPr/>
          <p:nvPr/>
        </p:nvGrpSpPr>
        <p:grpSpPr>
          <a:xfrm>
            <a:off x="5975968" y="3075338"/>
            <a:ext cx="3087958" cy="1199951"/>
            <a:chOff x="0" y="-26724"/>
            <a:chExt cx="8098500" cy="3147000"/>
          </a:xfrm>
        </p:grpSpPr>
        <p:sp>
          <p:nvSpPr>
            <p:cNvPr id="605" name="Google Shape;605;p50"/>
            <p:cNvSpPr txBox="1"/>
            <p:nvPr/>
          </p:nvSpPr>
          <p:spPr>
            <a:xfrm>
              <a:off x="0" y="-26724"/>
              <a:ext cx="8098500" cy="3147000"/>
            </a:xfrm>
            <a:prstGeom prst="rect">
              <a:avLst/>
            </a:prstGeom>
            <a:noFill/>
            <a:ln cap="flat" cmpd="sng" w="4800">
              <a:solidFill>
                <a:srgbClr val="000000"/>
              </a:solidFill>
              <a:prstDash val="solid"/>
              <a:miter lim="400000"/>
              <a:headEnd len="sm" w="sm" type="none"/>
              <a:tailEnd len="sm" w="sm" type="none"/>
            </a:ln>
          </p:spPr>
          <p:txBody>
            <a:bodyPr anchorCtr="0" anchor="ctr" bIns="38775" lIns="38775" spcFirstLastPara="1" rIns="38775" wrap="square" tIns="38775">
              <a:spAutoFit/>
            </a:bodyPr>
            <a:lstStyle/>
            <a:p>
              <a:pPr indent="-70832" lvl="0" marL="72647" marR="0" rtl="0" algn="l">
                <a:lnSpc>
                  <a:spcPct val="130000"/>
                </a:lnSpc>
                <a:spcBef>
                  <a:spcPts val="0"/>
                </a:spcBef>
                <a:spcAft>
                  <a:spcPts val="0"/>
                </a:spcAft>
                <a:buClr>
                  <a:srgbClr val="000000"/>
                </a:buClr>
                <a:buSzPts val="1115"/>
                <a:buFont typeface="Arial"/>
                <a:buChar char="*"/>
              </a:pPr>
              <a:r>
                <a:rPr b="0" i="0" lang="en" sz="1487" u="none" cap="none" strike="noStrike">
                  <a:solidFill>
                    <a:srgbClr val="000000"/>
                  </a:solidFill>
                  <a:latin typeface="Arial"/>
                  <a:ea typeface="Arial"/>
                  <a:cs typeface="Arial"/>
                  <a:sym typeface="Arial"/>
                </a:rPr>
                <a:t>Only geo-neutrinos from U and Th are detectable right now</a:t>
              </a:r>
              <a:endParaRPr sz="533"/>
            </a:p>
            <a:p>
              <a:pPr indent="-70832" lvl="0" marL="72647" marR="0" rtl="0" algn="l">
                <a:lnSpc>
                  <a:spcPct val="130000"/>
                </a:lnSpc>
                <a:spcBef>
                  <a:spcPts val="0"/>
                </a:spcBef>
                <a:spcAft>
                  <a:spcPts val="0"/>
                </a:spcAft>
                <a:buClr>
                  <a:srgbClr val="000000"/>
                </a:buClr>
                <a:buSzPts val="1115"/>
                <a:buFont typeface="Arial"/>
                <a:buChar char="*"/>
              </a:pPr>
              <a:r>
                <a:rPr b="0" baseline="30000" i="0" lang="en" sz="1487" u="none" cap="none" strike="noStrike">
                  <a:solidFill>
                    <a:srgbClr val="000000"/>
                  </a:solidFill>
                  <a:latin typeface="Arial"/>
                  <a:ea typeface="Arial"/>
                  <a:cs typeface="Arial"/>
                  <a:sym typeface="Arial"/>
                </a:rPr>
                <a:t>40</a:t>
              </a:r>
              <a:r>
                <a:rPr b="0" i="0" lang="en" sz="1487" u="none" cap="none" strike="noStrike">
                  <a:solidFill>
                    <a:srgbClr val="000000"/>
                  </a:solidFill>
                  <a:latin typeface="Arial"/>
                  <a:ea typeface="Arial"/>
                  <a:cs typeface="Arial"/>
                  <a:sym typeface="Arial"/>
                </a:rPr>
                <a:t>K geo-neutrino detection needs another technology.</a:t>
              </a:r>
              <a:endParaRPr sz="533"/>
            </a:p>
          </p:txBody>
        </p:sp>
        <p:grpSp>
          <p:nvGrpSpPr>
            <p:cNvPr id="606" name="Google Shape;606;p50"/>
            <p:cNvGrpSpPr/>
            <p:nvPr/>
          </p:nvGrpSpPr>
          <p:grpSpPr>
            <a:xfrm>
              <a:off x="7007596" y="-12701"/>
              <a:ext cx="872400" cy="858600"/>
              <a:chOff x="-90563" y="-86108"/>
              <a:chExt cx="872400" cy="858600"/>
            </a:xfrm>
          </p:grpSpPr>
          <p:sp>
            <p:nvSpPr>
              <p:cNvPr id="607" name="Google Shape;607;p50"/>
              <p:cNvSpPr/>
              <p:nvPr/>
            </p:nvSpPr>
            <p:spPr>
              <a:xfrm>
                <a:off x="2412" y="0"/>
                <a:ext cx="686400" cy="686400"/>
              </a:xfrm>
              <a:prstGeom prst="ellipse">
                <a:avLst/>
              </a:prstGeom>
              <a:solidFill>
                <a:srgbClr val="FFFB00"/>
              </a:solidFill>
              <a:ln>
                <a:noFill/>
              </a:ln>
            </p:spPr>
            <p:txBody>
              <a:bodyPr anchorCtr="0" anchor="ctr" bIns="19350" lIns="19350" spcFirstLastPara="1" rIns="19350" wrap="square" tIns="19350">
                <a:noAutofit/>
              </a:bodyPr>
              <a:lstStyle/>
              <a:p>
                <a:pPr indent="0" lvl="0" marL="0" marR="0" rtl="0" algn="ctr">
                  <a:lnSpc>
                    <a:spcPct val="100000"/>
                  </a:lnSpc>
                  <a:spcBef>
                    <a:spcPts val="0"/>
                  </a:spcBef>
                  <a:spcAft>
                    <a:spcPts val="0"/>
                  </a:spcAft>
                  <a:buClr>
                    <a:srgbClr val="000000"/>
                  </a:buClr>
                  <a:buSzPts val="915"/>
                  <a:buFont typeface="Helvetica Neue Light"/>
                  <a:buNone/>
                </a:pPr>
                <a:r>
                  <a:t/>
                </a:r>
                <a:endParaRPr b="0" i="0" sz="915" u="none" cap="none" strike="noStrike">
                  <a:solidFill>
                    <a:srgbClr val="000000"/>
                  </a:solidFill>
                  <a:latin typeface="Helvetica Neue Light"/>
                  <a:ea typeface="Helvetica Neue Light"/>
                  <a:cs typeface="Helvetica Neue Light"/>
                  <a:sym typeface="Helvetica Neue Light"/>
                </a:endParaRPr>
              </a:p>
            </p:txBody>
          </p:sp>
          <p:sp>
            <p:nvSpPr>
              <p:cNvPr id="608" name="Google Shape;608;p50"/>
              <p:cNvSpPr txBox="1"/>
              <p:nvPr/>
            </p:nvSpPr>
            <p:spPr>
              <a:xfrm>
                <a:off x="-90563" y="-86108"/>
                <a:ext cx="872400" cy="858600"/>
              </a:xfrm>
              <a:prstGeom prst="rect">
                <a:avLst/>
              </a:prstGeom>
              <a:noFill/>
              <a:ln>
                <a:noFill/>
              </a:ln>
            </p:spPr>
            <p:txBody>
              <a:bodyPr anchorCtr="0" anchor="ctr" bIns="19350" lIns="19350" spcFirstLastPara="1" rIns="19350" wrap="square" tIns="19350">
                <a:noAutofit/>
              </a:bodyPr>
              <a:lstStyle/>
              <a:p>
                <a:pPr indent="0" lvl="0" marL="0" marR="0" rtl="0" algn="ctr">
                  <a:lnSpc>
                    <a:spcPct val="100000"/>
                  </a:lnSpc>
                  <a:spcBef>
                    <a:spcPts val="0"/>
                  </a:spcBef>
                  <a:spcAft>
                    <a:spcPts val="0"/>
                  </a:spcAft>
                  <a:buClr>
                    <a:srgbClr val="000000"/>
                  </a:buClr>
                  <a:buSzPts val="1335"/>
                  <a:buFont typeface="Arial"/>
                  <a:buNone/>
                </a:pPr>
                <a:r>
                  <a:rPr b="1" i="0" lang="en" sz="1334" u="none" cap="none" strike="noStrike">
                    <a:solidFill>
                      <a:srgbClr val="000000"/>
                    </a:solidFill>
                    <a:latin typeface="Arial"/>
                    <a:ea typeface="Arial"/>
                    <a:cs typeface="Arial"/>
                    <a:sym typeface="Arial"/>
                  </a:rPr>
                  <a:t>Th</a:t>
                </a:r>
                <a:endParaRPr sz="533"/>
              </a:p>
            </p:txBody>
          </p:sp>
        </p:grpSp>
        <p:grpSp>
          <p:nvGrpSpPr>
            <p:cNvPr id="609" name="Google Shape;609;p50"/>
            <p:cNvGrpSpPr/>
            <p:nvPr/>
          </p:nvGrpSpPr>
          <p:grpSpPr>
            <a:xfrm>
              <a:off x="5611663" y="57074"/>
              <a:ext cx="612600" cy="693900"/>
              <a:chOff x="-5341" y="-45960"/>
              <a:chExt cx="612600" cy="693900"/>
            </a:xfrm>
          </p:grpSpPr>
          <p:sp>
            <p:nvSpPr>
              <p:cNvPr id="610" name="Google Shape;610;p50"/>
              <p:cNvSpPr/>
              <p:nvPr/>
            </p:nvSpPr>
            <p:spPr>
              <a:xfrm>
                <a:off x="0" y="0"/>
                <a:ext cx="601800" cy="601800"/>
              </a:xfrm>
              <a:prstGeom prst="ellipse">
                <a:avLst/>
              </a:prstGeom>
              <a:solidFill>
                <a:srgbClr val="00F900"/>
              </a:solidFill>
              <a:ln>
                <a:noFill/>
              </a:ln>
            </p:spPr>
            <p:txBody>
              <a:bodyPr anchorCtr="0" anchor="ctr" bIns="19350" lIns="19350" spcFirstLastPara="1" rIns="19350" wrap="square" tIns="19350">
                <a:noAutofit/>
              </a:bodyPr>
              <a:lstStyle/>
              <a:p>
                <a:pPr indent="0" lvl="0" marL="0" marR="0" rtl="0" algn="ctr">
                  <a:lnSpc>
                    <a:spcPct val="100000"/>
                  </a:lnSpc>
                  <a:spcBef>
                    <a:spcPts val="0"/>
                  </a:spcBef>
                  <a:spcAft>
                    <a:spcPts val="0"/>
                  </a:spcAft>
                  <a:buClr>
                    <a:srgbClr val="000000"/>
                  </a:buClr>
                  <a:buSzPts val="915"/>
                  <a:buFont typeface="Helvetica Neue Light"/>
                  <a:buNone/>
                </a:pPr>
                <a:r>
                  <a:t/>
                </a:r>
                <a:endParaRPr b="0" i="0" sz="915" u="none" cap="none" strike="noStrike">
                  <a:solidFill>
                    <a:srgbClr val="000000"/>
                  </a:solidFill>
                  <a:latin typeface="Helvetica Neue Light"/>
                  <a:ea typeface="Helvetica Neue Light"/>
                  <a:cs typeface="Helvetica Neue Light"/>
                  <a:sym typeface="Helvetica Neue Light"/>
                </a:endParaRPr>
              </a:p>
            </p:txBody>
          </p:sp>
          <p:sp>
            <p:nvSpPr>
              <p:cNvPr id="611" name="Google Shape;611;p50"/>
              <p:cNvSpPr txBox="1"/>
              <p:nvPr/>
            </p:nvSpPr>
            <p:spPr>
              <a:xfrm>
                <a:off x="-5341" y="-45960"/>
                <a:ext cx="612600" cy="693900"/>
              </a:xfrm>
              <a:prstGeom prst="rect">
                <a:avLst/>
              </a:prstGeom>
              <a:noFill/>
              <a:ln>
                <a:noFill/>
              </a:ln>
            </p:spPr>
            <p:txBody>
              <a:bodyPr anchorCtr="0" anchor="ctr" bIns="19350" lIns="19350" spcFirstLastPara="1" rIns="19350" wrap="square" tIns="19350">
                <a:noAutofit/>
              </a:bodyPr>
              <a:lstStyle/>
              <a:p>
                <a:pPr indent="0" lvl="0" marL="0" marR="0" rtl="0" algn="ctr">
                  <a:lnSpc>
                    <a:spcPct val="100000"/>
                  </a:lnSpc>
                  <a:spcBef>
                    <a:spcPts val="0"/>
                  </a:spcBef>
                  <a:spcAft>
                    <a:spcPts val="0"/>
                  </a:spcAft>
                  <a:buClr>
                    <a:srgbClr val="000000"/>
                  </a:buClr>
                  <a:buSzPts val="1335"/>
                  <a:buFont typeface="Arial"/>
                  <a:buNone/>
                </a:pPr>
                <a:r>
                  <a:rPr b="1" i="0" lang="en" sz="1334" u="none" cap="none" strike="noStrike">
                    <a:solidFill>
                      <a:srgbClr val="000000"/>
                    </a:solidFill>
                    <a:latin typeface="Arial"/>
                    <a:ea typeface="Arial"/>
                    <a:cs typeface="Arial"/>
                    <a:sym typeface="Arial"/>
                  </a:rPr>
                  <a:t>U</a:t>
                </a:r>
                <a:endParaRPr sz="533"/>
              </a:p>
            </p:txBody>
          </p:sp>
        </p:grpSp>
      </p:grpSp>
      <p:cxnSp>
        <p:nvCxnSpPr>
          <p:cNvPr id="612" name="Google Shape;612;p50"/>
          <p:cNvCxnSpPr/>
          <p:nvPr/>
        </p:nvCxnSpPr>
        <p:spPr>
          <a:xfrm flipH="1" rot="10800000">
            <a:off x="356159" y="2128971"/>
            <a:ext cx="1874700" cy="201300"/>
          </a:xfrm>
          <a:prstGeom prst="straightConnector1">
            <a:avLst/>
          </a:prstGeom>
          <a:noFill/>
          <a:ln cap="flat" cmpd="sng" w="38775">
            <a:solidFill>
              <a:srgbClr val="FF2600"/>
            </a:solidFill>
            <a:prstDash val="dot"/>
            <a:miter lim="400000"/>
            <a:headEnd len="sm" w="sm" type="none"/>
            <a:tailEnd len="med" w="med" type="triangle"/>
          </a:ln>
        </p:spPr>
      </p:cxnSp>
      <p:cxnSp>
        <p:nvCxnSpPr>
          <p:cNvPr id="613" name="Google Shape;613;p50"/>
          <p:cNvCxnSpPr/>
          <p:nvPr/>
        </p:nvCxnSpPr>
        <p:spPr>
          <a:xfrm flipH="1" rot="10800000">
            <a:off x="356159" y="2227074"/>
            <a:ext cx="1878600" cy="607200"/>
          </a:xfrm>
          <a:prstGeom prst="straightConnector1">
            <a:avLst/>
          </a:prstGeom>
          <a:noFill/>
          <a:ln cap="flat" cmpd="sng" w="38775">
            <a:solidFill>
              <a:srgbClr val="FF2600"/>
            </a:solidFill>
            <a:prstDash val="dot"/>
            <a:miter lim="400000"/>
            <a:headEnd len="sm" w="sm" type="none"/>
            <a:tailEnd len="med" w="med" type="triangle"/>
          </a:ln>
        </p:spPr>
      </p:cxnSp>
      <p:cxnSp>
        <p:nvCxnSpPr>
          <p:cNvPr id="614" name="Google Shape;614;p50"/>
          <p:cNvCxnSpPr/>
          <p:nvPr/>
        </p:nvCxnSpPr>
        <p:spPr>
          <a:xfrm flipH="1" rot="10800000">
            <a:off x="832917" y="2395216"/>
            <a:ext cx="1624200" cy="1066500"/>
          </a:xfrm>
          <a:prstGeom prst="straightConnector1">
            <a:avLst/>
          </a:prstGeom>
          <a:noFill/>
          <a:ln cap="flat" cmpd="sng" w="38775">
            <a:solidFill>
              <a:srgbClr val="FF2600"/>
            </a:solidFill>
            <a:prstDash val="dot"/>
            <a:miter lim="400000"/>
            <a:headEnd len="sm" w="sm" type="none"/>
            <a:tailEnd len="med" w="med" type="triangle"/>
          </a:ln>
        </p:spPr>
      </p:cxnSp>
      <p:cxnSp>
        <p:nvCxnSpPr>
          <p:cNvPr id="615" name="Google Shape;615;p50"/>
          <p:cNvCxnSpPr/>
          <p:nvPr/>
        </p:nvCxnSpPr>
        <p:spPr>
          <a:xfrm flipH="1" rot="10800000">
            <a:off x="1772812" y="2448493"/>
            <a:ext cx="731400" cy="1520700"/>
          </a:xfrm>
          <a:prstGeom prst="straightConnector1">
            <a:avLst/>
          </a:prstGeom>
          <a:noFill/>
          <a:ln cap="flat" cmpd="sng" w="38775">
            <a:solidFill>
              <a:srgbClr val="FF2600"/>
            </a:solidFill>
            <a:prstDash val="dot"/>
            <a:miter lim="400000"/>
            <a:headEnd len="sm" w="sm" type="none"/>
            <a:tailEnd len="med" w="med" type="triangle"/>
          </a:ln>
        </p:spPr>
      </p:cxnSp>
      <p:cxnSp>
        <p:nvCxnSpPr>
          <p:cNvPr id="616" name="Google Shape;616;p50"/>
          <p:cNvCxnSpPr/>
          <p:nvPr/>
        </p:nvCxnSpPr>
        <p:spPr>
          <a:xfrm flipH="1" rot="10800000">
            <a:off x="751187" y="2306465"/>
            <a:ext cx="1578900" cy="641100"/>
          </a:xfrm>
          <a:prstGeom prst="straightConnector1">
            <a:avLst/>
          </a:prstGeom>
          <a:noFill/>
          <a:ln cap="flat" cmpd="sng" w="38775">
            <a:solidFill>
              <a:srgbClr val="FF2600"/>
            </a:solidFill>
            <a:prstDash val="dot"/>
            <a:miter lim="400000"/>
            <a:headEnd len="sm" w="sm" type="none"/>
            <a:tailEnd len="med" w="med" type="triangle"/>
          </a:ln>
        </p:spPr>
      </p:cxnSp>
      <p:cxnSp>
        <p:nvCxnSpPr>
          <p:cNvPr id="617" name="Google Shape;617;p50"/>
          <p:cNvCxnSpPr/>
          <p:nvPr/>
        </p:nvCxnSpPr>
        <p:spPr>
          <a:xfrm flipH="1" rot="10800000">
            <a:off x="2176921" y="2446191"/>
            <a:ext cx="329100" cy="1689600"/>
          </a:xfrm>
          <a:prstGeom prst="straightConnector1">
            <a:avLst/>
          </a:prstGeom>
          <a:noFill/>
          <a:ln cap="flat" cmpd="sng" w="38775">
            <a:solidFill>
              <a:srgbClr val="FF2600"/>
            </a:solidFill>
            <a:prstDash val="dot"/>
            <a:miter lim="400000"/>
            <a:headEnd len="sm" w="sm" type="none"/>
            <a:tailEnd len="med" w="med" type="triangle"/>
          </a:ln>
        </p:spPr>
      </p:cxnSp>
      <p:pic>
        <p:nvPicPr>
          <p:cNvPr descr="bar_nu_e_+_p_rig.pdf" id="618" name="Google Shape;618;p50"/>
          <p:cNvPicPr preferRelativeResize="0"/>
          <p:nvPr/>
        </p:nvPicPr>
        <p:blipFill rotWithShape="1">
          <a:blip r:embed="rId11">
            <a:alphaModFix/>
          </a:blip>
          <a:srcRect b="0" l="0" r="0" t="0"/>
          <a:stretch/>
        </p:blipFill>
        <p:spPr>
          <a:xfrm>
            <a:off x="6192637" y="2703154"/>
            <a:ext cx="1704234" cy="256371"/>
          </a:xfrm>
          <a:prstGeom prst="rect">
            <a:avLst/>
          </a:prstGeom>
          <a:noFill/>
          <a:ln>
            <a:noFill/>
          </a:ln>
        </p:spPr>
      </p:pic>
      <p:sp>
        <p:nvSpPr>
          <p:cNvPr id="619" name="Google Shape;619;p50"/>
          <p:cNvSpPr txBox="1"/>
          <p:nvPr/>
        </p:nvSpPr>
        <p:spPr>
          <a:xfrm>
            <a:off x="5975968" y="2434403"/>
            <a:ext cx="1483500" cy="285600"/>
          </a:xfrm>
          <a:prstGeom prst="rect">
            <a:avLst/>
          </a:prstGeom>
          <a:noFill/>
          <a:ln>
            <a:noFill/>
          </a:ln>
        </p:spPr>
        <p:txBody>
          <a:bodyPr anchorCtr="0" anchor="ctr" bIns="19350" lIns="19350" spcFirstLastPara="1" rIns="19350" wrap="square" tIns="19350">
            <a:spAutoFit/>
          </a:bodyPr>
          <a:lstStyle/>
          <a:p>
            <a:pPr indent="0" lvl="0" marL="0" marR="0" rtl="0" algn="ctr">
              <a:lnSpc>
                <a:spcPct val="100000"/>
              </a:lnSpc>
              <a:spcBef>
                <a:spcPts val="0"/>
              </a:spcBef>
              <a:spcAft>
                <a:spcPts val="0"/>
              </a:spcAft>
              <a:buClr>
                <a:srgbClr val="000000"/>
              </a:buClr>
              <a:buSzPts val="1602"/>
              <a:buFont typeface="Arial"/>
              <a:buNone/>
            </a:pPr>
            <a:r>
              <a:rPr b="0" i="0" lang="en" sz="1601" u="none" cap="none" strike="noStrike">
                <a:solidFill>
                  <a:srgbClr val="000000"/>
                </a:solidFill>
                <a:latin typeface="Arial"/>
                <a:ea typeface="Arial"/>
                <a:cs typeface="Arial"/>
                <a:sym typeface="Arial"/>
              </a:rPr>
              <a:t>inverse β-decay</a:t>
            </a:r>
            <a:endParaRPr sz="533"/>
          </a:p>
        </p:txBody>
      </p:sp>
      <p:sp>
        <p:nvSpPr>
          <p:cNvPr id="620" name="Google Shape;620;p50"/>
          <p:cNvSpPr txBox="1"/>
          <p:nvPr/>
        </p:nvSpPr>
        <p:spPr>
          <a:xfrm>
            <a:off x="4941696" y="2861943"/>
            <a:ext cx="870000" cy="604500"/>
          </a:xfrm>
          <a:prstGeom prst="rect">
            <a:avLst/>
          </a:prstGeom>
          <a:solidFill>
            <a:srgbClr val="FFFFFF"/>
          </a:solidFill>
          <a:ln>
            <a:noFill/>
          </a:ln>
        </p:spPr>
        <p:txBody>
          <a:bodyPr anchorCtr="0" anchor="ctr" bIns="0" lIns="0" spcFirstLastPara="1" rIns="0" wrap="square" tIns="0">
            <a:spAutoFit/>
          </a:bodyPr>
          <a:lstStyle/>
          <a:p>
            <a:pPr indent="0" lvl="0" marL="0" marR="0" rtl="0" algn="l">
              <a:lnSpc>
                <a:spcPct val="100000"/>
              </a:lnSpc>
              <a:spcBef>
                <a:spcPts val="0"/>
              </a:spcBef>
              <a:spcAft>
                <a:spcPts val="0"/>
              </a:spcAft>
              <a:buClr>
                <a:srgbClr val="5CC93B"/>
              </a:buClr>
              <a:buSzPts val="1297"/>
              <a:buFont typeface="Arial"/>
              <a:buNone/>
            </a:pPr>
            <a:r>
              <a:rPr b="0" baseline="30000" i="0" lang="en" sz="1296" u="none" cap="none" strike="noStrike">
                <a:solidFill>
                  <a:srgbClr val="5CC93B"/>
                </a:solidFill>
                <a:latin typeface="Arial"/>
                <a:ea typeface="Arial"/>
                <a:cs typeface="Arial"/>
                <a:sym typeface="Arial"/>
              </a:rPr>
              <a:t>238</a:t>
            </a:r>
            <a:r>
              <a:rPr b="0" i="0" lang="en" sz="1296" u="none" cap="none" strike="noStrike">
                <a:solidFill>
                  <a:srgbClr val="5CC93B"/>
                </a:solidFill>
                <a:latin typeface="Arial"/>
                <a:ea typeface="Arial"/>
                <a:cs typeface="Arial"/>
                <a:sym typeface="Arial"/>
              </a:rPr>
              <a:t>U series</a:t>
            </a:r>
            <a:endParaRPr sz="533"/>
          </a:p>
          <a:p>
            <a:pPr indent="0" lvl="0" marL="0" marR="0" rtl="0" algn="l">
              <a:lnSpc>
                <a:spcPct val="100000"/>
              </a:lnSpc>
              <a:spcBef>
                <a:spcPts val="0"/>
              </a:spcBef>
              <a:spcAft>
                <a:spcPts val="0"/>
              </a:spcAft>
              <a:buClr>
                <a:srgbClr val="F7CE46"/>
              </a:buClr>
              <a:buSzPts val="1335"/>
              <a:buFont typeface="Arial"/>
              <a:buNone/>
            </a:pPr>
            <a:r>
              <a:rPr b="0" baseline="30000" i="0" lang="en" sz="1334" u="none" cap="none" strike="noStrike">
                <a:solidFill>
                  <a:srgbClr val="F7CE46"/>
                </a:solidFill>
                <a:latin typeface="Arial"/>
                <a:ea typeface="Arial"/>
                <a:cs typeface="Arial"/>
                <a:sym typeface="Arial"/>
              </a:rPr>
              <a:t>232</a:t>
            </a:r>
            <a:r>
              <a:rPr b="0" i="0" lang="en" sz="1296" u="none" cap="none" strike="noStrike">
                <a:solidFill>
                  <a:srgbClr val="F7CE46"/>
                </a:solidFill>
                <a:latin typeface="Arial"/>
                <a:ea typeface="Arial"/>
                <a:cs typeface="Arial"/>
                <a:sym typeface="Arial"/>
              </a:rPr>
              <a:t>Th series</a:t>
            </a:r>
            <a:endParaRPr sz="533"/>
          </a:p>
          <a:p>
            <a:pPr indent="0" lvl="0" marL="0" marR="0" rtl="0" algn="l">
              <a:lnSpc>
                <a:spcPct val="100000"/>
              </a:lnSpc>
              <a:spcBef>
                <a:spcPts val="0"/>
              </a:spcBef>
              <a:spcAft>
                <a:spcPts val="0"/>
              </a:spcAft>
              <a:buClr>
                <a:srgbClr val="0700F5"/>
              </a:buClr>
              <a:buSzPts val="1297"/>
              <a:buFont typeface="Arial"/>
              <a:buNone/>
            </a:pPr>
            <a:r>
              <a:rPr b="0" baseline="30000" i="0" lang="en" sz="1296" u="none" cap="none" strike="noStrike">
                <a:solidFill>
                  <a:srgbClr val="0700F5"/>
                </a:solidFill>
                <a:latin typeface="Arial"/>
                <a:ea typeface="Arial"/>
                <a:cs typeface="Arial"/>
                <a:sym typeface="Arial"/>
              </a:rPr>
              <a:t>40</a:t>
            </a:r>
            <a:r>
              <a:rPr b="0" i="0" lang="en" sz="1296" u="none" cap="none" strike="noStrike">
                <a:solidFill>
                  <a:srgbClr val="0700F5"/>
                </a:solidFill>
                <a:latin typeface="Arial"/>
                <a:ea typeface="Arial"/>
                <a:cs typeface="Arial"/>
                <a:sym typeface="Arial"/>
              </a:rPr>
              <a:t>K</a:t>
            </a:r>
            <a:endParaRPr sz="533"/>
          </a:p>
        </p:txBody>
      </p:sp>
      <p:sp>
        <p:nvSpPr>
          <p:cNvPr id="621" name="Google Shape;621;p50"/>
          <p:cNvSpPr/>
          <p:nvPr/>
        </p:nvSpPr>
        <p:spPr>
          <a:xfrm>
            <a:off x="3559801" y="4745065"/>
            <a:ext cx="5013600" cy="336300"/>
          </a:xfrm>
          <a:prstGeom prst="rect">
            <a:avLst/>
          </a:prstGeom>
          <a:solidFill>
            <a:srgbClr val="FF2600">
              <a:alpha val="10980"/>
            </a:srgbClr>
          </a:solidFill>
          <a:ln cap="flat" cmpd="sng" w="24250">
            <a:solidFill>
              <a:srgbClr val="FF2600"/>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20"/>
              <a:buFont typeface="Helvetica Neue"/>
              <a:buNone/>
            </a:pPr>
            <a:r>
              <a:t/>
            </a:r>
            <a:endParaRPr b="0" i="0" sz="1220" u="none" cap="none" strike="noStrike">
              <a:solidFill>
                <a:srgbClr val="FFFFFF"/>
              </a:solidFill>
              <a:latin typeface="Helvetica Neue"/>
              <a:ea typeface="Helvetica Neue"/>
              <a:cs typeface="Helvetica Neue"/>
              <a:sym typeface="Helvetica Neue"/>
            </a:endParaRPr>
          </a:p>
        </p:txBody>
      </p:sp>
      <p:sp>
        <p:nvSpPr>
          <p:cNvPr id="622" name="Google Shape;622;p50"/>
          <p:cNvSpPr/>
          <p:nvPr/>
        </p:nvSpPr>
        <p:spPr>
          <a:xfrm>
            <a:off x="4403529" y="2587452"/>
            <a:ext cx="696900" cy="167100"/>
          </a:xfrm>
          <a:prstGeom prst="rect">
            <a:avLst/>
          </a:prstGeom>
          <a:solidFill>
            <a:srgbClr val="FFFFFF"/>
          </a:solidFill>
          <a:ln>
            <a:noFill/>
          </a:ln>
        </p:spPr>
        <p:txBody>
          <a:bodyPr anchorCtr="0" anchor="ctr" bIns="19350" lIns="19350" spcFirstLastPara="1" rIns="19350" wrap="square" tIns="19350">
            <a:noAutofit/>
          </a:bodyPr>
          <a:lstStyle/>
          <a:p>
            <a:pPr indent="0" lvl="0" marL="0" marR="0" rtl="0" algn="ctr">
              <a:lnSpc>
                <a:spcPct val="100000"/>
              </a:lnSpc>
              <a:spcBef>
                <a:spcPts val="0"/>
              </a:spcBef>
              <a:spcAft>
                <a:spcPts val="0"/>
              </a:spcAft>
              <a:buClr>
                <a:srgbClr val="FFFFFF"/>
              </a:buClr>
              <a:buSzPts val="1220"/>
              <a:buFont typeface="Helvetica Neue"/>
              <a:buNone/>
            </a:pPr>
            <a:r>
              <a:t/>
            </a:r>
            <a:endParaRPr b="0" i="0" sz="1220" u="none" cap="none" strike="noStrike">
              <a:solidFill>
                <a:srgbClr val="FFFFFF"/>
              </a:solidFill>
              <a:latin typeface="Helvetica Neue"/>
              <a:ea typeface="Helvetica Neue"/>
              <a:cs typeface="Helvetica Neue"/>
              <a:sym typeface="Helvetica Neue"/>
            </a:endParaRPr>
          </a:p>
        </p:txBody>
      </p:sp>
      <p:cxnSp>
        <p:nvCxnSpPr>
          <p:cNvPr id="623" name="Google Shape;623;p50"/>
          <p:cNvCxnSpPr/>
          <p:nvPr/>
        </p:nvCxnSpPr>
        <p:spPr>
          <a:xfrm>
            <a:off x="4645691" y="2557422"/>
            <a:ext cx="0" cy="256500"/>
          </a:xfrm>
          <a:prstGeom prst="straightConnector1">
            <a:avLst/>
          </a:prstGeom>
          <a:noFill/>
          <a:ln cap="flat" cmpd="sng" w="29050">
            <a:solidFill>
              <a:srgbClr val="000000"/>
            </a:solidFill>
            <a:prstDash val="solid"/>
            <a:miter lim="400000"/>
            <a:headEnd len="sm" w="sm" type="none"/>
            <a:tailEnd len="med" w="med" type="triangle"/>
          </a:ln>
        </p:spPr>
      </p:cxnSp>
      <p:grpSp>
        <p:nvGrpSpPr>
          <p:cNvPr id="624" name="Google Shape;624;p50"/>
          <p:cNvGrpSpPr/>
          <p:nvPr/>
        </p:nvGrpSpPr>
        <p:grpSpPr>
          <a:xfrm>
            <a:off x="3719430" y="4762863"/>
            <a:ext cx="4709190" cy="290148"/>
            <a:chOff x="-1" y="227131"/>
            <a:chExt cx="12350354" cy="760943"/>
          </a:xfrm>
        </p:grpSpPr>
        <p:sp>
          <p:nvSpPr>
            <p:cNvPr id="625" name="Google Shape;625;p50"/>
            <p:cNvSpPr txBox="1"/>
            <p:nvPr/>
          </p:nvSpPr>
          <p:spPr>
            <a:xfrm>
              <a:off x="-1" y="285174"/>
              <a:ext cx="3435300" cy="702900"/>
            </a:xfrm>
            <a:prstGeom prst="rect">
              <a:avLst/>
            </a:prstGeom>
            <a:noFill/>
            <a:ln>
              <a:noFill/>
            </a:ln>
          </p:spPr>
          <p:txBody>
            <a:bodyPr anchorCtr="0" anchor="ctr" bIns="19350" lIns="19350" spcFirstLastPara="1" rIns="19350" wrap="square" tIns="19350">
              <a:spAutoFit/>
            </a:bodyPr>
            <a:lstStyle/>
            <a:p>
              <a:pPr indent="0" lvl="0" marL="0" marR="0" rtl="0" algn="ctr">
                <a:lnSpc>
                  <a:spcPct val="100000"/>
                </a:lnSpc>
                <a:spcBef>
                  <a:spcPts val="0"/>
                </a:spcBef>
                <a:spcAft>
                  <a:spcPts val="0"/>
                </a:spcAft>
                <a:buClr>
                  <a:srgbClr val="000000"/>
                </a:buClr>
                <a:buSzPts val="1487"/>
                <a:buFont typeface="Helvetica Neue"/>
                <a:buNone/>
              </a:pPr>
              <a:r>
                <a:rPr b="0" i="0" lang="en" sz="1487" u="none" cap="none" strike="noStrike">
                  <a:solidFill>
                    <a:srgbClr val="000000"/>
                  </a:solidFill>
                  <a:latin typeface="Helvetica Neue"/>
                  <a:ea typeface="Helvetica Neue"/>
                  <a:cs typeface="Helvetica Neue"/>
                  <a:sym typeface="Helvetica Neue"/>
                </a:rPr>
                <a:t>Number of geo</a:t>
              </a:r>
              <a:endParaRPr sz="533"/>
            </a:p>
          </p:txBody>
        </p:sp>
        <p:pic>
          <p:nvPicPr>
            <p:cNvPr descr="Image" id="626" name="Google Shape;626;p50"/>
            <p:cNvPicPr preferRelativeResize="0"/>
            <p:nvPr/>
          </p:nvPicPr>
          <p:blipFill rotWithShape="1">
            <a:blip r:embed="rId12">
              <a:alphaModFix/>
            </a:blip>
            <a:srcRect b="0" l="0" r="0" t="0"/>
            <a:stretch/>
          </p:blipFill>
          <p:spPr>
            <a:xfrm>
              <a:off x="3490252" y="386190"/>
              <a:ext cx="502308" cy="469901"/>
            </a:xfrm>
            <a:prstGeom prst="rect">
              <a:avLst/>
            </a:prstGeom>
            <a:noFill/>
            <a:ln>
              <a:noFill/>
            </a:ln>
          </p:spPr>
        </p:pic>
        <p:grpSp>
          <p:nvGrpSpPr>
            <p:cNvPr id="627" name="Google Shape;627;p50"/>
            <p:cNvGrpSpPr/>
            <p:nvPr/>
          </p:nvGrpSpPr>
          <p:grpSpPr>
            <a:xfrm>
              <a:off x="7617307" y="227131"/>
              <a:ext cx="759600" cy="747600"/>
              <a:chOff x="-78860" y="-74980"/>
              <a:chExt cx="759600" cy="747600"/>
            </a:xfrm>
          </p:grpSpPr>
          <p:sp>
            <p:nvSpPr>
              <p:cNvPr id="628" name="Google Shape;628;p50"/>
              <p:cNvSpPr/>
              <p:nvPr/>
            </p:nvSpPr>
            <p:spPr>
              <a:xfrm>
                <a:off x="2101" y="0"/>
                <a:ext cx="597900" cy="597900"/>
              </a:xfrm>
              <a:prstGeom prst="ellipse">
                <a:avLst/>
              </a:prstGeom>
              <a:solidFill>
                <a:srgbClr val="FFFB00"/>
              </a:solidFill>
              <a:ln>
                <a:noFill/>
              </a:ln>
            </p:spPr>
            <p:txBody>
              <a:bodyPr anchorCtr="0" anchor="ctr" bIns="19350" lIns="19350" spcFirstLastPara="1" rIns="19350" wrap="square" tIns="19350">
                <a:noAutofit/>
              </a:bodyPr>
              <a:lstStyle/>
              <a:p>
                <a:pPr indent="0" lvl="0" marL="0" marR="0" rtl="0" algn="ctr">
                  <a:lnSpc>
                    <a:spcPct val="100000"/>
                  </a:lnSpc>
                  <a:spcBef>
                    <a:spcPts val="0"/>
                  </a:spcBef>
                  <a:spcAft>
                    <a:spcPts val="0"/>
                  </a:spcAft>
                  <a:buClr>
                    <a:srgbClr val="000000"/>
                  </a:buClr>
                  <a:buSzPts val="915"/>
                  <a:buFont typeface="Helvetica Neue Light"/>
                  <a:buNone/>
                </a:pPr>
                <a:r>
                  <a:t/>
                </a:r>
                <a:endParaRPr b="0" i="0" sz="915" u="none" cap="none" strike="noStrike">
                  <a:solidFill>
                    <a:srgbClr val="000000"/>
                  </a:solidFill>
                  <a:latin typeface="Helvetica Neue Light"/>
                  <a:ea typeface="Helvetica Neue Light"/>
                  <a:cs typeface="Helvetica Neue Light"/>
                  <a:sym typeface="Helvetica Neue Light"/>
                </a:endParaRPr>
              </a:p>
            </p:txBody>
          </p:sp>
          <p:sp>
            <p:nvSpPr>
              <p:cNvPr id="629" name="Google Shape;629;p50"/>
              <p:cNvSpPr txBox="1"/>
              <p:nvPr/>
            </p:nvSpPr>
            <p:spPr>
              <a:xfrm>
                <a:off x="-78860" y="-74980"/>
                <a:ext cx="759600" cy="747600"/>
              </a:xfrm>
              <a:prstGeom prst="rect">
                <a:avLst/>
              </a:prstGeom>
              <a:noFill/>
              <a:ln>
                <a:noFill/>
              </a:ln>
            </p:spPr>
            <p:txBody>
              <a:bodyPr anchorCtr="0" anchor="ctr" bIns="19350" lIns="19350" spcFirstLastPara="1" rIns="19350" wrap="square" tIns="19350">
                <a:noAutofit/>
              </a:bodyPr>
              <a:lstStyle/>
              <a:p>
                <a:pPr indent="0" lvl="0" marL="0" marR="0" rtl="0" algn="ctr">
                  <a:lnSpc>
                    <a:spcPct val="100000"/>
                  </a:lnSpc>
                  <a:spcBef>
                    <a:spcPts val="0"/>
                  </a:spcBef>
                  <a:spcAft>
                    <a:spcPts val="0"/>
                  </a:spcAft>
                  <a:buClr>
                    <a:srgbClr val="000000"/>
                  </a:buClr>
                  <a:buSzPts val="1182"/>
                  <a:buFont typeface="Arial"/>
                  <a:buNone/>
                </a:pPr>
                <a:r>
                  <a:rPr b="1" i="0" lang="en" sz="1182" u="none" cap="none" strike="noStrike">
                    <a:solidFill>
                      <a:srgbClr val="000000"/>
                    </a:solidFill>
                    <a:latin typeface="Arial"/>
                    <a:ea typeface="Arial"/>
                    <a:cs typeface="Arial"/>
                    <a:sym typeface="Arial"/>
                  </a:rPr>
                  <a:t>Th</a:t>
                </a:r>
                <a:endParaRPr sz="533"/>
              </a:p>
            </p:txBody>
          </p:sp>
        </p:grpSp>
        <p:grpSp>
          <p:nvGrpSpPr>
            <p:cNvPr id="630" name="Google Shape;630;p50"/>
            <p:cNvGrpSpPr/>
            <p:nvPr/>
          </p:nvGrpSpPr>
          <p:grpSpPr>
            <a:xfrm>
              <a:off x="7106818" y="289398"/>
              <a:ext cx="579900" cy="656700"/>
              <a:chOff x="-5055" y="-43503"/>
              <a:chExt cx="579900" cy="656700"/>
            </a:xfrm>
          </p:grpSpPr>
          <p:sp>
            <p:nvSpPr>
              <p:cNvPr id="631" name="Google Shape;631;p50"/>
              <p:cNvSpPr/>
              <p:nvPr/>
            </p:nvSpPr>
            <p:spPr>
              <a:xfrm>
                <a:off x="0" y="0"/>
                <a:ext cx="569700" cy="569700"/>
              </a:xfrm>
              <a:prstGeom prst="ellipse">
                <a:avLst/>
              </a:prstGeom>
              <a:solidFill>
                <a:srgbClr val="00F900"/>
              </a:solidFill>
              <a:ln>
                <a:noFill/>
              </a:ln>
            </p:spPr>
            <p:txBody>
              <a:bodyPr anchorCtr="0" anchor="ctr" bIns="19350" lIns="19350" spcFirstLastPara="1" rIns="19350" wrap="square" tIns="19350">
                <a:noAutofit/>
              </a:bodyPr>
              <a:lstStyle/>
              <a:p>
                <a:pPr indent="0" lvl="0" marL="0" marR="0" rtl="0" algn="ctr">
                  <a:lnSpc>
                    <a:spcPct val="100000"/>
                  </a:lnSpc>
                  <a:spcBef>
                    <a:spcPts val="0"/>
                  </a:spcBef>
                  <a:spcAft>
                    <a:spcPts val="0"/>
                  </a:spcAft>
                  <a:buClr>
                    <a:srgbClr val="000000"/>
                  </a:buClr>
                  <a:buSzPts val="915"/>
                  <a:buFont typeface="Helvetica Neue Light"/>
                  <a:buNone/>
                </a:pPr>
                <a:r>
                  <a:t/>
                </a:r>
                <a:endParaRPr b="0" i="0" sz="915" u="none" cap="none" strike="noStrike">
                  <a:solidFill>
                    <a:srgbClr val="000000"/>
                  </a:solidFill>
                  <a:latin typeface="Helvetica Neue Light"/>
                  <a:ea typeface="Helvetica Neue Light"/>
                  <a:cs typeface="Helvetica Neue Light"/>
                  <a:sym typeface="Helvetica Neue Light"/>
                </a:endParaRPr>
              </a:p>
            </p:txBody>
          </p:sp>
          <p:sp>
            <p:nvSpPr>
              <p:cNvPr id="632" name="Google Shape;632;p50"/>
              <p:cNvSpPr txBox="1"/>
              <p:nvPr/>
            </p:nvSpPr>
            <p:spPr>
              <a:xfrm>
                <a:off x="-5055" y="-43503"/>
                <a:ext cx="579900" cy="656700"/>
              </a:xfrm>
              <a:prstGeom prst="rect">
                <a:avLst/>
              </a:prstGeom>
              <a:noFill/>
              <a:ln>
                <a:noFill/>
              </a:ln>
            </p:spPr>
            <p:txBody>
              <a:bodyPr anchorCtr="0" anchor="ctr" bIns="19350" lIns="19350" spcFirstLastPara="1" rIns="19350" wrap="square" tIns="19350">
                <a:noAutofit/>
              </a:bodyPr>
              <a:lstStyle/>
              <a:p>
                <a:pPr indent="0" lvl="0" marL="0" marR="0" rtl="0" algn="ctr">
                  <a:lnSpc>
                    <a:spcPct val="100000"/>
                  </a:lnSpc>
                  <a:spcBef>
                    <a:spcPts val="0"/>
                  </a:spcBef>
                  <a:spcAft>
                    <a:spcPts val="0"/>
                  </a:spcAft>
                  <a:buClr>
                    <a:srgbClr val="000000"/>
                  </a:buClr>
                  <a:buSzPts val="1182"/>
                  <a:buFont typeface="Arial"/>
                  <a:buNone/>
                </a:pPr>
                <a:r>
                  <a:rPr b="1" i="0" lang="en" sz="1182" u="none" cap="none" strike="noStrike">
                    <a:solidFill>
                      <a:srgbClr val="000000"/>
                    </a:solidFill>
                    <a:latin typeface="Arial"/>
                    <a:ea typeface="Arial"/>
                    <a:cs typeface="Arial"/>
                    <a:sym typeface="Arial"/>
                  </a:rPr>
                  <a:t>U</a:t>
                </a:r>
                <a:endParaRPr sz="533"/>
              </a:p>
            </p:txBody>
          </p:sp>
        </p:grpSp>
        <p:sp>
          <p:nvSpPr>
            <p:cNvPr id="633" name="Google Shape;633;p50"/>
            <p:cNvSpPr txBox="1"/>
            <p:nvPr/>
          </p:nvSpPr>
          <p:spPr>
            <a:xfrm>
              <a:off x="4690077" y="285174"/>
              <a:ext cx="2362500" cy="702900"/>
            </a:xfrm>
            <a:prstGeom prst="rect">
              <a:avLst/>
            </a:prstGeom>
            <a:noFill/>
            <a:ln>
              <a:noFill/>
            </a:ln>
          </p:spPr>
          <p:txBody>
            <a:bodyPr anchorCtr="0" anchor="ctr" bIns="19350" lIns="19350" spcFirstLastPara="1" rIns="19350" wrap="square" tIns="19350">
              <a:spAutoFit/>
            </a:bodyPr>
            <a:lstStyle/>
            <a:p>
              <a:pPr indent="0" lvl="0" marL="0" marR="0" rtl="0" algn="ctr">
                <a:lnSpc>
                  <a:spcPct val="100000"/>
                </a:lnSpc>
                <a:spcBef>
                  <a:spcPts val="0"/>
                </a:spcBef>
                <a:spcAft>
                  <a:spcPts val="0"/>
                </a:spcAft>
                <a:buClr>
                  <a:srgbClr val="000000"/>
                </a:buClr>
                <a:buSzPts val="1487"/>
                <a:buFont typeface="Helvetica Neue"/>
                <a:buNone/>
              </a:pPr>
              <a:r>
                <a:rPr b="0" i="0" lang="en" sz="1487" u="none" cap="none" strike="noStrike">
                  <a:solidFill>
                    <a:srgbClr val="000000"/>
                  </a:solidFill>
                  <a:latin typeface="Helvetica Neue"/>
                  <a:ea typeface="Helvetica Neue"/>
                  <a:cs typeface="Helvetica Neue"/>
                  <a:sym typeface="Helvetica Neue"/>
                </a:rPr>
                <a:t>amount of</a:t>
              </a:r>
              <a:endParaRPr sz="533"/>
            </a:p>
          </p:txBody>
        </p:sp>
        <p:sp>
          <p:nvSpPr>
            <p:cNvPr id="634" name="Google Shape;634;p50"/>
            <p:cNvSpPr txBox="1"/>
            <p:nvPr/>
          </p:nvSpPr>
          <p:spPr>
            <a:xfrm>
              <a:off x="8283553" y="279073"/>
              <a:ext cx="4066800" cy="702900"/>
            </a:xfrm>
            <a:prstGeom prst="rect">
              <a:avLst/>
            </a:prstGeom>
            <a:noFill/>
            <a:ln>
              <a:noFill/>
            </a:ln>
          </p:spPr>
          <p:txBody>
            <a:bodyPr anchorCtr="0" anchor="ctr" bIns="19350" lIns="19350" spcFirstLastPara="1" rIns="19350" wrap="square" tIns="19350">
              <a:spAutoFit/>
            </a:bodyPr>
            <a:lstStyle/>
            <a:p>
              <a:pPr indent="0" lvl="0" marL="0" marR="0" rtl="0" algn="ctr">
                <a:lnSpc>
                  <a:spcPct val="100000"/>
                </a:lnSpc>
                <a:spcBef>
                  <a:spcPts val="0"/>
                </a:spcBef>
                <a:spcAft>
                  <a:spcPts val="0"/>
                </a:spcAft>
                <a:buClr>
                  <a:srgbClr val="000000"/>
                </a:buClr>
                <a:buSzPts val="1487"/>
                <a:buFont typeface="Helvetica Neue"/>
                <a:buNone/>
              </a:pPr>
              <a:r>
                <a:rPr b="0" i="0" lang="en" sz="1487" u="none" cap="none" strike="noStrike">
                  <a:solidFill>
                    <a:srgbClr val="000000"/>
                  </a:solidFill>
                  <a:latin typeface="Helvetica Neue"/>
                  <a:ea typeface="Helvetica Neue"/>
                  <a:cs typeface="Helvetica Neue"/>
                  <a:sym typeface="Helvetica Neue"/>
                </a:rPr>
                <a:t>, </a:t>
              </a:r>
              <a:r>
                <a:rPr b="1" i="0" lang="en" sz="1487" u="none" cap="none" strike="noStrike">
                  <a:solidFill>
                    <a:srgbClr val="FF2600"/>
                  </a:solidFill>
                  <a:latin typeface="Helvetica Neue"/>
                  <a:ea typeface="Helvetica Neue"/>
                  <a:cs typeface="Helvetica Neue"/>
                  <a:sym typeface="Helvetica Neue"/>
                </a:rPr>
                <a:t>radiogenic heat</a:t>
              </a:r>
              <a:endParaRPr sz="533"/>
            </a:p>
          </p:txBody>
        </p:sp>
        <p:sp>
          <p:nvSpPr>
            <p:cNvPr id="635" name="Google Shape;635;p50"/>
            <p:cNvSpPr txBox="1"/>
            <p:nvPr/>
          </p:nvSpPr>
          <p:spPr>
            <a:xfrm>
              <a:off x="4097431" y="280131"/>
              <a:ext cx="597900" cy="645600"/>
            </a:xfrm>
            <a:prstGeom prst="rect">
              <a:avLst/>
            </a:prstGeom>
            <a:noFill/>
            <a:ln>
              <a:noFill/>
            </a:ln>
          </p:spPr>
          <p:txBody>
            <a:bodyPr anchorCtr="0" anchor="ctr" bIns="19350" lIns="19350" spcFirstLastPara="1" rIns="19350" wrap="square" tIns="19350">
              <a:spAutoFit/>
            </a:bodyPr>
            <a:lstStyle/>
            <a:p>
              <a:pPr indent="0" lvl="0" marL="0" marR="0" rtl="0" algn="ctr">
                <a:lnSpc>
                  <a:spcPct val="100000"/>
                </a:lnSpc>
                <a:spcBef>
                  <a:spcPts val="0"/>
                </a:spcBef>
                <a:spcAft>
                  <a:spcPts val="0"/>
                </a:spcAft>
                <a:buClr>
                  <a:srgbClr val="000000"/>
                </a:buClr>
                <a:buSzPts val="3737"/>
                <a:buFont typeface="Helvetica Neue"/>
                <a:buNone/>
              </a:pPr>
              <a:r>
                <a:rPr b="1" i="0" lang="en" sz="1345" u="none" cap="none" strike="noStrike">
                  <a:solidFill>
                    <a:srgbClr val="000000"/>
                  </a:solidFill>
                  <a:latin typeface="Helvetica Neue"/>
                  <a:ea typeface="Helvetica Neue"/>
                  <a:cs typeface="Helvetica Neue"/>
                  <a:sym typeface="Helvetica Neue"/>
                </a:rPr>
                <a:t>∝</a:t>
              </a:r>
              <a:endParaRPr sz="1345"/>
            </a:p>
          </p:txBody>
        </p:sp>
      </p:grpSp>
      <p:sp>
        <p:nvSpPr>
          <p:cNvPr id="636" name="Google Shape;636;p50"/>
          <p:cNvSpPr txBox="1"/>
          <p:nvPr/>
        </p:nvSpPr>
        <p:spPr>
          <a:xfrm>
            <a:off x="5309" y="-45377"/>
            <a:ext cx="2580300" cy="1055100"/>
          </a:xfrm>
          <a:prstGeom prst="rect">
            <a:avLst/>
          </a:prstGeom>
          <a:noFill/>
          <a:ln>
            <a:noFill/>
          </a:ln>
        </p:spPr>
        <p:txBody>
          <a:bodyPr anchorCtr="0" anchor="ctr" bIns="19350" lIns="19350" spcFirstLastPara="1" rIns="19350" wrap="square" tIns="19350">
            <a:spAutoFit/>
          </a:bodyPr>
          <a:lstStyle/>
          <a:p>
            <a:pPr indent="0" lvl="0" marL="0" marR="0" rtl="0" algn="l">
              <a:lnSpc>
                <a:spcPct val="100000"/>
              </a:lnSpc>
              <a:spcBef>
                <a:spcPts val="0"/>
              </a:spcBef>
              <a:spcAft>
                <a:spcPts val="0"/>
              </a:spcAft>
              <a:buClr>
                <a:srgbClr val="000000"/>
              </a:buClr>
              <a:buSzPts val="2059"/>
              <a:buFont typeface="Arial"/>
              <a:buNone/>
            </a:pPr>
            <a:r>
              <a:rPr lang="en" sz="3300">
                <a:solidFill>
                  <a:schemeClr val="dk1"/>
                </a:solidFill>
              </a:rPr>
              <a:t>Scientific Motivation</a:t>
            </a:r>
            <a:endParaRPr sz="3300">
              <a:solidFill>
                <a:schemeClr val="dk1"/>
              </a:solidFill>
            </a:endParaRPr>
          </a:p>
        </p:txBody>
      </p:sp>
      <p:sp>
        <p:nvSpPr>
          <p:cNvPr id="637" name="Google Shape;637;p50"/>
          <p:cNvSpPr/>
          <p:nvPr/>
        </p:nvSpPr>
        <p:spPr>
          <a:xfrm>
            <a:off x="4294800" y="512813"/>
            <a:ext cx="554400" cy="324600"/>
          </a:xfrm>
          <a:prstGeom prst="rect">
            <a:avLst/>
          </a:prstGeom>
          <a:solidFill>
            <a:srgbClr val="191A1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Nunito Sans"/>
              <a:ea typeface="Nunito Sans"/>
              <a:cs typeface="Nunito Sans"/>
              <a:sym typeface="Nunito Sans"/>
            </a:endParaRPr>
          </a:p>
        </p:txBody>
      </p:sp>
      <p:sp>
        <p:nvSpPr>
          <p:cNvPr id="638" name="Google Shape;638;p50"/>
          <p:cNvSpPr txBox="1"/>
          <p:nvPr/>
        </p:nvSpPr>
        <p:spPr>
          <a:xfrm>
            <a:off x="4346175" y="473358"/>
            <a:ext cx="696900" cy="3240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rPr lang="en" sz="2000">
                <a:solidFill>
                  <a:srgbClr val="FF0000"/>
                </a:solidFill>
              </a:rPr>
              <a:t>9.5</a:t>
            </a:r>
            <a:endParaRPr sz="2200">
              <a:solidFill>
                <a:srgbClr val="FF0000"/>
              </a:solidFill>
            </a:endParaRPr>
          </a:p>
        </p:txBody>
      </p:sp>
      <p:sp>
        <p:nvSpPr>
          <p:cNvPr id="639" name="Google Shape;639;p50"/>
          <p:cNvSpPr txBox="1"/>
          <p:nvPr>
            <p:ph idx="1" type="body"/>
          </p:nvPr>
        </p:nvSpPr>
        <p:spPr>
          <a:xfrm>
            <a:off x="228600" y="1637275"/>
            <a:ext cx="3351600" cy="3046500"/>
          </a:xfrm>
          <a:prstGeom prst="rect">
            <a:avLst/>
          </a:prstGeom>
        </p:spPr>
        <p:txBody>
          <a:bodyPr anchorCtr="0" anchor="t" bIns="91425" lIns="91425" spcFirstLastPara="1" rIns="91425" wrap="square" tIns="91425">
            <a:noAutofit/>
          </a:bodyPr>
          <a:lstStyle/>
          <a:p>
            <a:pPr indent="0" lvl="0" marL="0" rtl="0" algn="l">
              <a:spcBef>
                <a:spcPts val="0"/>
              </a:spcBef>
              <a:spcAft>
                <a:spcPts val="800"/>
              </a:spcAft>
              <a:buNone/>
            </a:pPr>
            <a:r>
              <a:t/>
            </a:r>
            <a:endParaRPr/>
          </a:p>
        </p:txBody>
      </p:sp>
      <p:sp>
        <p:nvSpPr>
          <p:cNvPr id="640" name="Google Shape;640;p50"/>
          <p:cNvSpPr txBox="1"/>
          <p:nvPr>
            <p:ph idx="2" type="subTitle"/>
          </p:nvPr>
        </p:nvSpPr>
        <p:spPr>
          <a:xfrm>
            <a:off x="228600" y="4800275"/>
            <a:ext cx="1115700" cy="31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41" name="Google Shape;641;p50"/>
          <p:cNvSpPr txBox="1"/>
          <p:nvPr>
            <p:ph idx="12" type="sldNum"/>
          </p:nvPr>
        </p:nvSpPr>
        <p:spPr>
          <a:xfrm>
            <a:off x="8515800" y="4688375"/>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5" name="Shape 645"/>
        <p:cNvGrpSpPr/>
        <p:nvPr/>
      </p:nvGrpSpPr>
      <p:grpSpPr>
        <a:xfrm>
          <a:off x="0" y="0"/>
          <a:ext cx="0" cy="0"/>
          <a:chOff x="0" y="0"/>
          <a:chExt cx="0" cy="0"/>
        </a:xfrm>
      </p:grpSpPr>
      <p:sp>
        <p:nvSpPr>
          <p:cNvPr id="646" name="Google Shape;646;p51"/>
          <p:cNvSpPr txBox="1"/>
          <p:nvPr>
            <p:ph type="title"/>
          </p:nvPr>
        </p:nvSpPr>
        <p:spPr>
          <a:xfrm>
            <a:off x="720000" y="252612"/>
            <a:ext cx="7704000" cy="10467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History of Sub-Surface neutrino detection </a:t>
            </a:r>
            <a:endParaRPr/>
          </a:p>
        </p:txBody>
      </p:sp>
      <p:sp>
        <p:nvSpPr>
          <p:cNvPr id="647" name="Google Shape;647;p51"/>
          <p:cNvSpPr txBox="1"/>
          <p:nvPr>
            <p:ph idx="1" type="body"/>
          </p:nvPr>
        </p:nvSpPr>
        <p:spPr>
          <a:xfrm>
            <a:off x="720000" y="1215751"/>
            <a:ext cx="7704000" cy="19659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Homestake mine (1968-70)</a:t>
            </a:r>
            <a:endParaRPr sz="1800"/>
          </a:p>
          <a:p>
            <a:pPr indent="-342900" lvl="1" marL="914400" rtl="0" algn="l">
              <a:spcBef>
                <a:spcPts val="0"/>
              </a:spcBef>
              <a:spcAft>
                <a:spcPts val="0"/>
              </a:spcAft>
              <a:buSzPts val="1800"/>
              <a:buFont typeface="Roboto Condensed Light"/>
              <a:buChar char="○"/>
            </a:pPr>
            <a:r>
              <a:rPr lang="en" sz="1800"/>
              <a:t>Solar neutrino problem</a:t>
            </a:r>
            <a:endParaRPr sz="1800"/>
          </a:p>
          <a:p>
            <a:pPr indent="-342900" lvl="1" marL="914400" rtl="0" algn="l">
              <a:spcBef>
                <a:spcPts val="0"/>
              </a:spcBef>
              <a:spcAft>
                <a:spcPts val="0"/>
              </a:spcAft>
              <a:buSzPts val="1800"/>
              <a:buFont typeface="Roboto Condensed Light"/>
              <a:buChar char="○"/>
            </a:pPr>
            <a:r>
              <a:rPr lang="en" sz="1800"/>
              <a:t>“missing” neutrinos! (conservation not until SNO 2003)</a:t>
            </a:r>
            <a:endParaRPr sz="1800"/>
          </a:p>
          <a:p>
            <a:pPr indent="-342900" lvl="0" marL="457200" rtl="0" algn="l">
              <a:spcBef>
                <a:spcPts val="0"/>
              </a:spcBef>
              <a:spcAft>
                <a:spcPts val="0"/>
              </a:spcAft>
              <a:buSzPts val="1800"/>
              <a:buChar char="●"/>
            </a:pPr>
            <a:r>
              <a:rPr b="1" lang="en" sz="1800" u="sng"/>
              <a:t>DUMAND workshop</a:t>
            </a:r>
            <a:r>
              <a:rPr b="1" lang="en" sz="1800"/>
              <a:t> (1976)</a:t>
            </a:r>
            <a:endParaRPr b="1" sz="1800"/>
          </a:p>
          <a:p>
            <a:pPr indent="-342900" lvl="1" marL="914400" rtl="0" algn="l">
              <a:spcBef>
                <a:spcPts val="0"/>
              </a:spcBef>
              <a:spcAft>
                <a:spcPts val="0"/>
              </a:spcAft>
              <a:buSzPts val="1800"/>
              <a:buChar char="○"/>
            </a:pPr>
            <a:r>
              <a:rPr lang="en" sz="1800"/>
              <a:t>Neutrino detectors made at UH</a:t>
            </a:r>
            <a:endParaRPr sz="1800"/>
          </a:p>
          <a:p>
            <a:pPr indent="-342900" lvl="2" marL="1371600" rtl="0" algn="l">
              <a:spcBef>
                <a:spcPts val="0"/>
              </a:spcBef>
              <a:spcAft>
                <a:spcPts val="0"/>
              </a:spcAft>
              <a:buSzPts val="1800"/>
              <a:buChar char="■"/>
            </a:pPr>
            <a:r>
              <a:rPr lang="en" sz="1800"/>
              <a:t>leading to </a:t>
            </a:r>
            <a:endParaRPr sz="1800"/>
          </a:p>
          <a:p>
            <a:pPr indent="-342900" lvl="3" marL="1828800" rtl="0" algn="l">
              <a:spcBef>
                <a:spcPts val="0"/>
              </a:spcBef>
              <a:spcAft>
                <a:spcPts val="0"/>
              </a:spcAft>
              <a:buSzPts val="1800"/>
              <a:buChar char="●"/>
            </a:pPr>
            <a:r>
              <a:rPr lang="en" sz="1800"/>
              <a:t>IMB </a:t>
            </a:r>
            <a:r>
              <a:rPr lang="en"/>
              <a:t>- </a:t>
            </a:r>
            <a:r>
              <a:rPr lang="en" u="sng">
                <a:solidFill>
                  <a:schemeClr val="hlink"/>
                </a:solidFill>
                <a:hlinkClick r:id="rId3"/>
              </a:rPr>
              <a:t>Irvine–Michigan–Brookhaven (detector)</a:t>
            </a:r>
            <a:endParaRPr/>
          </a:p>
          <a:p>
            <a:pPr indent="-342900" lvl="3" marL="1828800" rtl="0" algn="l">
              <a:spcBef>
                <a:spcPts val="0"/>
              </a:spcBef>
              <a:spcAft>
                <a:spcPts val="0"/>
              </a:spcAft>
              <a:buSzPts val="1800"/>
              <a:buChar char="●"/>
            </a:pPr>
            <a:r>
              <a:rPr lang="en" sz="1800"/>
              <a:t>HPW </a:t>
            </a:r>
            <a:r>
              <a:rPr lang="en"/>
              <a:t>- Harvard-Purdue-Wisconsin </a:t>
            </a:r>
            <a:endParaRPr sz="1800"/>
          </a:p>
          <a:p>
            <a:pPr indent="-342900" lvl="3" marL="1828800" rtl="0" algn="l">
              <a:spcBef>
                <a:spcPts val="0"/>
              </a:spcBef>
              <a:spcAft>
                <a:spcPts val="0"/>
              </a:spcAft>
              <a:buSzPts val="1800"/>
              <a:buChar char="●"/>
            </a:pPr>
            <a:r>
              <a:rPr lang="en" sz="1800"/>
              <a:t>Kamioka </a:t>
            </a:r>
            <a:endParaRPr sz="1800"/>
          </a:p>
          <a:p>
            <a:pPr indent="-342900" lvl="3" marL="1828800" rtl="0" algn="l">
              <a:spcBef>
                <a:spcPts val="0"/>
              </a:spcBef>
              <a:spcAft>
                <a:spcPts val="0"/>
              </a:spcAft>
              <a:buSzPts val="1800"/>
              <a:buChar char="●"/>
            </a:pPr>
            <a:r>
              <a:rPr lang="en" sz="1800"/>
              <a:t>DUMAND</a:t>
            </a:r>
            <a:r>
              <a:rPr lang="en"/>
              <a:t> -  Deep Underwater Muon and Neutrino Detection</a:t>
            </a:r>
            <a:endParaRPr sz="1800"/>
          </a:p>
          <a:p>
            <a:pPr indent="-342900" lvl="4" marL="2286000" rtl="0" algn="l">
              <a:spcBef>
                <a:spcPts val="0"/>
              </a:spcBef>
              <a:spcAft>
                <a:spcPts val="0"/>
              </a:spcAft>
              <a:buSzPts val="1800"/>
              <a:buChar char="○"/>
            </a:pPr>
            <a:r>
              <a:rPr lang="en" sz="1800"/>
              <a:t>ultimately:</a:t>
            </a:r>
            <a:endParaRPr sz="1800"/>
          </a:p>
          <a:p>
            <a:pPr indent="-342900" lvl="5" marL="2743200" rtl="0" algn="l">
              <a:spcBef>
                <a:spcPts val="0"/>
              </a:spcBef>
              <a:spcAft>
                <a:spcPts val="0"/>
              </a:spcAft>
              <a:buSzPts val="1800"/>
              <a:buChar char="■"/>
            </a:pPr>
            <a:r>
              <a:rPr lang="en" sz="1800"/>
              <a:t>AMANDA, IceCube, Antares, Nestor and KM3</a:t>
            </a:r>
            <a:endParaRPr sz="1800"/>
          </a:p>
        </p:txBody>
      </p:sp>
      <p:sp>
        <p:nvSpPr>
          <p:cNvPr id="648" name="Google Shape;648;p51"/>
          <p:cNvSpPr txBox="1"/>
          <p:nvPr/>
        </p:nvSpPr>
        <p:spPr>
          <a:xfrm>
            <a:off x="1351150" y="4604000"/>
            <a:ext cx="525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4"/>
              </a:rPr>
              <a:t>Bruce T. Cleveland et al 1998 ApJ 496 505</a:t>
            </a:r>
            <a:r>
              <a:rPr lang="en"/>
              <a:t> / </a:t>
            </a:r>
            <a:endParaRPr>
              <a:latin typeface="Maven Pro"/>
              <a:ea typeface="Maven Pro"/>
              <a:cs typeface="Maven Pro"/>
              <a:sym typeface="Maven Pro"/>
            </a:endParaRPr>
          </a:p>
        </p:txBody>
      </p:sp>
      <p:sp>
        <p:nvSpPr>
          <p:cNvPr id="649" name="Google Shape;649;p51"/>
          <p:cNvSpPr txBox="1"/>
          <p:nvPr/>
        </p:nvSpPr>
        <p:spPr>
          <a:xfrm>
            <a:off x="3920325" y="5252675"/>
            <a:ext cx="1371600" cy="45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5"/>
              </a:rPr>
              <a:t>https://iopscience.iop.org/article/10.1086/305343/pdf</a:t>
            </a:r>
            <a:endParaRPr>
              <a:latin typeface="Maven Pro"/>
              <a:ea typeface="Maven Pro"/>
              <a:cs typeface="Maven Pro"/>
              <a:sym typeface="Maven Pro"/>
            </a:endParaRPr>
          </a:p>
        </p:txBody>
      </p:sp>
      <p:sp>
        <p:nvSpPr>
          <p:cNvPr id="650" name="Google Shape;650;p51"/>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4" name="Shape 654"/>
        <p:cNvGrpSpPr/>
        <p:nvPr/>
      </p:nvGrpSpPr>
      <p:grpSpPr>
        <a:xfrm>
          <a:off x="0" y="0"/>
          <a:ext cx="0" cy="0"/>
          <a:chOff x="0" y="0"/>
          <a:chExt cx="0" cy="0"/>
        </a:xfrm>
      </p:grpSpPr>
      <p:sp>
        <p:nvSpPr>
          <p:cNvPr id="655" name="Google Shape;655;p52"/>
          <p:cNvSpPr/>
          <p:nvPr/>
        </p:nvSpPr>
        <p:spPr>
          <a:xfrm>
            <a:off x="73050" y="458550"/>
            <a:ext cx="8980500" cy="4455000"/>
          </a:xfrm>
          <a:prstGeom prst="roundRect">
            <a:avLst>
              <a:gd fmla="val 16667" name="adj"/>
            </a:avLst>
          </a:prstGeom>
          <a:gradFill>
            <a:gsLst>
              <a:gs pos="0">
                <a:srgbClr val="FFFFFF">
                  <a:alpha val="0"/>
                </a:srgbClr>
              </a:gs>
              <a:gs pos="0">
                <a:srgbClr val="FFFFFF">
                  <a:alpha val="0"/>
                </a:srgbClr>
              </a:gs>
              <a:gs pos="100000">
                <a:schemeClr val="dk1"/>
              </a:gs>
              <a:gs pos="100000">
                <a:srgbClr val="737373"/>
              </a:gs>
            </a:gsLst>
            <a:path path="circle">
              <a:fillToRect b="50%" l="50%" r="50%" t="50%"/>
            </a:path>
            <a:tileRect/>
          </a:gradFill>
          <a:ln cap="flat" cmpd="sng" w="8900">
            <a:solidFill>
              <a:schemeClr val="dk2"/>
            </a:solidFill>
            <a:prstDash val="solid"/>
            <a:round/>
            <a:headEnd len="sm" w="sm" type="none"/>
            <a:tailEnd len="sm" w="sm" type="none"/>
          </a:ln>
        </p:spPr>
        <p:txBody>
          <a:bodyPr anchorCtr="0" anchor="ctr" bIns="85525" lIns="85525" spcFirstLastPara="1" rIns="85525" wrap="square" tIns="85525">
            <a:noAutofit/>
          </a:bodyPr>
          <a:lstStyle/>
          <a:p>
            <a:pPr indent="0" lvl="0" marL="0" rtl="0" algn="ctr">
              <a:spcBef>
                <a:spcPts val="0"/>
              </a:spcBef>
              <a:spcAft>
                <a:spcPts val="0"/>
              </a:spcAft>
              <a:buNone/>
            </a:pPr>
            <a:r>
              <a:t/>
            </a:r>
            <a:endParaRPr sz="1309">
              <a:latin typeface="Nunito Sans"/>
              <a:ea typeface="Nunito Sans"/>
              <a:cs typeface="Nunito Sans"/>
              <a:sym typeface="Nunito Sans"/>
            </a:endParaRPr>
          </a:p>
        </p:txBody>
      </p:sp>
      <p:sp>
        <p:nvSpPr>
          <p:cNvPr id="656" name="Google Shape;656;p52"/>
          <p:cNvSpPr txBox="1"/>
          <p:nvPr/>
        </p:nvSpPr>
        <p:spPr>
          <a:xfrm>
            <a:off x="6875850" y="229938"/>
            <a:ext cx="2195100" cy="85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500">
              <a:solidFill>
                <a:srgbClr val="FFFFFF"/>
              </a:solidFill>
              <a:latin typeface="Maven Pro"/>
              <a:ea typeface="Maven Pro"/>
              <a:cs typeface="Maven Pro"/>
              <a:sym typeface="Maven Pro"/>
            </a:endParaRPr>
          </a:p>
          <a:p>
            <a:pPr indent="0" lvl="0" marL="0" rtl="0" algn="l">
              <a:spcBef>
                <a:spcPts val="1000"/>
              </a:spcBef>
              <a:spcAft>
                <a:spcPts val="1000"/>
              </a:spcAft>
              <a:buNone/>
            </a:pPr>
            <a:r>
              <a:rPr lang="en" sz="2050">
                <a:solidFill>
                  <a:schemeClr val="dk2"/>
                </a:solidFill>
                <a:uFill>
                  <a:noFill/>
                </a:uFill>
                <a:latin typeface="Times New Roman"/>
                <a:ea typeface="Times New Roman"/>
                <a:cs typeface="Times New Roman"/>
                <a:sym typeface="Times New Roman"/>
                <a:hlinkClick r:id="rId3">
                  <a:extLst>
                    <a:ext uri="{A12FA001-AC4F-418D-AE19-62706E023703}">
                      <ahyp:hlinkClr val="tx"/>
                    </a:ext>
                  </a:extLst>
                </a:hlinkClick>
              </a:rPr>
              <a:t>The original DUMAND project (left), cancelled in 1995, and IceCube located at the South Pole (right). Although there are no formal links between the two experiments, their configurations bear strong similarities.</a:t>
            </a:r>
            <a:endParaRPr sz="2100">
              <a:solidFill>
                <a:schemeClr val="dk2"/>
              </a:solidFill>
              <a:latin typeface="Maven Pro"/>
              <a:ea typeface="Maven Pro"/>
              <a:cs typeface="Maven Pro"/>
              <a:sym typeface="Maven Pro"/>
            </a:endParaRPr>
          </a:p>
        </p:txBody>
      </p:sp>
      <p:pic>
        <p:nvPicPr>
          <p:cNvPr id="657" name="Google Shape;657;p52"/>
          <p:cNvPicPr preferRelativeResize="0"/>
          <p:nvPr/>
        </p:nvPicPr>
        <p:blipFill rotWithShape="1">
          <a:blip r:embed="rId4">
            <a:alphaModFix/>
          </a:blip>
          <a:srcRect b="0" l="47470" r="0" t="0"/>
          <a:stretch/>
        </p:blipFill>
        <p:spPr>
          <a:xfrm>
            <a:off x="3311550" y="646850"/>
            <a:ext cx="3564299" cy="3852500"/>
          </a:xfrm>
          <a:prstGeom prst="rect">
            <a:avLst/>
          </a:prstGeom>
          <a:noFill/>
          <a:ln>
            <a:noFill/>
          </a:ln>
        </p:spPr>
      </p:pic>
      <p:pic>
        <p:nvPicPr>
          <p:cNvPr id="658" name="Google Shape;658;p52"/>
          <p:cNvPicPr preferRelativeResize="0"/>
          <p:nvPr/>
        </p:nvPicPr>
        <p:blipFill rotWithShape="1">
          <a:blip r:embed="rId4">
            <a:alphaModFix/>
          </a:blip>
          <a:srcRect b="0" l="0" r="58092" t="0"/>
          <a:stretch/>
        </p:blipFill>
        <p:spPr>
          <a:xfrm>
            <a:off x="467950" y="645500"/>
            <a:ext cx="2843599" cy="3852500"/>
          </a:xfrm>
          <a:prstGeom prst="rect">
            <a:avLst/>
          </a:prstGeom>
          <a:noFill/>
          <a:ln>
            <a:noFill/>
          </a:ln>
        </p:spPr>
      </p:pic>
      <p:pic>
        <p:nvPicPr>
          <p:cNvPr descr="Image" id="659" name="Google Shape;659;p52"/>
          <p:cNvPicPr preferRelativeResize="0"/>
          <p:nvPr/>
        </p:nvPicPr>
        <p:blipFill rotWithShape="1">
          <a:blip r:embed="rId5">
            <a:alphaModFix/>
          </a:blip>
          <a:srcRect b="0" l="0" r="0" t="0"/>
          <a:stretch/>
        </p:blipFill>
        <p:spPr>
          <a:xfrm>
            <a:off x="0" y="-42225"/>
            <a:ext cx="9144004" cy="596250"/>
          </a:xfrm>
          <a:prstGeom prst="rect">
            <a:avLst/>
          </a:prstGeom>
          <a:noFill/>
          <a:ln>
            <a:noFill/>
          </a:ln>
        </p:spPr>
      </p:pic>
      <p:sp>
        <p:nvSpPr>
          <p:cNvPr id="660" name="Google Shape;660;p52"/>
          <p:cNvSpPr txBox="1"/>
          <p:nvPr/>
        </p:nvSpPr>
        <p:spPr>
          <a:xfrm>
            <a:off x="1502732" y="0"/>
            <a:ext cx="6407700" cy="537900"/>
          </a:xfrm>
          <a:prstGeom prst="rect">
            <a:avLst/>
          </a:prstGeom>
          <a:noFill/>
          <a:ln>
            <a:noFill/>
          </a:ln>
        </p:spPr>
        <p:txBody>
          <a:bodyPr anchorCtr="0" anchor="t" bIns="91425" lIns="91425" spcFirstLastPara="1" rIns="91425" wrap="square" tIns="91425">
            <a:normAutofit lnSpcReduction="10000"/>
          </a:bodyPr>
          <a:lstStyle/>
          <a:p>
            <a:pPr indent="0" lvl="0" marL="0" rtl="0" algn="ctr">
              <a:spcBef>
                <a:spcPts val="0"/>
              </a:spcBef>
              <a:spcAft>
                <a:spcPts val="0"/>
              </a:spcAft>
              <a:buNone/>
            </a:pPr>
            <a:r>
              <a:rPr b="1" lang="en" sz="2415">
                <a:solidFill>
                  <a:schemeClr val="dk1"/>
                </a:solidFill>
              </a:rPr>
              <a:t>DUMAND </a:t>
            </a:r>
            <a:endParaRPr sz="504"/>
          </a:p>
        </p:txBody>
      </p:sp>
      <p:sp>
        <p:nvSpPr>
          <p:cNvPr id="661" name="Google Shape;661;p5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5" name="Shape 665"/>
        <p:cNvGrpSpPr/>
        <p:nvPr/>
      </p:nvGrpSpPr>
      <p:grpSpPr>
        <a:xfrm>
          <a:off x="0" y="0"/>
          <a:ext cx="0" cy="0"/>
          <a:chOff x="0" y="0"/>
          <a:chExt cx="0" cy="0"/>
        </a:xfrm>
      </p:grpSpPr>
      <p:sp>
        <p:nvSpPr>
          <p:cNvPr id="666" name="Google Shape;666;p53"/>
          <p:cNvSpPr/>
          <p:nvPr/>
        </p:nvSpPr>
        <p:spPr>
          <a:xfrm>
            <a:off x="93900" y="603150"/>
            <a:ext cx="4471800" cy="3937200"/>
          </a:xfrm>
          <a:prstGeom prst="roundRect">
            <a:avLst>
              <a:gd fmla="val 16667" name="adj"/>
            </a:avLst>
          </a:prstGeom>
          <a:gradFill>
            <a:gsLst>
              <a:gs pos="0">
                <a:srgbClr val="FFFFFF">
                  <a:alpha val="0"/>
                </a:srgbClr>
              </a:gs>
              <a:gs pos="0">
                <a:srgbClr val="FFFFFF">
                  <a:alpha val="0"/>
                </a:srgbClr>
              </a:gs>
              <a:gs pos="100000">
                <a:schemeClr val="dk1"/>
              </a:gs>
              <a:gs pos="100000">
                <a:srgbClr val="737373"/>
              </a:gs>
            </a:gsLst>
            <a:path path="circle">
              <a:fillToRect b="50%" l="50%" r="50%" t="50%"/>
            </a:path>
            <a:tileRect/>
          </a:gradFill>
          <a:ln cap="flat" cmpd="sng" w="8900">
            <a:solidFill>
              <a:schemeClr val="dk2"/>
            </a:solidFill>
            <a:prstDash val="solid"/>
            <a:round/>
            <a:headEnd len="sm" w="sm" type="none"/>
            <a:tailEnd len="sm" w="sm" type="none"/>
          </a:ln>
        </p:spPr>
        <p:txBody>
          <a:bodyPr anchorCtr="0" anchor="ctr" bIns="85525" lIns="85525" spcFirstLastPara="1" rIns="85525" wrap="square" tIns="85525">
            <a:noAutofit/>
          </a:bodyPr>
          <a:lstStyle/>
          <a:p>
            <a:pPr indent="0" lvl="0" marL="0" rtl="0" algn="ctr">
              <a:spcBef>
                <a:spcPts val="0"/>
              </a:spcBef>
              <a:spcAft>
                <a:spcPts val="0"/>
              </a:spcAft>
              <a:buNone/>
            </a:pPr>
            <a:r>
              <a:t/>
            </a:r>
            <a:endParaRPr sz="1309">
              <a:latin typeface="Nunito Sans"/>
              <a:ea typeface="Nunito Sans"/>
              <a:cs typeface="Nunito Sans"/>
              <a:sym typeface="Nunito Sans"/>
            </a:endParaRPr>
          </a:p>
        </p:txBody>
      </p:sp>
      <p:pic>
        <p:nvPicPr>
          <p:cNvPr id="667" name="Google Shape;667;p53"/>
          <p:cNvPicPr preferRelativeResize="0"/>
          <p:nvPr/>
        </p:nvPicPr>
        <p:blipFill>
          <a:blip r:embed="rId3">
            <a:alphaModFix/>
          </a:blip>
          <a:stretch>
            <a:fillRect/>
          </a:stretch>
        </p:blipFill>
        <p:spPr>
          <a:xfrm>
            <a:off x="363601" y="954719"/>
            <a:ext cx="3932500" cy="3234103"/>
          </a:xfrm>
          <a:prstGeom prst="rect">
            <a:avLst/>
          </a:prstGeom>
          <a:noFill/>
          <a:ln>
            <a:noFill/>
          </a:ln>
        </p:spPr>
      </p:pic>
      <p:sp>
        <p:nvSpPr>
          <p:cNvPr id="668" name="Google Shape;668;p53"/>
          <p:cNvSpPr/>
          <p:nvPr/>
        </p:nvSpPr>
        <p:spPr>
          <a:xfrm>
            <a:off x="4672193" y="603175"/>
            <a:ext cx="4471800" cy="3937200"/>
          </a:xfrm>
          <a:prstGeom prst="roundRect">
            <a:avLst>
              <a:gd fmla="val 16667" name="adj"/>
            </a:avLst>
          </a:prstGeom>
          <a:gradFill>
            <a:gsLst>
              <a:gs pos="0">
                <a:srgbClr val="FFFFFF">
                  <a:alpha val="0"/>
                </a:srgbClr>
              </a:gs>
              <a:gs pos="0">
                <a:srgbClr val="FFFFFF">
                  <a:alpha val="0"/>
                </a:srgbClr>
              </a:gs>
              <a:gs pos="100000">
                <a:schemeClr val="dk1"/>
              </a:gs>
              <a:gs pos="100000">
                <a:srgbClr val="737373"/>
              </a:gs>
            </a:gsLst>
            <a:path path="circle">
              <a:fillToRect b="50%" l="50%" r="50%" t="50%"/>
            </a:path>
            <a:tileRect/>
          </a:gradFill>
          <a:ln cap="flat" cmpd="sng" w="8900">
            <a:solidFill>
              <a:schemeClr val="dk2"/>
            </a:solidFill>
            <a:prstDash val="solid"/>
            <a:round/>
            <a:headEnd len="sm" w="sm" type="none"/>
            <a:tailEnd len="sm" w="sm" type="none"/>
          </a:ln>
        </p:spPr>
        <p:txBody>
          <a:bodyPr anchorCtr="0" anchor="ctr" bIns="85525" lIns="85525" spcFirstLastPara="1" rIns="85525" wrap="square" tIns="85525">
            <a:noAutofit/>
          </a:bodyPr>
          <a:lstStyle/>
          <a:p>
            <a:pPr indent="0" lvl="0" marL="0" rtl="0" algn="ctr">
              <a:spcBef>
                <a:spcPts val="0"/>
              </a:spcBef>
              <a:spcAft>
                <a:spcPts val="0"/>
              </a:spcAft>
              <a:buNone/>
            </a:pPr>
            <a:r>
              <a:t/>
            </a:r>
            <a:endParaRPr sz="1309">
              <a:latin typeface="Nunito Sans"/>
              <a:ea typeface="Nunito Sans"/>
              <a:cs typeface="Nunito Sans"/>
              <a:sym typeface="Nunito Sans"/>
            </a:endParaRPr>
          </a:p>
        </p:txBody>
      </p:sp>
      <p:pic>
        <p:nvPicPr>
          <p:cNvPr id="669" name="Google Shape;669;p53"/>
          <p:cNvPicPr preferRelativeResize="0"/>
          <p:nvPr/>
        </p:nvPicPr>
        <p:blipFill rotWithShape="1">
          <a:blip r:embed="rId4">
            <a:alphaModFix/>
          </a:blip>
          <a:srcRect b="0" l="0" r="5829" t="7570"/>
          <a:stretch/>
        </p:blipFill>
        <p:spPr>
          <a:xfrm>
            <a:off x="4765975" y="1108425"/>
            <a:ext cx="4284250" cy="3080401"/>
          </a:xfrm>
          <a:prstGeom prst="rect">
            <a:avLst/>
          </a:prstGeom>
          <a:noFill/>
          <a:ln>
            <a:noFill/>
          </a:ln>
        </p:spPr>
      </p:pic>
      <p:sp>
        <p:nvSpPr>
          <p:cNvPr id="670" name="Google Shape;670;p53"/>
          <p:cNvSpPr txBox="1"/>
          <p:nvPr/>
        </p:nvSpPr>
        <p:spPr>
          <a:xfrm>
            <a:off x="5212600" y="4602391"/>
            <a:ext cx="4152900" cy="5379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 sz="1100">
                <a:solidFill>
                  <a:schemeClr val="lt2"/>
                </a:solidFill>
              </a:rPr>
              <a:t>https://neutrinos.llnl.gov/sites/neutrinos/files/22_Learned.pdf</a:t>
            </a:r>
            <a:endParaRPr sz="1100">
              <a:solidFill>
                <a:schemeClr val="lt2"/>
              </a:solidFill>
            </a:endParaRPr>
          </a:p>
        </p:txBody>
      </p:sp>
      <p:sp>
        <p:nvSpPr>
          <p:cNvPr id="671" name="Google Shape;671;p53"/>
          <p:cNvSpPr txBox="1"/>
          <p:nvPr/>
        </p:nvSpPr>
        <p:spPr>
          <a:xfrm>
            <a:off x="6046500" y="716925"/>
            <a:ext cx="1723200" cy="39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300">
                <a:solidFill>
                  <a:schemeClr val="dk2"/>
                </a:solidFill>
                <a:latin typeface="Nunito Sans"/>
                <a:ea typeface="Nunito Sans"/>
                <a:cs typeface="Nunito Sans"/>
                <a:sym typeface="Nunito Sans"/>
              </a:rPr>
              <a:t>HanoHano</a:t>
            </a:r>
            <a:endParaRPr sz="2300">
              <a:solidFill>
                <a:schemeClr val="dk2"/>
              </a:solidFill>
              <a:latin typeface="Nunito Sans"/>
              <a:ea typeface="Nunito Sans"/>
              <a:cs typeface="Nunito Sans"/>
              <a:sym typeface="Nunito Sans"/>
            </a:endParaRPr>
          </a:p>
        </p:txBody>
      </p:sp>
      <p:sp>
        <p:nvSpPr>
          <p:cNvPr id="672" name="Google Shape;672;p53"/>
          <p:cNvSpPr txBox="1"/>
          <p:nvPr/>
        </p:nvSpPr>
        <p:spPr>
          <a:xfrm>
            <a:off x="1523700" y="563225"/>
            <a:ext cx="1539600" cy="39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200">
                <a:solidFill>
                  <a:schemeClr val="dk2"/>
                </a:solidFill>
                <a:latin typeface="Nunito Sans"/>
                <a:ea typeface="Nunito Sans"/>
                <a:cs typeface="Nunito Sans"/>
                <a:sym typeface="Nunito Sans"/>
              </a:rPr>
              <a:t>DUMAND</a:t>
            </a:r>
            <a:endParaRPr sz="2200">
              <a:solidFill>
                <a:schemeClr val="dk2"/>
              </a:solidFill>
              <a:latin typeface="Nunito Sans"/>
              <a:ea typeface="Nunito Sans"/>
              <a:cs typeface="Nunito Sans"/>
              <a:sym typeface="Nunito Sans"/>
            </a:endParaRPr>
          </a:p>
        </p:txBody>
      </p:sp>
      <p:pic>
        <p:nvPicPr>
          <p:cNvPr descr="Image" id="673" name="Google Shape;673;p53"/>
          <p:cNvPicPr preferRelativeResize="0"/>
          <p:nvPr/>
        </p:nvPicPr>
        <p:blipFill rotWithShape="1">
          <a:blip r:embed="rId5">
            <a:alphaModFix/>
          </a:blip>
          <a:srcRect b="0" l="0" r="0" t="0"/>
          <a:stretch/>
        </p:blipFill>
        <p:spPr>
          <a:xfrm>
            <a:off x="0" y="-42225"/>
            <a:ext cx="9144004" cy="596250"/>
          </a:xfrm>
          <a:prstGeom prst="rect">
            <a:avLst/>
          </a:prstGeom>
          <a:noFill/>
          <a:ln>
            <a:noFill/>
          </a:ln>
        </p:spPr>
      </p:pic>
      <p:sp>
        <p:nvSpPr>
          <p:cNvPr id="674" name="Google Shape;674;p53"/>
          <p:cNvSpPr txBox="1"/>
          <p:nvPr/>
        </p:nvSpPr>
        <p:spPr>
          <a:xfrm>
            <a:off x="1502732" y="0"/>
            <a:ext cx="6407700" cy="537900"/>
          </a:xfrm>
          <a:prstGeom prst="rect">
            <a:avLst/>
          </a:prstGeom>
          <a:noFill/>
          <a:ln>
            <a:noFill/>
          </a:ln>
        </p:spPr>
        <p:txBody>
          <a:bodyPr anchorCtr="0" anchor="t" bIns="91425" lIns="91425" spcFirstLastPara="1" rIns="91425" wrap="square" tIns="91425">
            <a:normAutofit lnSpcReduction="10000"/>
          </a:bodyPr>
          <a:lstStyle/>
          <a:p>
            <a:pPr indent="0" lvl="0" marL="0" rtl="0" algn="ctr">
              <a:spcBef>
                <a:spcPts val="0"/>
              </a:spcBef>
              <a:spcAft>
                <a:spcPts val="0"/>
              </a:spcAft>
              <a:buNone/>
            </a:pPr>
            <a:r>
              <a:rPr b="1" lang="en" sz="2415">
                <a:solidFill>
                  <a:schemeClr val="dk1"/>
                </a:solidFill>
              </a:rPr>
              <a:t>DUMAND and HanoHano</a:t>
            </a:r>
            <a:endParaRPr sz="504"/>
          </a:p>
        </p:txBody>
      </p:sp>
      <p:sp>
        <p:nvSpPr>
          <p:cNvPr id="675" name="Google Shape;675;p5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676" name="Google Shape;676;p53"/>
          <p:cNvSpPr/>
          <p:nvPr/>
        </p:nvSpPr>
        <p:spPr>
          <a:xfrm>
            <a:off x="1778252" y="2805650"/>
            <a:ext cx="592200" cy="1122300"/>
          </a:xfrm>
          <a:prstGeom prst="rect">
            <a:avLst/>
          </a:prstGeom>
          <a:solidFill>
            <a:srgbClr val="003DFF">
              <a:alpha val="18990"/>
            </a:srgbClr>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Nunito Sans"/>
              <a:ea typeface="Nunito Sans"/>
              <a:cs typeface="Nunito Sans"/>
              <a:sym typeface="Nunito Sans"/>
            </a:endParaRPr>
          </a:p>
        </p:txBody>
      </p:sp>
      <p:sp>
        <p:nvSpPr>
          <p:cNvPr id="677" name="Google Shape;677;p53"/>
          <p:cNvSpPr/>
          <p:nvPr/>
        </p:nvSpPr>
        <p:spPr>
          <a:xfrm>
            <a:off x="3206375" y="2554800"/>
            <a:ext cx="485100" cy="391500"/>
          </a:xfrm>
          <a:prstGeom prst="rect">
            <a:avLst/>
          </a:prstGeom>
          <a:solidFill>
            <a:srgbClr val="003DFF">
              <a:alpha val="18990"/>
            </a:srgbClr>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Nunito Sans"/>
              <a:ea typeface="Nunito Sans"/>
              <a:cs typeface="Nunito Sans"/>
              <a:sym typeface="Nunito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1" name="Shape 681"/>
        <p:cNvGrpSpPr/>
        <p:nvPr/>
      </p:nvGrpSpPr>
      <p:grpSpPr>
        <a:xfrm>
          <a:off x="0" y="0"/>
          <a:ext cx="0" cy="0"/>
          <a:chOff x="0" y="0"/>
          <a:chExt cx="0" cy="0"/>
        </a:xfrm>
      </p:grpSpPr>
      <p:pic>
        <p:nvPicPr>
          <p:cNvPr descr="Image" id="682" name="Google Shape;682;p54"/>
          <p:cNvPicPr preferRelativeResize="0"/>
          <p:nvPr/>
        </p:nvPicPr>
        <p:blipFill rotWithShape="1">
          <a:blip r:embed="rId3">
            <a:alphaModFix/>
          </a:blip>
          <a:srcRect b="0" l="0" r="0" t="0"/>
          <a:stretch/>
        </p:blipFill>
        <p:spPr>
          <a:xfrm>
            <a:off x="-174565" y="-42225"/>
            <a:ext cx="9318563" cy="596247"/>
          </a:xfrm>
          <a:prstGeom prst="rect">
            <a:avLst/>
          </a:prstGeom>
          <a:noFill/>
          <a:ln>
            <a:noFill/>
          </a:ln>
        </p:spPr>
      </p:pic>
      <p:sp>
        <p:nvSpPr>
          <p:cNvPr id="683" name="Google Shape;683;p54"/>
          <p:cNvSpPr/>
          <p:nvPr/>
        </p:nvSpPr>
        <p:spPr>
          <a:xfrm>
            <a:off x="4456253" y="1195303"/>
            <a:ext cx="2006100" cy="2906400"/>
          </a:xfrm>
          <a:prstGeom prst="roundRect">
            <a:avLst>
              <a:gd fmla="val 16667" name="adj"/>
            </a:avLst>
          </a:prstGeom>
          <a:gradFill>
            <a:gsLst>
              <a:gs pos="0">
                <a:srgbClr val="FFFFFF">
                  <a:alpha val="0"/>
                </a:srgbClr>
              </a:gs>
              <a:gs pos="0">
                <a:srgbClr val="FFFFFF">
                  <a:alpha val="0"/>
                </a:srgbClr>
              </a:gs>
              <a:gs pos="100000">
                <a:schemeClr val="dk1"/>
              </a:gs>
              <a:gs pos="100000">
                <a:srgbClr val="737373"/>
              </a:gs>
            </a:gsLst>
            <a:path path="circle">
              <a:fillToRect b="50%" l="50%" r="50%" t="50%"/>
            </a:path>
            <a:tileRect/>
          </a:gradFill>
          <a:ln cap="flat" cmpd="sng" w="9925">
            <a:solidFill>
              <a:schemeClr val="dk2"/>
            </a:solidFill>
            <a:prstDash val="solid"/>
            <a:round/>
            <a:headEnd len="sm" w="sm" type="none"/>
            <a:tailEnd len="sm" w="sm" type="none"/>
          </a:ln>
        </p:spPr>
        <p:txBody>
          <a:bodyPr anchorCtr="0" anchor="ctr" bIns="95325" lIns="95325" spcFirstLastPara="1" rIns="95325" wrap="square" tIns="95325">
            <a:noAutofit/>
          </a:bodyPr>
          <a:lstStyle/>
          <a:p>
            <a:pPr indent="0" lvl="0" marL="0" rtl="0" algn="ctr">
              <a:spcBef>
                <a:spcPts val="0"/>
              </a:spcBef>
              <a:spcAft>
                <a:spcPts val="0"/>
              </a:spcAft>
              <a:buNone/>
            </a:pPr>
            <a:r>
              <a:t/>
            </a:r>
            <a:endParaRPr sz="1459">
              <a:latin typeface="Nunito Sans"/>
              <a:ea typeface="Nunito Sans"/>
              <a:cs typeface="Nunito Sans"/>
              <a:sym typeface="Nunito Sans"/>
            </a:endParaRPr>
          </a:p>
        </p:txBody>
      </p:sp>
      <p:sp>
        <p:nvSpPr>
          <p:cNvPr id="684" name="Google Shape;684;p54"/>
          <p:cNvSpPr txBox="1"/>
          <p:nvPr/>
        </p:nvSpPr>
        <p:spPr>
          <a:xfrm>
            <a:off x="2845053" y="66352"/>
            <a:ext cx="3279600" cy="408600"/>
          </a:xfrm>
          <a:prstGeom prst="rect">
            <a:avLst/>
          </a:prstGeom>
          <a:noFill/>
          <a:ln>
            <a:noFill/>
          </a:ln>
        </p:spPr>
        <p:txBody>
          <a:bodyPr anchorCtr="0" anchor="ctr" bIns="18300" lIns="18300" spcFirstLastPara="1" rIns="18300" wrap="square" tIns="18300">
            <a:spAutoFit/>
          </a:bodyPr>
          <a:lstStyle/>
          <a:p>
            <a:pPr indent="0" lvl="0" marL="0" marR="0" rtl="0" algn="ctr">
              <a:lnSpc>
                <a:spcPct val="100000"/>
              </a:lnSpc>
              <a:spcBef>
                <a:spcPts val="0"/>
              </a:spcBef>
              <a:spcAft>
                <a:spcPts val="0"/>
              </a:spcAft>
              <a:buClr>
                <a:srgbClr val="FFFFFF"/>
              </a:buClr>
              <a:buSzPts val="2415"/>
              <a:buFont typeface="Arial"/>
              <a:buNone/>
            </a:pPr>
            <a:r>
              <a:rPr b="1" lang="en" sz="2415">
                <a:solidFill>
                  <a:srgbClr val="FFFFFF"/>
                </a:solidFill>
              </a:rPr>
              <a:t>Hanohano</a:t>
            </a:r>
            <a:endParaRPr sz="504"/>
          </a:p>
        </p:txBody>
      </p:sp>
      <p:sp>
        <p:nvSpPr>
          <p:cNvPr id="685" name="Google Shape;685;p54"/>
          <p:cNvSpPr/>
          <p:nvPr/>
        </p:nvSpPr>
        <p:spPr>
          <a:xfrm>
            <a:off x="1723764" y="527746"/>
            <a:ext cx="7145700" cy="767700"/>
          </a:xfrm>
          <a:prstGeom prst="rightArrow">
            <a:avLst>
              <a:gd fmla="val 32913" name="adj1"/>
              <a:gd fmla="val 37049" name="adj2"/>
            </a:avLst>
          </a:prstGeom>
          <a:gradFill>
            <a:gsLst>
              <a:gs pos="0">
                <a:srgbClr val="FFFFFF"/>
              </a:gs>
              <a:gs pos="13060">
                <a:srgbClr val="B9DFFC"/>
              </a:gs>
              <a:gs pos="100000">
                <a:srgbClr val="55C1FF"/>
              </a:gs>
            </a:gsLst>
            <a:lin ang="0" scaled="0"/>
          </a:gradFill>
          <a:ln>
            <a:noFill/>
          </a:ln>
        </p:spPr>
        <p:txBody>
          <a:bodyPr anchorCtr="0" anchor="ctr" bIns="18300" lIns="18300" spcFirstLastPara="1" rIns="18300" wrap="square" tIns="18300">
            <a:noAutofit/>
          </a:bodyPr>
          <a:lstStyle/>
          <a:p>
            <a:pPr indent="0" lvl="0" marL="0" marR="0" rtl="0" algn="ctr">
              <a:lnSpc>
                <a:spcPct val="100000"/>
              </a:lnSpc>
              <a:spcBef>
                <a:spcPts val="0"/>
              </a:spcBef>
              <a:spcAft>
                <a:spcPts val="0"/>
              </a:spcAft>
              <a:buClr>
                <a:srgbClr val="FFFFFF"/>
              </a:buClr>
              <a:buSzPts val="1154"/>
              <a:buFont typeface="Helvetica Neue"/>
              <a:buNone/>
            </a:pPr>
            <a:r>
              <a:t/>
            </a:r>
            <a:endParaRPr b="0" i="0" sz="1153" u="none" cap="none" strike="noStrike">
              <a:solidFill>
                <a:srgbClr val="FFFFFF"/>
              </a:solidFill>
              <a:latin typeface="Helvetica Neue"/>
              <a:ea typeface="Helvetica Neue"/>
              <a:cs typeface="Helvetica Neue"/>
              <a:sym typeface="Helvetica Neue"/>
            </a:endParaRPr>
          </a:p>
        </p:txBody>
      </p:sp>
      <p:sp>
        <p:nvSpPr>
          <p:cNvPr id="686" name="Google Shape;686;p54"/>
          <p:cNvSpPr/>
          <p:nvPr/>
        </p:nvSpPr>
        <p:spPr>
          <a:xfrm rot="-13452">
            <a:off x="314682" y="786440"/>
            <a:ext cx="1490411" cy="257474"/>
          </a:xfrm>
          <a:custGeom>
            <a:rect b="b" l="l" r="r" t="t"/>
            <a:pathLst>
              <a:path extrusionOk="0" h="21600" w="21600">
                <a:moveTo>
                  <a:pt x="0" y="0"/>
                </a:moveTo>
                <a:lnTo>
                  <a:pt x="21576" y="213"/>
                </a:lnTo>
                <a:lnTo>
                  <a:pt x="21600" y="21600"/>
                </a:lnTo>
                <a:lnTo>
                  <a:pt x="24" y="21387"/>
                </a:lnTo>
                <a:close/>
              </a:path>
            </a:pathLst>
          </a:custGeom>
          <a:gradFill>
            <a:gsLst>
              <a:gs pos="0">
                <a:srgbClr val="55C1FF"/>
              </a:gs>
              <a:gs pos="17400">
                <a:srgbClr val="B8DEFB"/>
              </a:gs>
              <a:gs pos="100000">
                <a:srgbClr val="FDFDFD"/>
              </a:gs>
            </a:gsLst>
            <a:lin ang="0" scaled="0"/>
          </a:gradFill>
          <a:ln>
            <a:noFill/>
          </a:ln>
        </p:spPr>
        <p:txBody>
          <a:bodyPr anchorCtr="0" anchor="ctr" bIns="18300" lIns="18300" spcFirstLastPara="1" rIns="18300" wrap="square" tIns="18300">
            <a:noAutofit/>
          </a:bodyPr>
          <a:lstStyle/>
          <a:p>
            <a:pPr indent="0" lvl="0" marL="0" marR="0" rtl="0" algn="ctr">
              <a:lnSpc>
                <a:spcPct val="100000"/>
              </a:lnSpc>
              <a:spcBef>
                <a:spcPts val="0"/>
              </a:spcBef>
              <a:spcAft>
                <a:spcPts val="0"/>
              </a:spcAft>
              <a:buClr>
                <a:srgbClr val="FFFFFF"/>
              </a:buClr>
              <a:buSzPts val="1154"/>
              <a:buFont typeface="Helvetica Neue"/>
              <a:buNone/>
            </a:pPr>
            <a:r>
              <a:t/>
            </a:r>
            <a:endParaRPr b="0" i="0" sz="1153" u="none" cap="none" strike="noStrike">
              <a:solidFill>
                <a:srgbClr val="FFFFFF"/>
              </a:solidFill>
              <a:latin typeface="Helvetica Neue"/>
              <a:ea typeface="Helvetica Neue"/>
              <a:cs typeface="Helvetica Neue"/>
              <a:sym typeface="Helvetica Neue"/>
            </a:endParaRPr>
          </a:p>
        </p:txBody>
      </p:sp>
      <p:sp>
        <p:nvSpPr>
          <p:cNvPr id="687" name="Google Shape;687;p54"/>
          <p:cNvSpPr/>
          <p:nvPr/>
        </p:nvSpPr>
        <p:spPr>
          <a:xfrm>
            <a:off x="71943" y="1312281"/>
            <a:ext cx="4489200" cy="3544800"/>
          </a:xfrm>
          <a:prstGeom prst="roundRect">
            <a:avLst>
              <a:gd fmla="val 16667" name="adj"/>
            </a:avLst>
          </a:prstGeom>
          <a:gradFill>
            <a:gsLst>
              <a:gs pos="0">
                <a:srgbClr val="FFFFFF">
                  <a:alpha val="0"/>
                </a:srgbClr>
              </a:gs>
              <a:gs pos="0">
                <a:srgbClr val="FFFFFF">
                  <a:alpha val="0"/>
                </a:srgbClr>
              </a:gs>
              <a:gs pos="100000">
                <a:schemeClr val="dk1"/>
              </a:gs>
              <a:gs pos="100000">
                <a:srgbClr val="737373"/>
              </a:gs>
            </a:gsLst>
            <a:path path="circle">
              <a:fillToRect b="50%" l="50%" r="50%" t="50%"/>
            </a:path>
            <a:tileRect/>
          </a:gradFill>
          <a:ln cap="flat" cmpd="sng" w="8900">
            <a:solidFill>
              <a:schemeClr val="dk2"/>
            </a:solidFill>
            <a:prstDash val="solid"/>
            <a:round/>
            <a:headEnd len="sm" w="sm" type="none"/>
            <a:tailEnd len="sm" w="sm" type="none"/>
          </a:ln>
        </p:spPr>
        <p:txBody>
          <a:bodyPr anchorCtr="0" anchor="ctr" bIns="85525" lIns="85525" spcFirstLastPara="1" rIns="85525" wrap="square" tIns="85525">
            <a:noAutofit/>
          </a:bodyPr>
          <a:lstStyle/>
          <a:p>
            <a:pPr indent="0" lvl="0" marL="0" rtl="0" algn="ctr">
              <a:spcBef>
                <a:spcPts val="0"/>
              </a:spcBef>
              <a:spcAft>
                <a:spcPts val="0"/>
              </a:spcAft>
              <a:buNone/>
            </a:pPr>
            <a:r>
              <a:t/>
            </a:r>
            <a:endParaRPr sz="1309">
              <a:latin typeface="Nunito Sans"/>
              <a:ea typeface="Nunito Sans"/>
              <a:cs typeface="Nunito Sans"/>
              <a:sym typeface="Nunito Sans"/>
            </a:endParaRPr>
          </a:p>
        </p:txBody>
      </p:sp>
      <p:cxnSp>
        <p:nvCxnSpPr>
          <p:cNvPr id="688" name="Google Shape;688;p54"/>
          <p:cNvCxnSpPr/>
          <p:nvPr/>
        </p:nvCxnSpPr>
        <p:spPr>
          <a:xfrm rot="10800000">
            <a:off x="1101618" y="764842"/>
            <a:ext cx="0" cy="293400"/>
          </a:xfrm>
          <a:prstGeom prst="straightConnector1">
            <a:avLst/>
          </a:prstGeom>
          <a:noFill/>
          <a:ln cap="flat" cmpd="sng" w="22900">
            <a:solidFill>
              <a:srgbClr val="919191"/>
            </a:solidFill>
            <a:prstDash val="dashDot"/>
            <a:miter lim="400000"/>
            <a:headEnd len="sm" w="sm" type="none"/>
            <a:tailEnd len="sm" w="sm" type="none"/>
          </a:ln>
        </p:spPr>
      </p:cxnSp>
      <p:cxnSp>
        <p:nvCxnSpPr>
          <p:cNvPr id="689" name="Google Shape;689;p54"/>
          <p:cNvCxnSpPr/>
          <p:nvPr/>
        </p:nvCxnSpPr>
        <p:spPr>
          <a:xfrm rot="10800000">
            <a:off x="1581626" y="764842"/>
            <a:ext cx="0" cy="293400"/>
          </a:xfrm>
          <a:prstGeom prst="straightConnector1">
            <a:avLst/>
          </a:prstGeom>
          <a:noFill/>
          <a:ln cap="flat" cmpd="sng" w="22900">
            <a:solidFill>
              <a:srgbClr val="919191"/>
            </a:solidFill>
            <a:prstDash val="dashDot"/>
            <a:miter lim="400000"/>
            <a:headEnd len="sm" w="sm" type="none"/>
            <a:tailEnd len="sm" w="sm" type="none"/>
          </a:ln>
        </p:spPr>
      </p:cxnSp>
      <p:sp>
        <p:nvSpPr>
          <p:cNvPr id="690" name="Google Shape;690;p54"/>
          <p:cNvSpPr txBox="1"/>
          <p:nvPr/>
        </p:nvSpPr>
        <p:spPr>
          <a:xfrm>
            <a:off x="157127" y="577786"/>
            <a:ext cx="377100" cy="220200"/>
          </a:xfrm>
          <a:prstGeom prst="rect">
            <a:avLst/>
          </a:prstGeom>
          <a:noFill/>
          <a:ln>
            <a:noFill/>
          </a:ln>
        </p:spPr>
        <p:txBody>
          <a:bodyPr anchorCtr="0" anchor="ctr" bIns="18300" lIns="18300" spcFirstLastPara="1" rIns="18300" wrap="square" tIns="18300">
            <a:spAutoFit/>
          </a:bodyPr>
          <a:lstStyle/>
          <a:p>
            <a:pPr indent="0" lvl="0" marL="0" marR="0" rtl="0" algn="ctr">
              <a:lnSpc>
                <a:spcPct val="100000"/>
              </a:lnSpc>
              <a:spcBef>
                <a:spcPts val="0"/>
              </a:spcBef>
              <a:spcAft>
                <a:spcPts val="0"/>
              </a:spcAft>
              <a:buClr>
                <a:srgbClr val="000000"/>
              </a:buClr>
              <a:buSzPts val="1190"/>
              <a:buFont typeface="Arial"/>
              <a:buNone/>
            </a:pPr>
            <a:r>
              <a:rPr b="1" i="0" lang="en" sz="1189" u="none" cap="none" strike="noStrike">
                <a:solidFill>
                  <a:srgbClr val="000000"/>
                </a:solidFill>
                <a:latin typeface="Arial"/>
                <a:ea typeface="Arial"/>
                <a:cs typeface="Arial"/>
                <a:sym typeface="Arial"/>
              </a:rPr>
              <a:t>2005</a:t>
            </a:r>
            <a:endParaRPr sz="504"/>
          </a:p>
        </p:txBody>
      </p:sp>
      <p:sp>
        <p:nvSpPr>
          <p:cNvPr id="691" name="Google Shape;691;p54"/>
          <p:cNvSpPr txBox="1"/>
          <p:nvPr/>
        </p:nvSpPr>
        <p:spPr>
          <a:xfrm>
            <a:off x="2253452" y="577786"/>
            <a:ext cx="377100" cy="220200"/>
          </a:xfrm>
          <a:prstGeom prst="rect">
            <a:avLst/>
          </a:prstGeom>
          <a:noFill/>
          <a:ln>
            <a:noFill/>
          </a:ln>
        </p:spPr>
        <p:txBody>
          <a:bodyPr anchorCtr="0" anchor="ctr" bIns="18300" lIns="18300" spcFirstLastPara="1" rIns="18300" wrap="square" tIns="18300">
            <a:spAutoFit/>
          </a:bodyPr>
          <a:lstStyle/>
          <a:p>
            <a:pPr indent="0" lvl="0" marL="0" marR="0" rtl="0" algn="ctr">
              <a:lnSpc>
                <a:spcPct val="100000"/>
              </a:lnSpc>
              <a:spcBef>
                <a:spcPts val="0"/>
              </a:spcBef>
              <a:spcAft>
                <a:spcPts val="0"/>
              </a:spcAft>
              <a:buClr>
                <a:srgbClr val="000000"/>
              </a:buClr>
              <a:buSzPts val="1190"/>
              <a:buFont typeface="Arial"/>
              <a:buNone/>
            </a:pPr>
            <a:r>
              <a:rPr b="1" i="0" lang="en" sz="1189" u="none" cap="none" strike="noStrike">
                <a:solidFill>
                  <a:srgbClr val="000000"/>
                </a:solidFill>
                <a:latin typeface="Arial"/>
                <a:ea typeface="Arial"/>
                <a:cs typeface="Arial"/>
                <a:sym typeface="Arial"/>
              </a:rPr>
              <a:t>2019</a:t>
            </a:r>
            <a:endParaRPr sz="504"/>
          </a:p>
        </p:txBody>
      </p:sp>
      <p:sp>
        <p:nvSpPr>
          <p:cNvPr id="692" name="Google Shape;692;p54"/>
          <p:cNvSpPr txBox="1"/>
          <p:nvPr/>
        </p:nvSpPr>
        <p:spPr>
          <a:xfrm>
            <a:off x="3060617" y="577786"/>
            <a:ext cx="763500" cy="220200"/>
          </a:xfrm>
          <a:prstGeom prst="rect">
            <a:avLst/>
          </a:prstGeom>
          <a:noFill/>
          <a:ln>
            <a:noFill/>
          </a:ln>
        </p:spPr>
        <p:txBody>
          <a:bodyPr anchorCtr="0" anchor="ctr" bIns="18300" lIns="18300" spcFirstLastPara="1" rIns="18300" wrap="square" tIns="18300">
            <a:spAutoFit/>
          </a:bodyPr>
          <a:lstStyle/>
          <a:p>
            <a:pPr indent="0" lvl="0" marL="0" marR="0" rtl="0" algn="ctr">
              <a:lnSpc>
                <a:spcPct val="100000"/>
              </a:lnSpc>
              <a:spcBef>
                <a:spcPts val="0"/>
              </a:spcBef>
              <a:spcAft>
                <a:spcPts val="0"/>
              </a:spcAft>
              <a:buClr>
                <a:srgbClr val="000000"/>
              </a:buClr>
              <a:buSzPts val="1190"/>
              <a:buFont typeface="Arial"/>
              <a:buNone/>
            </a:pPr>
            <a:r>
              <a:rPr b="1" i="0" lang="en" sz="1189" u="none" cap="none" strike="noStrike">
                <a:solidFill>
                  <a:srgbClr val="000000"/>
                </a:solidFill>
                <a:latin typeface="Arial"/>
                <a:ea typeface="Arial"/>
                <a:cs typeface="Arial"/>
                <a:sym typeface="Arial"/>
              </a:rPr>
              <a:t>2020-2025</a:t>
            </a:r>
            <a:endParaRPr sz="504"/>
          </a:p>
        </p:txBody>
      </p:sp>
      <p:sp>
        <p:nvSpPr>
          <p:cNvPr id="693" name="Google Shape;693;p54"/>
          <p:cNvSpPr txBox="1"/>
          <p:nvPr/>
        </p:nvSpPr>
        <p:spPr>
          <a:xfrm>
            <a:off x="3098301" y="777558"/>
            <a:ext cx="688500" cy="286500"/>
          </a:xfrm>
          <a:prstGeom prst="rect">
            <a:avLst/>
          </a:prstGeom>
          <a:noFill/>
          <a:ln>
            <a:noFill/>
          </a:ln>
        </p:spPr>
        <p:txBody>
          <a:bodyPr anchorCtr="0" anchor="ctr" bIns="18300" lIns="18300" spcFirstLastPara="1" rIns="18300" wrap="square" tIns="18300">
            <a:spAutoFit/>
          </a:bodyPr>
          <a:lstStyle/>
          <a:p>
            <a:pPr indent="0" lvl="0" marL="0" marR="0" rtl="0" algn="ctr">
              <a:lnSpc>
                <a:spcPct val="100000"/>
              </a:lnSpc>
              <a:spcBef>
                <a:spcPts val="0"/>
              </a:spcBef>
              <a:spcAft>
                <a:spcPts val="0"/>
              </a:spcAft>
              <a:buClr>
                <a:srgbClr val="0433FF"/>
              </a:buClr>
              <a:buSzPts val="1622"/>
              <a:buFont typeface="Arial"/>
              <a:buNone/>
            </a:pPr>
            <a:r>
              <a:rPr b="1" i="0" lang="en" sz="1622" u="none" cap="none" strike="noStrike">
                <a:solidFill>
                  <a:srgbClr val="0433FF"/>
                </a:solidFill>
                <a:latin typeface="Arial"/>
                <a:ea typeface="Arial"/>
                <a:cs typeface="Arial"/>
                <a:sym typeface="Arial"/>
              </a:rPr>
              <a:t>~20 kg</a:t>
            </a:r>
            <a:endParaRPr sz="504"/>
          </a:p>
        </p:txBody>
      </p:sp>
      <p:sp>
        <p:nvSpPr>
          <p:cNvPr id="694" name="Google Shape;694;p54"/>
          <p:cNvSpPr txBox="1"/>
          <p:nvPr/>
        </p:nvSpPr>
        <p:spPr>
          <a:xfrm>
            <a:off x="4349777" y="779852"/>
            <a:ext cx="579300" cy="286500"/>
          </a:xfrm>
          <a:prstGeom prst="rect">
            <a:avLst/>
          </a:prstGeom>
          <a:noFill/>
          <a:ln>
            <a:noFill/>
          </a:ln>
        </p:spPr>
        <p:txBody>
          <a:bodyPr anchorCtr="0" anchor="ctr" bIns="18300" lIns="18300" spcFirstLastPara="1" rIns="18300" wrap="square" tIns="18300">
            <a:spAutoFit/>
          </a:bodyPr>
          <a:lstStyle/>
          <a:p>
            <a:pPr indent="0" lvl="0" marL="0" marR="0" rtl="0" algn="ctr">
              <a:lnSpc>
                <a:spcPct val="100000"/>
              </a:lnSpc>
              <a:spcBef>
                <a:spcPts val="0"/>
              </a:spcBef>
              <a:spcAft>
                <a:spcPts val="0"/>
              </a:spcAft>
              <a:buClr>
                <a:srgbClr val="0433FF"/>
              </a:buClr>
              <a:buSzPts val="1622"/>
              <a:buFont typeface="Arial"/>
              <a:buNone/>
            </a:pPr>
            <a:r>
              <a:rPr b="1" i="0" lang="en" sz="1622" u="none" cap="none" strike="noStrike">
                <a:solidFill>
                  <a:srgbClr val="0433FF"/>
                </a:solidFill>
                <a:latin typeface="Arial"/>
                <a:ea typeface="Arial"/>
                <a:cs typeface="Arial"/>
                <a:sym typeface="Arial"/>
              </a:rPr>
              <a:t>1-10 t</a:t>
            </a:r>
            <a:endParaRPr sz="504"/>
          </a:p>
        </p:txBody>
      </p:sp>
      <p:sp>
        <p:nvSpPr>
          <p:cNvPr id="695" name="Google Shape;695;p54"/>
          <p:cNvSpPr txBox="1"/>
          <p:nvPr/>
        </p:nvSpPr>
        <p:spPr>
          <a:xfrm>
            <a:off x="5703395" y="780856"/>
            <a:ext cx="688500" cy="286500"/>
          </a:xfrm>
          <a:prstGeom prst="rect">
            <a:avLst/>
          </a:prstGeom>
          <a:noFill/>
          <a:ln>
            <a:noFill/>
          </a:ln>
        </p:spPr>
        <p:txBody>
          <a:bodyPr anchorCtr="0" anchor="ctr" bIns="18300" lIns="18300" spcFirstLastPara="1" rIns="18300" wrap="square" tIns="18300">
            <a:spAutoFit/>
          </a:bodyPr>
          <a:lstStyle/>
          <a:p>
            <a:pPr indent="0" lvl="0" marL="0" marR="0" rtl="0" algn="ctr">
              <a:lnSpc>
                <a:spcPct val="100000"/>
              </a:lnSpc>
              <a:spcBef>
                <a:spcPts val="0"/>
              </a:spcBef>
              <a:spcAft>
                <a:spcPts val="0"/>
              </a:spcAft>
              <a:buClr>
                <a:srgbClr val="0433FF"/>
              </a:buClr>
              <a:buSzPts val="1622"/>
              <a:buFont typeface="Arial"/>
              <a:buNone/>
            </a:pPr>
            <a:r>
              <a:rPr b="1" i="0" lang="en" sz="1622" u="none" cap="none" strike="noStrike">
                <a:solidFill>
                  <a:srgbClr val="0433FF"/>
                </a:solidFill>
                <a:latin typeface="Arial"/>
                <a:ea typeface="Arial"/>
                <a:cs typeface="Arial"/>
                <a:sym typeface="Arial"/>
              </a:rPr>
              <a:t>~1.5 kt</a:t>
            </a:r>
            <a:endParaRPr sz="504"/>
          </a:p>
        </p:txBody>
      </p:sp>
      <p:sp>
        <p:nvSpPr>
          <p:cNvPr id="696" name="Google Shape;696;p54"/>
          <p:cNvSpPr txBox="1"/>
          <p:nvPr/>
        </p:nvSpPr>
        <p:spPr>
          <a:xfrm>
            <a:off x="7165952" y="777558"/>
            <a:ext cx="808500" cy="286500"/>
          </a:xfrm>
          <a:prstGeom prst="rect">
            <a:avLst/>
          </a:prstGeom>
          <a:noFill/>
          <a:ln>
            <a:noFill/>
          </a:ln>
        </p:spPr>
        <p:txBody>
          <a:bodyPr anchorCtr="0" anchor="ctr" bIns="18300" lIns="18300" spcFirstLastPara="1" rIns="18300" wrap="square" tIns="18300">
            <a:spAutoFit/>
          </a:bodyPr>
          <a:lstStyle/>
          <a:p>
            <a:pPr indent="0" lvl="0" marL="0" marR="0" rtl="0" algn="ctr">
              <a:lnSpc>
                <a:spcPct val="100000"/>
              </a:lnSpc>
              <a:spcBef>
                <a:spcPts val="0"/>
              </a:spcBef>
              <a:spcAft>
                <a:spcPts val="0"/>
              </a:spcAft>
              <a:buClr>
                <a:srgbClr val="0433FF"/>
              </a:buClr>
              <a:buSzPts val="1622"/>
              <a:buFont typeface="Arial"/>
              <a:buNone/>
            </a:pPr>
            <a:r>
              <a:rPr b="1" i="0" lang="en" sz="1622" u="none" cap="none" strike="noStrike">
                <a:solidFill>
                  <a:srgbClr val="0433FF"/>
                </a:solidFill>
                <a:latin typeface="Arial"/>
                <a:ea typeface="Arial"/>
                <a:cs typeface="Arial"/>
                <a:sym typeface="Arial"/>
              </a:rPr>
              <a:t>10-50 kt</a:t>
            </a:r>
            <a:endParaRPr sz="504"/>
          </a:p>
        </p:txBody>
      </p:sp>
      <p:sp>
        <p:nvSpPr>
          <p:cNvPr id="697" name="Google Shape;697;p54"/>
          <p:cNvSpPr/>
          <p:nvPr/>
        </p:nvSpPr>
        <p:spPr>
          <a:xfrm flipH="1">
            <a:off x="3898832" y="769557"/>
            <a:ext cx="180684" cy="283986"/>
          </a:xfrm>
          <a:custGeom>
            <a:rect b="b" l="l" r="r" t="t"/>
            <a:pathLst>
              <a:path extrusionOk="0" h="21600" w="21600">
                <a:moveTo>
                  <a:pt x="8420" y="0"/>
                </a:moveTo>
                <a:cubicBezTo>
                  <a:pt x="7631" y="0"/>
                  <a:pt x="6841" y="201"/>
                  <a:pt x="6239" y="602"/>
                </a:cubicBezTo>
                <a:cubicBezTo>
                  <a:pt x="5035" y="1404"/>
                  <a:pt x="5035" y="2704"/>
                  <a:pt x="6239" y="3506"/>
                </a:cubicBezTo>
                <a:cubicBezTo>
                  <a:pt x="7443" y="4308"/>
                  <a:pt x="9395" y="4308"/>
                  <a:pt x="10599" y="3506"/>
                </a:cubicBezTo>
                <a:cubicBezTo>
                  <a:pt x="11803" y="2704"/>
                  <a:pt x="11803" y="1404"/>
                  <a:pt x="10599" y="602"/>
                </a:cubicBezTo>
                <a:cubicBezTo>
                  <a:pt x="9997" y="201"/>
                  <a:pt x="9209" y="0"/>
                  <a:pt x="8420" y="0"/>
                </a:cubicBezTo>
                <a:close/>
                <a:moveTo>
                  <a:pt x="12041" y="4278"/>
                </a:moveTo>
                <a:cubicBezTo>
                  <a:pt x="10063" y="4274"/>
                  <a:pt x="8150" y="4994"/>
                  <a:pt x="7287" y="6242"/>
                </a:cubicBezTo>
                <a:lnTo>
                  <a:pt x="5170" y="9302"/>
                </a:lnTo>
                <a:lnTo>
                  <a:pt x="1323" y="8418"/>
                </a:lnTo>
                <a:lnTo>
                  <a:pt x="0" y="10055"/>
                </a:lnTo>
                <a:lnTo>
                  <a:pt x="6749" y="11699"/>
                </a:lnTo>
                <a:lnTo>
                  <a:pt x="8591" y="9187"/>
                </a:lnTo>
                <a:cubicBezTo>
                  <a:pt x="8591" y="9187"/>
                  <a:pt x="9405" y="11497"/>
                  <a:pt x="9857" y="12425"/>
                </a:cubicBezTo>
                <a:lnTo>
                  <a:pt x="5186" y="16053"/>
                </a:lnTo>
                <a:lnTo>
                  <a:pt x="3493" y="21329"/>
                </a:lnTo>
                <a:lnTo>
                  <a:pt x="6397" y="21600"/>
                </a:lnTo>
                <a:lnTo>
                  <a:pt x="7916" y="17838"/>
                </a:lnTo>
                <a:lnTo>
                  <a:pt x="11409" y="15999"/>
                </a:lnTo>
                <a:lnTo>
                  <a:pt x="12396" y="19183"/>
                </a:lnTo>
                <a:lnTo>
                  <a:pt x="20931" y="18915"/>
                </a:lnTo>
                <a:lnTo>
                  <a:pt x="20496" y="17052"/>
                </a:lnTo>
                <a:lnTo>
                  <a:pt x="15481" y="17163"/>
                </a:lnTo>
                <a:lnTo>
                  <a:pt x="16531" y="12011"/>
                </a:lnTo>
                <a:cubicBezTo>
                  <a:pt x="15796" y="10178"/>
                  <a:pt x="14766" y="7569"/>
                  <a:pt x="14766" y="7569"/>
                </a:cubicBezTo>
                <a:lnTo>
                  <a:pt x="17153" y="8300"/>
                </a:lnTo>
                <a:lnTo>
                  <a:pt x="19102" y="10454"/>
                </a:lnTo>
                <a:lnTo>
                  <a:pt x="21600" y="9474"/>
                </a:lnTo>
                <a:lnTo>
                  <a:pt x="19112" y="6451"/>
                </a:lnTo>
                <a:lnTo>
                  <a:pt x="14686" y="4751"/>
                </a:lnTo>
                <a:cubicBezTo>
                  <a:pt x="13852" y="4431"/>
                  <a:pt x="12940" y="4280"/>
                  <a:pt x="12041" y="4278"/>
                </a:cubicBezTo>
                <a:close/>
              </a:path>
            </a:pathLst>
          </a:custGeom>
          <a:solidFill>
            <a:srgbClr val="8EFA00"/>
          </a:solidFill>
          <a:ln>
            <a:noFill/>
          </a:ln>
        </p:spPr>
        <p:txBody>
          <a:bodyPr anchorCtr="0" anchor="ctr" bIns="18300" lIns="18300" spcFirstLastPara="1" rIns="18300" wrap="square" tIns="18300">
            <a:noAutofit/>
          </a:bodyPr>
          <a:lstStyle/>
          <a:p>
            <a:pPr indent="0" lvl="0" marL="0" marR="0" rtl="0" algn="ctr">
              <a:lnSpc>
                <a:spcPct val="100000"/>
              </a:lnSpc>
              <a:spcBef>
                <a:spcPts val="0"/>
              </a:spcBef>
              <a:spcAft>
                <a:spcPts val="0"/>
              </a:spcAft>
              <a:buClr>
                <a:srgbClr val="FFFFFF"/>
              </a:buClr>
              <a:buSzPts val="1154"/>
              <a:buFont typeface="Helvetica Neue"/>
              <a:buNone/>
            </a:pPr>
            <a:r>
              <a:t/>
            </a:r>
            <a:endParaRPr b="0" i="0" sz="1153" u="none" cap="none" strike="noStrike">
              <a:solidFill>
                <a:srgbClr val="FFFFFF"/>
              </a:solidFill>
              <a:latin typeface="Helvetica Neue"/>
              <a:ea typeface="Helvetica Neue"/>
              <a:cs typeface="Helvetica Neue"/>
              <a:sym typeface="Helvetica Neue"/>
            </a:endParaRPr>
          </a:p>
        </p:txBody>
      </p:sp>
      <p:sp>
        <p:nvSpPr>
          <p:cNvPr id="698" name="Google Shape;698;p54"/>
          <p:cNvSpPr txBox="1"/>
          <p:nvPr/>
        </p:nvSpPr>
        <p:spPr>
          <a:xfrm rot="1276">
            <a:off x="3817621" y="561071"/>
            <a:ext cx="808500" cy="174300"/>
          </a:xfrm>
          <a:prstGeom prst="rect">
            <a:avLst/>
          </a:prstGeom>
          <a:noFill/>
          <a:ln cap="flat" cmpd="sng" w="9525">
            <a:solidFill>
              <a:srgbClr val="00F900"/>
            </a:solidFill>
            <a:prstDash val="solid"/>
            <a:round/>
            <a:headEnd len="sm" w="sm" type="none"/>
            <a:tailEnd len="sm" w="sm" type="none"/>
          </a:ln>
        </p:spPr>
        <p:txBody>
          <a:bodyPr anchorCtr="0" anchor="ctr" bIns="18300" lIns="18300" spcFirstLastPara="1" rIns="18300" wrap="square" tIns="18300">
            <a:spAutoFit/>
          </a:bodyPr>
          <a:lstStyle/>
          <a:p>
            <a:pPr indent="0" lvl="0" marL="0" marR="0" rtl="0" algn="ctr">
              <a:lnSpc>
                <a:spcPct val="100000"/>
              </a:lnSpc>
              <a:spcBef>
                <a:spcPts val="0"/>
              </a:spcBef>
              <a:spcAft>
                <a:spcPts val="0"/>
              </a:spcAft>
              <a:buClr>
                <a:srgbClr val="00F900"/>
              </a:buClr>
              <a:buSzPts val="793"/>
              <a:buFont typeface="Arial"/>
              <a:buNone/>
            </a:pPr>
            <a:r>
              <a:rPr b="0" i="0" lang="en" sz="893" u="none" cap="none" strike="noStrike">
                <a:solidFill>
                  <a:schemeClr val="dk2"/>
                </a:solidFill>
                <a:latin typeface="Arial"/>
                <a:ea typeface="Arial"/>
                <a:cs typeface="Arial"/>
                <a:sym typeface="Arial"/>
              </a:rPr>
              <a:t>we are here</a:t>
            </a:r>
            <a:endParaRPr sz="604">
              <a:solidFill>
                <a:schemeClr val="dk2"/>
              </a:solidFill>
            </a:endParaRPr>
          </a:p>
        </p:txBody>
      </p:sp>
      <p:pic>
        <p:nvPicPr>
          <p:cNvPr descr="Image" id="699" name="Google Shape;699;p54"/>
          <p:cNvPicPr preferRelativeResize="0"/>
          <p:nvPr/>
        </p:nvPicPr>
        <p:blipFill rotWithShape="1">
          <a:blip r:embed="rId4">
            <a:alphaModFix/>
          </a:blip>
          <a:srcRect b="0" l="0" r="0" t="0"/>
          <a:stretch/>
        </p:blipFill>
        <p:spPr>
          <a:xfrm>
            <a:off x="4349775" y="1195300"/>
            <a:ext cx="2338812" cy="3026700"/>
          </a:xfrm>
          <a:prstGeom prst="rect">
            <a:avLst/>
          </a:prstGeom>
          <a:noFill/>
          <a:ln>
            <a:noFill/>
          </a:ln>
        </p:spPr>
      </p:pic>
      <p:pic>
        <p:nvPicPr>
          <p:cNvPr descr="Screenshot 2023-11-30 at 11.50.52.png" id="700" name="Google Shape;700;p54"/>
          <p:cNvPicPr preferRelativeResize="0"/>
          <p:nvPr/>
        </p:nvPicPr>
        <p:blipFill rotWithShape="1">
          <a:blip r:embed="rId5">
            <a:alphaModFix/>
          </a:blip>
          <a:srcRect b="0" l="0" r="0" t="0"/>
          <a:stretch/>
        </p:blipFill>
        <p:spPr>
          <a:xfrm>
            <a:off x="6485475" y="1053050"/>
            <a:ext cx="2728439" cy="2284749"/>
          </a:xfrm>
          <a:prstGeom prst="rect">
            <a:avLst/>
          </a:prstGeom>
          <a:noFill/>
          <a:ln cap="flat" cmpd="sng" w="9150">
            <a:solidFill>
              <a:srgbClr val="000000"/>
            </a:solidFill>
            <a:prstDash val="solid"/>
            <a:miter lim="400000"/>
            <a:headEnd len="sm" w="sm" type="none"/>
            <a:tailEnd len="sm" w="sm" type="none"/>
          </a:ln>
        </p:spPr>
      </p:pic>
      <p:grpSp>
        <p:nvGrpSpPr>
          <p:cNvPr id="701" name="Google Shape;701;p54"/>
          <p:cNvGrpSpPr/>
          <p:nvPr/>
        </p:nvGrpSpPr>
        <p:grpSpPr>
          <a:xfrm>
            <a:off x="-219275" y="1027786"/>
            <a:ext cx="5094102" cy="2238842"/>
            <a:chOff x="-342665" y="-50800"/>
            <a:chExt cx="14134579" cy="6212103"/>
          </a:xfrm>
        </p:grpSpPr>
        <p:pic>
          <p:nvPicPr>
            <p:cNvPr descr="image60.png" id="702" name="Google Shape;702;p54"/>
            <p:cNvPicPr preferRelativeResize="0"/>
            <p:nvPr/>
          </p:nvPicPr>
          <p:blipFill rotWithShape="1">
            <a:blip r:embed="rId6">
              <a:alphaModFix/>
            </a:blip>
            <a:srcRect b="0" l="0" r="0" t="0"/>
            <a:stretch/>
          </p:blipFill>
          <p:spPr>
            <a:xfrm>
              <a:off x="578648" y="2047391"/>
              <a:ext cx="9199824" cy="4113912"/>
            </a:xfrm>
            <a:prstGeom prst="rect">
              <a:avLst/>
            </a:prstGeom>
            <a:noFill/>
            <a:ln>
              <a:noFill/>
            </a:ln>
          </p:spPr>
        </p:pic>
        <p:sp>
          <p:nvSpPr>
            <p:cNvPr id="703" name="Google Shape;703;p54"/>
            <p:cNvSpPr txBox="1"/>
            <p:nvPr/>
          </p:nvSpPr>
          <p:spPr>
            <a:xfrm>
              <a:off x="0" y="4020080"/>
              <a:ext cx="6365400" cy="1114200"/>
            </a:xfrm>
            <a:prstGeom prst="rect">
              <a:avLst/>
            </a:prstGeom>
            <a:noFill/>
            <a:ln>
              <a:noFill/>
            </a:ln>
          </p:spPr>
          <p:txBody>
            <a:bodyPr anchorCtr="0" anchor="ctr" bIns="25750" lIns="25750" spcFirstLastPara="1" rIns="25750" wrap="square" tIns="25750">
              <a:noAutofit/>
            </a:bodyPr>
            <a:lstStyle/>
            <a:p>
              <a:pPr indent="0" lvl="0" marL="0" marR="0" rtl="0" algn="ctr">
                <a:lnSpc>
                  <a:spcPct val="100000"/>
                </a:lnSpc>
                <a:spcBef>
                  <a:spcPts val="0"/>
                </a:spcBef>
                <a:spcAft>
                  <a:spcPts val="0"/>
                </a:spcAft>
                <a:buClr>
                  <a:srgbClr val="000000"/>
                </a:buClr>
                <a:buSzPts val="793"/>
                <a:buFont typeface="Helvetica Neue"/>
                <a:buNone/>
              </a:pPr>
              <a:r>
                <a:rPr b="1" i="0" lang="en" sz="793" u="none" cap="none" strike="noStrike">
                  <a:solidFill>
                    <a:srgbClr val="000000"/>
                  </a:solidFill>
                  <a:latin typeface="Helvetica Neue"/>
                  <a:ea typeface="Helvetica Neue"/>
                  <a:cs typeface="Helvetica Neue"/>
                  <a:sym typeface="Helvetica Neue"/>
                </a:rPr>
                <a:t>Vessel : 112m × 32m</a:t>
              </a:r>
              <a:endParaRPr sz="504"/>
            </a:p>
          </p:txBody>
        </p:sp>
        <p:sp>
          <p:nvSpPr>
            <p:cNvPr id="704" name="Google Shape;704;p54"/>
            <p:cNvSpPr txBox="1"/>
            <p:nvPr/>
          </p:nvSpPr>
          <p:spPr>
            <a:xfrm>
              <a:off x="5134851" y="2276091"/>
              <a:ext cx="2315100" cy="947100"/>
            </a:xfrm>
            <a:prstGeom prst="rect">
              <a:avLst/>
            </a:prstGeom>
            <a:noFill/>
            <a:ln>
              <a:noFill/>
            </a:ln>
          </p:spPr>
          <p:txBody>
            <a:bodyPr anchorCtr="0" anchor="ctr" bIns="25750" lIns="25750" spcFirstLastPara="1" rIns="25750" wrap="square" tIns="25750">
              <a:noAutofit/>
            </a:bodyPr>
            <a:lstStyle/>
            <a:p>
              <a:pPr indent="0" lvl="0" marL="0" marR="0" rtl="0" algn="ctr">
                <a:lnSpc>
                  <a:spcPct val="100000"/>
                </a:lnSpc>
                <a:spcBef>
                  <a:spcPts val="0"/>
                </a:spcBef>
                <a:spcAft>
                  <a:spcPts val="0"/>
                </a:spcAft>
                <a:buClr>
                  <a:srgbClr val="000000"/>
                </a:buClr>
                <a:buSzPts val="793"/>
                <a:buFont typeface="Helvetica Neue"/>
                <a:buNone/>
              </a:pPr>
              <a:r>
                <a:rPr b="1" i="0" lang="en" sz="793" u="none" cap="none" strike="noStrike">
                  <a:solidFill>
                    <a:srgbClr val="000000"/>
                  </a:solidFill>
                  <a:latin typeface="Helvetica Neue"/>
                  <a:ea typeface="Helvetica Neue"/>
                  <a:cs typeface="Helvetica Neue"/>
                  <a:sym typeface="Helvetica Neue"/>
                </a:rPr>
                <a:t>45m</a:t>
              </a:r>
              <a:endParaRPr sz="504"/>
            </a:p>
          </p:txBody>
        </p:sp>
        <p:sp>
          <p:nvSpPr>
            <p:cNvPr id="705" name="Google Shape;705;p54"/>
            <p:cNvSpPr txBox="1"/>
            <p:nvPr/>
          </p:nvSpPr>
          <p:spPr>
            <a:xfrm>
              <a:off x="4033843" y="2878530"/>
              <a:ext cx="1857000" cy="1021200"/>
            </a:xfrm>
            <a:prstGeom prst="rect">
              <a:avLst/>
            </a:prstGeom>
            <a:noFill/>
            <a:ln>
              <a:noFill/>
            </a:ln>
          </p:spPr>
          <p:txBody>
            <a:bodyPr anchorCtr="0" anchor="ctr" bIns="25750" lIns="25750" spcFirstLastPara="1" rIns="25750" wrap="square" tIns="25750">
              <a:noAutofit/>
            </a:bodyPr>
            <a:lstStyle/>
            <a:p>
              <a:pPr indent="0" lvl="0" marL="0" marR="0" rtl="0" algn="ctr">
                <a:lnSpc>
                  <a:spcPct val="100000"/>
                </a:lnSpc>
                <a:spcBef>
                  <a:spcPts val="0"/>
                </a:spcBef>
                <a:spcAft>
                  <a:spcPts val="0"/>
                </a:spcAft>
                <a:buClr>
                  <a:srgbClr val="000000"/>
                </a:buClr>
                <a:buSzPts val="793"/>
                <a:buFont typeface="Helvetica Neue"/>
                <a:buNone/>
              </a:pPr>
              <a:r>
                <a:rPr b="1" i="0" lang="en" sz="793" u="none" cap="none" strike="noStrike">
                  <a:solidFill>
                    <a:srgbClr val="000000"/>
                  </a:solidFill>
                  <a:latin typeface="Helvetica Neue"/>
                  <a:ea typeface="Helvetica Neue"/>
                  <a:cs typeface="Helvetica Neue"/>
                  <a:sym typeface="Helvetica Neue"/>
                </a:rPr>
                <a:t>26m</a:t>
              </a:r>
              <a:endParaRPr sz="504"/>
            </a:p>
          </p:txBody>
        </p:sp>
        <p:cxnSp>
          <p:nvCxnSpPr>
            <p:cNvPr id="706" name="Google Shape;706;p54"/>
            <p:cNvCxnSpPr/>
            <p:nvPr/>
          </p:nvCxnSpPr>
          <p:spPr>
            <a:xfrm>
              <a:off x="4089001" y="3713514"/>
              <a:ext cx="2264100" cy="0"/>
            </a:xfrm>
            <a:prstGeom prst="straightConnector1">
              <a:avLst/>
            </a:prstGeom>
            <a:noFill/>
            <a:ln cap="flat" cmpd="sng" w="9150">
              <a:solidFill>
                <a:srgbClr val="000000"/>
              </a:solidFill>
              <a:prstDash val="solid"/>
              <a:miter lim="400000"/>
              <a:headEnd len="med" w="med" type="triangle"/>
              <a:tailEnd len="med" w="med" type="triangle"/>
            </a:ln>
          </p:spPr>
        </p:cxnSp>
        <p:cxnSp>
          <p:nvCxnSpPr>
            <p:cNvPr id="707" name="Google Shape;707;p54"/>
            <p:cNvCxnSpPr/>
            <p:nvPr/>
          </p:nvCxnSpPr>
          <p:spPr>
            <a:xfrm>
              <a:off x="5728735" y="2109574"/>
              <a:ext cx="0" cy="3662100"/>
            </a:xfrm>
            <a:prstGeom prst="straightConnector1">
              <a:avLst/>
            </a:prstGeom>
            <a:noFill/>
            <a:ln cap="flat" cmpd="sng" w="9150">
              <a:solidFill>
                <a:srgbClr val="000000"/>
              </a:solidFill>
              <a:prstDash val="solid"/>
              <a:miter lim="400000"/>
              <a:headEnd len="med" w="med" type="triangle"/>
              <a:tailEnd len="med" w="med" type="triangle"/>
            </a:ln>
          </p:spPr>
        </p:cxnSp>
        <p:sp>
          <p:nvSpPr>
            <p:cNvPr id="708" name="Google Shape;708;p54"/>
            <p:cNvSpPr txBox="1"/>
            <p:nvPr/>
          </p:nvSpPr>
          <p:spPr>
            <a:xfrm>
              <a:off x="1185611" y="2434170"/>
              <a:ext cx="3183900" cy="1744500"/>
            </a:xfrm>
            <a:prstGeom prst="rect">
              <a:avLst/>
            </a:prstGeom>
            <a:noFill/>
            <a:ln>
              <a:noFill/>
            </a:ln>
          </p:spPr>
          <p:txBody>
            <a:bodyPr anchorCtr="0" anchor="t" bIns="19300" lIns="19300" spcFirstLastPara="1" rIns="19300" wrap="square" tIns="19300">
              <a:noAutofit/>
            </a:bodyPr>
            <a:lstStyle/>
            <a:p>
              <a:pPr indent="0" lvl="0" marL="0" marR="0" rtl="0" algn="l">
                <a:lnSpc>
                  <a:spcPct val="100000"/>
                </a:lnSpc>
                <a:spcBef>
                  <a:spcPts val="0"/>
                </a:spcBef>
                <a:spcAft>
                  <a:spcPts val="0"/>
                </a:spcAft>
                <a:buClr>
                  <a:srgbClr val="000000"/>
                </a:buClr>
                <a:buSzPts val="1045"/>
                <a:buFont typeface="Arial"/>
                <a:buNone/>
              </a:pPr>
              <a:r>
                <a:rPr b="1" i="1" lang="en" sz="1045" u="none" cap="none" strike="noStrike">
                  <a:solidFill>
                    <a:srgbClr val="000000"/>
                  </a:solidFill>
                  <a:latin typeface="Arial"/>
                  <a:ea typeface="Arial"/>
                  <a:cs typeface="Arial"/>
                  <a:sym typeface="Arial"/>
                </a:rPr>
                <a:t>10~50 kT</a:t>
              </a:r>
              <a:endParaRPr sz="504"/>
            </a:p>
            <a:p>
              <a:pPr indent="0" lvl="0" marL="0" marR="0" rtl="0" algn="l">
                <a:lnSpc>
                  <a:spcPct val="100000"/>
                </a:lnSpc>
                <a:spcBef>
                  <a:spcPts val="0"/>
                </a:spcBef>
                <a:spcAft>
                  <a:spcPts val="0"/>
                </a:spcAft>
                <a:buClr>
                  <a:srgbClr val="000000"/>
                </a:buClr>
                <a:buSzPts val="1045"/>
                <a:buFont typeface="Arial"/>
                <a:buNone/>
              </a:pPr>
              <a:r>
                <a:rPr b="1" i="1" lang="en" sz="1045" u="none" cap="none" strike="noStrike">
                  <a:solidFill>
                    <a:srgbClr val="000000"/>
                  </a:solidFill>
                  <a:latin typeface="Arial"/>
                  <a:ea typeface="Arial"/>
                  <a:cs typeface="Arial"/>
                  <a:sym typeface="Arial"/>
                </a:rPr>
                <a:t>1~5 kmwe</a:t>
              </a:r>
              <a:endParaRPr sz="504"/>
            </a:p>
            <a:p>
              <a:pPr indent="0" lvl="0" marL="0" marR="0" rtl="0" algn="l">
                <a:lnSpc>
                  <a:spcPct val="100000"/>
                </a:lnSpc>
                <a:spcBef>
                  <a:spcPts val="0"/>
                </a:spcBef>
                <a:spcAft>
                  <a:spcPts val="0"/>
                </a:spcAft>
                <a:buClr>
                  <a:srgbClr val="FF2600"/>
                </a:buClr>
                <a:buSzPts val="1045"/>
                <a:buFont typeface="Arial"/>
                <a:buNone/>
              </a:pPr>
              <a:r>
                <a:rPr b="1" i="1" lang="en" sz="1045" u="none" cap="none" strike="noStrike">
                  <a:solidFill>
                    <a:srgbClr val="FF2600"/>
                  </a:solidFill>
                  <a:latin typeface="Arial"/>
                  <a:ea typeface="Arial"/>
                  <a:cs typeface="Arial"/>
                  <a:sym typeface="Arial"/>
                </a:rPr>
                <a:t>movable</a:t>
              </a:r>
              <a:endParaRPr sz="504"/>
            </a:p>
          </p:txBody>
        </p:sp>
        <p:sp>
          <p:nvSpPr>
            <p:cNvPr id="709" name="Google Shape;709;p54"/>
            <p:cNvSpPr txBox="1"/>
            <p:nvPr/>
          </p:nvSpPr>
          <p:spPr>
            <a:xfrm>
              <a:off x="4248914" y="1105248"/>
              <a:ext cx="9543000" cy="807300"/>
            </a:xfrm>
            <a:prstGeom prst="rect">
              <a:avLst/>
            </a:prstGeom>
            <a:noFill/>
            <a:ln>
              <a:noFill/>
            </a:ln>
          </p:spPr>
          <p:txBody>
            <a:bodyPr anchorCtr="0" anchor="ctr" bIns="18300" lIns="18300" spcFirstLastPara="1" rIns="18300" wrap="square" tIns="18300">
              <a:noAutofit/>
            </a:bodyPr>
            <a:lstStyle/>
            <a:p>
              <a:pPr indent="0" lvl="0" marL="0" marR="0" rtl="0" algn="ctr">
                <a:lnSpc>
                  <a:spcPct val="80000"/>
                </a:lnSpc>
                <a:spcBef>
                  <a:spcPts val="0"/>
                </a:spcBef>
                <a:spcAft>
                  <a:spcPts val="0"/>
                </a:spcAft>
                <a:buClr>
                  <a:srgbClr val="000000"/>
                </a:buClr>
                <a:buSzPts val="1154"/>
                <a:buFont typeface="Arial"/>
                <a:buNone/>
              </a:pPr>
              <a:r>
                <a:rPr b="1" i="0" lang="en" sz="1153" u="none" cap="none" strike="noStrike">
                  <a:solidFill>
                    <a:srgbClr val="000000"/>
                  </a:solidFill>
                  <a:latin typeface="Arial"/>
                  <a:ea typeface="Arial"/>
                  <a:cs typeface="Arial"/>
                  <a:sym typeface="Arial"/>
                </a:rPr>
                <a:t>U. Hawaii &amp; Makai Ocean Engineering</a:t>
              </a:r>
              <a:endParaRPr sz="504"/>
            </a:p>
          </p:txBody>
        </p:sp>
        <p:sp>
          <p:nvSpPr>
            <p:cNvPr id="710" name="Google Shape;710;p54"/>
            <p:cNvSpPr txBox="1"/>
            <p:nvPr/>
          </p:nvSpPr>
          <p:spPr>
            <a:xfrm>
              <a:off x="4299044" y="1619983"/>
              <a:ext cx="9199800" cy="947100"/>
            </a:xfrm>
            <a:prstGeom prst="rect">
              <a:avLst/>
            </a:prstGeom>
            <a:noFill/>
            <a:ln>
              <a:noFill/>
            </a:ln>
          </p:spPr>
          <p:txBody>
            <a:bodyPr anchorCtr="0" anchor="ctr" bIns="18300" lIns="18300" spcFirstLastPara="1" rIns="18300" wrap="square" tIns="18300">
              <a:noAutofit/>
            </a:bodyPr>
            <a:lstStyle/>
            <a:p>
              <a:pPr indent="0" lvl="0" marL="0" marR="0" rtl="0" algn="ctr">
                <a:lnSpc>
                  <a:spcPct val="80000"/>
                </a:lnSpc>
                <a:spcBef>
                  <a:spcPts val="0"/>
                </a:spcBef>
                <a:spcAft>
                  <a:spcPts val="0"/>
                </a:spcAft>
                <a:buClr>
                  <a:srgbClr val="000000"/>
                </a:buClr>
                <a:buSzPts val="1154"/>
                <a:buFont typeface="Arial"/>
                <a:buNone/>
              </a:pPr>
              <a:r>
                <a:rPr b="0" i="0" lang="en" sz="1153" u="none" cap="none" strike="noStrike">
                  <a:solidFill>
                    <a:srgbClr val="000000"/>
                  </a:solidFill>
                  <a:latin typeface="Arial"/>
                  <a:ea typeface="Arial"/>
                  <a:cs typeface="Arial"/>
                  <a:sym typeface="Arial"/>
                </a:rPr>
                <a:t>Technical tests and detector design</a:t>
              </a:r>
              <a:endParaRPr sz="504"/>
            </a:p>
          </p:txBody>
        </p:sp>
        <p:sp>
          <p:nvSpPr>
            <p:cNvPr id="711" name="Google Shape;711;p54"/>
            <p:cNvSpPr txBox="1"/>
            <p:nvPr/>
          </p:nvSpPr>
          <p:spPr>
            <a:xfrm>
              <a:off x="-342665" y="885756"/>
              <a:ext cx="5235000" cy="1251900"/>
            </a:xfrm>
            <a:prstGeom prst="rect">
              <a:avLst/>
            </a:prstGeom>
            <a:noFill/>
            <a:ln>
              <a:noFill/>
            </a:ln>
          </p:spPr>
          <p:txBody>
            <a:bodyPr anchorCtr="0" anchor="ctr" bIns="25750" lIns="25750" spcFirstLastPara="1" rIns="25750" wrap="square" tIns="25750">
              <a:noAutofit/>
            </a:bodyPr>
            <a:lstStyle/>
            <a:p>
              <a:pPr indent="0" lvl="0" marL="0" marR="0" rtl="0" algn="ctr">
                <a:lnSpc>
                  <a:spcPct val="100000"/>
                </a:lnSpc>
                <a:spcBef>
                  <a:spcPts val="0"/>
                </a:spcBef>
                <a:spcAft>
                  <a:spcPts val="0"/>
                </a:spcAft>
                <a:buClr>
                  <a:srgbClr val="000000"/>
                </a:buClr>
                <a:buSzPts val="1442"/>
                <a:buFont typeface="Helvetica Neue"/>
                <a:buNone/>
              </a:pPr>
              <a:r>
                <a:rPr b="1" i="0" lang="en" sz="1441" u="none" cap="none" strike="noStrike">
                  <a:solidFill>
                    <a:srgbClr val="000000"/>
                  </a:solidFill>
                  <a:latin typeface="Helvetica Neue"/>
                  <a:ea typeface="Helvetica Neue"/>
                  <a:cs typeface="Helvetica Neue"/>
                  <a:sym typeface="Helvetica Neue"/>
                </a:rPr>
                <a:t>“Hanohano”</a:t>
              </a:r>
              <a:endParaRPr sz="504"/>
            </a:p>
          </p:txBody>
        </p:sp>
        <p:pic>
          <p:nvPicPr>
            <p:cNvPr descr="Line Line" id="712" name="Google Shape;712;p54"/>
            <p:cNvPicPr preferRelativeResize="0"/>
            <p:nvPr/>
          </p:nvPicPr>
          <p:blipFill rotWithShape="1">
            <a:blip r:embed="rId7">
              <a:alphaModFix/>
            </a:blip>
            <a:srcRect b="0" l="0" r="0" t="0"/>
            <a:stretch/>
          </p:blipFill>
          <p:spPr>
            <a:xfrm rot="-5400000">
              <a:off x="788537" y="289664"/>
              <a:ext cx="1138834" cy="457905"/>
            </a:xfrm>
            <a:prstGeom prst="rect">
              <a:avLst/>
            </a:prstGeom>
            <a:noFill/>
            <a:ln>
              <a:noFill/>
            </a:ln>
          </p:spPr>
        </p:pic>
        <p:sp>
          <p:nvSpPr>
            <p:cNvPr id="713" name="Google Shape;713;p54"/>
            <p:cNvSpPr txBox="1"/>
            <p:nvPr/>
          </p:nvSpPr>
          <p:spPr>
            <a:xfrm>
              <a:off x="3500602" y="1035768"/>
              <a:ext cx="1736100" cy="946200"/>
            </a:xfrm>
            <a:prstGeom prst="rect">
              <a:avLst/>
            </a:prstGeom>
            <a:noFill/>
            <a:ln>
              <a:noFill/>
            </a:ln>
          </p:spPr>
          <p:txBody>
            <a:bodyPr anchorCtr="0" anchor="ctr" bIns="18300" lIns="18300" spcFirstLastPara="1" rIns="18300" wrap="square" tIns="18300">
              <a:noAutofit/>
            </a:bodyPr>
            <a:lstStyle/>
            <a:p>
              <a:pPr indent="0" lvl="0" marL="0" marR="0" rtl="0" algn="ctr">
                <a:lnSpc>
                  <a:spcPct val="100000"/>
                </a:lnSpc>
                <a:spcBef>
                  <a:spcPts val="0"/>
                </a:spcBef>
                <a:spcAft>
                  <a:spcPts val="0"/>
                </a:spcAft>
                <a:buClr>
                  <a:srgbClr val="000000"/>
                </a:buClr>
                <a:buSzPts val="1190"/>
                <a:buFont typeface="Arial"/>
                <a:buNone/>
              </a:pPr>
              <a:r>
                <a:rPr b="1" i="0" lang="en" sz="1189" u="none" cap="none" strike="noStrike">
                  <a:solidFill>
                    <a:srgbClr val="000000"/>
                  </a:solidFill>
                  <a:latin typeface="Arial"/>
                  <a:ea typeface="Arial"/>
                  <a:cs typeface="Arial"/>
                  <a:sym typeface="Arial"/>
                </a:rPr>
                <a:t>2005</a:t>
              </a:r>
              <a:endParaRPr sz="504"/>
            </a:p>
          </p:txBody>
        </p:sp>
      </p:grpSp>
      <p:pic>
        <p:nvPicPr>
          <p:cNvPr descr="Image" id="714" name="Google Shape;714;p54"/>
          <p:cNvPicPr preferRelativeResize="0"/>
          <p:nvPr/>
        </p:nvPicPr>
        <p:blipFill rotWithShape="1">
          <a:blip r:embed="rId8">
            <a:alphaModFix/>
          </a:blip>
          <a:srcRect b="16134" l="0" r="56792" t="11317"/>
          <a:stretch/>
        </p:blipFill>
        <p:spPr>
          <a:xfrm>
            <a:off x="138469" y="3501745"/>
            <a:ext cx="1063529" cy="1218123"/>
          </a:xfrm>
          <a:prstGeom prst="rect">
            <a:avLst/>
          </a:prstGeom>
          <a:noFill/>
          <a:ln>
            <a:noFill/>
          </a:ln>
        </p:spPr>
      </p:pic>
      <p:pic>
        <p:nvPicPr>
          <p:cNvPr descr="Image" id="715" name="Google Shape;715;p54"/>
          <p:cNvPicPr preferRelativeResize="0"/>
          <p:nvPr/>
        </p:nvPicPr>
        <p:blipFill rotWithShape="1">
          <a:blip r:embed="rId8">
            <a:alphaModFix/>
          </a:blip>
          <a:srcRect b="0" l="71586" r="0" t="45805"/>
          <a:stretch/>
        </p:blipFill>
        <p:spPr>
          <a:xfrm>
            <a:off x="1266782" y="3752513"/>
            <a:ext cx="713833" cy="928750"/>
          </a:xfrm>
          <a:prstGeom prst="rect">
            <a:avLst/>
          </a:prstGeom>
          <a:noFill/>
          <a:ln>
            <a:noFill/>
          </a:ln>
        </p:spPr>
      </p:pic>
      <p:pic>
        <p:nvPicPr>
          <p:cNvPr descr="Image" id="716" name="Google Shape;716;p54"/>
          <p:cNvPicPr preferRelativeResize="0"/>
          <p:nvPr/>
        </p:nvPicPr>
        <p:blipFill rotWithShape="1">
          <a:blip r:embed="rId9">
            <a:alphaModFix/>
          </a:blip>
          <a:srcRect b="0" l="0" r="0" t="0"/>
          <a:stretch/>
        </p:blipFill>
        <p:spPr>
          <a:xfrm>
            <a:off x="1942816" y="3277386"/>
            <a:ext cx="1567296" cy="1041896"/>
          </a:xfrm>
          <a:prstGeom prst="rect">
            <a:avLst/>
          </a:prstGeom>
          <a:noFill/>
          <a:ln>
            <a:noFill/>
          </a:ln>
        </p:spPr>
      </p:pic>
      <p:pic>
        <p:nvPicPr>
          <p:cNvPr descr="Image" id="717" name="Google Shape;717;p54"/>
          <p:cNvPicPr preferRelativeResize="0"/>
          <p:nvPr/>
        </p:nvPicPr>
        <p:blipFill rotWithShape="1">
          <a:blip r:embed="rId10">
            <a:alphaModFix/>
          </a:blip>
          <a:srcRect b="0" l="0" r="0" t="0"/>
          <a:stretch/>
        </p:blipFill>
        <p:spPr>
          <a:xfrm>
            <a:off x="2955926" y="3695943"/>
            <a:ext cx="1493895" cy="1041896"/>
          </a:xfrm>
          <a:prstGeom prst="rect">
            <a:avLst/>
          </a:prstGeom>
          <a:noFill/>
          <a:ln>
            <a:noFill/>
          </a:ln>
        </p:spPr>
      </p:pic>
      <p:sp>
        <p:nvSpPr>
          <p:cNvPr id="718" name="Google Shape;718;p54"/>
          <p:cNvSpPr txBox="1"/>
          <p:nvPr>
            <p:ph idx="2" type="body"/>
          </p:nvPr>
        </p:nvSpPr>
        <p:spPr>
          <a:xfrm>
            <a:off x="3447988" y="3693650"/>
            <a:ext cx="2247900" cy="400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
        <p:nvSpPr>
          <p:cNvPr id="719" name="Google Shape;719;p54"/>
          <p:cNvSpPr txBox="1"/>
          <p:nvPr>
            <p:ph idx="3" type="subTitle"/>
          </p:nvPr>
        </p:nvSpPr>
        <p:spPr>
          <a:xfrm>
            <a:off x="228600" y="4800275"/>
            <a:ext cx="1115700" cy="31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20" name="Google Shape;720;p54"/>
          <p:cNvSpPr txBox="1"/>
          <p:nvPr>
            <p:ph idx="12" type="sldNum"/>
          </p:nvPr>
        </p:nvSpPr>
        <p:spPr>
          <a:xfrm>
            <a:off x="8728378" y="4743250"/>
            <a:ext cx="377100" cy="400200"/>
          </a:xfrm>
          <a:prstGeom prst="rect">
            <a:avLst/>
          </a:prstGeom>
          <a:solidFill>
            <a:schemeClr val="accent1"/>
          </a:solidFill>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4" name="Shape 724"/>
        <p:cNvGrpSpPr/>
        <p:nvPr/>
      </p:nvGrpSpPr>
      <p:grpSpPr>
        <a:xfrm>
          <a:off x="0" y="0"/>
          <a:ext cx="0" cy="0"/>
          <a:chOff x="0" y="0"/>
          <a:chExt cx="0" cy="0"/>
        </a:xfrm>
      </p:grpSpPr>
      <p:pic>
        <p:nvPicPr>
          <p:cNvPr descr="Image" id="725" name="Google Shape;725;p55"/>
          <p:cNvPicPr preferRelativeResize="0"/>
          <p:nvPr/>
        </p:nvPicPr>
        <p:blipFill rotWithShape="1">
          <a:blip r:embed="rId3">
            <a:alphaModFix/>
          </a:blip>
          <a:srcRect b="0" l="0" r="0" t="0"/>
          <a:stretch/>
        </p:blipFill>
        <p:spPr>
          <a:xfrm>
            <a:off x="0" y="-187122"/>
            <a:ext cx="9144004" cy="585080"/>
          </a:xfrm>
          <a:prstGeom prst="rect">
            <a:avLst/>
          </a:prstGeom>
          <a:noFill/>
          <a:ln>
            <a:noFill/>
          </a:ln>
        </p:spPr>
      </p:pic>
      <p:sp>
        <p:nvSpPr>
          <p:cNvPr id="726" name="Google Shape;726;p55"/>
          <p:cNvSpPr txBox="1"/>
          <p:nvPr/>
        </p:nvSpPr>
        <p:spPr>
          <a:xfrm>
            <a:off x="1591747" y="-80578"/>
            <a:ext cx="5960400" cy="401100"/>
          </a:xfrm>
          <a:prstGeom prst="rect">
            <a:avLst/>
          </a:prstGeom>
          <a:noFill/>
          <a:ln>
            <a:noFill/>
          </a:ln>
        </p:spPr>
        <p:txBody>
          <a:bodyPr anchorCtr="0" anchor="ctr" bIns="17975" lIns="17975" spcFirstLastPara="1" rIns="17975" wrap="square" tIns="17975">
            <a:spAutoFit/>
          </a:bodyPr>
          <a:lstStyle/>
          <a:p>
            <a:pPr indent="0" lvl="0" marL="0" marR="0" rtl="0" algn="ctr">
              <a:lnSpc>
                <a:spcPct val="100000"/>
              </a:lnSpc>
              <a:spcBef>
                <a:spcPts val="0"/>
              </a:spcBef>
              <a:spcAft>
                <a:spcPts val="0"/>
              </a:spcAft>
              <a:buClr>
                <a:srgbClr val="FFFFFF"/>
              </a:buClr>
              <a:buSzPts val="2370"/>
              <a:buFont typeface="Arial"/>
              <a:buNone/>
            </a:pPr>
            <a:r>
              <a:rPr b="1" i="0" lang="en" sz="2369" u="none" cap="none" strike="noStrike">
                <a:solidFill>
                  <a:srgbClr val="FFFFFF"/>
                </a:solidFill>
                <a:latin typeface="Arial"/>
                <a:ea typeface="Arial"/>
                <a:cs typeface="Arial"/>
                <a:sym typeface="Arial"/>
              </a:rPr>
              <a:t>Neutrino Geoscience: Current and Future</a:t>
            </a:r>
            <a:endParaRPr sz="495"/>
          </a:p>
        </p:txBody>
      </p:sp>
      <p:sp>
        <p:nvSpPr>
          <p:cNvPr id="727" name="Google Shape;727;p55"/>
          <p:cNvSpPr txBox="1"/>
          <p:nvPr/>
        </p:nvSpPr>
        <p:spPr>
          <a:xfrm>
            <a:off x="3368029" y="3121490"/>
            <a:ext cx="2200200" cy="334200"/>
          </a:xfrm>
          <a:prstGeom prst="rect">
            <a:avLst/>
          </a:prstGeom>
          <a:noFill/>
          <a:ln>
            <a:noFill/>
          </a:ln>
        </p:spPr>
        <p:txBody>
          <a:bodyPr anchorCtr="0" anchor="ctr" bIns="28000" lIns="28000" spcFirstLastPara="1" rIns="28000" wrap="square" tIns="28000">
            <a:spAutoFit/>
          </a:bodyPr>
          <a:lstStyle/>
          <a:p>
            <a:pPr indent="-114542" lvl="0" marL="59761" marR="0" rtl="0" algn="l">
              <a:lnSpc>
                <a:spcPct val="100000"/>
              </a:lnSpc>
              <a:spcBef>
                <a:spcPts val="0"/>
              </a:spcBef>
              <a:spcAft>
                <a:spcPts val="0"/>
              </a:spcAft>
              <a:buClr>
                <a:srgbClr val="000000"/>
              </a:buClr>
              <a:buSzPts val="1804"/>
              <a:buFont typeface="Arial"/>
              <a:buChar char="•"/>
            </a:pPr>
            <a:r>
              <a:rPr b="0" i="0" lang="en" sz="1568" u="none" cap="none" strike="noStrike">
                <a:solidFill>
                  <a:srgbClr val="000000"/>
                </a:solidFill>
                <a:latin typeface="Arial"/>
                <a:ea typeface="Arial"/>
                <a:cs typeface="Arial"/>
                <a:sym typeface="Arial"/>
              </a:rPr>
              <a:t>Measuring</a:t>
            </a:r>
            <a:endParaRPr sz="548"/>
          </a:p>
        </p:txBody>
      </p:sp>
      <p:grpSp>
        <p:nvGrpSpPr>
          <p:cNvPr id="728" name="Google Shape;728;p55"/>
          <p:cNvGrpSpPr/>
          <p:nvPr/>
        </p:nvGrpSpPr>
        <p:grpSpPr>
          <a:xfrm>
            <a:off x="2329772" y="3136824"/>
            <a:ext cx="4446833" cy="1065049"/>
            <a:chOff x="1172527" y="6157898"/>
            <a:chExt cx="11341069" cy="2716269"/>
          </a:xfrm>
        </p:grpSpPr>
        <p:sp>
          <p:nvSpPr>
            <p:cNvPr id="729" name="Google Shape;729;p55"/>
            <p:cNvSpPr txBox="1"/>
            <p:nvPr/>
          </p:nvSpPr>
          <p:spPr>
            <a:xfrm>
              <a:off x="6902396" y="6157898"/>
              <a:ext cx="5611200" cy="944700"/>
            </a:xfrm>
            <a:prstGeom prst="rect">
              <a:avLst/>
            </a:prstGeom>
            <a:noFill/>
            <a:ln>
              <a:noFill/>
            </a:ln>
          </p:spPr>
          <p:txBody>
            <a:bodyPr anchorCtr="0" anchor="ctr" bIns="28000" lIns="28000" spcFirstLastPara="1" rIns="28000" wrap="square" tIns="28000">
              <a:spAutoFit/>
            </a:bodyPr>
            <a:lstStyle/>
            <a:p>
              <a:pPr indent="0" lvl="0" marL="0" marR="0" rtl="0" algn="l">
                <a:lnSpc>
                  <a:spcPct val="100000"/>
                </a:lnSpc>
                <a:spcBef>
                  <a:spcPts val="0"/>
                </a:spcBef>
                <a:spcAft>
                  <a:spcPts val="0"/>
                </a:spcAft>
                <a:buClr>
                  <a:srgbClr val="E63B7A"/>
                </a:buClr>
                <a:buSzPts val="2039"/>
                <a:buFont typeface="Arial"/>
                <a:buNone/>
              </a:pPr>
              <a:r>
                <a:rPr b="1" i="0" lang="en" sz="2039" u="none" cap="none" strike="noStrike">
                  <a:solidFill>
                    <a:srgbClr val="E63B7A"/>
                  </a:solidFill>
                  <a:latin typeface="Arial"/>
                  <a:ea typeface="Arial"/>
                  <a:cs typeface="Arial"/>
                  <a:sym typeface="Arial"/>
                </a:rPr>
                <a:t>Next Target! </a:t>
              </a:r>
              <a:endParaRPr sz="548"/>
            </a:p>
          </p:txBody>
        </p:sp>
        <p:pic>
          <p:nvPicPr>
            <p:cNvPr descr="Rectangle Rectangle" id="730" name="Google Shape;730;p55"/>
            <p:cNvPicPr preferRelativeResize="0"/>
            <p:nvPr/>
          </p:nvPicPr>
          <p:blipFill rotWithShape="1">
            <a:blip r:embed="rId4">
              <a:alphaModFix/>
            </a:blip>
            <a:srcRect b="0" l="0" r="0" t="0"/>
            <a:stretch/>
          </p:blipFill>
          <p:spPr>
            <a:xfrm>
              <a:off x="1172527" y="6935851"/>
              <a:ext cx="6767104" cy="1938316"/>
            </a:xfrm>
            <a:prstGeom prst="rect">
              <a:avLst/>
            </a:prstGeom>
            <a:noFill/>
            <a:ln>
              <a:noFill/>
            </a:ln>
          </p:spPr>
        </p:pic>
      </p:grpSp>
      <p:grpSp>
        <p:nvGrpSpPr>
          <p:cNvPr id="731" name="Google Shape;731;p55"/>
          <p:cNvGrpSpPr/>
          <p:nvPr/>
        </p:nvGrpSpPr>
        <p:grpSpPr>
          <a:xfrm>
            <a:off x="5012641" y="4306695"/>
            <a:ext cx="3561484" cy="724075"/>
            <a:chOff x="0" y="-93546"/>
            <a:chExt cx="9083100" cy="1846660"/>
          </a:xfrm>
        </p:grpSpPr>
        <p:grpSp>
          <p:nvGrpSpPr>
            <p:cNvPr id="732" name="Google Shape;732;p55"/>
            <p:cNvGrpSpPr/>
            <p:nvPr/>
          </p:nvGrpSpPr>
          <p:grpSpPr>
            <a:xfrm>
              <a:off x="54402" y="-33673"/>
              <a:ext cx="8974260" cy="1786787"/>
              <a:chOff x="0" y="0"/>
              <a:chExt cx="8974260" cy="1786787"/>
            </a:xfrm>
          </p:grpSpPr>
          <p:sp>
            <p:nvSpPr>
              <p:cNvPr id="733" name="Google Shape;733;p55"/>
              <p:cNvSpPr/>
              <p:nvPr/>
            </p:nvSpPr>
            <p:spPr>
              <a:xfrm>
                <a:off x="50800" y="50800"/>
                <a:ext cx="8872800" cy="1685100"/>
              </a:xfrm>
              <a:prstGeom prst="roundRect">
                <a:avLst>
                  <a:gd fmla="val 7864" name="adj"/>
                </a:avLst>
              </a:prstGeom>
              <a:solidFill>
                <a:srgbClr val="FFFB00">
                  <a:alpha val="22350"/>
                </a:srgbClr>
              </a:solidFill>
              <a:ln>
                <a:noFill/>
              </a:ln>
            </p:spPr>
            <p:txBody>
              <a:bodyPr anchorCtr="0" anchor="ctr" bIns="19925" lIns="19925" spcFirstLastPara="1" rIns="19925" wrap="square" tIns="19925">
                <a:noAutofit/>
              </a:bodyPr>
              <a:lstStyle/>
              <a:p>
                <a:pPr indent="0" lvl="0" marL="0" marR="0" rtl="0" algn="ctr">
                  <a:lnSpc>
                    <a:spcPct val="100000"/>
                  </a:lnSpc>
                  <a:spcBef>
                    <a:spcPts val="0"/>
                  </a:spcBef>
                  <a:spcAft>
                    <a:spcPts val="0"/>
                  </a:spcAft>
                  <a:buClr>
                    <a:srgbClr val="FFFFFF"/>
                  </a:buClr>
                  <a:buSzPts val="1255"/>
                  <a:buFont typeface="Helvetica Neue"/>
                  <a:buNone/>
                </a:pPr>
                <a:r>
                  <a:t/>
                </a:r>
                <a:endParaRPr b="0" i="0" sz="1254" u="none" cap="none" strike="noStrike">
                  <a:solidFill>
                    <a:srgbClr val="FFFFFF"/>
                  </a:solidFill>
                  <a:latin typeface="Helvetica Neue"/>
                  <a:ea typeface="Helvetica Neue"/>
                  <a:cs typeface="Helvetica Neue"/>
                  <a:sym typeface="Helvetica Neue"/>
                </a:endParaRPr>
              </a:p>
            </p:txBody>
          </p:sp>
          <p:pic>
            <p:nvPicPr>
              <p:cNvPr descr="Rounded Rectangle Rounded rectangle" id="734" name="Google Shape;734;p55"/>
              <p:cNvPicPr preferRelativeResize="0"/>
              <p:nvPr/>
            </p:nvPicPr>
            <p:blipFill rotWithShape="1">
              <a:blip r:embed="rId5">
                <a:alphaModFix/>
              </a:blip>
              <a:srcRect b="0" l="0" r="0" t="0"/>
              <a:stretch/>
            </p:blipFill>
            <p:spPr>
              <a:xfrm>
                <a:off x="0" y="0"/>
                <a:ext cx="8974260" cy="1786787"/>
              </a:xfrm>
              <a:prstGeom prst="rect">
                <a:avLst/>
              </a:prstGeom>
              <a:noFill/>
              <a:ln>
                <a:noFill/>
              </a:ln>
            </p:spPr>
          </p:pic>
        </p:grpSp>
        <p:sp>
          <p:nvSpPr>
            <p:cNvPr id="735" name="Google Shape;735;p55"/>
            <p:cNvSpPr txBox="1"/>
            <p:nvPr/>
          </p:nvSpPr>
          <p:spPr>
            <a:xfrm>
              <a:off x="0" y="-93546"/>
              <a:ext cx="9083100" cy="1719300"/>
            </a:xfrm>
            <a:prstGeom prst="rect">
              <a:avLst/>
            </a:prstGeom>
            <a:noFill/>
            <a:ln>
              <a:noFill/>
            </a:ln>
          </p:spPr>
          <p:txBody>
            <a:bodyPr anchorCtr="0" anchor="t" bIns="25475" lIns="25475" spcFirstLastPara="1" rIns="25475" wrap="square" tIns="25475">
              <a:noAutofit/>
            </a:bodyPr>
            <a:lstStyle/>
            <a:p>
              <a:pPr indent="0" lvl="0" marL="15935" marR="15935" rtl="0" algn="ctr">
                <a:lnSpc>
                  <a:spcPct val="100000"/>
                </a:lnSpc>
                <a:spcBef>
                  <a:spcPts val="0"/>
                </a:spcBef>
                <a:spcAft>
                  <a:spcPts val="0"/>
                </a:spcAft>
                <a:buClr>
                  <a:srgbClr val="0433FF"/>
                </a:buClr>
                <a:buSzPts val="1490"/>
                <a:buFont typeface="Arial"/>
                <a:buNone/>
              </a:pPr>
              <a:r>
                <a:rPr b="1" i="1" lang="en" sz="1490" u="none" cap="none" strike="noStrike">
                  <a:solidFill>
                    <a:srgbClr val="0433FF"/>
                  </a:solidFill>
                  <a:latin typeface="Arial"/>
                  <a:ea typeface="Arial"/>
                  <a:cs typeface="Arial"/>
                  <a:sym typeface="Arial"/>
                </a:rPr>
                <a:t>OBD: breakthrough</a:t>
              </a:r>
              <a:endParaRPr sz="548"/>
            </a:p>
            <a:p>
              <a:pPr indent="0" lvl="0" marL="15935" marR="15935" rtl="0" algn="ctr">
                <a:lnSpc>
                  <a:spcPct val="100000"/>
                </a:lnSpc>
                <a:spcBef>
                  <a:spcPts val="0"/>
                </a:spcBef>
                <a:spcAft>
                  <a:spcPts val="0"/>
                </a:spcAft>
                <a:buClr>
                  <a:srgbClr val="0433FF"/>
                </a:buClr>
                <a:buSzPts val="1490"/>
                <a:buFont typeface="Arial"/>
                <a:buNone/>
              </a:pPr>
              <a:r>
                <a:rPr b="1" i="1" lang="en" sz="1490" u="none" cap="none" strike="noStrike">
                  <a:solidFill>
                    <a:srgbClr val="0433FF"/>
                  </a:solidFill>
                  <a:latin typeface="Arial"/>
                  <a:ea typeface="Arial"/>
                  <a:cs typeface="Arial"/>
                  <a:sym typeface="Arial"/>
                </a:rPr>
                <a:t>beyond modern land-based detector</a:t>
              </a:r>
              <a:endParaRPr sz="548"/>
            </a:p>
            <a:p>
              <a:pPr indent="0" lvl="0" marL="15935" marR="15935" rtl="0" algn="ctr">
                <a:lnSpc>
                  <a:spcPct val="100000"/>
                </a:lnSpc>
                <a:spcBef>
                  <a:spcPts val="0"/>
                </a:spcBef>
                <a:spcAft>
                  <a:spcPts val="0"/>
                </a:spcAft>
                <a:buClr>
                  <a:srgbClr val="0433FF"/>
                </a:buClr>
                <a:buSzPts val="1490"/>
                <a:buFont typeface="Arial"/>
                <a:buNone/>
              </a:pPr>
              <a:r>
                <a:rPr b="1" i="1" lang="en" sz="1490" u="none" cap="none" strike="noStrike">
                  <a:solidFill>
                    <a:srgbClr val="0433FF"/>
                  </a:solidFill>
                  <a:latin typeface="Arial"/>
                  <a:ea typeface="Arial"/>
                  <a:cs typeface="Arial"/>
                  <a:sym typeface="Arial"/>
                </a:rPr>
                <a:t>transforming our vision of deep Earth</a:t>
              </a:r>
              <a:endParaRPr sz="548"/>
            </a:p>
          </p:txBody>
        </p:sp>
      </p:grpSp>
      <p:sp>
        <p:nvSpPr>
          <p:cNvPr id="736" name="Google Shape;736;p55"/>
          <p:cNvSpPr txBox="1"/>
          <p:nvPr/>
        </p:nvSpPr>
        <p:spPr>
          <a:xfrm>
            <a:off x="8019684" y="-102690"/>
            <a:ext cx="739800" cy="112500"/>
          </a:xfrm>
          <a:prstGeom prst="rect">
            <a:avLst/>
          </a:prstGeom>
          <a:noFill/>
          <a:ln>
            <a:noFill/>
          </a:ln>
        </p:spPr>
        <p:txBody>
          <a:bodyPr anchorCtr="0" anchor="ctr" bIns="17975" lIns="17975" spcFirstLastPara="1" rIns="17975" wrap="square" tIns="17975">
            <a:spAutoFit/>
          </a:bodyPr>
          <a:lstStyle/>
          <a:p>
            <a:pPr indent="0" lvl="0" marL="0" marR="0" rtl="0" algn="r">
              <a:lnSpc>
                <a:spcPct val="100000"/>
              </a:lnSpc>
              <a:spcBef>
                <a:spcPts val="0"/>
              </a:spcBef>
              <a:spcAft>
                <a:spcPts val="0"/>
              </a:spcAft>
              <a:buClr>
                <a:srgbClr val="FFFFFF"/>
              </a:buClr>
              <a:buSzPts val="2122"/>
              <a:buFont typeface="Helvetica Neue"/>
              <a:buNone/>
            </a:pPr>
            <a:r>
              <a:t/>
            </a:r>
            <a:endParaRPr sz="495"/>
          </a:p>
        </p:txBody>
      </p:sp>
      <p:grpSp>
        <p:nvGrpSpPr>
          <p:cNvPr id="737" name="Google Shape;737;p55"/>
          <p:cNvGrpSpPr/>
          <p:nvPr/>
        </p:nvGrpSpPr>
        <p:grpSpPr>
          <a:xfrm>
            <a:off x="-600" y="498466"/>
            <a:ext cx="8840077" cy="4576880"/>
            <a:chOff x="0" y="0"/>
            <a:chExt cx="22545465" cy="11672737"/>
          </a:xfrm>
        </p:grpSpPr>
        <p:sp>
          <p:nvSpPr>
            <p:cNvPr id="738" name="Google Shape;738;p55"/>
            <p:cNvSpPr/>
            <p:nvPr/>
          </p:nvSpPr>
          <p:spPr>
            <a:xfrm>
              <a:off x="739065" y="2414267"/>
              <a:ext cx="21806400" cy="2980800"/>
            </a:xfrm>
            <a:prstGeom prst="rightArrow">
              <a:avLst>
                <a:gd fmla="val 35135" name="adj1"/>
                <a:gd fmla="val 33930" name="adj2"/>
              </a:avLst>
            </a:prstGeom>
            <a:gradFill>
              <a:gsLst>
                <a:gs pos="0">
                  <a:srgbClr val="C5FEF6"/>
                </a:gs>
                <a:gs pos="65110">
                  <a:srgbClr val="64B1DB"/>
                </a:gs>
                <a:gs pos="100000">
                  <a:srgbClr val="0365C0"/>
                </a:gs>
              </a:gsLst>
              <a:lin ang="0" scaled="0"/>
            </a:gradFill>
            <a:ln>
              <a:noFill/>
            </a:ln>
            <a:effectLst>
              <a:outerShdw blurRad="19920" rotWithShape="0" dir="5400000" dist="9960">
                <a:srgbClr val="000000">
                  <a:alpha val="49800"/>
                </a:srgbClr>
              </a:outerShdw>
            </a:effectLst>
          </p:spPr>
          <p:txBody>
            <a:bodyPr anchorCtr="0" anchor="ctr" bIns="28000" lIns="28000" spcFirstLastPara="1" rIns="28000" wrap="square" tIns="28000">
              <a:noAutofit/>
            </a:bodyPr>
            <a:lstStyle/>
            <a:p>
              <a:pPr indent="0" lvl="0" marL="0" marR="0" rtl="0" algn="ctr">
                <a:lnSpc>
                  <a:spcPct val="100000"/>
                </a:lnSpc>
                <a:spcBef>
                  <a:spcPts val="0"/>
                </a:spcBef>
                <a:spcAft>
                  <a:spcPts val="0"/>
                </a:spcAft>
                <a:buClr>
                  <a:srgbClr val="FFFFFF"/>
                </a:buClr>
                <a:buSzPts val="1255"/>
                <a:buFont typeface="Helvetica Neue Light"/>
                <a:buNone/>
              </a:pPr>
              <a:r>
                <a:t/>
              </a:r>
              <a:endParaRPr b="0" i="0" sz="1254" u="none" cap="none" strike="noStrike">
                <a:solidFill>
                  <a:srgbClr val="FFFFFF"/>
                </a:solidFill>
                <a:latin typeface="Helvetica Neue Light"/>
                <a:ea typeface="Helvetica Neue Light"/>
                <a:cs typeface="Helvetica Neue Light"/>
                <a:sym typeface="Helvetica Neue Light"/>
              </a:endParaRPr>
            </a:p>
          </p:txBody>
        </p:sp>
        <p:sp>
          <p:nvSpPr>
            <p:cNvPr id="739" name="Google Shape;739;p55"/>
            <p:cNvSpPr/>
            <p:nvPr/>
          </p:nvSpPr>
          <p:spPr>
            <a:xfrm>
              <a:off x="1406256" y="0"/>
              <a:ext cx="19774200" cy="3248100"/>
            </a:xfrm>
            <a:prstGeom prst="rect">
              <a:avLst/>
            </a:prstGeom>
            <a:noFill/>
            <a:ln cap="flat" cmpd="sng" w="24900">
              <a:solidFill>
                <a:srgbClr val="85888D"/>
              </a:solidFill>
              <a:prstDash val="solid"/>
              <a:miter lim="400000"/>
              <a:headEnd len="sm" w="sm" type="none"/>
              <a:tailEnd len="sm" w="sm" type="none"/>
            </a:ln>
          </p:spPr>
          <p:txBody>
            <a:bodyPr anchorCtr="0" anchor="ctr" bIns="28000" lIns="28000" spcFirstLastPara="1" rIns="28000" wrap="square" tIns="28000">
              <a:noAutofit/>
            </a:bodyPr>
            <a:lstStyle/>
            <a:p>
              <a:pPr indent="0" lvl="0" marL="0" marR="0" rtl="0" algn="ctr">
                <a:lnSpc>
                  <a:spcPct val="100000"/>
                </a:lnSpc>
                <a:spcBef>
                  <a:spcPts val="0"/>
                </a:spcBef>
                <a:spcAft>
                  <a:spcPts val="0"/>
                </a:spcAft>
                <a:buClr>
                  <a:srgbClr val="000000"/>
                </a:buClr>
                <a:buSzPts val="1255"/>
                <a:buFont typeface="Helvetica Neue Light"/>
                <a:buNone/>
              </a:pPr>
              <a:r>
                <a:t/>
              </a:r>
              <a:endParaRPr b="0" i="0" sz="1254" u="none" cap="none" strike="noStrike">
                <a:solidFill>
                  <a:srgbClr val="000000"/>
                </a:solidFill>
                <a:latin typeface="Helvetica Neue Light"/>
                <a:ea typeface="Helvetica Neue Light"/>
                <a:cs typeface="Helvetica Neue Light"/>
                <a:sym typeface="Helvetica Neue Light"/>
              </a:endParaRPr>
            </a:p>
          </p:txBody>
        </p:sp>
        <p:sp>
          <p:nvSpPr>
            <p:cNvPr id="740" name="Google Shape;740;p55"/>
            <p:cNvSpPr txBox="1"/>
            <p:nvPr/>
          </p:nvSpPr>
          <p:spPr>
            <a:xfrm>
              <a:off x="12663675" y="528560"/>
              <a:ext cx="6972000" cy="661500"/>
            </a:xfrm>
            <a:prstGeom prst="rect">
              <a:avLst/>
            </a:prstGeom>
            <a:noFill/>
            <a:ln>
              <a:noFill/>
            </a:ln>
          </p:spPr>
          <p:txBody>
            <a:bodyPr anchorCtr="0" anchor="ctr" bIns="28000" lIns="28000" spcFirstLastPara="1" rIns="28000" wrap="square" tIns="28000">
              <a:spAutoFit/>
            </a:bodyPr>
            <a:lstStyle/>
            <a:p>
              <a:pPr indent="0" lvl="0" marL="0" marR="0" rtl="0" algn="ctr">
                <a:lnSpc>
                  <a:spcPct val="80000"/>
                </a:lnSpc>
                <a:spcBef>
                  <a:spcPts val="0"/>
                </a:spcBef>
                <a:spcAft>
                  <a:spcPts val="0"/>
                </a:spcAft>
                <a:buClr>
                  <a:srgbClr val="000000"/>
                </a:buClr>
                <a:buSzPts val="1647"/>
                <a:buFont typeface="Arial"/>
                <a:buNone/>
              </a:pPr>
              <a:r>
                <a:rPr b="0" i="1" lang="en" sz="1646" u="none" cap="none" strike="noStrike">
                  <a:solidFill>
                    <a:srgbClr val="000000"/>
                  </a:solidFill>
                  <a:latin typeface="Arial"/>
                  <a:ea typeface="Arial"/>
                  <a:cs typeface="Arial"/>
                  <a:sym typeface="Arial"/>
                </a:rPr>
                <a:t>directional sensitive detector</a:t>
              </a:r>
              <a:endParaRPr sz="548"/>
            </a:p>
          </p:txBody>
        </p:sp>
        <p:sp>
          <p:nvSpPr>
            <p:cNvPr id="741" name="Google Shape;741;p55"/>
            <p:cNvSpPr txBox="1"/>
            <p:nvPr/>
          </p:nvSpPr>
          <p:spPr>
            <a:xfrm>
              <a:off x="1463820" y="262304"/>
              <a:ext cx="5611200" cy="2607300"/>
            </a:xfrm>
            <a:prstGeom prst="rect">
              <a:avLst/>
            </a:prstGeom>
            <a:noFill/>
            <a:ln>
              <a:noFill/>
            </a:ln>
          </p:spPr>
          <p:txBody>
            <a:bodyPr anchorCtr="0" anchor="ctr" bIns="28000" lIns="28000" spcFirstLastPara="1" rIns="28000" wrap="square" tIns="28000">
              <a:spAutoFit/>
            </a:bodyPr>
            <a:lstStyle/>
            <a:p>
              <a:pPr indent="0" lvl="0" marL="0" marR="0" rtl="0" algn="ctr">
                <a:lnSpc>
                  <a:spcPct val="100000"/>
                </a:lnSpc>
                <a:spcBef>
                  <a:spcPts val="0"/>
                </a:spcBef>
                <a:spcAft>
                  <a:spcPts val="0"/>
                </a:spcAft>
                <a:buClr>
                  <a:srgbClr val="000000"/>
                </a:buClr>
                <a:buSzPts val="1569"/>
                <a:buFont typeface="Arial"/>
                <a:buNone/>
              </a:pPr>
              <a:r>
                <a:rPr b="0" i="1" lang="en" sz="1568" u="none" cap="none" strike="noStrike">
                  <a:solidFill>
                    <a:srgbClr val="000000"/>
                  </a:solidFill>
                  <a:latin typeface="Arial"/>
                  <a:ea typeface="Arial"/>
                  <a:cs typeface="Arial"/>
                  <a:sym typeface="Arial"/>
                </a:rPr>
                <a:t>improved accuracy of </a:t>
              </a:r>
              <a:endParaRPr sz="548"/>
            </a:p>
            <a:p>
              <a:pPr indent="0" lvl="0" marL="0" marR="0" rtl="0" algn="ctr">
                <a:lnSpc>
                  <a:spcPct val="100000"/>
                </a:lnSpc>
                <a:spcBef>
                  <a:spcPts val="0"/>
                </a:spcBef>
                <a:spcAft>
                  <a:spcPts val="0"/>
                </a:spcAft>
                <a:buClr>
                  <a:srgbClr val="000000"/>
                </a:buClr>
                <a:buSzPts val="1569"/>
                <a:buFont typeface="Arial"/>
                <a:buNone/>
              </a:pPr>
              <a:r>
                <a:rPr b="0" i="1" lang="en" sz="1568" u="none" cap="none" strike="noStrike">
                  <a:solidFill>
                    <a:srgbClr val="000000"/>
                  </a:solidFill>
                  <a:latin typeface="Arial"/>
                  <a:ea typeface="Arial"/>
                  <a:cs typeface="Arial"/>
                  <a:sym typeface="Arial"/>
                </a:rPr>
                <a:t>measurement</a:t>
              </a:r>
              <a:endParaRPr sz="548"/>
            </a:p>
            <a:p>
              <a:pPr indent="0" lvl="0" marL="0" marR="0" rtl="0" algn="ctr">
                <a:lnSpc>
                  <a:spcPct val="100000"/>
                </a:lnSpc>
                <a:spcBef>
                  <a:spcPts val="0"/>
                </a:spcBef>
                <a:spcAft>
                  <a:spcPts val="0"/>
                </a:spcAft>
                <a:buClr>
                  <a:srgbClr val="000000"/>
                </a:buClr>
                <a:buSzPts val="1569"/>
                <a:buFont typeface="Arial"/>
                <a:buNone/>
              </a:pPr>
              <a:r>
                <a:rPr b="0" i="1" lang="en" sz="1568" u="none" cap="none" strike="noStrike">
                  <a:solidFill>
                    <a:srgbClr val="000000"/>
                  </a:solidFill>
                  <a:latin typeface="Arial"/>
                  <a:ea typeface="Arial"/>
                  <a:cs typeface="Arial"/>
                  <a:sym typeface="Arial"/>
                </a:rPr>
                <a:t>&amp;</a:t>
              </a:r>
              <a:endParaRPr sz="548"/>
            </a:p>
            <a:p>
              <a:pPr indent="0" lvl="0" marL="0" marR="0" rtl="0" algn="ctr">
                <a:lnSpc>
                  <a:spcPct val="100000"/>
                </a:lnSpc>
                <a:spcBef>
                  <a:spcPts val="0"/>
                </a:spcBef>
                <a:spcAft>
                  <a:spcPts val="0"/>
                </a:spcAft>
                <a:buClr>
                  <a:srgbClr val="000000"/>
                </a:buClr>
                <a:buSzPts val="1569"/>
                <a:buFont typeface="Arial"/>
                <a:buNone/>
              </a:pPr>
              <a:r>
                <a:rPr b="0" i="1" lang="en" sz="1568" u="none" cap="none" strike="noStrike">
                  <a:solidFill>
                    <a:srgbClr val="000000"/>
                  </a:solidFill>
                  <a:latin typeface="Arial"/>
                  <a:ea typeface="Arial"/>
                  <a:cs typeface="Arial"/>
                  <a:sym typeface="Arial"/>
                </a:rPr>
                <a:t> modelling</a:t>
              </a:r>
              <a:endParaRPr sz="548"/>
            </a:p>
          </p:txBody>
        </p:sp>
        <p:sp>
          <p:nvSpPr>
            <p:cNvPr id="742" name="Google Shape;742;p55"/>
            <p:cNvSpPr txBox="1"/>
            <p:nvPr/>
          </p:nvSpPr>
          <p:spPr>
            <a:xfrm>
              <a:off x="15354219" y="1741565"/>
              <a:ext cx="5805600" cy="596700"/>
            </a:xfrm>
            <a:prstGeom prst="rect">
              <a:avLst/>
            </a:prstGeom>
            <a:noFill/>
            <a:ln>
              <a:noFill/>
            </a:ln>
          </p:spPr>
          <p:txBody>
            <a:bodyPr anchorCtr="0" anchor="ctr" bIns="28000" lIns="28000" spcFirstLastPara="1" rIns="28000" wrap="square" tIns="28000">
              <a:spAutoFit/>
            </a:bodyPr>
            <a:lstStyle/>
            <a:p>
              <a:pPr indent="0" lvl="0" marL="0" marR="0" rtl="0" algn="ctr">
                <a:lnSpc>
                  <a:spcPct val="70000"/>
                </a:lnSpc>
                <a:spcBef>
                  <a:spcPts val="0"/>
                </a:spcBef>
                <a:spcAft>
                  <a:spcPts val="0"/>
                </a:spcAft>
                <a:buClr>
                  <a:srgbClr val="000000"/>
                </a:buClr>
                <a:buSzPts val="1647"/>
                <a:buFont typeface="Arial"/>
                <a:buNone/>
              </a:pPr>
              <a:r>
                <a:rPr b="0" i="1" lang="en" sz="1646" u="none" cap="none" strike="noStrike">
                  <a:solidFill>
                    <a:srgbClr val="000000"/>
                  </a:solidFill>
                  <a:latin typeface="Arial"/>
                  <a:ea typeface="Arial"/>
                  <a:cs typeface="Arial"/>
                  <a:sym typeface="Arial"/>
                </a:rPr>
                <a:t>new type detector</a:t>
              </a:r>
              <a:endParaRPr sz="548"/>
            </a:p>
          </p:txBody>
        </p:sp>
        <p:sp>
          <p:nvSpPr>
            <p:cNvPr id="743" name="Google Shape;743;p55"/>
            <p:cNvSpPr txBox="1"/>
            <p:nvPr/>
          </p:nvSpPr>
          <p:spPr>
            <a:xfrm>
              <a:off x="0" y="10758937"/>
              <a:ext cx="7496700" cy="913800"/>
            </a:xfrm>
            <a:prstGeom prst="rect">
              <a:avLst/>
            </a:prstGeom>
            <a:noFill/>
            <a:ln>
              <a:noFill/>
            </a:ln>
          </p:spPr>
          <p:txBody>
            <a:bodyPr anchorCtr="0" anchor="ctr" bIns="28000" lIns="28000" spcFirstLastPara="1" rIns="28000" wrap="square" tIns="28000">
              <a:spAutoFit/>
            </a:bodyPr>
            <a:lstStyle/>
            <a:p>
              <a:pPr indent="0" lvl="0" marL="0" marR="0" rtl="0" algn="ctr">
                <a:lnSpc>
                  <a:spcPct val="100000"/>
                </a:lnSpc>
                <a:spcBef>
                  <a:spcPts val="0"/>
                </a:spcBef>
                <a:spcAft>
                  <a:spcPts val="0"/>
                </a:spcAft>
                <a:buClr>
                  <a:srgbClr val="000000"/>
                </a:buClr>
                <a:buSzPts val="1961"/>
                <a:buFont typeface="Arial"/>
                <a:buNone/>
              </a:pPr>
              <a:r>
                <a:rPr b="0" i="0" lang="en" sz="1960" u="sng" cap="none" strike="noStrike">
                  <a:solidFill>
                    <a:srgbClr val="000000"/>
                  </a:solidFill>
                  <a:latin typeface="Arial"/>
                  <a:ea typeface="Arial"/>
                  <a:cs typeface="Arial"/>
                  <a:sym typeface="Arial"/>
                </a:rPr>
                <a:t>first measurement in </a:t>
              </a:r>
              <a:r>
                <a:rPr b="1" i="0" lang="en" sz="1960" u="sng" cap="none" strike="noStrike">
                  <a:solidFill>
                    <a:srgbClr val="000000"/>
                  </a:solidFill>
                  <a:latin typeface="Arial"/>
                  <a:ea typeface="Arial"/>
                  <a:cs typeface="Arial"/>
                  <a:sym typeface="Arial"/>
                </a:rPr>
                <a:t>2005</a:t>
              </a:r>
              <a:endParaRPr sz="548"/>
            </a:p>
          </p:txBody>
        </p:sp>
        <p:sp>
          <p:nvSpPr>
            <p:cNvPr id="744" name="Google Shape;744;p55"/>
            <p:cNvSpPr txBox="1"/>
            <p:nvPr/>
          </p:nvSpPr>
          <p:spPr>
            <a:xfrm>
              <a:off x="2603558" y="4981133"/>
              <a:ext cx="5611200" cy="1416300"/>
            </a:xfrm>
            <a:prstGeom prst="rect">
              <a:avLst/>
            </a:prstGeom>
            <a:solidFill>
              <a:srgbClr val="000000">
                <a:alpha val="11760"/>
              </a:srgbClr>
            </a:solidFill>
            <a:ln>
              <a:noFill/>
            </a:ln>
          </p:spPr>
          <p:txBody>
            <a:bodyPr anchorCtr="0" anchor="ctr" bIns="0" lIns="0" spcFirstLastPara="1" rIns="0" wrap="square" tIns="0">
              <a:spAutoFit/>
            </a:bodyPr>
            <a:lstStyle/>
            <a:p>
              <a:pPr indent="0" lvl="0" marL="0" marR="0" rtl="0" algn="ctr">
                <a:lnSpc>
                  <a:spcPct val="100000"/>
                </a:lnSpc>
                <a:spcBef>
                  <a:spcPts val="0"/>
                </a:spcBef>
                <a:spcAft>
                  <a:spcPts val="0"/>
                </a:spcAft>
                <a:buClr>
                  <a:srgbClr val="0433FF"/>
                </a:buClr>
                <a:buSzPts val="1804"/>
                <a:buFont typeface="Arial"/>
                <a:buNone/>
              </a:pPr>
              <a:r>
                <a:rPr b="0" i="0" lang="en" sz="1803" u="none" cap="none" strike="noStrike">
                  <a:solidFill>
                    <a:srgbClr val="0433FF"/>
                  </a:solidFill>
                  <a:latin typeface="Arial"/>
                  <a:ea typeface="Arial"/>
                  <a:cs typeface="Arial"/>
                  <a:sym typeface="Arial"/>
                </a:rPr>
                <a:t>total</a:t>
              </a:r>
              <a:r>
                <a:rPr b="0" i="0" lang="en" sz="1803" u="none" cap="none" strike="noStrike">
                  <a:solidFill>
                    <a:srgbClr val="000000"/>
                  </a:solidFill>
                  <a:latin typeface="Arial"/>
                  <a:ea typeface="Arial"/>
                  <a:cs typeface="Arial"/>
                  <a:sym typeface="Arial"/>
                </a:rPr>
                <a:t> radiogenic heat in the Earth</a:t>
              </a:r>
              <a:endParaRPr sz="548"/>
            </a:p>
          </p:txBody>
        </p:sp>
        <p:sp>
          <p:nvSpPr>
            <p:cNvPr id="745" name="Google Shape;745;p55"/>
            <p:cNvSpPr txBox="1"/>
            <p:nvPr/>
          </p:nvSpPr>
          <p:spPr>
            <a:xfrm>
              <a:off x="5790679" y="6704607"/>
              <a:ext cx="2577300" cy="708000"/>
            </a:xfrm>
            <a:prstGeom prst="rect">
              <a:avLst/>
            </a:prstGeom>
            <a:solidFill>
              <a:srgbClr val="000000">
                <a:alpha val="11760"/>
              </a:srgbClr>
            </a:solidFill>
            <a:ln>
              <a:noFill/>
            </a:ln>
          </p:spPr>
          <p:txBody>
            <a:bodyPr anchorCtr="0" anchor="ctr" bIns="0" lIns="0" spcFirstLastPara="1" rIns="0" wrap="square" tIns="0">
              <a:spAutoFit/>
            </a:bodyPr>
            <a:lstStyle/>
            <a:p>
              <a:pPr indent="0" lvl="0" marL="0" marR="0" rtl="0" algn="ctr">
                <a:lnSpc>
                  <a:spcPct val="100000"/>
                </a:lnSpc>
                <a:spcBef>
                  <a:spcPts val="0"/>
                </a:spcBef>
                <a:spcAft>
                  <a:spcPts val="0"/>
                </a:spcAft>
                <a:buClr>
                  <a:srgbClr val="0433FF"/>
                </a:buClr>
                <a:buSzPts val="1804"/>
                <a:buFont typeface="Arial"/>
                <a:buNone/>
              </a:pPr>
              <a:r>
                <a:rPr b="0" i="0" lang="en" sz="1803" u="none" cap="none" strike="noStrike">
                  <a:solidFill>
                    <a:srgbClr val="0433FF"/>
                  </a:solidFill>
                  <a:latin typeface="Arial"/>
                  <a:ea typeface="Arial"/>
                  <a:cs typeface="Arial"/>
                  <a:sym typeface="Arial"/>
                </a:rPr>
                <a:t>Th/U ratio</a:t>
              </a:r>
              <a:endParaRPr sz="548"/>
            </a:p>
          </p:txBody>
        </p:sp>
        <p:sp>
          <p:nvSpPr>
            <p:cNvPr id="746" name="Google Shape;746;p55"/>
            <p:cNvSpPr txBox="1"/>
            <p:nvPr/>
          </p:nvSpPr>
          <p:spPr>
            <a:xfrm>
              <a:off x="12249402" y="4981133"/>
              <a:ext cx="7119600" cy="1416300"/>
            </a:xfrm>
            <a:prstGeom prst="rect">
              <a:avLst/>
            </a:prstGeom>
            <a:solidFill>
              <a:srgbClr val="000000">
                <a:alpha val="11760"/>
              </a:srgbClr>
            </a:solidFill>
            <a:ln>
              <a:noFill/>
            </a:ln>
          </p:spPr>
          <p:txBody>
            <a:bodyPr anchorCtr="0" anchor="ctr" bIns="0" lIns="0" spcFirstLastPara="1" rIns="0" wrap="square" tIns="0">
              <a:spAutoFit/>
            </a:bodyPr>
            <a:lstStyle/>
            <a:p>
              <a:pPr indent="0" lvl="0" marL="0" marR="0" rtl="0" algn="ctr">
                <a:lnSpc>
                  <a:spcPct val="100000"/>
                </a:lnSpc>
                <a:spcBef>
                  <a:spcPts val="0"/>
                </a:spcBef>
                <a:spcAft>
                  <a:spcPts val="0"/>
                </a:spcAft>
                <a:buClr>
                  <a:srgbClr val="000000"/>
                </a:buClr>
                <a:buSzPts val="1804"/>
                <a:buFont typeface="Arial"/>
                <a:buNone/>
              </a:pPr>
              <a:r>
                <a:rPr b="0" i="0" lang="en" sz="1803" u="none" cap="none" strike="noStrike">
                  <a:solidFill>
                    <a:srgbClr val="000000"/>
                  </a:solidFill>
                  <a:latin typeface="Arial"/>
                  <a:ea typeface="Arial"/>
                  <a:cs typeface="Arial"/>
                  <a:sym typeface="Arial"/>
                </a:rPr>
                <a:t>resolving vertical and horizontal </a:t>
              </a:r>
              <a:r>
                <a:rPr b="0" i="0" lang="en" sz="1803" u="none" cap="none" strike="noStrike">
                  <a:solidFill>
                    <a:srgbClr val="FF2600"/>
                  </a:solidFill>
                  <a:latin typeface="Arial"/>
                  <a:ea typeface="Arial"/>
                  <a:cs typeface="Arial"/>
                  <a:sym typeface="Arial"/>
                </a:rPr>
                <a:t>flux differences</a:t>
              </a:r>
              <a:endParaRPr sz="548"/>
            </a:p>
          </p:txBody>
        </p:sp>
        <p:sp>
          <p:nvSpPr>
            <p:cNvPr id="747" name="Google Shape;747;p55"/>
            <p:cNvSpPr txBox="1"/>
            <p:nvPr/>
          </p:nvSpPr>
          <p:spPr>
            <a:xfrm>
              <a:off x="16423960" y="7799606"/>
              <a:ext cx="4135800" cy="1416300"/>
            </a:xfrm>
            <a:prstGeom prst="rect">
              <a:avLst/>
            </a:prstGeom>
            <a:solidFill>
              <a:srgbClr val="000000">
                <a:alpha val="11760"/>
              </a:srgbClr>
            </a:solidFill>
            <a:ln>
              <a:noFill/>
            </a:ln>
          </p:spPr>
          <p:txBody>
            <a:bodyPr anchorCtr="0" anchor="ctr" bIns="0" lIns="0" spcFirstLastPara="1" rIns="0" wrap="square" tIns="0">
              <a:spAutoFit/>
            </a:bodyPr>
            <a:lstStyle/>
            <a:p>
              <a:pPr indent="0" lvl="0" marL="0" marR="0" rtl="0" algn="ctr">
                <a:lnSpc>
                  <a:spcPct val="100000"/>
                </a:lnSpc>
                <a:spcBef>
                  <a:spcPts val="0"/>
                </a:spcBef>
                <a:spcAft>
                  <a:spcPts val="0"/>
                </a:spcAft>
                <a:buClr>
                  <a:srgbClr val="000000"/>
                </a:buClr>
                <a:buSzPts val="1804"/>
                <a:buFont typeface="Arial"/>
                <a:buNone/>
              </a:pPr>
              <a:r>
                <a:rPr b="0" i="0" lang="en" sz="1803" u="none" cap="none" strike="noStrike">
                  <a:solidFill>
                    <a:srgbClr val="000000"/>
                  </a:solidFill>
                  <a:latin typeface="Arial"/>
                  <a:ea typeface="Arial"/>
                  <a:cs typeface="Arial"/>
                  <a:sym typeface="Arial"/>
                </a:rPr>
                <a:t>detecting</a:t>
              </a:r>
              <a:endParaRPr sz="548"/>
            </a:p>
            <a:p>
              <a:pPr indent="0" lvl="0" marL="0" marR="0" rtl="0" algn="ctr">
                <a:lnSpc>
                  <a:spcPct val="100000"/>
                </a:lnSpc>
                <a:spcBef>
                  <a:spcPts val="0"/>
                </a:spcBef>
                <a:spcAft>
                  <a:spcPts val="0"/>
                </a:spcAft>
                <a:buClr>
                  <a:srgbClr val="FF2600"/>
                </a:buClr>
                <a:buSzPts val="1804"/>
                <a:buFont typeface="Arial"/>
                <a:buNone/>
              </a:pPr>
              <a:r>
                <a:rPr b="0" i="0" lang="en" sz="1803" u="none" cap="none" strike="noStrike">
                  <a:solidFill>
                    <a:srgbClr val="FF2600"/>
                  </a:solidFill>
                  <a:latin typeface="Arial"/>
                  <a:ea typeface="Arial"/>
                  <a:cs typeface="Arial"/>
                  <a:sym typeface="Arial"/>
                </a:rPr>
                <a:t>K geo-neutrino</a:t>
              </a:r>
              <a:endParaRPr sz="548"/>
            </a:p>
          </p:txBody>
        </p:sp>
        <p:sp>
          <p:nvSpPr>
            <p:cNvPr id="748" name="Google Shape;748;p55"/>
            <p:cNvSpPr txBox="1"/>
            <p:nvPr/>
          </p:nvSpPr>
          <p:spPr>
            <a:xfrm>
              <a:off x="1965210" y="3559642"/>
              <a:ext cx="8175600" cy="790800"/>
            </a:xfrm>
            <a:prstGeom prst="rect">
              <a:avLst/>
            </a:prstGeom>
            <a:noFill/>
            <a:ln>
              <a:noFill/>
            </a:ln>
          </p:spPr>
          <p:txBody>
            <a:bodyPr anchorCtr="0" anchor="ctr" bIns="28000" lIns="28000" spcFirstLastPara="1" rIns="28000" wrap="square" tIns="28000">
              <a:spAutoFit/>
            </a:bodyPr>
            <a:lstStyle/>
            <a:p>
              <a:pPr indent="0" lvl="0" marL="0" marR="0" rtl="0" algn="ctr">
                <a:lnSpc>
                  <a:spcPct val="100000"/>
                </a:lnSpc>
                <a:spcBef>
                  <a:spcPts val="0"/>
                </a:spcBef>
                <a:spcAft>
                  <a:spcPts val="0"/>
                </a:spcAft>
                <a:buClr>
                  <a:srgbClr val="0433FF"/>
                </a:buClr>
                <a:buSzPts val="1647"/>
                <a:buFont typeface="Arial"/>
                <a:buNone/>
              </a:pPr>
              <a:r>
                <a:rPr b="1" i="0" lang="en" sz="1646" u="none" cap="none" strike="noStrike">
                  <a:solidFill>
                    <a:srgbClr val="0433FF"/>
                  </a:solidFill>
                  <a:latin typeface="Arial"/>
                  <a:ea typeface="Arial"/>
                  <a:cs typeface="Arial"/>
                  <a:sym typeface="Arial"/>
                </a:rPr>
                <a:t>current</a:t>
              </a:r>
              <a:r>
                <a:rPr b="0" i="0" lang="en" sz="1646" u="none" cap="none" strike="noStrike">
                  <a:solidFill>
                    <a:srgbClr val="0433FF"/>
                  </a:solidFill>
                  <a:latin typeface="Arial"/>
                  <a:ea typeface="Arial"/>
                  <a:cs typeface="Arial"/>
                  <a:sym typeface="Arial"/>
                </a:rPr>
                <a:t> generation</a:t>
              </a:r>
              <a:endParaRPr sz="548"/>
            </a:p>
          </p:txBody>
        </p:sp>
        <p:sp>
          <p:nvSpPr>
            <p:cNvPr id="749" name="Google Shape;749;p55"/>
            <p:cNvSpPr txBox="1"/>
            <p:nvPr/>
          </p:nvSpPr>
          <p:spPr>
            <a:xfrm>
              <a:off x="12112369" y="3559642"/>
              <a:ext cx="8175600" cy="790800"/>
            </a:xfrm>
            <a:prstGeom prst="rect">
              <a:avLst/>
            </a:prstGeom>
            <a:noFill/>
            <a:ln>
              <a:noFill/>
            </a:ln>
          </p:spPr>
          <p:txBody>
            <a:bodyPr anchorCtr="0" anchor="ctr" bIns="28000" lIns="28000" spcFirstLastPara="1" rIns="28000" wrap="square" tIns="28000">
              <a:spAutoFit/>
            </a:bodyPr>
            <a:lstStyle/>
            <a:p>
              <a:pPr indent="0" lvl="0" marL="0" marR="0" rtl="0" algn="ctr">
                <a:lnSpc>
                  <a:spcPct val="100000"/>
                </a:lnSpc>
                <a:spcBef>
                  <a:spcPts val="0"/>
                </a:spcBef>
                <a:spcAft>
                  <a:spcPts val="0"/>
                </a:spcAft>
                <a:buClr>
                  <a:srgbClr val="FF2600"/>
                </a:buClr>
                <a:buSzPts val="1647"/>
                <a:buFont typeface="Arial"/>
                <a:buNone/>
              </a:pPr>
              <a:r>
                <a:rPr b="1" i="0" lang="en" sz="1646" u="none" cap="none" strike="noStrike">
                  <a:solidFill>
                    <a:srgbClr val="FF2600"/>
                  </a:solidFill>
                  <a:latin typeface="Arial"/>
                  <a:ea typeface="Arial"/>
                  <a:cs typeface="Arial"/>
                  <a:sym typeface="Arial"/>
                </a:rPr>
                <a:t>next</a:t>
              </a:r>
              <a:r>
                <a:rPr b="0" i="0" lang="en" sz="1646" u="none" cap="none" strike="noStrike">
                  <a:solidFill>
                    <a:srgbClr val="FF2600"/>
                  </a:solidFill>
                  <a:latin typeface="Arial"/>
                  <a:ea typeface="Arial"/>
                  <a:cs typeface="Arial"/>
                  <a:sym typeface="Arial"/>
                </a:rPr>
                <a:t> generation</a:t>
              </a:r>
              <a:endParaRPr sz="548"/>
            </a:p>
          </p:txBody>
        </p:sp>
        <p:cxnSp>
          <p:nvCxnSpPr>
            <p:cNvPr id="750" name="Google Shape;750;p55"/>
            <p:cNvCxnSpPr/>
            <p:nvPr/>
          </p:nvCxnSpPr>
          <p:spPr>
            <a:xfrm>
              <a:off x="753721" y="3392960"/>
              <a:ext cx="0" cy="1068300"/>
            </a:xfrm>
            <a:prstGeom prst="straightConnector1">
              <a:avLst/>
            </a:prstGeom>
            <a:noFill/>
            <a:ln cap="flat" cmpd="sng" w="24900">
              <a:solidFill>
                <a:srgbClr val="FF2F92"/>
              </a:solidFill>
              <a:prstDash val="solid"/>
              <a:miter lim="400000"/>
              <a:headEnd len="sm" w="sm" type="none"/>
              <a:tailEnd len="sm" w="sm" type="none"/>
            </a:ln>
          </p:spPr>
        </p:cxnSp>
        <p:sp>
          <p:nvSpPr>
            <p:cNvPr id="751" name="Google Shape;751;p55"/>
            <p:cNvSpPr/>
            <p:nvPr/>
          </p:nvSpPr>
          <p:spPr>
            <a:xfrm>
              <a:off x="1405344" y="4711875"/>
              <a:ext cx="19776000" cy="4917000"/>
            </a:xfrm>
            <a:prstGeom prst="rect">
              <a:avLst/>
            </a:prstGeom>
            <a:noFill/>
            <a:ln cap="flat" cmpd="sng" w="24900">
              <a:solidFill>
                <a:srgbClr val="85888D"/>
              </a:solidFill>
              <a:prstDash val="solid"/>
              <a:miter lim="400000"/>
              <a:headEnd len="sm" w="sm" type="none"/>
              <a:tailEnd len="sm" w="sm" type="none"/>
            </a:ln>
          </p:spPr>
          <p:txBody>
            <a:bodyPr anchorCtr="0" anchor="ctr" bIns="28000" lIns="28000" spcFirstLastPara="1" rIns="28000" wrap="square" tIns="28000">
              <a:noAutofit/>
            </a:bodyPr>
            <a:lstStyle/>
            <a:p>
              <a:pPr indent="0" lvl="0" marL="0" marR="0" rtl="0" algn="ctr">
                <a:lnSpc>
                  <a:spcPct val="100000"/>
                </a:lnSpc>
                <a:spcBef>
                  <a:spcPts val="0"/>
                </a:spcBef>
                <a:spcAft>
                  <a:spcPts val="0"/>
                </a:spcAft>
                <a:buClr>
                  <a:srgbClr val="000000"/>
                </a:buClr>
                <a:buSzPts val="1255"/>
                <a:buFont typeface="Helvetica Neue Light"/>
                <a:buNone/>
              </a:pPr>
              <a:r>
                <a:t/>
              </a:r>
              <a:endParaRPr b="0" i="0" sz="1254" u="none" cap="none" strike="noStrike">
                <a:solidFill>
                  <a:srgbClr val="000000"/>
                </a:solidFill>
                <a:latin typeface="Helvetica Neue Light"/>
                <a:ea typeface="Helvetica Neue Light"/>
                <a:cs typeface="Helvetica Neue Light"/>
                <a:sym typeface="Helvetica Neue Light"/>
              </a:endParaRPr>
            </a:p>
          </p:txBody>
        </p:sp>
        <p:pic>
          <p:nvPicPr>
            <p:cNvPr descr="droppedImage.pdf" id="752" name="Google Shape;752;p55"/>
            <p:cNvPicPr preferRelativeResize="0"/>
            <p:nvPr/>
          </p:nvPicPr>
          <p:blipFill rotWithShape="1">
            <a:blip r:embed="rId6">
              <a:alphaModFix/>
            </a:blip>
            <a:srcRect b="0" l="0" r="0" t="0"/>
            <a:stretch/>
          </p:blipFill>
          <p:spPr>
            <a:xfrm>
              <a:off x="8795256" y="585153"/>
              <a:ext cx="4646225" cy="2083166"/>
            </a:xfrm>
            <a:prstGeom prst="rect">
              <a:avLst/>
            </a:prstGeom>
            <a:noFill/>
            <a:ln>
              <a:noFill/>
            </a:ln>
          </p:spPr>
        </p:pic>
        <p:sp>
          <p:nvSpPr>
            <p:cNvPr id="753" name="Google Shape;753;p55"/>
            <p:cNvSpPr txBox="1"/>
            <p:nvPr/>
          </p:nvSpPr>
          <p:spPr>
            <a:xfrm>
              <a:off x="7975445" y="2514397"/>
              <a:ext cx="6841500" cy="1683600"/>
            </a:xfrm>
            <a:prstGeom prst="rect">
              <a:avLst/>
            </a:prstGeom>
            <a:noFill/>
            <a:ln>
              <a:noFill/>
            </a:ln>
          </p:spPr>
          <p:txBody>
            <a:bodyPr anchorCtr="0" anchor="ctr" bIns="28000" lIns="28000" spcFirstLastPara="1" rIns="28000" wrap="square" tIns="28000">
              <a:spAutoFit/>
            </a:bodyPr>
            <a:lstStyle/>
            <a:p>
              <a:pPr indent="0" lvl="0" marL="0" marR="0" rtl="0" algn="ctr">
                <a:lnSpc>
                  <a:spcPct val="100000"/>
                </a:lnSpc>
                <a:spcBef>
                  <a:spcPts val="0"/>
                </a:spcBef>
                <a:spcAft>
                  <a:spcPts val="0"/>
                </a:spcAft>
                <a:buClr>
                  <a:srgbClr val="FF2F92"/>
                </a:buClr>
                <a:buSzPts val="1961"/>
                <a:buFont typeface="Arial"/>
                <a:buNone/>
              </a:pPr>
              <a:r>
                <a:rPr b="1" i="1" lang="en" sz="1960">
                  <a:solidFill>
                    <a:srgbClr val="FF2F92"/>
                  </a:solidFill>
                </a:rPr>
                <a:t>An Ocean Bottom Detector</a:t>
              </a:r>
              <a:endParaRPr sz="548"/>
            </a:p>
          </p:txBody>
        </p:sp>
        <p:sp>
          <p:nvSpPr>
            <p:cNvPr id="754" name="Google Shape;754;p55"/>
            <p:cNvSpPr txBox="1"/>
            <p:nvPr/>
          </p:nvSpPr>
          <p:spPr>
            <a:xfrm>
              <a:off x="6374409" y="7799606"/>
              <a:ext cx="5805600" cy="1416300"/>
            </a:xfrm>
            <a:prstGeom prst="rect">
              <a:avLst/>
            </a:prstGeom>
            <a:solidFill>
              <a:srgbClr val="000000">
                <a:alpha val="11760"/>
              </a:srgbClr>
            </a:solidFill>
            <a:ln>
              <a:noFill/>
            </a:ln>
          </p:spPr>
          <p:txBody>
            <a:bodyPr anchorCtr="0" anchor="ctr" bIns="0" lIns="0" spcFirstLastPara="1" rIns="0" wrap="square" tIns="0">
              <a:spAutoFit/>
            </a:bodyPr>
            <a:lstStyle/>
            <a:p>
              <a:pPr indent="0" lvl="0" marL="0" marR="0" rtl="0" algn="ctr">
                <a:lnSpc>
                  <a:spcPct val="100000"/>
                </a:lnSpc>
                <a:spcBef>
                  <a:spcPts val="0"/>
                </a:spcBef>
                <a:spcAft>
                  <a:spcPts val="0"/>
                </a:spcAft>
                <a:buClr>
                  <a:srgbClr val="000000"/>
                </a:buClr>
                <a:buSzPts val="1804"/>
                <a:buFont typeface="Arial"/>
                <a:buNone/>
              </a:pPr>
              <a:r>
                <a:rPr b="0" i="0" lang="en" sz="1803" u="none" cap="none" strike="noStrike">
                  <a:solidFill>
                    <a:srgbClr val="000000"/>
                  </a:solidFill>
                  <a:latin typeface="Arial"/>
                  <a:ea typeface="Arial"/>
                  <a:cs typeface="Arial"/>
                  <a:sym typeface="Arial"/>
                </a:rPr>
                <a:t>distinguishing </a:t>
              </a:r>
              <a:r>
                <a:rPr b="0" i="0" lang="en" sz="1803" u="none" cap="none" strike="noStrike">
                  <a:solidFill>
                    <a:srgbClr val="0433FF"/>
                  </a:solidFill>
                  <a:latin typeface="Arial"/>
                  <a:ea typeface="Arial"/>
                  <a:cs typeface="Arial"/>
                  <a:sym typeface="Arial"/>
                </a:rPr>
                <a:t>mantle</a:t>
              </a:r>
              <a:r>
                <a:rPr b="0" i="0" lang="en" sz="1803" u="none" cap="none" strike="noStrike">
                  <a:solidFill>
                    <a:srgbClr val="000000"/>
                  </a:solidFill>
                  <a:latin typeface="Arial"/>
                  <a:ea typeface="Arial"/>
                  <a:cs typeface="Arial"/>
                  <a:sym typeface="Arial"/>
                </a:rPr>
                <a:t> contribution</a:t>
              </a:r>
              <a:endParaRPr sz="548"/>
            </a:p>
          </p:txBody>
        </p:sp>
        <p:sp>
          <p:nvSpPr>
            <p:cNvPr id="755" name="Google Shape;755;p55"/>
            <p:cNvSpPr txBox="1"/>
            <p:nvPr/>
          </p:nvSpPr>
          <p:spPr>
            <a:xfrm>
              <a:off x="9120806" y="4202250"/>
              <a:ext cx="4345200" cy="913800"/>
            </a:xfrm>
            <a:prstGeom prst="rect">
              <a:avLst/>
            </a:prstGeom>
            <a:solidFill>
              <a:srgbClr val="FAFC68"/>
            </a:solidFill>
            <a:ln cap="flat" cmpd="sng" w="9975">
              <a:solidFill>
                <a:srgbClr val="000000"/>
              </a:solidFill>
              <a:prstDash val="solid"/>
              <a:miter lim="400000"/>
              <a:headEnd len="sm" w="sm" type="none"/>
              <a:tailEnd len="sm" w="sm" type="none"/>
            </a:ln>
          </p:spPr>
          <p:txBody>
            <a:bodyPr anchorCtr="0" anchor="ctr" bIns="28000" lIns="28000" spcFirstLastPara="1" rIns="28000" wrap="square" tIns="28000">
              <a:spAutoFit/>
            </a:bodyPr>
            <a:lstStyle/>
            <a:p>
              <a:pPr indent="0" lvl="0" marL="0" marR="0" rtl="0" algn="ctr">
                <a:lnSpc>
                  <a:spcPct val="100000"/>
                </a:lnSpc>
                <a:spcBef>
                  <a:spcPts val="0"/>
                </a:spcBef>
                <a:spcAft>
                  <a:spcPts val="0"/>
                </a:spcAft>
                <a:buClr>
                  <a:srgbClr val="000000"/>
                </a:buClr>
                <a:buSzPts val="1961"/>
                <a:buFont typeface="Arial"/>
                <a:buNone/>
              </a:pPr>
              <a:r>
                <a:rPr b="1" i="0" lang="en" sz="1960" u="none" cap="none" strike="noStrike">
                  <a:solidFill>
                    <a:srgbClr val="000000"/>
                  </a:solidFill>
                  <a:latin typeface="Arial"/>
                  <a:ea typeface="Arial"/>
                  <a:cs typeface="Arial"/>
                  <a:sym typeface="Arial"/>
                </a:rPr>
                <a:t>what we learn</a:t>
              </a:r>
              <a:endParaRPr sz="548"/>
            </a:p>
          </p:txBody>
        </p:sp>
        <p:grpSp>
          <p:nvGrpSpPr>
            <p:cNvPr id="756" name="Google Shape;756;p55"/>
            <p:cNvGrpSpPr/>
            <p:nvPr/>
          </p:nvGrpSpPr>
          <p:grpSpPr>
            <a:xfrm>
              <a:off x="848195" y="6303233"/>
              <a:ext cx="3313242" cy="4345234"/>
              <a:chOff x="0" y="0"/>
              <a:chExt cx="3313242" cy="4345234"/>
            </a:xfrm>
          </p:grpSpPr>
          <p:pic>
            <p:nvPicPr>
              <p:cNvPr descr="Image" id="757" name="Google Shape;757;p55"/>
              <p:cNvPicPr preferRelativeResize="0"/>
              <p:nvPr/>
            </p:nvPicPr>
            <p:blipFill rotWithShape="1">
              <a:blip r:embed="rId7">
                <a:alphaModFix/>
              </a:blip>
              <a:srcRect b="0" l="0" r="0" t="0"/>
              <a:stretch/>
            </p:blipFill>
            <p:spPr>
              <a:xfrm>
                <a:off x="0" y="0"/>
                <a:ext cx="3313242" cy="4345234"/>
              </a:xfrm>
              <a:prstGeom prst="rect">
                <a:avLst/>
              </a:prstGeom>
              <a:noFill/>
              <a:ln>
                <a:noFill/>
              </a:ln>
            </p:spPr>
          </p:pic>
          <p:sp>
            <p:nvSpPr>
              <p:cNvPr id="758" name="Google Shape;758;p55"/>
              <p:cNvSpPr/>
              <p:nvPr/>
            </p:nvSpPr>
            <p:spPr>
              <a:xfrm>
                <a:off x="36606" y="157468"/>
                <a:ext cx="3041400" cy="4030200"/>
              </a:xfrm>
              <a:prstGeom prst="rect">
                <a:avLst/>
              </a:prstGeom>
              <a:noFill/>
              <a:ln cap="flat" cmpd="sng" w="19925">
                <a:solidFill>
                  <a:srgbClr val="FF2F92"/>
                </a:solidFill>
                <a:prstDash val="solid"/>
                <a:miter lim="400000"/>
                <a:headEnd len="sm" w="sm" type="none"/>
                <a:tailEnd len="sm" w="sm" type="none"/>
              </a:ln>
            </p:spPr>
            <p:txBody>
              <a:bodyPr anchorCtr="0" anchor="ctr" bIns="28000" lIns="28000" spcFirstLastPara="1" rIns="28000" wrap="square" tIns="28000">
                <a:noAutofit/>
              </a:bodyPr>
              <a:lstStyle/>
              <a:p>
                <a:pPr indent="0" lvl="0" marL="0" marR="0" rtl="0" algn="ctr">
                  <a:lnSpc>
                    <a:spcPct val="100000"/>
                  </a:lnSpc>
                  <a:spcBef>
                    <a:spcPts val="0"/>
                  </a:spcBef>
                  <a:spcAft>
                    <a:spcPts val="0"/>
                  </a:spcAft>
                  <a:buClr>
                    <a:srgbClr val="FF40FF"/>
                  </a:buClr>
                  <a:buSzPts val="1255"/>
                  <a:buFont typeface="Helvetica Neue Light"/>
                  <a:buNone/>
                </a:pPr>
                <a:r>
                  <a:t/>
                </a:r>
                <a:endParaRPr b="0" i="0" sz="1254" u="none" cap="none" strike="noStrike">
                  <a:solidFill>
                    <a:srgbClr val="FF40FF"/>
                  </a:solidFill>
                  <a:latin typeface="Helvetica Neue Light"/>
                  <a:ea typeface="Helvetica Neue Light"/>
                  <a:cs typeface="Helvetica Neue Light"/>
                  <a:sym typeface="Helvetica Neue Light"/>
                </a:endParaRPr>
              </a:p>
            </p:txBody>
          </p:sp>
        </p:grpSp>
        <p:cxnSp>
          <p:nvCxnSpPr>
            <p:cNvPr id="759" name="Google Shape;759;p55"/>
            <p:cNvCxnSpPr/>
            <p:nvPr/>
          </p:nvCxnSpPr>
          <p:spPr>
            <a:xfrm rot="10800000">
              <a:off x="749430" y="4436426"/>
              <a:ext cx="0" cy="6492000"/>
            </a:xfrm>
            <a:prstGeom prst="straightConnector1">
              <a:avLst/>
            </a:prstGeom>
            <a:noFill/>
            <a:ln cap="flat" cmpd="sng" w="76200">
              <a:solidFill>
                <a:srgbClr val="000000"/>
              </a:solidFill>
              <a:prstDash val="solid"/>
              <a:miter lim="400000"/>
              <a:headEnd len="sm" w="sm" type="none"/>
              <a:tailEnd len="med" w="med" type="triangle"/>
            </a:ln>
          </p:spPr>
        </p:cxnSp>
        <p:grpSp>
          <p:nvGrpSpPr>
            <p:cNvPr id="760" name="Google Shape;760;p55"/>
            <p:cNvGrpSpPr/>
            <p:nvPr/>
          </p:nvGrpSpPr>
          <p:grpSpPr>
            <a:xfrm>
              <a:off x="2340189" y="4810829"/>
              <a:ext cx="16274585" cy="4557533"/>
              <a:chOff x="-69850" y="-69850"/>
              <a:chExt cx="16274585" cy="4557533"/>
            </a:xfrm>
          </p:grpSpPr>
          <p:pic>
            <p:nvPicPr>
              <p:cNvPr descr="Rectangle Rectangle" id="761" name="Google Shape;761;p55"/>
              <p:cNvPicPr preferRelativeResize="0"/>
              <p:nvPr/>
            </p:nvPicPr>
            <p:blipFill rotWithShape="1">
              <a:blip r:embed="rId8">
                <a:alphaModFix/>
              </a:blip>
              <a:srcRect b="0" l="0" r="0" t="0"/>
              <a:stretch/>
            </p:blipFill>
            <p:spPr>
              <a:xfrm>
                <a:off x="-69850" y="-69850"/>
                <a:ext cx="6137988" cy="1680623"/>
              </a:xfrm>
              <a:prstGeom prst="rect">
                <a:avLst/>
              </a:prstGeom>
              <a:noFill/>
              <a:ln>
                <a:noFill/>
              </a:ln>
            </p:spPr>
          </p:pic>
          <p:pic>
            <p:nvPicPr>
              <p:cNvPr descr="Rectangle Rectangle" id="762" name="Google Shape;762;p55"/>
              <p:cNvPicPr preferRelativeResize="0"/>
              <p:nvPr/>
            </p:nvPicPr>
            <p:blipFill rotWithShape="1">
              <a:blip r:embed="rId9">
                <a:alphaModFix/>
              </a:blip>
              <a:srcRect b="0" l="0" r="0" t="0"/>
              <a:stretch/>
            </p:blipFill>
            <p:spPr>
              <a:xfrm>
                <a:off x="3143584" y="1665195"/>
                <a:ext cx="3051528" cy="1062514"/>
              </a:xfrm>
              <a:prstGeom prst="rect">
                <a:avLst/>
              </a:prstGeom>
              <a:noFill/>
              <a:ln>
                <a:noFill/>
              </a:ln>
            </p:spPr>
          </p:pic>
          <p:sp>
            <p:nvSpPr>
              <p:cNvPr id="763" name="Google Shape;763;p55"/>
              <p:cNvSpPr txBox="1"/>
              <p:nvPr/>
            </p:nvSpPr>
            <p:spPr>
              <a:xfrm>
                <a:off x="6180465" y="1808394"/>
                <a:ext cx="5611200" cy="852300"/>
              </a:xfrm>
              <a:prstGeom prst="rect">
                <a:avLst/>
              </a:prstGeom>
              <a:noFill/>
              <a:ln>
                <a:noFill/>
              </a:ln>
            </p:spPr>
            <p:txBody>
              <a:bodyPr anchorCtr="0" anchor="ctr" bIns="28000" lIns="28000" spcFirstLastPara="1" rIns="28000" wrap="square" tIns="28000">
                <a:spAutoFit/>
              </a:bodyPr>
              <a:lstStyle/>
              <a:p>
                <a:pPr indent="-114542" lvl="0" marL="59761" marR="0" rtl="0" algn="l">
                  <a:lnSpc>
                    <a:spcPct val="100000"/>
                  </a:lnSpc>
                  <a:spcBef>
                    <a:spcPts val="0"/>
                  </a:spcBef>
                  <a:spcAft>
                    <a:spcPts val="0"/>
                  </a:spcAft>
                  <a:buClr>
                    <a:srgbClr val="000000"/>
                  </a:buClr>
                  <a:buSzPts val="1804"/>
                  <a:buFont typeface="Arial"/>
                  <a:buChar char="•"/>
                </a:pPr>
                <a:r>
                  <a:rPr b="0" i="0" lang="en" sz="1568" u="none" cap="none" strike="noStrike">
                    <a:solidFill>
                      <a:srgbClr val="000000"/>
                    </a:solidFill>
                    <a:latin typeface="Arial"/>
                    <a:ea typeface="Arial"/>
                    <a:cs typeface="Arial"/>
                    <a:sym typeface="Arial"/>
                  </a:rPr>
                  <a:t>Measuring</a:t>
                </a:r>
                <a:endParaRPr sz="548"/>
              </a:p>
            </p:txBody>
          </p:sp>
          <p:sp>
            <p:nvSpPr>
              <p:cNvPr id="764" name="Google Shape;764;p55"/>
              <p:cNvSpPr txBox="1"/>
              <p:nvPr/>
            </p:nvSpPr>
            <p:spPr>
              <a:xfrm>
                <a:off x="6077672" y="427820"/>
                <a:ext cx="5611200" cy="852300"/>
              </a:xfrm>
              <a:prstGeom prst="rect">
                <a:avLst/>
              </a:prstGeom>
              <a:noFill/>
              <a:ln>
                <a:noFill/>
              </a:ln>
            </p:spPr>
            <p:txBody>
              <a:bodyPr anchorCtr="0" anchor="ctr" bIns="28000" lIns="28000" spcFirstLastPara="1" rIns="28000" wrap="square" tIns="28000">
                <a:spAutoFit/>
              </a:bodyPr>
              <a:lstStyle/>
              <a:p>
                <a:pPr indent="-114542" lvl="0" marL="59761" marR="0" rtl="0" algn="l">
                  <a:lnSpc>
                    <a:spcPct val="100000"/>
                  </a:lnSpc>
                  <a:spcBef>
                    <a:spcPts val="0"/>
                  </a:spcBef>
                  <a:spcAft>
                    <a:spcPts val="0"/>
                  </a:spcAft>
                  <a:buClr>
                    <a:srgbClr val="000000"/>
                  </a:buClr>
                  <a:buSzPts val="1804"/>
                  <a:buFont typeface="Arial"/>
                  <a:buChar char="•"/>
                </a:pPr>
                <a:r>
                  <a:rPr b="0" i="0" lang="en" sz="1568" u="none" cap="none" strike="noStrike">
                    <a:solidFill>
                      <a:srgbClr val="000000"/>
                    </a:solidFill>
                    <a:latin typeface="Arial"/>
                    <a:ea typeface="Arial"/>
                    <a:cs typeface="Arial"/>
                    <a:sym typeface="Arial"/>
                  </a:rPr>
                  <a:t>Measuring </a:t>
                </a:r>
                <a:endParaRPr sz="548"/>
              </a:p>
            </p:txBody>
          </p:sp>
          <p:sp>
            <p:nvSpPr>
              <p:cNvPr id="765" name="Google Shape;765;p55"/>
              <p:cNvSpPr txBox="1"/>
              <p:nvPr/>
            </p:nvSpPr>
            <p:spPr>
              <a:xfrm>
                <a:off x="10593535" y="3190276"/>
                <a:ext cx="5611200" cy="852300"/>
              </a:xfrm>
              <a:prstGeom prst="rect">
                <a:avLst/>
              </a:prstGeom>
              <a:noFill/>
              <a:ln>
                <a:noFill/>
              </a:ln>
            </p:spPr>
            <p:txBody>
              <a:bodyPr anchorCtr="0" anchor="ctr" bIns="28000" lIns="28000" spcFirstLastPara="1" rIns="28000" wrap="square" tIns="28000">
                <a:spAutoFit/>
              </a:bodyPr>
              <a:lstStyle/>
              <a:p>
                <a:pPr indent="-114542" lvl="0" marL="59761" marR="0" rtl="0" algn="l">
                  <a:lnSpc>
                    <a:spcPct val="100000"/>
                  </a:lnSpc>
                  <a:spcBef>
                    <a:spcPts val="0"/>
                  </a:spcBef>
                  <a:spcAft>
                    <a:spcPts val="0"/>
                  </a:spcAft>
                  <a:buClr>
                    <a:srgbClr val="000000"/>
                  </a:buClr>
                  <a:buSzPts val="1804"/>
                  <a:buFont typeface="Arial"/>
                  <a:buChar char="•"/>
                </a:pPr>
                <a:r>
                  <a:rPr b="0" i="0" lang="en" sz="1568" u="none" cap="none" strike="noStrike">
                    <a:solidFill>
                      <a:srgbClr val="000000"/>
                    </a:solidFill>
                    <a:latin typeface="Arial"/>
                    <a:ea typeface="Arial"/>
                    <a:cs typeface="Arial"/>
                    <a:sym typeface="Arial"/>
                  </a:rPr>
                  <a:t>Measuring</a:t>
                </a:r>
                <a:endParaRPr sz="548"/>
              </a:p>
            </p:txBody>
          </p:sp>
          <p:pic>
            <p:nvPicPr>
              <p:cNvPr descr="Rectangle Rectangle" id="766" name="Google Shape;766;p55"/>
              <p:cNvPicPr preferRelativeResize="0"/>
              <p:nvPr/>
            </p:nvPicPr>
            <p:blipFill rotWithShape="1">
              <a:blip r:embed="rId10">
                <a:alphaModFix/>
              </a:blip>
              <a:srcRect b="0" l="0" r="0" t="0"/>
              <a:stretch/>
            </p:blipFill>
            <p:spPr>
              <a:xfrm>
                <a:off x="3767371" y="2861602"/>
                <a:ext cx="6199725" cy="1626081"/>
              </a:xfrm>
              <a:prstGeom prst="rect">
                <a:avLst/>
              </a:prstGeom>
              <a:noFill/>
              <a:ln>
                <a:noFill/>
              </a:ln>
            </p:spPr>
          </p:pic>
        </p:grpSp>
        <p:sp>
          <p:nvSpPr>
            <p:cNvPr id="767" name="Google Shape;767;p55"/>
            <p:cNvSpPr txBox="1"/>
            <p:nvPr/>
          </p:nvSpPr>
          <p:spPr>
            <a:xfrm>
              <a:off x="6374414" y="626661"/>
              <a:ext cx="3587700" cy="1375500"/>
            </a:xfrm>
            <a:prstGeom prst="rect">
              <a:avLst/>
            </a:prstGeom>
            <a:noFill/>
            <a:ln>
              <a:noFill/>
            </a:ln>
          </p:spPr>
          <p:txBody>
            <a:bodyPr anchorCtr="0" anchor="ctr" bIns="28000" lIns="28000" spcFirstLastPara="1" rIns="28000" wrap="square" tIns="28000">
              <a:spAutoFit/>
            </a:bodyPr>
            <a:lstStyle/>
            <a:p>
              <a:pPr indent="0" lvl="0" marL="0" marR="0" rtl="0" algn="ctr">
                <a:lnSpc>
                  <a:spcPct val="100000"/>
                </a:lnSpc>
                <a:spcBef>
                  <a:spcPts val="0"/>
                </a:spcBef>
                <a:spcAft>
                  <a:spcPts val="0"/>
                </a:spcAft>
                <a:buClr>
                  <a:srgbClr val="000000"/>
                </a:buClr>
                <a:buSzPts val="1569"/>
                <a:buFont typeface="Arial"/>
                <a:buNone/>
              </a:pPr>
              <a:r>
                <a:rPr b="0" i="1" lang="en" sz="1568" u="none" cap="none" strike="noStrike">
                  <a:solidFill>
                    <a:srgbClr val="000000"/>
                  </a:solidFill>
                  <a:latin typeface="Arial"/>
                  <a:ea typeface="Arial"/>
                  <a:cs typeface="Arial"/>
                  <a:sym typeface="Arial"/>
                </a:rPr>
                <a:t>multi-site measurement</a:t>
              </a:r>
              <a:endParaRPr sz="548"/>
            </a:p>
          </p:txBody>
        </p:sp>
      </p:grpSp>
      <p:sp>
        <p:nvSpPr>
          <p:cNvPr id="768" name="Google Shape;768;p55"/>
          <p:cNvSpPr txBox="1"/>
          <p:nvPr/>
        </p:nvSpPr>
        <p:spPr>
          <a:xfrm>
            <a:off x="3582969" y="343255"/>
            <a:ext cx="1689900" cy="358500"/>
          </a:xfrm>
          <a:prstGeom prst="rect">
            <a:avLst/>
          </a:prstGeom>
          <a:solidFill>
            <a:srgbClr val="FAFC68"/>
          </a:solidFill>
          <a:ln cap="flat" cmpd="sng" w="9975">
            <a:solidFill>
              <a:srgbClr val="000000"/>
            </a:solidFill>
            <a:prstDash val="solid"/>
            <a:miter lim="400000"/>
            <a:headEnd len="sm" w="sm" type="none"/>
            <a:tailEnd len="sm" w="sm" type="none"/>
          </a:ln>
        </p:spPr>
        <p:txBody>
          <a:bodyPr anchorCtr="0" anchor="ctr" bIns="28000" lIns="28000" spcFirstLastPara="1" rIns="28000" wrap="square" tIns="28000">
            <a:spAutoFit/>
          </a:bodyPr>
          <a:lstStyle/>
          <a:p>
            <a:pPr indent="0" lvl="0" marL="0" marR="0" rtl="0" algn="ctr">
              <a:lnSpc>
                <a:spcPct val="100000"/>
              </a:lnSpc>
              <a:spcBef>
                <a:spcPts val="0"/>
              </a:spcBef>
              <a:spcAft>
                <a:spcPts val="0"/>
              </a:spcAft>
              <a:buClr>
                <a:srgbClr val="000000"/>
              </a:buClr>
              <a:buSzPts val="1961"/>
              <a:buFont typeface="Arial"/>
              <a:buNone/>
            </a:pPr>
            <a:r>
              <a:rPr b="1" i="1" lang="en" sz="1960" u="none" cap="none" strike="noStrike">
                <a:solidFill>
                  <a:srgbClr val="000000"/>
                </a:solidFill>
                <a:latin typeface="Arial"/>
                <a:ea typeface="Arial"/>
                <a:cs typeface="Arial"/>
                <a:sym typeface="Arial"/>
              </a:rPr>
              <a:t>what we need</a:t>
            </a:r>
            <a:endParaRPr sz="548"/>
          </a:p>
        </p:txBody>
      </p:sp>
      <p:sp>
        <p:nvSpPr>
          <p:cNvPr id="769" name="Google Shape;769;p55"/>
          <p:cNvSpPr txBox="1"/>
          <p:nvPr>
            <p:ph idx="12" type="sldNum"/>
          </p:nvPr>
        </p:nvSpPr>
        <p:spPr>
          <a:xfrm>
            <a:off x="8545167" y="4742053"/>
            <a:ext cx="559500" cy="401400"/>
          </a:xfrm>
          <a:prstGeom prst="rect">
            <a:avLst/>
          </a:prstGeom>
          <a:solidFill>
            <a:schemeClr val="accent1"/>
          </a:solidFill>
        </p:spPr>
        <p:txBody>
          <a:bodyPr anchorCtr="0" anchor="t" bIns="93225" lIns="93225" spcFirstLastPara="1" rIns="93225" wrap="square" tIns="93225">
            <a:noAutofit/>
          </a:bodyPr>
          <a:lstStyle/>
          <a:p>
            <a:pPr indent="0" lvl="0" marL="0" rtl="0" algn="r">
              <a:spcBef>
                <a:spcPts val="0"/>
              </a:spcBef>
              <a:spcAft>
                <a:spcPts val="0"/>
              </a:spcAft>
              <a:buNone/>
            </a:pPr>
            <a:fld id="{00000000-1234-1234-1234-123412341234}" type="slidenum">
              <a:rPr lang="en" sz="1325"/>
              <a:t>‹#›</a:t>
            </a:fld>
            <a:endParaRPr sz="1325"/>
          </a:p>
        </p:txBody>
      </p:sp>
    </p:spTree>
  </p:cSld>
  <p:clrMapOvr>
    <a:masterClrMapping/>
  </p:clrMapOvr>
</p:sld>
</file>

<file path=ppt/theme/theme1.xml><?xml version="1.0" encoding="utf-8"?>
<a:theme xmlns:a="http://schemas.openxmlformats.org/drawingml/2006/main" xmlns:r="http://schemas.openxmlformats.org/officeDocument/2006/relationships" name="Marketing Plan Presentation [Style 1]">
  <a:themeElements>
    <a:clrScheme name="Simple Light">
      <a:dk1>
        <a:srgbClr val="FFFFFF"/>
      </a:dk1>
      <a:lt1>
        <a:srgbClr val="07363B"/>
      </a:lt1>
      <a:dk2>
        <a:srgbClr val="1F1F1F"/>
      </a:dk2>
      <a:lt2>
        <a:srgbClr val="30E8B0"/>
      </a:lt2>
      <a:accent1>
        <a:srgbClr val="6AD1FA"/>
      </a:accent1>
      <a:accent2>
        <a:srgbClr val="C3A1F8"/>
      </a:accent2>
      <a:accent3>
        <a:srgbClr val="F96E0C"/>
      </a:accent3>
      <a:accent4>
        <a:srgbClr val="EBEE68"/>
      </a:accent4>
      <a:accent5>
        <a:srgbClr val="93A2A2"/>
      </a:accent5>
      <a:accent6>
        <a:srgbClr val="454B4B"/>
      </a:accent6>
      <a:hlink>
        <a:srgbClr val="30E8B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