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omments/modernComment_115_5AC4D730.xml" ContentType="application/vnd.ms-powerpoint.comments+xml"/>
  <Override PartName="/ppt/comments/modernComment_117_1F775890.xml" ContentType="application/vnd.ms-powerpoint.comments+xml"/>
  <Override PartName="/ppt/changesInfos/changesInfo1.xml" ContentType="application/vnd.ms-powerpoint.changesinfo+xml"/>
  <Override PartName="/ppt/authors.xml" ContentType="application/vnd.ms-powerpoint.author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97" r:id="rId2"/>
    <p:sldId id="292" r:id="rId3"/>
    <p:sldId id="258" r:id="rId4"/>
    <p:sldId id="259" r:id="rId5"/>
    <p:sldId id="264" r:id="rId6"/>
    <p:sldId id="270" r:id="rId7"/>
    <p:sldId id="261" r:id="rId8"/>
    <p:sldId id="296" r:id="rId9"/>
    <p:sldId id="293" r:id="rId10"/>
    <p:sldId id="268" r:id="rId11"/>
    <p:sldId id="294" r:id="rId12"/>
    <p:sldId id="295" r:id="rId13"/>
    <p:sldId id="298" r:id="rId14"/>
    <p:sldId id="277" r:id="rId15"/>
    <p:sldId id="278" r:id="rId16"/>
    <p:sldId id="279" r:id="rId17"/>
    <p:sldId id="280" r:id="rId18"/>
    <p:sldId id="281" r:id="rId19"/>
    <p:sldId id="285" r:id="rId20"/>
    <p:sldId id="283" r:id="rId21"/>
    <p:sldId id="284" r:id="rId22"/>
    <p:sldId id="29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89C1950-E2DE-00A1-E3B3-A675C8F08A04}" name="Anna Morozova" initials="AM" userId="S::uc42833@uc.pt::f7a79675-28c8-49fe-adb5-921fb99cad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24B2BA-4AF2-442C-A0EA-6BC8B6FA67D8}" v="83" dt="2025-04-23T11:58:03.7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2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drach Chiaha" userId="70b6896d61b0a1c3" providerId="LiveId" clId="{7A24B2BA-4AF2-442C-A0EA-6BC8B6FA67D8}"/>
    <pc:docChg chg="undo redo custSel addSld delSld modSld sldOrd">
      <pc:chgData name="Shedrach Chiaha" userId="70b6896d61b0a1c3" providerId="LiveId" clId="{7A24B2BA-4AF2-442C-A0EA-6BC8B6FA67D8}" dt="2025-04-24T09:08:23.799" v="3076" actId="20577"/>
      <pc:docMkLst>
        <pc:docMk/>
      </pc:docMkLst>
      <pc:sldChg chg="modSp mod">
        <pc:chgData name="Shedrach Chiaha" userId="70b6896d61b0a1c3" providerId="LiveId" clId="{7A24B2BA-4AF2-442C-A0EA-6BC8B6FA67D8}" dt="2025-04-24T09:02:46.971" v="3051" actId="113"/>
        <pc:sldMkLst>
          <pc:docMk/>
          <pc:sldMk cId="840401251" sldId="258"/>
        </pc:sldMkLst>
        <pc:spChg chg="mod">
          <ac:chgData name="Shedrach Chiaha" userId="70b6896d61b0a1c3" providerId="LiveId" clId="{7A24B2BA-4AF2-442C-A0EA-6BC8B6FA67D8}" dt="2025-04-24T09:02:46.971" v="3051" actId="113"/>
          <ac:spMkLst>
            <pc:docMk/>
            <pc:sldMk cId="840401251" sldId="258"/>
            <ac:spMk id="2" creationId="{91D0956D-5E1B-03A4-A489-97EF26B93F9A}"/>
          </ac:spMkLst>
        </pc:spChg>
      </pc:sldChg>
      <pc:sldChg chg="addSp delSp modSp mod modCm">
        <pc:chgData name="Shedrach Chiaha" userId="70b6896d61b0a1c3" providerId="LiveId" clId="{7A24B2BA-4AF2-442C-A0EA-6BC8B6FA67D8}" dt="2025-04-23T13:30:52.535" v="2525" actId="20577"/>
        <pc:sldMkLst>
          <pc:docMk/>
          <pc:sldMk cId="675135897" sldId="259"/>
        </pc:sldMkLst>
        <pc:spChg chg="mod ord">
          <ac:chgData name="Shedrach Chiaha" userId="70b6896d61b0a1c3" providerId="LiveId" clId="{7A24B2BA-4AF2-442C-A0EA-6BC8B6FA67D8}" dt="2025-04-21T18:06:03.259" v="202" actId="2710"/>
          <ac:spMkLst>
            <pc:docMk/>
            <pc:sldMk cId="675135897" sldId="259"/>
            <ac:spMk id="3" creationId="{FF3A2B41-56FD-11E9-3500-A969E2200088}"/>
          </ac:spMkLst>
        </pc:spChg>
        <pc:spChg chg="add mod">
          <ac:chgData name="Shedrach Chiaha" userId="70b6896d61b0a1c3" providerId="LiveId" clId="{7A24B2BA-4AF2-442C-A0EA-6BC8B6FA67D8}" dt="2025-04-23T13:30:52.535" v="2525" actId="20577"/>
          <ac:spMkLst>
            <pc:docMk/>
            <pc:sldMk cId="675135897" sldId="259"/>
            <ac:spMk id="5" creationId="{2BA1BFB3-B5D9-E678-C75F-0F983ADD50ED}"/>
          </ac:spMkLst>
        </pc:spChg>
        <pc:picChg chg="mod">
          <ac:chgData name="Shedrach Chiaha" userId="70b6896d61b0a1c3" providerId="LiveId" clId="{7A24B2BA-4AF2-442C-A0EA-6BC8B6FA67D8}" dt="2025-04-23T11:47:48.570" v="2003" actId="14100"/>
          <ac:picMkLst>
            <pc:docMk/>
            <pc:sldMk cId="675135897" sldId="259"/>
            <ac:picMk id="2" creationId="{63166770-D66C-48E5-00EC-3993B1C229B7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hedrach Chiaha" userId="70b6896d61b0a1c3" providerId="LiveId" clId="{7A24B2BA-4AF2-442C-A0EA-6BC8B6FA67D8}" dt="2025-04-21T18:05:37.177" v="199" actId="26606"/>
              <pc2:cmMkLst xmlns:pc2="http://schemas.microsoft.com/office/powerpoint/2019/9/main/command">
                <pc:docMk/>
                <pc:sldMk cId="675135897" sldId="259"/>
                <pc2:cmMk id="{7447DCA7-9B84-4C8B-BAEF-ADF2AFD3357F}"/>
              </pc2:cmMkLst>
            </pc226:cmChg>
          </p:ext>
        </pc:extLst>
      </pc:sldChg>
      <pc:sldChg chg="addSp delSp modSp mod delDesignElem chgLayout">
        <pc:chgData name="Shedrach Chiaha" userId="70b6896d61b0a1c3" providerId="LiveId" clId="{7A24B2BA-4AF2-442C-A0EA-6BC8B6FA67D8}" dt="2025-04-23T13:34:49.741" v="2558" actId="20577"/>
        <pc:sldMkLst>
          <pc:docMk/>
          <pc:sldMk cId="394587618" sldId="261"/>
        </pc:sldMkLst>
        <pc:spChg chg="mod ord">
          <ac:chgData name="Shedrach Chiaha" userId="70b6896d61b0a1c3" providerId="LiveId" clId="{7A24B2BA-4AF2-442C-A0EA-6BC8B6FA67D8}" dt="2025-04-22T17:44:38.261" v="1717" actId="14100"/>
          <ac:spMkLst>
            <pc:docMk/>
            <pc:sldMk cId="394587618" sldId="261"/>
            <ac:spMk id="2" creationId="{38F79171-933D-3546-29A3-D5C552967319}"/>
          </ac:spMkLst>
        </pc:spChg>
        <pc:spChg chg="mod ord">
          <ac:chgData name="Shedrach Chiaha" userId="70b6896d61b0a1c3" providerId="LiveId" clId="{7A24B2BA-4AF2-442C-A0EA-6BC8B6FA67D8}" dt="2025-04-22T17:45:18.243" v="1724" actId="12"/>
          <ac:spMkLst>
            <pc:docMk/>
            <pc:sldMk cId="394587618" sldId="261"/>
            <ac:spMk id="3" creationId="{69230573-59E5-26E4-32CA-3F8C5958D9D9}"/>
          </ac:spMkLst>
        </pc:spChg>
        <pc:spChg chg="add mod">
          <ac:chgData name="Shedrach Chiaha" userId="70b6896d61b0a1c3" providerId="LiveId" clId="{7A24B2BA-4AF2-442C-A0EA-6BC8B6FA67D8}" dt="2025-04-23T13:34:49.741" v="2558" actId="20577"/>
          <ac:spMkLst>
            <pc:docMk/>
            <pc:sldMk cId="394587618" sldId="261"/>
            <ac:spMk id="5" creationId="{8F662CB5-B76A-D0AC-FBC1-0A38AF447839}"/>
          </ac:spMkLst>
        </pc:spChg>
        <pc:picChg chg="add mod">
          <ac:chgData name="Shedrach Chiaha" userId="70b6896d61b0a1c3" providerId="LiveId" clId="{7A24B2BA-4AF2-442C-A0EA-6BC8B6FA67D8}" dt="2025-04-22T17:36:22.330" v="1583" actId="26606"/>
          <ac:picMkLst>
            <pc:docMk/>
            <pc:sldMk cId="394587618" sldId="261"/>
            <ac:picMk id="3074" creationId="{C27DF9B5-1A1C-C91F-453D-B22A335BFA17}"/>
          </ac:picMkLst>
        </pc:picChg>
      </pc:sldChg>
      <pc:sldChg chg="add del">
        <pc:chgData name="Shedrach Chiaha" userId="70b6896d61b0a1c3" providerId="LiveId" clId="{7A24B2BA-4AF2-442C-A0EA-6BC8B6FA67D8}" dt="2025-04-22T11:01:36.961" v="376" actId="47"/>
        <pc:sldMkLst>
          <pc:docMk/>
          <pc:sldMk cId="1506421105" sldId="262"/>
        </pc:sldMkLst>
      </pc:sldChg>
      <pc:sldChg chg="del">
        <pc:chgData name="Shedrach Chiaha" userId="70b6896d61b0a1c3" providerId="LiveId" clId="{7A24B2BA-4AF2-442C-A0EA-6BC8B6FA67D8}" dt="2025-04-21T18:04:32.667" v="198" actId="47"/>
        <pc:sldMkLst>
          <pc:docMk/>
          <pc:sldMk cId="4078427683" sldId="263"/>
        </pc:sldMkLst>
      </pc:sldChg>
      <pc:sldChg chg="addSp delSp modSp mod modCm">
        <pc:chgData name="Shedrach Chiaha" userId="70b6896d61b0a1c3" providerId="LiveId" clId="{7A24B2BA-4AF2-442C-A0EA-6BC8B6FA67D8}" dt="2025-04-23T14:00:06.921" v="3027" actId="20577"/>
        <pc:sldMkLst>
          <pc:docMk/>
          <pc:sldMk cId="662291024" sldId="264"/>
        </pc:sldMkLst>
        <pc:spChg chg="mod">
          <ac:chgData name="Shedrach Chiaha" userId="70b6896d61b0a1c3" providerId="LiveId" clId="{7A24B2BA-4AF2-442C-A0EA-6BC8B6FA67D8}" dt="2025-04-23T14:00:06.921" v="3027" actId="20577"/>
          <ac:spMkLst>
            <pc:docMk/>
            <pc:sldMk cId="662291024" sldId="264"/>
            <ac:spMk id="2" creationId="{26F65572-B130-D488-A057-2BB7BBD339C9}"/>
          </ac:spMkLst>
        </pc:spChg>
        <pc:spChg chg="add mod">
          <ac:chgData name="Shedrach Chiaha" userId="70b6896d61b0a1c3" providerId="LiveId" clId="{7A24B2BA-4AF2-442C-A0EA-6BC8B6FA67D8}" dt="2025-04-21T17:55:50.383" v="135" actId="21"/>
          <ac:spMkLst>
            <pc:docMk/>
            <pc:sldMk cId="662291024" sldId="264"/>
            <ac:spMk id="5" creationId="{23E91A3C-1D0E-4CCC-D2E1-EF9AC67E870B}"/>
          </ac:spMkLst>
        </pc:spChg>
        <pc:spChg chg="add mod">
          <ac:chgData name="Shedrach Chiaha" userId="70b6896d61b0a1c3" providerId="LiveId" clId="{7A24B2BA-4AF2-442C-A0EA-6BC8B6FA67D8}" dt="2025-04-23T13:31:10.559" v="2535" actId="20577"/>
          <ac:spMkLst>
            <pc:docMk/>
            <pc:sldMk cId="662291024" sldId="264"/>
            <ac:spMk id="7" creationId="{4B3903C5-42EE-4324-1EFE-F2C318C3BC4E}"/>
          </ac:spMkLst>
        </pc:spChg>
        <pc:spChg chg="add mod">
          <ac:chgData name="Shedrach Chiaha" userId="70b6896d61b0a1c3" providerId="LiveId" clId="{7A24B2BA-4AF2-442C-A0EA-6BC8B6FA67D8}" dt="2025-04-23T13:31:20.947" v="2547" actId="20577"/>
          <ac:spMkLst>
            <pc:docMk/>
            <pc:sldMk cId="662291024" sldId="264"/>
            <ac:spMk id="9" creationId="{097BE023-1B68-7A46-674E-8A6D827A2619}"/>
          </ac:spMkLst>
        </pc:spChg>
        <pc:spChg chg="add del mod">
          <ac:chgData name="Shedrach Chiaha" userId="70b6896d61b0a1c3" providerId="LiveId" clId="{7A24B2BA-4AF2-442C-A0EA-6BC8B6FA67D8}" dt="2025-04-23T11:51:41.054" v="2100" actId="20577"/>
          <ac:spMkLst>
            <pc:docMk/>
            <pc:sldMk cId="662291024" sldId="264"/>
            <ac:spMk id="20" creationId="{257888E1-868E-4979-F5A3-65BDB5B3E9D8}"/>
          </ac:spMkLst>
        </pc:spChg>
        <pc:picChg chg="add mod">
          <ac:chgData name="Shedrach Chiaha" userId="70b6896d61b0a1c3" providerId="LiveId" clId="{7A24B2BA-4AF2-442C-A0EA-6BC8B6FA67D8}" dt="2025-04-21T17:57:30.308" v="151" actId="1076"/>
          <ac:picMkLst>
            <pc:docMk/>
            <pc:sldMk cId="662291024" sldId="264"/>
            <ac:picMk id="1026" creationId="{5E577B98-53A7-AFD0-02C3-392562442C7B}"/>
          </ac:picMkLst>
        </pc:picChg>
        <pc:picChg chg="add mod">
          <ac:chgData name="Shedrach Chiaha" userId="70b6896d61b0a1c3" providerId="LiveId" clId="{7A24B2BA-4AF2-442C-A0EA-6BC8B6FA67D8}" dt="2025-04-21T17:55:28.767" v="134" actId="1076"/>
          <ac:picMkLst>
            <pc:docMk/>
            <pc:sldMk cId="662291024" sldId="264"/>
            <ac:picMk id="1028" creationId="{28739ACF-39D9-0F18-6C3C-FB5479132579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hedrach Chiaha" userId="70b6896d61b0a1c3" providerId="LiveId" clId="{7A24B2BA-4AF2-442C-A0EA-6BC8B6FA67D8}" dt="2025-04-23T11:51:41.054" v="2100" actId="20577"/>
              <pc2:cmMkLst xmlns:pc2="http://schemas.microsoft.com/office/powerpoint/2019/9/main/command">
                <pc:docMk/>
                <pc:sldMk cId="662291024" sldId="264"/>
                <pc2:cmMk id="{2A1A3C1A-632F-4FBF-B432-3E7369EA1B81}"/>
              </pc2:cmMkLst>
            </pc226:cmChg>
            <pc226:cmChg xmlns:pc226="http://schemas.microsoft.com/office/powerpoint/2022/06/main/command" chg="mod">
              <pc226:chgData name="Shedrach Chiaha" userId="70b6896d61b0a1c3" providerId="LiveId" clId="{7A24B2BA-4AF2-442C-A0EA-6BC8B6FA67D8}" dt="2025-04-23T11:51:41.054" v="2100" actId="20577"/>
              <pc2:cmMkLst xmlns:pc2="http://schemas.microsoft.com/office/powerpoint/2019/9/main/command">
                <pc:docMk/>
                <pc:sldMk cId="662291024" sldId="264"/>
                <pc2:cmMk id="{017855E4-333E-440E-8563-A43ABFFF24EB}"/>
              </pc2:cmMkLst>
            </pc226:cmChg>
          </p:ext>
        </pc:extLst>
      </pc:sldChg>
      <pc:sldChg chg="del">
        <pc:chgData name="Shedrach Chiaha" userId="70b6896d61b0a1c3" providerId="LiveId" clId="{7A24B2BA-4AF2-442C-A0EA-6BC8B6FA67D8}" dt="2025-04-22T10:45:34.564" v="338" actId="47"/>
        <pc:sldMkLst>
          <pc:docMk/>
          <pc:sldMk cId="2420162974" sldId="265"/>
        </pc:sldMkLst>
      </pc:sldChg>
      <pc:sldChg chg="addSp delSp modSp del mod">
        <pc:chgData name="Shedrach Chiaha" userId="70b6896d61b0a1c3" providerId="LiveId" clId="{7A24B2BA-4AF2-442C-A0EA-6BC8B6FA67D8}" dt="2025-04-22T17:40:31.344" v="1685" actId="47"/>
        <pc:sldMkLst>
          <pc:docMk/>
          <pc:sldMk cId="810647444" sldId="266"/>
        </pc:sldMkLst>
      </pc:sldChg>
      <pc:sldChg chg="addSp delSp modSp del mod modCm">
        <pc:chgData name="Shedrach Chiaha" userId="70b6896d61b0a1c3" providerId="LiveId" clId="{7A24B2BA-4AF2-442C-A0EA-6BC8B6FA67D8}" dt="2025-04-22T15:25:24.035" v="691" actId="47"/>
        <pc:sldMkLst>
          <pc:docMk/>
          <pc:sldMk cId="905779348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hedrach Chiaha" userId="70b6896d61b0a1c3" providerId="LiveId" clId="{7A24B2BA-4AF2-442C-A0EA-6BC8B6FA67D8}" dt="2025-04-22T15:00:50.216" v="422" actId="26606"/>
              <pc2:cmMkLst xmlns:pc2="http://schemas.microsoft.com/office/powerpoint/2019/9/main/command">
                <pc:docMk/>
                <pc:sldMk cId="905779348" sldId="267"/>
                <pc2:cmMk id="{736DCD1D-683E-4F38-ABD5-A51CF95C4E9A}"/>
              </pc2:cmMkLst>
            </pc226:cmChg>
            <pc226:cmChg xmlns:pc226="http://schemas.microsoft.com/office/powerpoint/2022/06/main/command" chg="mod">
              <pc226:chgData name="Shedrach Chiaha" userId="70b6896d61b0a1c3" providerId="LiveId" clId="{7A24B2BA-4AF2-442C-A0EA-6BC8B6FA67D8}" dt="2025-04-22T15:00:50.216" v="422" actId="26606"/>
              <pc2:cmMkLst xmlns:pc2="http://schemas.microsoft.com/office/powerpoint/2019/9/main/command">
                <pc:docMk/>
                <pc:sldMk cId="905779348" sldId="267"/>
                <pc2:cmMk id="{6D8611A7-2E2A-4DA6-9A7F-BC5AFFFF8FD3}"/>
              </pc2:cmMkLst>
            </pc226:cmChg>
          </p:ext>
        </pc:extLst>
      </pc:sldChg>
      <pc:sldChg chg="addSp delSp modSp mod chgLayout">
        <pc:chgData name="Shedrach Chiaha" userId="70b6896d61b0a1c3" providerId="LiveId" clId="{7A24B2BA-4AF2-442C-A0EA-6BC8B6FA67D8}" dt="2025-04-24T09:03:32.236" v="3052" actId="113"/>
        <pc:sldMkLst>
          <pc:docMk/>
          <pc:sldMk cId="3174786372" sldId="268"/>
        </pc:sldMkLst>
        <pc:spChg chg="add mod">
          <ac:chgData name="Shedrach Chiaha" userId="70b6896d61b0a1c3" providerId="LiveId" clId="{7A24B2BA-4AF2-442C-A0EA-6BC8B6FA67D8}" dt="2025-04-23T13:35:40.264" v="2584" actId="20577"/>
          <ac:spMkLst>
            <pc:docMk/>
            <pc:sldMk cId="3174786372" sldId="268"/>
            <ac:spMk id="4" creationId="{579740D4-1A42-172B-3E24-B57BDB1C3072}"/>
          </ac:spMkLst>
        </pc:spChg>
        <pc:spChg chg="add mod ord">
          <ac:chgData name="Shedrach Chiaha" userId="70b6896d61b0a1c3" providerId="LiveId" clId="{7A24B2BA-4AF2-442C-A0EA-6BC8B6FA67D8}" dt="2025-04-24T09:03:32.236" v="3052" actId="113"/>
          <ac:spMkLst>
            <pc:docMk/>
            <pc:sldMk cId="3174786372" sldId="268"/>
            <ac:spMk id="6" creationId="{A5B5FF17-D240-0093-07C9-D4EFE5A82CA9}"/>
          </ac:spMkLst>
        </pc:spChg>
        <pc:spChg chg="add del mod">
          <ac:chgData name="Shedrach Chiaha" userId="70b6896d61b0a1c3" providerId="LiveId" clId="{7A24B2BA-4AF2-442C-A0EA-6BC8B6FA67D8}" dt="2025-04-22T15:26:47.967" v="693" actId="26606"/>
          <ac:spMkLst>
            <pc:docMk/>
            <pc:sldMk cId="3174786372" sldId="268"/>
            <ac:spMk id="8" creationId="{20F20C59-0F07-580F-F7B5-2DFE9582811C}"/>
          </ac:spMkLst>
        </pc:spChg>
        <pc:spChg chg="mod ord">
          <ac:chgData name="Shedrach Chiaha" userId="70b6896d61b0a1c3" providerId="LiveId" clId="{7A24B2BA-4AF2-442C-A0EA-6BC8B6FA67D8}" dt="2025-04-23T13:35:45.456" v="2587" actId="20577"/>
          <ac:spMkLst>
            <pc:docMk/>
            <pc:sldMk cId="3174786372" sldId="268"/>
            <ac:spMk id="9" creationId="{860CA2C4-70BB-2771-36EA-AA7D374C650B}"/>
          </ac:spMkLst>
        </pc:spChg>
        <pc:picChg chg="add mod">
          <ac:chgData name="Shedrach Chiaha" userId="70b6896d61b0a1c3" providerId="LiveId" clId="{7A24B2BA-4AF2-442C-A0EA-6BC8B6FA67D8}" dt="2025-04-23T12:50:52.300" v="2335" actId="1076"/>
          <ac:picMkLst>
            <pc:docMk/>
            <pc:sldMk cId="3174786372" sldId="268"/>
            <ac:picMk id="2" creationId="{A4F1CF95-AEB3-C1BB-42F7-BE7E252FD6B2}"/>
          </ac:picMkLst>
        </pc:picChg>
        <pc:picChg chg="mod">
          <ac:chgData name="Shedrach Chiaha" userId="70b6896d61b0a1c3" providerId="LiveId" clId="{7A24B2BA-4AF2-442C-A0EA-6BC8B6FA67D8}" dt="2025-04-23T12:50:40.910" v="2334" actId="1076"/>
          <ac:picMkLst>
            <pc:docMk/>
            <pc:sldMk cId="3174786372" sldId="268"/>
            <ac:picMk id="10" creationId="{685F6345-0330-CBE2-3497-8FBAB0F35E9B}"/>
          </ac:picMkLst>
        </pc:picChg>
      </pc:sldChg>
      <pc:sldChg chg="del">
        <pc:chgData name="Shedrach Chiaha" userId="70b6896d61b0a1c3" providerId="LiveId" clId="{7A24B2BA-4AF2-442C-A0EA-6BC8B6FA67D8}" dt="2025-04-22T15:27:03.354" v="694" actId="47"/>
        <pc:sldMkLst>
          <pc:docMk/>
          <pc:sldMk cId="94081879" sldId="269"/>
        </pc:sldMkLst>
      </pc:sldChg>
      <pc:sldChg chg="addSp delSp modSp mod ord delDesignElem chgLayout">
        <pc:chgData name="Shedrach Chiaha" userId="70b6896d61b0a1c3" providerId="LiveId" clId="{7A24B2BA-4AF2-442C-A0EA-6BC8B6FA67D8}" dt="2025-04-23T13:34:33.523" v="2556" actId="255"/>
        <pc:sldMkLst>
          <pc:docMk/>
          <pc:sldMk cId="3747497696" sldId="270"/>
        </pc:sldMkLst>
        <pc:spChg chg="add mod">
          <ac:chgData name="Shedrach Chiaha" userId="70b6896d61b0a1c3" providerId="LiveId" clId="{7A24B2BA-4AF2-442C-A0EA-6BC8B6FA67D8}" dt="2025-04-23T13:34:33.523" v="2556" actId="255"/>
          <ac:spMkLst>
            <pc:docMk/>
            <pc:sldMk cId="3747497696" sldId="270"/>
            <ac:spMk id="5" creationId="{2C397C58-22B1-3C0C-216B-7D7987D8F67F}"/>
          </ac:spMkLst>
        </pc:spChg>
        <pc:spChg chg="add mod">
          <ac:chgData name="Shedrach Chiaha" userId="70b6896d61b0a1c3" providerId="LiveId" clId="{7A24B2BA-4AF2-442C-A0EA-6BC8B6FA67D8}" dt="2025-04-22T11:01:13.885" v="368" actId="1076"/>
          <ac:spMkLst>
            <pc:docMk/>
            <pc:sldMk cId="3747497696" sldId="270"/>
            <ac:spMk id="6" creationId="{EC4D65B7-30E0-7C2D-EDFD-B4803262479C}"/>
          </ac:spMkLst>
        </pc:spChg>
        <pc:spChg chg="add mod ord">
          <ac:chgData name="Shedrach Chiaha" userId="70b6896d61b0a1c3" providerId="LiveId" clId="{7A24B2BA-4AF2-442C-A0EA-6BC8B6FA67D8}" dt="2025-04-22T11:04:32.802" v="392" actId="1076"/>
          <ac:spMkLst>
            <pc:docMk/>
            <pc:sldMk cId="3747497696" sldId="270"/>
            <ac:spMk id="8" creationId="{8C0139F2-1F9E-DCE8-8E53-BE638C9D3647}"/>
          </ac:spMkLst>
        </pc:spChg>
        <pc:spChg chg="add mod">
          <ac:chgData name="Shedrach Chiaha" userId="70b6896d61b0a1c3" providerId="LiveId" clId="{7A24B2BA-4AF2-442C-A0EA-6BC8B6FA67D8}" dt="2025-04-22T10:42:15.457" v="336" actId="14100"/>
          <ac:spMkLst>
            <pc:docMk/>
            <pc:sldMk cId="3747497696" sldId="270"/>
            <ac:spMk id="24" creationId="{5DDEBC50-0DAB-634C-A46F-3F9A8FDEDA8D}"/>
          </ac:spMkLst>
        </pc:spChg>
        <pc:graphicFrameChg chg="add mod modGraphic">
          <ac:chgData name="Shedrach Chiaha" userId="70b6896d61b0a1c3" providerId="LiveId" clId="{7A24B2BA-4AF2-442C-A0EA-6BC8B6FA67D8}" dt="2025-04-22T10:42:07.062" v="335" actId="14100"/>
          <ac:graphicFrameMkLst>
            <pc:docMk/>
            <pc:sldMk cId="3747497696" sldId="270"/>
            <ac:graphicFrameMk id="23" creationId="{3E08F4F9-F9B3-59BC-054E-1F18642B9B94}"/>
          </ac:graphicFrameMkLst>
        </pc:graphicFrameChg>
        <pc:picChg chg="add del mod">
          <ac:chgData name="Shedrach Chiaha" userId="70b6896d61b0a1c3" providerId="LiveId" clId="{7A24B2BA-4AF2-442C-A0EA-6BC8B6FA67D8}" dt="2025-04-23T13:33:35.544" v="2551" actId="21"/>
          <ac:picMkLst>
            <pc:docMk/>
            <pc:sldMk cId="3747497696" sldId="270"/>
            <ac:picMk id="3" creationId="{B5E82A53-0358-B2AB-63F9-E55AB843147E}"/>
          </ac:picMkLst>
        </pc:picChg>
        <pc:picChg chg="add mod">
          <ac:chgData name="Shedrach Chiaha" userId="70b6896d61b0a1c3" providerId="LiveId" clId="{7A24B2BA-4AF2-442C-A0EA-6BC8B6FA67D8}" dt="2025-04-23T13:34:11.423" v="2554" actId="1076"/>
          <ac:picMkLst>
            <pc:docMk/>
            <pc:sldMk cId="3747497696" sldId="270"/>
            <ac:picMk id="18" creationId="{138D2DD4-7272-40FC-3DFE-EFE29A888647}"/>
          </ac:picMkLst>
        </pc:picChg>
      </pc:sldChg>
      <pc:sldChg chg="del">
        <pc:chgData name="Shedrach Chiaha" userId="70b6896d61b0a1c3" providerId="LiveId" clId="{7A24B2BA-4AF2-442C-A0EA-6BC8B6FA67D8}" dt="2025-04-22T16:58:47.643" v="975" actId="47"/>
        <pc:sldMkLst>
          <pc:docMk/>
          <pc:sldMk cId="6386442" sldId="271"/>
        </pc:sldMkLst>
      </pc:sldChg>
      <pc:sldChg chg="del">
        <pc:chgData name="Shedrach Chiaha" userId="70b6896d61b0a1c3" providerId="LiveId" clId="{7A24B2BA-4AF2-442C-A0EA-6BC8B6FA67D8}" dt="2025-04-22T16:58:40.032" v="974" actId="47"/>
        <pc:sldMkLst>
          <pc:docMk/>
          <pc:sldMk cId="2557547259" sldId="272"/>
        </pc:sldMkLst>
      </pc:sldChg>
      <pc:sldChg chg="modSp del mod ord">
        <pc:chgData name="Shedrach Chiaha" userId="70b6896d61b0a1c3" providerId="LiveId" clId="{7A24B2BA-4AF2-442C-A0EA-6BC8B6FA67D8}" dt="2025-04-22T17:23:37.604" v="1507" actId="47"/>
        <pc:sldMkLst>
          <pc:docMk/>
          <pc:sldMk cId="3672636546" sldId="273"/>
        </pc:sldMkLst>
      </pc:sldChg>
      <pc:sldChg chg="del">
        <pc:chgData name="Shedrach Chiaha" userId="70b6896d61b0a1c3" providerId="LiveId" clId="{7A24B2BA-4AF2-442C-A0EA-6BC8B6FA67D8}" dt="2025-04-22T17:23:01.743" v="1506" actId="47"/>
        <pc:sldMkLst>
          <pc:docMk/>
          <pc:sldMk cId="2704601285" sldId="274"/>
        </pc:sldMkLst>
      </pc:sldChg>
      <pc:sldChg chg="del">
        <pc:chgData name="Shedrach Chiaha" userId="70b6896d61b0a1c3" providerId="LiveId" clId="{7A24B2BA-4AF2-442C-A0EA-6BC8B6FA67D8}" dt="2025-04-22T17:23:52.885" v="1508" actId="47"/>
        <pc:sldMkLst>
          <pc:docMk/>
          <pc:sldMk cId="2440196628" sldId="275"/>
        </pc:sldMkLst>
      </pc:sldChg>
      <pc:sldChg chg="del">
        <pc:chgData name="Shedrach Chiaha" userId="70b6896d61b0a1c3" providerId="LiveId" clId="{7A24B2BA-4AF2-442C-A0EA-6BC8B6FA67D8}" dt="2025-04-22T17:24:14.057" v="1509" actId="47"/>
        <pc:sldMkLst>
          <pc:docMk/>
          <pc:sldMk cId="1156187326" sldId="276"/>
        </pc:sldMkLst>
      </pc:sldChg>
      <pc:sldChg chg="modSp mod">
        <pc:chgData name="Shedrach Chiaha" userId="70b6896d61b0a1c3" providerId="LiveId" clId="{7A24B2BA-4AF2-442C-A0EA-6BC8B6FA67D8}" dt="2025-04-24T09:03:58.703" v="3054" actId="255"/>
        <pc:sldMkLst>
          <pc:docMk/>
          <pc:sldMk cId="1522849584" sldId="277"/>
        </pc:sldMkLst>
        <pc:spChg chg="mod">
          <ac:chgData name="Shedrach Chiaha" userId="70b6896d61b0a1c3" providerId="LiveId" clId="{7A24B2BA-4AF2-442C-A0EA-6BC8B6FA67D8}" dt="2025-04-24T09:03:58.703" v="3054" actId="255"/>
          <ac:spMkLst>
            <pc:docMk/>
            <pc:sldMk cId="1522849584" sldId="277"/>
            <ac:spMk id="2" creationId="{BBA62C37-269B-12ED-475F-67F780745C1D}"/>
          </ac:spMkLst>
        </pc:spChg>
      </pc:sldChg>
      <pc:sldChg chg="modSp mod">
        <pc:chgData name="Shedrach Chiaha" userId="70b6896d61b0a1c3" providerId="LiveId" clId="{7A24B2BA-4AF2-442C-A0EA-6BC8B6FA67D8}" dt="2025-04-24T09:04:09.405" v="3055" actId="113"/>
        <pc:sldMkLst>
          <pc:docMk/>
          <pc:sldMk cId="26162706" sldId="278"/>
        </pc:sldMkLst>
        <pc:spChg chg="mod">
          <ac:chgData name="Shedrach Chiaha" userId="70b6896d61b0a1c3" providerId="LiveId" clId="{7A24B2BA-4AF2-442C-A0EA-6BC8B6FA67D8}" dt="2025-04-24T09:04:09.405" v="3055" actId="113"/>
          <ac:spMkLst>
            <pc:docMk/>
            <pc:sldMk cId="26162706" sldId="278"/>
            <ac:spMk id="4" creationId="{3DC1A30C-902F-BC37-31EF-9C517E205135}"/>
          </ac:spMkLst>
        </pc:spChg>
      </pc:sldChg>
      <pc:sldChg chg="modSp mod">
        <pc:chgData name="Shedrach Chiaha" userId="70b6896d61b0a1c3" providerId="LiveId" clId="{7A24B2BA-4AF2-442C-A0EA-6BC8B6FA67D8}" dt="2025-04-24T09:08:12.285" v="3072" actId="20577"/>
        <pc:sldMkLst>
          <pc:docMk/>
          <pc:sldMk cId="527915152" sldId="279"/>
        </pc:sldMkLst>
        <pc:spChg chg="mod">
          <ac:chgData name="Shedrach Chiaha" userId="70b6896d61b0a1c3" providerId="LiveId" clId="{7A24B2BA-4AF2-442C-A0EA-6BC8B6FA67D8}" dt="2025-04-24T09:04:18.574" v="3056" actId="113"/>
          <ac:spMkLst>
            <pc:docMk/>
            <pc:sldMk cId="527915152" sldId="279"/>
            <ac:spMk id="2" creationId="{6AFC0F91-59EC-3F37-E985-C0F521FB98C7}"/>
          </ac:spMkLst>
        </pc:spChg>
        <pc:spChg chg="mod">
          <ac:chgData name="Shedrach Chiaha" userId="70b6896d61b0a1c3" providerId="LiveId" clId="{7A24B2BA-4AF2-442C-A0EA-6BC8B6FA67D8}" dt="2025-04-24T09:08:12.285" v="3072" actId="20577"/>
          <ac:spMkLst>
            <pc:docMk/>
            <pc:sldMk cId="527915152" sldId="279"/>
            <ac:spMk id="3" creationId="{FE3AA17E-721E-C845-6B4F-F6757C853582}"/>
          </ac:spMkLst>
        </pc:spChg>
      </pc:sldChg>
      <pc:sldChg chg="modSp mod">
        <pc:chgData name="Shedrach Chiaha" userId="70b6896d61b0a1c3" providerId="LiveId" clId="{7A24B2BA-4AF2-442C-A0EA-6BC8B6FA67D8}" dt="2025-04-24T09:08:23.799" v="3076" actId="20577"/>
        <pc:sldMkLst>
          <pc:docMk/>
          <pc:sldMk cId="970126169" sldId="280"/>
        </pc:sldMkLst>
        <pc:spChg chg="mod">
          <ac:chgData name="Shedrach Chiaha" userId="70b6896d61b0a1c3" providerId="LiveId" clId="{7A24B2BA-4AF2-442C-A0EA-6BC8B6FA67D8}" dt="2025-04-24T09:04:33.934" v="3059" actId="113"/>
          <ac:spMkLst>
            <pc:docMk/>
            <pc:sldMk cId="970126169" sldId="280"/>
            <ac:spMk id="2" creationId="{75066753-5EF1-A70F-BBD7-D1F025FD7ED1}"/>
          </ac:spMkLst>
        </pc:spChg>
        <pc:spChg chg="mod">
          <ac:chgData name="Shedrach Chiaha" userId="70b6896d61b0a1c3" providerId="LiveId" clId="{7A24B2BA-4AF2-442C-A0EA-6BC8B6FA67D8}" dt="2025-04-24T09:08:23.799" v="3076" actId="20577"/>
          <ac:spMkLst>
            <pc:docMk/>
            <pc:sldMk cId="970126169" sldId="280"/>
            <ac:spMk id="3" creationId="{1C0FA967-DD1B-A217-7D12-8E9812FFA778}"/>
          </ac:spMkLst>
        </pc:spChg>
      </pc:sldChg>
      <pc:sldChg chg="modSp mod">
        <pc:chgData name="Shedrach Chiaha" userId="70b6896d61b0a1c3" providerId="LiveId" clId="{7A24B2BA-4AF2-442C-A0EA-6BC8B6FA67D8}" dt="2025-04-24T09:04:45.158" v="3060" actId="113"/>
        <pc:sldMkLst>
          <pc:docMk/>
          <pc:sldMk cId="3849555617" sldId="281"/>
        </pc:sldMkLst>
        <pc:spChg chg="mod">
          <ac:chgData name="Shedrach Chiaha" userId="70b6896d61b0a1c3" providerId="LiveId" clId="{7A24B2BA-4AF2-442C-A0EA-6BC8B6FA67D8}" dt="2025-04-24T09:04:45.158" v="3060" actId="113"/>
          <ac:spMkLst>
            <pc:docMk/>
            <pc:sldMk cId="3849555617" sldId="281"/>
            <ac:spMk id="2" creationId="{DE751617-02B5-71BE-0AD5-FD87594BBFBA}"/>
          </ac:spMkLst>
        </pc:spChg>
      </pc:sldChg>
      <pc:sldChg chg="modSp mod">
        <pc:chgData name="Shedrach Chiaha" userId="70b6896d61b0a1c3" providerId="LiveId" clId="{7A24B2BA-4AF2-442C-A0EA-6BC8B6FA67D8}" dt="2025-04-23T13:36:21.311" v="2593" actId="20577"/>
        <pc:sldMkLst>
          <pc:docMk/>
          <pc:sldMk cId="3455625774" sldId="283"/>
        </pc:sldMkLst>
        <pc:spChg chg="mod">
          <ac:chgData name="Shedrach Chiaha" userId="70b6896d61b0a1c3" providerId="LiveId" clId="{7A24B2BA-4AF2-442C-A0EA-6BC8B6FA67D8}" dt="2025-04-23T13:36:21.311" v="2593" actId="20577"/>
          <ac:spMkLst>
            <pc:docMk/>
            <pc:sldMk cId="3455625774" sldId="283"/>
            <ac:spMk id="7" creationId="{4BB0F9C4-6E0C-ACB6-23C4-D4288313788E}"/>
          </ac:spMkLst>
        </pc:spChg>
      </pc:sldChg>
      <pc:sldChg chg="modSp mod">
        <pc:chgData name="Shedrach Chiaha" userId="70b6896d61b0a1c3" providerId="LiveId" clId="{7A24B2BA-4AF2-442C-A0EA-6BC8B6FA67D8}" dt="2025-04-23T13:36:43.888" v="2596" actId="20577"/>
        <pc:sldMkLst>
          <pc:docMk/>
          <pc:sldMk cId="3872282633" sldId="284"/>
        </pc:sldMkLst>
        <pc:spChg chg="mod">
          <ac:chgData name="Shedrach Chiaha" userId="70b6896d61b0a1c3" providerId="LiveId" clId="{7A24B2BA-4AF2-442C-A0EA-6BC8B6FA67D8}" dt="2025-04-23T13:36:43.888" v="2596" actId="20577"/>
          <ac:spMkLst>
            <pc:docMk/>
            <pc:sldMk cId="3872282633" sldId="284"/>
            <ac:spMk id="11" creationId="{4F4D0CCA-23FF-081B-B808-A9668B28D13A}"/>
          </ac:spMkLst>
        </pc:spChg>
      </pc:sldChg>
      <pc:sldChg chg="modSp mod">
        <pc:chgData name="Shedrach Chiaha" userId="70b6896d61b0a1c3" providerId="LiveId" clId="{7A24B2BA-4AF2-442C-A0EA-6BC8B6FA67D8}" dt="2025-04-24T09:04:56.750" v="3062" actId="113"/>
        <pc:sldMkLst>
          <pc:docMk/>
          <pc:sldMk cId="2367938838" sldId="285"/>
        </pc:sldMkLst>
        <pc:spChg chg="mod">
          <ac:chgData name="Shedrach Chiaha" userId="70b6896d61b0a1c3" providerId="LiveId" clId="{7A24B2BA-4AF2-442C-A0EA-6BC8B6FA67D8}" dt="2025-04-24T09:04:56.750" v="3062" actId="113"/>
          <ac:spMkLst>
            <pc:docMk/>
            <pc:sldMk cId="2367938838" sldId="285"/>
            <ac:spMk id="2" creationId="{DC912E19-7B26-1554-9AF3-5EF84DDF8F5D}"/>
          </ac:spMkLst>
        </pc:spChg>
        <pc:spChg chg="mod">
          <ac:chgData name="Shedrach Chiaha" userId="70b6896d61b0a1c3" providerId="LiveId" clId="{7A24B2BA-4AF2-442C-A0EA-6BC8B6FA67D8}" dt="2025-04-24T06:30:28.077" v="3050" actId="20577"/>
          <ac:spMkLst>
            <pc:docMk/>
            <pc:sldMk cId="2367938838" sldId="285"/>
            <ac:spMk id="7" creationId="{46AC812F-32C2-1A41-53E8-3B0938E9B171}"/>
          </ac:spMkLst>
        </pc:spChg>
      </pc:sldChg>
      <pc:sldChg chg="addSp delSp modSp del mod delDesignElem chgLayout">
        <pc:chgData name="Shedrach Chiaha" userId="70b6896d61b0a1c3" providerId="LiveId" clId="{7A24B2BA-4AF2-442C-A0EA-6BC8B6FA67D8}" dt="2025-04-22T17:49:55.361" v="1765" actId="47"/>
        <pc:sldMkLst>
          <pc:docMk/>
          <pc:sldMk cId="1216601338" sldId="286"/>
        </pc:sldMkLst>
      </pc:sldChg>
      <pc:sldChg chg="del">
        <pc:chgData name="Shedrach Chiaha" userId="70b6896d61b0a1c3" providerId="LiveId" clId="{7A24B2BA-4AF2-442C-A0EA-6BC8B6FA67D8}" dt="2025-04-22T10:59:13.812" v="357" actId="47"/>
        <pc:sldMkLst>
          <pc:docMk/>
          <pc:sldMk cId="3176012507" sldId="287"/>
        </pc:sldMkLst>
      </pc:sldChg>
      <pc:sldChg chg="del">
        <pc:chgData name="Shedrach Chiaha" userId="70b6896d61b0a1c3" providerId="LiveId" clId="{7A24B2BA-4AF2-442C-A0EA-6BC8B6FA67D8}" dt="2025-04-22T16:58:32.850" v="973" actId="47"/>
        <pc:sldMkLst>
          <pc:docMk/>
          <pc:sldMk cId="2324974297" sldId="288"/>
        </pc:sldMkLst>
      </pc:sldChg>
      <pc:sldChg chg="del">
        <pc:chgData name="Shedrach Chiaha" userId="70b6896d61b0a1c3" providerId="LiveId" clId="{7A24B2BA-4AF2-442C-A0EA-6BC8B6FA67D8}" dt="2025-04-22T17:26:12.801" v="1520" actId="47"/>
        <pc:sldMkLst>
          <pc:docMk/>
          <pc:sldMk cId="237283741" sldId="289"/>
        </pc:sldMkLst>
      </pc:sldChg>
      <pc:sldChg chg="modSp mod">
        <pc:chgData name="Shedrach Chiaha" userId="70b6896d61b0a1c3" providerId="LiveId" clId="{7A24B2BA-4AF2-442C-A0EA-6BC8B6FA67D8}" dt="2025-04-23T07:56:18.109" v="1999" actId="20577"/>
        <pc:sldMkLst>
          <pc:docMk/>
          <pc:sldMk cId="4027494242" sldId="290"/>
        </pc:sldMkLst>
        <pc:spChg chg="mod">
          <ac:chgData name="Shedrach Chiaha" userId="70b6896d61b0a1c3" providerId="LiveId" clId="{7A24B2BA-4AF2-442C-A0EA-6BC8B6FA67D8}" dt="2025-04-22T17:26:23.763" v="1521" actId="113"/>
          <ac:spMkLst>
            <pc:docMk/>
            <pc:sldMk cId="4027494242" sldId="290"/>
            <ac:spMk id="2" creationId="{FB6F45B8-EBB4-64A8-FA81-62EA5181CCE7}"/>
          </ac:spMkLst>
        </pc:spChg>
        <pc:spChg chg="mod">
          <ac:chgData name="Shedrach Chiaha" userId="70b6896d61b0a1c3" providerId="LiveId" clId="{7A24B2BA-4AF2-442C-A0EA-6BC8B6FA67D8}" dt="2025-04-23T07:56:18.109" v="1999" actId="20577"/>
          <ac:spMkLst>
            <pc:docMk/>
            <pc:sldMk cId="4027494242" sldId="290"/>
            <ac:spMk id="3" creationId="{9CE38F99-A6F3-6D27-5A2A-19EAE68D64BC}"/>
          </ac:spMkLst>
        </pc:spChg>
      </pc:sldChg>
      <pc:sldChg chg="delSp modSp del mod">
        <pc:chgData name="Shedrach Chiaha" userId="70b6896d61b0a1c3" providerId="LiveId" clId="{7A24B2BA-4AF2-442C-A0EA-6BC8B6FA67D8}" dt="2025-04-22T16:46:35.238" v="905" actId="47"/>
        <pc:sldMkLst>
          <pc:docMk/>
          <pc:sldMk cId="745987627" sldId="291"/>
        </pc:sldMkLst>
      </pc:sldChg>
      <pc:sldChg chg="addSp modSp mod">
        <pc:chgData name="Shedrach Chiaha" userId="70b6896d61b0a1c3" providerId="LiveId" clId="{7A24B2BA-4AF2-442C-A0EA-6BC8B6FA67D8}" dt="2025-04-23T13:30:37.834" v="2523" actId="20577"/>
        <pc:sldMkLst>
          <pc:docMk/>
          <pc:sldMk cId="3113259579" sldId="292"/>
        </pc:sldMkLst>
        <pc:spChg chg="add mod">
          <ac:chgData name="Shedrach Chiaha" userId="70b6896d61b0a1c3" providerId="LiveId" clId="{7A24B2BA-4AF2-442C-A0EA-6BC8B6FA67D8}" dt="2025-04-23T13:30:37.834" v="2523" actId="20577"/>
          <ac:spMkLst>
            <pc:docMk/>
            <pc:sldMk cId="3113259579" sldId="292"/>
            <ac:spMk id="4" creationId="{32A9825A-E223-8D33-58CB-08FB6EE7BE67}"/>
          </ac:spMkLst>
        </pc:spChg>
        <pc:spChg chg="mod">
          <ac:chgData name="Shedrach Chiaha" userId="70b6896d61b0a1c3" providerId="LiveId" clId="{7A24B2BA-4AF2-442C-A0EA-6BC8B6FA67D8}" dt="2025-04-23T13:11:31.631" v="2513" actId="20577"/>
          <ac:spMkLst>
            <pc:docMk/>
            <pc:sldMk cId="3113259579" sldId="292"/>
            <ac:spMk id="7" creationId="{F6976AC5-A60E-7635-DDF5-995E990D764E}"/>
          </ac:spMkLst>
        </pc:spChg>
      </pc:sldChg>
      <pc:sldChg chg="addSp delSp modSp new mod">
        <pc:chgData name="Shedrach Chiaha" userId="70b6896d61b0a1c3" providerId="LiveId" clId="{7A24B2BA-4AF2-442C-A0EA-6BC8B6FA67D8}" dt="2025-04-23T14:04:04.242" v="3048" actId="20577"/>
        <pc:sldMkLst>
          <pc:docMk/>
          <pc:sldMk cId="2338978829" sldId="293"/>
        </pc:sldMkLst>
        <pc:spChg chg="mod">
          <ac:chgData name="Shedrach Chiaha" userId="70b6896d61b0a1c3" providerId="LiveId" clId="{7A24B2BA-4AF2-442C-A0EA-6BC8B6FA67D8}" dt="2025-04-22T16:28:46.735" v="888" actId="122"/>
          <ac:spMkLst>
            <pc:docMk/>
            <pc:sldMk cId="2338978829" sldId="293"/>
            <ac:spMk id="2" creationId="{17104DFD-B6A5-BD1C-7C5F-E04221664F84}"/>
          </ac:spMkLst>
        </pc:spChg>
        <pc:spChg chg="mod">
          <ac:chgData name="Shedrach Chiaha" userId="70b6896d61b0a1c3" providerId="LiveId" clId="{7A24B2BA-4AF2-442C-A0EA-6BC8B6FA67D8}" dt="2025-04-23T14:04:04.242" v="3048" actId="20577"/>
          <ac:spMkLst>
            <pc:docMk/>
            <pc:sldMk cId="2338978829" sldId="293"/>
            <ac:spMk id="3" creationId="{AFE772E6-7253-BCC1-7ED0-C2F9EA82983B}"/>
          </ac:spMkLst>
        </pc:spChg>
        <pc:spChg chg="add mod">
          <ac:chgData name="Shedrach Chiaha" userId="70b6896d61b0a1c3" providerId="LiveId" clId="{7A24B2BA-4AF2-442C-A0EA-6BC8B6FA67D8}" dt="2025-04-23T13:35:22.403" v="2570" actId="20577"/>
          <ac:spMkLst>
            <pc:docMk/>
            <pc:sldMk cId="2338978829" sldId="293"/>
            <ac:spMk id="8" creationId="{640CA54F-CF3E-C8D7-38D3-67344C48619C}"/>
          </ac:spMkLst>
        </pc:spChg>
        <pc:spChg chg="add mod">
          <ac:chgData name="Shedrach Chiaha" userId="70b6896d61b0a1c3" providerId="LiveId" clId="{7A24B2BA-4AF2-442C-A0EA-6BC8B6FA67D8}" dt="2025-04-23T14:03:17.953" v="3042" actId="20577"/>
          <ac:spMkLst>
            <pc:docMk/>
            <pc:sldMk cId="2338978829" sldId="293"/>
            <ac:spMk id="10" creationId="{995FA26D-405A-9655-8388-25E4CAEACCCA}"/>
          </ac:spMkLst>
        </pc:spChg>
        <pc:spChg chg="add mod">
          <ac:chgData name="Shedrach Chiaha" userId="70b6896d61b0a1c3" providerId="LiveId" clId="{7A24B2BA-4AF2-442C-A0EA-6BC8B6FA67D8}" dt="2025-04-23T13:58:20.399" v="3002" actId="14100"/>
          <ac:spMkLst>
            <pc:docMk/>
            <pc:sldMk cId="2338978829" sldId="293"/>
            <ac:spMk id="12" creationId="{B50E53EE-9180-2F20-431D-7C40C451C784}"/>
          </ac:spMkLst>
        </pc:spChg>
        <pc:picChg chg="add mod">
          <ac:chgData name="Shedrach Chiaha" userId="70b6896d61b0a1c3" providerId="LiveId" clId="{7A24B2BA-4AF2-442C-A0EA-6BC8B6FA67D8}" dt="2025-04-22T16:22:49.648" v="836" actId="14100"/>
          <ac:picMkLst>
            <pc:docMk/>
            <pc:sldMk cId="2338978829" sldId="293"/>
            <ac:picMk id="6" creationId="{0D3A2692-BEE8-4658-A64E-FD2802DA3D63}"/>
          </ac:picMkLst>
        </pc:picChg>
        <pc:picChg chg="add mod">
          <ac:chgData name="Shedrach Chiaha" userId="70b6896d61b0a1c3" providerId="LiveId" clId="{7A24B2BA-4AF2-442C-A0EA-6BC8B6FA67D8}" dt="2025-04-22T16:22:38.561" v="835" actId="1076"/>
          <ac:picMkLst>
            <pc:docMk/>
            <pc:sldMk cId="2338978829" sldId="293"/>
            <ac:picMk id="1028" creationId="{3E2E45A2-72FB-7D30-CEB4-69C72672768C}"/>
          </ac:picMkLst>
        </pc:picChg>
      </pc:sldChg>
      <pc:sldChg chg="addSp delSp modSp new mod">
        <pc:chgData name="Shedrach Chiaha" userId="70b6896d61b0a1c3" providerId="LiveId" clId="{7A24B2BA-4AF2-442C-A0EA-6BC8B6FA67D8}" dt="2025-04-23T13:06:33.362" v="2401" actId="1076"/>
        <pc:sldMkLst>
          <pc:docMk/>
          <pc:sldMk cId="3557356398" sldId="294"/>
        </pc:sldMkLst>
        <pc:spChg chg="mod">
          <ac:chgData name="Shedrach Chiaha" userId="70b6896d61b0a1c3" providerId="LiveId" clId="{7A24B2BA-4AF2-442C-A0EA-6BC8B6FA67D8}" dt="2025-04-23T11:58:20.113" v="2119" actId="113"/>
          <ac:spMkLst>
            <pc:docMk/>
            <pc:sldMk cId="3557356398" sldId="294"/>
            <ac:spMk id="2" creationId="{4C0A0D88-A90F-86C7-4DB8-C61E93920D47}"/>
          </ac:spMkLst>
        </pc:spChg>
        <pc:spChg chg="add del mod">
          <ac:chgData name="Shedrach Chiaha" userId="70b6896d61b0a1c3" providerId="LiveId" clId="{7A24B2BA-4AF2-442C-A0EA-6BC8B6FA67D8}" dt="2025-04-23T11:58:03.733" v="2115"/>
          <ac:spMkLst>
            <pc:docMk/>
            <pc:sldMk cId="3557356398" sldId="294"/>
            <ac:spMk id="3" creationId="{DBE742D8-5682-8AA6-EDED-456F6BEB72B3}"/>
          </ac:spMkLst>
        </pc:spChg>
        <pc:spChg chg="add mod">
          <ac:chgData name="Shedrach Chiaha" userId="70b6896d61b0a1c3" providerId="LiveId" clId="{7A24B2BA-4AF2-442C-A0EA-6BC8B6FA67D8}" dt="2025-04-23T13:06:33.362" v="2401" actId="1076"/>
          <ac:spMkLst>
            <pc:docMk/>
            <pc:sldMk cId="3557356398" sldId="294"/>
            <ac:spMk id="6" creationId="{A0064A7F-0D03-1B03-E843-E4F64C3A27B5}"/>
          </ac:spMkLst>
        </pc:spChg>
        <pc:picChg chg="add mod">
          <ac:chgData name="Shedrach Chiaha" userId="70b6896d61b0a1c3" providerId="LiveId" clId="{7A24B2BA-4AF2-442C-A0EA-6BC8B6FA67D8}" dt="2025-04-23T13:00:46.640" v="2355" actId="14100"/>
          <ac:picMkLst>
            <pc:docMk/>
            <pc:sldMk cId="3557356398" sldId="294"/>
            <ac:picMk id="4" creationId="{9139312F-14EC-6505-F59E-5BF08C242B91}"/>
          </ac:picMkLst>
        </pc:picChg>
        <pc:picChg chg="add del mod">
          <ac:chgData name="Shedrach Chiaha" userId="70b6896d61b0a1c3" providerId="LiveId" clId="{7A24B2BA-4AF2-442C-A0EA-6BC8B6FA67D8}" dt="2025-04-23T11:56:24.219" v="2113" actId="478"/>
          <ac:picMkLst>
            <pc:docMk/>
            <pc:sldMk cId="3557356398" sldId="294"/>
            <ac:picMk id="2050" creationId="{185EACE8-2EBA-6901-BC4C-7B8D7DADC474}"/>
          </ac:picMkLst>
        </pc:picChg>
      </pc:sldChg>
      <pc:sldChg chg="addSp delSp modSp new mod setBg">
        <pc:chgData name="Shedrach Chiaha" userId="70b6896d61b0a1c3" providerId="LiveId" clId="{7A24B2BA-4AF2-442C-A0EA-6BC8B6FA67D8}" dt="2025-04-23T13:57:00.755" v="3001" actId="20577"/>
        <pc:sldMkLst>
          <pc:docMk/>
          <pc:sldMk cId="2151676211" sldId="295"/>
        </pc:sldMkLst>
        <pc:spChg chg="mod">
          <ac:chgData name="Shedrach Chiaha" userId="70b6896d61b0a1c3" providerId="LiveId" clId="{7A24B2BA-4AF2-442C-A0EA-6BC8B6FA67D8}" dt="2025-04-23T13:57:00.755" v="3001" actId="20577"/>
          <ac:spMkLst>
            <pc:docMk/>
            <pc:sldMk cId="2151676211" sldId="295"/>
            <ac:spMk id="2" creationId="{A27621AE-B720-D868-B532-8DA2E5F705EF}"/>
          </ac:spMkLst>
        </pc:spChg>
        <pc:spChg chg="mod">
          <ac:chgData name="Shedrach Chiaha" userId="70b6896d61b0a1c3" providerId="LiveId" clId="{7A24B2BA-4AF2-442C-A0EA-6BC8B6FA67D8}" dt="2025-04-22T16:58:17.712" v="972" actId="14100"/>
          <ac:spMkLst>
            <pc:docMk/>
            <pc:sldMk cId="2151676211" sldId="295"/>
            <ac:spMk id="3" creationId="{6935A8AE-0436-BC59-D353-77B186A027C8}"/>
          </ac:spMkLst>
        </pc:spChg>
        <pc:spChg chg="add">
          <ac:chgData name="Shedrach Chiaha" userId="70b6896d61b0a1c3" providerId="LiveId" clId="{7A24B2BA-4AF2-442C-A0EA-6BC8B6FA67D8}" dt="2025-04-22T16:58:03.895" v="970" actId="26606"/>
          <ac:spMkLst>
            <pc:docMk/>
            <pc:sldMk cId="2151676211" sldId="295"/>
            <ac:spMk id="5" creationId="{100EDD19-6802-4EC3-95CE-CFFAB042CFD6}"/>
          </ac:spMkLst>
        </pc:spChg>
        <pc:spChg chg="add">
          <ac:chgData name="Shedrach Chiaha" userId="70b6896d61b0a1c3" providerId="LiveId" clId="{7A24B2BA-4AF2-442C-A0EA-6BC8B6FA67D8}" dt="2025-04-22T16:58:03.895" v="970" actId="26606"/>
          <ac:spMkLst>
            <pc:docMk/>
            <pc:sldMk cId="2151676211" sldId="295"/>
            <ac:spMk id="6" creationId="{DB17E863-922E-4C26-BD64-E8FD41D28661}"/>
          </ac:spMkLst>
        </pc:spChg>
      </pc:sldChg>
      <pc:sldChg chg="addSp delSp modSp new mod setBg delDesignElem chgLayout">
        <pc:chgData name="Shedrach Chiaha" userId="70b6896d61b0a1c3" providerId="LiveId" clId="{7A24B2BA-4AF2-442C-A0EA-6BC8B6FA67D8}" dt="2025-04-23T13:34:59.294" v="2560" actId="20577"/>
        <pc:sldMkLst>
          <pc:docMk/>
          <pc:sldMk cId="859739055" sldId="296"/>
        </pc:sldMkLst>
        <pc:spChg chg="mod ord">
          <ac:chgData name="Shedrach Chiaha" userId="70b6896d61b0a1c3" providerId="LiveId" clId="{7A24B2BA-4AF2-442C-A0EA-6BC8B6FA67D8}" dt="2025-04-22T17:43:11.787" v="1702" actId="122"/>
          <ac:spMkLst>
            <pc:docMk/>
            <pc:sldMk cId="859739055" sldId="296"/>
            <ac:spMk id="2" creationId="{E9ADEF3B-A6F0-DF52-3D23-FCF56846AF3C}"/>
          </ac:spMkLst>
        </pc:spChg>
        <pc:spChg chg="add del mod">
          <ac:chgData name="Shedrach Chiaha" userId="70b6896d61b0a1c3" providerId="LiveId" clId="{7A24B2BA-4AF2-442C-A0EA-6BC8B6FA67D8}" dt="2025-04-23T11:54:45.642" v="2104" actId="478"/>
          <ac:spMkLst>
            <pc:docMk/>
            <pc:sldMk cId="859739055" sldId="296"/>
            <ac:spMk id="5" creationId="{080D9019-B55A-FEE6-24E1-EED83121248D}"/>
          </ac:spMkLst>
        </pc:spChg>
        <pc:spChg chg="add mod">
          <ac:chgData name="Shedrach Chiaha" userId="70b6896d61b0a1c3" providerId="LiveId" clId="{7A24B2BA-4AF2-442C-A0EA-6BC8B6FA67D8}" dt="2025-04-22T17:43:40.639" v="1706" actId="1076"/>
          <ac:spMkLst>
            <pc:docMk/>
            <pc:sldMk cId="859739055" sldId="296"/>
            <ac:spMk id="6" creationId="{825D893C-12CF-D2C9-A92F-C5A702977CA4}"/>
          </ac:spMkLst>
        </pc:spChg>
        <pc:spChg chg="add mod">
          <ac:chgData name="Shedrach Chiaha" userId="70b6896d61b0a1c3" providerId="LiveId" clId="{7A24B2BA-4AF2-442C-A0EA-6BC8B6FA67D8}" dt="2025-04-23T11:54:43.281" v="2103"/>
          <ac:spMkLst>
            <pc:docMk/>
            <pc:sldMk cId="859739055" sldId="296"/>
            <ac:spMk id="7" creationId="{5EFF5820-4B5E-743C-1854-ABB9B09DC4B7}"/>
          </ac:spMkLst>
        </pc:spChg>
        <pc:spChg chg="add del mod">
          <ac:chgData name="Shedrach Chiaha" userId="70b6896d61b0a1c3" providerId="LiveId" clId="{7A24B2BA-4AF2-442C-A0EA-6BC8B6FA67D8}" dt="2025-04-23T11:55:36.557" v="2109"/>
          <ac:spMkLst>
            <pc:docMk/>
            <pc:sldMk cId="859739055" sldId="296"/>
            <ac:spMk id="9" creationId="{B7F989D9-5328-7183-6C8F-BF2036CC812A}"/>
          </ac:spMkLst>
        </pc:spChg>
        <pc:spChg chg="add mod">
          <ac:chgData name="Shedrach Chiaha" userId="70b6896d61b0a1c3" providerId="LiveId" clId="{7A24B2BA-4AF2-442C-A0EA-6BC8B6FA67D8}" dt="2025-04-23T13:34:59.294" v="2560" actId="20577"/>
          <ac:spMkLst>
            <pc:docMk/>
            <pc:sldMk cId="859739055" sldId="296"/>
            <ac:spMk id="12" creationId="{6D485614-DEB2-6DF4-BB8C-D48887DE70BD}"/>
          </ac:spMkLst>
        </pc:spChg>
        <pc:picChg chg="add del mod ord">
          <ac:chgData name="Shedrach Chiaha" userId="70b6896d61b0a1c3" providerId="LiveId" clId="{7A24B2BA-4AF2-442C-A0EA-6BC8B6FA67D8}" dt="2025-04-23T11:54:48.272" v="2105" actId="478"/>
          <ac:picMkLst>
            <pc:docMk/>
            <pc:sldMk cId="859739055" sldId="296"/>
            <ac:picMk id="4" creationId="{98AA176E-8393-E79F-5696-24677E38AAD7}"/>
          </ac:picMkLst>
        </pc:picChg>
        <pc:picChg chg="add mod">
          <ac:chgData name="Shedrach Chiaha" userId="70b6896d61b0a1c3" providerId="LiveId" clId="{7A24B2BA-4AF2-442C-A0EA-6BC8B6FA67D8}" dt="2025-04-23T12:05:39.328" v="2146" actId="1076"/>
          <ac:picMkLst>
            <pc:docMk/>
            <pc:sldMk cId="859739055" sldId="296"/>
            <ac:picMk id="10" creationId="{29A7A5D3-3D74-9B96-89A2-9C0847B8987F}"/>
          </ac:picMkLst>
        </pc:picChg>
      </pc:sldChg>
      <pc:sldChg chg="addSp modSp new del mod setBg">
        <pc:chgData name="Shedrach Chiaha" userId="70b6896d61b0a1c3" providerId="LiveId" clId="{7A24B2BA-4AF2-442C-A0EA-6BC8B6FA67D8}" dt="2025-04-22T17:25:52.390" v="1519" actId="47"/>
        <pc:sldMkLst>
          <pc:docMk/>
          <pc:sldMk cId="3437091026" sldId="296"/>
        </pc:sldMkLst>
      </pc:sldChg>
      <pc:sldChg chg="delSp modSp new mod">
        <pc:chgData name="Shedrach Chiaha" userId="70b6896d61b0a1c3" providerId="LiveId" clId="{7A24B2BA-4AF2-442C-A0EA-6BC8B6FA67D8}" dt="2025-04-22T17:50:19.343" v="1767" actId="27636"/>
        <pc:sldMkLst>
          <pc:docMk/>
          <pc:sldMk cId="1935940017" sldId="297"/>
        </pc:sldMkLst>
        <pc:spChg chg="mod">
          <ac:chgData name="Shedrach Chiaha" userId="70b6896d61b0a1c3" providerId="LiveId" clId="{7A24B2BA-4AF2-442C-A0EA-6BC8B6FA67D8}" dt="2025-04-22T17:50:19.343" v="1767" actId="27636"/>
          <ac:spMkLst>
            <pc:docMk/>
            <pc:sldMk cId="1935940017" sldId="297"/>
            <ac:spMk id="3" creationId="{F5123119-EACA-B1AC-7041-3423AF41C80D}"/>
          </ac:spMkLst>
        </pc:spChg>
      </pc:sldChg>
      <pc:sldChg chg="modSp new mod">
        <pc:chgData name="Shedrach Chiaha" userId="70b6896d61b0a1c3" providerId="LiveId" clId="{7A24B2BA-4AF2-442C-A0EA-6BC8B6FA67D8}" dt="2025-04-23T13:53:56.020" v="2980" actId="20577"/>
        <pc:sldMkLst>
          <pc:docMk/>
          <pc:sldMk cId="729701676" sldId="298"/>
        </pc:sldMkLst>
        <pc:spChg chg="mod">
          <ac:chgData name="Shedrach Chiaha" userId="70b6896d61b0a1c3" providerId="LiveId" clId="{7A24B2BA-4AF2-442C-A0EA-6BC8B6FA67D8}" dt="2025-04-23T13:53:14.013" v="2971" actId="113"/>
          <ac:spMkLst>
            <pc:docMk/>
            <pc:sldMk cId="729701676" sldId="298"/>
            <ac:spMk id="2" creationId="{7FCEAAC2-A6A7-6216-65BA-5E89AC6CF9D6}"/>
          </ac:spMkLst>
        </pc:spChg>
        <pc:spChg chg="mod">
          <ac:chgData name="Shedrach Chiaha" userId="70b6896d61b0a1c3" providerId="LiveId" clId="{7A24B2BA-4AF2-442C-A0EA-6BC8B6FA67D8}" dt="2025-04-23T13:53:56.020" v="2980" actId="20577"/>
          <ac:spMkLst>
            <pc:docMk/>
            <pc:sldMk cId="729701676" sldId="298"/>
            <ac:spMk id="3" creationId="{8C3094D2-F5B4-ACD7-0903-7562B22C97C8}"/>
          </ac:spMkLst>
        </pc:spChg>
      </pc:sldChg>
    </pc:docChg>
  </pc:docChgLst>
</pc:chgInfo>
</file>

<file path=ppt/comments/modernComment_115_5AC4D73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56A0428-44FC-4337-91AB-16ED9B379FEE}" authorId="{789C1950-E2DE-00A1-E3B3-A675C8F08A04}" created="2025-04-19T13:43:05.956">
    <pc:sldMkLst xmlns:pc="http://schemas.microsoft.com/office/powerpoint/2013/main/command">
      <pc:docMk/>
      <pc:sldMk cId="1522849584" sldId="277"/>
    </pc:sldMkLst>
    <p188:txBody>
      <a:bodyPr/>
      <a:lstStyle/>
      <a:p>
        <a:r>
          <a:rPr lang="en-GB"/>
          <a:t>Merge 23 &amp; 26</a:t>
        </a:r>
      </a:p>
    </p188:txBody>
  </p188:cm>
</p188:cmLst>
</file>

<file path=ppt/comments/modernComment_117_1F77589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C94C407-4460-419C-AD5E-7D92C1EF55A3}" authorId="{789C1950-E2DE-00A1-E3B3-A675C8F08A04}" created="2025-04-19T13:43:32.196">
    <pc:sldMkLst xmlns:pc="http://schemas.microsoft.com/office/powerpoint/2013/main/command">
      <pc:docMk/>
      <pc:sldMk cId="527915152" sldId="279"/>
    </pc:sldMkLst>
    <p188:txBody>
      <a:bodyPr/>
      <a:lstStyle/>
      <a:p>
        <a:r>
          <a:rPr lang="en-GB"/>
          <a:t>Merge 27 &amp; 28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848D3-9267-412F-BCF7-B624B1A5663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C3912-F272-4925-9828-1EEBA1103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926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7C3912-F272-4925-9828-1EEBA110339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595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E8396-6F10-2500-9186-BAD087AA3D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CBC827-4D06-7DF8-83A4-E4ADBCEB58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31C51-F380-EB85-AA0A-859A674C7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5FCE1-7DDC-794A-4526-9C3D547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F13EE-5CA6-A1F3-6FE5-D2BAB2CA5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78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6C58A-BF68-9CBB-E27D-5907533A8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28123E-7537-468A-2539-EE0DD3A437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3B190-ADAA-FCD9-C503-88F8C2815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6DFE7-BB19-2B89-98C1-67E518D2B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8E6EA-7A4E-20A9-D9EE-3205F61EB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24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001753-7CE5-7929-066A-56B892F692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C9E3F-110F-D6EA-4390-B47370B161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0BBD4-2D4F-EAEA-1A53-B99FF2177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8EBD6-5E6A-0582-1253-846C8671D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2D16B-D4B4-BE5D-CC3D-D10A50260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69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3920D-B4F8-58BC-C5E6-DFB0552F7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9849C-5379-2E3E-E3C8-FF223A934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232C2-E994-11F7-A2CB-36CD5A1A0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2128B-E01C-E8F9-9360-22A30B0B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62592-4A42-FD51-B18C-E14B6C6EB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41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E3C-3C5B-CDEA-0C79-BC508ABD5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30D352-EC19-D1B9-57EB-8FB09FE7B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644CE-27C3-5CFC-399B-702AB86A7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9D94B-0139-3EE6-8F78-95B74F0E2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D1E4D-8F51-AE0E-AC09-C80F8F560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103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BAC85-1926-6436-C403-100B9B232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BD3AA-2E5C-C6F7-69C3-7DB52A9F84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A09AD9-6353-F9D0-5320-07699A5E5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3ABC0B-06AB-868D-2DD2-D35C28BC6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45F1EB-7AA5-59AB-CC62-305EB48C3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BA2342-E9B3-AE37-BAAE-304D2DA93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68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DD4D6-6AF6-C67C-520D-2C3EC4640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4D7C90-4E5B-3756-8D11-CA0D25AD6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D4EC66-137D-AF92-FB8C-E49A701CB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3BEF1C-1E27-1237-D2B2-4076D17155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DD027A-7842-7C75-A8E5-ECDBF85507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72591A-32B8-64B3-5F5A-706DA8C77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2BF379-C312-DBBE-3E75-9827429A6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106E51-F47F-5D44-4DA6-F356B1D53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23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D2839-CAC9-4AC9-C156-6C04481F0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6E3F34-87E7-2069-F3CC-8FE221DC1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501686-C3AD-2BBD-EEE4-C9C7E9F11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7C0312-80CD-3394-394E-0E30D0B37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92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08267A-FFC8-3030-A914-4708BAD94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046151-B052-8201-2AD7-B5059648F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DC57EC-DD22-C76D-2B94-DAFE027AB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651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61192-34ED-8B31-BCA4-0434207D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64C39-AEA3-FB2B-F8CA-B9E80AFF2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BC0051-FF72-85B0-0A8E-2379BF7B3F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D6799F-2504-CE79-B474-355C7303B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EA1202-F67D-1163-EA5E-6DA00880C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CC9A9B-D1A6-FCBF-9066-A7839B427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39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E2A52-3614-7C3D-AD23-89E5AAE6C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C256EB-06C2-D406-1C61-A35D7DE34D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594DAB-CC59-CF1E-49F4-4E09CBB8EF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021EAF-2A5A-4BA6-FF73-D5011D480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E81799-6E4D-32D1-6CA4-2037D3514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E272E4-26EF-E8AD-5DB2-75A61195C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660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4778BF-C7E4-F446-3DE0-45912F261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A27F84-2EDC-390D-4CC1-A7B0DF89A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9F617-D7E0-4707-02D5-5BCA3FEB3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AD08D3-E4A3-4709-8551-8BCD3D1945DD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1C46D-BBC5-FCC2-3F41-A922223C6F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72AE1-75B2-7955-8731-ECDD526DE9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B3C91F-1E75-458D-BAFA-8E63FC2C1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654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wc.nict.go.jp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5_5AC4D730.xml"/><Relationship Id="rId2" Type="http://schemas.openxmlformats.org/officeDocument/2006/relationships/hyperlink" Target="https://renep.dgterritorio.gov.pt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microsoft.com/office/2018/10/relationships/comments" Target="../comments/modernComment_117_1F77589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23119-EACA-B1AC-7041-3423AF41C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858000"/>
          </a:xfrm>
        </p:spPr>
        <p:txBody>
          <a:bodyPr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VARIATIONS OF THE MID-LATITUDINAL IONOSPHERE DRIVEN BY SPACE WEATHER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CHIAHA SHEDRACH OBUMNEME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UP202308817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 SUPERVISORS: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ANNA MOROZOVA, UNIVERSITY OF COIMBRA.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P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TERESA BARATA, UNIVERSITY OF COIMBRA.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JOÃO LIMA, UNIVERSITY OF PORTO.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940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5B5FF17-D240-0093-07C9-D4EFE5A82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235974"/>
            <a:ext cx="5424948" cy="658762"/>
          </a:xfrm>
        </p:spPr>
        <p:txBody>
          <a:bodyPr>
            <a:normAutofit/>
          </a:bodyPr>
          <a:lstStyle/>
          <a:p>
            <a:pPr algn="just"/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IONOSPHERIC STORMS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60CA2C4-70BB-2771-36EA-AA7D374C6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20" y="6105832"/>
            <a:ext cx="4983750" cy="7521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endParaRPr lang="en-GB" sz="11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GB" sz="11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12: (bottom) Example of a positive ionospheric storm at Kokubunji during (top) the geomagnetic storm of 22-25 October 1999 in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Lekshmi et al. (2011) </a:t>
            </a:r>
            <a:endParaRPr lang="en-GB" sz="11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5F6345-0330-CBE2-3497-8FBAB0F35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4853"/>
            <a:ext cx="5587033" cy="2768513"/>
          </a:xfrm>
          <a:prstGeom prst="rect">
            <a:avLst/>
          </a:prstGeom>
          <a:noFill/>
        </p:spPr>
      </p:pic>
      <p:pic>
        <p:nvPicPr>
          <p:cNvPr id="2" name="Picture 1" descr="A black screen with white lines&#10;&#10;AI-generated content may be incorrect.">
            <a:extLst>
              <a:ext uri="{FF2B5EF4-FFF2-40B4-BE49-F238E27FC236}">
                <a16:creationId xmlns:a16="http://schemas.microsoft.com/office/drawing/2014/main" id="{A4F1CF95-AEB3-C1BB-42F7-BE7E252FD6B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001" y="10095"/>
            <a:ext cx="5424947" cy="30301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9740D4-1A42-172B-3E24-B57BDB1C3072}"/>
              </a:ext>
            </a:extLst>
          </p:cNvPr>
          <p:cNvSpPr txBox="1"/>
          <p:nvPr/>
        </p:nvSpPr>
        <p:spPr>
          <a:xfrm>
            <a:off x="223772" y="2982639"/>
            <a:ext cx="51394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100" i="0" dirty="0">
                <a:solidFill>
                  <a:srgbClr val="0E284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11: (bottom) Example of a negative ionospheric storm at Kokubunji during (top) the geomagnetic storm of 2-4 October 1991</a:t>
            </a:r>
            <a:r>
              <a:rPr lang="en-GB" sz="1100" dirty="0">
                <a:solidFill>
                  <a:srgbClr val="0E2841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in </a:t>
            </a:r>
            <a:r>
              <a:rPr lang="en-GB" sz="11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Lekshmi et al. (2011) </a:t>
            </a:r>
            <a:endParaRPr lang="en-GB" sz="1100" i="1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F20C59-0F07-580F-F7B5-2DFE9582811C}"/>
              </a:ext>
            </a:extLst>
          </p:cNvPr>
          <p:cNvSpPr txBox="1"/>
          <p:nvPr/>
        </p:nvSpPr>
        <p:spPr>
          <a:xfrm>
            <a:off x="6604969" y="992350"/>
            <a:ext cx="4395019" cy="57349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pt-P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(positive </a:t>
            </a:r>
            <a:r>
              <a:rPr lang="pt-P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storms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pt-P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decrease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(negative </a:t>
            </a:r>
            <a:r>
              <a:rPr lang="pt-P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storms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pt-P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f0F2 </a:t>
            </a:r>
            <a:r>
              <a:rPr lang="pt-P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TEC.    </a:t>
            </a:r>
          </a:p>
          <a:p>
            <a:pPr>
              <a:buFont typeface="Wingdings" panose="05000000000000000000" pitchFamily="2" charset="2"/>
              <a:buChar char="Ø"/>
            </a:pP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</a:t>
            </a:r>
            <a:r>
              <a:rPr lang="pt-P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storms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pt-P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enhancement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ionization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  <a:buNone/>
            </a:pP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pt-PT" sz="20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hv</a:t>
            </a: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+ X → X</a:t>
            </a:r>
            <a:r>
              <a:rPr lang="pt-PT" sz="20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+</a:t>
            </a: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+ e </a:t>
            </a:r>
            <a:endParaRPr lang="en-GB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800"/>
              </a:spcAft>
              <a:buNone/>
            </a:pP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pt-PT" sz="20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hv</a:t>
            </a: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+ XY → XY</a:t>
            </a:r>
            <a:r>
              <a:rPr lang="pt-PT" sz="20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+</a:t>
            </a: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+ e</a:t>
            </a:r>
          </a:p>
          <a:p>
            <a:pPr marL="0" indent="0">
              <a:spcAft>
                <a:spcPts val="800"/>
              </a:spcAft>
              <a:buNone/>
            </a:pPr>
            <a:endParaRPr lang="pt-PT" sz="20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Negative </a:t>
            </a:r>
            <a:r>
              <a:rPr lang="pt-PT" sz="20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storms</a:t>
            </a: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– </a:t>
            </a:r>
            <a:r>
              <a:rPr lang="pt-PT" sz="20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enhancement</a:t>
            </a: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20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20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recombination</a:t>
            </a: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20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process</a:t>
            </a:r>
            <a:endParaRPr lang="pt-PT" sz="20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  <a:buNone/>
            </a:pPr>
            <a:r>
              <a:rPr lang="pt-PT" sz="20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X</a:t>
            </a:r>
            <a:r>
              <a:rPr lang="pt-PT" sz="20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+ </a:t>
            </a: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+ e  →  X + </a:t>
            </a:r>
            <a:r>
              <a:rPr lang="pt-PT" sz="20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hv</a:t>
            </a:r>
            <a:endParaRPr lang="en-GB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800"/>
              </a:spcAft>
              <a:buNone/>
            </a:pP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                    XY  +  e  →   X</a:t>
            </a:r>
            <a:r>
              <a:rPr lang="pt-PT" sz="20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*</a:t>
            </a:r>
            <a:r>
              <a:rPr lang="pt-PT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+  Y</a:t>
            </a:r>
            <a:r>
              <a:rPr lang="pt-PT" sz="20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*</a:t>
            </a:r>
            <a:endParaRPr lang="en-GB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800"/>
              </a:spcAft>
              <a:buNone/>
            </a:pPr>
            <a:endParaRPr lang="en-GB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786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A0D88-A90F-86C7-4DB8-C61E9392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91613"/>
          </a:xfrm>
        </p:spPr>
        <p:txBody>
          <a:bodyPr/>
          <a:lstStyle/>
          <a:p>
            <a:pPr algn="ctr"/>
            <a:r>
              <a:rPr kumimoji="0" lang="pt-PT" sz="2400" b="1" i="0" u="none" strike="noStrike" kern="1200" cap="none" spc="0" normalizeH="0" baseline="0" noProof="0" dirty="0">
                <a:ln>
                  <a:noFill/>
                </a:ln>
                <a:solidFill>
                  <a:srgbClr val="0E284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EFFECTS OF IONOSPHERIC STORMS</a:t>
            </a:r>
            <a:endParaRPr lang="en-GB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139312F-14EC-6505-F59E-5BF08C242B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84255"/>
            <a:ext cx="10515600" cy="55460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064A7F-0D03-1B03-E843-E4F64C3A27B5}"/>
              </a:ext>
            </a:extLst>
          </p:cNvPr>
          <p:cNvSpPr txBox="1"/>
          <p:nvPr/>
        </p:nvSpPr>
        <p:spPr>
          <a:xfrm>
            <a:off x="1091380" y="6091743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0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source: </a:t>
            </a:r>
            <a:r>
              <a:rPr lang="en-GB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://swc.nict.go.jp"/>
              </a:rPr>
              <a:t>swc.nict.go.jp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356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7621AE-B720-D868-B532-8DA2E5F70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4333"/>
          </a:xfrm>
        </p:spPr>
        <p:txBody>
          <a:bodyPr>
            <a:normAutofit/>
          </a:bodyPr>
          <a:lstStyle/>
          <a:p>
            <a:pPr algn="ctr"/>
            <a:r>
              <a:rPr kumimoji="0" lang="pt-PT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PURPOSE OF THIS PHD </a:t>
            </a:r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en-GB" sz="2400" b="1" dirty="0"/>
          </a:p>
        </p:txBody>
      </p:sp>
      <p:sp>
        <p:nvSpPr>
          <p:cNvPr id="6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5A8AE-0436-BC59-D353-77B186A02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7847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ariations of TEC during GMs in relation to </a:t>
            </a:r>
          </a:p>
          <a:p>
            <a:pPr>
              <a:spcBef>
                <a:spcPts val="1200"/>
              </a:spcBef>
              <a:spcAft>
                <a:spcPts val="80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 time, seasons,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severity of the geomagnetic storms, </a:t>
            </a:r>
          </a:p>
          <a:p>
            <a:pPr marR="0" lvl="0" defTabSz="914400" rtl="0" eaLnBrk="1" fontAlgn="auto" latinLnBrk="0" hangingPunct="1">
              <a:spcBef>
                <a:spcPts val="1200"/>
              </a:spcBef>
              <a:spcAft>
                <a:spcPts val="80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type of storms (sudden or gradual) and the phase of the solar cycle</a:t>
            </a:r>
          </a:p>
          <a:p>
            <a:pPr marL="0" marR="0" lvl="0" indent="0" defTabSz="914400" rtl="0" eaLnBrk="1" fontAlgn="auto" latinLnBrk="0" hangingPunct="1">
              <a:spcBef>
                <a:spcPts val="1200"/>
              </a:spcBef>
              <a:spcAft>
                <a:spcPts val="800"/>
              </a:spcAft>
              <a:buClrTx/>
              <a:buSz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defTabSz="914400" rtl="0" eaLnBrk="1" fontAlgn="auto" latinLnBrk="0" hangingPunct="1">
              <a:spcBef>
                <a:spcPts val="120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identification of +, - ionospheric storms </a:t>
            </a:r>
          </a:p>
          <a:p>
            <a:pPr marL="228600" marR="0" lvl="0" indent="-228600" defTabSz="914400" rtl="0" eaLnBrk="1" fontAlgn="auto" latinLnBrk="0" hangingPunct="1">
              <a:spcBef>
                <a:spcPts val="12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estimate their strength during geomagnetic storms.</a:t>
            </a: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24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estimation of the standard deviation of the measured TEC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indent="0">
              <a:spcBef>
                <a:spcPts val="1200"/>
              </a:spcBef>
              <a:spcAft>
                <a:spcPts val="800"/>
              </a:spcAft>
              <a:buNone/>
            </a:pP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1200"/>
              </a:spcBef>
              <a:spcAft>
                <a:spcPts val="800"/>
              </a:spcAft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51676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EAAC2-A6A7-6216-65BA-5E89AC6CF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81036"/>
          </a:xfrm>
        </p:spPr>
        <p:txBody>
          <a:bodyPr>
            <a:normAutofit/>
          </a:bodyPr>
          <a:lstStyle/>
          <a:p>
            <a:pPr algn="ctr"/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94D2-F5B4-ACD7-0903-7562B22C9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0606"/>
            <a:ext cx="10515600" cy="562635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t-PT" sz="2400" dirty="0"/>
              <a:t>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A </a:t>
            </a: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summary of TEC patterns during GMs are :</a:t>
            </a:r>
          </a:p>
          <a:p>
            <a:pPr marL="0" indent="0">
              <a:buNone/>
            </a:pPr>
            <a:endParaRPr lang="en-GB" sz="2400" b="0" i="0" u="none" strike="noStrike" baseline="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Variations in the peaks of positive &amp; negative ionospheric response with latitude.</a:t>
            </a:r>
          </a:p>
          <a:p>
            <a:pPr marL="0" indent="0">
              <a:buNone/>
            </a:pPr>
            <a:endParaRPr lang="en-GB" sz="2400" b="0" i="0" u="none" strike="noStrike" baseline="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2. positive storms are more pronounced in winter and negative storms are more pronounced in summer. </a:t>
            </a:r>
          </a:p>
          <a:p>
            <a:pPr marL="0" indent="0">
              <a:buNone/>
            </a:pPr>
            <a:endParaRPr lang="en-GB" sz="2400" b="0" i="0" u="none" strike="noStrike" baseline="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3. Well defined positive phase for daytime storms</a:t>
            </a:r>
          </a:p>
          <a:p>
            <a:pPr marL="0" indent="0">
              <a:buNone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4.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phase depth linked to severity of storms.</a:t>
            </a:r>
          </a:p>
          <a:p>
            <a:pPr marL="0" indent="0">
              <a:buNone/>
            </a:pPr>
            <a:endParaRPr lang="en-GB" sz="2400" b="0" i="0" u="none" strike="noStrike" baseline="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701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8DDA986-B6EE-4642-AC60-0490373E69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62878-12EF-4E97-A284-47BAFC30DA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79188D-1ED5-4705-B8C7-5D6FB7670A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A62C37-269B-12ED-475F-67F780745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685801"/>
            <a:ext cx="8959893" cy="690824"/>
          </a:xfrm>
        </p:spPr>
        <p:txBody>
          <a:bodyPr anchor="b">
            <a:normAutofit/>
          </a:bodyPr>
          <a:lstStyle/>
          <a:p>
            <a:pPr algn="ctr"/>
            <a:r>
              <a:rPr lang="pt-P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TEC DATA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A82C1-46FF-4AC2-8417-5FE71E036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4" y="1537398"/>
            <a:ext cx="8959892" cy="4059467"/>
          </a:xfrm>
        </p:spPr>
        <p:txBody>
          <a:bodyPr anchor="t"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between January 2015 and December 2019, corresponding to the decreasing phase of solar cycle 24.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National Network of Permanent GNSS Stations (</a:t>
            </a:r>
            <a:r>
              <a:rPr lang="en-GB" sz="2400" b="0" i="0" u="none" strike="noStrike" baseline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ReNEP</a:t>
            </a: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), (</a:t>
            </a: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https://renep.dgterritorio.gov.pt/</a:t>
            </a: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849584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3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8DDA986-B6EE-4642-AC60-0490373E69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B62878-12EF-4E97-A284-47BAFC30DA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D79188D-1ED5-4705-B8C7-5D6FB7670A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DC1A30C-902F-BC37-31EF-9C517E205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685800"/>
            <a:ext cx="8959893" cy="575335"/>
          </a:xfrm>
        </p:spPr>
        <p:txBody>
          <a:bodyPr anchor="b">
            <a:normAutofit/>
          </a:bodyPr>
          <a:lstStyle/>
          <a:p>
            <a:pPr algn="ctr"/>
            <a:r>
              <a:rPr lang="pt-P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2: </a:t>
            </a:r>
            <a:r>
              <a:rPr lang="en-GB" sz="2400" b="1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COORDINATES OF GNSS RECEIVERS 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372ED-72AC-343B-3B6D-95C5825DA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513" y="1261134"/>
            <a:ext cx="9880433" cy="4911065"/>
          </a:xfrm>
        </p:spPr>
        <p:txBody>
          <a:bodyPr anchor="t"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Location 	                              Latitude 	                         Longitude 	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Lisbon (Cascais) 	                   38.7N 	                                        9.14W 	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Azores (Furnas) 	                    37.8N 	                                        25.4W 	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Madeira (Funchal) 	                    32.7N 	                                        16.9W 	</a:t>
            </a:r>
          </a:p>
          <a:p>
            <a:pPr marL="0" indent="0">
              <a:lnSpc>
                <a:spcPct val="200000"/>
              </a:lnSpc>
              <a:buNone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7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8DDA986-B6EE-4642-AC60-0490373E69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62878-12EF-4E97-A284-47BAFC30DA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79188D-1ED5-4705-B8C7-5D6FB7670A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FC0F91-59EC-3F37-E985-C0F521FB9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685800"/>
            <a:ext cx="8959893" cy="575335"/>
          </a:xfrm>
        </p:spPr>
        <p:txBody>
          <a:bodyPr anchor="b">
            <a:normAutofit/>
          </a:bodyPr>
          <a:lstStyle/>
          <a:p>
            <a:pPr algn="ctr"/>
            <a:r>
              <a:rPr lang="pt-P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OF DATA ANALYSIS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3AA17E-721E-C845-6B4F-F6757C8535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3771" y="1261134"/>
                <a:ext cx="10400044" cy="4911065"/>
              </a:xfrm>
            </p:spPr>
            <p:txBody>
              <a:bodyPr anchor="t"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Average</a:t>
                </a: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five</a:t>
                </a: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quietest</a:t>
                </a: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days</a:t>
                </a:r>
                <a:endParaRPr lang="pt-PT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0" indent="0" algn="just">
                  <a:spcBef>
                    <a:spcPts val="1200"/>
                  </a:spcBef>
                  <a:spcAft>
                    <a:spcPts val="800"/>
                  </a:spcAft>
                  <a:buNone/>
                </a:pPr>
                <a:r>
                  <a:rPr lang="en-GB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GB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𝑇𝐸𝐶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𝑄𝐷</m:t>
                            </m:r>
                          </m:sub>
                        </m:sSub>
                      </m:e>
                    </m:ba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nary>
                      <m:naryPr>
                        <m:chr m:val="∑"/>
                        <m:limLoc m:val="undOvr"/>
                        <m:ctrlPr>
                          <a:rPr lang="en-GB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  <m:e>
                        <m:sSub>
                          <m:sSubPr>
                            <m:ctrlPr>
                              <a:rPr lang="en-GB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𝑇𝐸𝐶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(1.2)</a:t>
                </a:r>
              </a:p>
              <a:p>
                <a:pPr marL="0" indent="0">
                  <a:spcBef>
                    <a:spcPts val="1200"/>
                  </a:spcBef>
                  <a:spcAft>
                    <a:spcPts val="800"/>
                  </a:spcAft>
                  <a:buNone/>
                </a:pPr>
                <a:endParaRPr lang="en-GB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1200"/>
                  </a:spcBef>
                  <a:spcAft>
                    <a:spcPts val="800"/>
                  </a:spcAft>
                  <a:buNone/>
                </a:pPr>
                <a:endParaRPr lang="en-GB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Standard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deviation</a:t>
                </a: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quiet</a:t>
                </a: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day</a:t>
                </a: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TEC </a:t>
                </a:r>
                <a:r>
                  <a:rPr lang="pt-PT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values</a:t>
                </a:r>
                <a:endParaRPr lang="pt-PT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1200"/>
                  </a:spcBef>
                  <a:spcAft>
                    <a:spcPts val="800"/>
                  </a:spcAft>
                  <a:buNone/>
                </a:pPr>
                <a:r>
                  <a:rPr lang="pt-PT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σ = SD 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24</m:t>
                            </m:r>
                          </m:den>
                        </m:f>
                        <m:nary>
                          <m:naryPr>
                            <m:chr m:val="∑"/>
                            <m:limLoc m:val="undOvr"/>
                            <m:ctrlPr>
                              <a:rPr lang="en-GB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𝐻</m:t>
                            </m:r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23</m:t>
                            </m:r>
                          </m:sup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GB" sz="2400" i="1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𝑇𝐸𝐶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𝑄𝐷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sz="2400" i="1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d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</m:e>
                        </m:nary>
                        <m:sSup>
                          <m:sSupPr>
                            <m:ctrlPr>
                              <a:rPr lang="en-GB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en-GB" sz="2400" i="1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𝑇𝐸𝐶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𝑄𝐷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(1.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GB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pt-PT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3AA17E-721E-C845-6B4F-F6757C8535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3771" y="1261134"/>
                <a:ext cx="10400044" cy="4911065"/>
              </a:xfrm>
              <a:blipFill>
                <a:blip r:embed="rId3"/>
                <a:stretch>
                  <a:fillRect l="-821" t="-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7915152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8DDA986-B6EE-4642-AC60-0490373E69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62878-12EF-4E97-A284-47BAFC30DA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79188D-1ED5-4705-B8C7-5D6FB7670A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066753-5EF1-A70F-BBD7-D1F025FD7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685801"/>
            <a:ext cx="8959893" cy="449664"/>
          </a:xfrm>
        </p:spPr>
        <p:txBody>
          <a:bodyPr anchor="b">
            <a:normAutofit/>
          </a:bodyPr>
          <a:lstStyle/>
          <a:p>
            <a:pPr algn="ctr"/>
            <a:r>
              <a:rPr lang="pt-P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OF DATA ANALYSIS CONTD.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FA967-DD1B-A217-7D12-8E9812FFA7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965" y="1135465"/>
            <a:ext cx="9751981" cy="5036734"/>
          </a:xfr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Variations of TEC during geomagnetic storms</a:t>
            </a:r>
          </a:p>
          <a:p>
            <a:pPr marL="0" indent="0">
              <a:lnSpc>
                <a:spcPct val="150000"/>
              </a:lnSpc>
              <a:buNone/>
            </a:pPr>
            <a:endParaRPr lang="en-GB" sz="2400" b="0" i="0" u="none" strike="noStrike" baseline="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t-PT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           </a:t>
            </a:r>
            <a:r>
              <a:rPr lang="el-GR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Δ</a:t>
            </a: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TEC = TEC – TECQD                                         (1.4) </a:t>
            </a:r>
          </a:p>
          <a:p>
            <a:pPr marL="0" indent="0">
              <a:lnSpc>
                <a:spcPct val="150000"/>
              </a:lnSpc>
              <a:buNone/>
            </a:pPr>
            <a:endParaRPr lang="en-GB" sz="2400" b="0" i="0" u="none" strike="noStrike" baseline="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el-GR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σ = </a:t>
            </a: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SD – Used to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determine the values of ΔTEC that was statistically significant.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en-GB" sz="2400" b="0" i="0" u="none" strike="noStrik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</a:rPr>
              <a:t>Only ΔTEC values exceeding ±2σ are considered statistically significant. </a:t>
            </a: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126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963038BC-9FCB-466B-8EE5-7B0DC8F25C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8F4797-C77D-4821-B8FF-057D7524C62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90CB3DB-B42E-47BF-A595-527CB329A2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5" y="685800"/>
            <a:ext cx="10800971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751617-02B5-71BE-0AD5-FD87594BB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572" y="685800"/>
            <a:ext cx="9292856" cy="831501"/>
          </a:xfrm>
        </p:spPr>
        <p:txBody>
          <a:bodyPr>
            <a:normAutofit/>
          </a:bodyPr>
          <a:lstStyle/>
          <a:p>
            <a:pPr algn="ctr"/>
            <a:r>
              <a:rPr kumimoji="0" lang="en-GB" altLang="en-US" sz="24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TABLE 3: SELECTED TABLE OF GEOMAGNETIC STORMS</a:t>
            </a:r>
            <a:r>
              <a:rPr kumimoji="0" lang="en-GB" altLang="en-US" sz="24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/>
            </a:r>
            <a:br>
              <a:rPr kumimoji="0" lang="en-GB" altLang="en-US" sz="24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</a:b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19" name="Content Placeholder 18">
            <a:extLst>
              <a:ext uri="{FF2B5EF4-FFF2-40B4-BE49-F238E27FC236}">
                <a16:creationId xmlns:a16="http://schemas.microsoft.com/office/drawing/2014/main" id="{D87C68E1-67B4-A317-4BA3-31669F5EAD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5348865"/>
              </p:ext>
            </p:extLst>
          </p:nvPr>
        </p:nvGraphicFramePr>
        <p:xfrm>
          <a:off x="1282861" y="1386673"/>
          <a:ext cx="9626281" cy="4832995"/>
        </p:xfrm>
        <a:graphic>
          <a:graphicData uri="http://schemas.openxmlformats.org/drawingml/2006/table">
            <a:tbl>
              <a:tblPr firstRow="1" firstCol="1" bandRow="1"/>
              <a:tblGrid>
                <a:gridCol w="542742">
                  <a:extLst>
                    <a:ext uri="{9D8B030D-6E8A-4147-A177-3AD203B41FA5}">
                      <a16:colId xmlns:a16="http://schemas.microsoft.com/office/drawing/2014/main" val="1413178843"/>
                    </a:ext>
                  </a:extLst>
                </a:gridCol>
                <a:gridCol w="1155888">
                  <a:extLst>
                    <a:ext uri="{9D8B030D-6E8A-4147-A177-3AD203B41FA5}">
                      <a16:colId xmlns:a16="http://schemas.microsoft.com/office/drawing/2014/main" val="3604885807"/>
                    </a:ext>
                  </a:extLst>
                </a:gridCol>
                <a:gridCol w="1007100">
                  <a:extLst>
                    <a:ext uri="{9D8B030D-6E8A-4147-A177-3AD203B41FA5}">
                      <a16:colId xmlns:a16="http://schemas.microsoft.com/office/drawing/2014/main" val="1713430322"/>
                    </a:ext>
                  </a:extLst>
                </a:gridCol>
                <a:gridCol w="1653435">
                  <a:extLst>
                    <a:ext uri="{9D8B030D-6E8A-4147-A177-3AD203B41FA5}">
                      <a16:colId xmlns:a16="http://schemas.microsoft.com/office/drawing/2014/main" val="914920481"/>
                    </a:ext>
                  </a:extLst>
                </a:gridCol>
                <a:gridCol w="1312998">
                  <a:extLst>
                    <a:ext uri="{9D8B030D-6E8A-4147-A177-3AD203B41FA5}">
                      <a16:colId xmlns:a16="http://schemas.microsoft.com/office/drawing/2014/main" val="1377266329"/>
                    </a:ext>
                  </a:extLst>
                </a:gridCol>
                <a:gridCol w="999959">
                  <a:extLst>
                    <a:ext uri="{9D8B030D-6E8A-4147-A177-3AD203B41FA5}">
                      <a16:colId xmlns:a16="http://schemas.microsoft.com/office/drawing/2014/main" val="526254439"/>
                    </a:ext>
                  </a:extLst>
                </a:gridCol>
                <a:gridCol w="753566">
                  <a:extLst>
                    <a:ext uri="{9D8B030D-6E8A-4147-A177-3AD203B41FA5}">
                      <a16:colId xmlns:a16="http://schemas.microsoft.com/office/drawing/2014/main" val="1108500786"/>
                    </a:ext>
                  </a:extLst>
                </a:gridCol>
                <a:gridCol w="2200593">
                  <a:extLst>
                    <a:ext uri="{9D8B030D-6E8A-4147-A177-3AD203B41FA5}">
                      <a16:colId xmlns:a16="http://schemas.microsoft.com/office/drawing/2014/main" val="4056910606"/>
                    </a:ext>
                  </a:extLst>
                </a:gridCol>
              </a:tblGrid>
              <a:tr h="8961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S/N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Storm dates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SSC (Y/N)?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Storm commencement time UTC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Storm </a:t>
                      </a:r>
                      <a:r>
                        <a:rPr lang="en-GB" sz="1400" dirty="0" err="1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Dst</a:t>
                      </a: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minimum, UTC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Dst min, nT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Kp max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Ionospheric response (type, 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max amplitude in TECu &amp; SD, 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synchrony: Y/N)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929567"/>
                  </a:ext>
                </a:extLst>
              </a:tr>
              <a:tr h="1242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01.03.2017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01.03.2017 8h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01.03.2017 22h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-62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6-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+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16-23 TECu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(9-13 SD)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 Y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1127491"/>
                  </a:ext>
                </a:extLst>
              </a:tr>
              <a:tr h="1242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27.03.2017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26.03.2017 22h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27.03.2017 17h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-71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6+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 +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10-13 TECu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(4-5 SD)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   Y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960135"/>
                  </a:ext>
                </a:extLst>
              </a:tr>
              <a:tr h="1242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27-28.05.2017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27.05.2017 22h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28.05.2017 8h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-146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6+</a:t>
                      </a:r>
                      <a:endParaRPr lang="en-GB" sz="14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-/+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10 – 12 TECu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(5 – 6 SD)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GB" sz="14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0" marR="40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214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555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12E19-7B26-1554-9AF3-5EF84DDF8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344129"/>
          </a:xfrm>
        </p:spPr>
        <p:txBody>
          <a:bodyPr>
            <a:noAutofit/>
          </a:bodyPr>
          <a:lstStyle/>
          <a:p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[image]">
            <a:extLst>
              <a:ext uri="{FF2B5EF4-FFF2-40B4-BE49-F238E27FC236}">
                <a16:creationId xmlns:a16="http://schemas.microsoft.com/office/drawing/2014/main" id="{89BB4428-F9E6-D3BD-D16B-41474CA854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659" y="344488"/>
            <a:ext cx="8684682" cy="2750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0179CC-F874-0E49-DD17-5F1A36AF01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090" y="3094892"/>
            <a:ext cx="8932985" cy="27362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AC812F-32C2-1A41-53E8-3B0938E9B171}"/>
              </a:ext>
            </a:extLst>
          </p:cNvPr>
          <p:cNvSpPr txBox="1"/>
          <p:nvPr/>
        </p:nvSpPr>
        <p:spPr>
          <a:xfrm>
            <a:off x="456804" y="3022936"/>
            <a:ext cx="11651459" cy="3206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endParaRPr lang="en-GB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endParaRPr lang="en-GB" dirty="0">
              <a:solidFill>
                <a:srgbClr val="0E2841"/>
              </a:solidFill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endParaRPr lang="en-GB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endParaRPr lang="en-GB" dirty="0">
              <a:solidFill>
                <a:srgbClr val="0E2841"/>
              </a:solidFill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endParaRPr lang="en-GB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endParaRPr lang="en-GB" dirty="0">
              <a:solidFill>
                <a:srgbClr val="0E2841"/>
              </a:solidFill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endParaRPr lang="en-GB" i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en-GB" i="0">
                <a:solidFill>
                  <a:srgbClr val="0E284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</a:t>
            </a:r>
            <a:r>
              <a:rPr lang="en-GB" i="0" dirty="0">
                <a:solidFill>
                  <a:srgbClr val="0E284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13: Plots of </a:t>
            </a:r>
            <a:r>
              <a:rPr lang="en-GB" i="0" dirty="0" err="1">
                <a:solidFill>
                  <a:srgbClr val="0E284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Dst</a:t>
            </a:r>
            <a:r>
              <a:rPr lang="en-GB" i="0" dirty="0">
                <a:solidFill>
                  <a:srgbClr val="0E284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index (top) and change in TEC (bottom) for 27.02.2017 - 03.03.2017</a:t>
            </a:r>
            <a:endParaRPr lang="en-GB" i="1" dirty="0">
              <a:solidFill>
                <a:srgbClr val="0E284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938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7287D-2D8C-1919-2E81-0E12261ED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42451"/>
          </a:xfrm>
        </p:spPr>
        <p:txBody>
          <a:bodyPr>
            <a:normAutofit/>
          </a:bodyPr>
          <a:lstStyle/>
          <a:p>
            <a:r>
              <a:rPr kumimoji="0" lang="pt-PT" sz="24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CONCEPT OF THE STUDY</a:t>
            </a:r>
            <a:endParaRPr lang="en-GB" sz="2400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1FD211C-9229-42F9-AD50-13621D5820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000460" y="863324"/>
            <a:ext cx="3853462" cy="4351338"/>
          </a:xfrm>
        </p:spPr>
      </p:pic>
      <p:pic>
        <p:nvPicPr>
          <p:cNvPr id="1026" name="Picture 2" descr="Radio Wave Propagation Radio Wave Propagation">
            <a:extLst>
              <a:ext uri="{FF2B5EF4-FFF2-40B4-BE49-F238E27FC236}">
                <a16:creationId xmlns:a16="http://schemas.microsoft.com/office/drawing/2014/main" id="{529AF4E8-5CE6-ECF4-B4CE-7A3618AC6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46" y="3038993"/>
            <a:ext cx="451485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976AC5-A60E-7635-DDF5-995E990D764E}"/>
              </a:ext>
            </a:extLst>
          </p:cNvPr>
          <p:cNvSpPr txBox="1"/>
          <p:nvPr/>
        </p:nvSpPr>
        <p:spPr>
          <a:xfrm>
            <a:off x="6263148" y="3623514"/>
            <a:ext cx="5840362" cy="2209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                                             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4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4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4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      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4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Figure 2: 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Radio blackouts </a:t>
            </a:r>
            <a:r>
              <a:rPr lang="pt-PT" sz="1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on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19 </a:t>
            </a:r>
            <a:r>
              <a:rPr lang="pt-PT" sz="1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may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2022 (</a:t>
            </a:r>
            <a:r>
              <a:rPr lang="pt-PT" sz="1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Source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pt-PT" sz="1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National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oceanic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&amp;  	</a:t>
            </a:r>
            <a:r>
              <a:rPr lang="pt-PT" sz="1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atmospheric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administration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028313-FC23-0C8B-6382-C2ECDC5DE925}"/>
              </a:ext>
            </a:extLst>
          </p:cNvPr>
          <p:cNvSpPr txBox="1"/>
          <p:nvPr/>
        </p:nvSpPr>
        <p:spPr>
          <a:xfrm>
            <a:off x="612835" y="863324"/>
            <a:ext cx="464256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pt-PT" sz="2400" dirty="0" err="1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Propagation</a:t>
            </a:r>
            <a:r>
              <a:rPr lang="pt-PT" sz="2400" dirty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pt-PT" sz="2400" dirty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radio </a:t>
            </a:r>
            <a:r>
              <a:rPr lang="pt-PT" sz="2400" dirty="0" err="1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pt-PT" sz="2400" dirty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communication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signals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varies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with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condition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ionosphere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A9825A-E223-8D33-58CB-08FB6EE7BE67}"/>
              </a:ext>
            </a:extLst>
          </p:cNvPr>
          <p:cNvSpPr txBox="1"/>
          <p:nvPr/>
        </p:nvSpPr>
        <p:spPr>
          <a:xfrm>
            <a:off x="1297858" y="5635534"/>
            <a:ext cx="6096000" cy="1014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1: Propagation of radio waves via the ionosphere</a:t>
            </a:r>
            <a:r>
              <a:rPr lang="en-GB" sz="1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(https://vias.org/albert_ecomm/aec12_radio_wave_propagation_007.html)</a:t>
            </a:r>
            <a:endParaRPr lang="en-GB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2595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[image]">
            <a:extLst>
              <a:ext uri="{FF2B5EF4-FFF2-40B4-BE49-F238E27FC236}">
                <a16:creationId xmlns:a16="http://schemas.microsoft.com/office/drawing/2014/main" id="{F9344D0F-6271-4B6F-2448-4B2AA9CD02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865" y="0"/>
            <a:ext cx="8975110" cy="2998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DDE0F8-D721-3B81-6416-A41309B7D7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723" y="2848896"/>
            <a:ext cx="9940412" cy="361124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B0F9C4-6E0C-ACB6-23C4-D4288313788E}"/>
              </a:ext>
            </a:extLst>
          </p:cNvPr>
          <p:cNvSpPr txBox="1"/>
          <p:nvPr/>
        </p:nvSpPr>
        <p:spPr>
          <a:xfrm>
            <a:off x="3048000" y="3246792"/>
            <a:ext cx="6096000" cy="3611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endParaRPr lang="en-GB" sz="1800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dirty="0">
              <a:solidFill>
                <a:srgbClr val="0E2841"/>
              </a:solidFill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sz="1800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dirty="0">
              <a:solidFill>
                <a:srgbClr val="0E2841"/>
              </a:solidFill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sz="1800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dirty="0">
              <a:solidFill>
                <a:srgbClr val="0E2841"/>
              </a:solidFill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sz="1800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sz="1800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en-GB" sz="1800" i="0" dirty="0">
                <a:solidFill>
                  <a:srgbClr val="0E284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14: Same as Figure 7 but for 24.03.2017 - 29.03.2017</a:t>
            </a:r>
            <a:endParaRPr lang="en-GB" sz="1200" i="1" dirty="0">
              <a:solidFill>
                <a:srgbClr val="0E284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625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1B5C0E9-48E6-4D46-A9C7-5A3FBBAF5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17" y="0"/>
            <a:ext cx="10432026" cy="3549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A35099-5738-6261-5072-606CBE65A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382" y="3549445"/>
            <a:ext cx="10107562" cy="291034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F4D0CCA-23FF-081B-B808-A9668B28D13A}"/>
              </a:ext>
            </a:extLst>
          </p:cNvPr>
          <p:cNvSpPr txBox="1"/>
          <p:nvPr/>
        </p:nvSpPr>
        <p:spPr>
          <a:xfrm>
            <a:off x="3048000" y="3246792"/>
            <a:ext cx="6096000" cy="3611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endParaRPr lang="en-GB" sz="1800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dirty="0">
              <a:solidFill>
                <a:srgbClr val="0E2841"/>
              </a:solidFill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sz="1800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dirty="0">
              <a:solidFill>
                <a:srgbClr val="0E2841"/>
              </a:solidFill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sz="1800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dirty="0">
              <a:solidFill>
                <a:srgbClr val="0E2841"/>
              </a:solidFill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sz="1800" i="0" dirty="0">
              <a:solidFill>
                <a:srgbClr val="0E2841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en-GB" dirty="0">
              <a:solidFill>
                <a:srgbClr val="0E2841"/>
              </a:solidFill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en-GB" sz="1800" i="0" dirty="0">
                <a:solidFill>
                  <a:srgbClr val="0E284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15: Same as Figure 7 but for 25.05.2017 - 30.05.2017</a:t>
            </a:r>
            <a:endParaRPr lang="en-GB" sz="1200" i="1" dirty="0">
              <a:solidFill>
                <a:srgbClr val="0E284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282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F45B8-EBB4-64A8-FA81-62EA5181C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324"/>
            <a:ext cx="10515600" cy="33429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38F99-A6F3-6D27-5A2A-19EAE68D6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39096"/>
            <a:ext cx="10515600" cy="612057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stations </a:t>
            </a:r>
            <a:r>
              <a:rPr lang="pt-P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ionospheric</a:t>
            </a: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response</a:t>
            </a:r>
          </a:p>
          <a:p>
            <a:pPr marL="0" indent="0">
              <a:buNone/>
            </a:pPr>
            <a:endParaRPr lang="pt-P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pt-P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Further discussions of other geomagnetic storms would be able to reveal effects of </a:t>
            </a:r>
          </a:p>
          <a:p>
            <a:pPr marL="0" indent="0">
              <a:buNone/>
            </a:pPr>
            <a:endParaRPr lang="en-GB" sz="24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seasons, </a:t>
            </a:r>
            <a:r>
              <a:rPr lang="en-GB" sz="24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onset </a:t>
            </a:r>
            <a:r>
              <a:rPr lang="en-GB" sz="240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&amp; severity of GMs.</a:t>
            </a:r>
            <a:endParaRPr lang="en-GB" sz="24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Also, modelling could be done to reveal the solar wind &amp; IMF drivers of ionospheric storms</a:t>
            </a: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2749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0956D-5E1B-03A4-A489-97EF26B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878" y="186813"/>
            <a:ext cx="4491821" cy="689879"/>
          </a:xfrm>
        </p:spPr>
        <p:txBody>
          <a:bodyPr anchor="b">
            <a:normAutofit/>
          </a:bodyPr>
          <a:lstStyle/>
          <a:p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TERMS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Sun's corona during an eclipse">
            <a:extLst>
              <a:ext uri="{FF2B5EF4-FFF2-40B4-BE49-F238E27FC236}">
                <a16:creationId xmlns:a16="http://schemas.microsoft.com/office/drawing/2014/main" id="{B5077A59-5AB9-AA14-3B14-B30816C23D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518" r="20148" b="-1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EFBDE31-BB3E-6CFC-23CD-B5976DA384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80A60EC-72BB-121F-556A-E2837FD99A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91A2FAE-D41C-FF5D-B0A0-7808248EDC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FB7C0-9A34-E757-054C-A5F4ABB5B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2311" y="876692"/>
            <a:ext cx="5731266" cy="510461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SUN AND SOLAR WIND:</a:t>
            </a:r>
          </a:p>
          <a:p>
            <a:pPr marL="228600" marR="0" lvl="0" indent="-22860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Fusion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reaction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hydrogen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in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suns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core,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together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with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its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differential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rotation</a:t>
            </a:r>
            <a:endParaRPr kumimoji="0" lang="pt-PT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pt-PT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lvl="0" indent="-22860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Creates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suns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magnetic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field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which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are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released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into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interplanetary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space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with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solar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wind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endParaRPr lang="pt-PT" sz="2400" dirty="0"/>
          </a:p>
          <a:p>
            <a:pPr>
              <a:buFont typeface="Wingdings" panose="05000000000000000000" pitchFamily="2" charset="2"/>
              <a:buChar char="Ø"/>
            </a:pPr>
            <a:endParaRPr lang="pt-PT" sz="2400" dirty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40401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3166770-D66C-48E5-00EC-3993B1C22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8" r="27053" b="3"/>
          <a:stretch/>
        </p:blipFill>
        <p:spPr bwMode="auto">
          <a:xfrm>
            <a:off x="149087" y="675861"/>
            <a:ext cx="5946914" cy="5088835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3A2B41-56FD-11E9-3500-A969E2200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7734" y="357352"/>
            <a:ext cx="5291663" cy="601010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MAGNETOSPHERE</a:t>
            </a: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0" i="0" u="none" strike="noStrike" baseline="0" dirty="0">
                <a:latin typeface="Times New Roman" panose="02020603050405020304" pitchFamily="18" charset="0"/>
              </a:rPr>
              <a:t>a region of space surrounding Earth and</a:t>
            </a:r>
            <a:r>
              <a:rPr lang="en-GB" sz="2400" dirty="0">
                <a:latin typeface="Times New Roman" panose="02020603050405020304" pitchFamily="18" charset="0"/>
              </a:rPr>
              <a:t> distinguished by four currents depending on flow of charged particles </a:t>
            </a:r>
            <a:r>
              <a:rPr lang="en-GB" sz="2400" b="0" i="0" u="none" strike="noStrike" baseline="0" dirty="0">
                <a:latin typeface="Times New Roman" panose="02020603050405020304" pitchFamily="18" charset="0"/>
              </a:rPr>
              <a:t>(Maltsev and Ostapenko, 2000): </a:t>
            </a:r>
            <a:r>
              <a:rPr lang="en-GB" sz="2400" dirty="0">
                <a:latin typeface="Times New Roman" panose="02020603050405020304" pitchFamily="18" charset="0"/>
              </a:rPr>
              <a:t>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400" dirty="0">
                <a:latin typeface="Times New Roman" panose="02020603050405020304" pitchFamily="18" charset="0"/>
              </a:rPr>
              <a:t>1.Magnetopause current                      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400" dirty="0">
                <a:latin typeface="Times New Roman" panose="02020603050405020304" pitchFamily="18" charset="0"/>
              </a:rPr>
              <a:t>2. Ring current</a:t>
            </a:r>
            <a:endParaRPr lang="en-GB" sz="2400" b="0" i="0" u="none" strike="noStrike" baseline="0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Magnetotail current                           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Field aligned current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A1BFB3-B5D9-E678-C75F-0F983ADD50ED}"/>
              </a:ext>
            </a:extLst>
          </p:cNvPr>
          <p:cNvSpPr txBox="1"/>
          <p:nvPr/>
        </p:nvSpPr>
        <p:spPr>
          <a:xfrm>
            <a:off x="482603" y="6044295"/>
            <a:ext cx="6097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Fig. 3: A sketch of the magnetosphere in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Kivelson</a:t>
            </a:r>
            <a:r>
              <a:rPr lang="en-GB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and Russel (1995)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5135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65572-B130-D488-A057-2BB7BBD33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557" y="1"/>
            <a:ext cx="5444382" cy="701800"/>
          </a:xfrm>
        </p:spPr>
        <p:txBody>
          <a:bodyPr anchor="t">
            <a:normAutofit fontScale="90000"/>
          </a:bodyPr>
          <a:lstStyle/>
          <a:p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SOURCES OF GEOMAGNETIC STORMS (</a:t>
            </a:r>
            <a:r>
              <a:rPr lang="pt-PT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GMs</a:t>
            </a:r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57888E1-868E-4979-F5A3-65BDB5B3E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557" y="954597"/>
            <a:ext cx="5444382" cy="590340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Corotating</a:t>
            </a: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interaction</a:t>
            </a: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regions</a:t>
            </a: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CIRs) are associated with gradual storms – frequent during declining phase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Coranal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mass ejection (CMEs) are associated with sudden geomagnetic storms – Solar maxima</a:t>
            </a:r>
          </a:p>
          <a:p>
            <a:pPr marL="0" indent="0">
              <a:buNone/>
            </a:pPr>
            <a:endParaRPr lang="pt-P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400" b="0" i="0" u="none" strike="noStrike" baseline="0" dirty="0" err="1">
                <a:latin typeface="Times New Roman" panose="02020603050405020304" pitchFamily="18" charset="0"/>
              </a:rPr>
              <a:t>ssociated</a:t>
            </a:r>
            <a:r>
              <a:rPr lang="en-GB" sz="2400" b="0" i="0" u="none" strike="noStrike" baseline="0" dirty="0">
                <a:latin typeface="Times New Roman" panose="02020603050405020304" pitchFamily="18" charset="0"/>
              </a:rPr>
              <a:t> with different types of </a:t>
            </a:r>
            <a:r>
              <a:rPr lang="en-GB" sz="2400" dirty="0">
                <a:latin typeface="Times New Roman" panose="02020603050405020304" pitchFamily="18" charset="0"/>
              </a:rPr>
              <a:t>magnetic field </a:t>
            </a:r>
            <a:r>
              <a:rPr lang="en-GB" sz="2400" b="0" i="0" u="none" strike="noStrike" baseline="0" dirty="0">
                <a:latin typeface="Times New Roman" panose="02020603050405020304" pitchFamily="18" charset="0"/>
              </a:rPr>
              <a:t>on the sun.</a:t>
            </a:r>
          </a:p>
          <a:p>
            <a:pPr marL="0" indent="0">
              <a:buNone/>
            </a:pPr>
            <a:endParaRPr lang="en-GB" sz="2400" b="0" i="0" u="none" strike="noStrike" baseline="0" dirty="0"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</a:rPr>
              <a:t> T</a:t>
            </a:r>
            <a:r>
              <a:rPr lang="en-GB" sz="2400" b="0" i="0" u="none" strike="noStrike" baseline="0" dirty="0">
                <a:latin typeface="Times New Roman" panose="02020603050405020304" pitchFamily="18" charset="0"/>
              </a:rPr>
              <a:t>heir contributions to geomagnetic activity strongly depend on the 11-year solar cycle (Legrand &amp; Simon, 1981).</a:t>
            </a:r>
          </a:p>
          <a:p>
            <a:pPr marL="0" indent="0">
              <a:buNone/>
            </a:pPr>
            <a:endParaRPr lang="en-GB" sz="2400" b="0" i="0" u="none" strike="noStrike" baseline="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E577B98-53A7-AFD0-02C3-392562442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81" y="250670"/>
            <a:ext cx="3333750" cy="299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E91A3C-1D0E-4CCC-D2E1-EF9AC67E870B}"/>
              </a:ext>
            </a:extLst>
          </p:cNvPr>
          <p:cNvSpPr txBox="1"/>
          <p:nvPr/>
        </p:nvSpPr>
        <p:spPr>
          <a:xfrm>
            <a:off x="374097" y="2453488"/>
            <a:ext cx="6096000" cy="767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PT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8739ACF-39D9-0F18-6C3C-FB5479132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92" y="3766930"/>
            <a:ext cx="2883728" cy="309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3903C5-42EE-4324-1EFE-F2C318C3BC4E}"/>
              </a:ext>
            </a:extLst>
          </p:cNvPr>
          <p:cNvSpPr txBox="1"/>
          <p:nvPr/>
        </p:nvSpPr>
        <p:spPr>
          <a:xfrm>
            <a:off x="454347" y="-60866"/>
            <a:ext cx="6097656" cy="344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pt-PT" sz="1600" dirty="0">
                <a:solidFill>
                  <a:prstClr val="black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4: GM</a:t>
            </a:r>
            <a:r>
              <a:rPr kumimoji="0" lang="pt-P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pt-P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storm</a:t>
            </a:r>
            <a:r>
              <a:rPr kumimoji="0" lang="pt-P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pt-P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from</a:t>
            </a:r>
            <a:r>
              <a:rPr kumimoji="0" lang="pt-P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CIR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7BE023-1B68-7A46-674E-8A6D827A2619}"/>
              </a:ext>
            </a:extLst>
          </p:cNvPr>
          <p:cNvSpPr txBox="1"/>
          <p:nvPr/>
        </p:nvSpPr>
        <p:spPr>
          <a:xfrm>
            <a:off x="610980" y="3390545"/>
            <a:ext cx="6097656" cy="376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pt-PT" dirty="0">
                <a:solidFill>
                  <a:prstClr val="black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5: GM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pt-P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storm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pt-P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from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CME (</a:t>
            </a:r>
            <a:r>
              <a:rPr kumimoji="0" lang="pt-P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European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pt-P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Space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pt-P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Agency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291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C0139F2-1F9E-DCE8-8E53-BE638C9D3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542" y="129660"/>
            <a:ext cx="10515600" cy="550605"/>
          </a:xfrm>
        </p:spPr>
        <p:txBody>
          <a:bodyPr>
            <a:normAutofit/>
          </a:bodyPr>
          <a:lstStyle/>
          <a:p>
            <a:pPr algn="ctr"/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DISTURBANCE STORM TIME &amp; INTENSITY LEVELS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4D65B7-30E0-7C2D-EDFD-B4803262479C}"/>
              </a:ext>
            </a:extLst>
          </p:cNvPr>
          <p:cNvSpPr txBox="1"/>
          <p:nvPr/>
        </p:nvSpPr>
        <p:spPr>
          <a:xfrm>
            <a:off x="206476" y="930534"/>
            <a:ext cx="9242323" cy="471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Dst</a:t>
            </a:r>
            <a:r>
              <a:rPr lang="en-GB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index - Measures the strength of the ring current around earth</a:t>
            </a: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 descr="diagram">
            <a:extLst>
              <a:ext uri="{FF2B5EF4-FFF2-40B4-BE49-F238E27FC236}">
                <a16:creationId xmlns:a16="http://schemas.microsoft.com/office/drawing/2014/main" id="{138D2DD4-7272-40FC-3DFE-EFE29A8886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9" y="1910973"/>
            <a:ext cx="8078877" cy="44916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" name="Content Placeholder 22">
            <a:extLst>
              <a:ext uri="{FF2B5EF4-FFF2-40B4-BE49-F238E27FC236}">
                <a16:creationId xmlns:a16="http://schemas.microsoft.com/office/drawing/2014/main" id="{3E08F4F9-F9B3-59BC-054E-1F18642B9B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2492292"/>
              </p:ext>
            </p:extLst>
          </p:nvPr>
        </p:nvGraphicFramePr>
        <p:xfrm>
          <a:off x="8832501" y="2331586"/>
          <a:ext cx="3135085" cy="36503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6573">
                  <a:extLst>
                    <a:ext uri="{9D8B030D-6E8A-4147-A177-3AD203B41FA5}">
                      <a16:colId xmlns:a16="http://schemas.microsoft.com/office/drawing/2014/main" val="1492723605"/>
                    </a:ext>
                  </a:extLst>
                </a:gridCol>
                <a:gridCol w="1628512">
                  <a:extLst>
                    <a:ext uri="{9D8B030D-6E8A-4147-A177-3AD203B41FA5}">
                      <a16:colId xmlns:a16="http://schemas.microsoft.com/office/drawing/2014/main" val="2435227822"/>
                    </a:ext>
                  </a:extLst>
                </a:gridCol>
              </a:tblGrid>
              <a:tr h="7191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Dst, (nT)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7381180"/>
                  </a:ext>
                </a:extLst>
              </a:tr>
              <a:tr h="7191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Intense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Dst ≤ -100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2912128"/>
                  </a:ext>
                </a:extLst>
              </a:tr>
              <a:tr h="7191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-50 ≥ Dst &lt; -100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9812606"/>
                  </a:ext>
                </a:extLst>
              </a:tr>
              <a:tr h="7191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Weak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-30 ≥ Dst &lt; -50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4828652"/>
                  </a:ext>
                </a:extLst>
              </a:tr>
              <a:tr h="7191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Quiet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Dst &gt; -30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0734911"/>
                  </a:ext>
                </a:extLst>
              </a:tr>
            </a:tbl>
          </a:graphicData>
        </a:graphic>
      </p:graphicFrame>
      <p:sp>
        <p:nvSpPr>
          <p:cNvPr id="24" name="Rectangle 2">
            <a:extLst>
              <a:ext uri="{FF2B5EF4-FFF2-40B4-BE49-F238E27FC236}">
                <a16:creationId xmlns:a16="http://schemas.microsoft.com/office/drawing/2014/main" id="{5DDEBC50-0DAB-634C-A46F-3F9A8FDED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1389" y="1554250"/>
            <a:ext cx="336619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Table 1: Definition of geomagnetic activity intensity levels (Echer et al., 2006)</a:t>
            </a: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397C58-22B1-3C0C-216B-7D7987D8F67F}"/>
              </a:ext>
            </a:extLst>
          </p:cNvPr>
          <p:cNvSpPr txBox="1"/>
          <p:nvPr/>
        </p:nvSpPr>
        <p:spPr>
          <a:xfrm>
            <a:off x="1002891" y="6269633"/>
            <a:ext cx="6135328" cy="313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6: Schematic of sudden &amp; gradual geomagnetic storms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497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79171-933D-3546-29A3-D5C552967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11276"/>
          </a:xfrm>
        </p:spPr>
        <p:txBody>
          <a:bodyPr anchor="b">
            <a:normAutofit/>
          </a:bodyPr>
          <a:lstStyle/>
          <a:p>
            <a:pPr algn="ctr"/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IONOSPHERE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30573-59E5-26E4-32CA-3F8C5958D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04568"/>
            <a:ext cx="3950110" cy="5272395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region within the upper atmosphere where large concentrations of ions and free electrons exist.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27DF9B5-1A1C-C91F-453D-B22A335BF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87672" y="1245304"/>
            <a:ext cx="6389346" cy="437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F662CB5-B76A-D0AC-FBC1-0A38AF447839}"/>
              </a:ext>
            </a:extLst>
          </p:cNvPr>
          <p:cNvSpPr txBox="1"/>
          <p:nvPr/>
        </p:nvSpPr>
        <p:spPr>
          <a:xfrm>
            <a:off x="4916129" y="5720995"/>
            <a:ext cx="6469885" cy="543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7: </a:t>
            </a:r>
            <a:r>
              <a:rPr lang="pt-PT" sz="1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Layers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earths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atmospher</a:t>
            </a:r>
            <a:r>
              <a:rPr lang="pt-PT" sz="1400" dirty="0" err="1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pt-PT" sz="14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(https://ar.inspiredpencil.com/pictures-2023/ionosphere-layers-atmosphere)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87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DEF3B-A6F0-DF52-3D23-FCF56846A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740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LAYERS OF THE IONOSPHERE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5D893C-12CF-D2C9-A92F-C5A702977CA4}"/>
              </a:ext>
            </a:extLst>
          </p:cNvPr>
          <p:cNvSpPr txBox="1"/>
          <p:nvPr/>
        </p:nvSpPr>
        <p:spPr>
          <a:xfrm>
            <a:off x="463738" y="1705084"/>
            <a:ext cx="4597746" cy="34478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fontAlgn="auto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It is divided into D, E, F1 &amp; F2 layer which are distinct in daytime.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9A7A5D3-3D74-9B96-89A2-9C0847B898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38147" y="1049827"/>
            <a:ext cx="5696764" cy="530907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D485614-DEB2-6DF4-BB8C-D48887DE70BD}"/>
              </a:ext>
            </a:extLst>
          </p:cNvPr>
          <p:cNvSpPr txBox="1"/>
          <p:nvPr/>
        </p:nvSpPr>
        <p:spPr>
          <a:xfrm>
            <a:off x="6096000" y="6358901"/>
            <a:ext cx="6094324" cy="710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    </a:t>
            </a:r>
            <a:r>
              <a:rPr lang="en-GB" sz="16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</a:t>
            </a:r>
            <a:r>
              <a:rPr lang="en-GB" sz="16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8</a:t>
            </a:r>
            <a:r>
              <a:rPr lang="en-GB" sz="16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Layers oaf the ionosphere (</a:t>
            </a:r>
            <a:r>
              <a:rPr lang="en-GB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Lanzerotti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 2007)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739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04DFD-B6A5-BD1C-7C5F-E04221664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47045"/>
          </a:xfrm>
        </p:spPr>
        <p:txBody>
          <a:bodyPr>
            <a:normAutofit/>
          </a:bodyPr>
          <a:lstStyle/>
          <a:p>
            <a:pPr algn="ctr"/>
            <a:r>
              <a:rPr lang="pt-P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TOTAL ELECTRON CONTENT (TEC)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772E6-7253-BCC1-7ED0-C2F9EA829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16" y="481057"/>
            <a:ext cx="5395748" cy="2920669"/>
          </a:xfrm>
        </p:spPr>
        <p:txBody>
          <a:bodyPr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Ionization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density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varies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with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height</a:t>
            </a: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Critical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freq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each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layer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is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related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to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density</a:t>
            </a:r>
            <a:r>
              <a:rPr kumimoji="0" lang="pt-P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(Ne) </a:t>
            </a:r>
            <a:r>
              <a:rPr kumimoji="0" lang="pt-P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by</a:t>
            </a: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PT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𝑓𝑜𝐹2 = 9∗√𝑁𝑒                         1.1</a:t>
            </a:r>
            <a:endParaRPr lang="en-GB" sz="2000" dirty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where Ne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is maximum electron density per m3 and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is in Hz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3A2692-BEE8-4658-A64E-FD2802DA3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4" y="3596805"/>
            <a:ext cx="4590259" cy="2920668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E2E45A2-72FB-7D30-CEB4-69C726727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601" y="3039730"/>
            <a:ext cx="4262690" cy="339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0CA54F-CF3E-C8D7-38D3-67344C48619C}"/>
              </a:ext>
            </a:extLst>
          </p:cNvPr>
          <p:cNvSpPr txBox="1"/>
          <p:nvPr/>
        </p:nvSpPr>
        <p:spPr>
          <a:xfrm>
            <a:off x="452284" y="6489029"/>
            <a:ext cx="3077498" cy="447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9: Measurement of TEC using GNSS receivers in Naumov et al. 2024</a:t>
            </a:r>
            <a:endParaRPr lang="en-GB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5FA26D-405A-9655-8388-25E4CAEACCCA}"/>
              </a:ext>
            </a:extLst>
          </p:cNvPr>
          <p:cNvSpPr txBox="1"/>
          <p:nvPr/>
        </p:nvSpPr>
        <p:spPr>
          <a:xfrm>
            <a:off x="5553064" y="719982"/>
            <a:ext cx="6096000" cy="20118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TEC - A measure of the number of electrons of the ionosphere in a unit cross-section column above an observatory.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</a:rPr>
              <a:t>          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1 TEC unit = 1016m</a:t>
            </a:r>
            <a:r>
              <a:rPr lang="fr-FR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^(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−2)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0E53EE-9180-2F20-431D-7C40C451C784}"/>
              </a:ext>
            </a:extLst>
          </p:cNvPr>
          <p:cNvSpPr txBox="1"/>
          <p:nvPr/>
        </p:nvSpPr>
        <p:spPr>
          <a:xfrm>
            <a:off x="7384029" y="6432584"/>
            <a:ext cx="4935250" cy="447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Figure 10: Measurement of TEC using </a:t>
            </a:r>
            <a:r>
              <a:rPr lang="en-GB" sz="1100" dirty="0">
                <a:solidFill>
                  <a:prstClr val="black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ionosondes in Australian Bureau of meteorology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978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1763</TotalTime>
  <Words>1346</Words>
  <Application>Microsoft Office PowerPoint</Application>
  <PresentationFormat>Widescreen</PresentationFormat>
  <Paragraphs>235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Aptos</vt:lpstr>
      <vt:lpstr>Aptos Display</vt:lpstr>
      <vt:lpstr>Arial</vt:lpstr>
      <vt:lpstr>Cambria Math</vt:lpstr>
      <vt:lpstr>Times New Roman</vt:lpstr>
      <vt:lpstr>Wingdings</vt:lpstr>
      <vt:lpstr>Office Theme</vt:lpstr>
      <vt:lpstr>PowerPoint Presentation</vt:lpstr>
      <vt:lpstr>CONCEPT OF THE STUDY</vt:lpstr>
      <vt:lpstr>DEFINITION OF TERMS</vt:lpstr>
      <vt:lpstr>PowerPoint Presentation</vt:lpstr>
      <vt:lpstr>SOURCES OF GEOMAGNETIC STORMS (GMs)</vt:lpstr>
      <vt:lpstr>DISTURBANCE STORM TIME &amp; INTENSITY LEVELS</vt:lpstr>
      <vt:lpstr>IONOSPHERE</vt:lpstr>
      <vt:lpstr>LAYERS OF THE IONOSPHERE</vt:lpstr>
      <vt:lpstr>MEASUREMENT OF TOTAL ELECTRON CONTENT (TEC)</vt:lpstr>
      <vt:lpstr>IONOSPHERIC STORMS</vt:lpstr>
      <vt:lpstr>EFFECTS OF IONOSPHERIC STORMS</vt:lpstr>
      <vt:lpstr>PURPOSE OF THIS PHD PROJECT</vt:lpstr>
      <vt:lpstr>LITERATURE REVIEW</vt:lpstr>
      <vt:lpstr> TEC DATA</vt:lpstr>
      <vt:lpstr>TABLE 2: COORDINATES OF GNSS RECEIVERS </vt:lpstr>
      <vt:lpstr>METHODS OF DATA ANALYSIS</vt:lpstr>
      <vt:lpstr>METHODS OF DATA ANALYSIS CONTD.</vt:lpstr>
      <vt:lpstr>TABLE 3: SELECTED TABLE OF GEOMAGNETIC STORMS </vt:lpstr>
      <vt:lpstr>RESULTS</vt:lpstr>
      <vt:lpstr>PowerPoint Presentation</vt:lpstr>
      <vt:lpstr>PowerPoint Presentation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Shedrach Chiaha</dc:creator>
  <cp:lastModifiedBy>Mikhail</cp:lastModifiedBy>
  <cp:revision>5</cp:revision>
  <dcterms:created xsi:type="dcterms:W3CDTF">2025-04-15T08:49:39Z</dcterms:created>
  <dcterms:modified xsi:type="dcterms:W3CDTF">2025-04-24T12:49:13Z</dcterms:modified>
</cp:coreProperties>
</file>