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352" r:id="rId3"/>
    <p:sldId id="362" r:id="rId4"/>
    <p:sldId id="354" r:id="rId5"/>
    <p:sldId id="356" r:id="rId6"/>
    <p:sldId id="353" r:id="rId7"/>
    <p:sldId id="355" r:id="rId8"/>
    <p:sldId id="358" r:id="rId9"/>
    <p:sldId id="359" r:id="rId10"/>
    <p:sldId id="357" r:id="rId11"/>
    <p:sldId id="368" r:id="rId12"/>
    <p:sldId id="361" r:id="rId13"/>
    <p:sldId id="365" r:id="rId14"/>
    <p:sldId id="366" r:id="rId15"/>
    <p:sldId id="367" r:id="rId16"/>
    <p:sldId id="369" r:id="rId17"/>
    <p:sldId id="370" r:id="rId18"/>
    <p:sldId id="351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5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71534-E046-498F-B233-24900502F55D}" type="datetimeFigureOut">
              <a:rPr lang="tr-TR" smtClean="0"/>
              <a:pPr/>
              <a:t>06.10.2017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24B8D-7D48-4757-A9C4-692DFEF64E8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F53A4-5B23-4CFF-9FBE-F18FE61C29B2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indico.cern.ch/event/281620/" TargetMode="External"/><Relationship Id="rId3" Type="http://schemas.openxmlformats.org/officeDocument/2006/relationships/hyperlink" Target="https://indico.cern.ch/event/496615/" TargetMode="External"/><Relationship Id="rId7" Type="http://schemas.openxmlformats.org/officeDocument/2006/relationships/hyperlink" Target="https://indico.cern.ch/event/308126/" TargetMode="External"/><Relationship Id="rId2" Type="http://schemas.openxmlformats.org/officeDocument/2006/relationships/hyperlink" Target="https://indico.cern.ch/event/569790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ndico.cern.ch/event/344432/" TargetMode="External"/><Relationship Id="rId5" Type="http://schemas.openxmlformats.org/officeDocument/2006/relationships/hyperlink" Target="https://indico.cern.ch/event/383986/" TargetMode="External"/><Relationship Id="rId4" Type="http://schemas.openxmlformats.org/officeDocument/2006/relationships/hyperlink" Target="https://indico.cern.ch/event/449239/" TargetMode="Externa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TR-HEP </a:t>
            </a:r>
            <a:r>
              <a:rPr lang="tr-TR" dirty="0" err="1" smtClean="0"/>
              <a:t>Outreach</a:t>
            </a:r>
            <a:r>
              <a:rPr lang="tr-TR" dirty="0" smtClean="0"/>
              <a:t> </a:t>
            </a:r>
            <a:r>
              <a:rPr lang="tr-TR" dirty="0" err="1" smtClean="0"/>
              <a:t>Activities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Serkant</a:t>
            </a:r>
            <a:r>
              <a:rPr lang="tr-TR" dirty="0" smtClean="0"/>
              <a:t> Ali Çetin</a:t>
            </a:r>
            <a:endParaRPr lang="tr-TR" dirty="0"/>
          </a:p>
        </p:txBody>
      </p:sp>
      <p:pic>
        <p:nvPicPr>
          <p:cNvPr id="9" name="8 Resim" descr="YUKSEK-ENERJI-FIZIGI-logo-160219-final-ENG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4437112"/>
            <a:ext cx="2728533" cy="1492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CERN</a:t>
            </a:r>
            <a:r>
              <a:rPr lang="tr-TR" dirty="0" smtClean="0"/>
              <a:t> – </a:t>
            </a:r>
            <a:r>
              <a:rPr lang="tr-TR" dirty="0" err="1" smtClean="0"/>
              <a:t>Turkish</a:t>
            </a:r>
            <a:r>
              <a:rPr lang="tr-TR" dirty="0" smtClean="0"/>
              <a:t> </a:t>
            </a:r>
            <a:r>
              <a:rPr lang="tr-TR" dirty="0" err="1" smtClean="0"/>
              <a:t>T</a:t>
            </a:r>
            <a:r>
              <a:rPr lang="tr-TR" dirty="0" err="1" smtClean="0"/>
              <a:t>eacher’s</a:t>
            </a:r>
            <a:r>
              <a:rPr lang="tr-TR" dirty="0" smtClean="0"/>
              <a:t> Program</a:t>
            </a:r>
            <a:endParaRPr lang="tr-TR" dirty="0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539552" y="15567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29 </a:t>
            </a:r>
            <a:r>
              <a:rPr lang="tr-TR" dirty="0" err="1" smtClean="0"/>
              <a:t>Jan</a:t>
            </a:r>
            <a:r>
              <a:rPr lang="tr-TR" dirty="0" smtClean="0"/>
              <a:t> - 03 </a:t>
            </a:r>
            <a:r>
              <a:rPr lang="tr-TR" dirty="0" err="1" smtClean="0"/>
              <a:t>Feb</a:t>
            </a:r>
            <a:r>
              <a:rPr lang="tr-TR" dirty="0" smtClean="0"/>
              <a:t> 2017 </a:t>
            </a:r>
            <a:r>
              <a:rPr lang="tr-TR" dirty="0" err="1" smtClean="0">
                <a:hlinkClick r:id="rId2"/>
              </a:rPr>
              <a:t>Turkish</a:t>
            </a:r>
            <a:r>
              <a:rPr lang="tr-TR" dirty="0" smtClean="0">
                <a:hlinkClick r:id="rId2"/>
              </a:rPr>
              <a:t> </a:t>
            </a:r>
            <a:r>
              <a:rPr lang="tr-TR" dirty="0" err="1" smtClean="0">
                <a:hlinkClick r:id="rId2"/>
              </a:rPr>
              <a:t>Teacher</a:t>
            </a:r>
            <a:r>
              <a:rPr lang="tr-TR" dirty="0" smtClean="0">
                <a:hlinkClick r:id="rId2"/>
              </a:rPr>
              <a:t> </a:t>
            </a:r>
            <a:r>
              <a:rPr lang="tr-TR" dirty="0" err="1" smtClean="0">
                <a:hlinkClick r:id="rId2"/>
              </a:rPr>
              <a:t>Programme</a:t>
            </a:r>
            <a:r>
              <a:rPr lang="tr-TR" dirty="0" smtClean="0">
                <a:hlinkClick r:id="rId2"/>
              </a:rPr>
              <a:t> / Türk Öğretmen </a:t>
            </a:r>
            <a:r>
              <a:rPr lang="tr-TR" dirty="0" err="1" smtClean="0">
                <a:hlinkClick r:id="rId2"/>
              </a:rPr>
              <a:t>Çalıştayı</a:t>
            </a:r>
            <a:r>
              <a:rPr lang="tr-TR" dirty="0" smtClean="0">
                <a:hlinkClick r:id="rId2"/>
              </a:rPr>
              <a:t> 7 </a:t>
            </a:r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539552" y="23488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26 </a:t>
            </a:r>
            <a:r>
              <a:rPr lang="tr-TR" dirty="0" err="1" smtClean="0"/>
              <a:t>Jun</a:t>
            </a:r>
            <a:r>
              <a:rPr lang="tr-TR" dirty="0" smtClean="0"/>
              <a:t> - 01 </a:t>
            </a:r>
            <a:r>
              <a:rPr lang="tr-TR" dirty="0" smtClean="0"/>
              <a:t>Jul 2016</a:t>
            </a:r>
            <a:r>
              <a:rPr lang="tr-TR" dirty="0" smtClean="0"/>
              <a:t> </a:t>
            </a:r>
            <a:r>
              <a:rPr lang="tr-TR" dirty="0" err="1" smtClean="0">
                <a:hlinkClick r:id="rId3"/>
              </a:rPr>
              <a:t>Turkish</a:t>
            </a:r>
            <a:r>
              <a:rPr lang="tr-TR" dirty="0" smtClean="0">
                <a:hlinkClick r:id="rId3"/>
              </a:rPr>
              <a:t> </a:t>
            </a:r>
            <a:r>
              <a:rPr lang="tr-TR" dirty="0" err="1" smtClean="0">
                <a:hlinkClick r:id="rId3"/>
              </a:rPr>
              <a:t>Teacher</a:t>
            </a:r>
            <a:r>
              <a:rPr lang="tr-TR" dirty="0" smtClean="0">
                <a:hlinkClick r:id="rId3"/>
              </a:rPr>
              <a:t> </a:t>
            </a:r>
            <a:r>
              <a:rPr lang="tr-TR" dirty="0" err="1" smtClean="0">
                <a:hlinkClick r:id="rId3"/>
              </a:rPr>
              <a:t>Programme</a:t>
            </a:r>
            <a:r>
              <a:rPr lang="tr-TR" dirty="0" smtClean="0">
                <a:hlinkClick r:id="rId3"/>
              </a:rPr>
              <a:t> / Türk Öğretmen </a:t>
            </a:r>
            <a:r>
              <a:rPr lang="tr-TR" dirty="0" err="1" smtClean="0">
                <a:hlinkClick r:id="rId3"/>
              </a:rPr>
              <a:t>Çalıştayı</a:t>
            </a:r>
            <a:r>
              <a:rPr lang="tr-TR" dirty="0" smtClean="0">
                <a:hlinkClick r:id="rId3"/>
              </a:rPr>
              <a:t> 6 </a:t>
            </a:r>
            <a:endParaRPr lang="tr-TR" dirty="0"/>
          </a:p>
        </p:txBody>
      </p:sp>
      <p:sp>
        <p:nvSpPr>
          <p:cNvPr id="8" name="7 Dikdörtgen"/>
          <p:cNvSpPr/>
          <p:nvPr/>
        </p:nvSpPr>
        <p:spPr>
          <a:xfrm>
            <a:off x="504056" y="306896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31 Jan - 05 </a:t>
            </a:r>
            <a:r>
              <a:rPr lang="en-US" dirty="0" smtClean="0"/>
              <a:t>Feb</a:t>
            </a:r>
            <a:r>
              <a:rPr lang="tr-TR" dirty="0" smtClean="0"/>
              <a:t> 2016 </a:t>
            </a:r>
            <a:r>
              <a:rPr lang="en-US" dirty="0" smtClean="0">
                <a:hlinkClick r:id="rId4"/>
              </a:rPr>
              <a:t>Turkish </a:t>
            </a:r>
            <a:r>
              <a:rPr lang="en-US" dirty="0" smtClean="0">
                <a:hlinkClick r:id="rId4"/>
              </a:rPr>
              <a:t>Teachers Program / </a:t>
            </a:r>
            <a:r>
              <a:rPr lang="en-US" dirty="0" err="1" smtClean="0">
                <a:hlinkClick r:id="rId4"/>
              </a:rPr>
              <a:t>Türk</a:t>
            </a:r>
            <a:r>
              <a:rPr lang="en-US" dirty="0" smtClean="0">
                <a:hlinkClick r:id="rId4"/>
              </a:rPr>
              <a:t> </a:t>
            </a:r>
            <a:r>
              <a:rPr lang="en-US" dirty="0" err="1" smtClean="0">
                <a:hlinkClick r:id="rId4"/>
              </a:rPr>
              <a:t>Öğretmen</a:t>
            </a:r>
            <a:r>
              <a:rPr lang="en-US" dirty="0" smtClean="0">
                <a:hlinkClick r:id="rId4"/>
              </a:rPr>
              <a:t> </a:t>
            </a:r>
            <a:r>
              <a:rPr lang="en-US" dirty="0" err="1" smtClean="0">
                <a:hlinkClick r:id="rId4"/>
              </a:rPr>
              <a:t>Çalıştayı</a:t>
            </a:r>
            <a:r>
              <a:rPr lang="en-US" dirty="0" smtClean="0">
                <a:hlinkClick r:id="rId4"/>
              </a:rPr>
              <a:t> 5 </a:t>
            </a:r>
            <a:endParaRPr lang="tr-TR" dirty="0"/>
          </a:p>
        </p:txBody>
      </p:sp>
      <p:sp>
        <p:nvSpPr>
          <p:cNvPr id="9" name="8 Dikdörtgen"/>
          <p:cNvSpPr/>
          <p:nvPr/>
        </p:nvSpPr>
        <p:spPr>
          <a:xfrm>
            <a:off x="539552" y="37890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19 Jul - 24 </a:t>
            </a:r>
            <a:r>
              <a:rPr lang="tr-TR" dirty="0" smtClean="0"/>
              <a:t>Jul 2015</a:t>
            </a:r>
            <a:r>
              <a:rPr lang="tr-TR" dirty="0" smtClean="0"/>
              <a:t> </a:t>
            </a:r>
            <a:r>
              <a:rPr lang="tr-TR" dirty="0" err="1" smtClean="0">
                <a:hlinkClick r:id="rId5"/>
              </a:rPr>
              <a:t>Turkish</a:t>
            </a:r>
            <a:r>
              <a:rPr lang="tr-TR" dirty="0" smtClean="0">
                <a:hlinkClick r:id="rId5"/>
              </a:rPr>
              <a:t> </a:t>
            </a:r>
            <a:r>
              <a:rPr lang="tr-TR" dirty="0" err="1" smtClean="0">
                <a:hlinkClick r:id="rId5"/>
              </a:rPr>
              <a:t>Teachers</a:t>
            </a:r>
            <a:r>
              <a:rPr lang="tr-TR" dirty="0" smtClean="0">
                <a:hlinkClick r:id="rId5"/>
              </a:rPr>
              <a:t> Program / Türk Öğretmen </a:t>
            </a:r>
            <a:r>
              <a:rPr lang="tr-TR" dirty="0" err="1" smtClean="0">
                <a:hlinkClick r:id="rId5"/>
              </a:rPr>
              <a:t>Çalıştayı</a:t>
            </a:r>
            <a:r>
              <a:rPr lang="tr-TR" dirty="0" smtClean="0">
                <a:hlinkClick r:id="rId5"/>
              </a:rPr>
              <a:t> 4 </a:t>
            </a:r>
            <a:endParaRPr lang="tr-TR" dirty="0"/>
          </a:p>
        </p:txBody>
      </p:sp>
      <p:sp>
        <p:nvSpPr>
          <p:cNvPr id="10" name="9 Dikdörtgen"/>
          <p:cNvSpPr/>
          <p:nvPr/>
        </p:nvSpPr>
        <p:spPr>
          <a:xfrm>
            <a:off x="547131" y="4571836"/>
            <a:ext cx="5032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25 Jan - 30 </a:t>
            </a:r>
            <a:r>
              <a:rPr lang="en-US" dirty="0" smtClean="0"/>
              <a:t>Jan</a:t>
            </a:r>
            <a:r>
              <a:rPr lang="tr-TR" dirty="0" smtClean="0"/>
              <a:t> 2015</a:t>
            </a:r>
            <a:r>
              <a:rPr lang="en-US" dirty="0" smtClean="0"/>
              <a:t> </a:t>
            </a:r>
            <a:r>
              <a:rPr lang="en-US" dirty="0" smtClean="0">
                <a:hlinkClick r:id="rId6"/>
              </a:rPr>
              <a:t>Turkish Teachers </a:t>
            </a:r>
            <a:r>
              <a:rPr lang="en-US" dirty="0" err="1" smtClean="0">
                <a:hlinkClick r:id="rId6"/>
              </a:rPr>
              <a:t>Programme</a:t>
            </a:r>
            <a:r>
              <a:rPr lang="en-US" dirty="0" smtClean="0">
                <a:hlinkClick r:id="rId6"/>
              </a:rPr>
              <a:t> 3 </a:t>
            </a:r>
            <a:endParaRPr lang="tr-TR" dirty="0"/>
          </a:p>
        </p:txBody>
      </p:sp>
      <p:sp>
        <p:nvSpPr>
          <p:cNvPr id="11" name="10 Dikdörtgen"/>
          <p:cNvSpPr/>
          <p:nvPr/>
        </p:nvSpPr>
        <p:spPr>
          <a:xfrm>
            <a:off x="539552" y="5003884"/>
            <a:ext cx="4863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27 Jul - 01 </a:t>
            </a:r>
            <a:r>
              <a:rPr lang="en-US" dirty="0" smtClean="0"/>
              <a:t>Aug</a:t>
            </a:r>
            <a:r>
              <a:rPr lang="tr-TR" dirty="0" smtClean="0"/>
              <a:t> 2014</a:t>
            </a:r>
            <a:r>
              <a:rPr lang="en-US" dirty="0" smtClean="0"/>
              <a:t> </a:t>
            </a:r>
            <a:r>
              <a:rPr lang="en-US" dirty="0" smtClean="0">
                <a:hlinkClick r:id="rId7"/>
              </a:rPr>
              <a:t>Turkish Teachers </a:t>
            </a:r>
            <a:r>
              <a:rPr lang="en-US" dirty="0" err="1" smtClean="0">
                <a:hlinkClick r:id="rId7"/>
              </a:rPr>
              <a:t>Programme</a:t>
            </a:r>
            <a:r>
              <a:rPr lang="en-US" dirty="0" smtClean="0">
                <a:hlinkClick r:id="rId7"/>
              </a:rPr>
              <a:t> </a:t>
            </a:r>
            <a:endParaRPr lang="tr-TR" dirty="0"/>
          </a:p>
        </p:txBody>
      </p:sp>
      <p:sp>
        <p:nvSpPr>
          <p:cNvPr id="12" name="11 Dikdörtgen"/>
          <p:cNvSpPr/>
          <p:nvPr/>
        </p:nvSpPr>
        <p:spPr>
          <a:xfrm>
            <a:off x="539552" y="5445224"/>
            <a:ext cx="4930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23 Feb - 27 </a:t>
            </a:r>
            <a:r>
              <a:rPr lang="en-US" dirty="0" smtClean="0"/>
              <a:t>Feb</a:t>
            </a:r>
            <a:r>
              <a:rPr lang="tr-TR" dirty="0" smtClean="0"/>
              <a:t> 2014</a:t>
            </a:r>
            <a:r>
              <a:rPr lang="en-US" dirty="0" smtClean="0"/>
              <a:t> </a:t>
            </a:r>
            <a:r>
              <a:rPr lang="en-US" dirty="0" smtClean="0">
                <a:hlinkClick r:id="rId8"/>
              </a:rPr>
              <a:t>Turkish Teachers </a:t>
            </a:r>
            <a:r>
              <a:rPr lang="en-US" dirty="0" err="1" smtClean="0">
                <a:hlinkClick r:id="rId8"/>
              </a:rPr>
              <a:t>Programme</a:t>
            </a:r>
            <a:r>
              <a:rPr lang="en-US" dirty="0" smtClean="0">
                <a:hlinkClick r:id="rId8"/>
              </a:rPr>
              <a:t> </a:t>
            </a:r>
            <a:endParaRPr lang="tr-TR" dirty="0"/>
          </a:p>
        </p:txBody>
      </p:sp>
      <p:sp>
        <p:nvSpPr>
          <p:cNvPr id="13" name="12 Metin kutusu"/>
          <p:cNvSpPr txBox="1"/>
          <p:nvPr/>
        </p:nvSpPr>
        <p:spPr>
          <a:xfrm>
            <a:off x="6228184" y="4826675"/>
            <a:ext cx="20162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7 </a:t>
            </a:r>
            <a:r>
              <a:rPr lang="tr-TR" b="1" dirty="0" err="1" smtClean="0"/>
              <a:t>Programs</a:t>
            </a:r>
            <a:r>
              <a:rPr lang="tr-TR" b="1" dirty="0" smtClean="0"/>
              <a:t> </a:t>
            </a:r>
            <a:r>
              <a:rPr lang="tr-TR" b="1" dirty="0" err="1" smtClean="0"/>
              <a:t>conducted</a:t>
            </a:r>
            <a:r>
              <a:rPr lang="tr-TR" b="1" dirty="0" smtClean="0"/>
              <a:t> in </a:t>
            </a: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last</a:t>
            </a:r>
            <a:r>
              <a:rPr lang="tr-TR" b="1" dirty="0" smtClean="0"/>
              <a:t> 3 </a:t>
            </a:r>
            <a:r>
              <a:rPr lang="tr-TR" b="1" dirty="0" err="1" smtClean="0"/>
              <a:t>years</a:t>
            </a:r>
            <a:endParaRPr lang="tr-TR" b="1" dirty="0" smtClean="0"/>
          </a:p>
          <a:p>
            <a:endParaRPr lang="tr-TR" b="1" dirty="0" smtClean="0"/>
          </a:p>
          <a:p>
            <a:r>
              <a:rPr lang="tr-TR" b="1" dirty="0" smtClean="0"/>
              <a:t>&gt;250 </a:t>
            </a:r>
            <a:r>
              <a:rPr lang="tr-TR" b="1" dirty="0" err="1" smtClean="0"/>
              <a:t>teachers</a:t>
            </a:r>
            <a:endParaRPr lang="tr-TR" b="1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 l="32775" t="16400" r="22338" b="4851"/>
          <a:stretch>
            <a:fillRect/>
          </a:stretch>
        </p:blipFill>
        <p:spPr bwMode="auto">
          <a:xfrm rot="474922">
            <a:off x="5652120" y="1412776"/>
            <a:ext cx="2808312" cy="2771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 smtClean="0"/>
              <a:t>Various</a:t>
            </a:r>
            <a:r>
              <a:rPr lang="tr-TR" dirty="0" smtClean="0"/>
              <a:t> </a:t>
            </a:r>
            <a:r>
              <a:rPr lang="tr-TR" dirty="0" err="1" smtClean="0"/>
              <a:t>summer</a:t>
            </a:r>
            <a:r>
              <a:rPr lang="tr-TR" dirty="0" smtClean="0"/>
              <a:t>/</a:t>
            </a:r>
            <a:r>
              <a:rPr lang="tr-TR" dirty="0" err="1" smtClean="0"/>
              <a:t>winter</a:t>
            </a:r>
            <a:r>
              <a:rPr lang="tr-TR" dirty="0" smtClean="0"/>
              <a:t> </a:t>
            </a:r>
            <a:r>
              <a:rPr lang="tr-TR" dirty="0" err="1" smtClean="0"/>
              <a:t>schools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physics</a:t>
            </a:r>
            <a:r>
              <a:rPr lang="tr-TR" dirty="0" smtClean="0"/>
              <a:t> </a:t>
            </a:r>
            <a:r>
              <a:rPr lang="tr-TR" dirty="0" err="1" smtClean="0"/>
              <a:t>sudents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tr-TR" dirty="0" err="1" smtClean="0"/>
              <a:t>Some</a:t>
            </a:r>
            <a:r>
              <a:rPr lang="tr-TR" dirty="0" smtClean="0"/>
              <a:t> </a:t>
            </a:r>
            <a:r>
              <a:rPr lang="tr-TR" dirty="0" err="1" smtClean="0"/>
              <a:t>examples</a:t>
            </a:r>
            <a:r>
              <a:rPr lang="tr-TR" dirty="0" smtClean="0"/>
              <a:t>: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tr-TR" b="1" dirty="0" err="1" smtClean="0"/>
              <a:t>Particle</a:t>
            </a:r>
            <a:r>
              <a:rPr lang="tr-TR" b="1" dirty="0" smtClean="0"/>
              <a:t> </a:t>
            </a:r>
            <a:r>
              <a:rPr lang="tr-TR" b="1" dirty="0" err="1" smtClean="0"/>
              <a:t>Accelerators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Detectors</a:t>
            </a:r>
            <a:r>
              <a:rPr lang="tr-TR" b="1" dirty="0" smtClean="0"/>
              <a:t> </a:t>
            </a:r>
            <a:r>
              <a:rPr lang="tr-TR" b="1" dirty="0" err="1" smtClean="0"/>
              <a:t>Summer</a:t>
            </a:r>
            <a:r>
              <a:rPr lang="tr-TR" b="1" dirty="0" smtClean="0"/>
              <a:t> </a:t>
            </a:r>
            <a:r>
              <a:rPr lang="tr-TR" b="1" dirty="0" err="1" smtClean="0"/>
              <a:t>Schools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sz="3100" dirty="0" err="1" smtClean="0"/>
              <a:t>Organized</a:t>
            </a:r>
            <a:r>
              <a:rPr lang="tr-TR" sz="3100" dirty="0" smtClean="0"/>
              <a:t> </a:t>
            </a:r>
            <a:r>
              <a:rPr lang="tr-TR" sz="3100" dirty="0" err="1" smtClean="0"/>
              <a:t>by</a:t>
            </a:r>
            <a:r>
              <a:rPr lang="tr-TR" sz="3100" dirty="0" smtClean="0"/>
              <a:t> </a:t>
            </a:r>
            <a:r>
              <a:rPr lang="tr-TR" sz="3100" b="1" dirty="0" err="1" smtClean="0"/>
              <a:t>Turkish</a:t>
            </a:r>
            <a:r>
              <a:rPr lang="tr-TR" sz="3100" b="1" dirty="0" smtClean="0"/>
              <a:t> </a:t>
            </a:r>
            <a:r>
              <a:rPr lang="tr-TR" sz="3100" b="1" dirty="0" err="1" smtClean="0"/>
              <a:t>Physical</a:t>
            </a:r>
            <a:r>
              <a:rPr lang="tr-TR" sz="3100" b="1" dirty="0" smtClean="0"/>
              <a:t> </a:t>
            </a:r>
            <a:r>
              <a:rPr lang="tr-TR" sz="3100" b="1" dirty="0" err="1" smtClean="0"/>
              <a:t>Society</a:t>
            </a:r>
            <a:endParaRPr lang="tr-TR" sz="3100" b="1" dirty="0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539552" y="234888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tr-TR" sz="3200" dirty="0" smtClean="0"/>
              <a:t>13 </a:t>
            </a:r>
            <a:r>
              <a:rPr lang="tr-TR" sz="3200" dirty="0" err="1" smtClean="0"/>
              <a:t>Schools</a:t>
            </a:r>
            <a:r>
              <a:rPr lang="tr-TR" sz="3200" dirty="0" smtClean="0"/>
              <a:t> </a:t>
            </a:r>
            <a:r>
              <a:rPr lang="tr-TR" sz="3200" dirty="0" err="1" smtClean="0"/>
              <a:t>organized</a:t>
            </a:r>
            <a:r>
              <a:rPr lang="tr-TR" sz="3200" dirty="0" smtClean="0"/>
              <a:t> </a:t>
            </a:r>
          </a:p>
          <a:p>
            <a:pPr fontAlgn="base"/>
            <a:r>
              <a:rPr lang="tr-TR" sz="3200" dirty="0" smtClean="0"/>
              <a:t>since 2005</a:t>
            </a:r>
            <a:endParaRPr lang="tr-TR" sz="3200" dirty="0"/>
          </a:p>
        </p:txBody>
      </p:sp>
      <p:pic>
        <p:nvPicPr>
          <p:cNvPr id="3078" name="Picture 6" descr="http://www.tfd.com.tr/uphdyo/5/images/grup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204864"/>
            <a:ext cx="3275856" cy="2456892"/>
          </a:xfrm>
          <a:prstGeom prst="rect">
            <a:avLst/>
          </a:prstGeom>
          <a:noFill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 l="36909" t="38450" r="11707" b="22700"/>
          <a:stretch>
            <a:fillRect/>
          </a:stretch>
        </p:blipFill>
        <p:spPr bwMode="auto">
          <a:xfrm>
            <a:off x="323528" y="3645024"/>
            <a:ext cx="474085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http://www.tfd.com.tr/uphdyo/4/images/yazokulu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4581128"/>
            <a:ext cx="2448272" cy="18362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School</a:t>
            </a:r>
            <a:r>
              <a:rPr lang="tr-TR" dirty="0" smtClean="0"/>
              <a:t> on </a:t>
            </a:r>
            <a:r>
              <a:rPr lang="tr-TR" dirty="0" err="1" smtClean="0"/>
              <a:t>Computational</a:t>
            </a:r>
            <a:r>
              <a:rPr lang="tr-TR" dirty="0" smtClean="0"/>
              <a:t> </a:t>
            </a:r>
            <a:r>
              <a:rPr lang="tr-TR" dirty="0" err="1" smtClean="0"/>
              <a:t>Applications</a:t>
            </a:r>
            <a:r>
              <a:rPr lang="tr-TR" dirty="0" smtClean="0"/>
              <a:t> in </a:t>
            </a:r>
            <a:r>
              <a:rPr lang="tr-TR" dirty="0" err="1" smtClean="0"/>
              <a:t>Accelerator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Particle</a:t>
            </a:r>
            <a:r>
              <a:rPr lang="tr-TR" dirty="0" smtClean="0"/>
              <a:t> </a:t>
            </a:r>
            <a:r>
              <a:rPr lang="tr-TR" dirty="0" err="1" smtClean="0"/>
              <a:t>Physics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Jan</a:t>
            </a:r>
            <a:r>
              <a:rPr lang="tr-TR" dirty="0" smtClean="0"/>
              <a:t> 2009 – Çukurova </a:t>
            </a:r>
            <a:r>
              <a:rPr lang="tr-TR" dirty="0" err="1" smtClean="0"/>
              <a:t>Univeristy</a:t>
            </a:r>
            <a:endParaRPr lang="tr-TR" dirty="0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5</a:t>
            </a:fld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l="6788" t="12201" r="17023" b="13250"/>
          <a:stretch>
            <a:fillRect/>
          </a:stretch>
        </p:blipFill>
        <p:spPr bwMode="auto">
          <a:xfrm>
            <a:off x="467544" y="1700808"/>
            <a:ext cx="824238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tr-TR" dirty="0" err="1" smtClean="0"/>
              <a:t>1</a:t>
            </a:r>
            <a:r>
              <a:rPr lang="tr-TR" baseline="30000" dirty="0" err="1" smtClean="0"/>
              <a:t>st</a:t>
            </a:r>
            <a:r>
              <a:rPr lang="tr-TR" dirty="0" smtClean="0"/>
              <a:t> </a:t>
            </a:r>
            <a:r>
              <a:rPr lang="tr-TR" dirty="0" err="1" smtClean="0"/>
              <a:t>ISOTDAQ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hosted</a:t>
            </a:r>
            <a:r>
              <a:rPr lang="tr-TR" dirty="0" smtClean="0"/>
              <a:t> in Ankara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br>
              <a:rPr lang="tr-TR" dirty="0" smtClean="0"/>
            </a:br>
            <a:r>
              <a:rPr lang="tr-TR" b="1" dirty="0" smtClean="0"/>
              <a:t>TAEK </a:t>
            </a:r>
            <a:r>
              <a:rPr lang="tr-TR" dirty="0" smtClean="0"/>
              <a:t>(2010)</a:t>
            </a:r>
            <a:endParaRPr lang="tr-TR" dirty="0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6</a:t>
            </a:fld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2144" t="15350" r="13479" b="29000"/>
          <a:stretch>
            <a:fillRect/>
          </a:stretch>
        </p:blipFill>
        <p:spPr bwMode="auto">
          <a:xfrm>
            <a:off x="323528" y="2564904"/>
            <a:ext cx="7848872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37007" t="15350" r="28147" b="2751"/>
          <a:stretch>
            <a:fillRect/>
          </a:stretch>
        </p:blipFill>
        <p:spPr bwMode="auto">
          <a:xfrm>
            <a:off x="4716016" y="260648"/>
            <a:ext cx="4248472" cy="5616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7</a:t>
            </a:fld>
            <a:endParaRPr lang="tr-T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21553" t="11151" r="13479" b="2751"/>
          <a:stretch>
            <a:fillRect/>
          </a:stretch>
        </p:blipFill>
        <p:spPr bwMode="auto">
          <a:xfrm>
            <a:off x="0" y="0"/>
            <a:ext cx="9144000" cy="681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School</a:t>
            </a:r>
            <a:r>
              <a:rPr lang="tr-TR" dirty="0" smtClean="0"/>
              <a:t> on </a:t>
            </a:r>
            <a:r>
              <a:rPr lang="tr-TR" dirty="0" err="1" smtClean="0"/>
              <a:t>Computational</a:t>
            </a:r>
            <a:r>
              <a:rPr lang="tr-TR" dirty="0" smtClean="0"/>
              <a:t> </a:t>
            </a:r>
            <a:r>
              <a:rPr lang="tr-TR" dirty="0" err="1" smtClean="0"/>
              <a:t>Applications</a:t>
            </a:r>
            <a:r>
              <a:rPr lang="tr-TR" dirty="0" smtClean="0"/>
              <a:t> in </a:t>
            </a:r>
            <a:r>
              <a:rPr lang="tr-TR" dirty="0" err="1" smtClean="0"/>
              <a:t>Accelerator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Particle</a:t>
            </a:r>
            <a:r>
              <a:rPr lang="tr-TR" dirty="0" smtClean="0"/>
              <a:t> </a:t>
            </a:r>
            <a:r>
              <a:rPr lang="tr-TR" dirty="0" err="1" smtClean="0"/>
              <a:t>Physics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Feb</a:t>
            </a:r>
            <a:r>
              <a:rPr lang="tr-TR" dirty="0" smtClean="0"/>
              <a:t> 2012 </a:t>
            </a:r>
            <a:r>
              <a:rPr lang="tr-TR" dirty="0" smtClean="0"/>
              <a:t>– </a:t>
            </a:r>
            <a:r>
              <a:rPr lang="tr-TR" dirty="0" smtClean="0"/>
              <a:t>Kafkas </a:t>
            </a:r>
            <a:r>
              <a:rPr lang="tr-TR" dirty="0" err="1" smtClean="0"/>
              <a:t>Univeristy</a:t>
            </a:r>
            <a:endParaRPr lang="tr-TR" dirty="0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17419" t="17450" r="19385" b="2751"/>
          <a:stretch>
            <a:fillRect/>
          </a:stretch>
        </p:blipFill>
        <p:spPr bwMode="auto">
          <a:xfrm>
            <a:off x="1451969" y="1914813"/>
            <a:ext cx="6288383" cy="446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Summer</a:t>
            </a:r>
            <a:r>
              <a:rPr lang="tr-TR" dirty="0" smtClean="0"/>
              <a:t> </a:t>
            </a:r>
            <a:r>
              <a:rPr lang="tr-TR" dirty="0" err="1" smtClean="0"/>
              <a:t>School</a:t>
            </a:r>
            <a:r>
              <a:rPr lang="tr-TR" dirty="0" smtClean="0"/>
              <a:t> on Monte </a:t>
            </a:r>
            <a:r>
              <a:rPr lang="tr-TR" dirty="0" err="1" smtClean="0"/>
              <a:t>Carlo</a:t>
            </a:r>
            <a:r>
              <a:rPr lang="tr-TR" dirty="0" smtClean="0"/>
              <a:t> </a:t>
            </a:r>
            <a:r>
              <a:rPr lang="tr-TR" dirty="0" err="1" smtClean="0"/>
              <a:t>Applications</a:t>
            </a:r>
            <a:r>
              <a:rPr lang="tr-TR" dirty="0" smtClean="0"/>
              <a:t> in </a:t>
            </a:r>
            <a:r>
              <a:rPr lang="tr-TR" dirty="0" err="1" smtClean="0"/>
              <a:t>Nuclear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Particle</a:t>
            </a:r>
            <a:r>
              <a:rPr lang="tr-TR" dirty="0" smtClean="0"/>
              <a:t> </a:t>
            </a:r>
            <a:r>
              <a:rPr lang="tr-TR" dirty="0" err="1" smtClean="0"/>
              <a:t>Physics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May 2012 – Bitlis Eren </a:t>
            </a:r>
            <a:r>
              <a:rPr lang="tr-TR" dirty="0" err="1" smtClean="0"/>
              <a:t>University</a:t>
            </a:r>
            <a:endParaRPr lang="tr-TR" dirty="0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9</a:t>
            </a:fld>
            <a:endParaRPr lang="tr-T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12103" t="13251" r="15841" b="14300"/>
          <a:stretch>
            <a:fillRect/>
          </a:stretch>
        </p:blipFill>
        <p:spPr bwMode="auto">
          <a:xfrm>
            <a:off x="1187624" y="2348880"/>
            <a:ext cx="6552728" cy="370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Energy</a:t>
            </a:r>
            <a:r>
              <a:rPr lang="tr-TR" dirty="0" smtClean="0"/>
              <a:t> </a:t>
            </a:r>
            <a:r>
              <a:rPr lang="tr-TR" dirty="0" err="1" smtClean="0"/>
              <a:t>Physics</a:t>
            </a:r>
            <a:r>
              <a:rPr lang="tr-TR" dirty="0" smtClean="0"/>
              <a:t> </a:t>
            </a:r>
            <a:r>
              <a:rPr lang="tr-TR" dirty="0" err="1" smtClean="0"/>
              <a:t>Winter</a:t>
            </a:r>
            <a:r>
              <a:rPr lang="tr-TR" dirty="0" smtClean="0"/>
              <a:t> </a:t>
            </a:r>
            <a:r>
              <a:rPr lang="tr-TR" dirty="0" err="1" smtClean="0"/>
              <a:t>School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Feb</a:t>
            </a:r>
            <a:r>
              <a:rPr lang="tr-TR" dirty="0" smtClean="0"/>
              <a:t>. 2013 – Uludağ </a:t>
            </a:r>
            <a:r>
              <a:rPr lang="tr-TR" dirty="0" err="1" smtClean="0"/>
              <a:t>university</a:t>
            </a:r>
            <a:endParaRPr lang="tr-TR" dirty="0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10</a:t>
            </a:fld>
            <a:endParaRPr lang="tr-T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11513" t="13251" r="15841" b="16400"/>
          <a:stretch>
            <a:fillRect/>
          </a:stretch>
        </p:blipFill>
        <p:spPr bwMode="auto">
          <a:xfrm>
            <a:off x="467544" y="1844824"/>
            <a:ext cx="753504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11</a:t>
            </a:fld>
            <a:endParaRPr lang="tr-TR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 l="34644" t="11151" r="8066" b="5901"/>
          <a:stretch>
            <a:fillRect/>
          </a:stretch>
        </p:blipFill>
        <p:spPr bwMode="auto">
          <a:xfrm>
            <a:off x="539552" y="116632"/>
            <a:ext cx="8100392" cy="659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Programming</a:t>
            </a:r>
            <a:r>
              <a:rPr lang="tr-TR" dirty="0" smtClean="0"/>
              <a:t> </a:t>
            </a:r>
            <a:r>
              <a:rPr lang="tr-TR" dirty="0" err="1" smtClean="0"/>
              <a:t>Particles</a:t>
            </a:r>
            <a:r>
              <a:rPr lang="tr-TR" dirty="0" smtClean="0"/>
              <a:t> on </a:t>
            </a:r>
            <a:r>
              <a:rPr lang="tr-TR" dirty="0" err="1" smtClean="0"/>
              <a:t>Every</a:t>
            </a:r>
            <a:r>
              <a:rPr lang="tr-TR" dirty="0" smtClean="0"/>
              <a:t> </a:t>
            </a:r>
            <a:r>
              <a:rPr lang="tr-TR" dirty="0" err="1" smtClean="0"/>
              <a:t>Subject</a:t>
            </a:r>
            <a:r>
              <a:rPr lang="tr-TR" dirty="0" smtClean="0"/>
              <a:t> (</a:t>
            </a:r>
            <a:r>
              <a:rPr lang="tr-TR" dirty="0" err="1" smtClean="0"/>
              <a:t>HÜPP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12</a:t>
            </a:fld>
            <a:endParaRPr lang="tr-TR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 l="9247" t="13251" r="47047" b="6951"/>
          <a:stretch>
            <a:fillRect/>
          </a:stretch>
        </p:blipFill>
        <p:spPr bwMode="auto">
          <a:xfrm>
            <a:off x="467544" y="1556792"/>
            <a:ext cx="455734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Metin kutusu"/>
          <p:cNvSpPr txBox="1"/>
          <p:nvPr/>
        </p:nvSpPr>
        <p:spPr>
          <a:xfrm>
            <a:off x="5940152" y="1556792"/>
            <a:ext cx="24482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A </a:t>
            </a:r>
            <a:r>
              <a:rPr lang="tr-TR" sz="2800" dirty="0" err="1" smtClean="0"/>
              <a:t>study</a:t>
            </a:r>
            <a:r>
              <a:rPr lang="tr-TR" sz="2800" dirty="0" smtClean="0"/>
              <a:t> </a:t>
            </a:r>
            <a:r>
              <a:rPr lang="tr-TR" sz="2800" dirty="0" err="1" smtClean="0"/>
              <a:t>group</a:t>
            </a:r>
            <a:r>
              <a:rPr lang="tr-TR" sz="2800" dirty="0" smtClean="0"/>
              <a:t> </a:t>
            </a:r>
            <a:r>
              <a:rPr lang="tr-TR" sz="2800" dirty="0" err="1" smtClean="0"/>
              <a:t>by</a:t>
            </a:r>
            <a:r>
              <a:rPr lang="tr-TR" sz="2800" dirty="0" smtClean="0"/>
              <a:t> </a:t>
            </a:r>
            <a:r>
              <a:rPr lang="tr-TR" sz="2800" dirty="0" err="1" smtClean="0"/>
              <a:t>students</a:t>
            </a:r>
            <a:r>
              <a:rPr lang="tr-TR" sz="2800" dirty="0" smtClean="0"/>
              <a:t> </a:t>
            </a:r>
            <a:r>
              <a:rPr lang="tr-TR" sz="2800" dirty="0" err="1" smtClean="0"/>
              <a:t>interested</a:t>
            </a:r>
            <a:r>
              <a:rPr lang="tr-TR" sz="2800" dirty="0" smtClean="0"/>
              <a:t> in </a:t>
            </a:r>
            <a:r>
              <a:rPr lang="tr-TR" sz="2800" dirty="0" err="1" smtClean="0"/>
              <a:t>particle</a:t>
            </a:r>
            <a:r>
              <a:rPr lang="tr-TR" sz="2800" dirty="0" smtClean="0"/>
              <a:t> </a:t>
            </a:r>
            <a:r>
              <a:rPr lang="tr-TR" sz="2800" dirty="0" err="1" smtClean="0"/>
              <a:t>physics</a:t>
            </a:r>
            <a:r>
              <a:rPr lang="tr-TR" sz="2800" dirty="0" smtClean="0"/>
              <a:t>.</a:t>
            </a:r>
          </a:p>
          <a:p>
            <a:endParaRPr lang="tr-TR" sz="2800" dirty="0" smtClean="0"/>
          </a:p>
          <a:p>
            <a:r>
              <a:rPr lang="tr-TR" sz="2800" dirty="0" err="1" smtClean="0"/>
              <a:t>Many</a:t>
            </a:r>
            <a:r>
              <a:rPr lang="tr-TR" sz="2800" dirty="0" smtClean="0"/>
              <a:t> </a:t>
            </a:r>
            <a:r>
              <a:rPr lang="tr-TR" sz="2800" dirty="0" err="1" smtClean="0"/>
              <a:t>meetings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also</a:t>
            </a:r>
            <a:r>
              <a:rPr lang="tr-TR" sz="2800" dirty="0" smtClean="0"/>
              <a:t> online </a:t>
            </a:r>
            <a:r>
              <a:rPr lang="tr-TR" sz="2800" dirty="0" err="1" smtClean="0"/>
              <a:t>activities</a:t>
            </a:r>
            <a:r>
              <a:rPr lang="tr-TR" sz="2800" dirty="0" smtClean="0"/>
              <a:t> </a:t>
            </a:r>
            <a:r>
              <a:rPr lang="tr-TR" sz="2800" dirty="0" err="1" smtClean="0"/>
              <a:t>organized</a:t>
            </a:r>
            <a:r>
              <a:rPr lang="tr-TR" sz="2800" dirty="0" smtClean="0"/>
              <a:t> since 2011 (at </a:t>
            </a:r>
            <a:r>
              <a:rPr lang="tr-TR" sz="2800" dirty="0" err="1" smtClean="0"/>
              <a:t>least</a:t>
            </a:r>
            <a:r>
              <a:rPr lang="tr-TR" sz="2800" dirty="0" smtClean="0"/>
              <a:t> 10 </a:t>
            </a:r>
            <a:r>
              <a:rPr lang="tr-TR" sz="2800" dirty="0" err="1" smtClean="0"/>
              <a:t>events</a:t>
            </a:r>
            <a:r>
              <a:rPr lang="tr-TR" sz="2800" dirty="0" smtClean="0"/>
              <a:t>/</a:t>
            </a:r>
            <a:r>
              <a:rPr lang="tr-TR" sz="2800" dirty="0" err="1" smtClean="0"/>
              <a:t>year</a:t>
            </a:r>
            <a:r>
              <a:rPr lang="tr-TR" sz="2800" dirty="0" smtClean="0"/>
              <a:t>)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Personal</a:t>
            </a:r>
            <a:r>
              <a:rPr lang="tr-TR" dirty="0" smtClean="0"/>
              <a:t> </a:t>
            </a:r>
            <a:r>
              <a:rPr lang="tr-TR" dirty="0" err="1" smtClean="0"/>
              <a:t>activities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many</a:t>
            </a:r>
            <a:r>
              <a:rPr lang="tr-TR" dirty="0" smtClean="0"/>
              <a:t> of us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Many</a:t>
            </a:r>
            <a:r>
              <a:rPr lang="tr-TR" dirty="0" smtClean="0"/>
              <a:t> </a:t>
            </a:r>
            <a:r>
              <a:rPr lang="tr-TR" dirty="0" err="1" smtClean="0"/>
              <a:t>conference</a:t>
            </a:r>
            <a:r>
              <a:rPr lang="tr-TR" dirty="0" smtClean="0"/>
              <a:t> </a:t>
            </a:r>
            <a:r>
              <a:rPr lang="tr-TR" dirty="0" err="1" smtClean="0"/>
              <a:t>talks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schools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Public</a:t>
            </a:r>
            <a:r>
              <a:rPr lang="tr-TR" dirty="0" smtClean="0"/>
              <a:t> </a:t>
            </a:r>
            <a:r>
              <a:rPr lang="tr-TR" dirty="0" err="1" smtClean="0"/>
              <a:t>talks</a:t>
            </a:r>
            <a:r>
              <a:rPr lang="tr-TR" dirty="0" smtClean="0"/>
              <a:t> at </a:t>
            </a:r>
            <a:r>
              <a:rPr lang="tr-TR" dirty="0" err="1" smtClean="0"/>
              <a:t>libraries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culture</a:t>
            </a:r>
            <a:r>
              <a:rPr lang="tr-TR" dirty="0" smtClean="0"/>
              <a:t> </a:t>
            </a:r>
            <a:r>
              <a:rPr lang="tr-TR" dirty="0" err="1" smtClean="0"/>
              <a:t>centers</a:t>
            </a:r>
            <a:endParaRPr lang="tr-TR" dirty="0" smtClean="0"/>
          </a:p>
          <a:p>
            <a:r>
              <a:rPr lang="tr-TR" dirty="0" err="1" smtClean="0"/>
              <a:t>Seminars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teams</a:t>
            </a:r>
            <a:r>
              <a:rPr lang="tr-TR" dirty="0" smtClean="0"/>
              <a:t> of </a:t>
            </a:r>
            <a:r>
              <a:rPr lang="tr-TR" dirty="0" err="1" smtClean="0"/>
              <a:t>students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schools</a:t>
            </a:r>
            <a:r>
              <a:rPr lang="tr-TR" dirty="0" smtClean="0"/>
              <a:t> </a:t>
            </a:r>
            <a:r>
              <a:rPr lang="tr-TR" dirty="0" err="1" smtClean="0"/>
              <a:t>promoting</a:t>
            </a:r>
            <a:r>
              <a:rPr lang="tr-TR" dirty="0" smtClean="0"/>
              <a:t> </a:t>
            </a:r>
            <a:r>
              <a:rPr lang="tr-TR" dirty="0" err="1" smtClean="0"/>
              <a:t>BL4S</a:t>
            </a:r>
            <a:endParaRPr lang="tr-TR" dirty="0" smtClean="0"/>
          </a:p>
          <a:p>
            <a:r>
              <a:rPr lang="tr-TR" dirty="0" smtClean="0"/>
              <a:t>TV </a:t>
            </a:r>
            <a:r>
              <a:rPr lang="tr-TR" dirty="0" err="1" smtClean="0"/>
              <a:t>programs</a:t>
            </a:r>
            <a:r>
              <a:rPr lang="tr-TR" dirty="0" smtClean="0"/>
              <a:t> </a:t>
            </a:r>
            <a:r>
              <a:rPr lang="tr-TR" dirty="0" smtClean="0"/>
              <a:t>(</a:t>
            </a:r>
            <a:r>
              <a:rPr lang="tr-TR" dirty="0" err="1" smtClean="0"/>
              <a:t>single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group</a:t>
            </a:r>
            <a:r>
              <a:rPr lang="tr-TR" dirty="0" smtClean="0"/>
              <a:t> of </a:t>
            </a:r>
            <a:r>
              <a:rPr lang="tr-TR" dirty="0" err="1" smtClean="0"/>
              <a:t>physicists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Articles</a:t>
            </a:r>
            <a:r>
              <a:rPr lang="tr-TR" dirty="0" smtClean="0"/>
              <a:t> in </a:t>
            </a:r>
            <a:r>
              <a:rPr lang="tr-TR" dirty="0" err="1" smtClean="0"/>
              <a:t>magazines</a:t>
            </a:r>
            <a:endParaRPr lang="tr-TR" dirty="0" smtClean="0"/>
          </a:p>
          <a:p>
            <a:r>
              <a:rPr lang="tr-TR" dirty="0" smtClean="0"/>
              <a:t>… </a:t>
            </a:r>
          </a:p>
          <a:p>
            <a:endParaRPr lang="tr-TR" dirty="0" smtClean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14</a:t>
            </a:fld>
            <a:endParaRPr lang="tr-TR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11513" t="3801" r="11707" b="13250"/>
          <a:stretch>
            <a:fillRect/>
          </a:stretch>
        </p:blipFill>
        <p:spPr bwMode="auto">
          <a:xfrm>
            <a:off x="0" y="464550"/>
            <a:ext cx="9144000" cy="555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635896" y="557808"/>
            <a:ext cx="5050904" cy="1143000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CERN’s</a:t>
            </a:r>
            <a:r>
              <a:rPr lang="tr-TR" dirty="0" smtClean="0"/>
              <a:t> </a:t>
            </a:r>
            <a:r>
              <a:rPr lang="tr-TR" dirty="0" err="1" smtClean="0"/>
              <a:t>travelling</a:t>
            </a:r>
            <a:r>
              <a:rPr lang="tr-TR" dirty="0" smtClean="0"/>
              <a:t> </a:t>
            </a:r>
            <a:r>
              <a:rPr lang="tr-TR" dirty="0" err="1" smtClean="0"/>
              <a:t>Exhibition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201616" y="2215405"/>
            <a:ext cx="4978896" cy="4525963"/>
          </a:xfrm>
        </p:spPr>
        <p:txBody>
          <a:bodyPr>
            <a:normAutofit/>
          </a:bodyPr>
          <a:lstStyle/>
          <a:p>
            <a:r>
              <a:rPr lang="tr-TR" dirty="0" err="1" smtClean="0"/>
              <a:t>Visited</a:t>
            </a:r>
            <a:r>
              <a:rPr lang="tr-TR" dirty="0" smtClean="0"/>
              <a:t> </a:t>
            </a:r>
            <a:r>
              <a:rPr lang="tr-TR" dirty="0" err="1" smtClean="0"/>
              <a:t>Turkey</a:t>
            </a:r>
            <a:r>
              <a:rPr lang="tr-TR" dirty="0" smtClean="0"/>
              <a:t> </a:t>
            </a:r>
            <a:r>
              <a:rPr lang="tr-TR" dirty="0" err="1" smtClean="0"/>
              <a:t>twice</a:t>
            </a:r>
            <a:endParaRPr lang="tr-TR" dirty="0" smtClean="0"/>
          </a:p>
          <a:p>
            <a:pPr lvl="1"/>
            <a:r>
              <a:rPr lang="tr-TR" dirty="0" smtClean="0"/>
              <a:t>2011 Ankara </a:t>
            </a:r>
          </a:p>
          <a:p>
            <a:pPr lvl="2"/>
            <a:r>
              <a:rPr lang="tr-TR" dirty="0" err="1" smtClean="0"/>
              <a:t>hosted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6 </a:t>
            </a:r>
            <a:r>
              <a:rPr lang="tr-TR" dirty="0" err="1" smtClean="0"/>
              <a:t>months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METU</a:t>
            </a:r>
            <a:r>
              <a:rPr lang="tr-TR" dirty="0" smtClean="0"/>
              <a:t>)</a:t>
            </a:r>
          </a:p>
          <a:p>
            <a:pPr lvl="1"/>
            <a:r>
              <a:rPr lang="tr-TR" dirty="0" smtClean="0"/>
              <a:t>2017 İstanbul </a:t>
            </a:r>
          </a:p>
          <a:p>
            <a:pPr lvl="2"/>
            <a:r>
              <a:rPr lang="tr-TR" dirty="0" err="1" smtClean="0"/>
              <a:t>hosted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4 </a:t>
            </a:r>
            <a:r>
              <a:rPr lang="tr-TR" dirty="0" err="1" smtClean="0"/>
              <a:t>months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Bilgi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err="1" smtClean="0"/>
              <a:t>45k</a:t>
            </a:r>
            <a:r>
              <a:rPr lang="tr-TR" dirty="0" smtClean="0"/>
              <a:t>+ </a:t>
            </a:r>
            <a:r>
              <a:rPr lang="tr-TR" dirty="0" err="1" smtClean="0"/>
              <a:t>visitors</a:t>
            </a:r>
            <a:r>
              <a:rPr lang="tr-TR" dirty="0" smtClean="0"/>
              <a:t> in total</a:t>
            </a:r>
          </a:p>
          <a:p>
            <a:pPr lvl="2"/>
            <a:endParaRPr lang="tr-TR" dirty="0" smtClean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15</a:t>
            </a:fld>
            <a:endParaRPr lang="tr-TR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43048" t="11340" r="31990" b="2547"/>
          <a:stretch>
            <a:fillRect/>
          </a:stretch>
        </p:blipFill>
        <p:spPr bwMode="auto">
          <a:xfrm>
            <a:off x="179512" y="-27384"/>
            <a:ext cx="3672408" cy="7126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 l="32775" t="15350" r="2848" b="52100"/>
          <a:stretch>
            <a:fillRect/>
          </a:stretch>
        </p:blipFill>
        <p:spPr bwMode="auto">
          <a:xfrm rot="1221259">
            <a:off x="1661704" y="1216991"/>
            <a:ext cx="2304256" cy="655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16</a:t>
            </a:fld>
            <a:endParaRPr lang="tr-TR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32775" t="11151" r="3438" b="3801"/>
          <a:stretch>
            <a:fillRect/>
          </a:stretch>
        </p:blipFill>
        <p:spPr bwMode="auto">
          <a:xfrm>
            <a:off x="0" y="0"/>
            <a:ext cx="9036496" cy="6777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Union</a:t>
            </a:r>
            <a:r>
              <a:rPr lang="tr-TR" dirty="0" smtClean="0"/>
              <a:t> of </a:t>
            </a:r>
            <a:r>
              <a:rPr lang="tr-TR" dirty="0" err="1" smtClean="0"/>
              <a:t>Chambers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br>
              <a:rPr lang="tr-TR" dirty="0" smtClean="0"/>
            </a:br>
            <a:r>
              <a:rPr lang="tr-TR" dirty="0" err="1" smtClean="0"/>
              <a:t>Commodity</a:t>
            </a:r>
            <a:r>
              <a:rPr lang="tr-TR" dirty="0" smtClean="0"/>
              <a:t> </a:t>
            </a:r>
            <a:r>
              <a:rPr lang="tr-TR" dirty="0" err="1" smtClean="0"/>
              <a:t>Exchanges</a:t>
            </a:r>
            <a:r>
              <a:rPr lang="tr-TR" dirty="0" smtClean="0"/>
              <a:t> </a:t>
            </a:r>
            <a:r>
              <a:rPr lang="tr-TR" dirty="0" smtClean="0"/>
              <a:t>(TOBB)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Very</a:t>
            </a:r>
            <a:r>
              <a:rPr lang="tr-TR" dirty="0" smtClean="0"/>
              <a:t> </a:t>
            </a:r>
            <a:r>
              <a:rPr lang="tr-TR" dirty="0" err="1" smtClean="0"/>
              <a:t>efficient</a:t>
            </a:r>
            <a:r>
              <a:rPr lang="tr-TR" dirty="0" smtClean="0"/>
              <a:t> network </a:t>
            </a:r>
            <a:r>
              <a:rPr lang="tr-TR" dirty="0" err="1" smtClean="0"/>
              <a:t>established</a:t>
            </a:r>
            <a:endParaRPr lang="tr-TR" dirty="0" smtClean="0"/>
          </a:p>
          <a:p>
            <a:r>
              <a:rPr lang="tr-TR" dirty="0" err="1" smtClean="0"/>
              <a:t>Meetings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chambers</a:t>
            </a:r>
            <a:r>
              <a:rPr lang="tr-TR" dirty="0" smtClean="0"/>
              <a:t> at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cities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also</a:t>
            </a:r>
            <a:r>
              <a:rPr lang="tr-TR" dirty="0" smtClean="0"/>
              <a:t> </a:t>
            </a:r>
            <a:r>
              <a:rPr lang="tr-TR" dirty="0" err="1" smtClean="0"/>
              <a:t>invited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give</a:t>
            </a:r>
            <a:r>
              <a:rPr lang="tr-TR" dirty="0" smtClean="0"/>
              <a:t> </a:t>
            </a:r>
            <a:r>
              <a:rPr lang="tr-TR" dirty="0" err="1" smtClean="0"/>
              <a:t>talks</a:t>
            </a:r>
            <a:r>
              <a:rPr lang="tr-TR" dirty="0" smtClean="0"/>
              <a:t> </a:t>
            </a:r>
            <a:r>
              <a:rPr lang="tr-TR" dirty="0" err="1" smtClean="0"/>
              <a:t>about</a:t>
            </a:r>
            <a:r>
              <a:rPr lang="tr-TR" dirty="0" smtClean="0"/>
              <a:t> </a:t>
            </a:r>
            <a:r>
              <a:rPr lang="tr-TR" dirty="0" err="1" smtClean="0"/>
              <a:t>CERN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mention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how</a:t>
            </a:r>
            <a:r>
              <a:rPr lang="tr-TR" dirty="0" smtClean="0"/>
              <a:t> HEP </a:t>
            </a:r>
            <a:r>
              <a:rPr lang="tr-TR" dirty="0" err="1" smtClean="0"/>
              <a:t>triggers</a:t>
            </a:r>
            <a:r>
              <a:rPr lang="tr-TR" dirty="0" smtClean="0"/>
              <a:t> </a:t>
            </a:r>
            <a:r>
              <a:rPr lang="tr-TR" dirty="0" err="1" smtClean="0"/>
              <a:t>technologies</a:t>
            </a:r>
            <a:endParaRPr lang="tr-TR" dirty="0" smtClean="0"/>
          </a:p>
          <a:p>
            <a:r>
              <a:rPr lang="tr-TR" dirty="0" err="1" smtClean="0"/>
              <a:t>There</a:t>
            </a:r>
            <a:r>
              <a:rPr lang="tr-TR" dirty="0" smtClean="0"/>
              <a:t> is </a:t>
            </a:r>
            <a:r>
              <a:rPr lang="tr-TR" dirty="0" err="1" smtClean="0"/>
              <a:t>also</a:t>
            </a:r>
            <a:r>
              <a:rPr lang="tr-TR" dirty="0" smtClean="0"/>
              <a:t> </a:t>
            </a:r>
            <a:r>
              <a:rPr lang="tr-TR" dirty="0" err="1" smtClean="0"/>
              <a:t>strong</a:t>
            </a:r>
            <a:r>
              <a:rPr lang="tr-TR" dirty="0" smtClean="0"/>
              <a:t> </a:t>
            </a:r>
            <a:r>
              <a:rPr lang="tr-TR" dirty="0" err="1" smtClean="0"/>
              <a:t>media</a:t>
            </a:r>
            <a:r>
              <a:rPr lang="tr-TR" dirty="0" smtClean="0"/>
              <a:t> presence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president</a:t>
            </a:r>
            <a:r>
              <a:rPr lang="tr-TR" dirty="0" smtClean="0"/>
              <a:t> of TOBB </a:t>
            </a:r>
            <a:r>
              <a:rPr lang="tr-TR" dirty="0" err="1" smtClean="0"/>
              <a:t>about</a:t>
            </a:r>
            <a:r>
              <a:rPr lang="tr-TR" dirty="0" smtClean="0"/>
              <a:t> </a:t>
            </a:r>
            <a:r>
              <a:rPr lang="tr-TR" dirty="0" err="1" smtClean="0"/>
              <a:t>CERN</a:t>
            </a:r>
            <a:r>
              <a:rPr lang="tr-TR" dirty="0" smtClean="0"/>
              <a:t> as </a:t>
            </a:r>
            <a:r>
              <a:rPr lang="tr-TR" dirty="0" err="1" smtClean="0"/>
              <a:t>well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Concluding</a:t>
            </a:r>
            <a:r>
              <a:rPr lang="tr-TR" dirty="0" smtClean="0"/>
              <a:t> </a:t>
            </a:r>
            <a:r>
              <a:rPr lang="tr-TR" dirty="0" err="1" smtClean="0"/>
              <a:t>Remarks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 smtClean="0"/>
              <a:t>Many</a:t>
            </a:r>
            <a:r>
              <a:rPr lang="tr-TR" dirty="0" smtClean="0"/>
              <a:t> </a:t>
            </a:r>
            <a:r>
              <a:rPr lang="tr-TR" dirty="0" err="1" smtClean="0"/>
              <a:t>national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international</a:t>
            </a:r>
            <a:r>
              <a:rPr lang="tr-TR" dirty="0" smtClean="0"/>
              <a:t> </a:t>
            </a:r>
            <a:r>
              <a:rPr lang="tr-TR" dirty="0" err="1" smtClean="0"/>
              <a:t>schools</a:t>
            </a:r>
            <a:r>
              <a:rPr lang="tr-TR" dirty="0" smtClean="0"/>
              <a:t> in HEP</a:t>
            </a:r>
            <a:endParaRPr lang="tr-TR" dirty="0" smtClean="0"/>
          </a:p>
          <a:p>
            <a:r>
              <a:rPr lang="tr-TR" dirty="0" err="1" smtClean="0"/>
              <a:t>High</a:t>
            </a:r>
            <a:r>
              <a:rPr lang="tr-TR" dirty="0" smtClean="0"/>
              <a:t> rate of </a:t>
            </a:r>
            <a:r>
              <a:rPr lang="tr-TR" dirty="0" err="1" smtClean="0"/>
              <a:t>public</a:t>
            </a:r>
            <a:r>
              <a:rPr lang="tr-TR" dirty="0" smtClean="0"/>
              <a:t> </a:t>
            </a:r>
            <a:r>
              <a:rPr lang="tr-TR" dirty="0" err="1" smtClean="0"/>
              <a:t>conferences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community</a:t>
            </a:r>
            <a:endParaRPr lang="tr-TR" dirty="0" smtClean="0"/>
          </a:p>
          <a:p>
            <a:r>
              <a:rPr lang="tr-TR" dirty="0" err="1" smtClean="0"/>
              <a:t>Visiting</a:t>
            </a:r>
            <a:r>
              <a:rPr lang="tr-TR" dirty="0" smtClean="0"/>
              <a:t> </a:t>
            </a: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schools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raise</a:t>
            </a:r>
            <a:r>
              <a:rPr lang="tr-TR" dirty="0" smtClean="0"/>
              <a:t> </a:t>
            </a:r>
            <a:r>
              <a:rPr lang="tr-TR" dirty="0" err="1" smtClean="0"/>
              <a:t>awareness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interest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BL4S</a:t>
            </a:r>
            <a:r>
              <a:rPr lang="tr-TR" dirty="0" smtClean="0"/>
              <a:t> </a:t>
            </a:r>
            <a:r>
              <a:rPr lang="tr-TR" dirty="0" err="1" smtClean="0"/>
              <a:t>attracts</a:t>
            </a:r>
            <a:r>
              <a:rPr lang="tr-TR" dirty="0" smtClean="0"/>
              <a:t> </a:t>
            </a:r>
            <a:r>
              <a:rPr lang="tr-TR" dirty="0" err="1" smtClean="0"/>
              <a:t>huge</a:t>
            </a:r>
            <a:r>
              <a:rPr lang="tr-TR" dirty="0" smtClean="0"/>
              <a:t> </a:t>
            </a:r>
            <a:r>
              <a:rPr lang="tr-TR" dirty="0" err="1" smtClean="0"/>
              <a:t>attention</a:t>
            </a:r>
            <a:r>
              <a:rPr lang="tr-TR" dirty="0" smtClean="0"/>
              <a:t> </a:t>
            </a:r>
            <a:r>
              <a:rPr lang="tr-TR" dirty="0" err="1" smtClean="0"/>
              <a:t>among</a:t>
            </a:r>
            <a:r>
              <a:rPr lang="tr-TR" dirty="0" smtClean="0"/>
              <a:t> </a:t>
            </a: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school</a:t>
            </a:r>
            <a:r>
              <a:rPr lang="tr-TR" dirty="0" smtClean="0"/>
              <a:t> </a:t>
            </a:r>
            <a:r>
              <a:rPr lang="tr-TR" dirty="0" err="1" smtClean="0"/>
              <a:t>students</a:t>
            </a:r>
            <a:r>
              <a:rPr lang="tr-TR" dirty="0" smtClean="0"/>
              <a:t>.</a:t>
            </a:r>
            <a:endParaRPr lang="tr-TR" dirty="0" smtClean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 smtClean="0"/>
              <a:t>Media</a:t>
            </a:r>
            <a:r>
              <a:rPr lang="tr-TR" dirty="0" smtClean="0"/>
              <a:t> </a:t>
            </a:r>
            <a:r>
              <a:rPr lang="tr-TR" dirty="0" err="1" smtClean="0"/>
              <a:t>shows</a:t>
            </a:r>
            <a:r>
              <a:rPr lang="tr-TR" dirty="0" smtClean="0"/>
              <a:t> </a:t>
            </a:r>
            <a:r>
              <a:rPr lang="tr-TR" dirty="0" err="1" smtClean="0"/>
              <a:t>interest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news</a:t>
            </a:r>
            <a:r>
              <a:rPr lang="tr-TR" dirty="0" smtClean="0"/>
              <a:t> </a:t>
            </a:r>
            <a:r>
              <a:rPr lang="tr-TR" dirty="0" err="1" smtClean="0"/>
              <a:t>about</a:t>
            </a:r>
            <a:r>
              <a:rPr lang="tr-TR" dirty="0" smtClean="0"/>
              <a:t> </a:t>
            </a:r>
            <a:r>
              <a:rPr lang="tr-TR" dirty="0" err="1" smtClean="0"/>
              <a:t>CERN</a:t>
            </a:r>
            <a:r>
              <a:rPr lang="tr-TR" dirty="0" smtClean="0"/>
              <a:t>; </a:t>
            </a:r>
            <a:r>
              <a:rPr lang="tr-TR" dirty="0" err="1" smtClean="0"/>
              <a:t>also</a:t>
            </a:r>
            <a:r>
              <a:rPr lang="tr-TR" dirty="0" smtClean="0"/>
              <a:t> </a:t>
            </a:r>
            <a:r>
              <a:rPr lang="tr-TR" dirty="0" err="1" smtClean="0"/>
              <a:t>various</a:t>
            </a:r>
            <a:r>
              <a:rPr lang="tr-TR" dirty="0" smtClean="0"/>
              <a:t> </a:t>
            </a:r>
            <a:r>
              <a:rPr lang="tr-TR" dirty="0" err="1" smtClean="0"/>
              <a:t>tv</a:t>
            </a:r>
            <a:r>
              <a:rPr lang="tr-TR" dirty="0" smtClean="0"/>
              <a:t> </a:t>
            </a:r>
            <a:r>
              <a:rPr lang="tr-TR" dirty="0" err="1" smtClean="0"/>
              <a:t>programs</a:t>
            </a:r>
            <a:r>
              <a:rPr lang="tr-TR" dirty="0" smtClean="0"/>
              <a:t> on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subject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Exhibitions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very</a:t>
            </a:r>
            <a:r>
              <a:rPr lang="tr-TR" dirty="0" smtClean="0"/>
              <a:t> </a:t>
            </a:r>
            <a:r>
              <a:rPr lang="tr-TR" dirty="0" err="1" smtClean="0"/>
              <a:t>effective</a:t>
            </a:r>
            <a:r>
              <a:rPr lang="tr-TR" dirty="0" smtClean="0"/>
              <a:t>; </a:t>
            </a:r>
            <a:r>
              <a:rPr lang="tr-TR" dirty="0" err="1" smtClean="0"/>
              <a:t>there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even</a:t>
            </a:r>
            <a:r>
              <a:rPr lang="tr-TR" dirty="0" smtClean="0"/>
              <a:t> </a:t>
            </a:r>
            <a:r>
              <a:rPr lang="tr-TR" dirty="0" err="1" smtClean="0"/>
              <a:t>local</a:t>
            </a:r>
            <a:r>
              <a:rPr lang="tr-TR" dirty="0" smtClean="0"/>
              <a:t> </a:t>
            </a:r>
            <a:r>
              <a:rPr lang="tr-TR" dirty="0" err="1" smtClean="0"/>
              <a:t>exhibitions</a:t>
            </a:r>
            <a:r>
              <a:rPr lang="tr-TR" dirty="0" smtClean="0"/>
              <a:t> </a:t>
            </a:r>
            <a:r>
              <a:rPr lang="tr-TR" dirty="0" err="1" smtClean="0"/>
              <a:t>prepared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promote</a:t>
            </a:r>
            <a:r>
              <a:rPr lang="tr-TR" dirty="0" smtClean="0"/>
              <a:t> </a:t>
            </a:r>
            <a:r>
              <a:rPr lang="tr-TR" dirty="0" err="1" smtClean="0"/>
              <a:t>science</a:t>
            </a:r>
            <a:r>
              <a:rPr lang="tr-TR" dirty="0" smtClean="0"/>
              <a:t> at </a:t>
            </a:r>
            <a:r>
              <a:rPr lang="tr-TR" dirty="0" err="1" smtClean="0"/>
              <a:t>CERN</a:t>
            </a:r>
            <a:r>
              <a:rPr lang="tr-TR" dirty="0" smtClean="0"/>
              <a:t>.</a:t>
            </a:r>
          </a:p>
          <a:p>
            <a:r>
              <a:rPr lang="tr-TR" dirty="0" smtClean="0"/>
              <a:t>TR-</a:t>
            </a:r>
            <a:r>
              <a:rPr lang="tr-TR" dirty="0" err="1" smtClean="0"/>
              <a:t>CERN</a:t>
            </a:r>
            <a:r>
              <a:rPr lang="tr-TR" dirty="0" smtClean="0"/>
              <a:t>-</a:t>
            </a:r>
            <a:r>
              <a:rPr lang="tr-TR" dirty="0" err="1" smtClean="0"/>
              <a:t>ILO</a:t>
            </a:r>
            <a:r>
              <a:rPr lang="tr-TR" dirty="0" smtClean="0"/>
              <a:t> </a:t>
            </a:r>
            <a:r>
              <a:rPr lang="tr-TR" dirty="0" err="1" smtClean="0"/>
              <a:t>facilitates</a:t>
            </a:r>
            <a:r>
              <a:rPr lang="tr-TR" dirty="0" smtClean="0"/>
              <a:t> </a:t>
            </a:r>
            <a:r>
              <a:rPr lang="tr-TR" dirty="0" err="1" smtClean="0"/>
              <a:t>efficiently</a:t>
            </a:r>
            <a:r>
              <a:rPr lang="tr-TR" dirty="0" smtClean="0"/>
              <a:t> </a:t>
            </a:r>
            <a:r>
              <a:rPr lang="tr-TR" dirty="0" err="1" smtClean="0"/>
              <a:t>industry</a:t>
            </a:r>
            <a:r>
              <a:rPr lang="tr-TR" dirty="0" smtClean="0"/>
              <a:t> </a:t>
            </a:r>
            <a:r>
              <a:rPr lang="tr-TR" dirty="0" err="1" smtClean="0"/>
              <a:t>interest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community</a:t>
            </a:r>
            <a:r>
              <a:rPr lang="tr-TR" dirty="0" smtClean="0"/>
              <a:t> is </a:t>
            </a:r>
            <a:r>
              <a:rPr lang="tr-TR" dirty="0" err="1" smtClean="0"/>
              <a:t>involved</a:t>
            </a:r>
            <a:r>
              <a:rPr lang="tr-TR" dirty="0" smtClean="0"/>
              <a:t> as </a:t>
            </a:r>
            <a:r>
              <a:rPr lang="tr-TR" smtClean="0"/>
              <a:t>well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smtClean="0"/>
              <a:t>06.10.2017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Serkant Ali Çetin / RECFA Open Session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F53A4-5B23-4CFF-9FBE-F18FE61C29B2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507</Words>
  <Application>Microsoft Office PowerPoint</Application>
  <PresentationFormat>Ekran Gösterisi (4:3)</PresentationFormat>
  <Paragraphs>103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Ofis Teması</vt:lpstr>
      <vt:lpstr>TR-HEP Outreach Activities</vt:lpstr>
      <vt:lpstr>CERN – Turkish Teacher’s Program</vt:lpstr>
      <vt:lpstr>Various summer/winter schools for physics sudents</vt:lpstr>
      <vt:lpstr>Particle Accelerators and Detectors Summer Schools Organized by Turkish Physical Society</vt:lpstr>
      <vt:lpstr>School on Computational Applications in Accelerator and Particle Physics Jan 2009 – Çukurova Univeristy</vt:lpstr>
      <vt:lpstr>1st ISOTDAQ hosted in Ankara by  TAEK (2010)</vt:lpstr>
      <vt:lpstr>Slayt 7</vt:lpstr>
      <vt:lpstr>School on Computational Applications in Accelerator and Particle Physics Feb 2012 – Kafkas Univeristy</vt:lpstr>
      <vt:lpstr>Summer School on Monte Carlo Applications in Nuclear and Particle Physics May 2012 – Bitlis Eren University</vt:lpstr>
      <vt:lpstr>High Energy Physics Winter School Feb. 2013 – Uludağ university</vt:lpstr>
      <vt:lpstr>Slayt 11</vt:lpstr>
      <vt:lpstr>Programming Particles on Every Subject (HÜPP)</vt:lpstr>
      <vt:lpstr>Personal activities by many of us</vt:lpstr>
      <vt:lpstr>Slayt 14</vt:lpstr>
      <vt:lpstr>CERN’s travelling Exhibition</vt:lpstr>
      <vt:lpstr>Slayt 16</vt:lpstr>
      <vt:lpstr>Union of Chambers and  Commodity Exchanges (TOBB)</vt:lpstr>
      <vt:lpstr>Concluding Remarks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High Energy Physics in Turkey</dc:title>
  <dc:creator>serkant</dc:creator>
  <cp:lastModifiedBy>serkant</cp:lastModifiedBy>
  <cp:revision>21</cp:revision>
  <dcterms:created xsi:type="dcterms:W3CDTF">2017-09-27T10:49:43Z</dcterms:created>
  <dcterms:modified xsi:type="dcterms:W3CDTF">2017-10-06T07:39:56Z</dcterms:modified>
</cp:coreProperties>
</file>