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62" r:id="rId4"/>
    <p:sldId id="257" r:id="rId5"/>
    <p:sldId id="258" r:id="rId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37" y="-2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E5BF6A-5CA0-4666-ACF5-38B510D740B1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31BEC2-1917-469A-B4E9-AFD1269F12A4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31BEC2-1917-469A-B4E9-AFD1269F12A4}" type="slidenum">
              <a:rPr lang="tr-TR" smtClean="0"/>
              <a:pPr/>
              <a:t>2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31BEC2-1917-469A-B4E9-AFD1269F12A4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2C0BF-D42D-424B-9A9C-4401D41A72D9}" type="datetimeFigureOut">
              <a:rPr lang="tr-TR" smtClean="0"/>
              <a:pPr/>
              <a:t>05.10.2017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23537-75FE-4F32-8062-C5BCF6B31AB9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2448272"/>
          </a:xfrm>
        </p:spPr>
        <p:txBody>
          <a:bodyPr>
            <a:normAutofit/>
          </a:bodyPr>
          <a:lstStyle/>
          <a:p>
            <a:r>
              <a:rPr lang="tr-TR" b="1" dirty="0" err="1" smtClean="0"/>
              <a:t>RECFA</a:t>
            </a:r>
            <a:r>
              <a:rPr lang="tr-TR" b="1" dirty="0" smtClean="0"/>
              <a:t> </a:t>
            </a:r>
            <a:r>
              <a:rPr lang="tr-TR" b="1" dirty="0" err="1" smtClean="0"/>
              <a:t>Country</a:t>
            </a:r>
            <a:r>
              <a:rPr lang="tr-TR" b="1" dirty="0" smtClean="0"/>
              <a:t> </a:t>
            </a:r>
            <a:r>
              <a:rPr lang="tr-TR" b="1" dirty="0" err="1" smtClean="0"/>
              <a:t>Visit</a:t>
            </a:r>
            <a:r>
              <a:rPr lang="tr-TR" b="1" dirty="0" smtClean="0"/>
              <a:t> </a:t>
            </a:r>
            <a:r>
              <a:rPr lang="tr-TR" b="1" dirty="0" err="1" smtClean="0"/>
              <a:t>to</a:t>
            </a:r>
            <a:r>
              <a:rPr lang="tr-TR" b="1" dirty="0" smtClean="0"/>
              <a:t> </a:t>
            </a:r>
            <a:r>
              <a:rPr lang="tr-TR" b="1" dirty="0" err="1" smtClean="0"/>
              <a:t>Turkey</a:t>
            </a:r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smtClean="0"/>
              <a:t> 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err="1" smtClean="0"/>
              <a:t>Open</a:t>
            </a:r>
            <a:r>
              <a:rPr lang="tr-TR" dirty="0" smtClean="0"/>
              <a:t> </a:t>
            </a:r>
            <a:r>
              <a:rPr lang="tr-TR" dirty="0" err="1" smtClean="0"/>
              <a:t>Session</a:t>
            </a: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620616"/>
            <a:ext cx="6400800" cy="1752600"/>
          </a:xfrm>
        </p:spPr>
        <p:txBody>
          <a:bodyPr/>
          <a:lstStyle/>
          <a:p>
            <a:r>
              <a:rPr lang="tr-TR" b="1" dirty="0" err="1" smtClean="0"/>
              <a:t>October</a:t>
            </a:r>
            <a:r>
              <a:rPr lang="tr-TR" b="1" dirty="0" smtClean="0"/>
              <a:t> </a:t>
            </a:r>
            <a:r>
              <a:rPr lang="tr-TR" b="1" dirty="0" err="1" smtClean="0"/>
              <a:t>6</a:t>
            </a:r>
            <a:r>
              <a:rPr lang="tr-TR" b="1" baseline="30000" dirty="0" err="1" smtClean="0"/>
              <a:t>th</a:t>
            </a:r>
            <a:r>
              <a:rPr lang="tr-TR" b="1" dirty="0" smtClean="0"/>
              <a:t>, 2017</a:t>
            </a:r>
          </a:p>
          <a:p>
            <a:r>
              <a:rPr lang="tr-TR" dirty="0" smtClean="0"/>
              <a:t>Boğaziçi </a:t>
            </a:r>
            <a:r>
              <a:rPr lang="tr-TR" dirty="0" err="1" smtClean="0"/>
              <a:t>University</a:t>
            </a:r>
            <a:endParaRPr lang="tr-TR" dirty="0" smtClean="0"/>
          </a:p>
          <a:p>
            <a:pPr>
              <a:spcBef>
                <a:spcPts val="0"/>
              </a:spcBef>
            </a:pPr>
            <a:r>
              <a:rPr lang="tr-TR" dirty="0" err="1" smtClean="0"/>
              <a:t>Rectorate</a:t>
            </a:r>
            <a:r>
              <a:rPr lang="tr-TR" dirty="0" smtClean="0"/>
              <a:t> </a:t>
            </a:r>
            <a:r>
              <a:rPr lang="tr-TR" dirty="0" err="1" smtClean="0"/>
              <a:t>Conference</a:t>
            </a:r>
            <a:r>
              <a:rPr lang="tr-TR" dirty="0" smtClean="0"/>
              <a:t> </a:t>
            </a:r>
            <a:r>
              <a:rPr lang="tr-TR" dirty="0" err="1" smtClean="0"/>
              <a:t>Hall</a:t>
            </a:r>
            <a:endParaRPr lang="tr-TR" dirty="0"/>
          </a:p>
        </p:txBody>
      </p:sp>
      <p:pic>
        <p:nvPicPr>
          <p:cNvPr id="4" name="Picture 2" descr="http://www.boun.edu.tr/Assets/Images/Content/BO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661248"/>
            <a:ext cx="1105300" cy="1080000"/>
          </a:xfrm>
          <a:prstGeom prst="rect">
            <a:avLst/>
          </a:prstGeom>
          <a:noFill/>
        </p:spPr>
      </p:pic>
      <p:pic>
        <p:nvPicPr>
          <p:cNvPr id="5" name="Picture 4" descr="http://ygm.bilgi.edu.tr/images/bilgilogo-siyah-t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7743" y="5733256"/>
            <a:ext cx="3232649" cy="792000"/>
          </a:xfrm>
          <a:prstGeom prst="rect">
            <a:avLst/>
          </a:prstGeom>
          <a:noFill/>
        </p:spPr>
      </p:pic>
      <p:pic>
        <p:nvPicPr>
          <p:cNvPr id="12290" name="Picture 2" descr="Hom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942033"/>
          </a:xfrm>
          <a:prstGeom prst="rect">
            <a:avLst/>
          </a:prstGeom>
          <a:noFill/>
        </p:spPr>
      </p:pic>
      <p:pic>
        <p:nvPicPr>
          <p:cNvPr id="7" name="6 Resim" descr="tr-fla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2132856"/>
            <a:ext cx="1022691" cy="682382"/>
          </a:xfrm>
          <a:prstGeom prst="rect">
            <a:avLst/>
          </a:prstGeom>
        </p:spPr>
      </p:pic>
      <p:sp>
        <p:nvSpPr>
          <p:cNvPr id="8" name="7 Metin kutusu"/>
          <p:cNvSpPr txBox="1"/>
          <p:nvPr/>
        </p:nvSpPr>
        <p:spPr>
          <a:xfrm>
            <a:off x="755576" y="574603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Jointly</a:t>
            </a:r>
            <a:r>
              <a:rPr lang="tr-T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hosted</a:t>
            </a:r>
            <a:r>
              <a:rPr lang="tr-T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by</a:t>
            </a:r>
            <a:r>
              <a:rPr lang="tr-T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tr-T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Boğaziçi </a:t>
            </a:r>
            <a:r>
              <a:rPr lang="tr-TR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University</a:t>
            </a:r>
            <a:r>
              <a:rPr lang="tr-T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tr-TR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and</a:t>
            </a:r>
            <a:r>
              <a:rPr lang="tr-T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r>
              <a:rPr lang="tr-TR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İstanbul Bilgi </a:t>
            </a:r>
            <a:r>
              <a:rPr lang="tr-TR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University</a:t>
            </a:r>
            <a:endParaRPr lang="tr-TR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o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289920" cy="648000"/>
          </a:xfrm>
          <a:prstGeom prst="rect">
            <a:avLst/>
          </a:prstGeom>
          <a:noFill/>
        </p:spPr>
      </p:pic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228184" y="44624"/>
            <a:ext cx="1512168" cy="692696"/>
          </a:xfrm>
        </p:spPr>
        <p:txBody>
          <a:bodyPr>
            <a:normAutofit fontScale="90000"/>
          </a:bodyPr>
          <a:lstStyle/>
          <a:p>
            <a:r>
              <a:rPr lang="tr-TR" sz="1400" b="1" dirty="0" err="1" smtClean="0"/>
              <a:t>RECFA</a:t>
            </a:r>
            <a:r>
              <a:rPr lang="tr-TR" sz="1400" b="1" dirty="0" smtClean="0"/>
              <a:t> </a:t>
            </a:r>
            <a:r>
              <a:rPr lang="tr-TR" sz="1400" b="1" dirty="0" err="1" smtClean="0"/>
              <a:t>Country</a:t>
            </a:r>
            <a:r>
              <a:rPr lang="tr-TR" sz="1400" b="1" dirty="0" smtClean="0"/>
              <a:t> </a:t>
            </a:r>
            <a:br>
              <a:rPr lang="tr-TR" sz="1400" b="1" dirty="0" smtClean="0"/>
            </a:br>
            <a:r>
              <a:rPr lang="tr-TR" sz="1400" b="1" dirty="0" err="1" smtClean="0"/>
              <a:t>Visit</a:t>
            </a:r>
            <a:r>
              <a:rPr lang="tr-TR" sz="1400" b="1" dirty="0" smtClean="0"/>
              <a:t> </a:t>
            </a:r>
            <a:r>
              <a:rPr lang="tr-TR" sz="1400" b="1" dirty="0" err="1" smtClean="0"/>
              <a:t>to</a:t>
            </a:r>
            <a:r>
              <a:rPr lang="tr-TR" sz="1400" b="1" dirty="0" smtClean="0"/>
              <a:t> </a:t>
            </a:r>
            <a:r>
              <a:rPr lang="tr-TR" sz="1400" b="1" dirty="0" err="1" smtClean="0"/>
              <a:t>Turkey</a:t>
            </a:r>
            <a:r>
              <a:rPr lang="tr-TR" sz="1400" b="1" dirty="0" smtClean="0"/>
              <a:t/>
            </a:r>
            <a:br>
              <a:rPr lang="tr-TR" sz="1400" b="1" dirty="0" smtClean="0"/>
            </a:br>
            <a:endParaRPr lang="tr-TR" sz="1400" dirty="0"/>
          </a:p>
        </p:txBody>
      </p:sp>
      <p:sp>
        <p:nvSpPr>
          <p:cNvPr id="15" name="1 Başlık"/>
          <p:cNvSpPr txBox="1">
            <a:spLocks/>
          </p:cNvSpPr>
          <p:nvPr/>
        </p:nvSpPr>
        <p:spPr>
          <a:xfrm>
            <a:off x="7596336" y="-27384"/>
            <a:ext cx="1512168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Open</a:t>
            </a:r>
            <a:r>
              <a:rPr kumimoji="0" lang="tr-TR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tr-TR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Session</a:t>
            </a:r>
            <a:r>
              <a:rPr kumimoji="0" lang="tr-TR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tr-TR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tr-TR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Timetable</a:t>
            </a:r>
            <a:endParaRPr kumimoji="0" lang="tr-TR" sz="1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19191" t="16400" r="2848" b="8001"/>
          <a:stretch>
            <a:fillRect/>
          </a:stretch>
        </p:blipFill>
        <p:spPr bwMode="auto">
          <a:xfrm>
            <a:off x="0" y="1537708"/>
            <a:ext cx="9144000" cy="4987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om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289920" cy="648000"/>
          </a:xfrm>
          <a:prstGeom prst="rect">
            <a:avLst/>
          </a:prstGeom>
          <a:noFill/>
        </p:spPr>
      </p:pic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228184" y="44624"/>
            <a:ext cx="1512168" cy="692696"/>
          </a:xfrm>
        </p:spPr>
        <p:txBody>
          <a:bodyPr>
            <a:normAutofit fontScale="90000"/>
          </a:bodyPr>
          <a:lstStyle/>
          <a:p>
            <a:r>
              <a:rPr lang="tr-TR" sz="1400" b="1" dirty="0" err="1" smtClean="0"/>
              <a:t>RECFA</a:t>
            </a:r>
            <a:r>
              <a:rPr lang="tr-TR" sz="1400" b="1" dirty="0" smtClean="0"/>
              <a:t> </a:t>
            </a:r>
            <a:r>
              <a:rPr lang="tr-TR" sz="1400" b="1" dirty="0" err="1" smtClean="0"/>
              <a:t>Country</a:t>
            </a:r>
            <a:r>
              <a:rPr lang="tr-TR" sz="1400" b="1" dirty="0" smtClean="0"/>
              <a:t> </a:t>
            </a:r>
            <a:br>
              <a:rPr lang="tr-TR" sz="1400" b="1" dirty="0" smtClean="0"/>
            </a:br>
            <a:r>
              <a:rPr lang="tr-TR" sz="1400" b="1" dirty="0" err="1" smtClean="0"/>
              <a:t>Visit</a:t>
            </a:r>
            <a:r>
              <a:rPr lang="tr-TR" sz="1400" b="1" dirty="0" smtClean="0"/>
              <a:t> </a:t>
            </a:r>
            <a:r>
              <a:rPr lang="tr-TR" sz="1400" b="1" dirty="0" err="1" smtClean="0"/>
              <a:t>to</a:t>
            </a:r>
            <a:r>
              <a:rPr lang="tr-TR" sz="1400" b="1" dirty="0" smtClean="0"/>
              <a:t> </a:t>
            </a:r>
            <a:r>
              <a:rPr lang="tr-TR" sz="1400" b="1" dirty="0" err="1" smtClean="0"/>
              <a:t>Turkey</a:t>
            </a:r>
            <a:r>
              <a:rPr lang="tr-TR" sz="1400" b="1" dirty="0" smtClean="0"/>
              <a:t/>
            </a:r>
            <a:br>
              <a:rPr lang="tr-TR" sz="1400" b="1" dirty="0" smtClean="0"/>
            </a:br>
            <a:endParaRPr lang="tr-TR" sz="1400" dirty="0"/>
          </a:p>
        </p:txBody>
      </p:sp>
      <p:sp>
        <p:nvSpPr>
          <p:cNvPr id="15" name="1 Başlık"/>
          <p:cNvSpPr txBox="1">
            <a:spLocks/>
          </p:cNvSpPr>
          <p:nvPr/>
        </p:nvSpPr>
        <p:spPr>
          <a:xfrm>
            <a:off x="7596336" y="-27384"/>
            <a:ext cx="1512168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Open</a:t>
            </a:r>
            <a:r>
              <a:rPr kumimoji="0" lang="tr-TR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tr-TR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Session</a:t>
            </a:r>
            <a:r>
              <a:rPr kumimoji="0" lang="tr-TR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tr-TR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tr-TR" sz="14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Timetable</a:t>
            </a:r>
            <a:endParaRPr kumimoji="0" lang="tr-TR" sz="1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l="18600" t="13251" r="3438" b="9051"/>
          <a:stretch>
            <a:fillRect/>
          </a:stretch>
        </p:blipFill>
        <p:spPr bwMode="auto">
          <a:xfrm>
            <a:off x="0" y="1255146"/>
            <a:ext cx="9144000" cy="5126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755576" y="4005064"/>
            <a:ext cx="7772400" cy="1728192"/>
          </a:xfrm>
        </p:spPr>
        <p:txBody>
          <a:bodyPr>
            <a:normAutofit/>
          </a:bodyPr>
          <a:lstStyle/>
          <a:p>
            <a:r>
              <a:rPr lang="tr-TR" sz="3600" b="1" dirty="0" err="1" smtClean="0"/>
              <a:t>RECFA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Country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Visit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to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Turkey</a:t>
            </a:r>
            <a:r>
              <a:rPr lang="tr-TR" sz="3600" b="1" dirty="0" smtClean="0"/>
              <a:t/>
            </a:r>
            <a:br>
              <a:rPr lang="tr-TR" sz="3600" b="1" dirty="0" smtClean="0"/>
            </a:br>
            <a:r>
              <a:rPr lang="tr-TR" sz="3600" b="1" dirty="0" smtClean="0"/>
              <a:t> </a:t>
            </a:r>
            <a:r>
              <a:rPr lang="tr-TR" sz="3600" dirty="0" err="1" smtClean="0"/>
              <a:t>Open</a:t>
            </a:r>
            <a:r>
              <a:rPr lang="tr-TR" sz="3600" dirty="0" smtClean="0"/>
              <a:t> </a:t>
            </a:r>
            <a:r>
              <a:rPr lang="tr-TR" sz="3600" dirty="0" err="1" smtClean="0"/>
              <a:t>Session</a:t>
            </a:r>
            <a:endParaRPr lang="tr-TR" sz="3600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2451720" y="5708848"/>
            <a:ext cx="4208512" cy="1248544"/>
          </a:xfrm>
        </p:spPr>
        <p:txBody>
          <a:bodyPr>
            <a:normAutofit/>
          </a:bodyPr>
          <a:lstStyle/>
          <a:p>
            <a:r>
              <a:rPr lang="tr-TR" sz="2000" b="1" dirty="0" err="1" smtClean="0"/>
              <a:t>October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6</a:t>
            </a:r>
            <a:r>
              <a:rPr lang="tr-TR" sz="2000" b="1" baseline="30000" dirty="0" err="1" smtClean="0"/>
              <a:t>th</a:t>
            </a:r>
            <a:r>
              <a:rPr lang="tr-TR" sz="2000" b="1" dirty="0" smtClean="0"/>
              <a:t>, 2017</a:t>
            </a:r>
          </a:p>
          <a:p>
            <a:r>
              <a:rPr lang="tr-TR" sz="2000" dirty="0" smtClean="0"/>
              <a:t>Boğaziçi </a:t>
            </a:r>
            <a:r>
              <a:rPr lang="tr-TR" sz="2000" dirty="0" err="1" smtClean="0"/>
              <a:t>University</a:t>
            </a:r>
            <a:endParaRPr lang="tr-TR" sz="2000" dirty="0" smtClean="0"/>
          </a:p>
          <a:p>
            <a:pPr>
              <a:spcBef>
                <a:spcPts val="0"/>
              </a:spcBef>
            </a:pPr>
            <a:r>
              <a:rPr lang="tr-TR" sz="2000" dirty="0" err="1" smtClean="0"/>
              <a:t>Rectorate</a:t>
            </a:r>
            <a:r>
              <a:rPr lang="tr-TR" sz="2000" dirty="0" smtClean="0"/>
              <a:t> </a:t>
            </a:r>
            <a:r>
              <a:rPr lang="tr-TR" sz="2000" dirty="0" err="1" smtClean="0"/>
              <a:t>Conference</a:t>
            </a:r>
            <a:r>
              <a:rPr lang="tr-TR" sz="2000" dirty="0" smtClean="0"/>
              <a:t> </a:t>
            </a:r>
            <a:r>
              <a:rPr lang="tr-TR" sz="2000" dirty="0" err="1" smtClean="0"/>
              <a:t>Hall</a:t>
            </a:r>
            <a:endParaRPr lang="tr-TR" sz="2000" dirty="0"/>
          </a:p>
        </p:txBody>
      </p:sp>
      <p:pic>
        <p:nvPicPr>
          <p:cNvPr id="4" name="Picture 2" descr="http://www.boun.edu.tr/Assets/Images/Content/BO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119" y="5949400"/>
            <a:ext cx="810521" cy="791968"/>
          </a:xfrm>
          <a:prstGeom prst="rect">
            <a:avLst/>
          </a:prstGeom>
          <a:noFill/>
        </p:spPr>
      </p:pic>
      <p:pic>
        <p:nvPicPr>
          <p:cNvPr id="5" name="Picture 4" descr="http://ygm.bilgi.edu.tr/images/bilgilogo-siyah-t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6165392"/>
            <a:ext cx="2057010" cy="503968"/>
          </a:xfrm>
          <a:prstGeom prst="rect">
            <a:avLst/>
          </a:prstGeom>
          <a:noFill/>
        </p:spPr>
      </p:pic>
      <p:pic>
        <p:nvPicPr>
          <p:cNvPr id="12290" name="Picture 2" descr="Hom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942033"/>
          </a:xfrm>
          <a:prstGeom prst="rect">
            <a:avLst/>
          </a:prstGeom>
          <a:noFill/>
        </p:spPr>
      </p:pic>
      <p:sp>
        <p:nvSpPr>
          <p:cNvPr id="9" name="1 Başlık"/>
          <p:cNvSpPr txBox="1">
            <a:spLocks/>
          </p:cNvSpPr>
          <p:nvPr/>
        </p:nvSpPr>
        <p:spPr>
          <a:xfrm>
            <a:off x="755576" y="1628800"/>
            <a:ext cx="7772400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</a:t>
            </a:r>
            <a:r>
              <a:rPr kumimoji="0" lang="tr-TR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tr-TR" sz="4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A</a:t>
            </a: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ddress</a:t>
            </a:r>
            <a:r>
              <a:rPr kumimoji="0" lang="tr-TR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by</a:t>
            </a:r>
            <a:endParaRPr kumimoji="0" lang="tr-TR" sz="48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Mehmed</a:t>
            </a:r>
            <a:r>
              <a:rPr kumimoji="0" lang="tr-TR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Özkan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8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Rector</a:t>
            </a:r>
            <a:r>
              <a:rPr kumimoji="0" lang="tr-TR" sz="4800" b="1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of Boğaziçi </a:t>
            </a:r>
            <a:r>
              <a:rPr kumimoji="0" lang="tr-TR" sz="4800" b="1" i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University</a:t>
            </a:r>
            <a:endParaRPr kumimoji="0" lang="tr-TR" sz="4800" b="1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755576" y="4005064"/>
            <a:ext cx="7772400" cy="1728192"/>
          </a:xfrm>
        </p:spPr>
        <p:txBody>
          <a:bodyPr>
            <a:normAutofit/>
          </a:bodyPr>
          <a:lstStyle/>
          <a:p>
            <a:r>
              <a:rPr lang="tr-TR" sz="3600" b="1" dirty="0" err="1" smtClean="0"/>
              <a:t>RECFA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Country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Visit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to</a:t>
            </a:r>
            <a:r>
              <a:rPr lang="tr-TR" sz="3600" b="1" dirty="0" smtClean="0"/>
              <a:t> </a:t>
            </a:r>
            <a:r>
              <a:rPr lang="tr-TR" sz="3600" b="1" dirty="0" err="1" smtClean="0"/>
              <a:t>Turkey</a:t>
            </a:r>
            <a:r>
              <a:rPr lang="tr-TR" sz="3600" b="1" dirty="0" smtClean="0"/>
              <a:t/>
            </a:r>
            <a:br>
              <a:rPr lang="tr-TR" sz="3600" b="1" dirty="0" smtClean="0"/>
            </a:br>
            <a:r>
              <a:rPr lang="tr-TR" sz="3600" b="1" dirty="0" smtClean="0"/>
              <a:t> </a:t>
            </a:r>
            <a:r>
              <a:rPr lang="tr-TR" sz="3600" dirty="0" err="1" smtClean="0"/>
              <a:t>Open</a:t>
            </a:r>
            <a:r>
              <a:rPr lang="tr-TR" sz="3600" dirty="0" smtClean="0"/>
              <a:t> </a:t>
            </a:r>
            <a:r>
              <a:rPr lang="tr-TR" sz="3600" dirty="0" err="1" smtClean="0"/>
              <a:t>Session</a:t>
            </a:r>
            <a:endParaRPr lang="tr-TR" sz="3600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2451720" y="5708848"/>
            <a:ext cx="4208512" cy="1248544"/>
          </a:xfrm>
        </p:spPr>
        <p:txBody>
          <a:bodyPr>
            <a:normAutofit/>
          </a:bodyPr>
          <a:lstStyle/>
          <a:p>
            <a:r>
              <a:rPr lang="tr-TR" sz="2000" b="1" dirty="0" err="1" smtClean="0"/>
              <a:t>October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6</a:t>
            </a:r>
            <a:r>
              <a:rPr lang="tr-TR" sz="2000" b="1" baseline="30000" dirty="0" err="1" smtClean="0"/>
              <a:t>th</a:t>
            </a:r>
            <a:r>
              <a:rPr lang="tr-TR" sz="2000" b="1" dirty="0" smtClean="0"/>
              <a:t>, 2017</a:t>
            </a:r>
          </a:p>
          <a:p>
            <a:r>
              <a:rPr lang="tr-TR" sz="2000" dirty="0" smtClean="0"/>
              <a:t>Boğaziçi </a:t>
            </a:r>
            <a:r>
              <a:rPr lang="tr-TR" sz="2000" dirty="0" err="1" smtClean="0"/>
              <a:t>University</a:t>
            </a:r>
            <a:endParaRPr lang="tr-TR" sz="2000" dirty="0" smtClean="0"/>
          </a:p>
          <a:p>
            <a:pPr>
              <a:spcBef>
                <a:spcPts val="0"/>
              </a:spcBef>
            </a:pPr>
            <a:r>
              <a:rPr lang="tr-TR" sz="2000" dirty="0" err="1" smtClean="0"/>
              <a:t>Rectorate</a:t>
            </a:r>
            <a:r>
              <a:rPr lang="tr-TR" sz="2000" dirty="0" smtClean="0"/>
              <a:t> </a:t>
            </a:r>
            <a:r>
              <a:rPr lang="tr-TR" sz="2000" dirty="0" err="1" smtClean="0"/>
              <a:t>Conference</a:t>
            </a:r>
            <a:r>
              <a:rPr lang="tr-TR" sz="2000" dirty="0" smtClean="0"/>
              <a:t> </a:t>
            </a:r>
            <a:r>
              <a:rPr lang="tr-TR" sz="2000" dirty="0" err="1" smtClean="0"/>
              <a:t>Hall</a:t>
            </a:r>
            <a:endParaRPr lang="tr-TR" sz="2000" dirty="0"/>
          </a:p>
        </p:txBody>
      </p:sp>
      <p:pic>
        <p:nvPicPr>
          <p:cNvPr id="4" name="Picture 2" descr="http://www.boun.edu.tr/Assets/Images/Content/BO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119" y="5949400"/>
            <a:ext cx="810521" cy="791968"/>
          </a:xfrm>
          <a:prstGeom prst="rect">
            <a:avLst/>
          </a:prstGeom>
          <a:noFill/>
        </p:spPr>
      </p:pic>
      <p:pic>
        <p:nvPicPr>
          <p:cNvPr id="5" name="Picture 4" descr="http://ygm.bilgi.edu.tr/images/bilgilogo-siyah-t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6165392"/>
            <a:ext cx="2057010" cy="503968"/>
          </a:xfrm>
          <a:prstGeom prst="rect">
            <a:avLst/>
          </a:prstGeom>
          <a:noFill/>
        </p:spPr>
      </p:pic>
      <p:pic>
        <p:nvPicPr>
          <p:cNvPr id="12290" name="Picture 2" descr="Hom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942033"/>
          </a:xfrm>
          <a:prstGeom prst="rect">
            <a:avLst/>
          </a:prstGeom>
          <a:noFill/>
        </p:spPr>
      </p:pic>
      <p:sp>
        <p:nvSpPr>
          <p:cNvPr id="9" name="1 Başlık"/>
          <p:cNvSpPr txBox="1">
            <a:spLocks/>
          </p:cNvSpPr>
          <p:nvPr/>
        </p:nvSpPr>
        <p:spPr>
          <a:xfrm>
            <a:off x="0" y="1628800"/>
            <a:ext cx="9144000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</a:t>
            </a:r>
            <a:r>
              <a:rPr kumimoji="0" lang="tr-TR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tr-TR" sz="4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A</a:t>
            </a: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ddress</a:t>
            </a:r>
            <a:r>
              <a:rPr kumimoji="0" lang="tr-TR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by</a:t>
            </a:r>
            <a:endParaRPr kumimoji="0" lang="tr-TR" sz="48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Ege </a:t>
            </a:r>
            <a:r>
              <a:rPr kumimoji="0" lang="tr-TR" sz="48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Yazgan</a:t>
            </a:r>
            <a:endParaRPr kumimoji="0" lang="tr-TR" sz="4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800" b="1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Rector</a:t>
            </a:r>
            <a:r>
              <a:rPr kumimoji="0" lang="tr-TR" sz="4800" b="1" i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of İstanbul Bilgi </a:t>
            </a:r>
            <a:r>
              <a:rPr kumimoji="0" lang="tr-TR" sz="4800" b="1" i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University</a:t>
            </a:r>
            <a:endParaRPr kumimoji="0" lang="tr-TR" sz="4800" b="1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80</Words>
  <Application>Microsoft Office PowerPoint</Application>
  <PresentationFormat>Ekran Gösterisi (4:3)</PresentationFormat>
  <Paragraphs>27</Paragraphs>
  <Slides>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</vt:i4>
      </vt:variant>
    </vt:vector>
  </HeadingPairs>
  <TitlesOfParts>
    <vt:vector size="6" baseType="lpstr">
      <vt:lpstr>Ofis Teması</vt:lpstr>
      <vt:lpstr>RECFA Country Visit to Turkey   Open Session</vt:lpstr>
      <vt:lpstr>RECFA Country  Visit to Turkey </vt:lpstr>
      <vt:lpstr>RECFA Country  Visit to Turkey </vt:lpstr>
      <vt:lpstr>RECFA Country Visit to Turkey  Open Session</vt:lpstr>
      <vt:lpstr>RECFA Country Visit to Turkey  Open Session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RECFA Country Visit to Turkey   Open Session</dc:title>
  <dc:creator>serkant</dc:creator>
  <cp:lastModifiedBy>serkant</cp:lastModifiedBy>
  <cp:revision>6</cp:revision>
  <dcterms:created xsi:type="dcterms:W3CDTF">2017-10-04T20:38:38Z</dcterms:created>
  <dcterms:modified xsi:type="dcterms:W3CDTF">2017-10-05T19:09:47Z</dcterms:modified>
</cp:coreProperties>
</file>