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94" r:id="rId2"/>
    <p:sldId id="1053" r:id="rId3"/>
    <p:sldId id="1077" r:id="rId4"/>
    <p:sldId id="1078" r:id="rId5"/>
    <p:sldId id="1079" r:id="rId6"/>
    <p:sldId id="3935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 Layouts" id="{EC71FBD1-20E5-426A-859C-EE83F84A7C06}">
          <p14:sldIdLst>
            <p14:sldId id="394"/>
            <p14:sldId id="1053"/>
            <p14:sldId id="1077"/>
            <p14:sldId id="1078"/>
            <p14:sldId id="1079"/>
            <p14:sldId id="3935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DB4"/>
    <a:srgbClr val="888888"/>
    <a:srgbClr val="63912B"/>
    <a:srgbClr val="127D80"/>
    <a:srgbClr val="6B9D2F"/>
    <a:srgbClr val="0D7FD1"/>
    <a:srgbClr val="159699"/>
    <a:srgbClr val="5D4C88"/>
    <a:srgbClr val="9B96A6"/>
    <a:srgbClr val="262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93C0D1E-920D-C840-83F1-BBB187FF547D}" v="125" dt="2025-04-01T15:08:10.860"/>
    <p1510:client id="{F26629A6-F98E-BB43-AC85-B935D8680E0B}" v="1" dt="2025-04-01T11:50:15.8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89" autoAdjust="0"/>
    <p:restoredTop sz="94830" autoAdjust="0"/>
  </p:normalViewPr>
  <p:slideViewPr>
    <p:cSldViewPr snapToGrid="0" snapToObjects="1">
      <p:cViewPr varScale="1">
        <p:scale>
          <a:sx n="117" d="100"/>
          <a:sy n="117" d="100"/>
        </p:scale>
        <p:origin x="752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20331"/>
    </p:cViewPr>
  </p:sorterViewPr>
  <p:notesViewPr>
    <p:cSldViewPr snapToGrid="0" snapToObjects="1">
      <p:cViewPr varScale="1">
        <p:scale>
          <a:sx n="57" d="100"/>
          <a:sy n="57" d="100"/>
        </p:scale>
        <p:origin x="1545" y="3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reth Noyes" userId="5267432d-6f41-4bbb-b492-b02b149a86b8" providerId="ADAL" clId="{793C0D1E-920D-C840-83F1-BBB187FF547D}"/>
    <pc:docChg chg="undo custSel addSld delSld modSld delSection modSection">
      <pc:chgData name="Gareth Noyes" userId="5267432d-6f41-4bbb-b492-b02b149a86b8" providerId="ADAL" clId="{793C0D1E-920D-C840-83F1-BBB187FF547D}" dt="2025-04-01T13:26:57.480" v="2179" actId="17851"/>
      <pc:docMkLst>
        <pc:docMk/>
      </pc:docMkLst>
      <pc:sldChg chg="del">
        <pc:chgData name="Gareth Noyes" userId="5267432d-6f41-4bbb-b492-b02b149a86b8" providerId="ADAL" clId="{793C0D1E-920D-C840-83F1-BBB187FF547D}" dt="2025-04-01T13:11:18.084" v="1575" actId="2696"/>
        <pc:sldMkLst>
          <pc:docMk/>
          <pc:sldMk cId="2570325062" sldId="269"/>
        </pc:sldMkLst>
      </pc:sldChg>
      <pc:sldChg chg="del">
        <pc:chgData name="Gareth Noyes" userId="5267432d-6f41-4bbb-b492-b02b149a86b8" providerId="ADAL" clId="{793C0D1E-920D-C840-83F1-BBB187FF547D}" dt="2025-04-01T13:11:18.091" v="1582" actId="2696"/>
        <pc:sldMkLst>
          <pc:docMk/>
          <pc:sldMk cId="2525672957" sldId="287"/>
        </pc:sldMkLst>
      </pc:sldChg>
      <pc:sldChg chg="del">
        <pc:chgData name="Gareth Noyes" userId="5267432d-6f41-4bbb-b492-b02b149a86b8" providerId="ADAL" clId="{793C0D1E-920D-C840-83F1-BBB187FF547D}" dt="2025-04-01T11:53:32.900" v="2" actId="2696"/>
        <pc:sldMkLst>
          <pc:docMk/>
          <pc:sldMk cId="2545362740" sldId="296"/>
        </pc:sldMkLst>
      </pc:sldChg>
      <pc:sldChg chg="del">
        <pc:chgData name="Gareth Noyes" userId="5267432d-6f41-4bbb-b492-b02b149a86b8" providerId="ADAL" clId="{793C0D1E-920D-C840-83F1-BBB187FF547D}" dt="2025-04-01T11:53:32.924" v="6" actId="2696"/>
        <pc:sldMkLst>
          <pc:docMk/>
          <pc:sldMk cId="3330964026" sldId="299"/>
        </pc:sldMkLst>
      </pc:sldChg>
      <pc:sldChg chg="del">
        <pc:chgData name="Gareth Noyes" userId="5267432d-6f41-4bbb-b492-b02b149a86b8" providerId="ADAL" clId="{793C0D1E-920D-C840-83F1-BBB187FF547D}" dt="2025-04-01T13:11:18.067" v="1567" actId="2696"/>
        <pc:sldMkLst>
          <pc:docMk/>
          <pc:sldMk cId="2688318620" sldId="301"/>
        </pc:sldMkLst>
      </pc:sldChg>
      <pc:sldChg chg="del">
        <pc:chgData name="Gareth Noyes" userId="5267432d-6f41-4bbb-b492-b02b149a86b8" providerId="ADAL" clId="{793C0D1E-920D-C840-83F1-BBB187FF547D}" dt="2025-04-01T13:11:17.990" v="1547" actId="2696"/>
        <pc:sldMkLst>
          <pc:docMk/>
          <pc:sldMk cId="2920455928" sldId="306"/>
        </pc:sldMkLst>
      </pc:sldChg>
      <pc:sldChg chg="del">
        <pc:chgData name="Gareth Noyes" userId="5267432d-6f41-4bbb-b492-b02b149a86b8" providerId="ADAL" clId="{793C0D1E-920D-C840-83F1-BBB187FF547D}" dt="2025-04-01T13:11:18.015" v="1556" actId="2696"/>
        <pc:sldMkLst>
          <pc:docMk/>
          <pc:sldMk cId="3829943839" sldId="308"/>
        </pc:sldMkLst>
      </pc:sldChg>
      <pc:sldChg chg="del">
        <pc:chgData name="Gareth Noyes" userId="5267432d-6f41-4bbb-b492-b02b149a86b8" providerId="ADAL" clId="{793C0D1E-920D-C840-83F1-BBB187FF547D}" dt="2025-04-01T13:11:18.073" v="1568" actId="2696"/>
        <pc:sldMkLst>
          <pc:docMk/>
          <pc:sldMk cId="1203390451" sldId="309"/>
        </pc:sldMkLst>
      </pc:sldChg>
      <pc:sldChg chg="del">
        <pc:chgData name="Gareth Noyes" userId="5267432d-6f41-4bbb-b492-b02b149a86b8" providerId="ADAL" clId="{793C0D1E-920D-C840-83F1-BBB187FF547D}" dt="2025-04-01T13:11:18.020" v="1558" actId="2696"/>
        <pc:sldMkLst>
          <pc:docMk/>
          <pc:sldMk cId="1034354793" sldId="310"/>
        </pc:sldMkLst>
      </pc:sldChg>
      <pc:sldChg chg="del">
        <pc:chgData name="Gareth Noyes" userId="5267432d-6f41-4bbb-b492-b02b149a86b8" providerId="ADAL" clId="{793C0D1E-920D-C840-83F1-BBB187FF547D}" dt="2025-04-01T13:11:18.055" v="1563" actId="2696"/>
        <pc:sldMkLst>
          <pc:docMk/>
          <pc:sldMk cId="2637953698" sldId="311"/>
        </pc:sldMkLst>
      </pc:sldChg>
      <pc:sldChg chg="del">
        <pc:chgData name="Gareth Noyes" userId="5267432d-6f41-4bbb-b492-b02b149a86b8" providerId="ADAL" clId="{793C0D1E-920D-C840-83F1-BBB187FF547D}" dt="2025-04-01T13:11:18.001" v="1549" actId="2696"/>
        <pc:sldMkLst>
          <pc:docMk/>
          <pc:sldMk cId="3074694750" sldId="313"/>
        </pc:sldMkLst>
      </pc:sldChg>
      <pc:sldChg chg="del">
        <pc:chgData name="Gareth Noyes" userId="5267432d-6f41-4bbb-b492-b02b149a86b8" providerId="ADAL" clId="{793C0D1E-920D-C840-83F1-BBB187FF547D}" dt="2025-04-01T13:11:17.988" v="1546" actId="2696"/>
        <pc:sldMkLst>
          <pc:docMk/>
          <pc:sldMk cId="1497247330" sldId="317"/>
        </pc:sldMkLst>
      </pc:sldChg>
      <pc:sldChg chg="del">
        <pc:chgData name="Gareth Noyes" userId="5267432d-6f41-4bbb-b492-b02b149a86b8" providerId="ADAL" clId="{793C0D1E-920D-C840-83F1-BBB187FF547D}" dt="2025-04-01T13:11:18.078" v="1570" actId="2696"/>
        <pc:sldMkLst>
          <pc:docMk/>
          <pc:sldMk cId="3216392923" sldId="355"/>
        </pc:sldMkLst>
      </pc:sldChg>
      <pc:sldChg chg="del">
        <pc:chgData name="Gareth Noyes" userId="5267432d-6f41-4bbb-b492-b02b149a86b8" providerId="ADAL" clId="{793C0D1E-920D-C840-83F1-BBB187FF547D}" dt="2025-04-01T13:11:18.023" v="1560" actId="2696"/>
        <pc:sldMkLst>
          <pc:docMk/>
          <pc:sldMk cId="1931574790" sldId="367"/>
        </pc:sldMkLst>
      </pc:sldChg>
      <pc:sldChg chg="del">
        <pc:chgData name="Gareth Noyes" userId="5267432d-6f41-4bbb-b492-b02b149a86b8" providerId="ADAL" clId="{793C0D1E-920D-C840-83F1-BBB187FF547D}" dt="2025-04-01T13:11:18.103" v="1590" actId="2696"/>
        <pc:sldMkLst>
          <pc:docMk/>
          <pc:sldMk cId="1254796817" sldId="369"/>
        </pc:sldMkLst>
      </pc:sldChg>
      <pc:sldChg chg="del">
        <pc:chgData name="Gareth Noyes" userId="5267432d-6f41-4bbb-b492-b02b149a86b8" providerId="ADAL" clId="{793C0D1E-920D-C840-83F1-BBB187FF547D}" dt="2025-04-01T13:11:18.095" v="1585" actId="2696"/>
        <pc:sldMkLst>
          <pc:docMk/>
          <pc:sldMk cId="1766553647" sldId="391"/>
        </pc:sldMkLst>
      </pc:sldChg>
      <pc:sldChg chg="del">
        <pc:chgData name="Gareth Noyes" userId="5267432d-6f41-4bbb-b492-b02b149a86b8" providerId="ADAL" clId="{793C0D1E-920D-C840-83F1-BBB187FF547D}" dt="2025-04-01T13:11:18.396" v="1598" actId="2696"/>
        <pc:sldMkLst>
          <pc:docMk/>
          <pc:sldMk cId="1487145925" sldId="392"/>
        </pc:sldMkLst>
      </pc:sldChg>
      <pc:sldChg chg="del">
        <pc:chgData name="Gareth Noyes" userId="5267432d-6f41-4bbb-b492-b02b149a86b8" providerId="ADAL" clId="{793C0D1E-920D-C840-83F1-BBB187FF547D}" dt="2025-04-01T13:11:17.992" v="1548" actId="2696"/>
        <pc:sldMkLst>
          <pc:docMk/>
          <pc:sldMk cId="1017775564" sldId="393"/>
        </pc:sldMkLst>
      </pc:sldChg>
      <pc:sldChg chg="modSp mod">
        <pc:chgData name="Gareth Noyes" userId="5267432d-6f41-4bbb-b492-b02b149a86b8" providerId="ADAL" clId="{793C0D1E-920D-C840-83F1-BBB187FF547D}" dt="2025-04-01T12:03:15.500" v="61" actId="20577"/>
        <pc:sldMkLst>
          <pc:docMk/>
          <pc:sldMk cId="61760149" sldId="394"/>
        </pc:sldMkLst>
        <pc:spChg chg="mod">
          <ac:chgData name="Gareth Noyes" userId="5267432d-6f41-4bbb-b492-b02b149a86b8" providerId="ADAL" clId="{793C0D1E-920D-C840-83F1-BBB187FF547D}" dt="2025-04-01T12:03:15.500" v="61" actId="20577"/>
          <ac:spMkLst>
            <pc:docMk/>
            <pc:sldMk cId="61760149" sldId="394"/>
            <ac:spMk id="3" creationId="{82E5EDB6-198A-4857-BD42-AB6F78A52251}"/>
          </ac:spMkLst>
        </pc:spChg>
        <pc:spChg chg="mod">
          <ac:chgData name="Gareth Noyes" userId="5267432d-6f41-4bbb-b492-b02b149a86b8" providerId="ADAL" clId="{793C0D1E-920D-C840-83F1-BBB187FF547D}" dt="2025-04-01T11:53:55.125" v="12" actId="404"/>
          <ac:spMkLst>
            <pc:docMk/>
            <pc:sldMk cId="61760149" sldId="394"/>
            <ac:spMk id="158" creationId="{6C9EFB35-0CA0-47F3-929D-C818BBA5D62F}"/>
          </ac:spMkLst>
        </pc:spChg>
      </pc:sldChg>
      <pc:sldChg chg="del">
        <pc:chgData name="Gareth Noyes" userId="5267432d-6f41-4bbb-b492-b02b149a86b8" providerId="ADAL" clId="{793C0D1E-920D-C840-83F1-BBB187FF547D}" dt="2025-04-01T13:11:18.098" v="1586" actId="2696"/>
        <pc:sldMkLst>
          <pc:docMk/>
          <pc:sldMk cId="3967189192" sldId="395"/>
        </pc:sldMkLst>
      </pc:sldChg>
      <pc:sldChg chg="del">
        <pc:chgData name="Gareth Noyes" userId="5267432d-6f41-4bbb-b492-b02b149a86b8" providerId="ADAL" clId="{793C0D1E-920D-C840-83F1-BBB187FF547D}" dt="2025-04-01T13:11:18.101" v="1589" actId="2696"/>
        <pc:sldMkLst>
          <pc:docMk/>
          <pc:sldMk cId="1950463227" sldId="397"/>
        </pc:sldMkLst>
      </pc:sldChg>
      <pc:sldChg chg="del">
        <pc:chgData name="Gareth Noyes" userId="5267432d-6f41-4bbb-b492-b02b149a86b8" providerId="ADAL" clId="{793C0D1E-920D-C840-83F1-BBB187FF547D}" dt="2025-04-01T13:11:18.082" v="1573" actId="2696"/>
        <pc:sldMkLst>
          <pc:docMk/>
          <pc:sldMk cId="2653521365" sldId="399"/>
        </pc:sldMkLst>
      </pc:sldChg>
      <pc:sldChg chg="del">
        <pc:chgData name="Gareth Noyes" userId="5267432d-6f41-4bbb-b492-b02b149a86b8" providerId="ADAL" clId="{793C0D1E-920D-C840-83F1-BBB187FF547D}" dt="2025-04-01T13:11:18.105" v="1593" actId="2696"/>
        <pc:sldMkLst>
          <pc:docMk/>
          <pc:sldMk cId="181853362" sldId="401"/>
        </pc:sldMkLst>
      </pc:sldChg>
      <pc:sldChg chg="del">
        <pc:chgData name="Gareth Noyes" userId="5267432d-6f41-4bbb-b492-b02b149a86b8" providerId="ADAL" clId="{793C0D1E-920D-C840-83F1-BBB187FF547D}" dt="2025-04-01T13:11:18.063" v="1565" actId="2696"/>
        <pc:sldMkLst>
          <pc:docMk/>
          <pc:sldMk cId="2349275200" sldId="403"/>
        </pc:sldMkLst>
      </pc:sldChg>
      <pc:sldChg chg="del">
        <pc:chgData name="Gareth Noyes" userId="5267432d-6f41-4bbb-b492-b02b149a86b8" providerId="ADAL" clId="{793C0D1E-920D-C840-83F1-BBB187FF547D}" dt="2025-04-01T13:11:18.049" v="1562" actId="2696"/>
        <pc:sldMkLst>
          <pc:docMk/>
          <pc:sldMk cId="1096685083" sldId="404"/>
        </pc:sldMkLst>
      </pc:sldChg>
      <pc:sldChg chg="del">
        <pc:chgData name="Gareth Noyes" userId="5267432d-6f41-4bbb-b492-b02b149a86b8" providerId="ADAL" clId="{793C0D1E-920D-C840-83F1-BBB187FF547D}" dt="2025-04-01T13:11:18.003" v="1550" actId="2696"/>
        <pc:sldMkLst>
          <pc:docMk/>
          <pc:sldMk cId="2728140083" sldId="405"/>
        </pc:sldMkLst>
      </pc:sldChg>
      <pc:sldChg chg="del">
        <pc:chgData name="Gareth Noyes" userId="5267432d-6f41-4bbb-b492-b02b149a86b8" providerId="ADAL" clId="{793C0D1E-920D-C840-83F1-BBB187FF547D}" dt="2025-04-01T13:11:18.092" v="1583" actId="2696"/>
        <pc:sldMkLst>
          <pc:docMk/>
          <pc:sldMk cId="699070904" sldId="408"/>
        </pc:sldMkLst>
      </pc:sldChg>
      <pc:sldChg chg="del">
        <pc:chgData name="Gareth Noyes" userId="5267432d-6f41-4bbb-b492-b02b149a86b8" providerId="ADAL" clId="{793C0D1E-920D-C840-83F1-BBB187FF547D}" dt="2025-04-01T13:11:18.086" v="1577" actId="2696"/>
        <pc:sldMkLst>
          <pc:docMk/>
          <pc:sldMk cId="2549981468" sldId="410"/>
        </pc:sldMkLst>
      </pc:sldChg>
      <pc:sldChg chg="del">
        <pc:chgData name="Gareth Noyes" userId="5267432d-6f41-4bbb-b492-b02b149a86b8" providerId="ADAL" clId="{793C0D1E-920D-C840-83F1-BBB187FF547D}" dt="2025-04-01T13:11:18.087" v="1578" actId="2696"/>
        <pc:sldMkLst>
          <pc:docMk/>
          <pc:sldMk cId="3346832002" sldId="412"/>
        </pc:sldMkLst>
      </pc:sldChg>
      <pc:sldChg chg="del">
        <pc:chgData name="Gareth Noyes" userId="5267432d-6f41-4bbb-b492-b02b149a86b8" providerId="ADAL" clId="{793C0D1E-920D-C840-83F1-BBB187FF547D}" dt="2025-04-01T13:11:18.005" v="1552" actId="2696"/>
        <pc:sldMkLst>
          <pc:docMk/>
          <pc:sldMk cId="1286882437" sldId="413"/>
        </pc:sldMkLst>
      </pc:sldChg>
      <pc:sldChg chg="del">
        <pc:chgData name="Gareth Noyes" userId="5267432d-6f41-4bbb-b492-b02b149a86b8" providerId="ADAL" clId="{793C0D1E-920D-C840-83F1-BBB187FF547D}" dt="2025-04-01T13:11:18.004" v="1551" actId="2696"/>
        <pc:sldMkLst>
          <pc:docMk/>
          <pc:sldMk cId="2090367971" sldId="416"/>
        </pc:sldMkLst>
      </pc:sldChg>
      <pc:sldChg chg="del">
        <pc:chgData name="Gareth Noyes" userId="5267432d-6f41-4bbb-b492-b02b149a86b8" providerId="ADAL" clId="{793C0D1E-920D-C840-83F1-BBB187FF547D}" dt="2025-04-01T13:11:18.392" v="1596" actId="2696"/>
        <pc:sldMkLst>
          <pc:docMk/>
          <pc:sldMk cId="939407861" sldId="420"/>
        </pc:sldMkLst>
      </pc:sldChg>
      <pc:sldChg chg="del">
        <pc:chgData name="Gareth Noyes" userId="5267432d-6f41-4bbb-b492-b02b149a86b8" providerId="ADAL" clId="{793C0D1E-920D-C840-83F1-BBB187FF547D}" dt="2025-04-01T13:11:18.047" v="1561" actId="2696"/>
        <pc:sldMkLst>
          <pc:docMk/>
          <pc:sldMk cId="4024653123" sldId="423"/>
        </pc:sldMkLst>
      </pc:sldChg>
      <pc:sldChg chg="del">
        <pc:chgData name="Gareth Noyes" userId="5267432d-6f41-4bbb-b492-b02b149a86b8" providerId="ADAL" clId="{793C0D1E-920D-C840-83F1-BBB187FF547D}" dt="2025-04-01T13:11:18.089" v="1580" actId="2696"/>
        <pc:sldMkLst>
          <pc:docMk/>
          <pc:sldMk cId="3888582415" sldId="429"/>
        </pc:sldMkLst>
      </pc:sldChg>
      <pc:sldChg chg="del">
        <pc:chgData name="Gareth Noyes" userId="5267432d-6f41-4bbb-b492-b02b149a86b8" providerId="ADAL" clId="{793C0D1E-920D-C840-83F1-BBB187FF547D}" dt="2025-04-01T13:11:18.393" v="1597" actId="2696"/>
        <pc:sldMkLst>
          <pc:docMk/>
          <pc:sldMk cId="3516233763" sldId="431"/>
        </pc:sldMkLst>
      </pc:sldChg>
      <pc:sldChg chg="del">
        <pc:chgData name="Gareth Noyes" userId="5267432d-6f41-4bbb-b492-b02b149a86b8" providerId="ADAL" clId="{793C0D1E-920D-C840-83F1-BBB187FF547D}" dt="2025-04-01T13:11:18.104" v="1591" actId="2696"/>
        <pc:sldMkLst>
          <pc:docMk/>
          <pc:sldMk cId="1387893535" sldId="432"/>
        </pc:sldMkLst>
      </pc:sldChg>
      <pc:sldChg chg="del">
        <pc:chgData name="Gareth Noyes" userId="5267432d-6f41-4bbb-b492-b02b149a86b8" providerId="ADAL" clId="{793C0D1E-920D-C840-83F1-BBB187FF547D}" dt="2025-04-01T11:53:34.999" v="7" actId="2696"/>
        <pc:sldMkLst>
          <pc:docMk/>
          <pc:sldMk cId="1566914597" sldId="434"/>
        </pc:sldMkLst>
      </pc:sldChg>
      <pc:sldChg chg="del">
        <pc:chgData name="Gareth Noyes" userId="5267432d-6f41-4bbb-b492-b02b149a86b8" providerId="ADAL" clId="{793C0D1E-920D-C840-83F1-BBB187FF547D}" dt="2025-04-01T11:53:32.922" v="5" actId="2696"/>
        <pc:sldMkLst>
          <pc:docMk/>
          <pc:sldMk cId="3682602372" sldId="435"/>
        </pc:sldMkLst>
      </pc:sldChg>
      <pc:sldChg chg="del">
        <pc:chgData name="Gareth Noyes" userId="5267432d-6f41-4bbb-b492-b02b149a86b8" providerId="ADAL" clId="{793C0D1E-920D-C840-83F1-BBB187FF547D}" dt="2025-04-01T13:11:17.985" v="1545" actId="2696"/>
        <pc:sldMkLst>
          <pc:docMk/>
          <pc:sldMk cId="439086327" sldId="1037"/>
        </pc:sldMkLst>
      </pc:sldChg>
      <pc:sldChg chg="del">
        <pc:chgData name="Gareth Noyes" userId="5267432d-6f41-4bbb-b492-b02b149a86b8" providerId="ADAL" clId="{793C0D1E-920D-C840-83F1-BBB187FF547D}" dt="2025-04-01T11:53:32.894" v="0" actId="2696"/>
        <pc:sldMkLst>
          <pc:docMk/>
          <pc:sldMk cId="3770741246" sldId="1042"/>
        </pc:sldMkLst>
      </pc:sldChg>
      <pc:sldChg chg="del">
        <pc:chgData name="Gareth Noyes" userId="5267432d-6f41-4bbb-b492-b02b149a86b8" providerId="ADAL" clId="{793C0D1E-920D-C840-83F1-BBB187FF547D}" dt="2025-04-01T13:11:18.075" v="1569" actId="2696"/>
        <pc:sldMkLst>
          <pc:docMk/>
          <pc:sldMk cId="957148736" sldId="1043"/>
        </pc:sldMkLst>
      </pc:sldChg>
      <pc:sldChg chg="del">
        <pc:chgData name="Gareth Noyes" userId="5267432d-6f41-4bbb-b492-b02b149a86b8" providerId="ADAL" clId="{793C0D1E-920D-C840-83F1-BBB187FF547D}" dt="2025-04-01T13:11:18.013" v="1555" actId="2696"/>
        <pc:sldMkLst>
          <pc:docMk/>
          <pc:sldMk cId="2863117069" sldId="1044"/>
        </pc:sldMkLst>
      </pc:sldChg>
      <pc:sldChg chg="del">
        <pc:chgData name="Gareth Noyes" userId="5267432d-6f41-4bbb-b492-b02b149a86b8" providerId="ADAL" clId="{793C0D1E-920D-C840-83F1-BBB187FF547D}" dt="2025-04-01T13:11:18.080" v="1572" actId="2696"/>
        <pc:sldMkLst>
          <pc:docMk/>
          <pc:sldMk cId="3063324779" sldId="1045"/>
        </pc:sldMkLst>
      </pc:sldChg>
      <pc:sldChg chg="del">
        <pc:chgData name="Gareth Noyes" userId="5267432d-6f41-4bbb-b492-b02b149a86b8" providerId="ADAL" clId="{793C0D1E-920D-C840-83F1-BBB187FF547D}" dt="2025-04-01T13:11:18.009" v="1553" actId="2696"/>
        <pc:sldMkLst>
          <pc:docMk/>
          <pc:sldMk cId="4133759756" sldId="1046"/>
        </pc:sldMkLst>
      </pc:sldChg>
      <pc:sldChg chg="del">
        <pc:chgData name="Gareth Noyes" userId="5267432d-6f41-4bbb-b492-b02b149a86b8" providerId="ADAL" clId="{793C0D1E-920D-C840-83F1-BBB187FF547D}" dt="2025-04-01T13:11:18.064" v="1566" actId="2696"/>
        <pc:sldMkLst>
          <pc:docMk/>
          <pc:sldMk cId="1786609235" sldId="1049"/>
        </pc:sldMkLst>
      </pc:sldChg>
      <pc:sldChg chg="addSp delSp modSp mod">
        <pc:chgData name="Gareth Noyes" userId="5267432d-6f41-4bbb-b492-b02b149a86b8" providerId="ADAL" clId="{793C0D1E-920D-C840-83F1-BBB187FF547D}" dt="2025-04-01T12:28:33.929" v="98" actId="207"/>
        <pc:sldMkLst>
          <pc:docMk/>
          <pc:sldMk cId="816304990" sldId="1053"/>
        </pc:sldMkLst>
        <pc:spChg chg="mod">
          <ac:chgData name="Gareth Noyes" userId="5267432d-6f41-4bbb-b492-b02b149a86b8" providerId="ADAL" clId="{793C0D1E-920D-C840-83F1-BBB187FF547D}" dt="2025-04-01T11:54:09.758" v="20" actId="20577"/>
          <ac:spMkLst>
            <pc:docMk/>
            <pc:sldMk cId="816304990" sldId="1053"/>
            <ac:spMk id="2" creationId="{6708561C-4240-4343-90C1-462AFD4BD4DE}"/>
          </ac:spMkLst>
        </pc:spChg>
        <pc:spChg chg="mod">
          <ac:chgData name="Gareth Noyes" userId="5267432d-6f41-4bbb-b492-b02b149a86b8" providerId="ADAL" clId="{793C0D1E-920D-C840-83F1-BBB187FF547D}" dt="2025-04-01T11:57:06.954" v="32" actId="1076"/>
          <ac:spMkLst>
            <pc:docMk/>
            <pc:sldMk cId="816304990" sldId="1053"/>
            <ac:spMk id="4" creationId="{4E5EDAF3-32EB-4C98-BA96-26B5AEB81B4B}"/>
          </ac:spMkLst>
        </pc:spChg>
        <pc:spChg chg="add mod">
          <ac:chgData name="Gareth Noyes" userId="5267432d-6f41-4bbb-b492-b02b149a86b8" providerId="ADAL" clId="{793C0D1E-920D-C840-83F1-BBB187FF547D}" dt="2025-04-01T12:00:50.692" v="47" actId="207"/>
          <ac:spMkLst>
            <pc:docMk/>
            <pc:sldMk cId="816304990" sldId="1053"/>
            <ac:spMk id="6" creationId="{F94E7178-F42B-7B18-01CB-ACA44F9B56B8}"/>
          </ac:spMkLst>
        </pc:spChg>
        <pc:spChg chg="add mod">
          <ac:chgData name="Gareth Noyes" userId="5267432d-6f41-4bbb-b492-b02b149a86b8" providerId="ADAL" clId="{793C0D1E-920D-C840-83F1-BBB187FF547D}" dt="2025-04-01T12:27:06.020" v="96" actId="1076"/>
          <ac:spMkLst>
            <pc:docMk/>
            <pc:sldMk cId="816304990" sldId="1053"/>
            <ac:spMk id="7" creationId="{E542C614-CB82-6419-E270-E69604CDF16B}"/>
          </ac:spMkLst>
        </pc:spChg>
        <pc:spChg chg="add mod">
          <ac:chgData name="Gareth Noyes" userId="5267432d-6f41-4bbb-b492-b02b149a86b8" providerId="ADAL" clId="{793C0D1E-920D-C840-83F1-BBB187FF547D}" dt="2025-04-01T12:00:50.692" v="47" actId="207"/>
          <ac:spMkLst>
            <pc:docMk/>
            <pc:sldMk cId="816304990" sldId="1053"/>
            <ac:spMk id="8" creationId="{C220CB27-227D-C965-C7D4-4F300A63B026}"/>
          </ac:spMkLst>
        </pc:spChg>
        <pc:spChg chg="mod">
          <ac:chgData name="Gareth Noyes" userId="5267432d-6f41-4bbb-b492-b02b149a86b8" providerId="ADAL" clId="{793C0D1E-920D-C840-83F1-BBB187FF547D}" dt="2025-04-01T12:28:33.929" v="98" actId="207"/>
          <ac:spMkLst>
            <pc:docMk/>
            <pc:sldMk cId="816304990" sldId="1053"/>
            <ac:spMk id="14" creationId="{8DFAA19C-76D2-8B9B-5551-D219C702E4B8}"/>
          </ac:spMkLst>
        </pc:spChg>
        <pc:spChg chg="add mod">
          <ac:chgData name="Gareth Noyes" userId="5267432d-6f41-4bbb-b492-b02b149a86b8" providerId="ADAL" clId="{793C0D1E-920D-C840-83F1-BBB187FF547D}" dt="2025-04-01T12:27:06.020" v="96" actId="1076"/>
          <ac:spMkLst>
            <pc:docMk/>
            <pc:sldMk cId="816304990" sldId="1053"/>
            <ac:spMk id="15" creationId="{B17EBC9D-F490-D70B-6D5C-6C3E2106651D}"/>
          </ac:spMkLst>
        </pc:spChg>
        <pc:spChg chg="add mod">
          <ac:chgData name="Gareth Noyes" userId="5267432d-6f41-4bbb-b492-b02b149a86b8" providerId="ADAL" clId="{793C0D1E-920D-C840-83F1-BBB187FF547D}" dt="2025-04-01T12:02:19.750" v="54" actId="255"/>
          <ac:spMkLst>
            <pc:docMk/>
            <pc:sldMk cId="816304990" sldId="1053"/>
            <ac:spMk id="16" creationId="{40C85927-10DB-640D-EE8C-C87AA1FA40AB}"/>
          </ac:spMkLst>
        </pc:spChg>
        <pc:spChg chg="add mod">
          <ac:chgData name="Gareth Noyes" userId="5267432d-6f41-4bbb-b492-b02b149a86b8" providerId="ADAL" clId="{793C0D1E-920D-C840-83F1-BBB187FF547D}" dt="2025-04-01T12:26:53.519" v="95" actId="1076"/>
          <ac:spMkLst>
            <pc:docMk/>
            <pc:sldMk cId="816304990" sldId="1053"/>
            <ac:spMk id="17" creationId="{FE9FF2A0-765C-68A8-C541-CA115BA3F29A}"/>
          </ac:spMkLst>
        </pc:spChg>
        <pc:spChg chg="add mod">
          <ac:chgData name="Gareth Noyes" userId="5267432d-6f41-4bbb-b492-b02b149a86b8" providerId="ADAL" clId="{793C0D1E-920D-C840-83F1-BBB187FF547D}" dt="2025-04-01T12:26:53.519" v="95" actId="1076"/>
          <ac:spMkLst>
            <pc:docMk/>
            <pc:sldMk cId="816304990" sldId="1053"/>
            <ac:spMk id="18" creationId="{A4517685-F9B5-3F6F-DC7E-78FB83341A05}"/>
          </ac:spMkLst>
        </pc:spChg>
        <pc:spChg chg="add mod">
          <ac:chgData name="Gareth Noyes" userId="5267432d-6f41-4bbb-b492-b02b149a86b8" providerId="ADAL" clId="{793C0D1E-920D-C840-83F1-BBB187FF547D}" dt="2025-04-01T11:56:15.540" v="25" actId="1076"/>
          <ac:spMkLst>
            <pc:docMk/>
            <pc:sldMk cId="816304990" sldId="1053"/>
            <ac:spMk id="19" creationId="{8E57277C-0B91-3B86-5EAE-8A20C4F7BF51}"/>
          </ac:spMkLst>
        </pc:spChg>
        <pc:spChg chg="add mod">
          <ac:chgData name="Gareth Noyes" userId="5267432d-6f41-4bbb-b492-b02b149a86b8" providerId="ADAL" clId="{793C0D1E-920D-C840-83F1-BBB187FF547D}" dt="2025-04-01T12:27:06.020" v="96" actId="1076"/>
          <ac:spMkLst>
            <pc:docMk/>
            <pc:sldMk cId="816304990" sldId="1053"/>
            <ac:spMk id="20" creationId="{A4C605C9-448C-E546-9219-FF5722FA33E0}"/>
          </ac:spMkLst>
        </pc:spChg>
        <pc:spChg chg="add mod">
          <ac:chgData name="Gareth Noyes" userId="5267432d-6f41-4bbb-b492-b02b149a86b8" providerId="ADAL" clId="{793C0D1E-920D-C840-83F1-BBB187FF547D}" dt="2025-04-01T11:56:15.540" v="25" actId="1076"/>
          <ac:spMkLst>
            <pc:docMk/>
            <pc:sldMk cId="816304990" sldId="1053"/>
            <ac:spMk id="21" creationId="{74EB5109-B682-29F7-B276-7874E5321A72}"/>
          </ac:spMkLst>
        </pc:spChg>
        <pc:picChg chg="mod">
          <ac:chgData name="Gareth Noyes" userId="5267432d-6f41-4bbb-b492-b02b149a86b8" providerId="ADAL" clId="{793C0D1E-920D-C840-83F1-BBB187FF547D}" dt="2025-04-01T12:27:06.020" v="96" actId="1076"/>
          <ac:picMkLst>
            <pc:docMk/>
            <pc:sldMk cId="816304990" sldId="1053"/>
            <ac:picMk id="3" creationId="{3E62B9DD-A4BE-C6B8-2202-16C0F5B473B1}"/>
          </ac:picMkLst>
        </pc:picChg>
        <pc:picChg chg="mod">
          <ac:chgData name="Gareth Noyes" userId="5267432d-6f41-4bbb-b492-b02b149a86b8" providerId="ADAL" clId="{793C0D1E-920D-C840-83F1-BBB187FF547D}" dt="2025-04-01T12:27:06.020" v="96" actId="1076"/>
          <ac:picMkLst>
            <pc:docMk/>
            <pc:sldMk cId="816304990" sldId="1053"/>
            <ac:picMk id="9" creationId="{D23D791F-8CB3-01E2-92C5-D9A610DF8AB1}"/>
          </ac:picMkLst>
        </pc:picChg>
        <pc:picChg chg="mod">
          <ac:chgData name="Gareth Noyes" userId="5267432d-6f41-4bbb-b492-b02b149a86b8" providerId="ADAL" clId="{793C0D1E-920D-C840-83F1-BBB187FF547D}" dt="2025-04-01T12:27:06.020" v="96" actId="1076"/>
          <ac:picMkLst>
            <pc:docMk/>
            <pc:sldMk cId="816304990" sldId="1053"/>
            <ac:picMk id="10" creationId="{8AD03986-82E6-D162-BE66-FB617DD26B88}"/>
          </ac:picMkLst>
        </pc:picChg>
        <pc:picChg chg="mod">
          <ac:chgData name="Gareth Noyes" userId="5267432d-6f41-4bbb-b492-b02b149a86b8" providerId="ADAL" clId="{793C0D1E-920D-C840-83F1-BBB187FF547D}" dt="2025-04-01T12:27:06.020" v="96" actId="1076"/>
          <ac:picMkLst>
            <pc:docMk/>
            <pc:sldMk cId="816304990" sldId="1053"/>
            <ac:picMk id="11" creationId="{BBBBB239-4243-C36C-7FB9-1D34FAE936C3}"/>
          </ac:picMkLst>
        </pc:picChg>
        <pc:picChg chg="mod">
          <ac:chgData name="Gareth Noyes" userId="5267432d-6f41-4bbb-b492-b02b149a86b8" providerId="ADAL" clId="{793C0D1E-920D-C840-83F1-BBB187FF547D}" dt="2025-04-01T12:27:06.020" v="96" actId="1076"/>
          <ac:picMkLst>
            <pc:docMk/>
            <pc:sldMk cId="816304990" sldId="1053"/>
            <ac:picMk id="12" creationId="{5F46DE8C-D282-5C0E-D569-39F02DFB2794}"/>
          </ac:picMkLst>
        </pc:picChg>
        <pc:picChg chg="mod">
          <ac:chgData name="Gareth Noyes" userId="5267432d-6f41-4bbb-b492-b02b149a86b8" providerId="ADAL" clId="{793C0D1E-920D-C840-83F1-BBB187FF547D}" dt="2025-04-01T12:27:06.020" v="96" actId="1076"/>
          <ac:picMkLst>
            <pc:docMk/>
            <pc:sldMk cId="816304990" sldId="1053"/>
            <ac:picMk id="13" creationId="{8CF9F94A-5B71-1866-E141-90B202D24200}"/>
          </ac:picMkLst>
        </pc:picChg>
        <pc:picChg chg="add mod">
          <ac:chgData name="Gareth Noyes" userId="5267432d-6f41-4bbb-b492-b02b149a86b8" providerId="ADAL" clId="{793C0D1E-920D-C840-83F1-BBB187FF547D}" dt="2025-04-01T11:55:44.336" v="23"/>
          <ac:picMkLst>
            <pc:docMk/>
            <pc:sldMk cId="816304990" sldId="1053"/>
            <ac:picMk id="22" creationId="{6AAAD570-37EE-3248-FDD0-1D0861204B1E}"/>
          </ac:picMkLst>
        </pc:picChg>
        <pc:picChg chg="add mod">
          <ac:chgData name="Gareth Noyes" userId="5267432d-6f41-4bbb-b492-b02b149a86b8" providerId="ADAL" clId="{793C0D1E-920D-C840-83F1-BBB187FF547D}" dt="2025-04-01T11:57:15.862" v="33"/>
          <ac:picMkLst>
            <pc:docMk/>
            <pc:sldMk cId="816304990" sldId="1053"/>
            <ac:picMk id="23" creationId="{95226563-072A-2ABE-8006-3C161B8213B6}"/>
          </ac:picMkLst>
        </pc:picChg>
        <pc:picChg chg="add mod">
          <ac:chgData name="Gareth Noyes" userId="5267432d-6f41-4bbb-b492-b02b149a86b8" providerId="ADAL" clId="{793C0D1E-920D-C840-83F1-BBB187FF547D}" dt="2025-04-01T12:00:30.917" v="44" actId="1076"/>
          <ac:picMkLst>
            <pc:docMk/>
            <pc:sldMk cId="816304990" sldId="1053"/>
            <ac:picMk id="24" creationId="{CA5E4190-E18E-21CE-C6BB-55971A14289B}"/>
          </ac:picMkLst>
        </pc:picChg>
        <pc:picChg chg="add mod">
          <ac:chgData name="Gareth Noyes" userId="5267432d-6f41-4bbb-b492-b02b149a86b8" providerId="ADAL" clId="{793C0D1E-920D-C840-83F1-BBB187FF547D}" dt="2025-04-01T11:57:37.096" v="35"/>
          <ac:picMkLst>
            <pc:docMk/>
            <pc:sldMk cId="816304990" sldId="1053"/>
            <ac:picMk id="25" creationId="{3E695F1C-8073-8F1D-742D-DA3F3102E7D1}"/>
          </ac:picMkLst>
        </pc:picChg>
        <pc:picChg chg="add del mod">
          <ac:chgData name="Gareth Noyes" userId="5267432d-6f41-4bbb-b492-b02b149a86b8" providerId="ADAL" clId="{793C0D1E-920D-C840-83F1-BBB187FF547D}" dt="2025-04-01T12:00:33.018" v="45" actId="478"/>
          <ac:picMkLst>
            <pc:docMk/>
            <pc:sldMk cId="816304990" sldId="1053"/>
            <ac:picMk id="26" creationId="{663C49B0-78E2-9958-AB61-507388CF0435}"/>
          </ac:picMkLst>
        </pc:picChg>
        <pc:picChg chg="add mod">
          <ac:chgData name="Gareth Noyes" userId="5267432d-6f41-4bbb-b492-b02b149a86b8" providerId="ADAL" clId="{793C0D1E-920D-C840-83F1-BBB187FF547D}" dt="2025-04-01T11:57:53.760" v="37"/>
          <ac:picMkLst>
            <pc:docMk/>
            <pc:sldMk cId="816304990" sldId="1053"/>
            <ac:picMk id="27" creationId="{37556039-F223-5736-AF94-EFC8E20150D4}"/>
          </ac:picMkLst>
        </pc:picChg>
        <pc:picChg chg="add mod">
          <ac:chgData name="Gareth Noyes" userId="5267432d-6f41-4bbb-b492-b02b149a86b8" providerId="ADAL" clId="{793C0D1E-920D-C840-83F1-BBB187FF547D}" dt="2025-04-01T11:57:59.404" v="38"/>
          <ac:picMkLst>
            <pc:docMk/>
            <pc:sldMk cId="816304990" sldId="1053"/>
            <ac:picMk id="28" creationId="{667AC58D-5EB0-E817-9F5F-ED0443B1BF50}"/>
          </ac:picMkLst>
        </pc:picChg>
        <pc:picChg chg="add del mod">
          <ac:chgData name="Gareth Noyes" userId="5267432d-6f41-4bbb-b492-b02b149a86b8" providerId="ADAL" clId="{793C0D1E-920D-C840-83F1-BBB187FF547D}" dt="2025-04-01T12:00:34.758" v="46" actId="478"/>
          <ac:picMkLst>
            <pc:docMk/>
            <pc:sldMk cId="816304990" sldId="1053"/>
            <ac:picMk id="29" creationId="{7A3A40A0-1797-6FDB-641B-8CD5CF132A12}"/>
          </ac:picMkLst>
        </pc:picChg>
        <pc:picChg chg="add mod">
          <ac:chgData name="Gareth Noyes" userId="5267432d-6f41-4bbb-b492-b02b149a86b8" providerId="ADAL" clId="{793C0D1E-920D-C840-83F1-BBB187FF547D}" dt="2025-04-01T12:00:26.367" v="43" actId="14100"/>
          <ac:picMkLst>
            <pc:docMk/>
            <pc:sldMk cId="816304990" sldId="1053"/>
            <ac:picMk id="30" creationId="{8E5E576A-A24D-D8C3-839F-335B61562B64}"/>
          </ac:picMkLst>
        </pc:picChg>
        <pc:picChg chg="add">
          <ac:chgData name="Gareth Noyes" userId="5267432d-6f41-4bbb-b492-b02b149a86b8" providerId="ADAL" clId="{793C0D1E-920D-C840-83F1-BBB187FF547D}" dt="2025-04-01T12:00:03.485" v="40"/>
          <ac:picMkLst>
            <pc:docMk/>
            <pc:sldMk cId="816304990" sldId="1053"/>
            <ac:picMk id="1026" creationId="{9D748B22-F7EF-BEC2-7112-541B5E99902F}"/>
          </ac:picMkLst>
        </pc:picChg>
      </pc:sldChg>
      <pc:sldChg chg="del">
        <pc:chgData name="Gareth Noyes" userId="5267432d-6f41-4bbb-b492-b02b149a86b8" providerId="ADAL" clId="{793C0D1E-920D-C840-83F1-BBB187FF547D}" dt="2025-04-01T13:11:18.085" v="1576" actId="2696"/>
        <pc:sldMkLst>
          <pc:docMk/>
          <pc:sldMk cId="1794348889" sldId="1056"/>
        </pc:sldMkLst>
      </pc:sldChg>
      <pc:sldChg chg="del">
        <pc:chgData name="Gareth Noyes" userId="5267432d-6f41-4bbb-b492-b02b149a86b8" providerId="ADAL" clId="{793C0D1E-920D-C840-83F1-BBB187FF547D}" dt="2025-04-01T13:11:18.104" v="1592" actId="2696"/>
        <pc:sldMkLst>
          <pc:docMk/>
          <pc:sldMk cId="2503665355" sldId="1057"/>
        </pc:sldMkLst>
      </pc:sldChg>
      <pc:sldChg chg="del">
        <pc:chgData name="Gareth Noyes" userId="5267432d-6f41-4bbb-b492-b02b149a86b8" providerId="ADAL" clId="{793C0D1E-920D-C840-83F1-BBB187FF547D}" dt="2025-04-01T13:11:18.057" v="1564" actId="2696"/>
        <pc:sldMkLst>
          <pc:docMk/>
          <pc:sldMk cId="2216625804" sldId="1058"/>
        </pc:sldMkLst>
      </pc:sldChg>
      <pc:sldChg chg="del">
        <pc:chgData name="Gareth Noyes" userId="5267432d-6f41-4bbb-b492-b02b149a86b8" providerId="ADAL" clId="{793C0D1E-920D-C840-83F1-BBB187FF547D}" dt="2025-04-01T13:11:18.391" v="1595" actId="2696"/>
        <pc:sldMkLst>
          <pc:docMk/>
          <pc:sldMk cId="433834719" sldId="1059"/>
        </pc:sldMkLst>
      </pc:sldChg>
      <pc:sldChg chg="del">
        <pc:chgData name="Gareth Noyes" userId="5267432d-6f41-4bbb-b492-b02b149a86b8" providerId="ADAL" clId="{793C0D1E-920D-C840-83F1-BBB187FF547D}" dt="2025-04-01T13:11:18.099" v="1587" actId="2696"/>
        <pc:sldMkLst>
          <pc:docMk/>
          <pc:sldMk cId="2697019044" sldId="1060"/>
        </pc:sldMkLst>
      </pc:sldChg>
      <pc:sldChg chg="del">
        <pc:chgData name="Gareth Noyes" userId="5267432d-6f41-4bbb-b492-b02b149a86b8" providerId="ADAL" clId="{793C0D1E-920D-C840-83F1-BBB187FF547D}" dt="2025-04-01T13:11:18.100" v="1588" actId="2696"/>
        <pc:sldMkLst>
          <pc:docMk/>
          <pc:sldMk cId="2992691516" sldId="1061"/>
        </pc:sldMkLst>
      </pc:sldChg>
      <pc:sldChg chg="del">
        <pc:chgData name="Gareth Noyes" userId="5267432d-6f41-4bbb-b492-b02b149a86b8" providerId="ADAL" clId="{793C0D1E-920D-C840-83F1-BBB187FF547D}" dt="2025-04-01T13:11:18.090" v="1581" actId="2696"/>
        <pc:sldMkLst>
          <pc:docMk/>
          <pc:sldMk cId="2695849267" sldId="1062"/>
        </pc:sldMkLst>
      </pc:sldChg>
      <pc:sldChg chg="del">
        <pc:chgData name="Gareth Noyes" userId="5267432d-6f41-4bbb-b492-b02b149a86b8" providerId="ADAL" clId="{793C0D1E-920D-C840-83F1-BBB187FF547D}" dt="2025-04-01T13:11:18.016" v="1557" actId="2696"/>
        <pc:sldMkLst>
          <pc:docMk/>
          <pc:sldMk cId="2803512852" sldId="1065"/>
        </pc:sldMkLst>
      </pc:sldChg>
      <pc:sldChg chg="del">
        <pc:chgData name="Gareth Noyes" userId="5267432d-6f41-4bbb-b492-b02b149a86b8" providerId="ADAL" clId="{793C0D1E-920D-C840-83F1-BBB187FF547D}" dt="2025-04-01T13:11:18.088" v="1579" actId="2696"/>
        <pc:sldMkLst>
          <pc:docMk/>
          <pc:sldMk cId="1026062637" sldId="1067"/>
        </pc:sldMkLst>
      </pc:sldChg>
      <pc:sldChg chg="del">
        <pc:chgData name="Gareth Noyes" userId="5267432d-6f41-4bbb-b492-b02b149a86b8" providerId="ADAL" clId="{793C0D1E-920D-C840-83F1-BBB187FF547D}" dt="2025-04-01T13:11:18.012" v="1554" actId="2696"/>
        <pc:sldMkLst>
          <pc:docMk/>
          <pc:sldMk cId="1559619513" sldId="1069"/>
        </pc:sldMkLst>
      </pc:sldChg>
      <pc:sldChg chg="del">
        <pc:chgData name="Gareth Noyes" userId="5267432d-6f41-4bbb-b492-b02b149a86b8" providerId="ADAL" clId="{793C0D1E-920D-C840-83F1-BBB187FF547D}" dt="2025-04-01T13:11:18.093" v="1584" actId="2696"/>
        <pc:sldMkLst>
          <pc:docMk/>
          <pc:sldMk cId="721184243" sldId="1071"/>
        </pc:sldMkLst>
      </pc:sldChg>
      <pc:sldChg chg="del">
        <pc:chgData name="Gareth Noyes" userId="5267432d-6f41-4bbb-b492-b02b149a86b8" providerId="ADAL" clId="{793C0D1E-920D-C840-83F1-BBB187FF547D}" dt="2025-04-01T13:11:18.021" v="1559" actId="2696"/>
        <pc:sldMkLst>
          <pc:docMk/>
          <pc:sldMk cId="1073109793" sldId="1072"/>
        </pc:sldMkLst>
      </pc:sldChg>
      <pc:sldChg chg="del">
        <pc:chgData name="Gareth Noyes" userId="5267432d-6f41-4bbb-b492-b02b149a86b8" providerId="ADAL" clId="{793C0D1E-920D-C840-83F1-BBB187FF547D}" dt="2025-04-01T13:11:18.397" v="1599" actId="2696"/>
        <pc:sldMkLst>
          <pc:docMk/>
          <pc:sldMk cId="1842094058" sldId="1073"/>
        </pc:sldMkLst>
      </pc:sldChg>
      <pc:sldChg chg="del">
        <pc:chgData name="Gareth Noyes" userId="5267432d-6f41-4bbb-b492-b02b149a86b8" providerId="ADAL" clId="{793C0D1E-920D-C840-83F1-BBB187FF547D}" dt="2025-04-01T11:53:32.920" v="4" actId="2696"/>
        <pc:sldMkLst>
          <pc:docMk/>
          <pc:sldMk cId="1725206459" sldId="1074"/>
        </pc:sldMkLst>
      </pc:sldChg>
      <pc:sldChg chg="del">
        <pc:chgData name="Gareth Noyes" userId="5267432d-6f41-4bbb-b492-b02b149a86b8" providerId="ADAL" clId="{793C0D1E-920D-C840-83F1-BBB187FF547D}" dt="2025-04-01T13:11:18.390" v="1594" actId="2696"/>
        <pc:sldMkLst>
          <pc:docMk/>
          <pc:sldMk cId="3097472336" sldId="1075"/>
        </pc:sldMkLst>
      </pc:sldChg>
      <pc:sldChg chg="del">
        <pc:chgData name="Gareth Noyes" userId="5267432d-6f41-4bbb-b492-b02b149a86b8" providerId="ADAL" clId="{793C0D1E-920D-C840-83F1-BBB187FF547D}" dt="2025-04-01T13:11:18.083" v="1574" actId="2696"/>
        <pc:sldMkLst>
          <pc:docMk/>
          <pc:sldMk cId="1503801730" sldId="1076"/>
        </pc:sldMkLst>
      </pc:sldChg>
      <pc:sldChg chg="addSp delSp modSp new mod modClrScheme modAnim chgLayout">
        <pc:chgData name="Gareth Noyes" userId="5267432d-6f41-4bbb-b492-b02b149a86b8" providerId="ADAL" clId="{793C0D1E-920D-C840-83F1-BBB187FF547D}" dt="2025-04-01T13:13:01.637" v="1611"/>
        <pc:sldMkLst>
          <pc:docMk/>
          <pc:sldMk cId="200145956" sldId="1077"/>
        </pc:sldMkLst>
        <pc:spChg chg="mod ord">
          <ac:chgData name="Gareth Noyes" userId="5267432d-6f41-4bbb-b492-b02b149a86b8" providerId="ADAL" clId="{793C0D1E-920D-C840-83F1-BBB187FF547D}" dt="2025-04-01T12:32:00.342" v="114" actId="700"/>
          <ac:spMkLst>
            <pc:docMk/>
            <pc:sldMk cId="200145956" sldId="1077"/>
            <ac:spMk id="2" creationId="{4BB66306-96E1-4112-865F-6B8407597A96}"/>
          </ac:spMkLst>
        </pc:spChg>
        <pc:spChg chg="del mod ord">
          <ac:chgData name="Gareth Noyes" userId="5267432d-6f41-4bbb-b492-b02b149a86b8" providerId="ADAL" clId="{793C0D1E-920D-C840-83F1-BBB187FF547D}" dt="2025-04-01T12:41:50.979" v="644" actId="478"/>
          <ac:spMkLst>
            <pc:docMk/>
            <pc:sldMk cId="200145956" sldId="1077"/>
            <ac:spMk id="3" creationId="{AC7F6AF0-5136-1E96-53C0-DFE0C1361705}"/>
          </ac:spMkLst>
        </pc:spChg>
        <pc:spChg chg="add del mod">
          <ac:chgData name="Gareth Noyes" userId="5267432d-6f41-4bbb-b492-b02b149a86b8" providerId="ADAL" clId="{793C0D1E-920D-C840-83F1-BBB187FF547D}" dt="2025-04-01T12:32:58.188" v="128"/>
          <ac:spMkLst>
            <pc:docMk/>
            <pc:sldMk cId="200145956" sldId="1077"/>
            <ac:spMk id="5" creationId="{ECD73ABB-58ED-ED63-FFAE-68DCE57721A7}"/>
          </ac:spMkLst>
        </pc:spChg>
        <pc:spChg chg="add mod ord">
          <ac:chgData name="Gareth Noyes" userId="5267432d-6f41-4bbb-b492-b02b149a86b8" providerId="ADAL" clId="{793C0D1E-920D-C840-83F1-BBB187FF547D}" dt="2025-04-01T12:40:41.472" v="639" actId="20577"/>
          <ac:spMkLst>
            <pc:docMk/>
            <pc:sldMk cId="200145956" sldId="1077"/>
            <ac:spMk id="6" creationId="{4DEFBC57-53B9-0D2A-CD27-E8C090AF70E3}"/>
          </ac:spMkLst>
        </pc:spChg>
        <pc:spChg chg="add mod ord">
          <ac:chgData name="Gareth Noyes" userId="5267432d-6f41-4bbb-b492-b02b149a86b8" providerId="ADAL" clId="{793C0D1E-920D-C840-83F1-BBB187FF547D}" dt="2025-04-01T12:40:54.160" v="643" actId="122"/>
          <ac:spMkLst>
            <pc:docMk/>
            <pc:sldMk cId="200145956" sldId="1077"/>
            <ac:spMk id="7" creationId="{CA9DCD71-0405-AECA-4DF0-00EFF872DBC5}"/>
          </ac:spMkLst>
        </pc:spChg>
        <pc:spChg chg="add del mod">
          <ac:chgData name="Gareth Noyes" userId="5267432d-6f41-4bbb-b492-b02b149a86b8" providerId="ADAL" clId="{793C0D1E-920D-C840-83F1-BBB187FF547D}" dt="2025-04-01T12:35:37.448" v="356" actId="478"/>
          <ac:spMkLst>
            <pc:docMk/>
            <pc:sldMk cId="200145956" sldId="1077"/>
            <ac:spMk id="9" creationId="{FA4E29A9-E147-9192-4C5D-931970DD6D56}"/>
          </ac:spMkLst>
        </pc:spChg>
        <pc:spChg chg="add del mod">
          <ac:chgData name="Gareth Noyes" userId="5267432d-6f41-4bbb-b492-b02b149a86b8" providerId="ADAL" clId="{793C0D1E-920D-C840-83F1-BBB187FF547D}" dt="2025-04-01T12:34:12.571" v="138" actId="478"/>
          <ac:spMkLst>
            <pc:docMk/>
            <pc:sldMk cId="200145956" sldId="1077"/>
            <ac:spMk id="11" creationId="{DC101D2F-A7C9-AD57-D2D8-33AFB27DE7C0}"/>
          </ac:spMkLst>
        </pc:spChg>
        <pc:spChg chg="add del mod">
          <ac:chgData name="Gareth Noyes" userId="5267432d-6f41-4bbb-b492-b02b149a86b8" providerId="ADAL" clId="{793C0D1E-920D-C840-83F1-BBB187FF547D}" dt="2025-04-01T12:40:23.522" v="634" actId="478"/>
          <ac:spMkLst>
            <pc:docMk/>
            <pc:sldMk cId="200145956" sldId="1077"/>
            <ac:spMk id="15" creationId="{90A11D49-4AE2-D6E4-D91F-1A2C34113775}"/>
          </ac:spMkLst>
        </pc:spChg>
        <pc:spChg chg="add del mod">
          <ac:chgData name="Gareth Noyes" userId="5267432d-6f41-4bbb-b492-b02b149a86b8" providerId="ADAL" clId="{793C0D1E-920D-C840-83F1-BBB187FF547D}" dt="2025-04-01T12:42:04.169" v="660" actId="20577"/>
          <ac:spMkLst>
            <pc:docMk/>
            <pc:sldMk cId="200145956" sldId="1077"/>
            <ac:spMk id="17" creationId="{176EF5F6-B040-0CB0-982E-A3A009F2E33E}"/>
          </ac:spMkLst>
        </pc:spChg>
        <pc:spChg chg="add mod">
          <ac:chgData name="Gareth Noyes" userId="5267432d-6f41-4bbb-b492-b02b149a86b8" providerId="ADAL" clId="{793C0D1E-920D-C840-83F1-BBB187FF547D}" dt="2025-04-01T13:12:41.431" v="1609" actId="164"/>
          <ac:spMkLst>
            <pc:docMk/>
            <pc:sldMk cId="200145956" sldId="1077"/>
            <ac:spMk id="18" creationId="{2ABBD1FE-A167-4F5F-17C1-E3B69E874A72}"/>
          </ac:spMkLst>
        </pc:spChg>
        <pc:spChg chg="add mod">
          <ac:chgData name="Gareth Noyes" userId="5267432d-6f41-4bbb-b492-b02b149a86b8" providerId="ADAL" clId="{793C0D1E-920D-C840-83F1-BBB187FF547D}" dt="2025-04-01T13:12:41.431" v="1609" actId="164"/>
          <ac:spMkLst>
            <pc:docMk/>
            <pc:sldMk cId="200145956" sldId="1077"/>
            <ac:spMk id="19" creationId="{1E1533BB-0DA5-0AA4-0CA9-48980837C937}"/>
          </ac:spMkLst>
        </pc:spChg>
        <pc:spChg chg="add mod">
          <ac:chgData name="Gareth Noyes" userId="5267432d-6f41-4bbb-b492-b02b149a86b8" providerId="ADAL" clId="{793C0D1E-920D-C840-83F1-BBB187FF547D}" dt="2025-04-01T13:12:41.431" v="1609" actId="164"/>
          <ac:spMkLst>
            <pc:docMk/>
            <pc:sldMk cId="200145956" sldId="1077"/>
            <ac:spMk id="20" creationId="{BB766B3F-BBE0-BE51-7695-9901CA4992A0}"/>
          </ac:spMkLst>
        </pc:spChg>
        <pc:spChg chg="add mod">
          <ac:chgData name="Gareth Noyes" userId="5267432d-6f41-4bbb-b492-b02b149a86b8" providerId="ADAL" clId="{793C0D1E-920D-C840-83F1-BBB187FF547D}" dt="2025-04-01T13:12:41.431" v="1609" actId="164"/>
          <ac:spMkLst>
            <pc:docMk/>
            <pc:sldMk cId="200145956" sldId="1077"/>
            <ac:spMk id="21" creationId="{358031A6-577F-EF91-ACB5-E2BE832E2F14}"/>
          </ac:spMkLst>
        </pc:spChg>
        <pc:spChg chg="add mod">
          <ac:chgData name="Gareth Noyes" userId="5267432d-6f41-4bbb-b492-b02b149a86b8" providerId="ADAL" clId="{793C0D1E-920D-C840-83F1-BBB187FF547D}" dt="2025-04-01T13:12:35.164" v="1608" actId="164"/>
          <ac:spMkLst>
            <pc:docMk/>
            <pc:sldMk cId="200145956" sldId="1077"/>
            <ac:spMk id="22" creationId="{23698EB3-7106-2126-49CD-3DB7E66B443F}"/>
          </ac:spMkLst>
        </pc:spChg>
        <pc:spChg chg="add mod">
          <ac:chgData name="Gareth Noyes" userId="5267432d-6f41-4bbb-b492-b02b149a86b8" providerId="ADAL" clId="{793C0D1E-920D-C840-83F1-BBB187FF547D}" dt="2025-04-01T13:12:35.164" v="1608" actId="164"/>
          <ac:spMkLst>
            <pc:docMk/>
            <pc:sldMk cId="200145956" sldId="1077"/>
            <ac:spMk id="23" creationId="{7C908156-5B0F-7807-1BAD-D5295A68AD2A}"/>
          </ac:spMkLst>
        </pc:spChg>
        <pc:spChg chg="add mod">
          <ac:chgData name="Gareth Noyes" userId="5267432d-6f41-4bbb-b492-b02b149a86b8" providerId="ADAL" clId="{793C0D1E-920D-C840-83F1-BBB187FF547D}" dt="2025-04-01T13:12:35.164" v="1608" actId="164"/>
          <ac:spMkLst>
            <pc:docMk/>
            <pc:sldMk cId="200145956" sldId="1077"/>
            <ac:spMk id="24" creationId="{85E2E43D-BDAF-68A0-2B48-263E09998609}"/>
          </ac:spMkLst>
        </pc:spChg>
        <pc:spChg chg="add mod">
          <ac:chgData name="Gareth Noyes" userId="5267432d-6f41-4bbb-b492-b02b149a86b8" providerId="ADAL" clId="{793C0D1E-920D-C840-83F1-BBB187FF547D}" dt="2025-04-01T13:12:35.164" v="1608" actId="164"/>
          <ac:spMkLst>
            <pc:docMk/>
            <pc:sldMk cId="200145956" sldId="1077"/>
            <ac:spMk id="25" creationId="{816B7950-774F-FED0-CA9A-B23B844AE219}"/>
          </ac:spMkLst>
        </pc:spChg>
        <pc:grpChg chg="add mod">
          <ac:chgData name="Gareth Noyes" userId="5267432d-6f41-4bbb-b492-b02b149a86b8" providerId="ADAL" clId="{793C0D1E-920D-C840-83F1-BBB187FF547D}" dt="2025-04-01T13:12:35.164" v="1608" actId="164"/>
          <ac:grpSpMkLst>
            <pc:docMk/>
            <pc:sldMk cId="200145956" sldId="1077"/>
            <ac:grpSpMk id="26" creationId="{41776D6E-3D6B-45FC-8A43-9707B708903B}"/>
          </ac:grpSpMkLst>
        </pc:grpChg>
        <pc:grpChg chg="add mod">
          <ac:chgData name="Gareth Noyes" userId="5267432d-6f41-4bbb-b492-b02b149a86b8" providerId="ADAL" clId="{793C0D1E-920D-C840-83F1-BBB187FF547D}" dt="2025-04-01T13:12:41.431" v="1609" actId="164"/>
          <ac:grpSpMkLst>
            <pc:docMk/>
            <pc:sldMk cId="200145956" sldId="1077"/>
            <ac:grpSpMk id="27" creationId="{91A38F48-2DC4-D5F6-375A-556EF4A1A2DA}"/>
          </ac:grpSpMkLst>
        </pc:grpChg>
        <pc:graphicFrameChg chg="add del mod modGraphic">
          <ac:chgData name="Gareth Noyes" userId="5267432d-6f41-4bbb-b492-b02b149a86b8" providerId="ADAL" clId="{793C0D1E-920D-C840-83F1-BBB187FF547D}" dt="2025-04-01T13:05:01.682" v="1471" actId="478"/>
          <ac:graphicFrameMkLst>
            <pc:docMk/>
            <pc:sldMk cId="200145956" sldId="1077"/>
            <ac:graphicFrameMk id="10" creationId="{4693D098-933A-2959-5997-CA1CC29100BE}"/>
          </ac:graphicFrameMkLst>
        </pc:graphicFrameChg>
        <pc:graphicFrameChg chg="add mod">
          <ac:chgData name="Gareth Noyes" userId="5267432d-6f41-4bbb-b492-b02b149a86b8" providerId="ADAL" clId="{793C0D1E-920D-C840-83F1-BBB187FF547D}" dt="2025-04-01T12:37:52.232" v="376"/>
          <ac:graphicFrameMkLst>
            <pc:docMk/>
            <pc:sldMk cId="200145956" sldId="1077"/>
            <ac:graphicFrameMk id="12" creationId="{6AE1D0BB-5FA3-90B4-F6B8-51B56CFF79A7}"/>
          </ac:graphicFrameMkLst>
        </pc:graphicFrameChg>
        <pc:graphicFrameChg chg="add del mod modGraphic">
          <ac:chgData name="Gareth Noyes" userId="5267432d-6f41-4bbb-b492-b02b149a86b8" providerId="ADAL" clId="{793C0D1E-920D-C840-83F1-BBB187FF547D}" dt="2025-04-01T13:05:44.813" v="1479" actId="478"/>
          <ac:graphicFrameMkLst>
            <pc:docMk/>
            <pc:sldMk cId="200145956" sldId="1077"/>
            <ac:graphicFrameMk id="13" creationId="{E9F0B319-4517-4ABC-ABE8-8A122A0920B5}"/>
          </ac:graphicFrameMkLst>
        </pc:graphicFrameChg>
        <pc:picChg chg="add del mod">
          <ac:chgData name="Gareth Noyes" userId="5267432d-6f41-4bbb-b492-b02b149a86b8" providerId="ADAL" clId="{793C0D1E-920D-C840-83F1-BBB187FF547D}" dt="2025-04-01T12:31:53.047" v="113" actId="478"/>
          <ac:picMkLst>
            <pc:docMk/>
            <pc:sldMk cId="200145956" sldId="1077"/>
            <ac:picMk id="2050" creationId="{6C5E0A3F-8985-32AA-2F5E-B34C6E5AFC06}"/>
          </ac:picMkLst>
        </pc:picChg>
      </pc:sldChg>
      <pc:sldChg chg="del">
        <pc:chgData name="Gareth Noyes" userId="5267432d-6f41-4bbb-b492-b02b149a86b8" providerId="ADAL" clId="{793C0D1E-920D-C840-83F1-BBB187FF547D}" dt="2025-04-01T11:53:32.908" v="3" actId="2696"/>
        <pc:sldMkLst>
          <pc:docMk/>
          <pc:sldMk cId="2996782462" sldId="1077"/>
        </pc:sldMkLst>
      </pc:sldChg>
      <pc:sldChg chg="addSp delSp modSp new mod modClrScheme chgLayout">
        <pc:chgData name="Gareth Noyes" userId="5267432d-6f41-4bbb-b492-b02b149a86b8" providerId="ADAL" clId="{793C0D1E-920D-C840-83F1-BBB187FF547D}" dt="2025-04-01T13:14:46.338" v="1647" actId="20577"/>
        <pc:sldMkLst>
          <pc:docMk/>
          <pc:sldMk cId="1510687980" sldId="1078"/>
        </pc:sldMkLst>
        <pc:spChg chg="mod ord">
          <ac:chgData name="Gareth Noyes" userId="5267432d-6f41-4bbb-b492-b02b149a86b8" providerId="ADAL" clId="{793C0D1E-920D-C840-83F1-BBB187FF547D}" dt="2025-04-01T13:14:36.285" v="1634" actId="20577"/>
          <ac:spMkLst>
            <pc:docMk/>
            <pc:sldMk cId="1510687980" sldId="1078"/>
            <ac:spMk id="2" creationId="{3387A976-1979-784E-C836-66EB01425A2E}"/>
          </ac:spMkLst>
        </pc:spChg>
        <pc:spChg chg="mod ord">
          <ac:chgData name="Gareth Noyes" userId="5267432d-6f41-4bbb-b492-b02b149a86b8" providerId="ADAL" clId="{793C0D1E-920D-C840-83F1-BBB187FF547D}" dt="2025-04-01T13:14:46.338" v="1647" actId="20577"/>
          <ac:spMkLst>
            <pc:docMk/>
            <pc:sldMk cId="1510687980" sldId="1078"/>
            <ac:spMk id="3" creationId="{2EC36496-35A0-253C-25BD-E365994425EC}"/>
          </ac:spMkLst>
        </pc:spChg>
        <pc:spChg chg="mod ord">
          <ac:chgData name="Gareth Noyes" userId="5267432d-6f41-4bbb-b492-b02b149a86b8" providerId="ADAL" clId="{793C0D1E-920D-C840-83F1-BBB187FF547D}" dt="2025-04-01T13:13:32.794" v="1626" actId="20577"/>
          <ac:spMkLst>
            <pc:docMk/>
            <pc:sldMk cId="1510687980" sldId="1078"/>
            <ac:spMk id="4" creationId="{087475F6-514F-F981-990E-9494DE90E098}"/>
          </ac:spMkLst>
        </pc:spChg>
        <pc:spChg chg="add del mod ord">
          <ac:chgData name="Gareth Noyes" userId="5267432d-6f41-4bbb-b492-b02b149a86b8" providerId="ADAL" clId="{793C0D1E-920D-C840-83F1-BBB187FF547D}" dt="2025-04-01T12:45:30.961" v="895" actId="478"/>
          <ac:spMkLst>
            <pc:docMk/>
            <pc:sldMk cId="1510687980" sldId="1078"/>
            <ac:spMk id="5" creationId="{53A4414B-3206-00C2-0FC3-20EBCD96C018}"/>
          </ac:spMkLst>
        </pc:spChg>
        <pc:picChg chg="add mod">
          <ac:chgData name="Gareth Noyes" userId="5267432d-6f41-4bbb-b492-b02b149a86b8" providerId="ADAL" clId="{793C0D1E-920D-C840-83F1-BBB187FF547D}" dt="2025-04-01T13:00:15.625" v="1439" actId="1076"/>
          <ac:picMkLst>
            <pc:docMk/>
            <pc:sldMk cId="1510687980" sldId="1078"/>
            <ac:picMk id="3074" creationId="{B4D6241F-57CE-7311-0015-B824D2BD386F}"/>
          </ac:picMkLst>
        </pc:picChg>
        <pc:picChg chg="add mod">
          <ac:chgData name="Gareth Noyes" userId="5267432d-6f41-4bbb-b492-b02b149a86b8" providerId="ADAL" clId="{793C0D1E-920D-C840-83F1-BBB187FF547D}" dt="2025-04-01T13:00:35.456" v="1441" actId="1076"/>
          <ac:picMkLst>
            <pc:docMk/>
            <pc:sldMk cId="1510687980" sldId="1078"/>
            <ac:picMk id="3076" creationId="{A4B4FA91-9482-D87E-D979-BF7A52246143}"/>
          </ac:picMkLst>
        </pc:picChg>
        <pc:picChg chg="add mod">
          <ac:chgData name="Gareth Noyes" userId="5267432d-6f41-4bbb-b492-b02b149a86b8" providerId="ADAL" clId="{793C0D1E-920D-C840-83F1-BBB187FF547D}" dt="2025-04-01T13:00:05.843" v="1437" actId="465"/>
          <ac:picMkLst>
            <pc:docMk/>
            <pc:sldMk cId="1510687980" sldId="1078"/>
            <ac:picMk id="3078" creationId="{5A244949-6E01-10DB-FC48-65A3431E7FD8}"/>
          </ac:picMkLst>
        </pc:picChg>
        <pc:picChg chg="add mod">
          <ac:chgData name="Gareth Noyes" userId="5267432d-6f41-4bbb-b492-b02b149a86b8" providerId="ADAL" clId="{793C0D1E-920D-C840-83F1-BBB187FF547D}" dt="2025-04-01T13:00:38.450" v="1442" actId="1076"/>
          <ac:picMkLst>
            <pc:docMk/>
            <pc:sldMk cId="1510687980" sldId="1078"/>
            <ac:picMk id="3080" creationId="{D9401A49-62B4-A59D-340F-44241996DA02}"/>
          </ac:picMkLst>
        </pc:picChg>
        <pc:picChg chg="add mod">
          <ac:chgData name="Gareth Noyes" userId="5267432d-6f41-4bbb-b492-b02b149a86b8" providerId="ADAL" clId="{793C0D1E-920D-C840-83F1-BBB187FF547D}" dt="2025-04-01T13:00:05.843" v="1437" actId="465"/>
          <ac:picMkLst>
            <pc:docMk/>
            <pc:sldMk cId="1510687980" sldId="1078"/>
            <ac:picMk id="3082" creationId="{29346246-30C7-7C87-29F1-5DF76DF1E1FE}"/>
          </ac:picMkLst>
        </pc:picChg>
      </pc:sldChg>
      <pc:sldChg chg="modSp new del mod">
        <pc:chgData name="Gareth Noyes" userId="5267432d-6f41-4bbb-b492-b02b149a86b8" providerId="ADAL" clId="{793C0D1E-920D-C840-83F1-BBB187FF547D}" dt="2025-04-01T13:11:18.079" v="1571" actId="2696"/>
        <pc:sldMkLst>
          <pc:docMk/>
          <pc:sldMk cId="2080400435" sldId="1079"/>
        </pc:sldMkLst>
        <pc:spChg chg="mod">
          <ac:chgData name="Gareth Noyes" userId="5267432d-6f41-4bbb-b492-b02b149a86b8" providerId="ADAL" clId="{793C0D1E-920D-C840-83F1-BBB187FF547D}" dt="2025-04-01T13:09:41.373" v="1504" actId="20577"/>
          <ac:spMkLst>
            <pc:docMk/>
            <pc:sldMk cId="2080400435" sldId="1079"/>
            <ac:spMk id="2" creationId="{3C174A36-56D9-B7D2-3176-44D344C0B042}"/>
          </ac:spMkLst>
        </pc:spChg>
        <pc:spChg chg="mod">
          <ac:chgData name="Gareth Noyes" userId="5267432d-6f41-4bbb-b492-b02b149a86b8" providerId="ADAL" clId="{793C0D1E-920D-C840-83F1-BBB187FF547D}" dt="2025-04-01T13:09:55.862" v="1544" actId="20577"/>
          <ac:spMkLst>
            <pc:docMk/>
            <pc:sldMk cId="2080400435" sldId="1079"/>
            <ac:spMk id="3" creationId="{9D594D26-6D6D-49E5-29B3-0810B568AAD5}"/>
          </ac:spMkLst>
        </pc:spChg>
      </pc:sldChg>
      <pc:sldChg chg="addSp delSp modSp new mod modAnim">
        <pc:chgData name="Gareth Noyes" userId="5267432d-6f41-4bbb-b492-b02b149a86b8" providerId="ADAL" clId="{793C0D1E-920D-C840-83F1-BBB187FF547D}" dt="2025-04-01T13:25:51.769" v="2171"/>
        <pc:sldMkLst>
          <pc:docMk/>
          <pc:sldMk cId="3142664884" sldId="1079"/>
        </pc:sldMkLst>
        <pc:spChg chg="mod">
          <ac:chgData name="Gareth Noyes" userId="5267432d-6f41-4bbb-b492-b02b149a86b8" providerId="ADAL" clId="{793C0D1E-920D-C840-83F1-BBB187FF547D}" dt="2025-04-01T13:20:27.891" v="2130" actId="20577"/>
          <ac:spMkLst>
            <pc:docMk/>
            <pc:sldMk cId="3142664884" sldId="1079"/>
            <ac:spMk id="2" creationId="{E486F8AD-A32B-1FFA-801C-B10F8EBCDE4F}"/>
          </ac:spMkLst>
        </pc:spChg>
        <pc:spChg chg="mod">
          <ac:chgData name="Gareth Noyes" userId="5267432d-6f41-4bbb-b492-b02b149a86b8" providerId="ADAL" clId="{793C0D1E-920D-C840-83F1-BBB187FF547D}" dt="2025-04-01T13:15:52.170" v="1714" actId="20577"/>
          <ac:spMkLst>
            <pc:docMk/>
            <pc:sldMk cId="3142664884" sldId="1079"/>
            <ac:spMk id="3" creationId="{541D29FB-9DE6-7217-A34E-17E85173EB65}"/>
          </ac:spMkLst>
        </pc:spChg>
        <pc:spChg chg="add mod">
          <ac:chgData name="Gareth Noyes" userId="5267432d-6f41-4bbb-b492-b02b149a86b8" providerId="ADAL" clId="{793C0D1E-920D-C840-83F1-BBB187FF547D}" dt="2025-04-01T13:22:40.887" v="2132" actId="1076"/>
          <ac:spMkLst>
            <pc:docMk/>
            <pc:sldMk cId="3142664884" sldId="1079"/>
            <ac:spMk id="4" creationId="{C6EB0857-ECB6-49AB-8425-A73BC2C7CA78}"/>
          </ac:spMkLst>
        </pc:spChg>
        <pc:spChg chg="add mod">
          <ac:chgData name="Gareth Noyes" userId="5267432d-6f41-4bbb-b492-b02b149a86b8" providerId="ADAL" clId="{793C0D1E-920D-C840-83F1-BBB187FF547D}" dt="2025-04-01T13:25:45.288" v="2170" actId="164"/>
          <ac:spMkLst>
            <pc:docMk/>
            <pc:sldMk cId="3142664884" sldId="1079"/>
            <ac:spMk id="5" creationId="{CFA5E612-0F10-B777-1143-52C7D33E8EB3}"/>
          </ac:spMkLst>
        </pc:spChg>
        <pc:spChg chg="add del mod">
          <ac:chgData name="Gareth Noyes" userId="5267432d-6f41-4bbb-b492-b02b149a86b8" providerId="ADAL" clId="{793C0D1E-920D-C840-83F1-BBB187FF547D}" dt="2025-04-01T13:24:29.147" v="2156" actId="478"/>
          <ac:spMkLst>
            <pc:docMk/>
            <pc:sldMk cId="3142664884" sldId="1079"/>
            <ac:spMk id="6" creationId="{42CBF832-D17E-72F4-9E76-05907DEE1CA4}"/>
          </ac:spMkLst>
        </pc:spChg>
        <pc:spChg chg="add del mod">
          <ac:chgData name="Gareth Noyes" userId="5267432d-6f41-4bbb-b492-b02b149a86b8" providerId="ADAL" clId="{793C0D1E-920D-C840-83F1-BBB187FF547D}" dt="2025-04-01T13:24:34.216" v="2158" actId="478"/>
          <ac:spMkLst>
            <pc:docMk/>
            <pc:sldMk cId="3142664884" sldId="1079"/>
            <ac:spMk id="7" creationId="{10EDC9F2-5B29-32FF-51E7-0B3F28C0B399}"/>
          </ac:spMkLst>
        </pc:spChg>
        <pc:spChg chg="add mod">
          <ac:chgData name="Gareth Noyes" userId="5267432d-6f41-4bbb-b492-b02b149a86b8" providerId="ADAL" clId="{793C0D1E-920D-C840-83F1-BBB187FF547D}" dt="2025-04-01T13:25:45.288" v="2170" actId="164"/>
          <ac:spMkLst>
            <pc:docMk/>
            <pc:sldMk cId="3142664884" sldId="1079"/>
            <ac:spMk id="8" creationId="{08A7775D-6298-C504-2C00-5CAE0E6724FD}"/>
          </ac:spMkLst>
        </pc:spChg>
        <pc:grpChg chg="add mod">
          <ac:chgData name="Gareth Noyes" userId="5267432d-6f41-4bbb-b492-b02b149a86b8" providerId="ADAL" clId="{793C0D1E-920D-C840-83F1-BBB187FF547D}" dt="2025-04-01T13:25:45.288" v="2170" actId="164"/>
          <ac:grpSpMkLst>
            <pc:docMk/>
            <pc:sldMk cId="3142664884" sldId="1079"/>
            <ac:grpSpMk id="9" creationId="{FB627CCC-C4E6-93FF-7B01-289082CA5191}"/>
          </ac:grpSpMkLst>
        </pc:grpChg>
      </pc:sldChg>
      <pc:sldChg chg="del">
        <pc:chgData name="Gareth Noyes" userId="5267432d-6f41-4bbb-b492-b02b149a86b8" providerId="ADAL" clId="{793C0D1E-920D-C840-83F1-BBB187FF547D}" dt="2025-04-01T11:53:32.898" v="1" actId="2696"/>
        <pc:sldMkLst>
          <pc:docMk/>
          <pc:sldMk cId="4170514463" sldId="3892"/>
        </pc:sldMkLst>
      </pc:sldChg>
      <pc:sldChg chg="add">
        <pc:chgData name="Gareth Noyes" userId="5267432d-6f41-4bbb-b492-b02b149a86b8" providerId="ADAL" clId="{793C0D1E-920D-C840-83F1-BBB187FF547D}" dt="2025-04-01T13:26:25.047" v="2172"/>
        <pc:sldMkLst>
          <pc:docMk/>
          <pc:sldMk cId="2417146385" sldId="3935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7DBC6CA-7983-4521-A786-5996FE8A697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448887" y="27709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96295F-6455-4ECC-93DC-6242C8DB621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420687" y="27709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D528A5-CC22-4C5A-A88C-DC5D9532FC79}" type="datetimeFigureOut">
              <a:rPr lang="en-US" sz="1000" smtClean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4/1/25</a:t>
            </a:fld>
            <a:endParaRPr lang="en-US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379691-1807-4866-A86E-1E08E579348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448887" y="8441373"/>
            <a:ext cx="5343698" cy="2438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algn="r"/>
            <a:endParaRPr lang="en-US" sz="700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ACBC24-190A-4AE7-A5C2-6A5416B2BC3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875914" y="8441373"/>
            <a:ext cx="516573" cy="2438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FBCD3C-C7AC-4E33-9217-6C64CC67DC7F}" type="slidenum">
              <a:rPr lang="en-US" sz="700" smtClean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US" sz="700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61594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537556" y="229394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1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319348" y="229394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000">
                <a:solidFill>
                  <a:schemeClr val="accent3"/>
                </a:solidFill>
                <a:latin typeface="Arial" panose="020B0604020202020204" pitchFamily="34" charset="0"/>
              </a:defRPr>
            </a:lvl1pPr>
          </a:lstStyle>
          <a:p>
            <a:fld id="{A20443EA-0A02-4B89-8533-47772358691F}" type="datetimeFigureOut">
              <a:rPr lang="en-US" smtClean="0"/>
              <a:pPr/>
              <a:t>4/1/25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685800" y="8418022"/>
            <a:ext cx="4929447" cy="227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700">
                <a:solidFill>
                  <a:schemeClr val="accent3"/>
                </a:solidFill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741323" y="8418022"/>
            <a:ext cx="389111" cy="227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700">
                <a:solidFill>
                  <a:schemeClr val="accent3"/>
                </a:solidFill>
                <a:latin typeface="Arial" panose="020B0604020202020204" pitchFamily="34" charset="0"/>
              </a:defRPr>
            </a:lvl1pPr>
          </a:lstStyle>
          <a:p>
            <a:fld id="{E431F5CC-7451-43A1-9EE2-852561F891A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6663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FE6B7-8805-4582-84B0-25D75248F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685800"/>
            <a:ext cx="7461504" cy="530352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174EAE92-0D6E-4398-A00B-A9DC5E76FE13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914400" y="1257300"/>
            <a:ext cx="7461504" cy="265176"/>
          </a:xfrm>
        </p:spPr>
        <p:txBody>
          <a:bodyPr anchor="t"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lang="en-US" sz="1400" b="1" kern="1200" dirty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CC24CDD-6130-4C5D-975B-23825CF61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365784"/>
            <a:ext cx="6710680" cy="111056"/>
          </a:xfrm>
        </p:spPr>
        <p:txBody>
          <a:bodyPr anchor="t">
            <a:spAutoFit/>
          </a:bodyPr>
          <a:lstStyle>
            <a:lvl1pPr>
              <a:defRPr sz="700"/>
            </a:lvl1pPr>
          </a:lstStyle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3A24E3C-6419-4B5A-B80A-7BA009B7EE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10789920" y="6365784"/>
            <a:ext cx="487680" cy="18333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pPr marL="0" algn="r" defTabSz="914400" rtl="0" eaLnBrk="1" latinLnBrk="0" hangingPunct="1"/>
            <a:fld id="{208997C6-AED8-4153-89E3-7FC682DCDBBA}" type="slidenum">
              <a:rPr lang="en-US" sz="800" kern="12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pPr marL="0" algn="r" defTabSz="914400" rtl="0" eaLnBrk="1" latinLnBrk="0" hangingPunct="1"/>
              <a:t>‹#›</a:t>
            </a:fld>
            <a:endParaRPr lang="en-US" sz="1200" kern="12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8254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nel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3766D0E0-893B-4D44-A61E-5234147AF7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 bwMode="ltGray">
          <a:xfrm>
            <a:off x="-8466" y="0"/>
            <a:ext cx="5011876" cy="6875772"/>
            <a:chOff x="-8466" y="0"/>
            <a:chExt cx="5011876" cy="6875772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04B9F80-B9DD-44FF-B3E5-9A3F7C50FD39}"/>
                </a:ext>
              </a:extLst>
            </p:cNvPr>
            <p:cNvSpPr/>
            <p:nvPr userDrawn="1"/>
          </p:nvSpPr>
          <p:spPr bwMode="ltGray">
            <a:xfrm>
              <a:off x="564" y="0"/>
              <a:ext cx="3638752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l">
                <a:spcAft>
                  <a:spcPts val="900"/>
                </a:spcAft>
                <a:buFont typeface="Arial" panose="020B0604020202020204" pitchFamily="34" charset="0"/>
                <a:buChar char="​"/>
              </a:pP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50DE581-BB61-40E3-A8A7-CF426CCDE989}"/>
                </a:ext>
              </a:extLst>
            </p:cNvPr>
            <p:cNvSpPr/>
            <p:nvPr userDrawn="1"/>
          </p:nvSpPr>
          <p:spPr bwMode="ltGray">
            <a:xfrm rot="5400000">
              <a:off x="503011" y="3136449"/>
              <a:ext cx="6857857" cy="585247"/>
            </a:xfrm>
            <a:custGeom>
              <a:avLst/>
              <a:gdLst>
                <a:gd name="connsiteX0" fmla="*/ 0 w 6857857"/>
                <a:gd name="connsiteY0" fmla="*/ 585247 h 585247"/>
                <a:gd name="connsiteX1" fmla="*/ 0 w 6857857"/>
                <a:gd name="connsiteY1" fmla="*/ 32191 h 585247"/>
                <a:gd name="connsiteX2" fmla="*/ 7946 w 6857857"/>
                <a:gd name="connsiteY2" fmla="*/ 32191 h 585247"/>
                <a:gd name="connsiteX3" fmla="*/ 7946 w 6857857"/>
                <a:gd name="connsiteY3" fmla="*/ 0 h 585247"/>
                <a:gd name="connsiteX4" fmla="*/ 81449 w 6857857"/>
                <a:gd name="connsiteY4" fmla="*/ 32191 h 585247"/>
                <a:gd name="connsiteX5" fmla="*/ 92177 w 6857857"/>
                <a:gd name="connsiteY5" fmla="*/ 43500 h 585247"/>
                <a:gd name="connsiteX6" fmla="*/ 139536 w 6857857"/>
                <a:gd name="connsiteY6" fmla="*/ 71472 h 585247"/>
                <a:gd name="connsiteX7" fmla="*/ 186896 w 6857857"/>
                <a:gd name="connsiteY7" fmla="*/ 43500 h 585247"/>
                <a:gd name="connsiteX8" fmla="*/ 197623 w 6857857"/>
                <a:gd name="connsiteY8" fmla="*/ 32191 h 585247"/>
                <a:gd name="connsiteX9" fmla="*/ 271126 w 6857857"/>
                <a:gd name="connsiteY9" fmla="*/ 0 h 585247"/>
                <a:gd name="connsiteX10" fmla="*/ 344589 w 6857857"/>
                <a:gd name="connsiteY10" fmla="*/ 32191 h 585247"/>
                <a:gd name="connsiteX11" fmla="*/ 355317 w 6857857"/>
                <a:gd name="connsiteY11" fmla="*/ 43500 h 585247"/>
                <a:gd name="connsiteX12" fmla="*/ 402676 w 6857857"/>
                <a:gd name="connsiteY12" fmla="*/ 71472 h 585247"/>
                <a:gd name="connsiteX13" fmla="*/ 450076 w 6857857"/>
                <a:gd name="connsiteY13" fmla="*/ 43500 h 585247"/>
                <a:gd name="connsiteX14" fmla="*/ 460803 w 6857857"/>
                <a:gd name="connsiteY14" fmla="*/ 32191 h 585247"/>
                <a:gd name="connsiteX15" fmla="*/ 534266 w 6857857"/>
                <a:gd name="connsiteY15" fmla="*/ 0 h 585247"/>
                <a:gd name="connsiteX16" fmla="*/ 607769 w 6857857"/>
                <a:gd name="connsiteY16" fmla="*/ 32191 h 585247"/>
                <a:gd name="connsiteX17" fmla="*/ 618496 w 6857857"/>
                <a:gd name="connsiteY17" fmla="*/ 43500 h 585247"/>
                <a:gd name="connsiteX18" fmla="*/ 665856 w 6857857"/>
                <a:gd name="connsiteY18" fmla="*/ 71472 h 585247"/>
                <a:gd name="connsiteX19" fmla="*/ 713216 w 6857857"/>
                <a:gd name="connsiteY19" fmla="*/ 43500 h 585247"/>
                <a:gd name="connsiteX20" fmla="*/ 723943 w 6857857"/>
                <a:gd name="connsiteY20" fmla="*/ 32191 h 585247"/>
                <a:gd name="connsiteX21" fmla="*/ 797446 w 6857857"/>
                <a:gd name="connsiteY21" fmla="*/ 0 h 585247"/>
                <a:gd name="connsiteX22" fmla="*/ 870909 w 6857857"/>
                <a:gd name="connsiteY22" fmla="*/ 32191 h 585247"/>
                <a:gd name="connsiteX23" fmla="*/ 881637 w 6857857"/>
                <a:gd name="connsiteY23" fmla="*/ 43500 h 585247"/>
                <a:gd name="connsiteX24" fmla="*/ 929036 w 6857857"/>
                <a:gd name="connsiteY24" fmla="*/ 71472 h 585247"/>
                <a:gd name="connsiteX25" fmla="*/ 976396 w 6857857"/>
                <a:gd name="connsiteY25" fmla="*/ 43500 h 585247"/>
                <a:gd name="connsiteX26" fmla="*/ 987123 w 6857857"/>
                <a:gd name="connsiteY26" fmla="*/ 32191 h 585247"/>
                <a:gd name="connsiteX27" fmla="*/ 1060586 w 6857857"/>
                <a:gd name="connsiteY27" fmla="*/ 0 h 585247"/>
                <a:gd name="connsiteX28" fmla="*/ 1134089 w 6857857"/>
                <a:gd name="connsiteY28" fmla="*/ 32191 h 585247"/>
                <a:gd name="connsiteX29" fmla="*/ 1144816 w 6857857"/>
                <a:gd name="connsiteY29" fmla="*/ 43500 h 585247"/>
                <a:gd name="connsiteX30" fmla="*/ 1192176 w 6857857"/>
                <a:gd name="connsiteY30" fmla="*/ 71472 h 585247"/>
                <a:gd name="connsiteX31" fmla="*/ 1239575 w 6857857"/>
                <a:gd name="connsiteY31" fmla="*/ 43500 h 585247"/>
                <a:gd name="connsiteX32" fmla="*/ 1250303 w 6857857"/>
                <a:gd name="connsiteY32" fmla="*/ 32191 h 585247"/>
                <a:gd name="connsiteX33" fmla="*/ 1323766 w 6857857"/>
                <a:gd name="connsiteY33" fmla="*/ 0 h 585247"/>
                <a:gd name="connsiteX34" fmla="*/ 1397269 w 6857857"/>
                <a:gd name="connsiteY34" fmla="*/ 32191 h 585247"/>
                <a:gd name="connsiteX35" fmla="*/ 1407996 w 6857857"/>
                <a:gd name="connsiteY35" fmla="*/ 43500 h 585247"/>
                <a:gd name="connsiteX36" fmla="*/ 1455356 w 6857857"/>
                <a:gd name="connsiteY36" fmla="*/ 71472 h 585247"/>
                <a:gd name="connsiteX37" fmla="*/ 1502716 w 6857857"/>
                <a:gd name="connsiteY37" fmla="*/ 43500 h 585247"/>
                <a:gd name="connsiteX38" fmla="*/ 1513443 w 6857857"/>
                <a:gd name="connsiteY38" fmla="*/ 32191 h 585247"/>
                <a:gd name="connsiteX39" fmla="*/ 1586946 w 6857857"/>
                <a:gd name="connsiteY39" fmla="*/ 0 h 585247"/>
                <a:gd name="connsiteX40" fmla="*/ 1660449 w 6857857"/>
                <a:gd name="connsiteY40" fmla="*/ 32191 h 585247"/>
                <a:gd name="connsiteX41" fmla="*/ 1671176 w 6857857"/>
                <a:gd name="connsiteY41" fmla="*/ 43500 h 585247"/>
                <a:gd name="connsiteX42" fmla="*/ 1718536 w 6857857"/>
                <a:gd name="connsiteY42" fmla="*/ 71472 h 585247"/>
                <a:gd name="connsiteX43" fmla="*/ 1765895 w 6857857"/>
                <a:gd name="connsiteY43" fmla="*/ 43500 h 585247"/>
                <a:gd name="connsiteX44" fmla="*/ 1776623 w 6857857"/>
                <a:gd name="connsiteY44" fmla="*/ 32191 h 585247"/>
                <a:gd name="connsiteX45" fmla="*/ 1850126 w 6857857"/>
                <a:gd name="connsiteY45" fmla="*/ 0 h 585247"/>
                <a:gd name="connsiteX46" fmla="*/ 1923589 w 6857857"/>
                <a:gd name="connsiteY46" fmla="*/ 32191 h 585247"/>
                <a:gd name="connsiteX47" fmla="*/ 1934316 w 6857857"/>
                <a:gd name="connsiteY47" fmla="*/ 43500 h 585247"/>
                <a:gd name="connsiteX48" fmla="*/ 1981716 w 6857857"/>
                <a:gd name="connsiteY48" fmla="*/ 71472 h 585247"/>
                <a:gd name="connsiteX49" fmla="*/ 2029075 w 6857857"/>
                <a:gd name="connsiteY49" fmla="*/ 43500 h 585247"/>
                <a:gd name="connsiteX50" fmla="*/ 2039803 w 6857857"/>
                <a:gd name="connsiteY50" fmla="*/ 32191 h 585247"/>
                <a:gd name="connsiteX51" fmla="*/ 2113306 w 6857857"/>
                <a:gd name="connsiteY51" fmla="*/ 0 h 585247"/>
                <a:gd name="connsiteX52" fmla="*/ 2186769 w 6857857"/>
                <a:gd name="connsiteY52" fmla="*/ 32191 h 585247"/>
                <a:gd name="connsiteX53" fmla="*/ 2197496 w 6857857"/>
                <a:gd name="connsiteY53" fmla="*/ 43500 h 585247"/>
                <a:gd name="connsiteX54" fmla="*/ 2244895 w 6857857"/>
                <a:gd name="connsiteY54" fmla="*/ 71472 h 585247"/>
                <a:gd name="connsiteX55" fmla="*/ 2292255 w 6857857"/>
                <a:gd name="connsiteY55" fmla="*/ 43500 h 585247"/>
                <a:gd name="connsiteX56" fmla="*/ 2302983 w 6857857"/>
                <a:gd name="connsiteY56" fmla="*/ 32191 h 585247"/>
                <a:gd name="connsiteX57" fmla="*/ 2376485 w 6857857"/>
                <a:gd name="connsiteY57" fmla="*/ 0 h 585247"/>
                <a:gd name="connsiteX58" fmla="*/ 2449948 w 6857857"/>
                <a:gd name="connsiteY58" fmla="*/ 32191 h 585247"/>
                <a:gd name="connsiteX59" fmla="*/ 2460676 w 6857857"/>
                <a:gd name="connsiteY59" fmla="*/ 43500 h 585247"/>
                <a:gd name="connsiteX60" fmla="*/ 2508035 w 6857857"/>
                <a:gd name="connsiteY60" fmla="*/ 71472 h 585247"/>
                <a:gd name="connsiteX61" fmla="*/ 2555435 w 6857857"/>
                <a:gd name="connsiteY61" fmla="*/ 43500 h 585247"/>
                <a:gd name="connsiteX62" fmla="*/ 2566162 w 6857857"/>
                <a:gd name="connsiteY62" fmla="*/ 32191 h 585247"/>
                <a:gd name="connsiteX63" fmla="*/ 2639665 w 6857857"/>
                <a:gd name="connsiteY63" fmla="*/ 0 h 585247"/>
                <a:gd name="connsiteX64" fmla="*/ 2713128 w 6857857"/>
                <a:gd name="connsiteY64" fmla="*/ 32191 h 585247"/>
                <a:gd name="connsiteX65" fmla="*/ 2723856 w 6857857"/>
                <a:gd name="connsiteY65" fmla="*/ 43500 h 585247"/>
                <a:gd name="connsiteX66" fmla="*/ 2771215 w 6857857"/>
                <a:gd name="connsiteY66" fmla="*/ 71472 h 585247"/>
                <a:gd name="connsiteX67" fmla="*/ 2818615 w 6857857"/>
                <a:gd name="connsiteY67" fmla="*/ 43500 h 585247"/>
                <a:gd name="connsiteX68" fmla="*/ 2829342 w 6857857"/>
                <a:gd name="connsiteY68" fmla="*/ 32191 h 585247"/>
                <a:gd name="connsiteX69" fmla="*/ 2902805 w 6857857"/>
                <a:gd name="connsiteY69" fmla="*/ 0 h 585247"/>
                <a:gd name="connsiteX70" fmla="*/ 2976308 w 6857857"/>
                <a:gd name="connsiteY70" fmla="*/ 32191 h 585247"/>
                <a:gd name="connsiteX71" fmla="*/ 2987035 w 6857857"/>
                <a:gd name="connsiteY71" fmla="*/ 43500 h 585247"/>
                <a:gd name="connsiteX72" fmla="*/ 3034435 w 6857857"/>
                <a:gd name="connsiteY72" fmla="*/ 71472 h 585247"/>
                <a:gd name="connsiteX73" fmla="*/ 3081794 w 6857857"/>
                <a:gd name="connsiteY73" fmla="*/ 43500 h 585247"/>
                <a:gd name="connsiteX74" fmla="*/ 3092522 w 6857857"/>
                <a:gd name="connsiteY74" fmla="*/ 32191 h 585247"/>
                <a:gd name="connsiteX75" fmla="*/ 3166025 w 6857857"/>
                <a:gd name="connsiteY75" fmla="*/ 0 h 585247"/>
                <a:gd name="connsiteX76" fmla="*/ 3239488 w 6857857"/>
                <a:gd name="connsiteY76" fmla="*/ 32191 h 585247"/>
                <a:gd name="connsiteX77" fmla="*/ 3250215 w 6857857"/>
                <a:gd name="connsiteY77" fmla="*/ 43500 h 585247"/>
                <a:gd name="connsiteX78" fmla="*/ 3297615 w 6857857"/>
                <a:gd name="connsiteY78" fmla="*/ 71472 h 585247"/>
                <a:gd name="connsiteX79" fmla="*/ 3344974 w 6857857"/>
                <a:gd name="connsiteY79" fmla="*/ 43500 h 585247"/>
                <a:gd name="connsiteX80" fmla="*/ 3355702 w 6857857"/>
                <a:gd name="connsiteY80" fmla="*/ 32191 h 585247"/>
                <a:gd name="connsiteX81" fmla="*/ 3429165 w 6857857"/>
                <a:gd name="connsiteY81" fmla="*/ 0 h 585247"/>
                <a:gd name="connsiteX82" fmla="*/ 3502668 w 6857857"/>
                <a:gd name="connsiteY82" fmla="*/ 32191 h 585247"/>
                <a:gd name="connsiteX83" fmla="*/ 3513395 w 6857857"/>
                <a:gd name="connsiteY83" fmla="*/ 43500 h 585247"/>
                <a:gd name="connsiteX84" fmla="*/ 3560794 w 6857857"/>
                <a:gd name="connsiteY84" fmla="*/ 71472 h 585247"/>
                <a:gd name="connsiteX85" fmla="*/ 3608154 w 6857857"/>
                <a:gd name="connsiteY85" fmla="*/ 43500 h 585247"/>
                <a:gd name="connsiteX86" fmla="*/ 3618882 w 6857857"/>
                <a:gd name="connsiteY86" fmla="*/ 32191 h 585247"/>
                <a:gd name="connsiteX87" fmla="*/ 3692385 w 6857857"/>
                <a:gd name="connsiteY87" fmla="*/ 0 h 585247"/>
                <a:gd name="connsiteX88" fmla="*/ 3765848 w 6857857"/>
                <a:gd name="connsiteY88" fmla="*/ 32191 h 585247"/>
                <a:gd name="connsiteX89" fmla="*/ 3776575 w 6857857"/>
                <a:gd name="connsiteY89" fmla="*/ 43500 h 585247"/>
                <a:gd name="connsiteX90" fmla="*/ 3823974 w 6857857"/>
                <a:gd name="connsiteY90" fmla="*/ 71472 h 585247"/>
                <a:gd name="connsiteX91" fmla="*/ 3871334 w 6857857"/>
                <a:gd name="connsiteY91" fmla="*/ 43500 h 585247"/>
                <a:gd name="connsiteX92" fmla="*/ 3882061 w 6857857"/>
                <a:gd name="connsiteY92" fmla="*/ 32191 h 585247"/>
                <a:gd name="connsiteX93" fmla="*/ 3955564 w 6857857"/>
                <a:gd name="connsiteY93" fmla="*/ 0 h 585247"/>
                <a:gd name="connsiteX94" fmla="*/ 4029067 w 6857857"/>
                <a:gd name="connsiteY94" fmla="*/ 32191 h 585247"/>
                <a:gd name="connsiteX95" fmla="*/ 4039795 w 6857857"/>
                <a:gd name="connsiteY95" fmla="*/ 43500 h 585247"/>
                <a:gd name="connsiteX96" fmla="*/ 4087154 w 6857857"/>
                <a:gd name="connsiteY96" fmla="*/ 71472 h 585247"/>
                <a:gd name="connsiteX97" fmla="*/ 4134554 w 6857857"/>
                <a:gd name="connsiteY97" fmla="*/ 43500 h 585247"/>
                <a:gd name="connsiteX98" fmla="*/ 4145281 w 6857857"/>
                <a:gd name="connsiteY98" fmla="*/ 32191 h 585247"/>
                <a:gd name="connsiteX99" fmla="*/ 4218744 w 6857857"/>
                <a:gd name="connsiteY99" fmla="*/ 0 h 585247"/>
                <a:gd name="connsiteX100" fmla="*/ 4292247 w 6857857"/>
                <a:gd name="connsiteY100" fmla="*/ 32191 h 585247"/>
                <a:gd name="connsiteX101" fmla="*/ 4302975 w 6857857"/>
                <a:gd name="connsiteY101" fmla="*/ 43500 h 585247"/>
                <a:gd name="connsiteX102" fmla="*/ 4350334 w 6857857"/>
                <a:gd name="connsiteY102" fmla="*/ 71472 h 585247"/>
                <a:gd name="connsiteX103" fmla="*/ 4397733 w 6857857"/>
                <a:gd name="connsiteY103" fmla="*/ 43500 h 585247"/>
                <a:gd name="connsiteX104" fmla="*/ 4408461 w 6857857"/>
                <a:gd name="connsiteY104" fmla="*/ 32191 h 585247"/>
                <a:gd name="connsiteX105" fmla="*/ 4481924 w 6857857"/>
                <a:gd name="connsiteY105" fmla="*/ 0 h 585247"/>
                <a:gd name="connsiteX106" fmla="*/ 4555387 w 6857857"/>
                <a:gd name="connsiteY106" fmla="*/ 32191 h 585247"/>
                <a:gd name="connsiteX107" fmla="*/ 4566115 w 6857857"/>
                <a:gd name="connsiteY107" fmla="*/ 43500 h 585247"/>
                <a:gd name="connsiteX108" fmla="*/ 4613514 w 6857857"/>
                <a:gd name="connsiteY108" fmla="*/ 71472 h 585247"/>
                <a:gd name="connsiteX109" fmla="*/ 4660873 w 6857857"/>
                <a:gd name="connsiteY109" fmla="*/ 43500 h 585247"/>
                <a:gd name="connsiteX110" fmla="*/ 4671601 w 6857857"/>
                <a:gd name="connsiteY110" fmla="*/ 32191 h 585247"/>
                <a:gd name="connsiteX111" fmla="*/ 4745064 w 6857857"/>
                <a:gd name="connsiteY111" fmla="*/ 0 h 585247"/>
                <a:gd name="connsiteX112" fmla="*/ 4818567 w 6857857"/>
                <a:gd name="connsiteY112" fmla="*/ 32191 h 585247"/>
                <a:gd name="connsiteX113" fmla="*/ 4829294 w 6857857"/>
                <a:gd name="connsiteY113" fmla="*/ 43500 h 585247"/>
                <a:gd name="connsiteX114" fmla="*/ 4876694 w 6857857"/>
                <a:gd name="connsiteY114" fmla="*/ 71472 h 585247"/>
                <a:gd name="connsiteX115" fmla="*/ 4924053 w 6857857"/>
                <a:gd name="connsiteY115" fmla="*/ 43500 h 585247"/>
                <a:gd name="connsiteX116" fmla="*/ 4934781 w 6857857"/>
                <a:gd name="connsiteY116" fmla="*/ 32191 h 585247"/>
                <a:gd name="connsiteX117" fmla="*/ 5008284 w 6857857"/>
                <a:gd name="connsiteY117" fmla="*/ 0 h 585247"/>
                <a:gd name="connsiteX118" fmla="*/ 5081747 w 6857857"/>
                <a:gd name="connsiteY118" fmla="*/ 32191 h 585247"/>
                <a:gd name="connsiteX119" fmla="*/ 5092474 w 6857857"/>
                <a:gd name="connsiteY119" fmla="*/ 43500 h 585247"/>
                <a:gd name="connsiteX120" fmla="*/ 5139834 w 6857857"/>
                <a:gd name="connsiteY120" fmla="*/ 71472 h 585247"/>
                <a:gd name="connsiteX121" fmla="*/ 5187233 w 6857857"/>
                <a:gd name="connsiteY121" fmla="*/ 43500 h 585247"/>
                <a:gd name="connsiteX122" fmla="*/ 5197961 w 6857857"/>
                <a:gd name="connsiteY122" fmla="*/ 32191 h 585247"/>
                <a:gd name="connsiteX123" fmla="*/ 5271424 w 6857857"/>
                <a:gd name="connsiteY123" fmla="*/ 0 h 585247"/>
                <a:gd name="connsiteX124" fmla="*/ 5344927 w 6857857"/>
                <a:gd name="connsiteY124" fmla="*/ 32191 h 585247"/>
                <a:gd name="connsiteX125" fmla="*/ 5355654 w 6857857"/>
                <a:gd name="connsiteY125" fmla="*/ 43500 h 585247"/>
                <a:gd name="connsiteX126" fmla="*/ 5403014 w 6857857"/>
                <a:gd name="connsiteY126" fmla="*/ 71472 h 585247"/>
                <a:gd name="connsiteX127" fmla="*/ 5450413 w 6857857"/>
                <a:gd name="connsiteY127" fmla="*/ 43500 h 585247"/>
                <a:gd name="connsiteX128" fmla="*/ 5461141 w 6857857"/>
                <a:gd name="connsiteY128" fmla="*/ 32191 h 585247"/>
                <a:gd name="connsiteX129" fmla="*/ 5534604 w 6857857"/>
                <a:gd name="connsiteY129" fmla="*/ 0 h 585247"/>
                <a:gd name="connsiteX130" fmla="*/ 5608106 w 6857857"/>
                <a:gd name="connsiteY130" fmla="*/ 32191 h 585247"/>
                <a:gd name="connsiteX131" fmla="*/ 5618834 w 6857857"/>
                <a:gd name="connsiteY131" fmla="*/ 43500 h 585247"/>
                <a:gd name="connsiteX132" fmla="*/ 5666233 w 6857857"/>
                <a:gd name="connsiteY132" fmla="*/ 71472 h 585247"/>
                <a:gd name="connsiteX133" fmla="*/ 5713593 w 6857857"/>
                <a:gd name="connsiteY133" fmla="*/ 43500 h 585247"/>
                <a:gd name="connsiteX134" fmla="*/ 5724320 w 6857857"/>
                <a:gd name="connsiteY134" fmla="*/ 32191 h 585247"/>
                <a:gd name="connsiteX135" fmla="*/ 5797823 w 6857857"/>
                <a:gd name="connsiteY135" fmla="*/ 0 h 585247"/>
                <a:gd name="connsiteX136" fmla="*/ 5871286 w 6857857"/>
                <a:gd name="connsiteY136" fmla="*/ 32191 h 585247"/>
                <a:gd name="connsiteX137" fmla="*/ 5882013 w 6857857"/>
                <a:gd name="connsiteY137" fmla="*/ 43500 h 585247"/>
                <a:gd name="connsiteX138" fmla="*/ 5929413 w 6857857"/>
                <a:gd name="connsiteY138" fmla="*/ 71472 h 585247"/>
                <a:gd name="connsiteX139" fmla="*/ 5976773 w 6857857"/>
                <a:gd name="connsiteY139" fmla="*/ 43500 h 585247"/>
                <a:gd name="connsiteX140" fmla="*/ 5987500 w 6857857"/>
                <a:gd name="connsiteY140" fmla="*/ 32191 h 585247"/>
                <a:gd name="connsiteX141" fmla="*/ 6061003 w 6857857"/>
                <a:gd name="connsiteY141" fmla="*/ 0 h 585247"/>
                <a:gd name="connsiteX142" fmla="*/ 6134506 w 6857857"/>
                <a:gd name="connsiteY142" fmla="*/ 32191 h 585247"/>
                <a:gd name="connsiteX143" fmla="*/ 6145233 w 6857857"/>
                <a:gd name="connsiteY143" fmla="*/ 43500 h 585247"/>
                <a:gd name="connsiteX144" fmla="*/ 6192593 w 6857857"/>
                <a:gd name="connsiteY144" fmla="*/ 71472 h 585247"/>
                <a:gd name="connsiteX145" fmla="*/ 6239992 w 6857857"/>
                <a:gd name="connsiteY145" fmla="*/ 43500 h 585247"/>
                <a:gd name="connsiteX146" fmla="*/ 6250720 w 6857857"/>
                <a:gd name="connsiteY146" fmla="*/ 32191 h 585247"/>
                <a:gd name="connsiteX147" fmla="*/ 6324222 w 6857857"/>
                <a:gd name="connsiteY147" fmla="*/ 0 h 585247"/>
                <a:gd name="connsiteX148" fmla="*/ 6397686 w 6857857"/>
                <a:gd name="connsiteY148" fmla="*/ 32191 h 585247"/>
                <a:gd name="connsiteX149" fmla="*/ 6408413 w 6857857"/>
                <a:gd name="connsiteY149" fmla="*/ 43500 h 585247"/>
                <a:gd name="connsiteX150" fmla="*/ 6455812 w 6857857"/>
                <a:gd name="connsiteY150" fmla="*/ 71472 h 585247"/>
                <a:gd name="connsiteX151" fmla="*/ 6503212 w 6857857"/>
                <a:gd name="connsiteY151" fmla="*/ 43500 h 585247"/>
                <a:gd name="connsiteX152" fmla="*/ 6513939 w 6857857"/>
                <a:gd name="connsiteY152" fmla="*/ 32191 h 585247"/>
                <a:gd name="connsiteX153" fmla="*/ 6587442 w 6857857"/>
                <a:gd name="connsiteY153" fmla="*/ 0 h 585247"/>
                <a:gd name="connsiteX154" fmla="*/ 6660905 w 6857857"/>
                <a:gd name="connsiteY154" fmla="*/ 32191 h 585247"/>
                <a:gd name="connsiteX155" fmla="*/ 6671632 w 6857857"/>
                <a:gd name="connsiteY155" fmla="*/ 43500 h 585247"/>
                <a:gd name="connsiteX156" fmla="*/ 6719032 w 6857857"/>
                <a:gd name="connsiteY156" fmla="*/ 71472 h 585247"/>
                <a:gd name="connsiteX157" fmla="*/ 6766392 w 6857857"/>
                <a:gd name="connsiteY157" fmla="*/ 43500 h 585247"/>
                <a:gd name="connsiteX158" fmla="*/ 6777119 w 6857857"/>
                <a:gd name="connsiteY158" fmla="*/ 32191 h 585247"/>
                <a:gd name="connsiteX159" fmla="*/ 6850622 w 6857857"/>
                <a:gd name="connsiteY159" fmla="*/ 0 h 585247"/>
                <a:gd name="connsiteX160" fmla="*/ 6857857 w 6857857"/>
                <a:gd name="connsiteY160" fmla="*/ 1637 h 585247"/>
                <a:gd name="connsiteX161" fmla="*/ 6857857 w 6857857"/>
                <a:gd name="connsiteY161" fmla="*/ 585247 h 585247"/>
                <a:gd name="connsiteX162" fmla="*/ 0 w 6857857"/>
                <a:gd name="connsiteY162" fmla="*/ 585247 h 585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6857857" h="585247">
                  <a:moveTo>
                    <a:pt x="0" y="585247"/>
                  </a:moveTo>
                  <a:lnTo>
                    <a:pt x="0" y="32191"/>
                  </a:lnTo>
                  <a:lnTo>
                    <a:pt x="7946" y="32191"/>
                  </a:lnTo>
                  <a:lnTo>
                    <a:pt x="7946" y="0"/>
                  </a:lnTo>
                  <a:cubicBezTo>
                    <a:pt x="43784" y="0"/>
                    <a:pt x="65120" y="15847"/>
                    <a:pt x="81449" y="32191"/>
                  </a:cubicBezTo>
                  <a:cubicBezTo>
                    <a:pt x="85263" y="35984"/>
                    <a:pt x="88799" y="39848"/>
                    <a:pt x="92177" y="43500"/>
                  </a:cubicBezTo>
                  <a:cubicBezTo>
                    <a:pt x="109062" y="61900"/>
                    <a:pt x="118876" y="71472"/>
                    <a:pt x="139536" y="71472"/>
                  </a:cubicBezTo>
                  <a:cubicBezTo>
                    <a:pt x="160196" y="71472"/>
                    <a:pt x="169970" y="61900"/>
                    <a:pt x="186896" y="43500"/>
                  </a:cubicBezTo>
                  <a:cubicBezTo>
                    <a:pt x="190273" y="39848"/>
                    <a:pt x="193809" y="35984"/>
                    <a:pt x="197623" y="32191"/>
                  </a:cubicBezTo>
                  <a:cubicBezTo>
                    <a:pt x="213913" y="15847"/>
                    <a:pt x="235288" y="0"/>
                    <a:pt x="271126" y="0"/>
                  </a:cubicBezTo>
                  <a:cubicBezTo>
                    <a:pt x="306924" y="0"/>
                    <a:pt x="328299" y="15847"/>
                    <a:pt x="344589" y="32191"/>
                  </a:cubicBezTo>
                  <a:cubicBezTo>
                    <a:pt x="348403" y="35984"/>
                    <a:pt x="351939" y="39848"/>
                    <a:pt x="355317" y="43500"/>
                  </a:cubicBezTo>
                  <a:cubicBezTo>
                    <a:pt x="372242" y="61900"/>
                    <a:pt x="382016" y="71472"/>
                    <a:pt x="402676" y="71472"/>
                  </a:cubicBezTo>
                  <a:cubicBezTo>
                    <a:pt x="423337" y="71472"/>
                    <a:pt x="433150" y="61900"/>
                    <a:pt x="450076" y="43500"/>
                  </a:cubicBezTo>
                  <a:cubicBezTo>
                    <a:pt x="453453" y="39848"/>
                    <a:pt x="456989" y="35984"/>
                    <a:pt x="460803" y="32191"/>
                  </a:cubicBezTo>
                  <a:cubicBezTo>
                    <a:pt x="477093" y="15847"/>
                    <a:pt x="498468" y="0"/>
                    <a:pt x="534266" y="0"/>
                  </a:cubicBezTo>
                  <a:cubicBezTo>
                    <a:pt x="570104" y="0"/>
                    <a:pt x="591479" y="15847"/>
                    <a:pt x="607769" y="32191"/>
                  </a:cubicBezTo>
                  <a:cubicBezTo>
                    <a:pt x="611583" y="35984"/>
                    <a:pt x="615119" y="39848"/>
                    <a:pt x="618496" y="43500"/>
                  </a:cubicBezTo>
                  <a:cubicBezTo>
                    <a:pt x="635422" y="61900"/>
                    <a:pt x="645196" y="71472"/>
                    <a:pt x="665856" y="71472"/>
                  </a:cubicBezTo>
                  <a:cubicBezTo>
                    <a:pt x="686516" y="71472"/>
                    <a:pt x="696290" y="61900"/>
                    <a:pt x="713216" y="43500"/>
                  </a:cubicBezTo>
                  <a:cubicBezTo>
                    <a:pt x="716593" y="39848"/>
                    <a:pt x="720129" y="35984"/>
                    <a:pt x="723943" y="32191"/>
                  </a:cubicBezTo>
                  <a:cubicBezTo>
                    <a:pt x="740233" y="15847"/>
                    <a:pt x="761608" y="0"/>
                    <a:pt x="797446" y="0"/>
                  </a:cubicBezTo>
                  <a:cubicBezTo>
                    <a:pt x="833244" y="0"/>
                    <a:pt x="854619" y="15847"/>
                    <a:pt x="870909" y="32191"/>
                  </a:cubicBezTo>
                  <a:cubicBezTo>
                    <a:pt x="874723" y="35984"/>
                    <a:pt x="878259" y="39848"/>
                    <a:pt x="881637" y="43500"/>
                  </a:cubicBezTo>
                  <a:cubicBezTo>
                    <a:pt x="898562" y="61900"/>
                    <a:pt x="908376" y="71472"/>
                    <a:pt x="929036" y="71472"/>
                  </a:cubicBezTo>
                  <a:cubicBezTo>
                    <a:pt x="949696" y="71472"/>
                    <a:pt x="959470" y="61900"/>
                    <a:pt x="976396" y="43500"/>
                  </a:cubicBezTo>
                  <a:cubicBezTo>
                    <a:pt x="979773" y="39848"/>
                    <a:pt x="983309" y="35984"/>
                    <a:pt x="987123" y="32191"/>
                  </a:cubicBezTo>
                  <a:cubicBezTo>
                    <a:pt x="1003413" y="15847"/>
                    <a:pt x="1024788" y="0"/>
                    <a:pt x="1060586" y="0"/>
                  </a:cubicBezTo>
                  <a:cubicBezTo>
                    <a:pt x="1096424" y="0"/>
                    <a:pt x="1117799" y="15847"/>
                    <a:pt x="1134089" y="32191"/>
                  </a:cubicBezTo>
                  <a:cubicBezTo>
                    <a:pt x="1137903" y="35984"/>
                    <a:pt x="1141439" y="39848"/>
                    <a:pt x="1144816" y="43500"/>
                  </a:cubicBezTo>
                  <a:cubicBezTo>
                    <a:pt x="1161742" y="61900"/>
                    <a:pt x="1171516" y="71472"/>
                    <a:pt x="1192176" y="71472"/>
                  </a:cubicBezTo>
                  <a:cubicBezTo>
                    <a:pt x="1212876" y="71472"/>
                    <a:pt x="1222650" y="61900"/>
                    <a:pt x="1239575" y="43500"/>
                  </a:cubicBezTo>
                  <a:cubicBezTo>
                    <a:pt x="1242953" y="39848"/>
                    <a:pt x="1246489" y="35984"/>
                    <a:pt x="1250303" y="32191"/>
                  </a:cubicBezTo>
                  <a:cubicBezTo>
                    <a:pt x="1266593" y="15847"/>
                    <a:pt x="1287968" y="0"/>
                    <a:pt x="1323766" y="0"/>
                  </a:cubicBezTo>
                  <a:cubicBezTo>
                    <a:pt x="1359604" y="0"/>
                    <a:pt x="1380979" y="15847"/>
                    <a:pt x="1397269" y="32191"/>
                  </a:cubicBezTo>
                  <a:cubicBezTo>
                    <a:pt x="1401083" y="35984"/>
                    <a:pt x="1404619" y="39848"/>
                    <a:pt x="1407996" y="43500"/>
                  </a:cubicBezTo>
                  <a:cubicBezTo>
                    <a:pt x="1424922" y="61900"/>
                    <a:pt x="1434696" y="71472"/>
                    <a:pt x="1455356" y="71472"/>
                  </a:cubicBezTo>
                  <a:cubicBezTo>
                    <a:pt x="1476016" y="71472"/>
                    <a:pt x="1485830" y="61900"/>
                    <a:pt x="1502716" y="43500"/>
                  </a:cubicBezTo>
                  <a:cubicBezTo>
                    <a:pt x="1506093" y="39848"/>
                    <a:pt x="1509629" y="35984"/>
                    <a:pt x="1513443" y="32191"/>
                  </a:cubicBezTo>
                  <a:cubicBezTo>
                    <a:pt x="1529733" y="15847"/>
                    <a:pt x="1551108" y="0"/>
                    <a:pt x="1586946" y="0"/>
                  </a:cubicBezTo>
                  <a:cubicBezTo>
                    <a:pt x="1622783" y="0"/>
                    <a:pt x="1644119" y="15847"/>
                    <a:pt x="1660449" y="32191"/>
                  </a:cubicBezTo>
                  <a:cubicBezTo>
                    <a:pt x="1664263" y="35984"/>
                    <a:pt x="1667799" y="39848"/>
                    <a:pt x="1671176" y="43500"/>
                  </a:cubicBezTo>
                  <a:cubicBezTo>
                    <a:pt x="1688062" y="61900"/>
                    <a:pt x="1697875" y="71472"/>
                    <a:pt x="1718536" y="71472"/>
                  </a:cubicBezTo>
                  <a:cubicBezTo>
                    <a:pt x="1739196" y="71472"/>
                    <a:pt x="1748970" y="61900"/>
                    <a:pt x="1765895" y="43500"/>
                  </a:cubicBezTo>
                  <a:cubicBezTo>
                    <a:pt x="1769272" y="39848"/>
                    <a:pt x="1772809" y="35984"/>
                    <a:pt x="1776623" y="32191"/>
                  </a:cubicBezTo>
                  <a:cubicBezTo>
                    <a:pt x="1792913" y="15847"/>
                    <a:pt x="1814288" y="0"/>
                    <a:pt x="1850126" y="0"/>
                  </a:cubicBezTo>
                  <a:cubicBezTo>
                    <a:pt x="1885924" y="0"/>
                    <a:pt x="1907299" y="15847"/>
                    <a:pt x="1923589" y="32191"/>
                  </a:cubicBezTo>
                  <a:cubicBezTo>
                    <a:pt x="1927403" y="35984"/>
                    <a:pt x="1930939" y="39848"/>
                    <a:pt x="1934316" y="43500"/>
                  </a:cubicBezTo>
                  <a:cubicBezTo>
                    <a:pt x="1951242" y="61900"/>
                    <a:pt x="1961055" y="71472"/>
                    <a:pt x="1981716" y="71472"/>
                  </a:cubicBezTo>
                  <a:cubicBezTo>
                    <a:pt x="2002376" y="71472"/>
                    <a:pt x="2012150" y="61900"/>
                    <a:pt x="2029075" y="43500"/>
                  </a:cubicBezTo>
                  <a:cubicBezTo>
                    <a:pt x="2032452" y="39848"/>
                    <a:pt x="2035988" y="35984"/>
                    <a:pt x="2039803" y="32191"/>
                  </a:cubicBezTo>
                  <a:cubicBezTo>
                    <a:pt x="2056092" y="15847"/>
                    <a:pt x="2077468" y="0"/>
                    <a:pt x="2113306" y="0"/>
                  </a:cubicBezTo>
                  <a:cubicBezTo>
                    <a:pt x="2149103" y="0"/>
                    <a:pt x="2170479" y="15847"/>
                    <a:pt x="2186769" y="32191"/>
                  </a:cubicBezTo>
                  <a:cubicBezTo>
                    <a:pt x="2190583" y="35984"/>
                    <a:pt x="2194119" y="39848"/>
                    <a:pt x="2197496" y="43500"/>
                  </a:cubicBezTo>
                  <a:cubicBezTo>
                    <a:pt x="2214421" y="61900"/>
                    <a:pt x="2224235" y="71472"/>
                    <a:pt x="2244895" y="71472"/>
                  </a:cubicBezTo>
                  <a:cubicBezTo>
                    <a:pt x="2265556" y="71472"/>
                    <a:pt x="2275330" y="61900"/>
                    <a:pt x="2292255" y="43500"/>
                  </a:cubicBezTo>
                  <a:cubicBezTo>
                    <a:pt x="2295632" y="39848"/>
                    <a:pt x="2299168" y="35984"/>
                    <a:pt x="2302983" y="32191"/>
                  </a:cubicBezTo>
                  <a:cubicBezTo>
                    <a:pt x="2319272" y="15847"/>
                    <a:pt x="2340648" y="0"/>
                    <a:pt x="2376485" y="0"/>
                  </a:cubicBezTo>
                  <a:cubicBezTo>
                    <a:pt x="2412283" y="0"/>
                    <a:pt x="2433659" y="15847"/>
                    <a:pt x="2449948" y="32191"/>
                  </a:cubicBezTo>
                  <a:cubicBezTo>
                    <a:pt x="2453763" y="35984"/>
                    <a:pt x="2457299" y="39848"/>
                    <a:pt x="2460676" y="43500"/>
                  </a:cubicBezTo>
                  <a:cubicBezTo>
                    <a:pt x="2477601" y="61900"/>
                    <a:pt x="2487375" y="71472"/>
                    <a:pt x="2508035" y="71472"/>
                  </a:cubicBezTo>
                  <a:cubicBezTo>
                    <a:pt x="2528736" y="71472"/>
                    <a:pt x="2538509" y="61900"/>
                    <a:pt x="2555435" y="43500"/>
                  </a:cubicBezTo>
                  <a:cubicBezTo>
                    <a:pt x="2558812" y="39848"/>
                    <a:pt x="2562348" y="35984"/>
                    <a:pt x="2566162" y="32191"/>
                  </a:cubicBezTo>
                  <a:cubicBezTo>
                    <a:pt x="2582452" y="15847"/>
                    <a:pt x="2603827" y="0"/>
                    <a:pt x="2639665" y="0"/>
                  </a:cubicBezTo>
                  <a:cubicBezTo>
                    <a:pt x="2675463" y="0"/>
                    <a:pt x="2696838" y="15847"/>
                    <a:pt x="2713128" y="32191"/>
                  </a:cubicBezTo>
                  <a:cubicBezTo>
                    <a:pt x="2716942" y="35984"/>
                    <a:pt x="2720478" y="39848"/>
                    <a:pt x="2723856" y="43500"/>
                  </a:cubicBezTo>
                  <a:cubicBezTo>
                    <a:pt x="2740781" y="61900"/>
                    <a:pt x="2750555" y="71472"/>
                    <a:pt x="2771215" y="71472"/>
                  </a:cubicBezTo>
                  <a:cubicBezTo>
                    <a:pt x="2791915" y="71472"/>
                    <a:pt x="2801689" y="61900"/>
                    <a:pt x="2818615" y="43500"/>
                  </a:cubicBezTo>
                  <a:cubicBezTo>
                    <a:pt x="2821992" y="39848"/>
                    <a:pt x="2825528" y="35984"/>
                    <a:pt x="2829342" y="32191"/>
                  </a:cubicBezTo>
                  <a:cubicBezTo>
                    <a:pt x="2845632" y="15847"/>
                    <a:pt x="2867007" y="0"/>
                    <a:pt x="2902805" y="0"/>
                  </a:cubicBezTo>
                  <a:cubicBezTo>
                    <a:pt x="2938643" y="0"/>
                    <a:pt x="2960018" y="15847"/>
                    <a:pt x="2976308" y="32191"/>
                  </a:cubicBezTo>
                  <a:cubicBezTo>
                    <a:pt x="2980122" y="35984"/>
                    <a:pt x="2983658" y="39848"/>
                    <a:pt x="2987035" y="43500"/>
                  </a:cubicBezTo>
                  <a:cubicBezTo>
                    <a:pt x="3003961" y="61900"/>
                    <a:pt x="3013735" y="71472"/>
                    <a:pt x="3034435" y="71472"/>
                  </a:cubicBezTo>
                  <a:cubicBezTo>
                    <a:pt x="3055095" y="71472"/>
                    <a:pt x="3064869" y="61900"/>
                    <a:pt x="3081794" y="43500"/>
                  </a:cubicBezTo>
                  <a:cubicBezTo>
                    <a:pt x="3085172" y="39848"/>
                    <a:pt x="3088708" y="35984"/>
                    <a:pt x="3092522" y="32191"/>
                  </a:cubicBezTo>
                  <a:cubicBezTo>
                    <a:pt x="3108812" y="15847"/>
                    <a:pt x="3130187" y="0"/>
                    <a:pt x="3166025" y="0"/>
                  </a:cubicBezTo>
                  <a:cubicBezTo>
                    <a:pt x="3201823" y="0"/>
                    <a:pt x="3223198" y="15847"/>
                    <a:pt x="3239488" y="32191"/>
                  </a:cubicBezTo>
                  <a:cubicBezTo>
                    <a:pt x="3243302" y="35984"/>
                    <a:pt x="3246838" y="39848"/>
                    <a:pt x="3250215" y="43500"/>
                  </a:cubicBezTo>
                  <a:cubicBezTo>
                    <a:pt x="3267141" y="61900"/>
                    <a:pt x="3276915" y="71472"/>
                    <a:pt x="3297615" y="71472"/>
                  </a:cubicBezTo>
                  <a:cubicBezTo>
                    <a:pt x="3318275" y="71472"/>
                    <a:pt x="3328049" y="61900"/>
                    <a:pt x="3344974" y="43500"/>
                  </a:cubicBezTo>
                  <a:cubicBezTo>
                    <a:pt x="3348351" y="39848"/>
                    <a:pt x="3351888" y="35984"/>
                    <a:pt x="3355702" y="32191"/>
                  </a:cubicBezTo>
                  <a:cubicBezTo>
                    <a:pt x="3371992" y="15847"/>
                    <a:pt x="3393367" y="0"/>
                    <a:pt x="3429165" y="0"/>
                  </a:cubicBezTo>
                  <a:cubicBezTo>
                    <a:pt x="3465002" y="0"/>
                    <a:pt x="3486378" y="15847"/>
                    <a:pt x="3502668" y="32191"/>
                  </a:cubicBezTo>
                  <a:cubicBezTo>
                    <a:pt x="3506482" y="35984"/>
                    <a:pt x="3510018" y="39848"/>
                    <a:pt x="3513395" y="43500"/>
                  </a:cubicBezTo>
                  <a:cubicBezTo>
                    <a:pt x="3530321" y="61900"/>
                    <a:pt x="3540095" y="71472"/>
                    <a:pt x="3560794" y="71472"/>
                  </a:cubicBezTo>
                  <a:cubicBezTo>
                    <a:pt x="3581455" y="71472"/>
                    <a:pt x="3591229" y="61900"/>
                    <a:pt x="3608154" y="43500"/>
                  </a:cubicBezTo>
                  <a:cubicBezTo>
                    <a:pt x="3611531" y="39848"/>
                    <a:pt x="3615067" y="35984"/>
                    <a:pt x="3618882" y="32191"/>
                  </a:cubicBezTo>
                  <a:cubicBezTo>
                    <a:pt x="3635171" y="15847"/>
                    <a:pt x="3656547" y="0"/>
                    <a:pt x="3692385" y="0"/>
                  </a:cubicBezTo>
                  <a:cubicBezTo>
                    <a:pt x="3728182" y="0"/>
                    <a:pt x="3749558" y="15847"/>
                    <a:pt x="3765848" y="32191"/>
                  </a:cubicBezTo>
                  <a:cubicBezTo>
                    <a:pt x="3769662" y="35984"/>
                    <a:pt x="3773198" y="39848"/>
                    <a:pt x="3776575" y="43500"/>
                  </a:cubicBezTo>
                  <a:cubicBezTo>
                    <a:pt x="3793500" y="61900"/>
                    <a:pt x="3803314" y="71472"/>
                    <a:pt x="3823974" y="71472"/>
                  </a:cubicBezTo>
                  <a:cubicBezTo>
                    <a:pt x="3844634" y="71472"/>
                    <a:pt x="3854408" y="61900"/>
                    <a:pt x="3871334" y="43500"/>
                  </a:cubicBezTo>
                  <a:cubicBezTo>
                    <a:pt x="3874711" y="39848"/>
                    <a:pt x="3878247" y="35984"/>
                    <a:pt x="3882061" y="32191"/>
                  </a:cubicBezTo>
                  <a:cubicBezTo>
                    <a:pt x="3898351" y="15847"/>
                    <a:pt x="3919727" y="0"/>
                    <a:pt x="3955564" y="0"/>
                  </a:cubicBezTo>
                  <a:cubicBezTo>
                    <a:pt x="3991402" y="0"/>
                    <a:pt x="4012777" y="15847"/>
                    <a:pt x="4029067" y="32191"/>
                  </a:cubicBezTo>
                  <a:cubicBezTo>
                    <a:pt x="4032881" y="35984"/>
                    <a:pt x="4036417" y="39848"/>
                    <a:pt x="4039795" y="43500"/>
                  </a:cubicBezTo>
                  <a:cubicBezTo>
                    <a:pt x="4056720" y="61900"/>
                    <a:pt x="4066494" y="71472"/>
                    <a:pt x="4087154" y="71472"/>
                  </a:cubicBezTo>
                  <a:cubicBezTo>
                    <a:pt x="4107814" y="71472"/>
                    <a:pt x="4117628" y="61900"/>
                    <a:pt x="4134554" y="43500"/>
                  </a:cubicBezTo>
                  <a:cubicBezTo>
                    <a:pt x="4137931" y="39848"/>
                    <a:pt x="4141467" y="35984"/>
                    <a:pt x="4145281" y="32191"/>
                  </a:cubicBezTo>
                  <a:cubicBezTo>
                    <a:pt x="4161571" y="15847"/>
                    <a:pt x="4182946" y="0"/>
                    <a:pt x="4218744" y="0"/>
                  </a:cubicBezTo>
                  <a:cubicBezTo>
                    <a:pt x="4254582" y="0"/>
                    <a:pt x="4275957" y="15847"/>
                    <a:pt x="4292247" y="32191"/>
                  </a:cubicBezTo>
                  <a:cubicBezTo>
                    <a:pt x="4296061" y="35984"/>
                    <a:pt x="4299597" y="39848"/>
                    <a:pt x="4302975" y="43500"/>
                  </a:cubicBezTo>
                  <a:cubicBezTo>
                    <a:pt x="4319900" y="61900"/>
                    <a:pt x="4329674" y="71472"/>
                    <a:pt x="4350334" y="71472"/>
                  </a:cubicBezTo>
                  <a:cubicBezTo>
                    <a:pt x="4370994" y="71472"/>
                    <a:pt x="4380808" y="61900"/>
                    <a:pt x="4397733" y="43500"/>
                  </a:cubicBezTo>
                  <a:cubicBezTo>
                    <a:pt x="4401111" y="39848"/>
                    <a:pt x="4404647" y="35984"/>
                    <a:pt x="4408461" y="32191"/>
                  </a:cubicBezTo>
                  <a:cubicBezTo>
                    <a:pt x="4424751" y="15847"/>
                    <a:pt x="4446126" y="0"/>
                    <a:pt x="4481924" y="0"/>
                  </a:cubicBezTo>
                  <a:cubicBezTo>
                    <a:pt x="4517761" y="0"/>
                    <a:pt x="4539097" y="15847"/>
                    <a:pt x="4555387" y="32191"/>
                  </a:cubicBezTo>
                  <a:cubicBezTo>
                    <a:pt x="4559201" y="35984"/>
                    <a:pt x="4562737" y="39848"/>
                    <a:pt x="4566115" y="43500"/>
                  </a:cubicBezTo>
                  <a:cubicBezTo>
                    <a:pt x="4583040" y="61900"/>
                    <a:pt x="4592854" y="71472"/>
                    <a:pt x="4613514" y="71472"/>
                  </a:cubicBezTo>
                  <a:cubicBezTo>
                    <a:pt x="4634174" y="71472"/>
                    <a:pt x="4643948" y="61900"/>
                    <a:pt x="4660873" y="43500"/>
                  </a:cubicBezTo>
                  <a:cubicBezTo>
                    <a:pt x="4664251" y="39848"/>
                    <a:pt x="4667787" y="35984"/>
                    <a:pt x="4671601" y="32191"/>
                  </a:cubicBezTo>
                  <a:cubicBezTo>
                    <a:pt x="4687891" y="15847"/>
                    <a:pt x="4709266" y="0"/>
                    <a:pt x="4745064" y="0"/>
                  </a:cubicBezTo>
                  <a:cubicBezTo>
                    <a:pt x="4780902" y="0"/>
                    <a:pt x="4802277" y="15847"/>
                    <a:pt x="4818567" y="32191"/>
                  </a:cubicBezTo>
                  <a:cubicBezTo>
                    <a:pt x="4822381" y="35984"/>
                    <a:pt x="4825917" y="39848"/>
                    <a:pt x="4829294" y="43500"/>
                  </a:cubicBezTo>
                  <a:cubicBezTo>
                    <a:pt x="4846220" y="61900"/>
                    <a:pt x="4855994" y="71472"/>
                    <a:pt x="4876694" y="71472"/>
                  </a:cubicBezTo>
                  <a:cubicBezTo>
                    <a:pt x="4897354" y="71472"/>
                    <a:pt x="4907128" y="61900"/>
                    <a:pt x="4924053" y="43500"/>
                  </a:cubicBezTo>
                  <a:cubicBezTo>
                    <a:pt x="4927430" y="39848"/>
                    <a:pt x="4930966" y="35984"/>
                    <a:pt x="4934781" y="32191"/>
                  </a:cubicBezTo>
                  <a:cubicBezTo>
                    <a:pt x="4951071" y="15847"/>
                    <a:pt x="4972446" y="0"/>
                    <a:pt x="5008284" y="0"/>
                  </a:cubicBezTo>
                  <a:cubicBezTo>
                    <a:pt x="5044082" y="0"/>
                    <a:pt x="5065457" y="15847"/>
                    <a:pt x="5081747" y="32191"/>
                  </a:cubicBezTo>
                  <a:cubicBezTo>
                    <a:pt x="5085561" y="35984"/>
                    <a:pt x="5089097" y="39848"/>
                    <a:pt x="5092474" y="43500"/>
                  </a:cubicBezTo>
                  <a:cubicBezTo>
                    <a:pt x="5109400" y="61900"/>
                    <a:pt x="5119173" y="71472"/>
                    <a:pt x="5139834" y="71472"/>
                  </a:cubicBezTo>
                  <a:cubicBezTo>
                    <a:pt x="5160534" y="71472"/>
                    <a:pt x="5170307" y="61900"/>
                    <a:pt x="5187233" y="43500"/>
                  </a:cubicBezTo>
                  <a:cubicBezTo>
                    <a:pt x="5190611" y="39848"/>
                    <a:pt x="5194146" y="35984"/>
                    <a:pt x="5197961" y="32191"/>
                  </a:cubicBezTo>
                  <a:cubicBezTo>
                    <a:pt x="5214250" y="15847"/>
                    <a:pt x="5235626" y="0"/>
                    <a:pt x="5271424" y="0"/>
                  </a:cubicBezTo>
                  <a:cubicBezTo>
                    <a:pt x="5307261" y="0"/>
                    <a:pt x="5328637" y="15847"/>
                    <a:pt x="5344927" y="32191"/>
                  </a:cubicBezTo>
                  <a:cubicBezTo>
                    <a:pt x="5348741" y="35984"/>
                    <a:pt x="5352277" y="39848"/>
                    <a:pt x="5355654" y="43500"/>
                  </a:cubicBezTo>
                  <a:cubicBezTo>
                    <a:pt x="5372579" y="61900"/>
                    <a:pt x="5382353" y="71472"/>
                    <a:pt x="5403014" y="71472"/>
                  </a:cubicBezTo>
                  <a:cubicBezTo>
                    <a:pt x="5423674" y="71472"/>
                    <a:pt x="5433488" y="61900"/>
                    <a:pt x="5450413" y="43500"/>
                  </a:cubicBezTo>
                  <a:cubicBezTo>
                    <a:pt x="5453790" y="39848"/>
                    <a:pt x="5457327" y="35984"/>
                    <a:pt x="5461141" y="32191"/>
                  </a:cubicBezTo>
                  <a:cubicBezTo>
                    <a:pt x="5477430" y="15847"/>
                    <a:pt x="5498806" y="0"/>
                    <a:pt x="5534604" y="0"/>
                  </a:cubicBezTo>
                  <a:cubicBezTo>
                    <a:pt x="5570441" y="0"/>
                    <a:pt x="5591817" y="15847"/>
                    <a:pt x="5608106" y="32191"/>
                  </a:cubicBezTo>
                  <a:cubicBezTo>
                    <a:pt x="5611920" y="35984"/>
                    <a:pt x="5615457" y="39848"/>
                    <a:pt x="5618834" y="43500"/>
                  </a:cubicBezTo>
                  <a:cubicBezTo>
                    <a:pt x="5635759" y="61900"/>
                    <a:pt x="5645533" y="71472"/>
                    <a:pt x="5666233" y="71472"/>
                  </a:cubicBezTo>
                  <a:cubicBezTo>
                    <a:pt x="5686893" y="71472"/>
                    <a:pt x="5696668" y="61900"/>
                    <a:pt x="5713593" y="43500"/>
                  </a:cubicBezTo>
                  <a:cubicBezTo>
                    <a:pt x="5716970" y="39848"/>
                    <a:pt x="5720506" y="35984"/>
                    <a:pt x="5724320" y="32191"/>
                  </a:cubicBezTo>
                  <a:cubicBezTo>
                    <a:pt x="5740610" y="15847"/>
                    <a:pt x="5761985" y="0"/>
                    <a:pt x="5797823" y="0"/>
                  </a:cubicBezTo>
                  <a:cubicBezTo>
                    <a:pt x="5833621" y="0"/>
                    <a:pt x="5854996" y="15847"/>
                    <a:pt x="5871286" y="32191"/>
                  </a:cubicBezTo>
                  <a:cubicBezTo>
                    <a:pt x="5875100" y="35984"/>
                    <a:pt x="5878636" y="39848"/>
                    <a:pt x="5882013" y="43500"/>
                  </a:cubicBezTo>
                  <a:cubicBezTo>
                    <a:pt x="5898939" y="61900"/>
                    <a:pt x="5908753" y="71472"/>
                    <a:pt x="5929413" y="71472"/>
                  </a:cubicBezTo>
                  <a:cubicBezTo>
                    <a:pt x="5950073" y="71472"/>
                    <a:pt x="5959887" y="61900"/>
                    <a:pt x="5976773" y="43500"/>
                  </a:cubicBezTo>
                  <a:cubicBezTo>
                    <a:pt x="5980150" y="39848"/>
                    <a:pt x="5983686" y="35984"/>
                    <a:pt x="5987500" y="32191"/>
                  </a:cubicBezTo>
                  <a:cubicBezTo>
                    <a:pt x="6003790" y="15847"/>
                    <a:pt x="6025165" y="0"/>
                    <a:pt x="6061003" y="0"/>
                  </a:cubicBezTo>
                  <a:cubicBezTo>
                    <a:pt x="6096841" y="0"/>
                    <a:pt x="6118216" y="15847"/>
                    <a:pt x="6134506" y="32191"/>
                  </a:cubicBezTo>
                  <a:cubicBezTo>
                    <a:pt x="6138320" y="35984"/>
                    <a:pt x="6141856" y="39848"/>
                    <a:pt x="6145233" y="43500"/>
                  </a:cubicBezTo>
                  <a:cubicBezTo>
                    <a:pt x="6162159" y="61900"/>
                    <a:pt x="6171933" y="71472"/>
                    <a:pt x="6192593" y="71472"/>
                  </a:cubicBezTo>
                  <a:cubicBezTo>
                    <a:pt x="6213293" y="71472"/>
                    <a:pt x="6223067" y="61900"/>
                    <a:pt x="6239992" y="43500"/>
                  </a:cubicBezTo>
                  <a:cubicBezTo>
                    <a:pt x="6243369" y="39848"/>
                    <a:pt x="6246906" y="35984"/>
                    <a:pt x="6250720" y="32191"/>
                  </a:cubicBezTo>
                  <a:cubicBezTo>
                    <a:pt x="6267009" y="15847"/>
                    <a:pt x="6288385" y="0"/>
                    <a:pt x="6324222" y="0"/>
                  </a:cubicBezTo>
                  <a:cubicBezTo>
                    <a:pt x="6360020" y="0"/>
                    <a:pt x="6381396" y="15847"/>
                    <a:pt x="6397686" y="32191"/>
                  </a:cubicBezTo>
                  <a:cubicBezTo>
                    <a:pt x="6401500" y="35984"/>
                    <a:pt x="6405036" y="39848"/>
                    <a:pt x="6408413" y="43500"/>
                  </a:cubicBezTo>
                  <a:cubicBezTo>
                    <a:pt x="6425338" y="61900"/>
                    <a:pt x="6435152" y="71472"/>
                    <a:pt x="6455812" y="71472"/>
                  </a:cubicBezTo>
                  <a:cubicBezTo>
                    <a:pt x="6476472" y="71472"/>
                    <a:pt x="6486286" y="61900"/>
                    <a:pt x="6503212" y="43500"/>
                  </a:cubicBezTo>
                  <a:cubicBezTo>
                    <a:pt x="6506589" y="39848"/>
                    <a:pt x="6510125" y="35984"/>
                    <a:pt x="6513939" y="32191"/>
                  </a:cubicBezTo>
                  <a:cubicBezTo>
                    <a:pt x="6530229" y="15847"/>
                    <a:pt x="6551604" y="0"/>
                    <a:pt x="6587442" y="0"/>
                  </a:cubicBezTo>
                  <a:cubicBezTo>
                    <a:pt x="6623240" y="0"/>
                    <a:pt x="6644615" y="15847"/>
                    <a:pt x="6660905" y="32191"/>
                  </a:cubicBezTo>
                  <a:cubicBezTo>
                    <a:pt x="6664719" y="35984"/>
                    <a:pt x="6668255" y="39848"/>
                    <a:pt x="6671632" y="43500"/>
                  </a:cubicBezTo>
                  <a:cubicBezTo>
                    <a:pt x="6688558" y="61900"/>
                    <a:pt x="6698332" y="71472"/>
                    <a:pt x="6719032" y="71472"/>
                  </a:cubicBezTo>
                  <a:cubicBezTo>
                    <a:pt x="6739692" y="71472"/>
                    <a:pt x="6749466" y="61900"/>
                    <a:pt x="6766392" y="43500"/>
                  </a:cubicBezTo>
                  <a:cubicBezTo>
                    <a:pt x="6769769" y="39848"/>
                    <a:pt x="6773305" y="35984"/>
                    <a:pt x="6777119" y="32191"/>
                  </a:cubicBezTo>
                  <a:cubicBezTo>
                    <a:pt x="6793409" y="15847"/>
                    <a:pt x="6814784" y="0"/>
                    <a:pt x="6850622" y="0"/>
                  </a:cubicBezTo>
                  <a:lnTo>
                    <a:pt x="6857857" y="1637"/>
                  </a:lnTo>
                  <a:lnTo>
                    <a:pt x="6857857" y="585247"/>
                  </a:lnTo>
                  <a:lnTo>
                    <a:pt x="0" y="585247"/>
                  </a:lnTo>
                  <a:close/>
                </a:path>
              </a:pathLst>
            </a:custGeom>
            <a:solidFill>
              <a:schemeClr val="accent1"/>
            </a:solidFill>
            <a:ln w="3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6C1870E-FE1E-4D5E-8403-73DBF2A99AB1}"/>
                </a:ext>
              </a:extLst>
            </p:cNvPr>
            <p:cNvSpPr/>
            <p:nvPr userDrawn="1"/>
          </p:nvSpPr>
          <p:spPr bwMode="ltGray">
            <a:xfrm rot="10800000">
              <a:off x="565" y="5703043"/>
              <a:ext cx="5002845" cy="1172729"/>
            </a:xfrm>
            <a:custGeom>
              <a:avLst/>
              <a:gdLst>
                <a:gd name="connsiteX0" fmla="*/ 0 w 5002845"/>
                <a:gd name="connsiteY0" fmla="*/ 20203 h 1172729"/>
                <a:gd name="connsiteX1" fmla="*/ 9377 w 5002845"/>
                <a:gd name="connsiteY1" fmla="*/ 4178 h 1172729"/>
                <a:gd name="connsiteX2" fmla="*/ 14734 w 5002845"/>
                <a:gd name="connsiteY2" fmla="*/ 53 h 1172729"/>
                <a:gd name="connsiteX3" fmla="*/ 0 w 5002845"/>
                <a:gd name="connsiteY3" fmla="*/ 0 h 1172729"/>
                <a:gd name="connsiteX4" fmla="*/ 0 w 5002845"/>
                <a:gd name="connsiteY4" fmla="*/ 14286 h 1172729"/>
                <a:gd name="connsiteX5" fmla="*/ 0 w 5002845"/>
                <a:gd name="connsiteY5" fmla="*/ 20203 h 1172729"/>
                <a:gd name="connsiteX6" fmla="*/ 4446507 w 5002845"/>
                <a:gd name="connsiteY6" fmla="*/ 1172693 h 1172729"/>
                <a:gd name="connsiteX7" fmla="*/ 4616280 w 5002845"/>
                <a:gd name="connsiteY7" fmla="*/ 1167226 h 1172729"/>
                <a:gd name="connsiteX8" fmla="*/ 4817782 w 5002845"/>
                <a:gd name="connsiteY8" fmla="*/ 1142862 h 1172729"/>
                <a:gd name="connsiteX9" fmla="*/ 5002845 w 5002845"/>
                <a:gd name="connsiteY9" fmla="*/ 1100624 h 1172729"/>
                <a:gd name="connsiteX10" fmla="*/ 5002845 w 5002845"/>
                <a:gd name="connsiteY10" fmla="*/ 17770 h 1172729"/>
                <a:gd name="connsiteX11" fmla="*/ 1721151 w 5002845"/>
                <a:gd name="connsiteY11" fmla="*/ 6114 h 1172729"/>
                <a:gd name="connsiteX12" fmla="*/ 1724440 w 5002845"/>
                <a:gd name="connsiteY12" fmla="*/ 7563 h 1172729"/>
                <a:gd name="connsiteX13" fmla="*/ 1883292 w 5002845"/>
                <a:gd name="connsiteY13" fmla="*/ 88875 h 1172729"/>
                <a:gd name="connsiteX14" fmla="*/ 2303053 w 5002845"/>
                <a:gd name="connsiteY14" fmla="*/ 358812 h 1172729"/>
                <a:gd name="connsiteX15" fmla="*/ 2856285 w 5002845"/>
                <a:gd name="connsiteY15" fmla="*/ 707733 h 1172729"/>
                <a:gd name="connsiteX16" fmla="*/ 3293483 w 5002845"/>
                <a:gd name="connsiteY16" fmla="*/ 915446 h 1172729"/>
                <a:gd name="connsiteX17" fmla="*/ 4446507 w 5002845"/>
                <a:gd name="connsiteY17" fmla="*/ 1172693 h 1172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02845" h="1172729">
                  <a:moveTo>
                    <a:pt x="0" y="20203"/>
                  </a:moveTo>
                  <a:cubicBezTo>
                    <a:pt x="0" y="15560"/>
                    <a:pt x="3386" y="10138"/>
                    <a:pt x="9377" y="4178"/>
                  </a:cubicBezTo>
                  <a:lnTo>
                    <a:pt x="14734" y="53"/>
                  </a:lnTo>
                  <a:lnTo>
                    <a:pt x="0" y="0"/>
                  </a:lnTo>
                  <a:lnTo>
                    <a:pt x="0" y="14286"/>
                  </a:lnTo>
                  <a:cubicBezTo>
                    <a:pt x="0" y="18141"/>
                    <a:pt x="0" y="20199"/>
                    <a:pt x="0" y="20203"/>
                  </a:cubicBezTo>
                  <a:close/>
                  <a:moveTo>
                    <a:pt x="4446507" y="1172693"/>
                  </a:moveTo>
                  <a:cubicBezTo>
                    <a:pt x="4503053" y="1173010"/>
                    <a:pt x="4559667" y="1171242"/>
                    <a:pt x="4616280" y="1167226"/>
                  </a:cubicBezTo>
                  <a:cubicBezTo>
                    <a:pt x="4683684" y="1162449"/>
                    <a:pt x="4751019" y="1154393"/>
                    <a:pt x="4817782" y="1142862"/>
                  </a:cubicBezTo>
                  <a:lnTo>
                    <a:pt x="5002845" y="1100624"/>
                  </a:lnTo>
                  <a:lnTo>
                    <a:pt x="5002845" y="17770"/>
                  </a:lnTo>
                  <a:lnTo>
                    <a:pt x="1721151" y="6114"/>
                  </a:lnTo>
                  <a:lnTo>
                    <a:pt x="1724440" y="7563"/>
                  </a:lnTo>
                  <a:cubicBezTo>
                    <a:pt x="1778427" y="33333"/>
                    <a:pt x="1831436" y="60556"/>
                    <a:pt x="1883292" y="88875"/>
                  </a:cubicBezTo>
                  <a:cubicBezTo>
                    <a:pt x="2029319" y="168602"/>
                    <a:pt x="2169847" y="258730"/>
                    <a:pt x="2303053" y="358812"/>
                  </a:cubicBezTo>
                  <a:cubicBezTo>
                    <a:pt x="2481867" y="493127"/>
                    <a:pt x="2659092" y="602213"/>
                    <a:pt x="2856285" y="707733"/>
                  </a:cubicBezTo>
                  <a:cubicBezTo>
                    <a:pt x="2998635" y="783895"/>
                    <a:pt x="3144339" y="853875"/>
                    <a:pt x="3293483" y="915446"/>
                  </a:cubicBezTo>
                  <a:cubicBezTo>
                    <a:pt x="3658226" y="1066123"/>
                    <a:pt x="4050684" y="1170479"/>
                    <a:pt x="4446507" y="117269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>
                <a:spcAft>
                  <a:spcPts val="900"/>
                </a:spcAft>
                <a:buFont typeface="Arial" panose="020B0604020202020204" pitchFamily="34" charset="0"/>
                <a:buChar char="​"/>
              </a:pPr>
              <a:endParaRPr lang="en-US" sz="1200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6499ABF-5234-4D55-8E2D-1A7E1B846E59}"/>
                </a:ext>
              </a:extLst>
            </p:cNvPr>
            <p:cNvSpPr/>
            <p:nvPr userDrawn="1"/>
          </p:nvSpPr>
          <p:spPr bwMode="ltGray">
            <a:xfrm rot="16200000" flipH="1">
              <a:off x="1134647" y="5102109"/>
              <a:ext cx="623113" cy="2909340"/>
            </a:xfrm>
            <a:custGeom>
              <a:avLst/>
              <a:gdLst>
                <a:gd name="connsiteX0" fmla="*/ 42 w 623113"/>
                <a:gd name="connsiteY0" fmla="*/ 1201248 h 2909340"/>
                <a:gd name="connsiteX1" fmla="*/ 218725 w 623113"/>
                <a:gd name="connsiteY1" fmla="*/ 384569 h 2909340"/>
                <a:gd name="connsiteX2" fmla="*/ 476181 w 623113"/>
                <a:gd name="connsiteY2" fmla="*/ 44732 h 2909340"/>
                <a:gd name="connsiteX3" fmla="*/ 523525 w 623113"/>
                <a:gd name="connsiteY3" fmla="*/ 0 h 2909340"/>
                <a:gd name="connsiteX4" fmla="*/ 612779 w 623113"/>
                <a:gd name="connsiteY4" fmla="*/ 0 h 2909340"/>
                <a:gd name="connsiteX5" fmla="*/ 623113 w 623113"/>
                <a:gd name="connsiteY5" fmla="*/ 2909340 h 2909340"/>
                <a:gd name="connsiteX6" fmla="*/ 601208 w 623113"/>
                <a:gd name="connsiteY6" fmla="*/ 2859496 h 2909340"/>
                <a:gd name="connsiteX7" fmla="*/ 467712 w 623113"/>
                <a:gd name="connsiteY7" fmla="*/ 2596172 h 2909340"/>
                <a:gd name="connsiteX8" fmla="*/ 310130 w 623113"/>
                <a:gd name="connsiteY8" fmla="*/ 2322791 h 2909340"/>
                <a:gd name="connsiteX9" fmla="*/ 20670 w 623113"/>
                <a:gd name="connsiteY9" fmla="*/ 1486769 h 2909340"/>
                <a:gd name="connsiteX10" fmla="*/ 42 w 623113"/>
                <a:gd name="connsiteY10" fmla="*/ 1201248 h 2909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3113" h="2909340">
                  <a:moveTo>
                    <a:pt x="42" y="1201248"/>
                  </a:moveTo>
                  <a:cubicBezTo>
                    <a:pt x="1998" y="916169"/>
                    <a:pt x="72501" y="635301"/>
                    <a:pt x="218725" y="384569"/>
                  </a:cubicBezTo>
                  <a:cubicBezTo>
                    <a:pt x="290518" y="261449"/>
                    <a:pt x="377726" y="147945"/>
                    <a:pt x="476181" y="44732"/>
                  </a:cubicBezTo>
                  <a:lnTo>
                    <a:pt x="523525" y="0"/>
                  </a:lnTo>
                  <a:lnTo>
                    <a:pt x="612779" y="0"/>
                  </a:lnTo>
                  <a:lnTo>
                    <a:pt x="623113" y="2909340"/>
                  </a:lnTo>
                  <a:lnTo>
                    <a:pt x="601208" y="2859496"/>
                  </a:lnTo>
                  <a:cubicBezTo>
                    <a:pt x="558904" y="2770443"/>
                    <a:pt x="514188" y="2682638"/>
                    <a:pt x="467712" y="2596172"/>
                  </a:cubicBezTo>
                  <a:cubicBezTo>
                    <a:pt x="417879" y="2503427"/>
                    <a:pt x="364510" y="2412947"/>
                    <a:pt x="310130" y="2322791"/>
                  </a:cubicBezTo>
                  <a:cubicBezTo>
                    <a:pt x="158907" y="2072052"/>
                    <a:pt x="64025" y="1774559"/>
                    <a:pt x="20670" y="1486769"/>
                  </a:cubicBezTo>
                  <a:cubicBezTo>
                    <a:pt x="6355" y="1391767"/>
                    <a:pt x="-610" y="1296274"/>
                    <a:pt x="42" y="120124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>
                <a:spcAft>
                  <a:spcPts val="900"/>
                </a:spcAft>
                <a:buFont typeface="Arial" panose="020B0604020202020204" pitchFamily="34" charset="0"/>
                <a:buChar char="​"/>
              </a:pPr>
              <a:endParaRPr lang="en-US" sz="1200" dirty="0"/>
            </a:p>
          </p:txBody>
        </p:sp>
      </p:grpSp>
      <p:sp>
        <p:nvSpPr>
          <p:cNvPr id="15" name="Title 3">
            <a:extLst>
              <a:ext uri="{FF2B5EF4-FFF2-40B4-BE49-F238E27FC236}">
                <a16:creationId xmlns:a16="http://schemas.microsoft.com/office/drawing/2014/main" id="{24672914-3FFC-40BE-96DF-3371F08785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1218850"/>
            <a:ext cx="2898648" cy="1280160"/>
          </a:xfrm>
        </p:spPr>
        <p:txBody>
          <a:bodyPr anchor="b"/>
          <a:lstStyle>
            <a:lvl1pPr>
              <a:lnSpc>
                <a:spcPct val="85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EFD2B02-69A7-4917-B74C-1F25E4405D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10789920" y="6365784"/>
            <a:ext cx="487680" cy="18333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pPr marL="0" algn="r" defTabSz="914400" rtl="0" eaLnBrk="1" latinLnBrk="0" hangingPunct="1"/>
            <a:fld id="{208997C6-AED8-4153-89E3-7FC682DCDBBA}" type="slidenum">
              <a:rPr lang="en-US" sz="800" kern="12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pPr marL="0" algn="r" defTabSz="914400" rtl="0" eaLnBrk="1" latinLnBrk="0" hangingPunct="1"/>
              <a:t>‹#›</a:t>
            </a:fld>
            <a:endParaRPr lang="en-US" sz="1200" kern="12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7A1730B2-E7B8-450B-AFF8-700D1EC973DB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914400" y="2598611"/>
            <a:ext cx="2898648" cy="265176"/>
          </a:xfrm>
        </p:spPr>
        <p:txBody>
          <a:bodyPr anchor="t"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lang="en-US" sz="14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71" name="Text Placeholder 5">
            <a:extLst>
              <a:ext uri="{FF2B5EF4-FFF2-40B4-BE49-F238E27FC236}">
                <a16:creationId xmlns:a16="http://schemas.microsoft.com/office/drawing/2014/main" id="{F5ED27D9-4FA2-4837-8E14-31B3BB283DF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14400" y="3122867"/>
            <a:ext cx="2898648" cy="3054096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  <a:lvl2pPr marL="0" indent="0">
              <a:buClr>
                <a:schemeClr val="bg1"/>
              </a:buClr>
              <a:buFont typeface="Arial" panose="020B0604020202020204" pitchFamily="34" charset="0"/>
              <a:buChar char="​"/>
              <a:defRPr sz="1400" b="1">
                <a:solidFill>
                  <a:schemeClr val="accent1">
                    <a:lumMod val="20000"/>
                    <a:lumOff val="80000"/>
                  </a:schemeClr>
                </a:solidFill>
              </a:defRPr>
            </a:lvl2pPr>
            <a:lvl3pPr marL="0" indent="0">
              <a:buFont typeface="Arial" panose="020B0604020202020204" pitchFamily="34" charset="0"/>
              <a:buChar char="​"/>
              <a:defRPr sz="1200" b="1">
                <a:solidFill>
                  <a:schemeClr val="bg1"/>
                </a:solidFill>
              </a:defRPr>
            </a:lvl3pPr>
            <a:lvl4pPr>
              <a:buNone/>
              <a:defRPr sz="2400" b="1">
                <a:solidFill>
                  <a:schemeClr val="bg1"/>
                </a:solidFill>
              </a:defRPr>
            </a:lvl4pPr>
            <a:lvl5pPr>
              <a:defRPr sz="2000" b="1">
                <a:solidFill>
                  <a:schemeClr val="bg1"/>
                </a:solidFill>
              </a:defRPr>
            </a:lvl5pPr>
            <a:lvl6pPr>
              <a:defRPr sz="2400" b="1">
                <a:solidFill>
                  <a:schemeClr val="bg1"/>
                </a:solidFill>
              </a:defRPr>
            </a:lvl6pPr>
            <a:lvl7pPr>
              <a:defRPr sz="2000" b="1">
                <a:solidFill>
                  <a:schemeClr val="bg1"/>
                </a:solidFill>
              </a:defRPr>
            </a:lvl7pPr>
            <a:lvl8pPr>
              <a:defRPr sz="2000" b="1">
                <a:solidFill>
                  <a:schemeClr val="bg1"/>
                </a:solidFill>
              </a:defRPr>
            </a:lvl8pPr>
            <a:lvl9pPr>
              <a:defRPr sz="1800" b="1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89FDD9AF-B4BF-416A-8DB8-F9B6FF19F4C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0" y="1218850"/>
            <a:ext cx="3044952" cy="4953350"/>
          </a:xfrm>
        </p:spPr>
        <p:txBody>
          <a:bodyPr/>
          <a:lstStyle/>
          <a:p>
            <a:pPr lvl="0"/>
            <a:r>
              <a:rPr lang="en-US" dirty="0"/>
              <a:t>Click to edit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90096A93-39E6-48E8-8984-8868678E2EE6}"/>
              </a:ext>
            </a:extLst>
          </p:cNvPr>
          <p:cNvSpPr>
            <a:spLocks noGrp="1"/>
          </p:cNvSpPr>
          <p:nvPr>
            <p:ph idx="30"/>
          </p:nvPr>
        </p:nvSpPr>
        <p:spPr>
          <a:xfrm>
            <a:off x="8229600" y="1218850"/>
            <a:ext cx="3044952" cy="4953350"/>
          </a:xfrm>
        </p:spPr>
        <p:txBody>
          <a:bodyPr vert="horz" lIns="0" tIns="0" rIns="0" bIns="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lnSpc>
                <a:spcPct val="110000"/>
              </a:lnSpc>
              <a:defRPr lang="en-US" dirty="0"/>
            </a:lvl3pPr>
            <a:lvl4pPr>
              <a:defRPr lang="en-US" dirty="0"/>
            </a:lvl4pPr>
            <a:lvl5pPr>
              <a:defRPr lang="en-US" dirty="0"/>
            </a:lvl5pPr>
          </a:lstStyle>
          <a:p>
            <a:pPr lvl="0"/>
            <a:r>
              <a:rPr lang="en-US" dirty="0"/>
              <a:t>Click to edit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D1B2D5-DFA1-41A6-85A8-75AC5E9C0D9E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>
          <a:xfrm>
            <a:off x="4572000" y="6364224"/>
            <a:ext cx="5788152" cy="109728"/>
          </a:xfrm>
        </p:spPr>
        <p:txBody>
          <a:bodyPr wrap="square" anchor="t">
            <a:spAutoFit/>
          </a:bodyPr>
          <a:lstStyle>
            <a:lvl1pPr>
              <a:defRPr sz="7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6092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nel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04B9F80-B9DD-44FF-B3E5-9A3F7C50FD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ltGray">
          <a:xfrm flipH="1">
            <a:off x="8553248" y="0"/>
            <a:ext cx="36387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l">
              <a:spcAft>
                <a:spcPts val="900"/>
              </a:spcAft>
              <a:buFont typeface="Arial" panose="020B0604020202020204" pitchFamily="34" charset="0"/>
              <a:buChar char="​"/>
            </a:pP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50DE581-BB61-40E3-A8A7-CF426CCDE9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ltGray">
          <a:xfrm rot="16200000" flipH="1">
            <a:off x="4831696" y="3136449"/>
            <a:ext cx="6857857" cy="585247"/>
          </a:xfrm>
          <a:custGeom>
            <a:avLst/>
            <a:gdLst>
              <a:gd name="connsiteX0" fmla="*/ 0 w 6857857"/>
              <a:gd name="connsiteY0" fmla="*/ 585247 h 585247"/>
              <a:gd name="connsiteX1" fmla="*/ 0 w 6857857"/>
              <a:gd name="connsiteY1" fmla="*/ 32191 h 585247"/>
              <a:gd name="connsiteX2" fmla="*/ 7946 w 6857857"/>
              <a:gd name="connsiteY2" fmla="*/ 32191 h 585247"/>
              <a:gd name="connsiteX3" fmla="*/ 7946 w 6857857"/>
              <a:gd name="connsiteY3" fmla="*/ 0 h 585247"/>
              <a:gd name="connsiteX4" fmla="*/ 81449 w 6857857"/>
              <a:gd name="connsiteY4" fmla="*/ 32191 h 585247"/>
              <a:gd name="connsiteX5" fmla="*/ 92177 w 6857857"/>
              <a:gd name="connsiteY5" fmla="*/ 43500 h 585247"/>
              <a:gd name="connsiteX6" fmla="*/ 139536 w 6857857"/>
              <a:gd name="connsiteY6" fmla="*/ 71472 h 585247"/>
              <a:gd name="connsiteX7" fmla="*/ 186896 w 6857857"/>
              <a:gd name="connsiteY7" fmla="*/ 43500 h 585247"/>
              <a:gd name="connsiteX8" fmla="*/ 197623 w 6857857"/>
              <a:gd name="connsiteY8" fmla="*/ 32191 h 585247"/>
              <a:gd name="connsiteX9" fmla="*/ 271126 w 6857857"/>
              <a:gd name="connsiteY9" fmla="*/ 0 h 585247"/>
              <a:gd name="connsiteX10" fmla="*/ 344589 w 6857857"/>
              <a:gd name="connsiteY10" fmla="*/ 32191 h 585247"/>
              <a:gd name="connsiteX11" fmla="*/ 355317 w 6857857"/>
              <a:gd name="connsiteY11" fmla="*/ 43500 h 585247"/>
              <a:gd name="connsiteX12" fmla="*/ 402676 w 6857857"/>
              <a:gd name="connsiteY12" fmla="*/ 71472 h 585247"/>
              <a:gd name="connsiteX13" fmla="*/ 450076 w 6857857"/>
              <a:gd name="connsiteY13" fmla="*/ 43500 h 585247"/>
              <a:gd name="connsiteX14" fmla="*/ 460803 w 6857857"/>
              <a:gd name="connsiteY14" fmla="*/ 32191 h 585247"/>
              <a:gd name="connsiteX15" fmla="*/ 534266 w 6857857"/>
              <a:gd name="connsiteY15" fmla="*/ 0 h 585247"/>
              <a:gd name="connsiteX16" fmla="*/ 607769 w 6857857"/>
              <a:gd name="connsiteY16" fmla="*/ 32191 h 585247"/>
              <a:gd name="connsiteX17" fmla="*/ 618496 w 6857857"/>
              <a:gd name="connsiteY17" fmla="*/ 43500 h 585247"/>
              <a:gd name="connsiteX18" fmla="*/ 665856 w 6857857"/>
              <a:gd name="connsiteY18" fmla="*/ 71472 h 585247"/>
              <a:gd name="connsiteX19" fmla="*/ 713216 w 6857857"/>
              <a:gd name="connsiteY19" fmla="*/ 43500 h 585247"/>
              <a:gd name="connsiteX20" fmla="*/ 723943 w 6857857"/>
              <a:gd name="connsiteY20" fmla="*/ 32191 h 585247"/>
              <a:gd name="connsiteX21" fmla="*/ 797446 w 6857857"/>
              <a:gd name="connsiteY21" fmla="*/ 0 h 585247"/>
              <a:gd name="connsiteX22" fmla="*/ 870909 w 6857857"/>
              <a:gd name="connsiteY22" fmla="*/ 32191 h 585247"/>
              <a:gd name="connsiteX23" fmla="*/ 881637 w 6857857"/>
              <a:gd name="connsiteY23" fmla="*/ 43500 h 585247"/>
              <a:gd name="connsiteX24" fmla="*/ 929036 w 6857857"/>
              <a:gd name="connsiteY24" fmla="*/ 71472 h 585247"/>
              <a:gd name="connsiteX25" fmla="*/ 976396 w 6857857"/>
              <a:gd name="connsiteY25" fmla="*/ 43500 h 585247"/>
              <a:gd name="connsiteX26" fmla="*/ 987123 w 6857857"/>
              <a:gd name="connsiteY26" fmla="*/ 32191 h 585247"/>
              <a:gd name="connsiteX27" fmla="*/ 1060586 w 6857857"/>
              <a:gd name="connsiteY27" fmla="*/ 0 h 585247"/>
              <a:gd name="connsiteX28" fmla="*/ 1134089 w 6857857"/>
              <a:gd name="connsiteY28" fmla="*/ 32191 h 585247"/>
              <a:gd name="connsiteX29" fmla="*/ 1144816 w 6857857"/>
              <a:gd name="connsiteY29" fmla="*/ 43500 h 585247"/>
              <a:gd name="connsiteX30" fmla="*/ 1192176 w 6857857"/>
              <a:gd name="connsiteY30" fmla="*/ 71472 h 585247"/>
              <a:gd name="connsiteX31" fmla="*/ 1239575 w 6857857"/>
              <a:gd name="connsiteY31" fmla="*/ 43500 h 585247"/>
              <a:gd name="connsiteX32" fmla="*/ 1250303 w 6857857"/>
              <a:gd name="connsiteY32" fmla="*/ 32191 h 585247"/>
              <a:gd name="connsiteX33" fmla="*/ 1323766 w 6857857"/>
              <a:gd name="connsiteY33" fmla="*/ 0 h 585247"/>
              <a:gd name="connsiteX34" fmla="*/ 1397269 w 6857857"/>
              <a:gd name="connsiteY34" fmla="*/ 32191 h 585247"/>
              <a:gd name="connsiteX35" fmla="*/ 1407996 w 6857857"/>
              <a:gd name="connsiteY35" fmla="*/ 43500 h 585247"/>
              <a:gd name="connsiteX36" fmla="*/ 1455356 w 6857857"/>
              <a:gd name="connsiteY36" fmla="*/ 71472 h 585247"/>
              <a:gd name="connsiteX37" fmla="*/ 1502716 w 6857857"/>
              <a:gd name="connsiteY37" fmla="*/ 43500 h 585247"/>
              <a:gd name="connsiteX38" fmla="*/ 1513443 w 6857857"/>
              <a:gd name="connsiteY38" fmla="*/ 32191 h 585247"/>
              <a:gd name="connsiteX39" fmla="*/ 1586946 w 6857857"/>
              <a:gd name="connsiteY39" fmla="*/ 0 h 585247"/>
              <a:gd name="connsiteX40" fmla="*/ 1660449 w 6857857"/>
              <a:gd name="connsiteY40" fmla="*/ 32191 h 585247"/>
              <a:gd name="connsiteX41" fmla="*/ 1671176 w 6857857"/>
              <a:gd name="connsiteY41" fmla="*/ 43500 h 585247"/>
              <a:gd name="connsiteX42" fmla="*/ 1718536 w 6857857"/>
              <a:gd name="connsiteY42" fmla="*/ 71472 h 585247"/>
              <a:gd name="connsiteX43" fmla="*/ 1765895 w 6857857"/>
              <a:gd name="connsiteY43" fmla="*/ 43500 h 585247"/>
              <a:gd name="connsiteX44" fmla="*/ 1776623 w 6857857"/>
              <a:gd name="connsiteY44" fmla="*/ 32191 h 585247"/>
              <a:gd name="connsiteX45" fmla="*/ 1850126 w 6857857"/>
              <a:gd name="connsiteY45" fmla="*/ 0 h 585247"/>
              <a:gd name="connsiteX46" fmla="*/ 1923589 w 6857857"/>
              <a:gd name="connsiteY46" fmla="*/ 32191 h 585247"/>
              <a:gd name="connsiteX47" fmla="*/ 1934316 w 6857857"/>
              <a:gd name="connsiteY47" fmla="*/ 43500 h 585247"/>
              <a:gd name="connsiteX48" fmla="*/ 1981716 w 6857857"/>
              <a:gd name="connsiteY48" fmla="*/ 71472 h 585247"/>
              <a:gd name="connsiteX49" fmla="*/ 2029075 w 6857857"/>
              <a:gd name="connsiteY49" fmla="*/ 43500 h 585247"/>
              <a:gd name="connsiteX50" fmla="*/ 2039803 w 6857857"/>
              <a:gd name="connsiteY50" fmla="*/ 32191 h 585247"/>
              <a:gd name="connsiteX51" fmla="*/ 2113306 w 6857857"/>
              <a:gd name="connsiteY51" fmla="*/ 0 h 585247"/>
              <a:gd name="connsiteX52" fmla="*/ 2186769 w 6857857"/>
              <a:gd name="connsiteY52" fmla="*/ 32191 h 585247"/>
              <a:gd name="connsiteX53" fmla="*/ 2197496 w 6857857"/>
              <a:gd name="connsiteY53" fmla="*/ 43500 h 585247"/>
              <a:gd name="connsiteX54" fmla="*/ 2244895 w 6857857"/>
              <a:gd name="connsiteY54" fmla="*/ 71472 h 585247"/>
              <a:gd name="connsiteX55" fmla="*/ 2292255 w 6857857"/>
              <a:gd name="connsiteY55" fmla="*/ 43500 h 585247"/>
              <a:gd name="connsiteX56" fmla="*/ 2302983 w 6857857"/>
              <a:gd name="connsiteY56" fmla="*/ 32191 h 585247"/>
              <a:gd name="connsiteX57" fmla="*/ 2376485 w 6857857"/>
              <a:gd name="connsiteY57" fmla="*/ 0 h 585247"/>
              <a:gd name="connsiteX58" fmla="*/ 2449948 w 6857857"/>
              <a:gd name="connsiteY58" fmla="*/ 32191 h 585247"/>
              <a:gd name="connsiteX59" fmla="*/ 2460676 w 6857857"/>
              <a:gd name="connsiteY59" fmla="*/ 43500 h 585247"/>
              <a:gd name="connsiteX60" fmla="*/ 2508035 w 6857857"/>
              <a:gd name="connsiteY60" fmla="*/ 71472 h 585247"/>
              <a:gd name="connsiteX61" fmla="*/ 2555435 w 6857857"/>
              <a:gd name="connsiteY61" fmla="*/ 43500 h 585247"/>
              <a:gd name="connsiteX62" fmla="*/ 2566162 w 6857857"/>
              <a:gd name="connsiteY62" fmla="*/ 32191 h 585247"/>
              <a:gd name="connsiteX63" fmla="*/ 2639665 w 6857857"/>
              <a:gd name="connsiteY63" fmla="*/ 0 h 585247"/>
              <a:gd name="connsiteX64" fmla="*/ 2713128 w 6857857"/>
              <a:gd name="connsiteY64" fmla="*/ 32191 h 585247"/>
              <a:gd name="connsiteX65" fmla="*/ 2723856 w 6857857"/>
              <a:gd name="connsiteY65" fmla="*/ 43500 h 585247"/>
              <a:gd name="connsiteX66" fmla="*/ 2771215 w 6857857"/>
              <a:gd name="connsiteY66" fmla="*/ 71472 h 585247"/>
              <a:gd name="connsiteX67" fmla="*/ 2818615 w 6857857"/>
              <a:gd name="connsiteY67" fmla="*/ 43500 h 585247"/>
              <a:gd name="connsiteX68" fmla="*/ 2829342 w 6857857"/>
              <a:gd name="connsiteY68" fmla="*/ 32191 h 585247"/>
              <a:gd name="connsiteX69" fmla="*/ 2902805 w 6857857"/>
              <a:gd name="connsiteY69" fmla="*/ 0 h 585247"/>
              <a:gd name="connsiteX70" fmla="*/ 2976308 w 6857857"/>
              <a:gd name="connsiteY70" fmla="*/ 32191 h 585247"/>
              <a:gd name="connsiteX71" fmla="*/ 2987035 w 6857857"/>
              <a:gd name="connsiteY71" fmla="*/ 43500 h 585247"/>
              <a:gd name="connsiteX72" fmla="*/ 3034435 w 6857857"/>
              <a:gd name="connsiteY72" fmla="*/ 71472 h 585247"/>
              <a:gd name="connsiteX73" fmla="*/ 3081794 w 6857857"/>
              <a:gd name="connsiteY73" fmla="*/ 43500 h 585247"/>
              <a:gd name="connsiteX74" fmla="*/ 3092522 w 6857857"/>
              <a:gd name="connsiteY74" fmla="*/ 32191 h 585247"/>
              <a:gd name="connsiteX75" fmla="*/ 3166025 w 6857857"/>
              <a:gd name="connsiteY75" fmla="*/ 0 h 585247"/>
              <a:gd name="connsiteX76" fmla="*/ 3239488 w 6857857"/>
              <a:gd name="connsiteY76" fmla="*/ 32191 h 585247"/>
              <a:gd name="connsiteX77" fmla="*/ 3250215 w 6857857"/>
              <a:gd name="connsiteY77" fmla="*/ 43500 h 585247"/>
              <a:gd name="connsiteX78" fmla="*/ 3297615 w 6857857"/>
              <a:gd name="connsiteY78" fmla="*/ 71472 h 585247"/>
              <a:gd name="connsiteX79" fmla="*/ 3344974 w 6857857"/>
              <a:gd name="connsiteY79" fmla="*/ 43500 h 585247"/>
              <a:gd name="connsiteX80" fmla="*/ 3355702 w 6857857"/>
              <a:gd name="connsiteY80" fmla="*/ 32191 h 585247"/>
              <a:gd name="connsiteX81" fmla="*/ 3429165 w 6857857"/>
              <a:gd name="connsiteY81" fmla="*/ 0 h 585247"/>
              <a:gd name="connsiteX82" fmla="*/ 3502668 w 6857857"/>
              <a:gd name="connsiteY82" fmla="*/ 32191 h 585247"/>
              <a:gd name="connsiteX83" fmla="*/ 3513395 w 6857857"/>
              <a:gd name="connsiteY83" fmla="*/ 43500 h 585247"/>
              <a:gd name="connsiteX84" fmla="*/ 3560794 w 6857857"/>
              <a:gd name="connsiteY84" fmla="*/ 71472 h 585247"/>
              <a:gd name="connsiteX85" fmla="*/ 3608154 w 6857857"/>
              <a:gd name="connsiteY85" fmla="*/ 43500 h 585247"/>
              <a:gd name="connsiteX86" fmla="*/ 3618882 w 6857857"/>
              <a:gd name="connsiteY86" fmla="*/ 32191 h 585247"/>
              <a:gd name="connsiteX87" fmla="*/ 3692385 w 6857857"/>
              <a:gd name="connsiteY87" fmla="*/ 0 h 585247"/>
              <a:gd name="connsiteX88" fmla="*/ 3765848 w 6857857"/>
              <a:gd name="connsiteY88" fmla="*/ 32191 h 585247"/>
              <a:gd name="connsiteX89" fmla="*/ 3776575 w 6857857"/>
              <a:gd name="connsiteY89" fmla="*/ 43500 h 585247"/>
              <a:gd name="connsiteX90" fmla="*/ 3823974 w 6857857"/>
              <a:gd name="connsiteY90" fmla="*/ 71472 h 585247"/>
              <a:gd name="connsiteX91" fmla="*/ 3871334 w 6857857"/>
              <a:gd name="connsiteY91" fmla="*/ 43500 h 585247"/>
              <a:gd name="connsiteX92" fmla="*/ 3882061 w 6857857"/>
              <a:gd name="connsiteY92" fmla="*/ 32191 h 585247"/>
              <a:gd name="connsiteX93" fmla="*/ 3955564 w 6857857"/>
              <a:gd name="connsiteY93" fmla="*/ 0 h 585247"/>
              <a:gd name="connsiteX94" fmla="*/ 4029067 w 6857857"/>
              <a:gd name="connsiteY94" fmla="*/ 32191 h 585247"/>
              <a:gd name="connsiteX95" fmla="*/ 4039795 w 6857857"/>
              <a:gd name="connsiteY95" fmla="*/ 43500 h 585247"/>
              <a:gd name="connsiteX96" fmla="*/ 4087154 w 6857857"/>
              <a:gd name="connsiteY96" fmla="*/ 71472 h 585247"/>
              <a:gd name="connsiteX97" fmla="*/ 4134554 w 6857857"/>
              <a:gd name="connsiteY97" fmla="*/ 43500 h 585247"/>
              <a:gd name="connsiteX98" fmla="*/ 4145281 w 6857857"/>
              <a:gd name="connsiteY98" fmla="*/ 32191 h 585247"/>
              <a:gd name="connsiteX99" fmla="*/ 4218744 w 6857857"/>
              <a:gd name="connsiteY99" fmla="*/ 0 h 585247"/>
              <a:gd name="connsiteX100" fmla="*/ 4292247 w 6857857"/>
              <a:gd name="connsiteY100" fmla="*/ 32191 h 585247"/>
              <a:gd name="connsiteX101" fmla="*/ 4302975 w 6857857"/>
              <a:gd name="connsiteY101" fmla="*/ 43500 h 585247"/>
              <a:gd name="connsiteX102" fmla="*/ 4350334 w 6857857"/>
              <a:gd name="connsiteY102" fmla="*/ 71472 h 585247"/>
              <a:gd name="connsiteX103" fmla="*/ 4397733 w 6857857"/>
              <a:gd name="connsiteY103" fmla="*/ 43500 h 585247"/>
              <a:gd name="connsiteX104" fmla="*/ 4408461 w 6857857"/>
              <a:gd name="connsiteY104" fmla="*/ 32191 h 585247"/>
              <a:gd name="connsiteX105" fmla="*/ 4481924 w 6857857"/>
              <a:gd name="connsiteY105" fmla="*/ 0 h 585247"/>
              <a:gd name="connsiteX106" fmla="*/ 4555387 w 6857857"/>
              <a:gd name="connsiteY106" fmla="*/ 32191 h 585247"/>
              <a:gd name="connsiteX107" fmla="*/ 4566115 w 6857857"/>
              <a:gd name="connsiteY107" fmla="*/ 43500 h 585247"/>
              <a:gd name="connsiteX108" fmla="*/ 4613514 w 6857857"/>
              <a:gd name="connsiteY108" fmla="*/ 71472 h 585247"/>
              <a:gd name="connsiteX109" fmla="*/ 4660873 w 6857857"/>
              <a:gd name="connsiteY109" fmla="*/ 43500 h 585247"/>
              <a:gd name="connsiteX110" fmla="*/ 4671601 w 6857857"/>
              <a:gd name="connsiteY110" fmla="*/ 32191 h 585247"/>
              <a:gd name="connsiteX111" fmla="*/ 4745064 w 6857857"/>
              <a:gd name="connsiteY111" fmla="*/ 0 h 585247"/>
              <a:gd name="connsiteX112" fmla="*/ 4818567 w 6857857"/>
              <a:gd name="connsiteY112" fmla="*/ 32191 h 585247"/>
              <a:gd name="connsiteX113" fmla="*/ 4829294 w 6857857"/>
              <a:gd name="connsiteY113" fmla="*/ 43500 h 585247"/>
              <a:gd name="connsiteX114" fmla="*/ 4876694 w 6857857"/>
              <a:gd name="connsiteY114" fmla="*/ 71472 h 585247"/>
              <a:gd name="connsiteX115" fmla="*/ 4924053 w 6857857"/>
              <a:gd name="connsiteY115" fmla="*/ 43500 h 585247"/>
              <a:gd name="connsiteX116" fmla="*/ 4934781 w 6857857"/>
              <a:gd name="connsiteY116" fmla="*/ 32191 h 585247"/>
              <a:gd name="connsiteX117" fmla="*/ 5008284 w 6857857"/>
              <a:gd name="connsiteY117" fmla="*/ 0 h 585247"/>
              <a:gd name="connsiteX118" fmla="*/ 5081747 w 6857857"/>
              <a:gd name="connsiteY118" fmla="*/ 32191 h 585247"/>
              <a:gd name="connsiteX119" fmla="*/ 5092474 w 6857857"/>
              <a:gd name="connsiteY119" fmla="*/ 43500 h 585247"/>
              <a:gd name="connsiteX120" fmla="*/ 5139834 w 6857857"/>
              <a:gd name="connsiteY120" fmla="*/ 71472 h 585247"/>
              <a:gd name="connsiteX121" fmla="*/ 5187233 w 6857857"/>
              <a:gd name="connsiteY121" fmla="*/ 43500 h 585247"/>
              <a:gd name="connsiteX122" fmla="*/ 5197961 w 6857857"/>
              <a:gd name="connsiteY122" fmla="*/ 32191 h 585247"/>
              <a:gd name="connsiteX123" fmla="*/ 5271424 w 6857857"/>
              <a:gd name="connsiteY123" fmla="*/ 0 h 585247"/>
              <a:gd name="connsiteX124" fmla="*/ 5344927 w 6857857"/>
              <a:gd name="connsiteY124" fmla="*/ 32191 h 585247"/>
              <a:gd name="connsiteX125" fmla="*/ 5355654 w 6857857"/>
              <a:gd name="connsiteY125" fmla="*/ 43500 h 585247"/>
              <a:gd name="connsiteX126" fmla="*/ 5403014 w 6857857"/>
              <a:gd name="connsiteY126" fmla="*/ 71472 h 585247"/>
              <a:gd name="connsiteX127" fmla="*/ 5450413 w 6857857"/>
              <a:gd name="connsiteY127" fmla="*/ 43500 h 585247"/>
              <a:gd name="connsiteX128" fmla="*/ 5461141 w 6857857"/>
              <a:gd name="connsiteY128" fmla="*/ 32191 h 585247"/>
              <a:gd name="connsiteX129" fmla="*/ 5534604 w 6857857"/>
              <a:gd name="connsiteY129" fmla="*/ 0 h 585247"/>
              <a:gd name="connsiteX130" fmla="*/ 5608106 w 6857857"/>
              <a:gd name="connsiteY130" fmla="*/ 32191 h 585247"/>
              <a:gd name="connsiteX131" fmla="*/ 5618834 w 6857857"/>
              <a:gd name="connsiteY131" fmla="*/ 43500 h 585247"/>
              <a:gd name="connsiteX132" fmla="*/ 5666233 w 6857857"/>
              <a:gd name="connsiteY132" fmla="*/ 71472 h 585247"/>
              <a:gd name="connsiteX133" fmla="*/ 5713593 w 6857857"/>
              <a:gd name="connsiteY133" fmla="*/ 43500 h 585247"/>
              <a:gd name="connsiteX134" fmla="*/ 5724320 w 6857857"/>
              <a:gd name="connsiteY134" fmla="*/ 32191 h 585247"/>
              <a:gd name="connsiteX135" fmla="*/ 5797823 w 6857857"/>
              <a:gd name="connsiteY135" fmla="*/ 0 h 585247"/>
              <a:gd name="connsiteX136" fmla="*/ 5871286 w 6857857"/>
              <a:gd name="connsiteY136" fmla="*/ 32191 h 585247"/>
              <a:gd name="connsiteX137" fmla="*/ 5882013 w 6857857"/>
              <a:gd name="connsiteY137" fmla="*/ 43500 h 585247"/>
              <a:gd name="connsiteX138" fmla="*/ 5929413 w 6857857"/>
              <a:gd name="connsiteY138" fmla="*/ 71472 h 585247"/>
              <a:gd name="connsiteX139" fmla="*/ 5976773 w 6857857"/>
              <a:gd name="connsiteY139" fmla="*/ 43500 h 585247"/>
              <a:gd name="connsiteX140" fmla="*/ 5987500 w 6857857"/>
              <a:gd name="connsiteY140" fmla="*/ 32191 h 585247"/>
              <a:gd name="connsiteX141" fmla="*/ 6061003 w 6857857"/>
              <a:gd name="connsiteY141" fmla="*/ 0 h 585247"/>
              <a:gd name="connsiteX142" fmla="*/ 6134506 w 6857857"/>
              <a:gd name="connsiteY142" fmla="*/ 32191 h 585247"/>
              <a:gd name="connsiteX143" fmla="*/ 6145233 w 6857857"/>
              <a:gd name="connsiteY143" fmla="*/ 43500 h 585247"/>
              <a:gd name="connsiteX144" fmla="*/ 6192593 w 6857857"/>
              <a:gd name="connsiteY144" fmla="*/ 71472 h 585247"/>
              <a:gd name="connsiteX145" fmla="*/ 6239992 w 6857857"/>
              <a:gd name="connsiteY145" fmla="*/ 43500 h 585247"/>
              <a:gd name="connsiteX146" fmla="*/ 6250720 w 6857857"/>
              <a:gd name="connsiteY146" fmla="*/ 32191 h 585247"/>
              <a:gd name="connsiteX147" fmla="*/ 6324222 w 6857857"/>
              <a:gd name="connsiteY147" fmla="*/ 0 h 585247"/>
              <a:gd name="connsiteX148" fmla="*/ 6397686 w 6857857"/>
              <a:gd name="connsiteY148" fmla="*/ 32191 h 585247"/>
              <a:gd name="connsiteX149" fmla="*/ 6408413 w 6857857"/>
              <a:gd name="connsiteY149" fmla="*/ 43500 h 585247"/>
              <a:gd name="connsiteX150" fmla="*/ 6455812 w 6857857"/>
              <a:gd name="connsiteY150" fmla="*/ 71472 h 585247"/>
              <a:gd name="connsiteX151" fmla="*/ 6503212 w 6857857"/>
              <a:gd name="connsiteY151" fmla="*/ 43500 h 585247"/>
              <a:gd name="connsiteX152" fmla="*/ 6513939 w 6857857"/>
              <a:gd name="connsiteY152" fmla="*/ 32191 h 585247"/>
              <a:gd name="connsiteX153" fmla="*/ 6587442 w 6857857"/>
              <a:gd name="connsiteY153" fmla="*/ 0 h 585247"/>
              <a:gd name="connsiteX154" fmla="*/ 6660905 w 6857857"/>
              <a:gd name="connsiteY154" fmla="*/ 32191 h 585247"/>
              <a:gd name="connsiteX155" fmla="*/ 6671632 w 6857857"/>
              <a:gd name="connsiteY155" fmla="*/ 43500 h 585247"/>
              <a:gd name="connsiteX156" fmla="*/ 6719032 w 6857857"/>
              <a:gd name="connsiteY156" fmla="*/ 71472 h 585247"/>
              <a:gd name="connsiteX157" fmla="*/ 6766392 w 6857857"/>
              <a:gd name="connsiteY157" fmla="*/ 43500 h 585247"/>
              <a:gd name="connsiteX158" fmla="*/ 6777119 w 6857857"/>
              <a:gd name="connsiteY158" fmla="*/ 32191 h 585247"/>
              <a:gd name="connsiteX159" fmla="*/ 6850622 w 6857857"/>
              <a:gd name="connsiteY159" fmla="*/ 0 h 585247"/>
              <a:gd name="connsiteX160" fmla="*/ 6857857 w 6857857"/>
              <a:gd name="connsiteY160" fmla="*/ 1637 h 585247"/>
              <a:gd name="connsiteX161" fmla="*/ 6857857 w 6857857"/>
              <a:gd name="connsiteY161" fmla="*/ 585247 h 585247"/>
              <a:gd name="connsiteX162" fmla="*/ 0 w 6857857"/>
              <a:gd name="connsiteY162" fmla="*/ 585247 h 585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</a:cxnLst>
            <a:rect l="l" t="t" r="r" b="b"/>
            <a:pathLst>
              <a:path w="6857857" h="585247">
                <a:moveTo>
                  <a:pt x="0" y="585247"/>
                </a:moveTo>
                <a:lnTo>
                  <a:pt x="0" y="32191"/>
                </a:lnTo>
                <a:lnTo>
                  <a:pt x="7946" y="32191"/>
                </a:lnTo>
                <a:lnTo>
                  <a:pt x="7946" y="0"/>
                </a:lnTo>
                <a:cubicBezTo>
                  <a:pt x="43784" y="0"/>
                  <a:pt x="65120" y="15847"/>
                  <a:pt x="81449" y="32191"/>
                </a:cubicBezTo>
                <a:cubicBezTo>
                  <a:pt x="85263" y="35984"/>
                  <a:pt x="88799" y="39848"/>
                  <a:pt x="92177" y="43500"/>
                </a:cubicBezTo>
                <a:cubicBezTo>
                  <a:pt x="109062" y="61900"/>
                  <a:pt x="118876" y="71472"/>
                  <a:pt x="139536" y="71472"/>
                </a:cubicBezTo>
                <a:cubicBezTo>
                  <a:pt x="160196" y="71472"/>
                  <a:pt x="169970" y="61900"/>
                  <a:pt x="186896" y="43500"/>
                </a:cubicBezTo>
                <a:cubicBezTo>
                  <a:pt x="190273" y="39848"/>
                  <a:pt x="193809" y="35984"/>
                  <a:pt x="197623" y="32191"/>
                </a:cubicBezTo>
                <a:cubicBezTo>
                  <a:pt x="213913" y="15847"/>
                  <a:pt x="235288" y="0"/>
                  <a:pt x="271126" y="0"/>
                </a:cubicBezTo>
                <a:cubicBezTo>
                  <a:pt x="306924" y="0"/>
                  <a:pt x="328299" y="15847"/>
                  <a:pt x="344589" y="32191"/>
                </a:cubicBezTo>
                <a:cubicBezTo>
                  <a:pt x="348403" y="35984"/>
                  <a:pt x="351939" y="39848"/>
                  <a:pt x="355317" y="43500"/>
                </a:cubicBezTo>
                <a:cubicBezTo>
                  <a:pt x="372242" y="61900"/>
                  <a:pt x="382016" y="71472"/>
                  <a:pt x="402676" y="71472"/>
                </a:cubicBezTo>
                <a:cubicBezTo>
                  <a:pt x="423337" y="71472"/>
                  <a:pt x="433150" y="61900"/>
                  <a:pt x="450076" y="43500"/>
                </a:cubicBezTo>
                <a:cubicBezTo>
                  <a:pt x="453453" y="39848"/>
                  <a:pt x="456989" y="35984"/>
                  <a:pt x="460803" y="32191"/>
                </a:cubicBezTo>
                <a:cubicBezTo>
                  <a:pt x="477093" y="15847"/>
                  <a:pt x="498468" y="0"/>
                  <a:pt x="534266" y="0"/>
                </a:cubicBezTo>
                <a:cubicBezTo>
                  <a:pt x="570104" y="0"/>
                  <a:pt x="591479" y="15847"/>
                  <a:pt x="607769" y="32191"/>
                </a:cubicBezTo>
                <a:cubicBezTo>
                  <a:pt x="611583" y="35984"/>
                  <a:pt x="615119" y="39848"/>
                  <a:pt x="618496" y="43500"/>
                </a:cubicBezTo>
                <a:cubicBezTo>
                  <a:pt x="635422" y="61900"/>
                  <a:pt x="645196" y="71472"/>
                  <a:pt x="665856" y="71472"/>
                </a:cubicBezTo>
                <a:cubicBezTo>
                  <a:pt x="686516" y="71472"/>
                  <a:pt x="696290" y="61900"/>
                  <a:pt x="713216" y="43500"/>
                </a:cubicBezTo>
                <a:cubicBezTo>
                  <a:pt x="716593" y="39848"/>
                  <a:pt x="720129" y="35984"/>
                  <a:pt x="723943" y="32191"/>
                </a:cubicBezTo>
                <a:cubicBezTo>
                  <a:pt x="740233" y="15847"/>
                  <a:pt x="761608" y="0"/>
                  <a:pt x="797446" y="0"/>
                </a:cubicBezTo>
                <a:cubicBezTo>
                  <a:pt x="833244" y="0"/>
                  <a:pt x="854619" y="15847"/>
                  <a:pt x="870909" y="32191"/>
                </a:cubicBezTo>
                <a:cubicBezTo>
                  <a:pt x="874723" y="35984"/>
                  <a:pt x="878259" y="39848"/>
                  <a:pt x="881637" y="43500"/>
                </a:cubicBezTo>
                <a:cubicBezTo>
                  <a:pt x="898562" y="61900"/>
                  <a:pt x="908376" y="71472"/>
                  <a:pt x="929036" y="71472"/>
                </a:cubicBezTo>
                <a:cubicBezTo>
                  <a:pt x="949696" y="71472"/>
                  <a:pt x="959470" y="61900"/>
                  <a:pt x="976396" y="43500"/>
                </a:cubicBezTo>
                <a:cubicBezTo>
                  <a:pt x="979773" y="39848"/>
                  <a:pt x="983309" y="35984"/>
                  <a:pt x="987123" y="32191"/>
                </a:cubicBezTo>
                <a:cubicBezTo>
                  <a:pt x="1003413" y="15847"/>
                  <a:pt x="1024788" y="0"/>
                  <a:pt x="1060586" y="0"/>
                </a:cubicBezTo>
                <a:cubicBezTo>
                  <a:pt x="1096424" y="0"/>
                  <a:pt x="1117799" y="15847"/>
                  <a:pt x="1134089" y="32191"/>
                </a:cubicBezTo>
                <a:cubicBezTo>
                  <a:pt x="1137903" y="35984"/>
                  <a:pt x="1141439" y="39848"/>
                  <a:pt x="1144816" y="43500"/>
                </a:cubicBezTo>
                <a:cubicBezTo>
                  <a:pt x="1161742" y="61900"/>
                  <a:pt x="1171516" y="71472"/>
                  <a:pt x="1192176" y="71472"/>
                </a:cubicBezTo>
                <a:cubicBezTo>
                  <a:pt x="1212876" y="71472"/>
                  <a:pt x="1222650" y="61900"/>
                  <a:pt x="1239575" y="43500"/>
                </a:cubicBezTo>
                <a:cubicBezTo>
                  <a:pt x="1242953" y="39848"/>
                  <a:pt x="1246489" y="35984"/>
                  <a:pt x="1250303" y="32191"/>
                </a:cubicBezTo>
                <a:cubicBezTo>
                  <a:pt x="1266593" y="15847"/>
                  <a:pt x="1287968" y="0"/>
                  <a:pt x="1323766" y="0"/>
                </a:cubicBezTo>
                <a:cubicBezTo>
                  <a:pt x="1359604" y="0"/>
                  <a:pt x="1380979" y="15847"/>
                  <a:pt x="1397269" y="32191"/>
                </a:cubicBezTo>
                <a:cubicBezTo>
                  <a:pt x="1401083" y="35984"/>
                  <a:pt x="1404619" y="39848"/>
                  <a:pt x="1407996" y="43500"/>
                </a:cubicBezTo>
                <a:cubicBezTo>
                  <a:pt x="1424922" y="61900"/>
                  <a:pt x="1434696" y="71472"/>
                  <a:pt x="1455356" y="71472"/>
                </a:cubicBezTo>
                <a:cubicBezTo>
                  <a:pt x="1476016" y="71472"/>
                  <a:pt x="1485830" y="61900"/>
                  <a:pt x="1502716" y="43500"/>
                </a:cubicBezTo>
                <a:cubicBezTo>
                  <a:pt x="1506093" y="39848"/>
                  <a:pt x="1509629" y="35984"/>
                  <a:pt x="1513443" y="32191"/>
                </a:cubicBezTo>
                <a:cubicBezTo>
                  <a:pt x="1529733" y="15847"/>
                  <a:pt x="1551108" y="0"/>
                  <a:pt x="1586946" y="0"/>
                </a:cubicBezTo>
                <a:cubicBezTo>
                  <a:pt x="1622783" y="0"/>
                  <a:pt x="1644119" y="15847"/>
                  <a:pt x="1660449" y="32191"/>
                </a:cubicBezTo>
                <a:cubicBezTo>
                  <a:pt x="1664263" y="35984"/>
                  <a:pt x="1667799" y="39848"/>
                  <a:pt x="1671176" y="43500"/>
                </a:cubicBezTo>
                <a:cubicBezTo>
                  <a:pt x="1688062" y="61900"/>
                  <a:pt x="1697875" y="71472"/>
                  <a:pt x="1718536" y="71472"/>
                </a:cubicBezTo>
                <a:cubicBezTo>
                  <a:pt x="1739196" y="71472"/>
                  <a:pt x="1748970" y="61900"/>
                  <a:pt x="1765895" y="43500"/>
                </a:cubicBezTo>
                <a:cubicBezTo>
                  <a:pt x="1769272" y="39848"/>
                  <a:pt x="1772809" y="35984"/>
                  <a:pt x="1776623" y="32191"/>
                </a:cubicBezTo>
                <a:cubicBezTo>
                  <a:pt x="1792913" y="15847"/>
                  <a:pt x="1814288" y="0"/>
                  <a:pt x="1850126" y="0"/>
                </a:cubicBezTo>
                <a:cubicBezTo>
                  <a:pt x="1885924" y="0"/>
                  <a:pt x="1907299" y="15847"/>
                  <a:pt x="1923589" y="32191"/>
                </a:cubicBezTo>
                <a:cubicBezTo>
                  <a:pt x="1927403" y="35984"/>
                  <a:pt x="1930939" y="39848"/>
                  <a:pt x="1934316" y="43500"/>
                </a:cubicBezTo>
                <a:cubicBezTo>
                  <a:pt x="1951242" y="61900"/>
                  <a:pt x="1961055" y="71472"/>
                  <a:pt x="1981716" y="71472"/>
                </a:cubicBezTo>
                <a:cubicBezTo>
                  <a:pt x="2002376" y="71472"/>
                  <a:pt x="2012150" y="61900"/>
                  <a:pt x="2029075" y="43500"/>
                </a:cubicBezTo>
                <a:cubicBezTo>
                  <a:pt x="2032452" y="39848"/>
                  <a:pt x="2035988" y="35984"/>
                  <a:pt x="2039803" y="32191"/>
                </a:cubicBezTo>
                <a:cubicBezTo>
                  <a:pt x="2056092" y="15847"/>
                  <a:pt x="2077468" y="0"/>
                  <a:pt x="2113306" y="0"/>
                </a:cubicBezTo>
                <a:cubicBezTo>
                  <a:pt x="2149103" y="0"/>
                  <a:pt x="2170479" y="15847"/>
                  <a:pt x="2186769" y="32191"/>
                </a:cubicBezTo>
                <a:cubicBezTo>
                  <a:pt x="2190583" y="35984"/>
                  <a:pt x="2194119" y="39848"/>
                  <a:pt x="2197496" y="43500"/>
                </a:cubicBezTo>
                <a:cubicBezTo>
                  <a:pt x="2214421" y="61900"/>
                  <a:pt x="2224235" y="71472"/>
                  <a:pt x="2244895" y="71472"/>
                </a:cubicBezTo>
                <a:cubicBezTo>
                  <a:pt x="2265556" y="71472"/>
                  <a:pt x="2275330" y="61900"/>
                  <a:pt x="2292255" y="43500"/>
                </a:cubicBezTo>
                <a:cubicBezTo>
                  <a:pt x="2295632" y="39848"/>
                  <a:pt x="2299168" y="35984"/>
                  <a:pt x="2302983" y="32191"/>
                </a:cubicBezTo>
                <a:cubicBezTo>
                  <a:pt x="2319272" y="15847"/>
                  <a:pt x="2340648" y="0"/>
                  <a:pt x="2376485" y="0"/>
                </a:cubicBezTo>
                <a:cubicBezTo>
                  <a:pt x="2412283" y="0"/>
                  <a:pt x="2433659" y="15847"/>
                  <a:pt x="2449948" y="32191"/>
                </a:cubicBezTo>
                <a:cubicBezTo>
                  <a:pt x="2453763" y="35984"/>
                  <a:pt x="2457299" y="39848"/>
                  <a:pt x="2460676" y="43500"/>
                </a:cubicBezTo>
                <a:cubicBezTo>
                  <a:pt x="2477601" y="61900"/>
                  <a:pt x="2487375" y="71472"/>
                  <a:pt x="2508035" y="71472"/>
                </a:cubicBezTo>
                <a:cubicBezTo>
                  <a:pt x="2528736" y="71472"/>
                  <a:pt x="2538509" y="61900"/>
                  <a:pt x="2555435" y="43500"/>
                </a:cubicBezTo>
                <a:cubicBezTo>
                  <a:pt x="2558812" y="39848"/>
                  <a:pt x="2562348" y="35984"/>
                  <a:pt x="2566162" y="32191"/>
                </a:cubicBezTo>
                <a:cubicBezTo>
                  <a:pt x="2582452" y="15847"/>
                  <a:pt x="2603827" y="0"/>
                  <a:pt x="2639665" y="0"/>
                </a:cubicBezTo>
                <a:cubicBezTo>
                  <a:pt x="2675463" y="0"/>
                  <a:pt x="2696838" y="15847"/>
                  <a:pt x="2713128" y="32191"/>
                </a:cubicBezTo>
                <a:cubicBezTo>
                  <a:pt x="2716942" y="35984"/>
                  <a:pt x="2720478" y="39848"/>
                  <a:pt x="2723856" y="43500"/>
                </a:cubicBezTo>
                <a:cubicBezTo>
                  <a:pt x="2740781" y="61900"/>
                  <a:pt x="2750555" y="71472"/>
                  <a:pt x="2771215" y="71472"/>
                </a:cubicBezTo>
                <a:cubicBezTo>
                  <a:pt x="2791915" y="71472"/>
                  <a:pt x="2801689" y="61900"/>
                  <a:pt x="2818615" y="43500"/>
                </a:cubicBezTo>
                <a:cubicBezTo>
                  <a:pt x="2821992" y="39848"/>
                  <a:pt x="2825528" y="35984"/>
                  <a:pt x="2829342" y="32191"/>
                </a:cubicBezTo>
                <a:cubicBezTo>
                  <a:pt x="2845632" y="15847"/>
                  <a:pt x="2867007" y="0"/>
                  <a:pt x="2902805" y="0"/>
                </a:cubicBezTo>
                <a:cubicBezTo>
                  <a:pt x="2938643" y="0"/>
                  <a:pt x="2960018" y="15847"/>
                  <a:pt x="2976308" y="32191"/>
                </a:cubicBezTo>
                <a:cubicBezTo>
                  <a:pt x="2980122" y="35984"/>
                  <a:pt x="2983658" y="39848"/>
                  <a:pt x="2987035" y="43500"/>
                </a:cubicBezTo>
                <a:cubicBezTo>
                  <a:pt x="3003961" y="61900"/>
                  <a:pt x="3013735" y="71472"/>
                  <a:pt x="3034435" y="71472"/>
                </a:cubicBezTo>
                <a:cubicBezTo>
                  <a:pt x="3055095" y="71472"/>
                  <a:pt x="3064869" y="61900"/>
                  <a:pt x="3081794" y="43500"/>
                </a:cubicBezTo>
                <a:cubicBezTo>
                  <a:pt x="3085172" y="39848"/>
                  <a:pt x="3088708" y="35984"/>
                  <a:pt x="3092522" y="32191"/>
                </a:cubicBezTo>
                <a:cubicBezTo>
                  <a:pt x="3108812" y="15847"/>
                  <a:pt x="3130187" y="0"/>
                  <a:pt x="3166025" y="0"/>
                </a:cubicBezTo>
                <a:cubicBezTo>
                  <a:pt x="3201823" y="0"/>
                  <a:pt x="3223198" y="15847"/>
                  <a:pt x="3239488" y="32191"/>
                </a:cubicBezTo>
                <a:cubicBezTo>
                  <a:pt x="3243302" y="35984"/>
                  <a:pt x="3246838" y="39848"/>
                  <a:pt x="3250215" y="43500"/>
                </a:cubicBezTo>
                <a:cubicBezTo>
                  <a:pt x="3267141" y="61900"/>
                  <a:pt x="3276915" y="71472"/>
                  <a:pt x="3297615" y="71472"/>
                </a:cubicBezTo>
                <a:cubicBezTo>
                  <a:pt x="3318275" y="71472"/>
                  <a:pt x="3328049" y="61900"/>
                  <a:pt x="3344974" y="43500"/>
                </a:cubicBezTo>
                <a:cubicBezTo>
                  <a:pt x="3348351" y="39848"/>
                  <a:pt x="3351888" y="35984"/>
                  <a:pt x="3355702" y="32191"/>
                </a:cubicBezTo>
                <a:cubicBezTo>
                  <a:pt x="3371992" y="15847"/>
                  <a:pt x="3393367" y="0"/>
                  <a:pt x="3429165" y="0"/>
                </a:cubicBezTo>
                <a:cubicBezTo>
                  <a:pt x="3465002" y="0"/>
                  <a:pt x="3486378" y="15847"/>
                  <a:pt x="3502668" y="32191"/>
                </a:cubicBezTo>
                <a:cubicBezTo>
                  <a:pt x="3506482" y="35984"/>
                  <a:pt x="3510018" y="39848"/>
                  <a:pt x="3513395" y="43500"/>
                </a:cubicBezTo>
                <a:cubicBezTo>
                  <a:pt x="3530321" y="61900"/>
                  <a:pt x="3540095" y="71472"/>
                  <a:pt x="3560794" y="71472"/>
                </a:cubicBezTo>
                <a:cubicBezTo>
                  <a:pt x="3581455" y="71472"/>
                  <a:pt x="3591229" y="61900"/>
                  <a:pt x="3608154" y="43500"/>
                </a:cubicBezTo>
                <a:cubicBezTo>
                  <a:pt x="3611531" y="39848"/>
                  <a:pt x="3615067" y="35984"/>
                  <a:pt x="3618882" y="32191"/>
                </a:cubicBezTo>
                <a:cubicBezTo>
                  <a:pt x="3635171" y="15847"/>
                  <a:pt x="3656547" y="0"/>
                  <a:pt x="3692385" y="0"/>
                </a:cubicBezTo>
                <a:cubicBezTo>
                  <a:pt x="3728182" y="0"/>
                  <a:pt x="3749558" y="15847"/>
                  <a:pt x="3765848" y="32191"/>
                </a:cubicBezTo>
                <a:cubicBezTo>
                  <a:pt x="3769662" y="35984"/>
                  <a:pt x="3773198" y="39848"/>
                  <a:pt x="3776575" y="43500"/>
                </a:cubicBezTo>
                <a:cubicBezTo>
                  <a:pt x="3793500" y="61900"/>
                  <a:pt x="3803314" y="71472"/>
                  <a:pt x="3823974" y="71472"/>
                </a:cubicBezTo>
                <a:cubicBezTo>
                  <a:pt x="3844634" y="71472"/>
                  <a:pt x="3854408" y="61900"/>
                  <a:pt x="3871334" y="43500"/>
                </a:cubicBezTo>
                <a:cubicBezTo>
                  <a:pt x="3874711" y="39848"/>
                  <a:pt x="3878247" y="35984"/>
                  <a:pt x="3882061" y="32191"/>
                </a:cubicBezTo>
                <a:cubicBezTo>
                  <a:pt x="3898351" y="15847"/>
                  <a:pt x="3919727" y="0"/>
                  <a:pt x="3955564" y="0"/>
                </a:cubicBezTo>
                <a:cubicBezTo>
                  <a:pt x="3991402" y="0"/>
                  <a:pt x="4012777" y="15847"/>
                  <a:pt x="4029067" y="32191"/>
                </a:cubicBezTo>
                <a:cubicBezTo>
                  <a:pt x="4032881" y="35984"/>
                  <a:pt x="4036417" y="39848"/>
                  <a:pt x="4039795" y="43500"/>
                </a:cubicBezTo>
                <a:cubicBezTo>
                  <a:pt x="4056720" y="61900"/>
                  <a:pt x="4066494" y="71472"/>
                  <a:pt x="4087154" y="71472"/>
                </a:cubicBezTo>
                <a:cubicBezTo>
                  <a:pt x="4107814" y="71472"/>
                  <a:pt x="4117628" y="61900"/>
                  <a:pt x="4134554" y="43500"/>
                </a:cubicBezTo>
                <a:cubicBezTo>
                  <a:pt x="4137931" y="39848"/>
                  <a:pt x="4141467" y="35984"/>
                  <a:pt x="4145281" y="32191"/>
                </a:cubicBezTo>
                <a:cubicBezTo>
                  <a:pt x="4161571" y="15847"/>
                  <a:pt x="4182946" y="0"/>
                  <a:pt x="4218744" y="0"/>
                </a:cubicBezTo>
                <a:cubicBezTo>
                  <a:pt x="4254582" y="0"/>
                  <a:pt x="4275957" y="15847"/>
                  <a:pt x="4292247" y="32191"/>
                </a:cubicBezTo>
                <a:cubicBezTo>
                  <a:pt x="4296061" y="35984"/>
                  <a:pt x="4299597" y="39848"/>
                  <a:pt x="4302975" y="43500"/>
                </a:cubicBezTo>
                <a:cubicBezTo>
                  <a:pt x="4319900" y="61900"/>
                  <a:pt x="4329674" y="71472"/>
                  <a:pt x="4350334" y="71472"/>
                </a:cubicBezTo>
                <a:cubicBezTo>
                  <a:pt x="4370994" y="71472"/>
                  <a:pt x="4380808" y="61900"/>
                  <a:pt x="4397733" y="43500"/>
                </a:cubicBezTo>
                <a:cubicBezTo>
                  <a:pt x="4401111" y="39848"/>
                  <a:pt x="4404647" y="35984"/>
                  <a:pt x="4408461" y="32191"/>
                </a:cubicBezTo>
                <a:cubicBezTo>
                  <a:pt x="4424751" y="15847"/>
                  <a:pt x="4446126" y="0"/>
                  <a:pt x="4481924" y="0"/>
                </a:cubicBezTo>
                <a:cubicBezTo>
                  <a:pt x="4517761" y="0"/>
                  <a:pt x="4539097" y="15847"/>
                  <a:pt x="4555387" y="32191"/>
                </a:cubicBezTo>
                <a:cubicBezTo>
                  <a:pt x="4559201" y="35984"/>
                  <a:pt x="4562737" y="39848"/>
                  <a:pt x="4566115" y="43500"/>
                </a:cubicBezTo>
                <a:cubicBezTo>
                  <a:pt x="4583040" y="61900"/>
                  <a:pt x="4592854" y="71472"/>
                  <a:pt x="4613514" y="71472"/>
                </a:cubicBezTo>
                <a:cubicBezTo>
                  <a:pt x="4634174" y="71472"/>
                  <a:pt x="4643948" y="61900"/>
                  <a:pt x="4660873" y="43500"/>
                </a:cubicBezTo>
                <a:cubicBezTo>
                  <a:pt x="4664251" y="39848"/>
                  <a:pt x="4667787" y="35984"/>
                  <a:pt x="4671601" y="32191"/>
                </a:cubicBezTo>
                <a:cubicBezTo>
                  <a:pt x="4687891" y="15847"/>
                  <a:pt x="4709266" y="0"/>
                  <a:pt x="4745064" y="0"/>
                </a:cubicBezTo>
                <a:cubicBezTo>
                  <a:pt x="4780902" y="0"/>
                  <a:pt x="4802277" y="15847"/>
                  <a:pt x="4818567" y="32191"/>
                </a:cubicBezTo>
                <a:cubicBezTo>
                  <a:pt x="4822381" y="35984"/>
                  <a:pt x="4825917" y="39848"/>
                  <a:pt x="4829294" y="43500"/>
                </a:cubicBezTo>
                <a:cubicBezTo>
                  <a:pt x="4846220" y="61900"/>
                  <a:pt x="4855994" y="71472"/>
                  <a:pt x="4876694" y="71472"/>
                </a:cubicBezTo>
                <a:cubicBezTo>
                  <a:pt x="4897354" y="71472"/>
                  <a:pt x="4907128" y="61900"/>
                  <a:pt x="4924053" y="43500"/>
                </a:cubicBezTo>
                <a:cubicBezTo>
                  <a:pt x="4927430" y="39848"/>
                  <a:pt x="4930966" y="35984"/>
                  <a:pt x="4934781" y="32191"/>
                </a:cubicBezTo>
                <a:cubicBezTo>
                  <a:pt x="4951071" y="15847"/>
                  <a:pt x="4972446" y="0"/>
                  <a:pt x="5008284" y="0"/>
                </a:cubicBezTo>
                <a:cubicBezTo>
                  <a:pt x="5044082" y="0"/>
                  <a:pt x="5065457" y="15847"/>
                  <a:pt x="5081747" y="32191"/>
                </a:cubicBezTo>
                <a:cubicBezTo>
                  <a:pt x="5085561" y="35984"/>
                  <a:pt x="5089097" y="39848"/>
                  <a:pt x="5092474" y="43500"/>
                </a:cubicBezTo>
                <a:cubicBezTo>
                  <a:pt x="5109400" y="61900"/>
                  <a:pt x="5119173" y="71472"/>
                  <a:pt x="5139834" y="71472"/>
                </a:cubicBezTo>
                <a:cubicBezTo>
                  <a:pt x="5160534" y="71472"/>
                  <a:pt x="5170307" y="61900"/>
                  <a:pt x="5187233" y="43500"/>
                </a:cubicBezTo>
                <a:cubicBezTo>
                  <a:pt x="5190611" y="39848"/>
                  <a:pt x="5194146" y="35984"/>
                  <a:pt x="5197961" y="32191"/>
                </a:cubicBezTo>
                <a:cubicBezTo>
                  <a:pt x="5214250" y="15847"/>
                  <a:pt x="5235626" y="0"/>
                  <a:pt x="5271424" y="0"/>
                </a:cubicBezTo>
                <a:cubicBezTo>
                  <a:pt x="5307261" y="0"/>
                  <a:pt x="5328637" y="15847"/>
                  <a:pt x="5344927" y="32191"/>
                </a:cubicBezTo>
                <a:cubicBezTo>
                  <a:pt x="5348741" y="35984"/>
                  <a:pt x="5352277" y="39848"/>
                  <a:pt x="5355654" y="43500"/>
                </a:cubicBezTo>
                <a:cubicBezTo>
                  <a:pt x="5372579" y="61900"/>
                  <a:pt x="5382353" y="71472"/>
                  <a:pt x="5403014" y="71472"/>
                </a:cubicBezTo>
                <a:cubicBezTo>
                  <a:pt x="5423674" y="71472"/>
                  <a:pt x="5433488" y="61900"/>
                  <a:pt x="5450413" y="43500"/>
                </a:cubicBezTo>
                <a:cubicBezTo>
                  <a:pt x="5453790" y="39848"/>
                  <a:pt x="5457327" y="35984"/>
                  <a:pt x="5461141" y="32191"/>
                </a:cubicBezTo>
                <a:cubicBezTo>
                  <a:pt x="5477430" y="15847"/>
                  <a:pt x="5498806" y="0"/>
                  <a:pt x="5534604" y="0"/>
                </a:cubicBezTo>
                <a:cubicBezTo>
                  <a:pt x="5570441" y="0"/>
                  <a:pt x="5591817" y="15847"/>
                  <a:pt x="5608106" y="32191"/>
                </a:cubicBezTo>
                <a:cubicBezTo>
                  <a:pt x="5611920" y="35984"/>
                  <a:pt x="5615457" y="39848"/>
                  <a:pt x="5618834" y="43500"/>
                </a:cubicBezTo>
                <a:cubicBezTo>
                  <a:pt x="5635759" y="61900"/>
                  <a:pt x="5645533" y="71472"/>
                  <a:pt x="5666233" y="71472"/>
                </a:cubicBezTo>
                <a:cubicBezTo>
                  <a:pt x="5686893" y="71472"/>
                  <a:pt x="5696668" y="61900"/>
                  <a:pt x="5713593" y="43500"/>
                </a:cubicBezTo>
                <a:cubicBezTo>
                  <a:pt x="5716970" y="39848"/>
                  <a:pt x="5720506" y="35984"/>
                  <a:pt x="5724320" y="32191"/>
                </a:cubicBezTo>
                <a:cubicBezTo>
                  <a:pt x="5740610" y="15847"/>
                  <a:pt x="5761985" y="0"/>
                  <a:pt x="5797823" y="0"/>
                </a:cubicBezTo>
                <a:cubicBezTo>
                  <a:pt x="5833621" y="0"/>
                  <a:pt x="5854996" y="15847"/>
                  <a:pt x="5871286" y="32191"/>
                </a:cubicBezTo>
                <a:cubicBezTo>
                  <a:pt x="5875100" y="35984"/>
                  <a:pt x="5878636" y="39848"/>
                  <a:pt x="5882013" y="43500"/>
                </a:cubicBezTo>
                <a:cubicBezTo>
                  <a:pt x="5898939" y="61900"/>
                  <a:pt x="5908753" y="71472"/>
                  <a:pt x="5929413" y="71472"/>
                </a:cubicBezTo>
                <a:cubicBezTo>
                  <a:pt x="5950073" y="71472"/>
                  <a:pt x="5959887" y="61900"/>
                  <a:pt x="5976773" y="43500"/>
                </a:cubicBezTo>
                <a:cubicBezTo>
                  <a:pt x="5980150" y="39848"/>
                  <a:pt x="5983686" y="35984"/>
                  <a:pt x="5987500" y="32191"/>
                </a:cubicBezTo>
                <a:cubicBezTo>
                  <a:pt x="6003790" y="15847"/>
                  <a:pt x="6025165" y="0"/>
                  <a:pt x="6061003" y="0"/>
                </a:cubicBezTo>
                <a:cubicBezTo>
                  <a:pt x="6096841" y="0"/>
                  <a:pt x="6118216" y="15847"/>
                  <a:pt x="6134506" y="32191"/>
                </a:cubicBezTo>
                <a:cubicBezTo>
                  <a:pt x="6138320" y="35984"/>
                  <a:pt x="6141856" y="39848"/>
                  <a:pt x="6145233" y="43500"/>
                </a:cubicBezTo>
                <a:cubicBezTo>
                  <a:pt x="6162159" y="61900"/>
                  <a:pt x="6171933" y="71472"/>
                  <a:pt x="6192593" y="71472"/>
                </a:cubicBezTo>
                <a:cubicBezTo>
                  <a:pt x="6213293" y="71472"/>
                  <a:pt x="6223067" y="61900"/>
                  <a:pt x="6239992" y="43500"/>
                </a:cubicBezTo>
                <a:cubicBezTo>
                  <a:pt x="6243369" y="39848"/>
                  <a:pt x="6246906" y="35984"/>
                  <a:pt x="6250720" y="32191"/>
                </a:cubicBezTo>
                <a:cubicBezTo>
                  <a:pt x="6267009" y="15847"/>
                  <a:pt x="6288385" y="0"/>
                  <a:pt x="6324222" y="0"/>
                </a:cubicBezTo>
                <a:cubicBezTo>
                  <a:pt x="6360020" y="0"/>
                  <a:pt x="6381396" y="15847"/>
                  <a:pt x="6397686" y="32191"/>
                </a:cubicBezTo>
                <a:cubicBezTo>
                  <a:pt x="6401500" y="35984"/>
                  <a:pt x="6405036" y="39848"/>
                  <a:pt x="6408413" y="43500"/>
                </a:cubicBezTo>
                <a:cubicBezTo>
                  <a:pt x="6425338" y="61900"/>
                  <a:pt x="6435152" y="71472"/>
                  <a:pt x="6455812" y="71472"/>
                </a:cubicBezTo>
                <a:cubicBezTo>
                  <a:pt x="6476472" y="71472"/>
                  <a:pt x="6486286" y="61900"/>
                  <a:pt x="6503212" y="43500"/>
                </a:cubicBezTo>
                <a:cubicBezTo>
                  <a:pt x="6506589" y="39848"/>
                  <a:pt x="6510125" y="35984"/>
                  <a:pt x="6513939" y="32191"/>
                </a:cubicBezTo>
                <a:cubicBezTo>
                  <a:pt x="6530229" y="15847"/>
                  <a:pt x="6551604" y="0"/>
                  <a:pt x="6587442" y="0"/>
                </a:cubicBezTo>
                <a:cubicBezTo>
                  <a:pt x="6623240" y="0"/>
                  <a:pt x="6644615" y="15847"/>
                  <a:pt x="6660905" y="32191"/>
                </a:cubicBezTo>
                <a:cubicBezTo>
                  <a:pt x="6664719" y="35984"/>
                  <a:pt x="6668255" y="39848"/>
                  <a:pt x="6671632" y="43500"/>
                </a:cubicBezTo>
                <a:cubicBezTo>
                  <a:pt x="6688558" y="61900"/>
                  <a:pt x="6698332" y="71472"/>
                  <a:pt x="6719032" y="71472"/>
                </a:cubicBezTo>
                <a:cubicBezTo>
                  <a:pt x="6739692" y="71472"/>
                  <a:pt x="6749466" y="61900"/>
                  <a:pt x="6766392" y="43500"/>
                </a:cubicBezTo>
                <a:cubicBezTo>
                  <a:pt x="6769769" y="39848"/>
                  <a:pt x="6773305" y="35984"/>
                  <a:pt x="6777119" y="32191"/>
                </a:cubicBezTo>
                <a:cubicBezTo>
                  <a:pt x="6793409" y="15847"/>
                  <a:pt x="6814784" y="0"/>
                  <a:pt x="6850622" y="0"/>
                </a:cubicBezTo>
                <a:lnTo>
                  <a:pt x="6857857" y="1637"/>
                </a:lnTo>
                <a:lnTo>
                  <a:pt x="6857857" y="585247"/>
                </a:lnTo>
                <a:lnTo>
                  <a:pt x="0" y="585247"/>
                </a:lnTo>
                <a:close/>
              </a:path>
            </a:pathLst>
          </a:custGeom>
          <a:solidFill>
            <a:schemeClr val="accent1"/>
          </a:solidFill>
          <a:ln w="3972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107EABC-F58B-4149-A965-84041BFB09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7189154" y="5703043"/>
            <a:ext cx="5011877" cy="1172729"/>
            <a:chOff x="7189154" y="5703043"/>
            <a:chExt cx="5011877" cy="1172729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6C1870E-FE1E-4D5E-8403-73DBF2A99AB1}"/>
                </a:ext>
              </a:extLst>
            </p:cNvPr>
            <p:cNvSpPr/>
            <p:nvPr userDrawn="1"/>
          </p:nvSpPr>
          <p:spPr>
            <a:xfrm rot="10800000" flipH="1">
              <a:off x="7189154" y="5703043"/>
              <a:ext cx="5002845" cy="1172729"/>
            </a:xfrm>
            <a:custGeom>
              <a:avLst/>
              <a:gdLst>
                <a:gd name="connsiteX0" fmla="*/ 0 w 5002845"/>
                <a:gd name="connsiteY0" fmla="*/ 20203 h 1172729"/>
                <a:gd name="connsiteX1" fmla="*/ 9377 w 5002845"/>
                <a:gd name="connsiteY1" fmla="*/ 4178 h 1172729"/>
                <a:gd name="connsiteX2" fmla="*/ 14734 w 5002845"/>
                <a:gd name="connsiteY2" fmla="*/ 53 h 1172729"/>
                <a:gd name="connsiteX3" fmla="*/ 0 w 5002845"/>
                <a:gd name="connsiteY3" fmla="*/ 0 h 1172729"/>
                <a:gd name="connsiteX4" fmla="*/ 0 w 5002845"/>
                <a:gd name="connsiteY4" fmla="*/ 14286 h 1172729"/>
                <a:gd name="connsiteX5" fmla="*/ 0 w 5002845"/>
                <a:gd name="connsiteY5" fmla="*/ 20203 h 1172729"/>
                <a:gd name="connsiteX6" fmla="*/ 4446507 w 5002845"/>
                <a:gd name="connsiteY6" fmla="*/ 1172693 h 1172729"/>
                <a:gd name="connsiteX7" fmla="*/ 4616280 w 5002845"/>
                <a:gd name="connsiteY7" fmla="*/ 1167226 h 1172729"/>
                <a:gd name="connsiteX8" fmla="*/ 4817782 w 5002845"/>
                <a:gd name="connsiteY8" fmla="*/ 1142862 h 1172729"/>
                <a:gd name="connsiteX9" fmla="*/ 5002845 w 5002845"/>
                <a:gd name="connsiteY9" fmla="*/ 1100624 h 1172729"/>
                <a:gd name="connsiteX10" fmla="*/ 5002845 w 5002845"/>
                <a:gd name="connsiteY10" fmla="*/ 17770 h 1172729"/>
                <a:gd name="connsiteX11" fmla="*/ 1721151 w 5002845"/>
                <a:gd name="connsiteY11" fmla="*/ 6114 h 1172729"/>
                <a:gd name="connsiteX12" fmla="*/ 1724440 w 5002845"/>
                <a:gd name="connsiteY12" fmla="*/ 7563 h 1172729"/>
                <a:gd name="connsiteX13" fmla="*/ 1883292 w 5002845"/>
                <a:gd name="connsiteY13" fmla="*/ 88875 h 1172729"/>
                <a:gd name="connsiteX14" fmla="*/ 2303053 w 5002845"/>
                <a:gd name="connsiteY14" fmla="*/ 358812 h 1172729"/>
                <a:gd name="connsiteX15" fmla="*/ 2856285 w 5002845"/>
                <a:gd name="connsiteY15" fmla="*/ 707733 h 1172729"/>
                <a:gd name="connsiteX16" fmla="*/ 3293483 w 5002845"/>
                <a:gd name="connsiteY16" fmla="*/ 915446 h 1172729"/>
                <a:gd name="connsiteX17" fmla="*/ 4446507 w 5002845"/>
                <a:gd name="connsiteY17" fmla="*/ 1172693 h 1172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02845" h="1172729">
                  <a:moveTo>
                    <a:pt x="0" y="20203"/>
                  </a:moveTo>
                  <a:cubicBezTo>
                    <a:pt x="0" y="15560"/>
                    <a:pt x="3386" y="10138"/>
                    <a:pt x="9377" y="4178"/>
                  </a:cubicBezTo>
                  <a:lnTo>
                    <a:pt x="14734" y="53"/>
                  </a:lnTo>
                  <a:lnTo>
                    <a:pt x="0" y="0"/>
                  </a:lnTo>
                  <a:lnTo>
                    <a:pt x="0" y="14286"/>
                  </a:lnTo>
                  <a:cubicBezTo>
                    <a:pt x="0" y="18141"/>
                    <a:pt x="0" y="20199"/>
                    <a:pt x="0" y="20203"/>
                  </a:cubicBezTo>
                  <a:close/>
                  <a:moveTo>
                    <a:pt x="4446507" y="1172693"/>
                  </a:moveTo>
                  <a:cubicBezTo>
                    <a:pt x="4503053" y="1173010"/>
                    <a:pt x="4559667" y="1171242"/>
                    <a:pt x="4616280" y="1167226"/>
                  </a:cubicBezTo>
                  <a:cubicBezTo>
                    <a:pt x="4683684" y="1162449"/>
                    <a:pt x="4751019" y="1154393"/>
                    <a:pt x="4817782" y="1142862"/>
                  </a:cubicBezTo>
                  <a:lnTo>
                    <a:pt x="5002845" y="1100624"/>
                  </a:lnTo>
                  <a:lnTo>
                    <a:pt x="5002845" y="17770"/>
                  </a:lnTo>
                  <a:lnTo>
                    <a:pt x="1721151" y="6114"/>
                  </a:lnTo>
                  <a:lnTo>
                    <a:pt x="1724440" y="7563"/>
                  </a:lnTo>
                  <a:cubicBezTo>
                    <a:pt x="1778427" y="33333"/>
                    <a:pt x="1831436" y="60556"/>
                    <a:pt x="1883292" y="88875"/>
                  </a:cubicBezTo>
                  <a:cubicBezTo>
                    <a:pt x="2029319" y="168602"/>
                    <a:pt x="2169847" y="258730"/>
                    <a:pt x="2303053" y="358812"/>
                  </a:cubicBezTo>
                  <a:cubicBezTo>
                    <a:pt x="2481867" y="493127"/>
                    <a:pt x="2659092" y="602213"/>
                    <a:pt x="2856285" y="707733"/>
                  </a:cubicBezTo>
                  <a:cubicBezTo>
                    <a:pt x="2998635" y="783895"/>
                    <a:pt x="3144339" y="853875"/>
                    <a:pt x="3293483" y="915446"/>
                  </a:cubicBezTo>
                  <a:cubicBezTo>
                    <a:pt x="3658226" y="1066123"/>
                    <a:pt x="4050684" y="1170479"/>
                    <a:pt x="4446507" y="117269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>
                <a:spcAft>
                  <a:spcPts val="900"/>
                </a:spcAft>
                <a:buFont typeface="Arial" panose="020B0604020202020204" pitchFamily="34" charset="0"/>
                <a:buChar char="​"/>
              </a:pPr>
              <a:endParaRPr lang="en-US" sz="1200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6499ABF-5234-4D55-8E2D-1A7E1B846E59}"/>
                </a:ext>
              </a:extLst>
            </p:cNvPr>
            <p:cNvSpPr/>
            <p:nvPr userDrawn="1"/>
          </p:nvSpPr>
          <p:spPr>
            <a:xfrm rot="5400000">
              <a:off x="10434804" y="5102109"/>
              <a:ext cx="623113" cy="2909340"/>
            </a:xfrm>
            <a:custGeom>
              <a:avLst/>
              <a:gdLst>
                <a:gd name="connsiteX0" fmla="*/ 42 w 623113"/>
                <a:gd name="connsiteY0" fmla="*/ 1201248 h 2909340"/>
                <a:gd name="connsiteX1" fmla="*/ 218725 w 623113"/>
                <a:gd name="connsiteY1" fmla="*/ 384569 h 2909340"/>
                <a:gd name="connsiteX2" fmla="*/ 476181 w 623113"/>
                <a:gd name="connsiteY2" fmla="*/ 44732 h 2909340"/>
                <a:gd name="connsiteX3" fmla="*/ 523525 w 623113"/>
                <a:gd name="connsiteY3" fmla="*/ 0 h 2909340"/>
                <a:gd name="connsiteX4" fmla="*/ 612779 w 623113"/>
                <a:gd name="connsiteY4" fmla="*/ 0 h 2909340"/>
                <a:gd name="connsiteX5" fmla="*/ 623113 w 623113"/>
                <a:gd name="connsiteY5" fmla="*/ 2909340 h 2909340"/>
                <a:gd name="connsiteX6" fmla="*/ 601208 w 623113"/>
                <a:gd name="connsiteY6" fmla="*/ 2859496 h 2909340"/>
                <a:gd name="connsiteX7" fmla="*/ 467712 w 623113"/>
                <a:gd name="connsiteY7" fmla="*/ 2596172 h 2909340"/>
                <a:gd name="connsiteX8" fmla="*/ 310130 w 623113"/>
                <a:gd name="connsiteY8" fmla="*/ 2322791 h 2909340"/>
                <a:gd name="connsiteX9" fmla="*/ 20670 w 623113"/>
                <a:gd name="connsiteY9" fmla="*/ 1486769 h 2909340"/>
                <a:gd name="connsiteX10" fmla="*/ 42 w 623113"/>
                <a:gd name="connsiteY10" fmla="*/ 1201248 h 2909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3113" h="2909340">
                  <a:moveTo>
                    <a:pt x="42" y="1201248"/>
                  </a:moveTo>
                  <a:cubicBezTo>
                    <a:pt x="1998" y="916169"/>
                    <a:pt x="72501" y="635301"/>
                    <a:pt x="218725" y="384569"/>
                  </a:cubicBezTo>
                  <a:cubicBezTo>
                    <a:pt x="290518" y="261449"/>
                    <a:pt x="377726" y="147945"/>
                    <a:pt x="476181" y="44732"/>
                  </a:cubicBezTo>
                  <a:lnTo>
                    <a:pt x="523525" y="0"/>
                  </a:lnTo>
                  <a:lnTo>
                    <a:pt x="612779" y="0"/>
                  </a:lnTo>
                  <a:lnTo>
                    <a:pt x="623113" y="2909340"/>
                  </a:lnTo>
                  <a:lnTo>
                    <a:pt x="601208" y="2859496"/>
                  </a:lnTo>
                  <a:cubicBezTo>
                    <a:pt x="558904" y="2770443"/>
                    <a:pt x="514188" y="2682638"/>
                    <a:pt x="467712" y="2596172"/>
                  </a:cubicBezTo>
                  <a:cubicBezTo>
                    <a:pt x="417879" y="2503427"/>
                    <a:pt x="364510" y="2412947"/>
                    <a:pt x="310130" y="2322791"/>
                  </a:cubicBezTo>
                  <a:cubicBezTo>
                    <a:pt x="158907" y="2072052"/>
                    <a:pt x="64025" y="1774559"/>
                    <a:pt x="20670" y="1486769"/>
                  </a:cubicBezTo>
                  <a:cubicBezTo>
                    <a:pt x="6355" y="1391767"/>
                    <a:pt x="-610" y="1296274"/>
                    <a:pt x="42" y="120124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>
                <a:spcAft>
                  <a:spcPts val="900"/>
                </a:spcAft>
                <a:buFont typeface="Arial" panose="020B0604020202020204" pitchFamily="34" charset="0"/>
                <a:buChar char="​"/>
              </a:pPr>
              <a:endParaRPr lang="en-US" sz="1200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E6FE6B7-8805-4582-84B0-25D75248F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685800"/>
            <a:ext cx="6711696" cy="530352"/>
          </a:xfrm>
        </p:spPr>
        <p:txBody>
          <a:bodyPr anchor="b"/>
          <a:lstStyle>
            <a:lvl1pPr>
              <a:lnSpc>
                <a:spcPct val="89000"/>
              </a:lnSpc>
              <a:defRPr sz="3400"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47" name="Text Placeholder 2">
            <a:extLst>
              <a:ext uri="{FF2B5EF4-FFF2-40B4-BE49-F238E27FC236}">
                <a16:creationId xmlns:a16="http://schemas.microsoft.com/office/drawing/2014/main" id="{20529D69-1F8C-412D-B25D-ED4E6D8B1958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914400" y="1261872"/>
            <a:ext cx="6711696" cy="265176"/>
          </a:xfrm>
        </p:spPr>
        <p:txBody>
          <a:bodyPr anchor="t"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lang="en-US" sz="1400" b="1" kern="1200" dirty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182" name="Content Placeholder 5">
            <a:extLst>
              <a:ext uri="{FF2B5EF4-FFF2-40B4-BE49-F238E27FC236}">
                <a16:creationId xmlns:a16="http://schemas.microsoft.com/office/drawing/2014/main" id="{7F6D5902-0148-4626-8E7B-1250AD5DAA0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914400" y="2231136"/>
            <a:ext cx="3044952" cy="3941064"/>
          </a:xfrm>
        </p:spPr>
        <p:txBody>
          <a:bodyPr/>
          <a:lstStyle/>
          <a:p>
            <a:pPr lvl="0"/>
            <a:r>
              <a:rPr lang="en-US" dirty="0"/>
              <a:t>Click to edit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81" name="Content Placeholder 2">
            <a:extLst>
              <a:ext uri="{FF2B5EF4-FFF2-40B4-BE49-F238E27FC236}">
                <a16:creationId xmlns:a16="http://schemas.microsoft.com/office/drawing/2014/main" id="{C767FD6E-ECBC-4D4B-AFB3-47E9DE99F7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0" y="2231136"/>
            <a:ext cx="3044952" cy="3941064"/>
          </a:xfrm>
        </p:spPr>
        <p:txBody>
          <a:bodyPr vert="horz" lIns="0" tIns="0" rIns="0" bIns="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lnSpc>
                <a:spcPct val="110000"/>
              </a:lnSpc>
              <a:defRPr lang="en-US" dirty="0"/>
            </a:lvl3pPr>
            <a:lvl4pPr>
              <a:defRPr lang="en-US" dirty="0"/>
            </a:lvl4pPr>
            <a:lvl5pPr>
              <a:defRPr lang="en-US" dirty="0"/>
            </a:lvl5pPr>
          </a:lstStyle>
          <a:p>
            <a:pPr lvl="0"/>
            <a:r>
              <a:rPr lang="en-US" dirty="0"/>
              <a:t>Click to edit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72707AD-1A2B-4F2A-A77B-46379CCA7B7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503920" y="2148840"/>
            <a:ext cx="2743200" cy="402336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  <a:lvl2pPr marL="0" indent="0">
              <a:buClr>
                <a:schemeClr val="bg1"/>
              </a:buClr>
              <a:buFont typeface="Arial" panose="020B0604020202020204" pitchFamily="34" charset="0"/>
              <a:buChar char="​"/>
              <a:defRPr sz="1400" b="1">
                <a:solidFill>
                  <a:schemeClr val="accent1">
                    <a:lumMod val="20000"/>
                    <a:lumOff val="80000"/>
                  </a:schemeClr>
                </a:solidFill>
              </a:defRPr>
            </a:lvl2pPr>
            <a:lvl3pPr marL="0" indent="0">
              <a:buFont typeface="Arial" panose="020B0604020202020204" pitchFamily="34" charset="0"/>
              <a:buNone/>
              <a:defRPr sz="1200" b="1">
                <a:solidFill>
                  <a:schemeClr val="bg1"/>
                </a:solidFill>
              </a:defRPr>
            </a:lvl3pPr>
            <a:lvl4pPr>
              <a:buNone/>
              <a:defRPr sz="2400" b="1">
                <a:solidFill>
                  <a:schemeClr val="bg1"/>
                </a:solidFill>
              </a:defRPr>
            </a:lvl4pPr>
            <a:lvl5pPr>
              <a:defRPr sz="2000" b="1">
                <a:solidFill>
                  <a:schemeClr val="bg1"/>
                </a:solidFill>
              </a:defRPr>
            </a:lvl5pPr>
            <a:lvl6pPr>
              <a:defRPr sz="2400" b="1">
                <a:solidFill>
                  <a:schemeClr val="bg1"/>
                </a:solidFill>
              </a:defRPr>
            </a:lvl6pPr>
            <a:lvl7pPr>
              <a:defRPr sz="2000" b="1">
                <a:solidFill>
                  <a:schemeClr val="bg1"/>
                </a:solidFill>
              </a:defRPr>
            </a:lvl7pPr>
            <a:lvl8pPr>
              <a:defRPr sz="2000" b="1">
                <a:solidFill>
                  <a:schemeClr val="bg1"/>
                </a:solidFill>
              </a:defRPr>
            </a:lvl8pPr>
            <a:lvl9pPr>
              <a:defRPr sz="1800" b="1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D1B2D5-DFA1-41A6-85A8-75AC5E9C0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364224"/>
            <a:ext cx="6711696" cy="109728"/>
          </a:xfrm>
        </p:spPr>
        <p:txBody>
          <a:bodyPr anchor="t">
            <a:spAutoFit/>
          </a:bodyPr>
          <a:lstStyle>
            <a:lvl1pPr>
              <a:defRPr sz="700"/>
            </a:lvl1pPr>
          </a:lstStyle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19A61E-3DDD-42DC-A125-5FEA2DED2D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10789920" y="6365784"/>
            <a:ext cx="487680" cy="18333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pPr marL="0" algn="r" defTabSz="914400" rtl="0" eaLnBrk="1" latinLnBrk="0" hangingPunct="1"/>
            <a:fld id="{208997C6-AED8-4153-89E3-7FC682DCDBBA}" type="slidenum">
              <a:rPr lang="en-US" sz="800" kern="120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rPr>
              <a:pPr marL="0" algn="r" defTabSz="914400" rtl="0" eaLnBrk="1" latinLnBrk="0" hangingPunct="1"/>
              <a:t>‹#›</a:t>
            </a:fld>
            <a:endParaRPr lang="en-US" sz="1200" kern="1200" dirty="0">
              <a:solidFill>
                <a:schemeClr val="accent1">
                  <a:lumMod val="40000"/>
                  <a:lumOff val="60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23571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4F3AC50-E1C6-41D8-B968-30DCA37995E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noFill/>
        </p:spPr>
        <p:txBody>
          <a:bodyPr tIns="2468880"/>
          <a:lstStyle>
            <a:lvl1pPr algn="ctr">
              <a:buNone/>
              <a:defRPr/>
            </a:lvl1pPr>
          </a:lstStyle>
          <a:p>
            <a:r>
              <a:rPr lang="en-US" dirty="0"/>
              <a:t>Click to insert image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115DE2-F06F-40EC-85FF-DF27487D9C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3163824"/>
            <a:ext cx="7461504" cy="530352"/>
          </a:xfr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62" name="Footer Placeholder 4">
            <a:extLst>
              <a:ext uri="{FF2B5EF4-FFF2-40B4-BE49-F238E27FC236}">
                <a16:creationId xmlns:a16="http://schemas.microsoft.com/office/drawing/2014/main" id="{A731BFFA-7574-44F2-A1EE-8228E32F3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365784"/>
            <a:ext cx="6710680" cy="111056"/>
          </a:xfrm>
        </p:spPr>
        <p:txBody>
          <a:bodyPr anchor="t">
            <a:spAutoFit/>
          </a:bodyPr>
          <a:lstStyle>
            <a:lvl1pPr>
              <a:defRPr sz="700"/>
            </a:lvl1pPr>
          </a:lstStyle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680925-848C-49F3-BCB3-E7276159B5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10785828" y="6365784"/>
            <a:ext cx="487680" cy="18333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pPr marL="0" algn="r" defTabSz="914400" rtl="0" eaLnBrk="1" latinLnBrk="0" hangingPunct="1"/>
            <a:fld id="{208997C6-AED8-4153-89E3-7FC682DCDBBA}" type="slidenum">
              <a:rPr lang="en-US" sz="800" kern="12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pPr marL="0" algn="r" defTabSz="914400" rtl="0" eaLnBrk="1" latinLnBrk="0" hangingPunct="1"/>
              <a:t>‹#›</a:t>
            </a:fld>
            <a:endParaRPr lang="en-US" sz="1200" kern="12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55490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3">
            <a:extLst>
              <a:ext uri="{FF2B5EF4-FFF2-40B4-BE49-F238E27FC236}">
                <a16:creationId xmlns:a16="http://schemas.microsoft.com/office/drawing/2014/main" id="{F58A834B-D565-48AF-A881-350AA8604C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774527"/>
            <a:ext cx="3657600" cy="868293"/>
          </a:xfrm>
        </p:spPr>
        <p:txBody>
          <a:bodyPr anchor="t"/>
          <a:lstStyle>
            <a:lvl1pPr>
              <a:lnSpc>
                <a:spcPct val="85000"/>
              </a:lnSpc>
              <a:defRPr/>
            </a:lvl1pPr>
          </a:lstStyle>
          <a:p>
            <a:r>
              <a:rPr lang="en-US" dirty="0"/>
              <a:t>Click to edit two-line title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2A172EBD-C521-4295-A571-2899AB19CDB7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914400" y="1701830"/>
            <a:ext cx="3657600" cy="265176"/>
          </a:xfrm>
        </p:spPr>
        <p:txBody>
          <a:bodyPr anchor="t"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lang="en-US" sz="1400" b="1" kern="1200" dirty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17" name="Content Placeholder 5">
            <a:extLst>
              <a:ext uri="{FF2B5EF4-FFF2-40B4-BE49-F238E27FC236}">
                <a16:creationId xmlns:a16="http://schemas.microsoft.com/office/drawing/2014/main" id="{5DA67C14-369C-42D5-9365-EB1342657E2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914400" y="2651760"/>
            <a:ext cx="3657600" cy="3474720"/>
          </a:xfrm>
        </p:spPr>
        <p:txBody>
          <a:bodyPr/>
          <a:lstStyle/>
          <a:p>
            <a:pPr lvl="0"/>
            <a:r>
              <a:rPr lang="en-US" dirty="0"/>
              <a:t>Click to edit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8" name="Picture Placeholder 5">
            <a:extLst>
              <a:ext uri="{FF2B5EF4-FFF2-40B4-BE49-F238E27FC236}">
                <a16:creationId xmlns:a16="http://schemas.microsoft.com/office/drawing/2014/main" id="{A600E790-DAF2-4D1A-8036-CC3A6867D06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480050" y="0"/>
            <a:ext cx="3206750" cy="3352800"/>
          </a:xfrm>
          <a:noFill/>
        </p:spPr>
        <p:txBody>
          <a:bodyPr tIns="548640"/>
          <a:lstStyle>
            <a:lvl1pPr algn="ctr">
              <a:buNone/>
              <a:defRPr/>
            </a:lvl1pPr>
          </a:lstStyle>
          <a:p>
            <a:r>
              <a:rPr lang="en-US" dirty="0"/>
              <a:t>Click to insert image</a:t>
            </a:r>
          </a:p>
        </p:txBody>
      </p:sp>
      <p:sp>
        <p:nvSpPr>
          <p:cNvPr id="40" name="Picture Placeholder 5">
            <a:extLst>
              <a:ext uri="{FF2B5EF4-FFF2-40B4-BE49-F238E27FC236}">
                <a16:creationId xmlns:a16="http://schemas.microsoft.com/office/drawing/2014/main" id="{B4E206FA-D948-4562-B8C6-49DBC573DE1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835390" y="0"/>
            <a:ext cx="3356610" cy="1751798"/>
          </a:xfrm>
          <a:noFill/>
        </p:spPr>
        <p:txBody>
          <a:bodyPr tIns="548640"/>
          <a:lstStyle>
            <a:lvl1pPr algn="ctr">
              <a:buNone/>
              <a:defRPr/>
            </a:lvl1pPr>
          </a:lstStyle>
          <a:p>
            <a:r>
              <a:rPr lang="en-US" dirty="0"/>
              <a:t>Click to insert image</a:t>
            </a:r>
          </a:p>
        </p:txBody>
      </p:sp>
      <p:sp>
        <p:nvSpPr>
          <p:cNvPr id="41" name="Picture Placeholder 5">
            <a:extLst>
              <a:ext uri="{FF2B5EF4-FFF2-40B4-BE49-F238E27FC236}">
                <a16:creationId xmlns:a16="http://schemas.microsoft.com/office/drawing/2014/main" id="{A3BCA447-8ED8-43A4-85DD-2F042994BFD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835390" y="1884546"/>
            <a:ext cx="3356610" cy="3088907"/>
          </a:xfrm>
          <a:noFill/>
        </p:spPr>
        <p:txBody>
          <a:bodyPr tIns="548640"/>
          <a:lstStyle>
            <a:lvl1pPr algn="ctr">
              <a:buNone/>
              <a:defRPr/>
            </a:lvl1pPr>
          </a:lstStyle>
          <a:p>
            <a:r>
              <a:rPr lang="en-US" dirty="0"/>
              <a:t>Click to insert image</a:t>
            </a:r>
          </a:p>
        </p:txBody>
      </p:sp>
      <p:sp>
        <p:nvSpPr>
          <p:cNvPr id="42" name="Picture Placeholder 5">
            <a:extLst>
              <a:ext uri="{FF2B5EF4-FFF2-40B4-BE49-F238E27FC236}">
                <a16:creationId xmlns:a16="http://schemas.microsoft.com/office/drawing/2014/main" id="{4C7EC5F8-DF94-45B5-B1DB-A94BEB96134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835390" y="5106201"/>
            <a:ext cx="3356610" cy="1751799"/>
          </a:xfrm>
          <a:noFill/>
        </p:spPr>
        <p:txBody>
          <a:bodyPr tIns="548640"/>
          <a:lstStyle>
            <a:lvl1pPr algn="ctr">
              <a:buNone/>
              <a:defRPr/>
            </a:lvl1pPr>
          </a:lstStyle>
          <a:p>
            <a:r>
              <a:rPr lang="en-US" dirty="0"/>
              <a:t>Click to insert image</a:t>
            </a:r>
          </a:p>
        </p:txBody>
      </p:sp>
      <p:sp>
        <p:nvSpPr>
          <p:cNvPr id="39" name="Picture Placeholder 5">
            <a:extLst>
              <a:ext uri="{FF2B5EF4-FFF2-40B4-BE49-F238E27FC236}">
                <a16:creationId xmlns:a16="http://schemas.microsoft.com/office/drawing/2014/main" id="{8E136E8B-64EC-4B91-9CFD-F51E945E891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480050" y="3505200"/>
            <a:ext cx="3206750" cy="3352801"/>
          </a:xfrm>
          <a:noFill/>
        </p:spPr>
        <p:txBody>
          <a:bodyPr tIns="548640"/>
          <a:lstStyle>
            <a:lvl1pPr algn="ctr">
              <a:buNone/>
              <a:defRPr/>
            </a:lvl1pPr>
          </a:lstStyle>
          <a:p>
            <a:r>
              <a:rPr lang="en-US" dirty="0"/>
              <a:t>Click to insert image</a:t>
            </a:r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2D7133C3-DE12-4DA6-9854-C70C3EE564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365784"/>
            <a:ext cx="3657600" cy="111056"/>
          </a:xfrm>
        </p:spPr>
        <p:txBody>
          <a:bodyPr anchor="t">
            <a:spAutoFit/>
          </a:bodyPr>
          <a:lstStyle>
            <a:lvl1pPr>
              <a:defRPr sz="7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3442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Statist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7F26A81-1F2B-4B43-8B98-8C1A3AAD0D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 bwMode="ltGray">
          <a:xfrm>
            <a:off x="-40632" y="-6870"/>
            <a:ext cx="5431168" cy="6882642"/>
            <a:chOff x="-40632" y="-6870"/>
            <a:chExt cx="5431168" cy="6882642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27821F6-1812-4115-89CE-E572866D4EC9}"/>
                </a:ext>
              </a:extLst>
            </p:cNvPr>
            <p:cNvSpPr/>
            <p:nvPr userDrawn="1"/>
          </p:nvSpPr>
          <p:spPr bwMode="ltGray">
            <a:xfrm>
              <a:off x="-1" y="0"/>
              <a:ext cx="4157134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l">
                <a:spcAft>
                  <a:spcPts val="900"/>
                </a:spcAft>
                <a:buFont typeface="Arial" panose="020B0604020202020204" pitchFamily="34" charset="0"/>
                <a:buChar char="​"/>
              </a:pP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54A70D7-4004-4E06-AEC5-88723596D244}"/>
                </a:ext>
              </a:extLst>
            </p:cNvPr>
            <p:cNvSpPr/>
            <p:nvPr userDrawn="1"/>
          </p:nvSpPr>
          <p:spPr bwMode="ltGray">
            <a:xfrm rot="5400000">
              <a:off x="949208" y="3128708"/>
              <a:ext cx="6864872" cy="593715"/>
            </a:xfrm>
            <a:custGeom>
              <a:avLst/>
              <a:gdLst>
                <a:gd name="connsiteX0" fmla="*/ 0 w 6857857"/>
                <a:gd name="connsiteY0" fmla="*/ 585247 h 585247"/>
                <a:gd name="connsiteX1" fmla="*/ 0 w 6857857"/>
                <a:gd name="connsiteY1" fmla="*/ 32191 h 585247"/>
                <a:gd name="connsiteX2" fmla="*/ 7946 w 6857857"/>
                <a:gd name="connsiteY2" fmla="*/ 32191 h 585247"/>
                <a:gd name="connsiteX3" fmla="*/ 7946 w 6857857"/>
                <a:gd name="connsiteY3" fmla="*/ 0 h 585247"/>
                <a:gd name="connsiteX4" fmla="*/ 81449 w 6857857"/>
                <a:gd name="connsiteY4" fmla="*/ 32191 h 585247"/>
                <a:gd name="connsiteX5" fmla="*/ 92177 w 6857857"/>
                <a:gd name="connsiteY5" fmla="*/ 43500 h 585247"/>
                <a:gd name="connsiteX6" fmla="*/ 139536 w 6857857"/>
                <a:gd name="connsiteY6" fmla="*/ 71472 h 585247"/>
                <a:gd name="connsiteX7" fmla="*/ 186896 w 6857857"/>
                <a:gd name="connsiteY7" fmla="*/ 43500 h 585247"/>
                <a:gd name="connsiteX8" fmla="*/ 197623 w 6857857"/>
                <a:gd name="connsiteY8" fmla="*/ 32191 h 585247"/>
                <a:gd name="connsiteX9" fmla="*/ 271126 w 6857857"/>
                <a:gd name="connsiteY9" fmla="*/ 0 h 585247"/>
                <a:gd name="connsiteX10" fmla="*/ 344589 w 6857857"/>
                <a:gd name="connsiteY10" fmla="*/ 32191 h 585247"/>
                <a:gd name="connsiteX11" fmla="*/ 355317 w 6857857"/>
                <a:gd name="connsiteY11" fmla="*/ 43500 h 585247"/>
                <a:gd name="connsiteX12" fmla="*/ 402676 w 6857857"/>
                <a:gd name="connsiteY12" fmla="*/ 71472 h 585247"/>
                <a:gd name="connsiteX13" fmla="*/ 450076 w 6857857"/>
                <a:gd name="connsiteY13" fmla="*/ 43500 h 585247"/>
                <a:gd name="connsiteX14" fmla="*/ 460803 w 6857857"/>
                <a:gd name="connsiteY14" fmla="*/ 32191 h 585247"/>
                <a:gd name="connsiteX15" fmla="*/ 534266 w 6857857"/>
                <a:gd name="connsiteY15" fmla="*/ 0 h 585247"/>
                <a:gd name="connsiteX16" fmla="*/ 607769 w 6857857"/>
                <a:gd name="connsiteY16" fmla="*/ 32191 h 585247"/>
                <a:gd name="connsiteX17" fmla="*/ 618496 w 6857857"/>
                <a:gd name="connsiteY17" fmla="*/ 43500 h 585247"/>
                <a:gd name="connsiteX18" fmla="*/ 665856 w 6857857"/>
                <a:gd name="connsiteY18" fmla="*/ 71472 h 585247"/>
                <a:gd name="connsiteX19" fmla="*/ 713216 w 6857857"/>
                <a:gd name="connsiteY19" fmla="*/ 43500 h 585247"/>
                <a:gd name="connsiteX20" fmla="*/ 723943 w 6857857"/>
                <a:gd name="connsiteY20" fmla="*/ 32191 h 585247"/>
                <a:gd name="connsiteX21" fmla="*/ 797446 w 6857857"/>
                <a:gd name="connsiteY21" fmla="*/ 0 h 585247"/>
                <a:gd name="connsiteX22" fmla="*/ 870909 w 6857857"/>
                <a:gd name="connsiteY22" fmla="*/ 32191 h 585247"/>
                <a:gd name="connsiteX23" fmla="*/ 881637 w 6857857"/>
                <a:gd name="connsiteY23" fmla="*/ 43500 h 585247"/>
                <a:gd name="connsiteX24" fmla="*/ 929036 w 6857857"/>
                <a:gd name="connsiteY24" fmla="*/ 71472 h 585247"/>
                <a:gd name="connsiteX25" fmla="*/ 976396 w 6857857"/>
                <a:gd name="connsiteY25" fmla="*/ 43500 h 585247"/>
                <a:gd name="connsiteX26" fmla="*/ 987123 w 6857857"/>
                <a:gd name="connsiteY26" fmla="*/ 32191 h 585247"/>
                <a:gd name="connsiteX27" fmla="*/ 1060586 w 6857857"/>
                <a:gd name="connsiteY27" fmla="*/ 0 h 585247"/>
                <a:gd name="connsiteX28" fmla="*/ 1134089 w 6857857"/>
                <a:gd name="connsiteY28" fmla="*/ 32191 h 585247"/>
                <a:gd name="connsiteX29" fmla="*/ 1144816 w 6857857"/>
                <a:gd name="connsiteY29" fmla="*/ 43500 h 585247"/>
                <a:gd name="connsiteX30" fmla="*/ 1192176 w 6857857"/>
                <a:gd name="connsiteY30" fmla="*/ 71472 h 585247"/>
                <a:gd name="connsiteX31" fmla="*/ 1239575 w 6857857"/>
                <a:gd name="connsiteY31" fmla="*/ 43500 h 585247"/>
                <a:gd name="connsiteX32" fmla="*/ 1250303 w 6857857"/>
                <a:gd name="connsiteY32" fmla="*/ 32191 h 585247"/>
                <a:gd name="connsiteX33" fmla="*/ 1323766 w 6857857"/>
                <a:gd name="connsiteY33" fmla="*/ 0 h 585247"/>
                <a:gd name="connsiteX34" fmla="*/ 1397269 w 6857857"/>
                <a:gd name="connsiteY34" fmla="*/ 32191 h 585247"/>
                <a:gd name="connsiteX35" fmla="*/ 1407996 w 6857857"/>
                <a:gd name="connsiteY35" fmla="*/ 43500 h 585247"/>
                <a:gd name="connsiteX36" fmla="*/ 1455356 w 6857857"/>
                <a:gd name="connsiteY36" fmla="*/ 71472 h 585247"/>
                <a:gd name="connsiteX37" fmla="*/ 1502716 w 6857857"/>
                <a:gd name="connsiteY37" fmla="*/ 43500 h 585247"/>
                <a:gd name="connsiteX38" fmla="*/ 1513443 w 6857857"/>
                <a:gd name="connsiteY38" fmla="*/ 32191 h 585247"/>
                <a:gd name="connsiteX39" fmla="*/ 1586946 w 6857857"/>
                <a:gd name="connsiteY39" fmla="*/ 0 h 585247"/>
                <a:gd name="connsiteX40" fmla="*/ 1660449 w 6857857"/>
                <a:gd name="connsiteY40" fmla="*/ 32191 h 585247"/>
                <a:gd name="connsiteX41" fmla="*/ 1671176 w 6857857"/>
                <a:gd name="connsiteY41" fmla="*/ 43500 h 585247"/>
                <a:gd name="connsiteX42" fmla="*/ 1718536 w 6857857"/>
                <a:gd name="connsiteY42" fmla="*/ 71472 h 585247"/>
                <a:gd name="connsiteX43" fmla="*/ 1765895 w 6857857"/>
                <a:gd name="connsiteY43" fmla="*/ 43500 h 585247"/>
                <a:gd name="connsiteX44" fmla="*/ 1776623 w 6857857"/>
                <a:gd name="connsiteY44" fmla="*/ 32191 h 585247"/>
                <a:gd name="connsiteX45" fmla="*/ 1850126 w 6857857"/>
                <a:gd name="connsiteY45" fmla="*/ 0 h 585247"/>
                <a:gd name="connsiteX46" fmla="*/ 1923589 w 6857857"/>
                <a:gd name="connsiteY46" fmla="*/ 32191 h 585247"/>
                <a:gd name="connsiteX47" fmla="*/ 1934316 w 6857857"/>
                <a:gd name="connsiteY47" fmla="*/ 43500 h 585247"/>
                <a:gd name="connsiteX48" fmla="*/ 1981716 w 6857857"/>
                <a:gd name="connsiteY48" fmla="*/ 71472 h 585247"/>
                <a:gd name="connsiteX49" fmla="*/ 2029075 w 6857857"/>
                <a:gd name="connsiteY49" fmla="*/ 43500 h 585247"/>
                <a:gd name="connsiteX50" fmla="*/ 2039803 w 6857857"/>
                <a:gd name="connsiteY50" fmla="*/ 32191 h 585247"/>
                <a:gd name="connsiteX51" fmla="*/ 2113306 w 6857857"/>
                <a:gd name="connsiteY51" fmla="*/ 0 h 585247"/>
                <a:gd name="connsiteX52" fmla="*/ 2186769 w 6857857"/>
                <a:gd name="connsiteY52" fmla="*/ 32191 h 585247"/>
                <a:gd name="connsiteX53" fmla="*/ 2197496 w 6857857"/>
                <a:gd name="connsiteY53" fmla="*/ 43500 h 585247"/>
                <a:gd name="connsiteX54" fmla="*/ 2244895 w 6857857"/>
                <a:gd name="connsiteY54" fmla="*/ 71472 h 585247"/>
                <a:gd name="connsiteX55" fmla="*/ 2292255 w 6857857"/>
                <a:gd name="connsiteY55" fmla="*/ 43500 h 585247"/>
                <a:gd name="connsiteX56" fmla="*/ 2302983 w 6857857"/>
                <a:gd name="connsiteY56" fmla="*/ 32191 h 585247"/>
                <a:gd name="connsiteX57" fmla="*/ 2376485 w 6857857"/>
                <a:gd name="connsiteY57" fmla="*/ 0 h 585247"/>
                <a:gd name="connsiteX58" fmla="*/ 2449948 w 6857857"/>
                <a:gd name="connsiteY58" fmla="*/ 32191 h 585247"/>
                <a:gd name="connsiteX59" fmla="*/ 2460676 w 6857857"/>
                <a:gd name="connsiteY59" fmla="*/ 43500 h 585247"/>
                <a:gd name="connsiteX60" fmla="*/ 2508035 w 6857857"/>
                <a:gd name="connsiteY60" fmla="*/ 71472 h 585247"/>
                <a:gd name="connsiteX61" fmla="*/ 2555435 w 6857857"/>
                <a:gd name="connsiteY61" fmla="*/ 43500 h 585247"/>
                <a:gd name="connsiteX62" fmla="*/ 2566162 w 6857857"/>
                <a:gd name="connsiteY62" fmla="*/ 32191 h 585247"/>
                <a:gd name="connsiteX63" fmla="*/ 2639665 w 6857857"/>
                <a:gd name="connsiteY63" fmla="*/ 0 h 585247"/>
                <a:gd name="connsiteX64" fmla="*/ 2713128 w 6857857"/>
                <a:gd name="connsiteY64" fmla="*/ 32191 h 585247"/>
                <a:gd name="connsiteX65" fmla="*/ 2723856 w 6857857"/>
                <a:gd name="connsiteY65" fmla="*/ 43500 h 585247"/>
                <a:gd name="connsiteX66" fmla="*/ 2771215 w 6857857"/>
                <a:gd name="connsiteY66" fmla="*/ 71472 h 585247"/>
                <a:gd name="connsiteX67" fmla="*/ 2818615 w 6857857"/>
                <a:gd name="connsiteY67" fmla="*/ 43500 h 585247"/>
                <a:gd name="connsiteX68" fmla="*/ 2829342 w 6857857"/>
                <a:gd name="connsiteY68" fmla="*/ 32191 h 585247"/>
                <a:gd name="connsiteX69" fmla="*/ 2902805 w 6857857"/>
                <a:gd name="connsiteY69" fmla="*/ 0 h 585247"/>
                <a:gd name="connsiteX70" fmla="*/ 2976308 w 6857857"/>
                <a:gd name="connsiteY70" fmla="*/ 32191 h 585247"/>
                <a:gd name="connsiteX71" fmla="*/ 2987035 w 6857857"/>
                <a:gd name="connsiteY71" fmla="*/ 43500 h 585247"/>
                <a:gd name="connsiteX72" fmla="*/ 3034435 w 6857857"/>
                <a:gd name="connsiteY72" fmla="*/ 71472 h 585247"/>
                <a:gd name="connsiteX73" fmla="*/ 3081794 w 6857857"/>
                <a:gd name="connsiteY73" fmla="*/ 43500 h 585247"/>
                <a:gd name="connsiteX74" fmla="*/ 3092522 w 6857857"/>
                <a:gd name="connsiteY74" fmla="*/ 32191 h 585247"/>
                <a:gd name="connsiteX75" fmla="*/ 3166025 w 6857857"/>
                <a:gd name="connsiteY75" fmla="*/ 0 h 585247"/>
                <a:gd name="connsiteX76" fmla="*/ 3239488 w 6857857"/>
                <a:gd name="connsiteY76" fmla="*/ 32191 h 585247"/>
                <a:gd name="connsiteX77" fmla="*/ 3250215 w 6857857"/>
                <a:gd name="connsiteY77" fmla="*/ 43500 h 585247"/>
                <a:gd name="connsiteX78" fmla="*/ 3297615 w 6857857"/>
                <a:gd name="connsiteY78" fmla="*/ 71472 h 585247"/>
                <a:gd name="connsiteX79" fmla="*/ 3344974 w 6857857"/>
                <a:gd name="connsiteY79" fmla="*/ 43500 h 585247"/>
                <a:gd name="connsiteX80" fmla="*/ 3355702 w 6857857"/>
                <a:gd name="connsiteY80" fmla="*/ 32191 h 585247"/>
                <a:gd name="connsiteX81" fmla="*/ 3429165 w 6857857"/>
                <a:gd name="connsiteY81" fmla="*/ 0 h 585247"/>
                <a:gd name="connsiteX82" fmla="*/ 3502668 w 6857857"/>
                <a:gd name="connsiteY82" fmla="*/ 32191 h 585247"/>
                <a:gd name="connsiteX83" fmla="*/ 3513395 w 6857857"/>
                <a:gd name="connsiteY83" fmla="*/ 43500 h 585247"/>
                <a:gd name="connsiteX84" fmla="*/ 3560794 w 6857857"/>
                <a:gd name="connsiteY84" fmla="*/ 71472 h 585247"/>
                <a:gd name="connsiteX85" fmla="*/ 3608154 w 6857857"/>
                <a:gd name="connsiteY85" fmla="*/ 43500 h 585247"/>
                <a:gd name="connsiteX86" fmla="*/ 3618882 w 6857857"/>
                <a:gd name="connsiteY86" fmla="*/ 32191 h 585247"/>
                <a:gd name="connsiteX87" fmla="*/ 3692385 w 6857857"/>
                <a:gd name="connsiteY87" fmla="*/ 0 h 585247"/>
                <a:gd name="connsiteX88" fmla="*/ 3765848 w 6857857"/>
                <a:gd name="connsiteY88" fmla="*/ 32191 h 585247"/>
                <a:gd name="connsiteX89" fmla="*/ 3776575 w 6857857"/>
                <a:gd name="connsiteY89" fmla="*/ 43500 h 585247"/>
                <a:gd name="connsiteX90" fmla="*/ 3823974 w 6857857"/>
                <a:gd name="connsiteY90" fmla="*/ 71472 h 585247"/>
                <a:gd name="connsiteX91" fmla="*/ 3871334 w 6857857"/>
                <a:gd name="connsiteY91" fmla="*/ 43500 h 585247"/>
                <a:gd name="connsiteX92" fmla="*/ 3882061 w 6857857"/>
                <a:gd name="connsiteY92" fmla="*/ 32191 h 585247"/>
                <a:gd name="connsiteX93" fmla="*/ 3955564 w 6857857"/>
                <a:gd name="connsiteY93" fmla="*/ 0 h 585247"/>
                <a:gd name="connsiteX94" fmla="*/ 4029067 w 6857857"/>
                <a:gd name="connsiteY94" fmla="*/ 32191 h 585247"/>
                <a:gd name="connsiteX95" fmla="*/ 4039795 w 6857857"/>
                <a:gd name="connsiteY95" fmla="*/ 43500 h 585247"/>
                <a:gd name="connsiteX96" fmla="*/ 4087154 w 6857857"/>
                <a:gd name="connsiteY96" fmla="*/ 71472 h 585247"/>
                <a:gd name="connsiteX97" fmla="*/ 4134554 w 6857857"/>
                <a:gd name="connsiteY97" fmla="*/ 43500 h 585247"/>
                <a:gd name="connsiteX98" fmla="*/ 4145281 w 6857857"/>
                <a:gd name="connsiteY98" fmla="*/ 32191 h 585247"/>
                <a:gd name="connsiteX99" fmla="*/ 4218744 w 6857857"/>
                <a:gd name="connsiteY99" fmla="*/ 0 h 585247"/>
                <a:gd name="connsiteX100" fmla="*/ 4292247 w 6857857"/>
                <a:gd name="connsiteY100" fmla="*/ 32191 h 585247"/>
                <a:gd name="connsiteX101" fmla="*/ 4302975 w 6857857"/>
                <a:gd name="connsiteY101" fmla="*/ 43500 h 585247"/>
                <a:gd name="connsiteX102" fmla="*/ 4350334 w 6857857"/>
                <a:gd name="connsiteY102" fmla="*/ 71472 h 585247"/>
                <a:gd name="connsiteX103" fmla="*/ 4397733 w 6857857"/>
                <a:gd name="connsiteY103" fmla="*/ 43500 h 585247"/>
                <a:gd name="connsiteX104" fmla="*/ 4408461 w 6857857"/>
                <a:gd name="connsiteY104" fmla="*/ 32191 h 585247"/>
                <a:gd name="connsiteX105" fmla="*/ 4481924 w 6857857"/>
                <a:gd name="connsiteY105" fmla="*/ 0 h 585247"/>
                <a:gd name="connsiteX106" fmla="*/ 4555387 w 6857857"/>
                <a:gd name="connsiteY106" fmla="*/ 32191 h 585247"/>
                <a:gd name="connsiteX107" fmla="*/ 4566115 w 6857857"/>
                <a:gd name="connsiteY107" fmla="*/ 43500 h 585247"/>
                <a:gd name="connsiteX108" fmla="*/ 4613514 w 6857857"/>
                <a:gd name="connsiteY108" fmla="*/ 71472 h 585247"/>
                <a:gd name="connsiteX109" fmla="*/ 4660873 w 6857857"/>
                <a:gd name="connsiteY109" fmla="*/ 43500 h 585247"/>
                <a:gd name="connsiteX110" fmla="*/ 4671601 w 6857857"/>
                <a:gd name="connsiteY110" fmla="*/ 32191 h 585247"/>
                <a:gd name="connsiteX111" fmla="*/ 4745064 w 6857857"/>
                <a:gd name="connsiteY111" fmla="*/ 0 h 585247"/>
                <a:gd name="connsiteX112" fmla="*/ 4818567 w 6857857"/>
                <a:gd name="connsiteY112" fmla="*/ 32191 h 585247"/>
                <a:gd name="connsiteX113" fmla="*/ 4829294 w 6857857"/>
                <a:gd name="connsiteY113" fmla="*/ 43500 h 585247"/>
                <a:gd name="connsiteX114" fmla="*/ 4876694 w 6857857"/>
                <a:gd name="connsiteY114" fmla="*/ 71472 h 585247"/>
                <a:gd name="connsiteX115" fmla="*/ 4924053 w 6857857"/>
                <a:gd name="connsiteY115" fmla="*/ 43500 h 585247"/>
                <a:gd name="connsiteX116" fmla="*/ 4934781 w 6857857"/>
                <a:gd name="connsiteY116" fmla="*/ 32191 h 585247"/>
                <a:gd name="connsiteX117" fmla="*/ 5008284 w 6857857"/>
                <a:gd name="connsiteY117" fmla="*/ 0 h 585247"/>
                <a:gd name="connsiteX118" fmla="*/ 5081747 w 6857857"/>
                <a:gd name="connsiteY118" fmla="*/ 32191 h 585247"/>
                <a:gd name="connsiteX119" fmla="*/ 5092474 w 6857857"/>
                <a:gd name="connsiteY119" fmla="*/ 43500 h 585247"/>
                <a:gd name="connsiteX120" fmla="*/ 5139834 w 6857857"/>
                <a:gd name="connsiteY120" fmla="*/ 71472 h 585247"/>
                <a:gd name="connsiteX121" fmla="*/ 5187233 w 6857857"/>
                <a:gd name="connsiteY121" fmla="*/ 43500 h 585247"/>
                <a:gd name="connsiteX122" fmla="*/ 5197961 w 6857857"/>
                <a:gd name="connsiteY122" fmla="*/ 32191 h 585247"/>
                <a:gd name="connsiteX123" fmla="*/ 5271424 w 6857857"/>
                <a:gd name="connsiteY123" fmla="*/ 0 h 585247"/>
                <a:gd name="connsiteX124" fmla="*/ 5344927 w 6857857"/>
                <a:gd name="connsiteY124" fmla="*/ 32191 h 585247"/>
                <a:gd name="connsiteX125" fmla="*/ 5355654 w 6857857"/>
                <a:gd name="connsiteY125" fmla="*/ 43500 h 585247"/>
                <a:gd name="connsiteX126" fmla="*/ 5403014 w 6857857"/>
                <a:gd name="connsiteY126" fmla="*/ 71472 h 585247"/>
                <a:gd name="connsiteX127" fmla="*/ 5450413 w 6857857"/>
                <a:gd name="connsiteY127" fmla="*/ 43500 h 585247"/>
                <a:gd name="connsiteX128" fmla="*/ 5461141 w 6857857"/>
                <a:gd name="connsiteY128" fmla="*/ 32191 h 585247"/>
                <a:gd name="connsiteX129" fmla="*/ 5534604 w 6857857"/>
                <a:gd name="connsiteY129" fmla="*/ 0 h 585247"/>
                <a:gd name="connsiteX130" fmla="*/ 5608106 w 6857857"/>
                <a:gd name="connsiteY130" fmla="*/ 32191 h 585247"/>
                <a:gd name="connsiteX131" fmla="*/ 5618834 w 6857857"/>
                <a:gd name="connsiteY131" fmla="*/ 43500 h 585247"/>
                <a:gd name="connsiteX132" fmla="*/ 5666233 w 6857857"/>
                <a:gd name="connsiteY132" fmla="*/ 71472 h 585247"/>
                <a:gd name="connsiteX133" fmla="*/ 5713593 w 6857857"/>
                <a:gd name="connsiteY133" fmla="*/ 43500 h 585247"/>
                <a:gd name="connsiteX134" fmla="*/ 5724320 w 6857857"/>
                <a:gd name="connsiteY134" fmla="*/ 32191 h 585247"/>
                <a:gd name="connsiteX135" fmla="*/ 5797823 w 6857857"/>
                <a:gd name="connsiteY135" fmla="*/ 0 h 585247"/>
                <a:gd name="connsiteX136" fmla="*/ 5871286 w 6857857"/>
                <a:gd name="connsiteY136" fmla="*/ 32191 h 585247"/>
                <a:gd name="connsiteX137" fmla="*/ 5882013 w 6857857"/>
                <a:gd name="connsiteY137" fmla="*/ 43500 h 585247"/>
                <a:gd name="connsiteX138" fmla="*/ 5929413 w 6857857"/>
                <a:gd name="connsiteY138" fmla="*/ 71472 h 585247"/>
                <a:gd name="connsiteX139" fmla="*/ 5976773 w 6857857"/>
                <a:gd name="connsiteY139" fmla="*/ 43500 h 585247"/>
                <a:gd name="connsiteX140" fmla="*/ 5987500 w 6857857"/>
                <a:gd name="connsiteY140" fmla="*/ 32191 h 585247"/>
                <a:gd name="connsiteX141" fmla="*/ 6061003 w 6857857"/>
                <a:gd name="connsiteY141" fmla="*/ 0 h 585247"/>
                <a:gd name="connsiteX142" fmla="*/ 6134506 w 6857857"/>
                <a:gd name="connsiteY142" fmla="*/ 32191 h 585247"/>
                <a:gd name="connsiteX143" fmla="*/ 6145233 w 6857857"/>
                <a:gd name="connsiteY143" fmla="*/ 43500 h 585247"/>
                <a:gd name="connsiteX144" fmla="*/ 6192593 w 6857857"/>
                <a:gd name="connsiteY144" fmla="*/ 71472 h 585247"/>
                <a:gd name="connsiteX145" fmla="*/ 6239992 w 6857857"/>
                <a:gd name="connsiteY145" fmla="*/ 43500 h 585247"/>
                <a:gd name="connsiteX146" fmla="*/ 6250720 w 6857857"/>
                <a:gd name="connsiteY146" fmla="*/ 32191 h 585247"/>
                <a:gd name="connsiteX147" fmla="*/ 6324222 w 6857857"/>
                <a:gd name="connsiteY147" fmla="*/ 0 h 585247"/>
                <a:gd name="connsiteX148" fmla="*/ 6397686 w 6857857"/>
                <a:gd name="connsiteY148" fmla="*/ 32191 h 585247"/>
                <a:gd name="connsiteX149" fmla="*/ 6408413 w 6857857"/>
                <a:gd name="connsiteY149" fmla="*/ 43500 h 585247"/>
                <a:gd name="connsiteX150" fmla="*/ 6455812 w 6857857"/>
                <a:gd name="connsiteY150" fmla="*/ 71472 h 585247"/>
                <a:gd name="connsiteX151" fmla="*/ 6503212 w 6857857"/>
                <a:gd name="connsiteY151" fmla="*/ 43500 h 585247"/>
                <a:gd name="connsiteX152" fmla="*/ 6513939 w 6857857"/>
                <a:gd name="connsiteY152" fmla="*/ 32191 h 585247"/>
                <a:gd name="connsiteX153" fmla="*/ 6587442 w 6857857"/>
                <a:gd name="connsiteY153" fmla="*/ 0 h 585247"/>
                <a:gd name="connsiteX154" fmla="*/ 6660905 w 6857857"/>
                <a:gd name="connsiteY154" fmla="*/ 32191 h 585247"/>
                <a:gd name="connsiteX155" fmla="*/ 6671632 w 6857857"/>
                <a:gd name="connsiteY155" fmla="*/ 43500 h 585247"/>
                <a:gd name="connsiteX156" fmla="*/ 6719032 w 6857857"/>
                <a:gd name="connsiteY156" fmla="*/ 71472 h 585247"/>
                <a:gd name="connsiteX157" fmla="*/ 6766392 w 6857857"/>
                <a:gd name="connsiteY157" fmla="*/ 43500 h 585247"/>
                <a:gd name="connsiteX158" fmla="*/ 6777119 w 6857857"/>
                <a:gd name="connsiteY158" fmla="*/ 32191 h 585247"/>
                <a:gd name="connsiteX159" fmla="*/ 6850622 w 6857857"/>
                <a:gd name="connsiteY159" fmla="*/ 0 h 585247"/>
                <a:gd name="connsiteX160" fmla="*/ 6857857 w 6857857"/>
                <a:gd name="connsiteY160" fmla="*/ 1637 h 585247"/>
                <a:gd name="connsiteX161" fmla="*/ 6857857 w 6857857"/>
                <a:gd name="connsiteY161" fmla="*/ 585247 h 585247"/>
                <a:gd name="connsiteX162" fmla="*/ 0 w 6857857"/>
                <a:gd name="connsiteY162" fmla="*/ 585247 h 585247"/>
                <a:gd name="connsiteX0" fmla="*/ 55553 w 6913410"/>
                <a:gd name="connsiteY0" fmla="*/ 585247 h 585247"/>
                <a:gd name="connsiteX1" fmla="*/ 55553 w 6913410"/>
                <a:gd name="connsiteY1" fmla="*/ 32191 h 585247"/>
                <a:gd name="connsiteX2" fmla="*/ 0 w 6913410"/>
                <a:gd name="connsiteY2" fmla="*/ 19491 h 585247"/>
                <a:gd name="connsiteX3" fmla="*/ 63499 w 6913410"/>
                <a:gd name="connsiteY3" fmla="*/ 0 h 585247"/>
                <a:gd name="connsiteX4" fmla="*/ 137002 w 6913410"/>
                <a:gd name="connsiteY4" fmla="*/ 32191 h 585247"/>
                <a:gd name="connsiteX5" fmla="*/ 147730 w 6913410"/>
                <a:gd name="connsiteY5" fmla="*/ 43500 h 585247"/>
                <a:gd name="connsiteX6" fmla="*/ 195089 w 6913410"/>
                <a:gd name="connsiteY6" fmla="*/ 71472 h 585247"/>
                <a:gd name="connsiteX7" fmla="*/ 242449 w 6913410"/>
                <a:gd name="connsiteY7" fmla="*/ 43500 h 585247"/>
                <a:gd name="connsiteX8" fmla="*/ 253176 w 6913410"/>
                <a:gd name="connsiteY8" fmla="*/ 32191 h 585247"/>
                <a:gd name="connsiteX9" fmla="*/ 326679 w 6913410"/>
                <a:gd name="connsiteY9" fmla="*/ 0 h 585247"/>
                <a:gd name="connsiteX10" fmla="*/ 400142 w 6913410"/>
                <a:gd name="connsiteY10" fmla="*/ 32191 h 585247"/>
                <a:gd name="connsiteX11" fmla="*/ 410870 w 6913410"/>
                <a:gd name="connsiteY11" fmla="*/ 43500 h 585247"/>
                <a:gd name="connsiteX12" fmla="*/ 458229 w 6913410"/>
                <a:gd name="connsiteY12" fmla="*/ 71472 h 585247"/>
                <a:gd name="connsiteX13" fmla="*/ 505629 w 6913410"/>
                <a:gd name="connsiteY13" fmla="*/ 43500 h 585247"/>
                <a:gd name="connsiteX14" fmla="*/ 516356 w 6913410"/>
                <a:gd name="connsiteY14" fmla="*/ 32191 h 585247"/>
                <a:gd name="connsiteX15" fmla="*/ 589819 w 6913410"/>
                <a:gd name="connsiteY15" fmla="*/ 0 h 585247"/>
                <a:gd name="connsiteX16" fmla="*/ 663322 w 6913410"/>
                <a:gd name="connsiteY16" fmla="*/ 32191 h 585247"/>
                <a:gd name="connsiteX17" fmla="*/ 674049 w 6913410"/>
                <a:gd name="connsiteY17" fmla="*/ 43500 h 585247"/>
                <a:gd name="connsiteX18" fmla="*/ 721409 w 6913410"/>
                <a:gd name="connsiteY18" fmla="*/ 71472 h 585247"/>
                <a:gd name="connsiteX19" fmla="*/ 768769 w 6913410"/>
                <a:gd name="connsiteY19" fmla="*/ 43500 h 585247"/>
                <a:gd name="connsiteX20" fmla="*/ 779496 w 6913410"/>
                <a:gd name="connsiteY20" fmla="*/ 32191 h 585247"/>
                <a:gd name="connsiteX21" fmla="*/ 852999 w 6913410"/>
                <a:gd name="connsiteY21" fmla="*/ 0 h 585247"/>
                <a:gd name="connsiteX22" fmla="*/ 926462 w 6913410"/>
                <a:gd name="connsiteY22" fmla="*/ 32191 h 585247"/>
                <a:gd name="connsiteX23" fmla="*/ 937190 w 6913410"/>
                <a:gd name="connsiteY23" fmla="*/ 43500 h 585247"/>
                <a:gd name="connsiteX24" fmla="*/ 984589 w 6913410"/>
                <a:gd name="connsiteY24" fmla="*/ 71472 h 585247"/>
                <a:gd name="connsiteX25" fmla="*/ 1031949 w 6913410"/>
                <a:gd name="connsiteY25" fmla="*/ 43500 h 585247"/>
                <a:gd name="connsiteX26" fmla="*/ 1042676 w 6913410"/>
                <a:gd name="connsiteY26" fmla="*/ 32191 h 585247"/>
                <a:gd name="connsiteX27" fmla="*/ 1116139 w 6913410"/>
                <a:gd name="connsiteY27" fmla="*/ 0 h 585247"/>
                <a:gd name="connsiteX28" fmla="*/ 1189642 w 6913410"/>
                <a:gd name="connsiteY28" fmla="*/ 32191 h 585247"/>
                <a:gd name="connsiteX29" fmla="*/ 1200369 w 6913410"/>
                <a:gd name="connsiteY29" fmla="*/ 43500 h 585247"/>
                <a:gd name="connsiteX30" fmla="*/ 1247729 w 6913410"/>
                <a:gd name="connsiteY30" fmla="*/ 71472 h 585247"/>
                <a:gd name="connsiteX31" fmla="*/ 1295128 w 6913410"/>
                <a:gd name="connsiteY31" fmla="*/ 43500 h 585247"/>
                <a:gd name="connsiteX32" fmla="*/ 1305856 w 6913410"/>
                <a:gd name="connsiteY32" fmla="*/ 32191 h 585247"/>
                <a:gd name="connsiteX33" fmla="*/ 1379319 w 6913410"/>
                <a:gd name="connsiteY33" fmla="*/ 0 h 585247"/>
                <a:gd name="connsiteX34" fmla="*/ 1452822 w 6913410"/>
                <a:gd name="connsiteY34" fmla="*/ 32191 h 585247"/>
                <a:gd name="connsiteX35" fmla="*/ 1463549 w 6913410"/>
                <a:gd name="connsiteY35" fmla="*/ 43500 h 585247"/>
                <a:gd name="connsiteX36" fmla="*/ 1510909 w 6913410"/>
                <a:gd name="connsiteY36" fmla="*/ 71472 h 585247"/>
                <a:gd name="connsiteX37" fmla="*/ 1558269 w 6913410"/>
                <a:gd name="connsiteY37" fmla="*/ 43500 h 585247"/>
                <a:gd name="connsiteX38" fmla="*/ 1568996 w 6913410"/>
                <a:gd name="connsiteY38" fmla="*/ 32191 h 585247"/>
                <a:gd name="connsiteX39" fmla="*/ 1642499 w 6913410"/>
                <a:gd name="connsiteY39" fmla="*/ 0 h 585247"/>
                <a:gd name="connsiteX40" fmla="*/ 1716002 w 6913410"/>
                <a:gd name="connsiteY40" fmla="*/ 32191 h 585247"/>
                <a:gd name="connsiteX41" fmla="*/ 1726729 w 6913410"/>
                <a:gd name="connsiteY41" fmla="*/ 43500 h 585247"/>
                <a:gd name="connsiteX42" fmla="*/ 1774089 w 6913410"/>
                <a:gd name="connsiteY42" fmla="*/ 71472 h 585247"/>
                <a:gd name="connsiteX43" fmla="*/ 1821448 w 6913410"/>
                <a:gd name="connsiteY43" fmla="*/ 43500 h 585247"/>
                <a:gd name="connsiteX44" fmla="*/ 1832176 w 6913410"/>
                <a:gd name="connsiteY44" fmla="*/ 32191 h 585247"/>
                <a:gd name="connsiteX45" fmla="*/ 1905679 w 6913410"/>
                <a:gd name="connsiteY45" fmla="*/ 0 h 585247"/>
                <a:gd name="connsiteX46" fmla="*/ 1979142 w 6913410"/>
                <a:gd name="connsiteY46" fmla="*/ 32191 h 585247"/>
                <a:gd name="connsiteX47" fmla="*/ 1989869 w 6913410"/>
                <a:gd name="connsiteY47" fmla="*/ 43500 h 585247"/>
                <a:gd name="connsiteX48" fmla="*/ 2037269 w 6913410"/>
                <a:gd name="connsiteY48" fmla="*/ 71472 h 585247"/>
                <a:gd name="connsiteX49" fmla="*/ 2084628 w 6913410"/>
                <a:gd name="connsiteY49" fmla="*/ 43500 h 585247"/>
                <a:gd name="connsiteX50" fmla="*/ 2095356 w 6913410"/>
                <a:gd name="connsiteY50" fmla="*/ 32191 h 585247"/>
                <a:gd name="connsiteX51" fmla="*/ 2168859 w 6913410"/>
                <a:gd name="connsiteY51" fmla="*/ 0 h 585247"/>
                <a:gd name="connsiteX52" fmla="*/ 2242322 w 6913410"/>
                <a:gd name="connsiteY52" fmla="*/ 32191 h 585247"/>
                <a:gd name="connsiteX53" fmla="*/ 2253049 w 6913410"/>
                <a:gd name="connsiteY53" fmla="*/ 43500 h 585247"/>
                <a:gd name="connsiteX54" fmla="*/ 2300448 w 6913410"/>
                <a:gd name="connsiteY54" fmla="*/ 71472 h 585247"/>
                <a:gd name="connsiteX55" fmla="*/ 2347808 w 6913410"/>
                <a:gd name="connsiteY55" fmla="*/ 43500 h 585247"/>
                <a:gd name="connsiteX56" fmla="*/ 2358536 w 6913410"/>
                <a:gd name="connsiteY56" fmla="*/ 32191 h 585247"/>
                <a:gd name="connsiteX57" fmla="*/ 2432038 w 6913410"/>
                <a:gd name="connsiteY57" fmla="*/ 0 h 585247"/>
                <a:gd name="connsiteX58" fmla="*/ 2505501 w 6913410"/>
                <a:gd name="connsiteY58" fmla="*/ 32191 h 585247"/>
                <a:gd name="connsiteX59" fmla="*/ 2516229 w 6913410"/>
                <a:gd name="connsiteY59" fmla="*/ 43500 h 585247"/>
                <a:gd name="connsiteX60" fmla="*/ 2563588 w 6913410"/>
                <a:gd name="connsiteY60" fmla="*/ 71472 h 585247"/>
                <a:gd name="connsiteX61" fmla="*/ 2610988 w 6913410"/>
                <a:gd name="connsiteY61" fmla="*/ 43500 h 585247"/>
                <a:gd name="connsiteX62" fmla="*/ 2621715 w 6913410"/>
                <a:gd name="connsiteY62" fmla="*/ 32191 h 585247"/>
                <a:gd name="connsiteX63" fmla="*/ 2695218 w 6913410"/>
                <a:gd name="connsiteY63" fmla="*/ 0 h 585247"/>
                <a:gd name="connsiteX64" fmla="*/ 2768681 w 6913410"/>
                <a:gd name="connsiteY64" fmla="*/ 32191 h 585247"/>
                <a:gd name="connsiteX65" fmla="*/ 2779409 w 6913410"/>
                <a:gd name="connsiteY65" fmla="*/ 43500 h 585247"/>
                <a:gd name="connsiteX66" fmla="*/ 2826768 w 6913410"/>
                <a:gd name="connsiteY66" fmla="*/ 71472 h 585247"/>
                <a:gd name="connsiteX67" fmla="*/ 2874168 w 6913410"/>
                <a:gd name="connsiteY67" fmla="*/ 43500 h 585247"/>
                <a:gd name="connsiteX68" fmla="*/ 2884895 w 6913410"/>
                <a:gd name="connsiteY68" fmla="*/ 32191 h 585247"/>
                <a:gd name="connsiteX69" fmla="*/ 2958358 w 6913410"/>
                <a:gd name="connsiteY69" fmla="*/ 0 h 585247"/>
                <a:gd name="connsiteX70" fmla="*/ 3031861 w 6913410"/>
                <a:gd name="connsiteY70" fmla="*/ 32191 h 585247"/>
                <a:gd name="connsiteX71" fmla="*/ 3042588 w 6913410"/>
                <a:gd name="connsiteY71" fmla="*/ 43500 h 585247"/>
                <a:gd name="connsiteX72" fmla="*/ 3089988 w 6913410"/>
                <a:gd name="connsiteY72" fmla="*/ 71472 h 585247"/>
                <a:gd name="connsiteX73" fmla="*/ 3137347 w 6913410"/>
                <a:gd name="connsiteY73" fmla="*/ 43500 h 585247"/>
                <a:gd name="connsiteX74" fmla="*/ 3148075 w 6913410"/>
                <a:gd name="connsiteY74" fmla="*/ 32191 h 585247"/>
                <a:gd name="connsiteX75" fmla="*/ 3221578 w 6913410"/>
                <a:gd name="connsiteY75" fmla="*/ 0 h 585247"/>
                <a:gd name="connsiteX76" fmla="*/ 3295041 w 6913410"/>
                <a:gd name="connsiteY76" fmla="*/ 32191 h 585247"/>
                <a:gd name="connsiteX77" fmla="*/ 3305768 w 6913410"/>
                <a:gd name="connsiteY77" fmla="*/ 43500 h 585247"/>
                <a:gd name="connsiteX78" fmla="*/ 3353168 w 6913410"/>
                <a:gd name="connsiteY78" fmla="*/ 71472 h 585247"/>
                <a:gd name="connsiteX79" fmla="*/ 3400527 w 6913410"/>
                <a:gd name="connsiteY79" fmla="*/ 43500 h 585247"/>
                <a:gd name="connsiteX80" fmla="*/ 3411255 w 6913410"/>
                <a:gd name="connsiteY80" fmla="*/ 32191 h 585247"/>
                <a:gd name="connsiteX81" fmla="*/ 3484718 w 6913410"/>
                <a:gd name="connsiteY81" fmla="*/ 0 h 585247"/>
                <a:gd name="connsiteX82" fmla="*/ 3558221 w 6913410"/>
                <a:gd name="connsiteY82" fmla="*/ 32191 h 585247"/>
                <a:gd name="connsiteX83" fmla="*/ 3568948 w 6913410"/>
                <a:gd name="connsiteY83" fmla="*/ 43500 h 585247"/>
                <a:gd name="connsiteX84" fmla="*/ 3616347 w 6913410"/>
                <a:gd name="connsiteY84" fmla="*/ 71472 h 585247"/>
                <a:gd name="connsiteX85" fmla="*/ 3663707 w 6913410"/>
                <a:gd name="connsiteY85" fmla="*/ 43500 h 585247"/>
                <a:gd name="connsiteX86" fmla="*/ 3674435 w 6913410"/>
                <a:gd name="connsiteY86" fmla="*/ 32191 h 585247"/>
                <a:gd name="connsiteX87" fmla="*/ 3747938 w 6913410"/>
                <a:gd name="connsiteY87" fmla="*/ 0 h 585247"/>
                <a:gd name="connsiteX88" fmla="*/ 3821401 w 6913410"/>
                <a:gd name="connsiteY88" fmla="*/ 32191 h 585247"/>
                <a:gd name="connsiteX89" fmla="*/ 3832128 w 6913410"/>
                <a:gd name="connsiteY89" fmla="*/ 43500 h 585247"/>
                <a:gd name="connsiteX90" fmla="*/ 3879527 w 6913410"/>
                <a:gd name="connsiteY90" fmla="*/ 71472 h 585247"/>
                <a:gd name="connsiteX91" fmla="*/ 3926887 w 6913410"/>
                <a:gd name="connsiteY91" fmla="*/ 43500 h 585247"/>
                <a:gd name="connsiteX92" fmla="*/ 3937614 w 6913410"/>
                <a:gd name="connsiteY92" fmla="*/ 32191 h 585247"/>
                <a:gd name="connsiteX93" fmla="*/ 4011117 w 6913410"/>
                <a:gd name="connsiteY93" fmla="*/ 0 h 585247"/>
                <a:gd name="connsiteX94" fmla="*/ 4084620 w 6913410"/>
                <a:gd name="connsiteY94" fmla="*/ 32191 h 585247"/>
                <a:gd name="connsiteX95" fmla="*/ 4095348 w 6913410"/>
                <a:gd name="connsiteY95" fmla="*/ 43500 h 585247"/>
                <a:gd name="connsiteX96" fmla="*/ 4142707 w 6913410"/>
                <a:gd name="connsiteY96" fmla="*/ 71472 h 585247"/>
                <a:gd name="connsiteX97" fmla="*/ 4190107 w 6913410"/>
                <a:gd name="connsiteY97" fmla="*/ 43500 h 585247"/>
                <a:gd name="connsiteX98" fmla="*/ 4200834 w 6913410"/>
                <a:gd name="connsiteY98" fmla="*/ 32191 h 585247"/>
                <a:gd name="connsiteX99" fmla="*/ 4274297 w 6913410"/>
                <a:gd name="connsiteY99" fmla="*/ 0 h 585247"/>
                <a:gd name="connsiteX100" fmla="*/ 4347800 w 6913410"/>
                <a:gd name="connsiteY100" fmla="*/ 32191 h 585247"/>
                <a:gd name="connsiteX101" fmla="*/ 4358528 w 6913410"/>
                <a:gd name="connsiteY101" fmla="*/ 43500 h 585247"/>
                <a:gd name="connsiteX102" fmla="*/ 4405887 w 6913410"/>
                <a:gd name="connsiteY102" fmla="*/ 71472 h 585247"/>
                <a:gd name="connsiteX103" fmla="*/ 4453286 w 6913410"/>
                <a:gd name="connsiteY103" fmla="*/ 43500 h 585247"/>
                <a:gd name="connsiteX104" fmla="*/ 4464014 w 6913410"/>
                <a:gd name="connsiteY104" fmla="*/ 32191 h 585247"/>
                <a:gd name="connsiteX105" fmla="*/ 4537477 w 6913410"/>
                <a:gd name="connsiteY105" fmla="*/ 0 h 585247"/>
                <a:gd name="connsiteX106" fmla="*/ 4610940 w 6913410"/>
                <a:gd name="connsiteY106" fmla="*/ 32191 h 585247"/>
                <a:gd name="connsiteX107" fmla="*/ 4621668 w 6913410"/>
                <a:gd name="connsiteY107" fmla="*/ 43500 h 585247"/>
                <a:gd name="connsiteX108" fmla="*/ 4669067 w 6913410"/>
                <a:gd name="connsiteY108" fmla="*/ 71472 h 585247"/>
                <a:gd name="connsiteX109" fmla="*/ 4716426 w 6913410"/>
                <a:gd name="connsiteY109" fmla="*/ 43500 h 585247"/>
                <a:gd name="connsiteX110" fmla="*/ 4727154 w 6913410"/>
                <a:gd name="connsiteY110" fmla="*/ 32191 h 585247"/>
                <a:gd name="connsiteX111" fmla="*/ 4800617 w 6913410"/>
                <a:gd name="connsiteY111" fmla="*/ 0 h 585247"/>
                <a:gd name="connsiteX112" fmla="*/ 4874120 w 6913410"/>
                <a:gd name="connsiteY112" fmla="*/ 32191 h 585247"/>
                <a:gd name="connsiteX113" fmla="*/ 4884847 w 6913410"/>
                <a:gd name="connsiteY113" fmla="*/ 43500 h 585247"/>
                <a:gd name="connsiteX114" fmla="*/ 4932247 w 6913410"/>
                <a:gd name="connsiteY114" fmla="*/ 71472 h 585247"/>
                <a:gd name="connsiteX115" fmla="*/ 4979606 w 6913410"/>
                <a:gd name="connsiteY115" fmla="*/ 43500 h 585247"/>
                <a:gd name="connsiteX116" fmla="*/ 4990334 w 6913410"/>
                <a:gd name="connsiteY116" fmla="*/ 32191 h 585247"/>
                <a:gd name="connsiteX117" fmla="*/ 5063837 w 6913410"/>
                <a:gd name="connsiteY117" fmla="*/ 0 h 585247"/>
                <a:gd name="connsiteX118" fmla="*/ 5137300 w 6913410"/>
                <a:gd name="connsiteY118" fmla="*/ 32191 h 585247"/>
                <a:gd name="connsiteX119" fmla="*/ 5148027 w 6913410"/>
                <a:gd name="connsiteY119" fmla="*/ 43500 h 585247"/>
                <a:gd name="connsiteX120" fmla="*/ 5195387 w 6913410"/>
                <a:gd name="connsiteY120" fmla="*/ 71472 h 585247"/>
                <a:gd name="connsiteX121" fmla="*/ 5242786 w 6913410"/>
                <a:gd name="connsiteY121" fmla="*/ 43500 h 585247"/>
                <a:gd name="connsiteX122" fmla="*/ 5253514 w 6913410"/>
                <a:gd name="connsiteY122" fmla="*/ 32191 h 585247"/>
                <a:gd name="connsiteX123" fmla="*/ 5326977 w 6913410"/>
                <a:gd name="connsiteY123" fmla="*/ 0 h 585247"/>
                <a:gd name="connsiteX124" fmla="*/ 5400480 w 6913410"/>
                <a:gd name="connsiteY124" fmla="*/ 32191 h 585247"/>
                <a:gd name="connsiteX125" fmla="*/ 5411207 w 6913410"/>
                <a:gd name="connsiteY125" fmla="*/ 43500 h 585247"/>
                <a:gd name="connsiteX126" fmla="*/ 5458567 w 6913410"/>
                <a:gd name="connsiteY126" fmla="*/ 71472 h 585247"/>
                <a:gd name="connsiteX127" fmla="*/ 5505966 w 6913410"/>
                <a:gd name="connsiteY127" fmla="*/ 43500 h 585247"/>
                <a:gd name="connsiteX128" fmla="*/ 5516694 w 6913410"/>
                <a:gd name="connsiteY128" fmla="*/ 32191 h 585247"/>
                <a:gd name="connsiteX129" fmla="*/ 5590157 w 6913410"/>
                <a:gd name="connsiteY129" fmla="*/ 0 h 585247"/>
                <a:gd name="connsiteX130" fmla="*/ 5663659 w 6913410"/>
                <a:gd name="connsiteY130" fmla="*/ 32191 h 585247"/>
                <a:gd name="connsiteX131" fmla="*/ 5674387 w 6913410"/>
                <a:gd name="connsiteY131" fmla="*/ 43500 h 585247"/>
                <a:gd name="connsiteX132" fmla="*/ 5721786 w 6913410"/>
                <a:gd name="connsiteY132" fmla="*/ 71472 h 585247"/>
                <a:gd name="connsiteX133" fmla="*/ 5769146 w 6913410"/>
                <a:gd name="connsiteY133" fmla="*/ 43500 h 585247"/>
                <a:gd name="connsiteX134" fmla="*/ 5779873 w 6913410"/>
                <a:gd name="connsiteY134" fmla="*/ 32191 h 585247"/>
                <a:gd name="connsiteX135" fmla="*/ 5853376 w 6913410"/>
                <a:gd name="connsiteY135" fmla="*/ 0 h 585247"/>
                <a:gd name="connsiteX136" fmla="*/ 5926839 w 6913410"/>
                <a:gd name="connsiteY136" fmla="*/ 32191 h 585247"/>
                <a:gd name="connsiteX137" fmla="*/ 5937566 w 6913410"/>
                <a:gd name="connsiteY137" fmla="*/ 43500 h 585247"/>
                <a:gd name="connsiteX138" fmla="*/ 5984966 w 6913410"/>
                <a:gd name="connsiteY138" fmla="*/ 71472 h 585247"/>
                <a:gd name="connsiteX139" fmla="*/ 6032326 w 6913410"/>
                <a:gd name="connsiteY139" fmla="*/ 43500 h 585247"/>
                <a:gd name="connsiteX140" fmla="*/ 6043053 w 6913410"/>
                <a:gd name="connsiteY140" fmla="*/ 32191 h 585247"/>
                <a:gd name="connsiteX141" fmla="*/ 6116556 w 6913410"/>
                <a:gd name="connsiteY141" fmla="*/ 0 h 585247"/>
                <a:gd name="connsiteX142" fmla="*/ 6190059 w 6913410"/>
                <a:gd name="connsiteY142" fmla="*/ 32191 h 585247"/>
                <a:gd name="connsiteX143" fmla="*/ 6200786 w 6913410"/>
                <a:gd name="connsiteY143" fmla="*/ 43500 h 585247"/>
                <a:gd name="connsiteX144" fmla="*/ 6248146 w 6913410"/>
                <a:gd name="connsiteY144" fmla="*/ 71472 h 585247"/>
                <a:gd name="connsiteX145" fmla="*/ 6295545 w 6913410"/>
                <a:gd name="connsiteY145" fmla="*/ 43500 h 585247"/>
                <a:gd name="connsiteX146" fmla="*/ 6306273 w 6913410"/>
                <a:gd name="connsiteY146" fmla="*/ 32191 h 585247"/>
                <a:gd name="connsiteX147" fmla="*/ 6379775 w 6913410"/>
                <a:gd name="connsiteY147" fmla="*/ 0 h 585247"/>
                <a:gd name="connsiteX148" fmla="*/ 6453239 w 6913410"/>
                <a:gd name="connsiteY148" fmla="*/ 32191 h 585247"/>
                <a:gd name="connsiteX149" fmla="*/ 6463966 w 6913410"/>
                <a:gd name="connsiteY149" fmla="*/ 43500 h 585247"/>
                <a:gd name="connsiteX150" fmla="*/ 6511365 w 6913410"/>
                <a:gd name="connsiteY150" fmla="*/ 71472 h 585247"/>
                <a:gd name="connsiteX151" fmla="*/ 6558765 w 6913410"/>
                <a:gd name="connsiteY151" fmla="*/ 43500 h 585247"/>
                <a:gd name="connsiteX152" fmla="*/ 6569492 w 6913410"/>
                <a:gd name="connsiteY152" fmla="*/ 32191 h 585247"/>
                <a:gd name="connsiteX153" fmla="*/ 6642995 w 6913410"/>
                <a:gd name="connsiteY153" fmla="*/ 0 h 585247"/>
                <a:gd name="connsiteX154" fmla="*/ 6716458 w 6913410"/>
                <a:gd name="connsiteY154" fmla="*/ 32191 h 585247"/>
                <a:gd name="connsiteX155" fmla="*/ 6727185 w 6913410"/>
                <a:gd name="connsiteY155" fmla="*/ 43500 h 585247"/>
                <a:gd name="connsiteX156" fmla="*/ 6774585 w 6913410"/>
                <a:gd name="connsiteY156" fmla="*/ 71472 h 585247"/>
                <a:gd name="connsiteX157" fmla="*/ 6821945 w 6913410"/>
                <a:gd name="connsiteY157" fmla="*/ 43500 h 585247"/>
                <a:gd name="connsiteX158" fmla="*/ 6832672 w 6913410"/>
                <a:gd name="connsiteY158" fmla="*/ 32191 h 585247"/>
                <a:gd name="connsiteX159" fmla="*/ 6906175 w 6913410"/>
                <a:gd name="connsiteY159" fmla="*/ 0 h 585247"/>
                <a:gd name="connsiteX160" fmla="*/ 6913410 w 6913410"/>
                <a:gd name="connsiteY160" fmla="*/ 1637 h 585247"/>
                <a:gd name="connsiteX161" fmla="*/ 6913410 w 6913410"/>
                <a:gd name="connsiteY161" fmla="*/ 585247 h 585247"/>
                <a:gd name="connsiteX162" fmla="*/ 55553 w 6913410"/>
                <a:gd name="connsiteY162" fmla="*/ 585247 h 585247"/>
                <a:gd name="connsiteX0" fmla="*/ 6871 w 6864728"/>
                <a:gd name="connsiteY0" fmla="*/ 585247 h 585247"/>
                <a:gd name="connsiteX1" fmla="*/ 6871 w 6864728"/>
                <a:gd name="connsiteY1" fmla="*/ 32191 h 585247"/>
                <a:gd name="connsiteX2" fmla="*/ 0 w 6864728"/>
                <a:gd name="connsiteY2" fmla="*/ 19491 h 585247"/>
                <a:gd name="connsiteX3" fmla="*/ 14817 w 6864728"/>
                <a:gd name="connsiteY3" fmla="*/ 0 h 585247"/>
                <a:gd name="connsiteX4" fmla="*/ 88320 w 6864728"/>
                <a:gd name="connsiteY4" fmla="*/ 32191 h 585247"/>
                <a:gd name="connsiteX5" fmla="*/ 99048 w 6864728"/>
                <a:gd name="connsiteY5" fmla="*/ 43500 h 585247"/>
                <a:gd name="connsiteX6" fmla="*/ 146407 w 6864728"/>
                <a:gd name="connsiteY6" fmla="*/ 71472 h 585247"/>
                <a:gd name="connsiteX7" fmla="*/ 193767 w 6864728"/>
                <a:gd name="connsiteY7" fmla="*/ 43500 h 585247"/>
                <a:gd name="connsiteX8" fmla="*/ 204494 w 6864728"/>
                <a:gd name="connsiteY8" fmla="*/ 32191 h 585247"/>
                <a:gd name="connsiteX9" fmla="*/ 277997 w 6864728"/>
                <a:gd name="connsiteY9" fmla="*/ 0 h 585247"/>
                <a:gd name="connsiteX10" fmla="*/ 351460 w 6864728"/>
                <a:gd name="connsiteY10" fmla="*/ 32191 h 585247"/>
                <a:gd name="connsiteX11" fmla="*/ 362188 w 6864728"/>
                <a:gd name="connsiteY11" fmla="*/ 43500 h 585247"/>
                <a:gd name="connsiteX12" fmla="*/ 409547 w 6864728"/>
                <a:gd name="connsiteY12" fmla="*/ 71472 h 585247"/>
                <a:gd name="connsiteX13" fmla="*/ 456947 w 6864728"/>
                <a:gd name="connsiteY13" fmla="*/ 43500 h 585247"/>
                <a:gd name="connsiteX14" fmla="*/ 467674 w 6864728"/>
                <a:gd name="connsiteY14" fmla="*/ 32191 h 585247"/>
                <a:gd name="connsiteX15" fmla="*/ 541137 w 6864728"/>
                <a:gd name="connsiteY15" fmla="*/ 0 h 585247"/>
                <a:gd name="connsiteX16" fmla="*/ 614640 w 6864728"/>
                <a:gd name="connsiteY16" fmla="*/ 32191 h 585247"/>
                <a:gd name="connsiteX17" fmla="*/ 625367 w 6864728"/>
                <a:gd name="connsiteY17" fmla="*/ 43500 h 585247"/>
                <a:gd name="connsiteX18" fmla="*/ 672727 w 6864728"/>
                <a:gd name="connsiteY18" fmla="*/ 71472 h 585247"/>
                <a:gd name="connsiteX19" fmla="*/ 720087 w 6864728"/>
                <a:gd name="connsiteY19" fmla="*/ 43500 h 585247"/>
                <a:gd name="connsiteX20" fmla="*/ 730814 w 6864728"/>
                <a:gd name="connsiteY20" fmla="*/ 32191 h 585247"/>
                <a:gd name="connsiteX21" fmla="*/ 804317 w 6864728"/>
                <a:gd name="connsiteY21" fmla="*/ 0 h 585247"/>
                <a:gd name="connsiteX22" fmla="*/ 877780 w 6864728"/>
                <a:gd name="connsiteY22" fmla="*/ 32191 h 585247"/>
                <a:gd name="connsiteX23" fmla="*/ 888508 w 6864728"/>
                <a:gd name="connsiteY23" fmla="*/ 43500 h 585247"/>
                <a:gd name="connsiteX24" fmla="*/ 935907 w 6864728"/>
                <a:gd name="connsiteY24" fmla="*/ 71472 h 585247"/>
                <a:gd name="connsiteX25" fmla="*/ 983267 w 6864728"/>
                <a:gd name="connsiteY25" fmla="*/ 43500 h 585247"/>
                <a:gd name="connsiteX26" fmla="*/ 993994 w 6864728"/>
                <a:gd name="connsiteY26" fmla="*/ 32191 h 585247"/>
                <a:gd name="connsiteX27" fmla="*/ 1067457 w 6864728"/>
                <a:gd name="connsiteY27" fmla="*/ 0 h 585247"/>
                <a:gd name="connsiteX28" fmla="*/ 1140960 w 6864728"/>
                <a:gd name="connsiteY28" fmla="*/ 32191 h 585247"/>
                <a:gd name="connsiteX29" fmla="*/ 1151687 w 6864728"/>
                <a:gd name="connsiteY29" fmla="*/ 43500 h 585247"/>
                <a:gd name="connsiteX30" fmla="*/ 1199047 w 6864728"/>
                <a:gd name="connsiteY30" fmla="*/ 71472 h 585247"/>
                <a:gd name="connsiteX31" fmla="*/ 1246446 w 6864728"/>
                <a:gd name="connsiteY31" fmla="*/ 43500 h 585247"/>
                <a:gd name="connsiteX32" fmla="*/ 1257174 w 6864728"/>
                <a:gd name="connsiteY32" fmla="*/ 32191 h 585247"/>
                <a:gd name="connsiteX33" fmla="*/ 1330637 w 6864728"/>
                <a:gd name="connsiteY33" fmla="*/ 0 h 585247"/>
                <a:gd name="connsiteX34" fmla="*/ 1404140 w 6864728"/>
                <a:gd name="connsiteY34" fmla="*/ 32191 h 585247"/>
                <a:gd name="connsiteX35" fmla="*/ 1414867 w 6864728"/>
                <a:gd name="connsiteY35" fmla="*/ 43500 h 585247"/>
                <a:gd name="connsiteX36" fmla="*/ 1462227 w 6864728"/>
                <a:gd name="connsiteY36" fmla="*/ 71472 h 585247"/>
                <a:gd name="connsiteX37" fmla="*/ 1509587 w 6864728"/>
                <a:gd name="connsiteY37" fmla="*/ 43500 h 585247"/>
                <a:gd name="connsiteX38" fmla="*/ 1520314 w 6864728"/>
                <a:gd name="connsiteY38" fmla="*/ 32191 h 585247"/>
                <a:gd name="connsiteX39" fmla="*/ 1593817 w 6864728"/>
                <a:gd name="connsiteY39" fmla="*/ 0 h 585247"/>
                <a:gd name="connsiteX40" fmla="*/ 1667320 w 6864728"/>
                <a:gd name="connsiteY40" fmla="*/ 32191 h 585247"/>
                <a:gd name="connsiteX41" fmla="*/ 1678047 w 6864728"/>
                <a:gd name="connsiteY41" fmla="*/ 43500 h 585247"/>
                <a:gd name="connsiteX42" fmla="*/ 1725407 w 6864728"/>
                <a:gd name="connsiteY42" fmla="*/ 71472 h 585247"/>
                <a:gd name="connsiteX43" fmla="*/ 1772766 w 6864728"/>
                <a:gd name="connsiteY43" fmla="*/ 43500 h 585247"/>
                <a:gd name="connsiteX44" fmla="*/ 1783494 w 6864728"/>
                <a:gd name="connsiteY44" fmla="*/ 32191 h 585247"/>
                <a:gd name="connsiteX45" fmla="*/ 1856997 w 6864728"/>
                <a:gd name="connsiteY45" fmla="*/ 0 h 585247"/>
                <a:gd name="connsiteX46" fmla="*/ 1930460 w 6864728"/>
                <a:gd name="connsiteY46" fmla="*/ 32191 h 585247"/>
                <a:gd name="connsiteX47" fmla="*/ 1941187 w 6864728"/>
                <a:gd name="connsiteY47" fmla="*/ 43500 h 585247"/>
                <a:gd name="connsiteX48" fmla="*/ 1988587 w 6864728"/>
                <a:gd name="connsiteY48" fmla="*/ 71472 h 585247"/>
                <a:gd name="connsiteX49" fmla="*/ 2035946 w 6864728"/>
                <a:gd name="connsiteY49" fmla="*/ 43500 h 585247"/>
                <a:gd name="connsiteX50" fmla="*/ 2046674 w 6864728"/>
                <a:gd name="connsiteY50" fmla="*/ 32191 h 585247"/>
                <a:gd name="connsiteX51" fmla="*/ 2120177 w 6864728"/>
                <a:gd name="connsiteY51" fmla="*/ 0 h 585247"/>
                <a:gd name="connsiteX52" fmla="*/ 2193640 w 6864728"/>
                <a:gd name="connsiteY52" fmla="*/ 32191 h 585247"/>
                <a:gd name="connsiteX53" fmla="*/ 2204367 w 6864728"/>
                <a:gd name="connsiteY53" fmla="*/ 43500 h 585247"/>
                <a:gd name="connsiteX54" fmla="*/ 2251766 w 6864728"/>
                <a:gd name="connsiteY54" fmla="*/ 71472 h 585247"/>
                <a:gd name="connsiteX55" fmla="*/ 2299126 w 6864728"/>
                <a:gd name="connsiteY55" fmla="*/ 43500 h 585247"/>
                <a:gd name="connsiteX56" fmla="*/ 2309854 w 6864728"/>
                <a:gd name="connsiteY56" fmla="*/ 32191 h 585247"/>
                <a:gd name="connsiteX57" fmla="*/ 2383356 w 6864728"/>
                <a:gd name="connsiteY57" fmla="*/ 0 h 585247"/>
                <a:gd name="connsiteX58" fmla="*/ 2456819 w 6864728"/>
                <a:gd name="connsiteY58" fmla="*/ 32191 h 585247"/>
                <a:gd name="connsiteX59" fmla="*/ 2467547 w 6864728"/>
                <a:gd name="connsiteY59" fmla="*/ 43500 h 585247"/>
                <a:gd name="connsiteX60" fmla="*/ 2514906 w 6864728"/>
                <a:gd name="connsiteY60" fmla="*/ 71472 h 585247"/>
                <a:gd name="connsiteX61" fmla="*/ 2562306 w 6864728"/>
                <a:gd name="connsiteY61" fmla="*/ 43500 h 585247"/>
                <a:gd name="connsiteX62" fmla="*/ 2573033 w 6864728"/>
                <a:gd name="connsiteY62" fmla="*/ 32191 h 585247"/>
                <a:gd name="connsiteX63" fmla="*/ 2646536 w 6864728"/>
                <a:gd name="connsiteY63" fmla="*/ 0 h 585247"/>
                <a:gd name="connsiteX64" fmla="*/ 2719999 w 6864728"/>
                <a:gd name="connsiteY64" fmla="*/ 32191 h 585247"/>
                <a:gd name="connsiteX65" fmla="*/ 2730727 w 6864728"/>
                <a:gd name="connsiteY65" fmla="*/ 43500 h 585247"/>
                <a:gd name="connsiteX66" fmla="*/ 2778086 w 6864728"/>
                <a:gd name="connsiteY66" fmla="*/ 71472 h 585247"/>
                <a:gd name="connsiteX67" fmla="*/ 2825486 w 6864728"/>
                <a:gd name="connsiteY67" fmla="*/ 43500 h 585247"/>
                <a:gd name="connsiteX68" fmla="*/ 2836213 w 6864728"/>
                <a:gd name="connsiteY68" fmla="*/ 32191 h 585247"/>
                <a:gd name="connsiteX69" fmla="*/ 2909676 w 6864728"/>
                <a:gd name="connsiteY69" fmla="*/ 0 h 585247"/>
                <a:gd name="connsiteX70" fmla="*/ 2983179 w 6864728"/>
                <a:gd name="connsiteY70" fmla="*/ 32191 h 585247"/>
                <a:gd name="connsiteX71" fmla="*/ 2993906 w 6864728"/>
                <a:gd name="connsiteY71" fmla="*/ 43500 h 585247"/>
                <a:gd name="connsiteX72" fmla="*/ 3041306 w 6864728"/>
                <a:gd name="connsiteY72" fmla="*/ 71472 h 585247"/>
                <a:gd name="connsiteX73" fmla="*/ 3088665 w 6864728"/>
                <a:gd name="connsiteY73" fmla="*/ 43500 h 585247"/>
                <a:gd name="connsiteX74" fmla="*/ 3099393 w 6864728"/>
                <a:gd name="connsiteY74" fmla="*/ 32191 h 585247"/>
                <a:gd name="connsiteX75" fmla="*/ 3172896 w 6864728"/>
                <a:gd name="connsiteY75" fmla="*/ 0 h 585247"/>
                <a:gd name="connsiteX76" fmla="*/ 3246359 w 6864728"/>
                <a:gd name="connsiteY76" fmla="*/ 32191 h 585247"/>
                <a:gd name="connsiteX77" fmla="*/ 3257086 w 6864728"/>
                <a:gd name="connsiteY77" fmla="*/ 43500 h 585247"/>
                <a:gd name="connsiteX78" fmla="*/ 3304486 w 6864728"/>
                <a:gd name="connsiteY78" fmla="*/ 71472 h 585247"/>
                <a:gd name="connsiteX79" fmla="*/ 3351845 w 6864728"/>
                <a:gd name="connsiteY79" fmla="*/ 43500 h 585247"/>
                <a:gd name="connsiteX80" fmla="*/ 3362573 w 6864728"/>
                <a:gd name="connsiteY80" fmla="*/ 32191 h 585247"/>
                <a:gd name="connsiteX81" fmla="*/ 3436036 w 6864728"/>
                <a:gd name="connsiteY81" fmla="*/ 0 h 585247"/>
                <a:gd name="connsiteX82" fmla="*/ 3509539 w 6864728"/>
                <a:gd name="connsiteY82" fmla="*/ 32191 h 585247"/>
                <a:gd name="connsiteX83" fmla="*/ 3520266 w 6864728"/>
                <a:gd name="connsiteY83" fmla="*/ 43500 h 585247"/>
                <a:gd name="connsiteX84" fmla="*/ 3567665 w 6864728"/>
                <a:gd name="connsiteY84" fmla="*/ 71472 h 585247"/>
                <a:gd name="connsiteX85" fmla="*/ 3615025 w 6864728"/>
                <a:gd name="connsiteY85" fmla="*/ 43500 h 585247"/>
                <a:gd name="connsiteX86" fmla="*/ 3625753 w 6864728"/>
                <a:gd name="connsiteY86" fmla="*/ 32191 h 585247"/>
                <a:gd name="connsiteX87" fmla="*/ 3699256 w 6864728"/>
                <a:gd name="connsiteY87" fmla="*/ 0 h 585247"/>
                <a:gd name="connsiteX88" fmla="*/ 3772719 w 6864728"/>
                <a:gd name="connsiteY88" fmla="*/ 32191 h 585247"/>
                <a:gd name="connsiteX89" fmla="*/ 3783446 w 6864728"/>
                <a:gd name="connsiteY89" fmla="*/ 43500 h 585247"/>
                <a:gd name="connsiteX90" fmla="*/ 3830845 w 6864728"/>
                <a:gd name="connsiteY90" fmla="*/ 71472 h 585247"/>
                <a:gd name="connsiteX91" fmla="*/ 3878205 w 6864728"/>
                <a:gd name="connsiteY91" fmla="*/ 43500 h 585247"/>
                <a:gd name="connsiteX92" fmla="*/ 3888932 w 6864728"/>
                <a:gd name="connsiteY92" fmla="*/ 32191 h 585247"/>
                <a:gd name="connsiteX93" fmla="*/ 3962435 w 6864728"/>
                <a:gd name="connsiteY93" fmla="*/ 0 h 585247"/>
                <a:gd name="connsiteX94" fmla="*/ 4035938 w 6864728"/>
                <a:gd name="connsiteY94" fmla="*/ 32191 h 585247"/>
                <a:gd name="connsiteX95" fmla="*/ 4046666 w 6864728"/>
                <a:gd name="connsiteY95" fmla="*/ 43500 h 585247"/>
                <a:gd name="connsiteX96" fmla="*/ 4094025 w 6864728"/>
                <a:gd name="connsiteY96" fmla="*/ 71472 h 585247"/>
                <a:gd name="connsiteX97" fmla="*/ 4141425 w 6864728"/>
                <a:gd name="connsiteY97" fmla="*/ 43500 h 585247"/>
                <a:gd name="connsiteX98" fmla="*/ 4152152 w 6864728"/>
                <a:gd name="connsiteY98" fmla="*/ 32191 h 585247"/>
                <a:gd name="connsiteX99" fmla="*/ 4225615 w 6864728"/>
                <a:gd name="connsiteY99" fmla="*/ 0 h 585247"/>
                <a:gd name="connsiteX100" fmla="*/ 4299118 w 6864728"/>
                <a:gd name="connsiteY100" fmla="*/ 32191 h 585247"/>
                <a:gd name="connsiteX101" fmla="*/ 4309846 w 6864728"/>
                <a:gd name="connsiteY101" fmla="*/ 43500 h 585247"/>
                <a:gd name="connsiteX102" fmla="*/ 4357205 w 6864728"/>
                <a:gd name="connsiteY102" fmla="*/ 71472 h 585247"/>
                <a:gd name="connsiteX103" fmla="*/ 4404604 w 6864728"/>
                <a:gd name="connsiteY103" fmla="*/ 43500 h 585247"/>
                <a:gd name="connsiteX104" fmla="*/ 4415332 w 6864728"/>
                <a:gd name="connsiteY104" fmla="*/ 32191 h 585247"/>
                <a:gd name="connsiteX105" fmla="*/ 4488795 w 6864728"/>
                <a:gd name="connsiteY105" fmla="*/ 0 h 585247"/>
                <a:gd name="connsiteX106" fmla="*/ 4562258 w 6864728"/>
                <a:gd name="connsiteY106" fmla="*/ 32191 h 585247"/>
                <a:gd name="connsiteX107" fmla="*/ 4572986 w 6864728"/>
                <a:gd name="connsiteY107" fmla="*/ 43500 h 585247"/>
                <a:gd name="connsiteX108" fmla="*/ 4620385 w 6864728"/>
                <a:gd name="connsiteY108" fmla="*/ 71472 h 585247"/>
                <a:gd name="connsiteX109" fmla="*/ 4667744 w 6864728"/>
                <a:gd name="connsiteY109" fmla="*/ 43500 h 585247"/>
                <a:gd name="connsiteX110" fmla="*/ 4678472 w 6864728"/>
                <a:gd name="connsiteY110" fmla="*/ 32191 h 585247"/>
                <a:gd name="connsiteX111" fmla="*/ 4751935 w 6864728"/>
                <a:gd name="connsiteY111" fmla="*/ 0 h 585247"/>
                <a:gd name="connsiteX112" fmla="*/ 4825438 w 6864728"/>
                <a:gd name="connsiteY112" fmla="*/ 32191 h 585247"/>
                <a:gd name="connsiteX113" fmla="*/ 4836165 w 6864728"/>
                <a:gd name="connsiteY113" fmla="*/ 43500 h 585247"/>
                <a:gd name="connsiteX114" fmla="*/ 4883565 w 6864728"/>
                <a:gd name="connsiteY114" fmla="*/ 71472 h 585247"/>
                <a:gd name="connsiteX115" fmla="*/ 4930924 w 6864728"/>
                <a:gd name="connsiteY115" fmla="*/ 43500 h 585247"/>
                <a:gd name="connsiteX116" fmla="*/ 4941652 w 6864728"/>
                <a:gd name="connsiteY116" fmla="*/ 32191 h 585247"/>
                <a:gd name="connsiteX117" fmla="*/ 5015155 w 6864728"/>
                <a:gd name="connsiteY117" fmla="*/ 0 h 585247"/>
                <a:gd name="connsiteX118" fmla="*/ 5088618 w 6864728"/>
                <a:gd name="connsiteY118" fmla="*/ 32191 h 585247"/>
                <a:gd name="connsiteX119" fmla="*/ 5099345 w 6864728"/>
                <a:gd name="connsiteY119" fmla="*/ 43500 h 585247"/>
                <a:gd name="connsiteX120" fmla="*/ 5146705 w 6864728"/>
                <a:gd name="connsiteY120" fmla="*/ 71472 h 585247"/>
                <a:gd name="connsiteX121" fmla="*/ 5194104 w 6864728"/>
                <a:gd name="connsiteY121" fmla="*/ 43500 h 585247"/>
                <a:gd name="connsiteX122" fmla="*/ 5204832 w 6864728"/>
                <a:gd name="connsiteY122" fmla="*/ 32191 h 585247"/>
                <a:gd name="connsiteX123" fmla="*/ 5278295 w 6864728"/>
                <a:gd name="connsiteY123" fmla="*/ 0 h 585247"/>
                <a:gd name="connsiteX124" fmla="*/ 5351798 w 6864728"/>
                <a:gd name="connsiteY124" fmla="*/ 32191 h 585247"/>
                <a:gd name="connsiteX125" fmla="*/ 5362525 w 6864728"/>
                <a:gd name="connsiteY125" fmla="*/ 43500 h 585247"/>
                <a:gd name="connsiteX126" fmla="*/ 5409885 w 6864728"/>
                <a:gd name="connsiteY126" fmla="*/ 71472 h 585247"/>
                <a:gd name="connsiteX127" fmla="*/ 5457284 w 6864728"/>
                <a:gd name="connsiteY127" fmla="*/ 43500 h 585247"/>
                <a:gd name="connsiteX128" fmla="*/ 5468012 w 6864728"/>
                <a:gd name="connsiteY128" fmla="*/ 32191 h 585247"/>
                <a:gd name="connsiteX129" fmla="*/ 5541475 w 6864728"/>
                <a:gd name="connsiteY129" fmla="*/ 0 h 585247"/>
                <a:gd name="connsiteX130" fmla="*/ 5614977 w 6864728"/>
                <a:gd name="connsiteY130" fmla="*/ 32191 h 585247"/>
                <a:gd name="connsiteX131" fmla="*/ 5625705 w 6864728"/>
                <a:gd name="connsiteY131" fmla="*/ 43500 h 585247"/>
                <a:gd name="connsiteX132" fmla="*/ 5673104 w 6864728"/>
                <a:gd name="connsiteY132" fmla="*/ 71472 h 585247"/>
                <a:gd name="connsiteX133" fmla="*/ 5720464 w 6864728"/>
                <a:gd name="connsiteY133" fmla="*/ 43500 h 585247"/>
                <a:gd name="connsiteX134" fmla="*/ 5731191 w 6864728"/>
                <a:gd name="connsiteY134" fmla="*/ 32191 h 585247"/>
                <a:gd name="connsiteX135" fmla="*/ 5804694 w 6864728"/>
                <a:gd name="connsiteY135" fmla="*/ 0 h 585247"/>
                <a:gd name="connsiteX136" fmla="*/ 5878157 w 6864728"/>
                <a:gd name="connsiteY136" fmla="*/ 32191 h 585247"/>
                <a:gd name="connsiteX137" fmla="*/ 5888884 w 6864728"/>
                <a:gd name="connsiteY137" fmla="*/ 43500 h 585247"/>
                <a:gd name="connsiteX138" fmla="*/ 5936284 w 6864728"/>
                <a:gd name="connsiteY138" fmla="*/ 71472 h 585247"/>
                <a:gd name="connsiteX139" fmla="*/ 5983644 w 6864728"/>
                <a:gd name="connsiteY139" fmla="*/ 43500 h 585247"/>
                <a:gd name="connsiteX140" fmla="*/ 5994371 w 6864728"/>
                <a:gd name="connsiteY140" fmla="*/ 32191 h 585247"/>
                <a:gd name="connsiteX141" fmla="*/ 6067874 w 6864728"/>
                <a:gd name="connsiteY141" fmla="*/ 0 h 585247"/>
                <a:gd name="connsiteX142" fmla="*/ 6141377 w 6864728"/>
                <a:gd name="connsiteY142" fmla="*/ 32191 h 585247"/>
                <a:gd name="connsiteX143" fmla="*/ 6152104 w 6864728"/>
                <a:gd name="connsiteY143" fmla="*/ 43500 h 585247"/>
                <a:gd name="connsiteX144" fmla="*/ 6199464 w 6864728"/>
                <a:gd name="connsiteY144" fmla="*/ 71472 h 585247"/>
                <a:gd name="connsiteX145" fmla="*/ 6246863 w 6864728"/>
                <a:gd name="connsiteY145" fmla="*/ 43500 h 585247"/>
                <a:gd name="connsiteX146" fmla="*/ 6257591 w 6864728"/>
                <a:gd name="connsiteY146" fmla="*/ 32191 h 585247"/>
                <a:gd name="connsiteX147" fmla="*/ 6331093 w 6864728"/>
                <a:gd name="connsiteY147" fmla="*/ 0 h 585247"/>
                <a:gd name="connsiteX148" fmla="*/ 6404557 w 6864728"/>
                <a:gd name="connsiteY148" fmla="*/ 32191 h 585247"/>
                <a:gd name="connsiteX149" fmla="*/ 6415284 w 6864728"/>
                <a:gd name="connsiteY149" fmla="*/ 43500 h 585247"/>
                <a:gd name="connsiteX150" fmla="*/ 6462683 w 6864728"/>
                <a:gd name="connsiteY150" fmla="*/ 71472 h 585247"/>
                <a:gd name="connsiteX151" fmla="*/ 6510083 w 6864728"/>
                <a:gd name="connsiteY151" fmla="*/ 43500 h 585247"/>
                <a:gd name="connsiteX152" fmla="*/ 6520810 w 6864728"/>
                <a:gd name="connsiteY152" fmla="*/ 32191 h 585247"/>
                <a:gd name="connsiteX153" fmla="*/ 6594313 w 6864728"/>
                <a:gd name="connsiteY153" fmla="*/ 0 h 585247"/>
                <a:gd name="connsiteX154" fmla="*/ 6667776 w 6864728"/>
                <a:gd name="connsiteY154" fmla="*/ 32191 h 585247"/>
                <a:gd name="connsiteX155" fmla="*/ 6678503 w 6864728"/>
                <a:gd name="connsiteY155" fmla="*/ 43500 h 585247"/>
                <a:gd name="connsiteX156" fmla="*/ 6725903 w 6864728"/>
                <a:gd name="connsiteY156" fmla="*/ 71472 h 585247"/>
                <a:gd name="connsiteX157" fmla="*/ 6773263 w 6864728"/>
                <a:gd name="connsiteY157" fmla="*/ 43500 h 585247"/>
                <a:gd name="connsiteX158" fmla="*/ 6783990 w 6864728"/>
                <a:gd name="connsiteY158" fmla="*/ 32191 h 585247"/>
                <a:gd name="connsiteX159" fmla="*/ 6857493 w 6864728"/>
                <a:gd name="connsiteY159" fmla="*/ 0 h 585247"/>
                <a:gd name="connsiteX160" fmla="*/ 6864728 w 6864728"/>
                <a:gd name="connsiteY160" fmla="*/ 1637 h 585247"/>
                <a:gd name="connsiteX161" fmla="*/ 6864728 w 6864728"/>
                <a:gd name="connsiteY161" fmla="*/ 585247 h 585247"/>
                <a:gd name="connsiteX162" fmla="*/ 6871 w 6864728"/>
                <a:gd name="connsiteY162" fmla="*/ 585247 h 585247"/>
                <a:gd name="connsiteX0" fmla="*/ 6871 w 6864728"/>
                <a:gd name="connsiteY0" fmla="*/ 593715 h 593715"/>
                <a:gd name="connsiteX1" fmla="*/ 6871 w 6864728"/>
                <a:gd name="connsiteY1" fmla="*/ 40659 h 593715"/>
                <a:gd name="connsiteX2" fmla="*/ 0 w 6864728"/>
                <a:gd name="connsiteY2" fmla="*/ 27959 h 593715"/>
                <a:gd name="connsiteX3" fmla="*/ 8469 w 6864728"/>
                <a:gd name="connsiteY3" fmla="*/ 0 h 593715"/>
                <a:gd name="connsiteX4" fmla="*/ 88320 w 6864728"/>
                <a:gd name="connsiteY4" fmla="*/ 40659 h 593715"/>
                <a:gd name="connsiteX5" fmla="*/ 99048 w 6864728"/>
                <a:gd name="connsiteY5" fmla="*/ 51968 h 593715"/>
                <a:gd name="connsiteX6" fmla="*/ 146407 w 6864728"/>
                <a:gd name="connsiteY6" fmla="*/ 79940 h 593715"/>
                <a:gd name="connsiteX7" fmla="*/ 193767 w 6864728"/>
                <a:gd name="connsiteY7" fmla="*/ 51968 h 593715"/>
                <a:gd name="connsiteX8" fmla="*/ 204494 w 6864728"/>
                <a:gd name="connsiteY8" fmla="*/ 40659 h 593715"/>
                <a:gd name="connsiteX9" fmla="*/ 277997 w 6864728"/>
                <a:gd name="connsiteY9" fmla="*/ 8468 h 593715"/>
                <a:gd name="connsiteX10" fmla="*/ 351460 w 6864728"/>
                <a:gd name="connsiteY10" fmla="*/ 40659 h 593715"/>
                <a:gd name="connsiteX11" fmla="*/ 362188 w 6864728"/>
                <a:gd name="connsiteY11" fmla="*/ 51968 h 593715"/>
                <a:gd name="connsiteX12" fmla="*/ 409547 w 6864728"/>
                <a:gd name="connsiteY12" fmla="*/ 79940 h 593715"/>
                <a:gd name="connsiteX13" fmla="*/ 456947 w 6864728"/>
                <a:gd name="connsiteY13" fmla="*/ 51968 h 593715"/>
                <a:gd name="connsiteX14" fmla="*/ 467674 w 6864728"/>
                <a:gd name="connsiteY14" fmla="*/ 40659 h 593715"/>
                <a:gd name="connsiteX15" fmla="*/ 541137 w 6864728"/>
                <a:gd name="connsiteY15" fmla="*/ 8468 h 593715"/>
                <a:gd name="connsiteX16" fmla="*/ 614640 w 6864728"/>
                <a:gd name="connsiteY16" fmla="*/ 40659 h 593715"/>
                <a:gd name="connsiteX17" fmla="*/ 625367 w 6864728"/>
                <a:gd name="connsiteY17" fmla="*/ 51968 h 593715"/>
                <a:gd name="connsiteX18" fmla="*/ 672727 w 6864728"/>
                <a:gd name="connsiteY18" fmla="*/ 79940 h 593715"/>
                <a:gd name="connsiteX19" fmla="*/ 720087 w 6864728"/>
                <a:gd name="connsiteY19" fmla="*/ 51968 h 593715"/>
                <a:gd name="connsiteX20" fmla="*/ 730814 w 6864728"/>
                <a:gd name="connsiteY20" fmla="*/ 40659 h 593715"/>
                <a:gd name="connsiteX21" fmla="*/ 804317 w 6864728"/>
                <a:gd name="connsiteY21" fmla="*/ 8468 h 593715"/>
                <a:gd name="connsiteX22" fmla="*/ 877780 w 6864728"/>
                <a:gd name="connsiteY22" fmla="*/ 40659 h 593715"/>
                <a:gd name="connsiteX23" fmla="*/ 888508 w 6864728"/>
                <a:gd name="connsiteY23" fmla="*/ 51968 h 593715"/>
                <a:gd name="connsiteX24" fmla="*/ 935907 w 6864728"/>
                <a:gd name="connsiteY24" fmla="*/ 79940 h 593715"/>
                <a:gd name="connsiteX25" fmla="*/ 983267 w 6864728"/>
                <a:gd name="connsiteY25" fmla="*/ 51968 h 593715"/>
                <a:gd name="connsiteX26" fmla="*/ 993994 w 6864728"/>
                <a:gd name="connsiteY26" fmla="*/ 40659 h 593715"/>
                <a:gd name="connsiteX27" fmla="*/ 1067457 w 6864728"/>
                <a:gd name="connsiteY27" fmla="*/ 8468 h 593715"/>
                <a:gd name="connsiteX28" fmla="*/ 1140960 w 6864728"/>
                <a:gd name="connsiteY28" fmla="*/ 40659 h 593715"/>
                <a:gd name="connsiteX29" fmla="*/ 1151687 w 6864728"/>
                <a:gd name="connsiteY29" fmla="*/ 51968 h 593715"/>
                <a:gd name="connsiteX30" fmla="*/ 1199047 w 6864728"/>
                <a:gd name="connsiteY30" fmla="*/ 79940 h 593715"/>
                <a:gd name="connsiteX31" fmla="*/ 1246446 w 6864728"/>
                <a:gd name="connsiteY31" fmla="*/ 51968 h 593715"/>
                <a:gd name="connsiteX32" fmla="*/ 1257174 w 6864728"/>
                <a:gd name="connsiteY32" fmla="*/ 40659 h 593715"/>
                <a:gd name="connsiteX33" fmla="*/ 1330637 w 6864728"/>
                <a:gd name="connsiteY33" fmla="*/ 8468 h 593715"/>
                <a:gd name="connsiteX34" fmla="*/ 1404140 w 6864728"/>
                <a:gd name="connsiteY34" fmla="*/ 40659 h 593715"/>
                <a:gd name="connsiteX35" fmla="*/ 1414867 w 6864728"/>
                <a:gd name="connsiteY35" fmla="*/ 51968 h 593715"/>
                <a:gd name="connsiteX36" fmla="*/ 1462227 w 6864728"/>
                <a:gd name="connsiteY36" fmla="*/ 79940 h 593715"/>
                <a:gd name="connsiteX37" fmla="*/ 1509587 w 6864728"/>
                <a:gd name="connsiteY37" fmla="*/ 51968 h 593715"/>
                <a:gd name="connsiteX38" fmla="*/ 1520314 w 6864728"/>
                <a:gd name="connsiteY38" fmla="*/ 40659 h 593715"/>
                <a:gd name="connsiteX39" fmla="*/ 1593817 w 6864728"/>
                <a:gd name="connsiteY39" fmla="*/ 8468 h 593715"/>
                <a:gd name="connsiteX40" fmla="*/ 1667320 w 6864728"/>
                <a:gd name="connsiteY40" fmla="*/ 40659 h 593715"/>
                <a:gd name="connsiteX41" fmla="*/ 1678047 w 6864728"/>
                <a:gd name="connsiteY41" fmla="*/ 51968 h 593715"/>
                <a:gd name="connsiteX42" fmla="*/ 1725407 w 6864728"/>
                <a:gd name="connsiteY42" fmla="*/ 79940 h 593715"/>
                <a:gd name="connsiteX43" fmla="*/ 1772766 w 6864728"/>
                <a:gd name="connsiteY43" fmla="*/ 51968 h 593715"/>
                <a:gd name="connsiteX44" fmla="*/ 1783494 w 6864728"/>
                <a:gd name="connsiteY44" fmla="*/ 40659 h 593715"/>
                <a:gd name="connsiteX45" fmla="*/ 1856997 w 6864728"/>
                <a:gd name="connsiteY45" fmla="*/ 8468 h 593715"/>
                <a:gd name="connsiteX46" fmla="*/ 1930460 w 6864728"/>
                <a:gd name="connsiteY46" fmla="*/ 40659 h 593715"/>
                <a:gd name="connsiteX47" fmla="*/ 1941187 w 6864728"/>
                <a:gd name="connsiteY47" fmla="*/ 51968 h 593715"/>
                <a:gd name="connsiteX48" fmla="*/ 1988587 w 6864728"/>
                <a:gd name="connsiteY48" fmla="*/ 79940 h 593715"/>
                <a:gd name="connsiteX49" fmla="*/ 2035946 w 6864728"/>
                <a:gd name="connsiteY49" fmla="*/ 51968 h 593715"/>
                <a:gd name="connsiteX50" fmla="*/ 2046674 w 6864728"/>
                <a:gd name="connsiteY50" fmla="*/ 40659 h 593715"/>
                <a:gd name="connsiteX51" fmla="*/ 2120177 w 6864728"/>
                <a:gd name="connsiteY51" fmla="*/ 8468 h 593715"/>
                <a:gd name="connsiteX52" fmla="*/ 2193640 w 6864728"/>
                <a:gd name="connsiteY52" fmla="*/ 40659 h 593715"/>
                <a:gd name="connsiteX53" fmla="*/ 2204367 w 6864728"/>
                <a:gd name="connsiteY53" fmla="*/ 51968 h 593715"/>
                <a:gd name="connsiteX54" fmla="*/ 2251766 w 6864728"/>
                <a:gd name="connsiteY54" fmla="*/ 79940 h 593715"/>
                <a:gd name="connsiteX55" fmla="*/ 2299126 w 6864728"/>
                <a:gd name="connsiteY55" fmla="*/ 51968 h 593715"/>
                <a:gd name="connsiteX56" fmla="*/ 2309854 w 6864728"/>
                <a:gd name="connsiteY56" fmla="*/ 40659 h 593715"/>
                <a:gd name="connsiteX57" fmla="*/ 2383356 w 6864728"/>
                <a:gd name="connsiteY57" fmla="*/ 8468 h 593715"/>
                <a:gd name="connsiteX58" fmla="*/ 2456819 w 6864728"/>
                <a:gd name="connsiteY58" fmla="*/ 40659 h 593715"/>
                <a:gd name="connsiteX59" fmla="*/ 2467547 w 6864728"/>
                <a:gd name="connsiteY59" fmla="*/ 51968 h 593715"/>
                <a:gd name="connsiteX60" fmla="*/ 2514906 w 6864728"/>
                <a:gd name="connsiteY60" fmla="*/ 79940 h 593715"/>
                <a:gd name="connsiteX61" fmla="*/ 2562306 w 6864728"/>
                <a:gd name="connsiteY61" fmla="*/ 51968 h 593715"/>
                <a:gd name="connsiteX62" fmla="*/ 2573033 w 6864728"/>
                <a:gd name="connsiteY62" fmla="*/ 40659 h 593715"/>
                <a:gd name="connsiteX63" fmla="*/ 2646536 w 6864728"/>
                <a:gd name="connsiteY63" fmla="*/ 8468 h 593715"/>
                <a:gd name="connsiteX64" fmla="*/ 2719999 w 6864728"/>
                <a:gd name="connsiteY64" fmla="*/ 40659 h 593715"/>
                <a:gd name="connsiteX65" fmla="*/ 2730727 w 6864728"/>
                <a:gd name="connsiteY65" fmla="*/ 51968 h 593715"/>
                <a:gd name="connsiteX66" fmla="*/ 2778086 w 6864728"/>
                <a:gd name="connsiteY66" fmla="*/ 79940 h 593715"/>
                <a:gd name="connsiteX67" fmla="*/ 2825486 w 6864728"/>
                <a:gd name="connsiteY67" fmla="*/ 51968 h 593715"/>
                <a:gd name="connsiteX68" fmla="*/ 2836213 w 6864728"/>
                <a:gd name="connsiteY68" fmla="*/ 40659 h 593715"/>
                <a:gd name="connsiteX69" fmla="*/ 2909676 w 6864728"/>
                <a:gd name="connsiteY69" fmla="*/ 8468 h 593715"/>
                <a:gd name="connsiteX70" fmla="*/ 2983179 w 6864728"/>
                <a:gd name="connsiteY70" fmla="*/ 40659 h 593715"/>
                <a:gd name="connsiteX71" fmla="*/ 2993906 w 6864728"/>
                <a:gd name="connsiteY71" fmla="*/ 51968 h 593715"/>
                <a:gd name="connsiteX72" fmla="*/ 3041306 w 6864728"/>
                <a:gd name="connsiteY72" fmla="*/ 79940 h 593715"/>
                <a:gd name="connsiteX73" fmla="*/ 3088665 w 6864728"/>
                <a:gd name="connsiteY73" fmla="*/ 51968 h 593715"/>
                <a:gd name="connsiteX74" fmla="*/ 3099393 w 6864728"/>
                <a:gd name="connsiteY74" fmla="*/ 40659 h 593715"/>
                <a:gd name="connsiteX75" fmla="*/ 3172896 w 6864728"/>
                <a:gd name="connsiteY75" fmla="*/ 8468 h 593715"/>
                <a:gd name="connsiteX76" fmla="*/ 3246359 w 6864728"/>
                <a:gd name="connsiteY76" fmla="*/ 40659 h 593715"/>
                <a:gd name="connsiteX77" fmla="*/ 3257086 w 6864728"/>
                <a:gd name="connsiteY77" fmla="*/ 51968 h 593715"/>
                <a:gd name="connsiteX78" fmla="*/ 3304486 w 6864728"/>
                <a:gd name="connsiteY78" fmla="*/ 79940 h 593715"/>
                <a:gd name="connsiteX79" fmla="*/ 3351845 w 6864728"/>
                <a:gd name="connsiteY79" fmla="*/ 51968 h 593715"/>
                <a:gd name="connsiteX80" fmla="*/ 3362573 w 6864728"/>
                <a:gd name="connsiteY80" fmla="*/ 40659 h 593715"/>
                <a:gd name="connsiteX81" fmla="*/ 3436036 w 6864728"/>
                <a:gd name="connsiteY81" fmla="*/ 8468 h 593715"/>
                <a:gd name="connsiteX82" fmla="*/ 3509539 w 6864728"/>
                <a:gd name="connsiteY82" fmla="*/ 40659 h 593715"/>
                <a:gd name="connsiteX83" fmla="*/ 3520266 w 6864728"/>
                <a:gd name="connsiteY83" fmla="*/ 51968 h 593715"/>
                <a:gd name="connsiteX84" fmla="*/ 3567665 w 6864728"/>
                <a:gd name="connsiteY84" fmla="*/ 79940 h 593715"/>
                <a:gd name="connsiteX85" fmla="*/ 3615025 w 6864728"/>
                <a:gd name="connsiteY85" fmla="*/ 51968 h 593715"/>
                <a:gd name="connsiteX86" fmla="*/ 3625753 w 6864728"/>
                <a:gd name="connsiteY86" fmla="*/ 40659 h 593715"/>
                <a:gd name="connsiteX87" fmla="*/ 3699256 w 6864728"/>
                <a:gd name="connsiteY87" fmla="*/ 8468 h 593715"/>
                <a:gd name="connsiteX88" fmla="*/ 3772719 w 6864728"/>
                <a:gd name="connsiteY88" fmla="*/ 40659 h 593715"/>
                <a:gd name="connsiteX89" fmla="*/ 3783446 w 6864728"/>
                <a:gd name="connsiteY89" fmla="*/ 51968 h 593715"/>
                <a:gd name="connsiteX90" fmla="*/ 3830845 w 6864728"/>
                <a:gd name="connsiteY90" fmla="*/ 79940 h 593715"/>
                <a:gd name="connsiteX91" fmla="*/ 3878205 w 6864728"/>
                <a:gd name="connsiteY91" fmla="*/ 51968 h 593715"/>
                <a:gd name="connsiteX92" fmla="*/ 3888932 w 6864728"/>
                <a:gd name="connsiteY92" fmla="*/ 40659 h 593715"/>
                <a:gd name="connsiteX93" fmla="*/ 3962435 w 6864728"/>
                <a:gd name="connsiteY93" fmla="*/ 8468 h 593715"/>
                <a:gd name="connsiteX94" fmla="*/ 4035938 w 6864728"/>
                <a:gd name="connsiteY94" fmla="*/ 40659 h 593715"/>
                <a:gd name="connsiteX95" fmla="*/ 4046666 w 6864728"/>
                <a:gd name="connsiteY95" fmla="*/ 51968 h 593715"/>
                <a:gd name="connsiteX96" fmla="*/ 4094025 w 6864728"/>
                <a:gd name="connsiteY96" fmla="*/ 79940 h 593715"/>
                <a:gd name="connsiteX97" fmla="*/ 4141425 w 6864728"/>
                <a:gd name="connsiteY97" fmla="*/ 51968 h 593715"/>
                <a:gd name="connsiteX98" fmla="*/ 4152152 w 6864728"/>
                <a:gd name="connsiteY98" fmla="*/ 40659 h 593715"/>
                <a:gd name="connsiteX99" fmla="*/ 4225615 w 6864728"/>
                <a:gd name="connsiteY99" fmla="*/ 8468 h 593715"/>
                <a:gd name="connsiteX100" fmla="*/ 4299118 w 6864728"/>
                <a:gd name="connsiteY100" fmla="*/ 40659 h 593715"/>
                <a:gd name="connsiteX101" fmla="*/ 4309846 w 6864728"/>
                <a:gd name="connsiteY101" fmla="*/ 51968 h 593715"/>
                <a:gd name="connsiteX102" fmla="*/ 4357205 w 6864728"/>
                <a:gd name="connsiteY102" fmla="*/ 79940 h 593715"/>
                <a:gd name="connsiteX103" fmla="*/ 4404604 w 6864728"/>
                <a:gd name="connsiteY103" fmla="*/ 51968 h 593715"/>
                <a:gd name="connsiteX104" fmla="*/ 4415332 w 6864728"/>
                <a:gd name="connsiteY104" fmla="*/ 40659 h 593715"/>
                <a:gd name="connsiteX105" fmla="*/ 4488795 w 6864728"/>
                <a:gd name="connsiteY105" fmla="*/ 8468 h 593715"/>
                <a:gd name="connsiteX106" fmla="*/ 4562258 w 6864728"/>
                <a:gd name="connsiteY106" fmla="*/ 40659 h 593715"/>
                <a:gd name="connsiteX107" fmla="*/ 4572986 w 6864728"/>
                <a:gd name="connsiteY107" fmla="*/ 51968 h 593715"/>
                <a:gd name="connsiteX108" fmla="*/ 4620385 w 6864728"/>
                <a:gd name="connsiteY108" fmla="*/ 79940 h 593715"/>
                <a:gd name="connsiteX109" fmla="*/ 4667744 w 6864728"/>
                <a:gd name="connsiteY109" fmla="*/ 51968 h 593715"/>
                <a:gd name="connsiteX110" fmla="*/ 4678472 w 6864728"/>
                <a:gd name="connsiteY110" fmla="*/ 40659 h 593715"/>
                <a:gd name="connsiteX111" fmla="*/ 4751935 w 6864728"/>
                <a:gd name="connsiteY111" fmla="*/ 8468 h 593715"/>
                <a:gd name="connsiteX112" fmla="*/ 4825438 w 6864728"/>
                <a:gd name="connsiteY112" fmla="*/ 40659 h 593715"/>
                <a:gd name="connsiteX113" fmla="*/ 4836165 w 6864728"/>
                <a:gd name="connsiteY113" fmla="*/ 51968 h 593715"/>
                <a:gd name="connsiteX114" fmla="*/ 4883565 w 6864728"/>
                <a:gd name="connsiteY114" fmla="*/ 79940 h 593715"/>
                <a:gd name="connsiteX115" fmla="*/ 4930924 w 6864728"/>
                <a:gd name="connsiteY115" fmla="*/ 51968 h 593715"/>
                <a:gd name="connsiteX116" fmla="*/ 4941652 w 6864728"/>
                <a:gd name="connsiteY116" fmla="*/ 40659 h 593715"/>
                <a:gd name="connsiteX117" fmla="*/ 5015155 w 6864728"/>
                <a:gd name="connsiteY117" fmla="*/ 8468 h 593715"/>
                <a:gd name="connsiteX118" fmla="*/ 5088618 w 6864728"/>
                <a:gd name="connsiteY118" fmla="*/ 40659 h 593715"/>
                <a:gd name="connsiteX119" fmla="*/ 5099345 w 6864728"/>
                <a:gd name="connsiteY119" fmla="*/ 51968 h 593715"/>
                <a:gd name="connsiteX120" fmla="*/ 5146705 w 6864728"/>
                <a:gd name="connsiteY120" fmla="*/ 79940 h 593715"/>
                <a:gd name="connsiteX121" fmla="*/ 5194104 w 6864728"/>
                <a:gd name="connsiteY121" fmla="*/ 51968 h 593715"/>
                <a:gd name="connsiteX122" fmla="*/ 5204832 w 6864728"/>
                <a:gd name="connsiteY122" fmla="*/ 40659 h 593715"/>
                <a:gd name="connsiteX123" fmla="*/ 5278295 w 6864728"/>
                <a:gd name="connsiteY123" fmla="*/ 8468 h 593715"/>
                <a:gd name="connsiteX124" fmla="*/ 5351798 w 6864728"/>
                <a:gd name="connsiteY124" fmla="*/ 40659 h 593715"/>
                <a:gd name="connsiteX125" fmla="*/ 5362525 w 6864728"/>
                <a:gd name="connsiteY125" fmla="*/ 51968 h 593715"/>
                <a:gd name="connsiteX126" fmla="*/ 5409885 w 6864728"/>
                <a:gd name="connsiteY126" fmla="*/ 79940 h 593715"/>
                <a:gd name="connsiteX127" fmla="*/ 5457284 w 6864728"/>
                <a:gd name="connsiteY127" fmla="*/ 51968 h 593715"/>
                <a:gd name="connsiteX128" fmla="*/ 5468012 w 6864728"/>
                <a:gd name="connsiteY128" fmla="*/ 40659 h 593715"/>
                <a:gd name="connsiteX129" fmla="*/ 5541475 w 6864728"/>
                <a:gd name="connsiteY129" fmla="*/ 8468 h 593715"/>
                <a:gd name="connsiteX130" fmla="*/ 5614977 w 6864728"/>
                <a:gd name="connsiteY130" fmla="*/ 40659 h 593715"/>
                <a:gd name="connsiteX131" fmla="*/ 5625705 w 6864728"/>
                <a:gd name="connsiteY131" fmla="*/ 51968 h 593715"/>
                <a:gd name="connsiteX132" fmla="*/ 5673104 w 6864728"/>
                <a:gd name="connsiteY132" fmla="*/ 79940 h 593715"/>
                <a:gd name="connsiteX133" fmla="*/ 5720464 w 6864728"/>
                <a:gd name="connsiteY133" fmla="*/ 51968 h 593715"/>
                <a:gd name="connsiteX134" fmla="*/ 5731191 w 6864728"/>
                <a:gd name="connsiteY134" fmla="*/ 40659 h 593715"/>
                <a:gd name="connsiteX135" fmla="*/ 5804694 w 6864728"/>
                <a:gd name="connsiteY135" fmla="*/ 8468 h 593715"/>
                <a:gd name="connsiteX136" fmla="*/ 5878157 w 6864728"/>
                <a:gd name="connsiteY136" fmla="*/ 40659 h 593715"/>
                <a:gd name="connsiteX137" fmla="*/ 5888884 w 6864728"/>
                <a:gd name="connsiteY137" fmla="*/ 51968 h 593715"/>
                <a:gd name="connsiteX138" fmla="*/ 5936284 w 6864728"/>
                <a:gd name="connsiteY138" fmla="*/ 79940 h 593715"/>
                <a:gd name="connsiteX139" fmla="*/ 5983644 w 6864728"/>
                <a:gd name="connsiteY139" fmla="*/ 51968 h 593715"/>
                <a:gd name="connsiteX140" fmla="*/ 5994371 w 6864728"/>
                <a:gd name="connsiteY140" fmla="*/ 40659 h 593715"/>
                <a:gd name="connsiteX141" fmla="*/ 6067874 w 6864728"/>
                <a:gd name="connsiteY141" fmla="*/ 8468 h 593715"/>
                <a:gd name="connsiteX142" fmla="*/ 6141377 w 6864728"/>
                <a:gd name="connsiteY142" fmla="*/ 40659 h 593715"/>
                <a:gd name="connsiteX143" fmla="*/ 6152104 w 6864728"/>
                <a:gd name="connsiteY143" fmla="*/ 51968 h 593715"/>
                <a:gd name="connsiteX144" fmla="*/ 6199464 w 6864728"/>
                <a:gd name="connsiteY144" fmla="*/ 79940 h 593715"/>
                <a:gd name="connsiteX145" fmla="*/ 6246863 w 6864728"/>
                <a:gd name="connsiteY145" fmla="*/ 51968 h 593715"/>
                <a:gd name="connsiteX146" fmla="*/ 6257591 w 6864728"/>
                <a:gd name="connsiteY146" fmla="*/ 40659 h 593715"/>
                <a:gd name="connsiteX147" fmla="*/ 6331093 w 6864728"/>
                <a:gd name="connsiteY147" fmla="*/ 8468 h 593715"/>
                <a:gd name="connsiteX148" fmla="*/ 6404557 w 6864728"/>
                <a:gd name="connsiteY148" fmla="*/ 40659 h 593715"/>
                <a:gd name="connsiteX149" fmla="*/ 6415284 w 6864728"/>
                <a:gd name="connsiteY149" fmla="*/ 51968 h 593715"/>
                <a:gd name="connsiteX150" fmla="*/ 6462683 w 6864728"/>
                <a:gd name="connsiteY150" fmla="*/ 79940 h 593715"/>
                <a:gd name="connsiteX151" fmla="*/ 6510083 w 6864728"/>
                <a:gd name="connsiteY151" fmla="*/ 51968 h 593715"/>
                <a:gd name="connsiteX152" fmla="*/ 6520810 w 6864728"/>
                <a:gd name="connsiteY152" fmla="*/ 40659 h 593715"/>
                <a:gd name="connsiteX153" fmla="*/ 6594313 w 6864728"/>
                <a:gd name="connsiteY153" fmla="*/ 8468 h 593715"/>
                <a:gd name="connsiteX154" fmla="*/ 6667776 w 6864728"/>
                <a:gd name="connsiteY154" fmla="*/ 40659 h 593715"/>
                <a:gd name="connsiteX155" fmla="*/ 6678503 w 6864728"/>
                <a:gd name="connsiteY155" fmla="*/ 51968 h 593715"/>
                <a:gd name="connsiteX156" fmla="*/ 6725903 w 6864728"/>
                <a:gd name="connsiteY156" fmla="*/ 79940 h 593715"/>
                <a:gd name="connsiteX157" fmla="*/ 6773263 w 6864728"/>
                <a:gd name="connsiteY157" fmla="*/ 51968 h 593715"/>
                <a:gd name="connsiteX158" fmla="*/ 6783990 w 6864728"/>
                <a:gd name="connsiteY158" fmla="*/ 40659 h 593715"/>
                <a:gd name="connsiteX159" fmla="*/ 6857493 w 6864728"/>
                <a:gd name="connsiteY159" fmla="*/ 8468 h 593715"/>
                <a:gd name="connsiteX160" fmla="*/ 6864728 w 6864728"/>
                <a:gd name="connsiteY160" fmla="*/ 10105 h 593715"/>
                <a:gd name="connsiteX161" fmla="*/ 6864728 w 6864728"/>
                <a:gd name="connsiteY161" fmla="*/ 593715 h 593715"/>
                <a:gd name="connsiteX162" fmla="*/ 6871 w 6864728"/>
                <a:gd name="connsiteY162" fmla="*/ 593715 h 593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6864728" h="593715">
                  <a:moveTo>
                    <a:pt x="6871" y="593715"/>
                  </a:moveTo>
                  <a:lnTo>
                    <a:pt x="6871" y="40659"/>
                  </a:lnTo>
                  <a:lnTo>
                    <a:pt x="0" y="27959"/>
                  </a:lnTo>
                  <a:cubicBezTo>
                    <a:pt x="0" y="17229"/>
                    <a:pt x="8469" y="10730"/>
                    <a:pt x="8469" y="0"/>
                  </a:cubicBezTo>
                  <a:cubicBezTo>
                    <a:pt x="44307" y="0"/>
                    <a:pt x="73224" y="31998"/>
                    <a:pt x="88320" y="40659"/>
                  </a:cubicBezTo>
                  <a:cubicBezTo>
                    <a:pt x="103417" y="49320"/>
                    <a:pt x="95670" y="48316"/>
                    <a:pt x="99048" y="51968"/>
                  </a:cubicBezTo>
                  <a:cubicBezTo>
                    <a:pt x="115933" y="70368"/>
                    <a:pt x="125747" y="79940"/>
                    <a:pt x="146407" y="79940"/>
                  </a:cubicBezTo>
                  <a:cubicBezTo>
                    <a:pt x="167067" y="79940"/>
                    <a:pt x="176841" y="70368"/>
                    <a:pt x="193767" y="51968"/>
                  </a:cubicBezTo>
                  <a:cubicBezTo>
                    <a:pt x="197144" y="48316"/>
                    <a:pt x="200680" y="44452"/>
                    <a:pt x="204494" y="40659"/>
                  </a:cubicBezTo>
                  <a:cubicBezTo>
                    <a:pt x="220784" y="24315"/>
                    <a:pt x="242159" y="8468"/>
                    <a:pt x="277997" y="8468"/>
                  </a:cubicBezTo>
                  <a:cubicBezTo>
                    <a:pt x="313795" y="8468"/>
                    <a:pt x="335170" y="24315"/>
                    <a:pt x="351460" y="40659"/>
                  </a:cubicBezTo>
                  <a:cubicBezTo>
                    <a:pt x="355274" y="44452"/>
                    <a:pt x="358810" y="48316"/>
                    <a:pt x="362188" y="51968"/>
                  </a:cubicBezTo>
                  <a:cubicBezTo>
                    <a:pt x="379113" y="70368"/>
                    <a:pt x="388887" y="79940"/>
                    <a:pt x="409547" y="79940"/>
                  </a:cubicBezTo>
                  <a:cubicBezTo>
                    <a:pt x="430208" y="79940"/>
                    <a:pt x="440021" y="70368"/>
                    <a:pt x="456947" y="51968"/>
                  </a:cubicBezTo>
                  <a:cubicBezTo>
                    <a:pt x="460324" y="48316"/>
                    <a:pt x="463860" y="44452"/>
                    <a:pt x="467674" y="40659"/>
                  </a:cubicBezTo>
                  <a:cubicBezTo>
                    <a:pt x="483964" y="24315"/>
                    <a:pt x="505339" y="8468"/>
                    <a:pt x="541137" y="8468"/>
                  </a:cubicBezTo>
                  <a:cubicBezTo>
                    <a:pt x="576975" y="8468"/>
                    <a:pt x="598350" y="24315"/>
                    <a:pt x="614640" y="40659"/>
                  </a:cubicBezTo>
                  <a:cubicBezTo>
                    <a:pt x="618454" y="44452"/>
                    <a:pt x="621990" y="48316"/>
                    <a:pt x="625367" y="51968"/>
                  </a:cubicBezTo>
                  <a:cubicBezTo>
                    <a:pt x="642293" y="70368"/>
                    <a:pt x="652067" y="79940"/>
                    <a:pt x="672727" y="79940"/>
                  </a:cubicBezTo>
                  <a:cubicBezTo>
                    <a:pt x="693387" y="79940"/>
                    <a:pt x="703161" y="70368"/>
                    <a:pt x="720087" y="51968"/>
                  </a:cubicBezTo>
                  <a:cubicBezTo>
                    <a:pt x="723464" y="48316"/>
                    <a:pt x="727000" y="44452"/>
                    <a:pt x="730814" y="40659"/>
                  </a:cubicBezTo>
                  <a:cubicBezTo>
                    <a:pt x="747104" y="24315"/>
                    <a:pt x="768479" y="8468"/>
                    <a:pt x="804317" y="8468"/>
                  </a:cubicBezTo>
                  <a:cubicBezTo>
                    <a:pt x="840115" y="8468"/>
                    <a:pt x="861490" y="24315"/>
                    <a:pt x="877780" y="40659"/>
                  </a:cubicBezTo>
                  <a:cubicBezTo>
                    <a:pt x="881594" y="44452"/>
                    <a:pt x="885130" y="48316"/>
                    <a:pt x="888508" y="51968"/>
                  </a:cubicBezTo>
                  <a:cubicBezTo>
                    <a:pt x="905433" y="70368"/>
                    <a:pt x="915247" y="79940"/>
                    <a:pt x="935907" y="79940"/>
                  </a:cubicBezTo>
                  <a:cubicBezTo>
                    <a:pt x="956567" y="79940"/>
                    <a:pt x="966341" y="70368"/>
                    <a:pt x="983267" y="51968"/>
                  </a:cubicBezTo>
                  <a:cubicBezTo>
                    <a:pt x="986644" y="48316"/>
                    <a:pt x="990180" y="44452"/>
                    <a:pt x="993994" y="40659"/>
                  </a:cubicBezTo>
                  <a:cubicBezTo>
                    <a:pt x="1010284" y="24315"/>
                    <a:pt x="1031659" y="8468"/>
                    <a:pt x="1067457" y="8468"/>
                  </a:cubicBezTo>
                  <a:cubicBezTo>
                    <a:pt x="1103295" y="8468"/>
                    <a:pt x="1124670" y="24315"/>
                    <a:pt x="1140960" y="40659"/>
                  </a:cubicBezTo>
                  <a:cubicBezTo>
                    <a:pt x="1144774" y="44452"/>
                    <a:pt x="1148310" y="48316"/>
                    <a:pt x="1151687" y="51968"/>
                  </a:cubicBezTo>
                  <a:cubicBezTo>
                    <a:pt x="1168613" y="70368"/>
                    <a:pt x="1178387" y="79940"/>
                    <a:pt x="1199047" y="79940"/>
                  </a:cubicBezTo>
                  <a:cubicBezTo>
                    <a:pt x="1219747" y="79940"/>
                    <a:pt x="1229521" y="70368"/>
                    <a:pt x="1246446" y="51968"/>
                  </a:cubicBezTo>
                  <a:cubicBezTo>
                    <a:pt x="1249824" y="48316"/>
                    <a:pt x="1253360" y="44452"/>
                    <a:pt x="1257174" y="40659"/>
                  </a:cubicBezTo>
                  <a:cubicBezTo>
                    <a:pt x="1273464" y="24315"/>
                    <a:pt x="1294839" y="8468"/>
                    <a:pt x="1330637" y="8468"/>
                  </a:cubicBezTo>
                  <a:cubicBezTo>
                    <a:pt x="1366475" y="8468"/>
                    <a:pt x="1387850" y="24315"/>
                    <a:pt x="1404140" y="40659"/>
                  </a:cubicBezTo>
                  <a:cubicBezTo>
                    <a:pt x="1407954" y="44452"/>
                    <a:pt x="1411490" y="48316"/>
                    <a:pt x="1414867" y="51968"/>
                  </a:cubicBezTo>
                  <a:cubicBezTo>
                    <a:pt x="1431793" y="70368"/>
                    <a:pt x="1441567" y="79940"/>
                    <a:pt x="1462227" y="79940"/>
                  </a:cubicBezTo>
                  <a:cubicBezTo>
                    <a:pt x="1482887" y="79940"/>
                    <a:pt x="1492701" y="70368"/>
                    <a:pt x="1509587" y="51968"/>
                  </a:cubicBezTo>
                  <a:cubicBezTo>
                    <a:pt x="1512964" y="48316"/>
                    <a:pt x="1516500" y="44452"/>
                    <a:pt x="1520314" y="40659"/>
                  </a:cubicBezTo>
                  <a:cubicBezTo>
                    <a:pt x="1536604" y="24315"/>
                    <a:pt x="1557979" y="8468"/>
                    <a:pt x="1593817" y="8468"/>
                  </a:cubicBezTo>
                  <a:cubicBezTo>
                    <a:pt x="1629654" y="8468"/>
                    <a:pt x="1650990" y="24315"/>
                    <a:pt x="1667320" y="40659"/>
                  </a:cubicBezTo>
                  <a:cubicBezTo>
                    <a:pt x="1671134" y="44452"/>
                    <a:pt x="1674670" y="48316"/>
                    <a:pt x="1678047" y="51968"/>
                  </a:cubicBezTo>
                  <a:cubicBezTo>
                    <a:pt x="1694933" y="70368"/>
                    <a:pt x="1704746" y="79940"/>
                    <a:pt x="1725407" y="79940"/>
                  </a:cubicBezTo>
                  <a:cubicBezTo>
                    <a:pt x="1746067" y="79940"/>
                    <a:pt x="1755841" y="70368"/>
                    <a:pt x="1772766" y="51968"/>
                  </a:cubicBezTo>
                  <a:cubicBezTo>
                    <a:pt x="1776143" y="48316"/>
                    <a:pt x="1779680" y="44452"/>
                    <a:pt x="1783494" y="40659"/>
                  </a:cubicBezTo>
                  <a:cubicBezTo>
                    <a:pt x="1799784" y="24315"/>
                    <a:pt x="1821159" y="8468"/>
                    <a:pt x="1856997" y="8468"/>
                  </a:cubicBezTo>
                  <a:cubicBezTo>
                    <a:pt x="1892795" y="8468"/>
                    <a:pt x="1914170" y="24315"/>
                    <a:pt x="1930460" y="40659"/>
                  </a:cubicBezTo>
                  <a:cubicBezTo>
                    <a:pt x="1934274" y="44452"/>
                    <a:pt x="1937810" y="48316"/>
                    <a:pt x="1941187" y="51968"/>
                  </a:cubicBezTo>
                  <a:cubicBezTo>
                    <a:pt x="1958113" y="70368"/>
                    <a:pt x="1967926" y="79940"/>
                    <a:pt x="1988587" y="79940"/>
                  </a:cubicBezTo>
                  <a:cubicBezTo>
                    <a:pt x="2009247" y="79940"/>
                    <a:pt x="2019021" y="70368"/>
                    <a:pt x="2035946" y="51968"/>
                  </a:cubicBezTo>
                  <a:cubicBezTo>
                    <a:pt x="2039323" y="48316"/>
                    <a:pt x="2042859" y="44452"/>
                    <a:pt x="2046674" y="40659"/>
                  </a:cubicBezTo>
                  <a:cubicBezTo>
                    <a:pt x="2062963" y="24315"/>
                    <a:pt x="2084339" y="8468"/>
                    <a:pt x="2120177" y="8468"/>
                  </a:cubicBezTo>
                  <a:cubicBezTo>
                    <a:pt x="2155974" y="8468"/>
                    <a:pt x="2177350" y="24315"/>
                    <a:pt x="2193640" y="40659"/>
                  </a:cubicBezTo>
                  <a:cubicBezTo>
                    <a:pt x="2197454" y="44452"/>
                    <a:pt x="2200990" y="48316"/>
                    <a:pt x="2204367" y="51968"/>
                  </a:cubicBezTo>
                  <a:cubicBezTo>
                    <a:pt x="2221292" y="70368"/>
                    <a:pt x="2231106" y="79940"/>
                    <a:pt x="2251766" y="79940"/>
                  </a:cubicBezTo>
                  <a:cubicBezTo>
                    <a:pt x="2272427" y="79940"/>
                    <a:pt x="2282201" y="70368"/>
                    <a:pt x="2299126" y="51968"/>
                  </a:cubicBezTo>
                  <a:cubicBezTo>
                    <a:pt x="2302503" y="48316"/>
                    <a:pt x="2306039" y="44452"/>
                    <a:pt x="2309854" y="40659"/>
                  </a:cubicBezTo>
                  <a:cubicBezTo>
                    <a:pt x="2326143" y="24315"/>
                    <a:pt x="2347519" y="8468"/>
                    <a:pt x="2383356" y="8468"/>
                  </a:cubicBezTo>
                  <a:cubicBezTo>
                    <a:pt x="2419154" y="8468"/>
                    <a:pt x="2440530" y="24315"/>
                    <a:pt x="2456819" y="40659"/>
                  </a:cubicBezTo>
                  <a:cubicBezTo>
                    <a:pt x="2460634" y="44452"/>
                    <a:pt x="2464170" y="48316"/>
                    <a:pt x="2467547" y="51968"/>
                  </a:cubicBezTo>
                  <a:cubicBezTo>
                    <a:pt x="2484472" y="70368"/>
                    <a:pt x="2494246" y="79940"/>
                    <a:pt x="2514906" y="79940"/>
                  </a:cubicBezTo>
                  <a:cubicBezTo>
                    <a:pt x="2535607" y="79940"/>
                    <a:pt x="2545380" y="70368"/>
                    <a:pt x="2562306" y="51968"/>
                  </a:cubicBezTo>
                  <a:cubicBezTo>
                    <a:pt x="2565683" y="48316"/>
                    <a:pt x="2569219" y="44452"/>
                    <a:pt x="2573033" y="40659"/>
                  </a:cubicBezTo>
                  <a:cubicBezTo>
                    <a:pt x="2589323" y="24315"/>
                    <a:pt x="2610698" y="8468"/>
                    <a:pt x="2646536" y="8468"/>
                  </a:cubicBezTo>
                  <a:cubicBezTo>
                    <a:pt x="2682334" y="8468"/>
                    <a:pt x="2703709" y="24315"/>
                    <a:pt x="2719999" y="40659"/>
                  </a:cubicBezTo>
                  <a:cubicBezTo>
                    <a:pt x="2723813" y="44452"/>
                    <a:pt x="2727349" y="48316"/>
                    <a:pt x="2730727" y="51968"/>
                  </a:cubicBezTo>
                  <a:cubicBezTo>
                    <a:pt x="2747652" y="70368"/>
                    <a:pt x="2757426" y="79940"/>
                    <a:pt x="2778086" y="79940"/>
                  </a:cubicBezTo>
                  <a:cubicBezTo>
                    <a:pt x="2798786" y="79940"/>
                    <a:pt x="2808560" y="70368"/>
                    <a:pt x="2825486" y="51968"/>
                  </a:cubicBezTo>
                  <a:cubicBezTo>
                    <a:pt x="2828863" y="48316"/>
                    <a:pt x="2832399" y="44452"/>
                    <a:pt x="2836213" y="40659"/>
                  </a:cubicBezTo>
                  <a:cubicBezTo>
                    <a:pt x="2852503" y="24315"/>
                    <a:pt x="2873878" y="8468"/>
                    <a:pt x="2909676" y="8468"/>
                  </a:cubicBezTo>
                  <a:cubicBezTo>
                    <a:pt x="2945514" y="8468"/>
                    <a:pt x="2966889" y="24315"/>
                    <a:pt x="2983179" y="40659"/>
                  </a:cubicBezTo>
                  <a:cubicBezTo>
                    <a:pt x="2986993" y="44452"/>
                    <a:pt x="2990529" y="48316"/>
                    <a:pt x="2993906" y="51968"/>
                  </a:cubicBezTo>
                  <a:cubicBezTo>
                    <a:pt x="3010832" y="70368"/>
                    <a:pt x="3020606" y="79940"/>
                    <a:pt x="3041306" y="79940"/>
                  </a:cubicBezTo>
                  <a:cubicBezTo>
                    <a:pt x="3061966" y="79940"/>
                    <a:pt x="3071740" y="70368"/>
                    <a:pt x="3088665" y="51968"/>
                  </a:cubicBezTo>
                  <a:cubicBezTo>
                    <a:pt x="3092043" y="48316"/>
                    <a:pt x="3095579" y="44452"/>
                    <a:pt x="3099393" y="40659"/>
                  </a:cubicBezTo>
                  <a:cubicBezTo>
                    <a:pt x="3115683" y="24315"/>
                    <a:pt x="3137058" y="8468"/>
                    <a:pt x="3172896" y="8468"/>
                  </a:cubicBezTo>
                  <a:cubicBezTo>
                    <a:pt x="3208694" y="8468"/>
                    <a:pt x="3230069" y="24315"/>
                    <a:pt x="3246359" y="40659"/>
                  </a:cubicBezTo>
                  <a:cubicBezTo>
                    <a:pt x="3250173" y="44452"/>
                    <a:pt x="3253709" y="48316"/>
                    <a:pt x="3257086" y="51968"/>
                  </a:cubicBezTo>
                  <a:cubicBezTo>
                    <a:pt x="3274012" y="70368"/>
                    <a:pt x="3283786" y="79940"/>
                    <a:pt x="3304486" y="79940"/>
                  </a:cubicBezTo>
                  <a:cubicBezTo>
                    <a:pt x="3325146" y="79940"/>
                    <a:pt x="3334920" y="70368"/>
                    <a:pt x="3351845" y="51968"/>
                  </a:cubicBezTo>
                  <a:cubicBezTo>
                    <a:pt x="3355222" y="48316"/>
                    <a:pt x="3358759" y="44452"/>
                    <a:pt x="3362573" y="40659"/>
                  </a:cubicBezTo>
                  <a:cubicBezTo>
                    <a:pt x="3378863" y="24315"/>
                    <a:pt x="3400238" y="8468"/>
                    <a:pt x="3436036" y="8468"/>
                  </a:cubicBezTo>
                  <a:cubicBezTo>
                    <a:pt x="3471873" y="8468"/>
                    <a:pt x="3493249" y="24315"/>
                    <a:pt x="3509539" y="40659"/>
                  </a:cubicBezTo>
                  <a:cubicBezTo>
                    <a:pt x="3513353" y="44452"/>
                    <a:pt x="3516889" y="48316"/>
                    <a:pt x="3520266" y="51968"/>
                  </a:cubicBezTo>
                  <a:cubicBezTo>
                    <a:pt x="3537192" y="70368"/>
                    <a:pt x="3546966" y="79940"/>
                    <a:pt x="3567665" y="79940"/>
                  </a:cubicBezTo>
                  <a:cubicBezTo>
                    <a:pt x="3588326" y="79940"/>
                    <a:pt x="3598100" y="70368"/>
                    <a:pt x="3615025" y="51968"/>
                  </a:cubicBezTo>
                  <a:cubicBezTo>
                    <a:pt x="3618402" y="48316"/>
                    <a:pt x="3621938" y="44452"/>
                    <a:pt x="3625753" y="40659"/>
                  </a:cubicBezTo>
                  <a:cubicBezTo>
                    <a:pt x="3642042" y="24315"/>
                    <a:pt x="3663418" y="8468"/>
                    <a:pt x="3699256" y="8468"/>
                  </a:cubicBezTo>
                  <a:cubicBezTo>
                    <a:pt x="3735053" y="8468"/>
                    <a:pt x="3756429" y="24315"/>
                    <a:pt x="3772719" y="40659"/>
                  </a:cubicBezTo>
                  <a:cubicBezTo>
                    <a:pt x="3776533" y="44452"/>
                    <a:pt x="3780069" y="48316"/>
                    <a:pt x="3783446" y="51968"/>
                  </a:cubicBezTo>
                  <a:cubicBezTo>
                    <a:pt x="3800371" y="70368"/>
                    <a:pt x="3810185" y="79940"/>
                    <a:pt x="3830845" y="79940"/>
                  </a:cubicBezTo>
                  <a:cubicBezTo>
                    <a:pt x="3851505" y="79940"/>
                    <a:pt x="3861279" y="70368"/>
                    <a:pt x="3878205" y="51968"/>
                  </a:cubicBezTo>
                  <a:cubicBezTo>
                    <a:pt x="3881582" y="48316"/>
                    <a:pt x="3885118" y="44452"/>
                    <a:pt x="3888932" y="40659"/>
                  </a:cubicBezTo>
                  <a:cubicBezTo>
                    <a:pt x="3905222" y="24315"/>
                    <a:pt x="3926598" y="8468"/>
                    <a:pt x="3962435" y="8468"/>
                  </a:cubicBezTo>
                  <a:cubicBezTo>
                    <a:pt x="3998273" y="8468"/>
                    <a:pt x="4019648" y="24315"/>
                    <a:pt x="4035938" y="40659"/>
                  </a:cubicBezTo>
                  <a:cubicBezTo>
                    <a:pt x="4039752" y="44452"/>
                    <a:pt x="4043288" y="48316"/>
                    <a:pt x="4046666" y="51968"/>
                  </a:cubicBezTo>
                  <a:cubicBezTo>
                    <a:pt x="4063591" y="70368"/>
                    <a:pt x="4073365" y="79940"/>
                    <a:pt x="4094025" y="79940"/>
                  </a:cubicBezTo>
                  <a:cubicBezTo>
                    <a:pt x="4114685" y="79940"/>
                    <a:pt x="4124499" y="70368"/>
                    <a:pt x="4141425" y="51968"/>
                  </a:cubicBezTo>
                  <a:cubicBezTo>
                    <a:pt x="4144802" y="48316"/>
                    <a:pt x="4148338" y="44452"/>
                    <a:pt x="4152152" y="40659"/>
                  </a:cubicBezTo>
                  <a:cubicBezTo>
                    <a:pt x="4168442" y="24315"/>
                    <a:pt x="4189817" y="8468"/>
                    <a:pt x="4225615" y="8468"/>
                  </a:cubicBezTo>
                  <a:cubicBezTo>
                    <a:pt x="4261453" y="8468"/>
                    <a:pt x="4282828" y="24315"/>
                    <a:pt x="4299118" y="40659"/>
                  </a:cubicBezTo>
                  <a:cubicBezTo>
                    <a:pt x="4302932" y="44452"/>
                    <a:pt x="4306468" y="48316"/>
                    <a:pt x="4309846" y="51968"/>
                  </a:cubicBezTo>
                  <a:cubicBezTo>
                    <a:pt x="4326771" y="70368"/>
                    <a:pt x="4336545" y="79940"/>
                    <a:pt x="4357205" y="79940"/>
                  </a:cubicBezTo>
                  <a:cubicBezTo>
                    <a:pt x="4377865" y="79940"/>
                    <a:pt x="4387679" y="70368"/>
                    <a:pt x="4404604" y="51968"/>
                  </a:cubicBezTo>
                  <a:cubicBezTo>
                    <a:pt x="4407982" y="48316"/>
                    <a:pt x="4411518" y="44452"/>
                    <a:pt x="4415332" y="40659"/>
                  </a:cubicBezTo>
                  <a:cubicBezTo>
                    <a:pt x="4431622" y="24315"/>
                    <a:pt x="4452997" y="8468"/>
                    <a:pt x="4488795" y="8468"/>
                  </a:cubicBezTo>
                  <a:cubicBezTo>
                    <a:pt x="4524632" y="8468"/>
                    <a:pt x="4545968" y="24315"/>
                    <a:pt x="4562258" y="40659"/>
                  </a:cubicBezTo>
                  <a:cubicBezTo>
                    <a:pt x="4566072" y="44452"/>
                    <a:pt x="4569608" y="48316"/>
                    <a:pt x="4572986" y="51968"/>
                  </a:cubicBezTo>
                  <a:cubicBezTo>
                    <a:pt x="4589911" y="70368"/>
                    <a:pt x="4599725" y="79940"/>
                    <a:pt x="4620385" y="79940"/>
                  </a:cubicBezTo>
                  <a:cubicBezTo>
                    <a:pt x="4641045" y="79940"/>
                    <a:pt x="4650819" y="70368"/>
                    <a:pt x="4667744" y="51968"/>
                  </a:cubicBezTo>
                  <a:cubicBezTo>
                    <a:pt x="4671122" y="48316"/>
                    <a:pt x="4674658" y="44452"/>
                    <a:pt x="4678472" y="40659"/>
                  </a:cubicBezTo>
                  <a:cubicBezTo>
                    <a:pt x="4694762" y="24315"/>
                    <a:pt x="4716137" y="8468"/>
                    <a:pt x="4751935" y="8468"/>
                  </a:cubicBezTo>
                  <a:cubicBezTo>
                    <a:pt x="4787773" y="8468"/>
                    <a:pt x="4809148" y="24315"/>
                    <a:pt x="4825438" y="40659"/>
                  </a:cubicBezTo>
                  <a:cubicBezTo>
                    <a:pt x="4829252" y="44452"/>
                    <a:pt x="4832788" y="48316"/>
                    <a:pt x="4836165" y="51968"/>
                  </a:cubicBezTo>
                  <a:cubicBezTo>
                    <a:pt x="4853091" y="70368"/>
                    <a:pt x="4862865" y="79940"/>
                    <a:pt x="4883565" y="79940"/>
                  </a:cubicBezTo>
                  <a:cubicBezTo>
                    <a:pt x="4904225" y="79940"/>
                    <a:pt x="4913999" y="70368"/>
                    <a:pt x="4930924" y="51968"/>
                  </a:cubicBezTo>
                  <a:cubicBezTo>
                    <a:pt x="4934301" y="48316"/>
                    <a:pt x="4937837" y="44452"/>
                    <a:pt x="4941652" y="40659"/>
                  </a:cubicBezTo>
                  <a:cubicBezTo>
                    <a:pt x="4957942" y="24315"/>
                    <a:pt x="4979317" y="8468"/>
                    <a:pt x="5015155" y="8468"/>
                  </a:cubicBezTo>
                  <a:cubicBezTo>
                    <a:pt x="5050953" y="8468"/>
                    <a:pt x="5072328" y="24315"/>
                    <a:pt x="5088618" y="40659"/>
                  </a:cubicBezTo>
                  <a:cubicBezTo>
                    <a:pt x="5092432" y="44452"/>
                    <a:pt x="5095968" y="48316"/>
                    <a:pt x="5099345" y="51968"/>
                  </a:cubicBezTo>
                  <a:cubicBezTo>
                    <a:pt x="5116271" y="70368"/>
                    <a:pt x="5126044" y="79940"/>
                    <a:pt x="5146705" y="79940"/>
                  </a:cubicBezTo>
                  <a:cubicBezTo>
                    <a:pt x="5167405" y="79940"/>
                    <a:pt x="5177178" y="70368"/>
                    <a:pt x="5194104" y="51968"/>
                  </a:cubicBezTo>
                  <a:cubicBezTo>
                    <a:pt x="5197482" y="48316"/>
                    <a:pt x="5201017" y="44452"/>
                    <a:pt x="5204832" y="40659"/>
                  </a:cubicBezTo>
                  <a:cubicBezTo>
                    <a:pt x="5221121" y="24315"/>
                    <a:pt x="5242497" y="8468"/>
                    <a:pt x="5278295" y="8468"/>
                  </a:cubicBezTo>
                  <a:cubicBezTo>
                    <a:pt x="5314132" y="8468"/>
                    <a:pt x="5335508" y="24315"/>
                    <a:pt x="5351798" y="40659"/>
                  </a:cubicBezTo>
                  <a:cubicBezTo>
                    <a:pt x="5355612" y="44452"/>
                    <a:pt x="5359148" y="48316"/>
                    <a:pt x="5362525" y="51968"/>
                  </a:cubicBezTo>
                  <a:cubicBezTo>
                    <a:pt x="5379450" y="70368"/>
                    <a:pt x="5389224" y="79940"/>
                    <a:pt x="5409885" y="79940"/>
                  </a:cubicBezTo>
                  <a:cubicBezTo>
                    <a:pt x="5430545" y="79940"/>
                    <a:pt x="5440359" y="70368"/>
                    <a:pt x="5457284" y="51968"/>
                  </a:cubicBezTo>
                  <a:cubicBezTo>
                    <a:pt x="5460661" y="48316"/>
                    <a:pt x="5464198" y="44452"/>
                    <a:pt x="5468012" y="40659"/>
                  </a:cubicBezTo>
                  <a:cubicBezTo>
                    <a:pt x="5484301" y="24315"/>
                    <a:pt x="5505677" y="8468"/>
                    <a:pt x="5541475" y="8468"/>
                  </a:cubicBezTo>
                  <a:cubicBezTo>
                    <a:pt x="5577312" y="8468"/>
                    <a:pt x="5598688" y="24315"/>
                    <a:pt x="5614977" y="40659"/>
                  </a:cubicBezTo>
                  <a:cubicBezTo>
                    <a:pt x="5618791" y="44452"/>
                    <a:pt x="5622328" y="48316"/>
                    <a:pt x="5625705" y="51968"/>
                  </a:cubicBezTo>
                  <a:cubicBezTo>
                    <a:pt x="5642630" y="70368"/>
                    <a:pt x="5652404" y="79940"/>
                    <a:pt x="5673104" y="79940"/>
                  </a:cubicBezTo>
                  <a:cubicBezTo>
                    <a:pt x="5693764" y="79940"/>
                    <a:pt x="5703539" y="70368"/>
                    <a:pt x="5720464" y="51968"/>
                  </a:cubicBezTo>
                  <a:cubicBezTo>
                    <a:pt x="5723841" y="48316"/>
                    <a:pt x="5727377" y="44452"/>
                    <a:pt x="5731191" y="40659"/>
                  </a:cubicBezTo>
                  <a:cubicBezTo>
                    <a:pt x="5747481" y="24315"/>
                    <a:pt x="5768856" y="8468"/>
                    <a:pt x="5804694" y="8468"/>
                  </a:cubicBezTo>
                  <a:cubicBezTo>
                    <a:pt x="5840492" y="8468"/>
                    <a:pt x="5861867" y="24315"/>
                    <a:pt x="5878157" y="40659"/>
                  </a:cubicBezTo>
                  <a:cubicBezTo>
                    <a:pt x="5881971" y="44452"/>
                    <a:pt x="5885507" y="48316"/>
                    <a:pt x="5888884" y="51968"/>
                  </a:cubicBezTo>
                  <a:cubicBezTo>
                    <a:pt x="5905810" y="70368"/>
                    <a:pt x="5915624" y="79940"/>
                    <a:pt x="5936284" y="79940"/>
                  </a:cubicBezTo>
                  <a:cubicBezTo>
                    <a:pt x="5956944" y="79940"/>
                    <a:pt x="5966758" y="70368"/>
                    <a:pt x="5983644" y="51968"/>
                  </a:cubicBezTo>
                  <a:cubicBezTo>
                    <a:pt x="5987021" y="48316"/>
                    <a:pt x="5990557" y="44452"/>
                    <a:pt x="5994371" y="40659"/>
                  </a:cubicBezTo>
                  <a:cubicBezTo>
                    <a:pt x="6010661" y="24315"/>
                    <a:pt x="6032036" y="8468"/>
                    <a:pt x="6067874" y="8468"/>
                  </a:cubicBezTo>
                  <a:cubicBezTo>
                    <a:pt x="6103712" y="8468"/>
                    <a:pt x="6125087" y="24315"/>
                    <a:pt x="6141377" y="40659"/>
                  </a:cubicBezTo>
                  <a:cubicBezTo>
                    <a:pt x="6145191" y="44452"/>
                    <a:pt x="6148727" y="48316"/>
                    <a:pt x="6152104" y="51968"/>
                  </a:cubicBezTo>
                  <a:cubicBezTo>
                    <a:pt x="6169030" y="70368"/>
                    <a:pt x="6178804" y="79940"/>
                    <a:pt x="6199464" y="79940"/>
                  </a:cubicBezTo>
                  <a:cubicBezTo>
                    <a:pt x="6220164" y="79940"/>
                    <a:pt x="6229938" y="70368"/>
                    <a:pt x="6246863" y="51968"/>
                  </a:cubicBezTo>
                  <a:cubicBezTo>
                    <a:pt x="6250240" y="48316"/>
                    <a:pt x="6253777" y="44452"/>
                    <a:pt x="6257591" y="40659"/>
                  </a:cubicBezTo>
                  <a:cubicBezTo>
                    <a:pt x="6273880" y="24315"/>
                    <a:pt x="6295256" y="8468"/>
                    <a:pt x="6331093" y="8468"/>
                  </a:cubicBezTo>
                  <a:cubicBezTo>
                    <a:pt x="6366891" y="8468"/>
                    <a:pt x="6388267" y="24315"/>
                    <a:pt x="6404557" y="40659"/>
                  </a:cubicBezTo>
                  <a:cubicBezTo>
                    <a:pt x="6408371" y="44452"/>
                    <a:pt x="6411907" y="48316"/>
                    <a:pt x="6415284" y="51968"/>
                  </a:cubicBezTo>
                  <a:cubicBezTo>
                    <a:pt x="6432209" y="70368"/>
                    <a:pt x="6442023" y="79940"/>
                    <a:pt x="6462683" y="79940"/>
                  </a:cubicBezTo>
                  <a:cubicBezTo>
                    <a:pt x="6483343" y="79940"/>
                    <a:pt x="6493157" y="70368"/>
                    <a:pt x="6510083" y="51968"/>
                  </a:cubicBezTo>
                  <a:cubicBezTo>
                    <a:pt x="6513460" y="48316"/>
                    <a:pt x="6516996" y="44452"/>
                    <a:pt x="6520810" y="40659"/>
                  </a:cubicBezTo>
                  <a:cubicBezTo>
                    <a:pt x="6537100" y="24315"/>
                    <a:pt x="6558475" y="8468"/>
                    <a:pt x="6594313" y="8468"/>
                  </a:cubicBezTo>
                  <a:cubicBezTo>
                    <a:pt x="6630111" y="8468"/>
                    <a:pt x="6651486" y="24315"/>
                    <a:pt x="6667776" y="40659"/>
                  </a:cubicBezTo>
                  <a:cubicBezTo>
                    <a:pt x="6671590" y="44452"/>
                    <a:pt x="6675126" y="48316"/>
                    <a:pt x="6678503" y="51968"/>
                  </a:cubicBezTo>
                  <a:cubicBezTo>
                    <a:pt x="6695429" y="70368"/>
                    <a:pt x="6705203" y="79940"/>
                    <a:pt x="6725903" y="79940"/>
                  </a:cubicBezTo>
                  <a:cubicBezTo>
                    <a:pt x="6746563" y="79940"/>
                    <a:pt x="6756337" y="70368"/>
                    <a:pt x="6773263" y="51968"/>
                  </a:cubicBezTo>
                  <a:cubicBezTo>
                    <a:pt x="6776640" y="48316"/>
                    <a:pt x="6780176" y="44452"/>
                    <a:pt x="6783990" y="40659"/>
                  </a:cubicBezTo>
                  <a:cubicBezTo>
                    <a:pt x="6800280" y="24315"/>
                    <a:pt x="6821655" y="8468"/>
                    <a:pt x="6857493" y="8468"/>
                  </a:cubicBezTo>
                  <a:lnTo>
                    <a:pt x="6864728" y="10105"/>
                  </a:lnTo>
                  <a:lnTo>
                    <a:pt x="6864728" y="593715"/>
                  </a:lnTo>
                  <a:lnTo>
                    <a:pt x="6871" y="593715"/>
                  </a:lnTo>
                  <a:close/>
                </a:path>
              </a:pathLst>
            </a:custGeom>
            <a:solidFill>
              <a:schemeClr val="accent1"/>
            </a:solidFill>
            <a:ln w="3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E78E0CB9-11F5-4263-B2E2-BE0E41BEF945}"/>
                </a:ext>
              </a:extLst>
            </p:cNvPr>
            <p:cNvGrpSpPr/>
            <p:nvPr userDrawn="1"/>
          </p:nvGrpSpPr>
          <p:grpSpPr bwMode="ltGray">
            <a:xfrm flipH="1">
              <a:off x="-40632" y="5604933"/>
              <a:ext cx="5431168" cy="1270839"/>
              <a:chOff x="7189154" y="5703043"/>
              <a:chExt cx="5011877" cy="1172729"/>
            </a:xfrm>
          </p:grpSpPr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55152BE4-A926-4CD1-81A5-157B2F11473A}"/>
                  </a:ext>
                </a:extLst>
              </p:cNvPr>
              <p:cNvSpPr/>
              <p:nvPr userDrawn="1"/>
            </p:nvSpPr>
            <p:spPr bwMode="ltGray">
              <a:xfrm rot="10800000" flipH="1">
                <a:off x="7189154" y="5703043"/>
                <a:ext cx="5002845" cy="1172729"/>
              </a:xfrm>
              <a:custGeom>
                <a:avLst/>
                <a:gdLst>
                  <a:gd name="connsiteX0" fmla="*/ 0 w 5002845"/>
                  <a:gd name="connsiteY0" fmla="*/ 20203 h 1172729"/>
                  <a:gd name="connsiteX1" fmla="*/ 9377 w 5002845"/>
                  <a:gd name="connsiteY1" fmla="*/ 4178 h 1172729"/>
                  <a:gd name="connsiteX2" fmla="*/ 14734 w 5002845"/>
                  <a:gd name="connsiteY2" fmla="*/ 53 h 1172729"/>
                  <a:gd name="connsiteX3" fmla="*/ 0 w 5002845"/>
                  <a:gd name="connsiteY3" fmla="*/ 0 h 1172729"/>
                  <a:gd name="connsiteX4" fmla="*/ 0 w 5002845"/>
                  <a:gd name="connsiteY4" fmla="*/ 14286 h 1172729"/>
                  <a:gd name="connsiteX5" fmla="*/ 0 w 5002845"/>
                  <a:gd name="connsiteY5" fmla="*/ 20203 h 1172729"/>
                  <a:gd name="connsiteX6" fmla="*/ 4446507 w 5002845"/>
                  <a:gd name="connsiteY6" fmla="*/ 1172693 h 1172729"/>
                  <a:gd name="connsiteX7" fmla="*/ 4616280 w 5002845"/>
                  <a:gd name="connsiteY7" fmla="*/ 1167226 h 1172729"/>
                  <a:gd name="connsiteX8" fmla="*/ 4817782 w 5002845"/>
                  <a:gd name="connsiteY8" fmla="*/ 1142862 h 1172729"/>
                  <a:gd name="connsiteX9" fmla="*/ 5002845 w 5002845"/>
                  <a:gd name="connsiteY9" fmla="*/ 1100624 h 1172729"/>
                  <a:gd name="connsiteX10" fmla="*/ 5002845 w 5002845"/>
                  <a:gd name="connsiteY10" fmla="*/ 17770 h 1172729"/>
                  <a:gd name="connsiteX11" fmla="*/ 1721151 w 5002845"/>
                  <a:gd name="connsiteY11" fmla="*/ 6114 h 1172729"/>
                  <a:gd name="connsiteX12" fmla="*/ 1724440 w 5002845"/>
                  <a:gd name="connsiteY12" fmla="*/ 7563 h 1172729"/>
                  <a:gd name="connsiteX13" fmla="*/ 1883292 w 5002845"/>
                  <a:gd name="connsiteY13" fmla="*/ 88875 h 1172729"/>
                  <a:gd name="connsiteX14" fmla="*/ 2303053 w 5002845"/>
                  <a:gd name="connsiteY14" fmla="*/ 358812 h 1172729"/>
                  <a:gd name="connsiteX15" fmla="*/ 2856285 w 5002845"/>
                  <a:gd name="connsiteY15" fmla="*/ 707733 h 1172729"/>
                  <a:gd name="connsiteX16" fmla="*/ 3293483 w 5002845"/>
                  <a:gd name="connsiteY16" fmla="*/ 915446 h 1172729"/>
                  <a:gd name="connsiteX17" fmla="*/ 4446507 w 5002845"/>
                  <a:gd name="connsiteY17" fmla="*/ 1172693 h 1172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02845" h="1172729">
                    <a:moveTo>
                      <a:pt x="0" y="20203"/>
                    </a:moveTo>
                    <a:cubicBezTo>
                      <a:pt x="0" y="15560"/>
                      <a:pt x="3386" y="10138"/>
                      <a:pt x="9377" y="4178"/>
                    </a:cubicBezTo>
                    <a:lnTo>
                      <a:pt x="14734" y="53"/>
                    </a:lnTo>
                    <a:lnTo>
                      <a:pt x="0" y="0"/>
                    </a:lnTo>
                    <a:lnTo>
                      <a:pt x="0" y="14286"/>
                    </a:lnTo>
                    <a:cubicBezTo>
                      <a:pt x="0" y="18141"/>
                      <a:pt x="0" y="20199"/>
                      <a:pt x="0" y="20203"/>
                    </a:cubicBezTo>
                    <a:close/>
                    <a:moveTo>
                      <a:pt x="4446507" y="1172693"/>
                    </a:moveTo>
                    <a:cubicBezTo>
                      <a:pt x="4503053" y="1173010"/>
                      <a:pt x="4559667" y="1171242"/>
                      <a:pt x="4616280" y="1167226"/>
                    </a:cubicBezTo>
                    <a:cubicBezTo>
                      <a:pt x="4683684" y="1162449"/>
                      <a:pt x="4751019" y="1154393"/>
                      <a:pt x="4817782" y="1142862"/>
                    </a:cubicBezTo>
                    <a:lnTo>
                      <a:pt x="5002845" y="1100624"/>
                    </a:lnTo>
                    <a:lnTo>
                      <a:pt x="5002845" y="17770"/>
                    </a:lnTo>
                    <a:lnTo>
                      <a:pt x="1721151" y="6114"/>
                    </a:lnTo>
                    <a:lnTo>
                      <a:pt x="1724440" y="7563"/>
                    </a:lnTo>
                    <a:cubicBezTo>
                      <a:pt x="1778427" y="33333"/>
                      <a:pt x="1831436" y="60556"/>
                      <a:pt x="1883292" y="88875"/>
                    </a:cubicBezTo>
                    <a:cubicBezTo>
                      <a:pt x="2029319" y="168602"/>
                      <a:pt x="2169847" y="258730"/>
                      <a:pt x="2303053" y="358812"/>
                    </a:cubicBezTo>
                    <a:cubicBezTo>
                      <a:pt x="2481867" y="493127"/>
                      <a:pt x="2659092" y="602213"/>
                      <a:pt x="2856285" y="707733"/>
                    </a:cubicBezTo>
                    <a:cubicBezTo>
                      <a:pt x="2998635" y="783895"/>
                      <a:pt x="3144339" y="853875"/>
                      <a:pt x="3293483" y="915446"/>
                    </a:cubicBezTo>
                    <a:cubicBezTo>
                      <a:pt x="3658226" y="1066123"/>
                      <a:pt x="4050684" y="1170479"/>
                      <a:pt x="4446507" y="1172693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>
                  <a:spcAft>
                    <a:spcPts val="900"/>
                  </a:spcAft>
                  <a:buFont typeface="Arial" panose="020B0604020202020204" pitchFamily="34" charset="0"/>
                  <a:buChar char="​"/>
                </a:pPr>
                <a:endParaRPr lang="en-US" sz="1200" dirty="0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797FC198-B21B-4349-946F-7B2F3826AE83}"/>
                  </a:ext>
                </a:extLst>
              </p:cNvPr>
              <p:cNvSpPr/>
              <p:nvPr userDrawn="1"/>
            </p:nvSpPr>
            <p:spPr bwMode="ltGray">
              <a:xfrm rot="5400000">
                <a:off x="10434804" y="5102109"/>
                <a:ext cx="623113" cy="2909340"/>
              </a:xfrm>
              <a:custGeom>
                <a:avLst/>
                <a:gdLst>
                  <a:gd name="connsiteX0" fmla="*/ 42 w 623113"/>
                  <a:gd name="connsiteY0" fmla="*/ 1201248 h 2909340"/>
                  <a:gd name="connsiteX1" fmla="*/ 218725 w 623113"/>
                  <a:gd name="connsiteY1" fmla="*/ 384569 h 2909340"/>
                  <a:gd name="connsiteX2" fmla="*/ 476181 w 623113"/>
                  <a:gd name="connsiteY2" fmla="*/ 44732 h 2909340"/>
                  <a:gd name="connsiteX3" fmla="*/ 523525 w 623113"/>
                  <a:gd name="connsiteY3" fmla="*/ 0 h 2909340"/>
                  <a:gd name="connsiteX4" fmla="*/ 612779 w 623113"/>
                  <a:gd name="connsiteY4" fmla="*/ 0 h 2909340"/>
                  <a:gd name="connsiteX5" fmla="*/ 623113 w 623113"/>
                  <a:gd name="connsiteY5" fmla="*/ 2909340 h 2909340"/>
                  <a:gd name="connsiteX6" fmla="*/ 601208 w 623113"/>
                  <a:gd name="connsiteY6" fmla="*/ 2859496 h 2909340"/>
                  <a:gd name="connsiteX7" fmla="*/ 467712 w 623113"/>
                  <a:gd name="connsiteY7" fmla="*/ 2596172 h 2909340"/>
                  <a:gd name="connsiteX8" fmla="*/ 310130 w 623113"/>
                  <a:gd name="connsiteY8" fmla="*/ 2322791 h 2909340"/>
                  <a:gd name="connsiteX9" fmla="*/ 20670 w 623113"/>
                  <a:gd name="connsiteY9" fmla="*/ 1486769 h 2909340"/>
                  <a:gd name="connsiteX10" fmla="*/ 42 w 623113"/>
                  <a:gd name="connsiteY10" fmla="*/ 1201248 h 2909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3113" h="2909340">
                    <a:moveTo>
                      <a:pt x="42" y="1201248"/>
                    </a:moveTo>
                    <a:cubicBezTo>
                      <a:pt x="1998" y="916169"/>
                      <a:pt x="72501" y="635301"/>
                      <a:pt x="218725" y="384569"/>
                    </a:cubicBezTo>
                    <a:cubicBezTo>
                      <a:pt x="290518" y="261449"/>
                      <a:pt x="377726" y="147945"/>
                      <a:pt x="476181" y="44732"/>
                    </a:cubicBezTo>
                    <a:lnTo>
                      <a:pt x="523525" y="0"/>
                    </a:lnTo>
                    <a:lnTo>
                      <a:pt x="612779" y="0"/>
                    </a:lnTo>
                    <a:lnTo>
                      <a:pt x="623113" y="2909340"/>
                    </a:lnTo>
                    <a:lnTo>
                      <a:pt x="601208" y="2859496"/>
                    </a:lnTo>
                    <a:cubicBezTo>
                      <a:pt x="558904" y="2770443"/>
                      <a:pt x="514188" y="2682638"/>
                      <a:pt x="467712" y="2596172"/>
                    </a:cubicBezTo>
                    <a:cubicBezTo>
                      <a:pt x="417879" y="2503427"/>
                      <a:pt x="364510" y="2412947"/>
                      <a:pt x="310130" y="2322791"/>
                    </a:cubicBezTo>
                    <a:cubicBezTo>
                      <a:pt x="158907" y="2072052"/>
                      <a:pt x="64025" y="1774559"/>
                      <a:pt x="20670" y="1486769"/>
                    </a:cubicBezTo>
                    <a:cubicBezTo>
                      <a:pt x="6355" y="1391767"/>
                      <a:pt x="-610" y="1296274"/>
                      <a:pt x="42" y="1201248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lvl="0">
                  <a:spcAft>
                    <a:spcPts val="900"/>
                  </a:spcAft>
                  <a:buFont typeface="Arial" panose="020B0604020202020204" pitchFamily="34" charset="0"/>
                  <a:buChar char="​"/>
                </a:pPr>
                <a:endParaRPr lang="en-US" sz="1200" dirty="0"/>
              </a:p>
            </p:txBody>
          </p:sp>
        </p:grp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8C76821F-C2DC-E87F-C11A-F459E1D693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80051" y="2641600"/>
            <a:ext cx="5797549" cy="106660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08B6156B-0C00-495C-87C3-E8E326761A0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480051" y="4057738"/>
            <a:ext cx="5797550" cy="1547193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Char char="​"/>
              <a:defRPr lang="en-US" sz="1100" i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>
              <a:buFont typeface="Arial" panose="020B0604020202020204" pitchFamily="34" charset="0"/>
              <a:buChar char="​"/>
              <a:defRPr sz="1500"/>
            </a:lvl2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7450C8A-58C7-4756-B5DC-11851AB30B5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14400" y="4057738"/>
            <a:ext cx="3351367" cy="1547194"/>
          </a:xfrm>
        </p:spPr>
        <p:txBody>
          <a:bodyPr/>
          <a:lstStyle>
            <a:lvl1pPr>
              <a:defRPr sz="1400" i="0">
                <a:solidFill>
                  <a:schemeClr val="bg1"/>
                </a:solidFill>
              </a:defRPr>
            </a:lvl1pPr>
            <a:lvl2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36" name="Text Placeholder 13">
            <a:extLst>
              <a:ext uri="{FF2B5EF4-FFF2-40B4-BE49-F238E27FC236}">
                <a16:creationId xmlns:a16="http://schemas.microsoft.com/office/drawing/2014/main" id="{491776B0-BA4A-47C9-BDDC-EC235347EF5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14400" y="2508584"/>
            <a:ext cx="3351367" cy="1396088"/>
          </a:xfrm>
        </p:spPr>
        <p:txBody>
          <a:bodyPr anchor="b">
            <a:spAutoFit/>
          </a:bodyPr>
          <a:lstStyle>
            <a:lvl1pPr marL="0" algn="l" defTabSz="914400" rtl="0" eaLnBrk="1" latinLnBrk="0" hangingPunct="1">
              <a:defRPr lang="en-US" sz="8800" b="1" kern="1200" dirty="0">
                <a:solidFill>
                  <a:schemeClr val="accent1">
                    <a:lumMod val="20000"/>
                    <a:lumOff val="80000"/>
                  </a:schemeClr>
                </a:solidFill>
                <a:latin typeface="Montserrat" panose="00000500000000000000" pitchFamily="2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##%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D1B2D5-DFA1-41A6-85A8-75AC5E9C0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86400" y="6364224"/>
            <a:ext cx="4873752" cy="109728"/>
          </a:xfrm>
        </p:spPr>
        <p:txBody>
          <a:bodyPr wrap="square">
            <a:spAutoFit/>
          </a:bodyPr>
          <a:lstStyle/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CE62B9-255E-40C2-B27D-0A6CAC295A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10789921" y="6365784"/>
            <a:ext cx="487680" cy="18333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pPr marL="0" algn="r" defTabSz="914400" rtl="0" eaLnBrk="1" latinLnBrk="0" hangingPunct="1"/>
            <a:fld id="{208997C6-AED8-4153-89E3-7FC682DCDBBA}" type="slidenum">
              <a:rPr lang="en-US" sz="800" kern="12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pPr marL="0" algn="r" defTabSz="914400" rtl="0" eaLnBrk="1" latinLnBrk="0" hangingPunct="1"/>
              <a:t>‹#›</a:t>
            </a:fld>
            <a:endParaRPr lang="en-US" sz="1200" kern="12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41761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Statement Tea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B7F4287D-3CEB-7225-102F-AF6C1BDF3A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 bwMode="ltGray">
          <a:xfrm>
            <a:off x="-6352" y="1"/>
            <a:ext cx="12198352" cy="6256512"/>
            <a:chOff x="-6352" y="1"/>
            <a:chExt cx="12198352" cy="6256512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E34DAAD-4858-8389-8A25-F054B6AB4D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 bwMode="ltGray">
            <a:xfrm>
              <a:off x="-6351" y="1"/>
              <a:ext cx="12198350" cy="5547812"/>
            </a:xfrm>
            <a:custGeom>
              <a:avLst/>
              <a:gdLst>
                <a:gd name="connsiteX0" fmla="*/ 0 w 12198350"/>
                <a:gd name="connsiteY0" fmla="*/ 0 h 5547812"/>
                <a:gd name="connsiteX1" fmla="*/ 12198350 w 12198350"/>
                <a:gd name="connsiteY1" fmla="*/ 0 h 5547812"/>
                <a:gd name="connsiteX2" fmla="*/ 12198350 w 12198350"/>
                <a:gd name="connsiteY2" fmla="*/ 4118088 h 5547812"/>
                <a:gd name="connsiteX3" fmla="*/ 12174905 w 12198350"/>
                <a:gd name="connsiteY3" fmla="*/ 4145593 h 5547812"/>
                <a:gd name="connsiteX4" fmla="*/ 12115779 w 12198350"/>
                <a:gd name="connsiteY4" fmla="*/ 4220638 h 5547812"/>
                <a:gd name="connsiteX5" fmla="*/ 11786984 w 12198350"/>
                <a:gd name="connsiteY5" fmla="*/ 4523669 h 5547812"/>
                <a:gd name="connsiteX6" fmla="*/ 10390882 w 12198350"/>
                <a:gd name="connsiteY6" fmla="*/ 5268197 h 5547812"/>
                <a:gd name="connsiteX7" fmla="*/ 7900634 w 12198350"/>
                <a:gd name="connsiteY7" fmla="*/ 5521389 h 5547812"/>
                <a:gd name="connsiteX8" fmla="*/ 6011771 w 12198350"/>
                <a:gd name="connsiteY8" fmla="*/ 5151345 h 5547812"/>
                <a:gd name="connsiteX9" fmla="*/ 5394109 w 12198350"/>
                <a:gd name="connsiteY9" fmla="*/ 4949895 h 5547812"/>
                <a:gd name="connsiteX10" fmla="*/ 2917547 w 12198350"/>
                <a:gd name="connsiteY10" fmla="*/ 4398383 h 5547812"/>
                <a:gd name="connsiteX11" fmla="*/ 217491 w 12198350"/>
                <a:gd name="connsiteY11" fmla="*/ 4574306 h 5547812"/>
                <a:gd name="connsiteX12" fmla="*/ 55254 w 12198350"/>
                <a:gd name="connsiteY12" fmla="*/ 4638734 h 5547812"/>
                <a:gd name="connsiteX13" fmla="*/ 0 w 12198350"/>
                <a:gd name="connsiteY13" fmla="*/ 4665148 h 5547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198350" h="5547812">
                  <a:moveTo>
                    <a:pt x="0" y="0"/>
                  </a:moveTo>
                  <a:lnTo>
                    <a:pt x="12198350" y="0"/>
                  </a:lnTo>
                  <a:lnTo>
                    <a:pt x="12198350" y="4118088"/>
                  </a:lnTo>
                  <a:lnTo>
                    <a:pt x="12174905" y="4145593"/>
                  </a:lnTo>
                  <a:cubicBezTo>
                    <a:pt x="12148673" y="4177782"/>
                    <a:pt x="12120412" y="4215659"/>
                    <a:pt x="12115779" y="4220638"/>
                  </a:cubicBezTo>
                  <a:cubicBezTo>
                    <a:pt x="12017984" y="4325561"/>
                    <a:pt x="11907234" y="4426686"/>
                    <a:pt x="11786984" y="4523669"/>
                  </a:cubicBezTo>
                  <a:cubicBezTo>
                    <a:pt x="11416667" y="4822255"/>
                    <a:pt x="10947223" y="5084639"/>
                    <a:pt x="10390882" y="5268197"/>
                  </a:cubicBezTo>
                  <a:cubicBezTo>
                    <a:pt x="9635563" y="5517438"/>
                    <a:pt x="8759197" y="5594591"/>
                    <a:pt x="7900634" y="5521389"/>
                  </a:cubicBezTo>
                  <a:cubicBezTo>
                    <a:pt x="7250416" y="5465963"/>
                    <a:pt x="6596036" y="5326667"/>
                    <a:pt x="6011771" y="5151345"/>
                  </a:cubicBezTo>
                  <a:cubicBezTo>
                    <a:pt x="5801715" y="5088314"/>
                    <a:pt x="5603652" y="5013600"/>
                    <a:pt x="5394109" y="4949895"/>
                  </a:cubicBezTo>
                  <a:cubicBezTo>
                    <a:pt x="4612681" y="4712241"/>
                    <a:pt x="3782886" y="4510562"/>
                    <a:pt x="2917547" y="4398383"/>
                  </a:cubicBezTo>
                  <a:cubicBezTo>
                    <a:pt x="2026697" y="4282900"/>
                    <a:pt x="997127" y="4257524"/>
                    <a:pt x="217491" y="4574306"/>
                  </a:cubicBezTo>
                  <a:cubicBezTo>
                    <a:pt x="193176" y="4584183"/>
                    <a:pt x="121175" y="4610528"/>
                    <a:pt x="55254" y="4638734"/>
                  </a:cubicBezTo>
                  <a:lnTo>
                    <a:pt x="0" y="466514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>
                <a:spcAft>
                  <a:spcPts val="900"/>
                </a:spcAft>
                <a:buFont typeface="Arial" panose="020B0604020202020204" pitchFamily="34" charset="0"/>
                <a:buChar char="​"/>
              </a:pPr>
              <a:endParaRPr lang="en-US" sz="1200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73C096A-7B71-B334-CA71-7057B5C94B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 bwMode="ltGray">
            <a:xfrm>
              <a:off x="-6352" y="4118089"/>
              <a:ext cx="12198352" cy="2138424"/>
            </a:xfrm>
            <a:custGeom>
              <a:avLst/>
              <a:gdLst>
                <a:gd name="connsiteX0" fmla="*/ 12198352 w 12198352"/>
                <a:gd name="connsiteY0" fmla="*/ 0 h 2138424"/>
                <a:gd name="connsiteX1" fmla="*/ 12198352 w 12198352"/>
                <a:gd name="connsiteY1" fmla="*/ 1810899 h 2138424"/>
                <a:gd name="connsiteX2" fmla="*/ 12114282 w 12198352"/>
                <a:gd name="connsiteY2" fmla="*/ 1840970 h 2138424"/>
                <a:gd name="connsiteX3" fmla="*/ 10364993 w 12198352"/>
                <a:gd name="connsiteY3" fmla="*/ 2131389 h 2138424"/>
                <a:gd name="connsiteX4" fmla="*/ 7373023 w 12198352"/>
                <a:gd name="connsiteY4" fmla="*/ 1809515 h 2138424"/>
                <a:gd name="connsiteX5" fmla="*/ 6384147 w 12198352"/>
                <a:gd name="connsiteY5" fmla="*/ 1543979 h 2138424"/>
                <a:gd name="connsiteX6" fmla="*/ 5132821 w 12198352"/>
                <a:gd name="connsiteY6" fmla="*/ 1097922 h 2138424"/>
                <a:gd name="connsiteX7" fmla="*/ 4183385 w 12198352"/>
                <a:gd name="connsiteY7" fmla="*/ 752839 h 2138424"/>
                <a:gd name="connsiteX8" fmla="*/ 1068506 w 12198352"/>
                <a:gd name="connsiteY8" fmla="*/ 386899 h 2138424"/>
                <a:gd name="connsiteX9" fmla="*/ 490063 w 12198352"/>
                <a:gd name="connsiteY9" fmla="*/ 488175 h 2138424"/>
                <a:gd name="connsiteX10" fmla="*/ 1433 w 12198352"/>
                <a:gd name="connsiteY10" fmla="*/ 619942 h 2138424"/>
                <a:gd name="connsiteX11" fmla="*/ 0 w 12198352"/>
                <a:gd name="connsiteY11" fmla="*/ 620566 h 2138424"/>
                <a:gd name="connsiteX12" fmla="*/ 0 w 12198352"/>
                <a:gd name="connsiteY12" fmla="*/ 547061 h 2138424"/>
                <a:gd name="connsiteX13" fmla="*/ 55255 w 12198352"/>
                <a:gd name="connsiteY13" fmla="*/ 520646 h 2138424"/>
                <a:gd name="connsiteX14" fmla="*/ 217492 w 12198352"/>
                <a:gd name="connsiteY14" fmla="*/ 456218 h 2138424"/>
                <a:gd name="connsiteX15" fmla="*/ 2917548 w 12198352"/>
                <a:gd name="connsiteY15" fmla="*/ 280295 h 2138424"/>
                <a:gd name="connsiteX16" fmla="*/ 5394111 w 12198352"/>
                <a:gd name="connsiteY16" fmla="*/ 831807 h 2138424"/>
                <a:gd name="connsiteX17" fmla="*/ 6011772 w 12198352"/>
                <a:gd name="connsiteY17" fmla="*/ 1033257 h 2138424"/>
                <a:gd name="connsiteX18" fmla="*/ 7900635 w 12198352"/>
                <a:gd name="connsiteY18" fmla="*/ 1403301 h 2138424"/>
                <a:gd name="connsiteX19" fmla="*/ 10390883 w 12198352"/>
                <a:gd name="connsiteY19" fmla="*/ 1150109 h 2138424"/>
                <a:gd name="connsiteX20" fmla="*/ 11786985 w 12198352"/>
                <a:gd name="connsiteY20" fmla="*/ 405581 h 2138424"/>
                <a:gd name="connsiteX21" fmla="*/ 12115780 w 12198352"/>
                <a:gd name="connsiteY21" fmla="*/ 102550 h 2138424"/>
                <a:gd name="connsiteX22" fmla="*/ 12174906 w 12198352"/>
                <a:gd name="connsiteY22" fmla="*/ 27505 h 2138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198352" h="2138424">
                  <a:moveTo>
                    <a:pt x="12198352" y="0"/>
                  </a:moveTo>
                  <a:lnTo>
                    <a:pt x="12198352" y="1810899"/>
                  </a:lnTo>
                  <a:lnTo>
                    <a:pt x="12114282" y="1840970"/>
                  </a:lnTo>
                  <a:cubicBezTo>
                    <a:pt x="11582133" y="2015450"/>
                    <a:pt x="10974825" y="2106963"/>
                    <a:pt x="10364993" y="2131389"/>
                  </a:cubicBezTo>
                  <a:cubicBezTo>
                    <a:pt x="9340599" y="2172455"/>
                    <a:pt x="8315874" y="2029657"/>
                    <a:pt x="7373023" y="1809515"/>
                  </a:cubicBezTo>
                  <a:cubicBezTo>
                    <a:pt x="7035682" y="1730804"/>
                    <a:pt x="6706123" y="1641342"/>
                    <a:pt x="6384147" y="1543979"/>
                  </a:cubicBezTo>
                  <a:cubicBezTo>
                    <a:pt x="5938127" y="1409083"/>
                    <a:pt x="5537271" y="1269628"/>
                    <a:pt x="5132821" y="1097922"/>
                  </a:cubicBezTo>
                  <a:cubicBezTo>
                    <a:pt x="4831528" y="969979"/>
                    <a:pt x="4513677" y="854760"/>
                    <a:pt x="4183385" y="752839"/>
                  </a:cubicBezTo>
                  <a:cubicBezTo>
                    <a:pt x="3245058" y="463216"/>
                    <a:pt x="2139921" y="263247"/>
                    <a:pt x="1068506" y="386899"/>
                  </a:cubicBezTo>
                  <a:cubicBezTo>
                    <a:pt x="870504" y="409768"/>
                    <a:pt x="676427" y="443615"/>
                    <a:pt x="490063" y="488175"/>
                  </a:cubicBezTo>
                  <a:cubicBezTo>
                    <a:pt x="432848" y="501851"/>
                    <a:pt x="142854" y="567794"/>
                    <a:pt x="1433" y="619942"/>
                  </a:cubicBezTo>
                  <a:lnTo>
                    <a:pt x="0" y="620566"/>
                  </a:lnTo>
                  <a:lnTo>
                    <a:pt x="0" y="547061"/>
                  </a:lnTo>
                  <a:lnTo>
                    <a:pt x="55255" y="520646"/>
                  </a:lnTo>
                  <a:cubicBezTo>
                    <a:pt x="121176" y="492440"/>
                    <a:pt x="193177" y="466095"/>
                    <a:pt x="217492" y="456218"/>
                  </a:cubicBezTo>
                  <a:cubicBezTo>
                    <a:pt x="997128" y="139436"/>
                    <a:pt x="2026698" y="164812"/>
                    <a:pt x="2917548" y="280295"/>
                  </a:cubicBezTo>
                  <a:cubicBezTo>
                    <a:pt x="3782887" y="392474"/>
                    <a:pt x="4612682" y="594153"/>
                    <a:pt x="5394111" y="831807"/>
                  </a:cubicBezTo>
                  <a:cubicBezTo>
                    <a:pt x="5603653" y="895512"/>
                    <a:pt x="5801716" y="970226"/>
                    <a:pt x="6011772" y="1033257"/>
                  </a:cubicBezTo>
                  <a:cubicBezTo>
                    <a:pt x="6596037" y="1208579"/>
                    <a:pt x="7250417" y="1347875"/>
                    <a:pt x="7900635" y="1403301"/>
                  </a:cubicBezTo>
                  <a:cubicBezTo>
                    <a:pt x="8759198" y="1476503"/>
                    <a:pt x="9635564" y="1399350"/>
                    <a:pt x="10390883" y="1150109"/>
                  </a:cubicBezTo>
                  <a:cubicBezTo>
                    <a:pt x="10947224" y="966551"/>
                    <a:pt x="11416668" y="704167"/>
                    <a:pt x="11786985" y="405581"/>
                  </a:cubicBezTo>
                  <a:cubicBezTo>
                    <a:pt x="11907235" y="308598"/>
                    <a:pt x="12017985" y="207473"/>
                    <a:pt x="12115780" y="102550"/>
                  </a:cubicBezTo>
                  <a:cubicBezTo>
                    <a:pt x="12120413" y="97571"/>
                    <a:pt x="12148674" y="59694"/>
                    <a:pt x="12174906" y="27505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>
                <a:spcAft>
                  <a:spcPts val="900"/>
                </a:spcAft>
                <a:buFont typeface="Arial" panose="020B0604020202020204" pitchFamily="34" charset="0"/>
                <a:buChar char="​"/>
              </a:pPr>
              <a:endParaRPr lang="en-US" sz="1200" dirty="0"/>
            </a:p>
          </p:txBody>
        </p:sp>
      </p:grpSp>
      <p:sp>
        <p:nvSpPr>
          <p:cNvPr id="10" name="Title 1">
            <a:extLst>
              <a:ext uri="{FF2B5EF4-FFF2-40B4-BE49-F238E27FC236}">
                <a16:creationId xmlns:a16="http://schemas.microsoft.com/office/drawing/2014/main" id="{E5BF8DFF-635D-A491-B033-43D3C5A9205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-590550"/>
            <a:ext cx="7461504" cy="53035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title to meet accessibility standards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2A87D98-D457-45CE-A256-B30C370CFC77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914400" y="862335"/>
            <a:ext cx="10512214" cy="2924593"/>
          </a:xfrm>
        </p:spPr>
        <p:txBody>
          <a:bodyPr anchor="b"/>
          <a:lstStyle>
            <a:lvl1pPr>
              <a:lnSpc>
                <a:spcPct val="100000"/>
              </a:lnSpc>
              <a:defRPr lang="en-US" sz="34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08B6156B-0C00-495C-87C3-E8E326761A07}"/>
              </a:ext>
            </a:extLst>
          </p:cNvPr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914400" y="5132618"/>
            <a:ext cx="3449320" cy="863047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Char char="​"/>
              <a:defRPr lang="en-US" sz="1400" i="0" kern="1200" dirty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0" indent="0">
              <a:buFont typeface="Arial" panose="020B0604020202020204" pitchFamily="34" charset="0"/>
              <a:buNone/>
              <a:defRPr lang="en-US" sz="1200" b="1" i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6B92347-B77E-4E14-BCA7-514F86BE7EFB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>
          <a:xfrm>
            <a:off x="914400" y="6364224"/>
            <a:ext cx="6400800" cy="10972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548C54-6EB6-43AA-938E-20DDD634C0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10793160" y="6365784"/>
            <a:ext cx="487680" cy="18333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pPr marL="0" algn="r" defTabSz="914400" rtl="0" eaLnBrk="1" latinLnBrk="0" hangingPunct="1"/>
            <a:fld id="{208997C6-AED8-4153-89E3-7FC682DCDBBA}" type="slidenum">
              <a:rPr lang="en-US" sz="800" kern="12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pPr marL="0" algn="r" defTabSz="914400" rtl="0" eaLnBrk="1" latinLnBrk="0" hangingPunct="1"/>
              <a:t>‹#›</a:t>
            </a:fld>
            <a:endParaRPr lang="en-US" sz="1200" kern="12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09218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Statement Indi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02F30D42-5939-5783-F0FE-84DEA4A420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 bwMode="ltGray">
          <a:xfrm>
            <a:off x="0" y="0"/>
            <a:ext cx="12198352" cy="6256512"/>
            <a:chOff x="-6352" y="1"/>
            <a:chExt cx="12198352" cy="6256512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032D1ED-8D3F-741A-B0A1-70276319E8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 bwMode="ltGray">
            <a:xfrm>
              <a:off x="-6351" y="1"/>
              <a:ext cx="12198350" cy="5547812"/>
            </a:xfrm>
            <a:custGeom>
              <a:avLst/>
              <a:gdLst>
                <a:gd name="connsiteX0" fmla="*/ 0 w 12198350"/>
                <a:gd name="connsiteY0" fmla="*/ 0 h 5547812"/>
                <a:gd name="connsiteX1" fmla="*/ 12198350 w 12198350"/>
                <a:gd name="connsiteY1" fmla="*/ 0 h 5547812"/>
                <a:gd name="connsiteX2" fmla="*/ 12198350 w 12198350"/>
                <a:gd name="connsiteY2" fmla="*/ 4118088 h 5547812"/>
                <a:gd name="connsiteX3" fmla="*/ 12174905 w 12198350"/>
                <a:gd name="connsiteY3" fmla="*/ 4145593 h 5547812"/>
                <a:gd name="connsiteX4" fmla="*/ 12115779 w 12198350"/>
                <a:gd name="connsiteY4" fmla="*/ 4220638 h 5547812"/>
                <a:gd name="connsiteX5" fmla="*/ 11786984 w 12198350"/>
                <a:gd name="connsiteY5" fmla="*/ 4523669 h 5547812"/>
                <a:gd name="connsiteX6" fmla="*/ 10390882 w 12198350"/>
                <a:gd name="connsiteY6" fmla="*/ 5268197 h 5547812"/>
                <a:gd name="connsiteX7" fmla="*/ 7900634 w 12198350"/>
                <a:gd name="connsiteY7" fmla="*/ 5521389 h 5547812"/>
                <a:gd name="connsiteX8" fmla="*/ 6011771 w 12198350"/>
                <a:gd name="connsiteY8" fmla="*/ 5151345 h 5547812"/>
                <a:gd name="connsiteX9" fmla="*/ 5394109 w 12198350"/>
                <a:gd name="connsiteY9" fmla="*/ 4949895 h 5547812"/>
                <a:gd name="connsiteX10" fmla="*/ 2917547 w 12198350"/>
                <a:gd name="connsiteY10" fmla="*/ 4398383 h 5547812"/>
                <a:gd name="connsiteX11" fmla="*/ 217491 w 12198350"/>
                <a:gd name="connsiteY11" fmla="*/ 4574306 h 5547812"/>
                <a:gd name="connsiteX12" fmla="*/ 55254 w 12198350"/>
                <a:gd name="connsiteY12" fmla="*/ 4638734 h 5547812"/>
                <a:gd name="connsiteX13" fmla="*/ 0 w 12198350"/>
                <a:gd name="connsiteY13" fmla="*/ 4665148 h 5547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198350" h="5547812">
                  <a:moveTo>
                    <a:pt x="0" y="0"/>
                  </a:moveTo>
                  <a:lnTo>
                    <a:pt x="12198350" y="0"/>
                  </a:lnTo>
                  <a:lnTo>
                    <a:pt x="12198350" y="4118088"/>
                  </a:lnTo>
                  <a:lnTo>
                    <a:pt x="12174905" y="4145593"/>
                  </a:lnTo>
                  <a:cubicBezTo>
                    <a:pt x="12148673" y="4177782"/>
                    <a:pt x="12120412" y="4215659"/>
                    <a:pt x="12115779" y="4220638"/>
                  </a:cubicBezTo>
                  <a:cubicBezTo>
                    <a:pt x="12017984" y="4325561"/>
                    <a:pt x="11907234" y="4426686"/>
                    <a:pt x="11786984" y="4523669"/>
                  </a:cubicBezTo>
                  <a:cubicBezTo>
                    <a:pt x="11416667" y="4822255"/>
                    <a:pt x="10947223" y="5084639"/>
                    <a:pt x="10390882" y="5268197"/>
                  </a:cubicBezTo>
                  <a:cubicBezTo>
                    <a:pt x="9635563" y="5517438"/>
                    <a:pt x="8759197" y="5594591"/>
                    <a:pt x="7900634" y="5521389"/>
                  </a:cubicBezTo>
                  <a:cubicBezTo>
                    <a:pt x="7250416" y="5465963"/>
                    <a:pt x="6596036" y="5326667"/>
                    <a:pt x="6011771" y="5151345"/>
                  </a:cubicBezTo>
                  <a:cubicBezTo>
                    <a:pt x="5801715" y="5088314"/>
                    <a:pt x="5603652" y="5013600"/>
                    <a:pt x="5394109" y="4949895"/>
                  </a:cubicBezTo>
                  <a:cubicBezTo>
                    <a:pt x="4612681" y="4712241"/>
                    <a:pt x="3782886" y="4510562"/>
                    <a:pt x="2917547" y="4398383"/>
                  </a:cubicBezTo>
                  <a:cubicBezTo>
                    <a:pt x="2026697" y="4282900"/>
                    <a:pt x="997127" y="4257524"/>
                    <a:pt x="217491" y="4574306"/>
                  </a:cubicBezTo>
                  <a:cubicBezTo>
                    <a:pt x="193176" y="4584183"/>
                    <a:pt x="121175" y="4610528"/>
                    <a:pt x="55254" y="4638734"/>
                  </a:cubicBezTo>
                  <a:lnTo>
                    <a:pt x="0" y="466514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>
                <a:spcAft>
                  <a:spcPts val="900"/>
                </a:spcAft>
                <a:buFont typeface="Arial" panose="020B0604020202020204" pitchFamily="34" charset="0"/>
                <a:buChar char="​"/>
              </a:pPr>
              <a:endParaRPr lang="en-US" sz="1200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B1FFE5B-A8EF-27FB-AE18-C1116F629C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 bwMode="ltGray">
            <a:xfrm>
              <a:off x="-6352" y="4118089"/>
              <a:ext cx="12198352" cy="2138424"/>
            </a:xfrm>
            <a:custGeom>
              <a:avLst/>
              <a:gdLst>
                <a:gd name="connsiteX0" fmla="*/ 12198352 w 12198352"/>
                <a:gd name="connsiteY0" fmla="*/ 0 h 2138424"/>
                <a:gd name="connsiteX1" fmla="*/ 12198352 w 12198352"/>
                <a:gd name="connsiteY1" fmla="*/ 1810899 h 2138424"/>
                <a:gd name="connsiteX2" fmla="*/ 12114282 w 12198352"/>
                <a:gd name="connsiteY2" fmla="*/ 1840970 h 2138424"/>
                <a:gd name="connsiteX3" fmla="*/ 10364993 w 12198352"/>
                <a:gd name="connsiteY3" fmla="*/ 2131389 h 2138424"/>
                <a:gd name="connsiteX4" fmla="*/ 7373023 w 12198352"/>
                <a:gd name="connsiteY4" fmla="*/ 1809515 h 2138424"/>
                <a:gd name="connsiteX5" fmla="*/ 6384147 w 12198352"/>
                <a:gd name="connsiteY5" fmla="*/ 1543979 h 2138424"/>
                <a:gd name="connsiteX6" fmla="*/ 5132821 w 12198352"/>
                <a:gd name="connsiteY6" fmla="*/ 1097922 h 2138424"/>
                <a:gd name="connsiteX7" fmla="*/ 4183385 w 12198352"/>
                <a:gd name="connsiteY7" fmla="*/ 752839 h 2138424"/>
                <a:gd name="connsiteX8" fmla="*/ 1068506 w 12198352"/>
                <a:gd name="connsiteY8" fmla="*/ 386899 h 2138424"/>
                <a:gd name="connsiteX9" fmla="*/ 490063 w 12198352"/>
                <a:gd name="connsiteY9" fmla="*/ 488175 h 2138424"/>
                <a:gd name="connsiteX10" fmla="*/ 1433 w 12198352"/>
                <a:gd name="connsiteY10" fmla="*/ 619942 h 2138424"/>
                <a:gd name="connsiteX11" fmla="*/ 0 w 12198352"/>
                <a:gd name="connsiteY11" fmla="*/ 620566 h 2138424"/>
                <a:gd name="connsiteX12" fmla="*/ 0 w 12198352"/>
                <a:gd name="connsiteY12" fmla="*/ 547061 h 2138424"/>
                <a:gd name="connsiteX13" fmla="*/ 55255 w 12198352"/>
                <a:gd name="connsiteY13" fmla="*/ 520646 h 2138424"/>
                <a:gd name="connsiteX14" fmla="*/ 217492 w 12198352"/>
                <a:gd name="connsiteY14" fmla="*/ 456218 h 2138424"/>
                <a:gd name="connsiteX15" fmla="*/ 2917548 w 12198352"/>
                <a:gd name="connsiteY15" fmla="*/ 280295 h 2138424"/>
                <a:gd name="connsiteX16" fmla="*/ 5394111 w 12198352"/>
                <a:gd name="connsiteY16" fmla="*/ 831807 h 2138424"/>
                <a:gd name="connsiteX17" fmla="*/ 6011772 w 12198352"/>
                <a:gd name="connsiteY17" fmla="*/ 1033257 h 2138424"/>
                <a:gd name="connsiteX18" fmla="*/ 7900635 w 12198352"/>
                <a:gd name="connsiteY18" fmla="*/ 1403301 h 2138424"/>
                <a:gd name="connsiteX19" fmla="*/ 10390883 w 12198352"/>
                <a:gd name="connsiteY19" fmla="*/ 1150109 h 2138424"/>
                <a:gd name="connsiteX20" fmla="*/ 11786985 w 12198352"/>
                <a:gd name="connsiteY20" fmla="*/ 405581 h 2138424"/>
                <a:gd name="connsiteX21" fmla="*/ 12115780 w 12198352"/>
                <a:gd name="connsiteY21" fmla="*/ 102550 h 2138424"/>
                <a:gd name="connsiteX22" fmla="*/ 12174906 w 12198352"/>
                <a:gd name="connsiteY22" fmla="*/ 27505 h 2138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198352" h="2138424">
                  <a:moveTo>
                    <a:pt x="12198352" y="0"/>
                  </a:moveTo>
                  <a:lnTo>
                    <a:pt x="12198352" y="1810899"/>
                  </a:lnTo>
                  <a:lnTo>
                    <a:pt x="12114282" y="1840970"/>
                  </a:lnTo>
                  <a:cubicBezTo>
                    <a:pt x="11582133" y="2015450"/>
                    <a:pt x="10974825" y="2106963"/>
                    <a:pt x="10364993" y="2131389"/>
                  </a:cubicBezTo>
                  <a:cubicBezTo>
                    <a:pt x="9340599" y="2172455"/>
                    <a:pt x="8315874" y="2029657"/>
                    <a:pt x="7373023" y="1809515"/>
                  </a:cubicBezTo>
                  <a:cubicBezTo>
                    <a:pt x="7035682" y="1730804"/>
                    <a:pt x="6706123" y="1641342"/>
                    <a:pt x="6384147" y="1543979"/>
                  </a:cubicBezTo>
                  <a:cubicBezTo>
                    <a:pt x="5938127" y="1409083"/>
                    <a:pt x="5537271" y="1269628"/>
                    <a:pt x="5132821" y="1097922"/>
                  </a:cubicBezTo>
                  <a:cubicBezTo>
                    <a:pt x="4831528" y="969979"/>
                    <a:pt x="4513677" y="854760"/>
                    <a:pt x="4183385" y="752839"/>
                  </a:cubicBezTo>
                  <a:cubicBezTo>
                    <a:pt x="3245058" y="463216"/>
                    <a:pt x="2139921" y="263247"/>
                    <a:pt x="1068506" y="386899"/>
                  </a:cubicBezTo>
                  <a:cubicBezTo>
                    <a:pt x="870504" y="409768"/>
                    <a:pt x="676427" y="443615"/>
                    <a:pt x="490063" y="488175"/>
                  </a:cubicBezTo>
                  <a:cubicBezTo>
                    <a:pt x="432848" y="501851"/>
                    <a:pt x="142854" y="567794"/>
                    <a:pt x="1433" y="619942"/>
                  </a:cubicBezTo>
                  <a:lnTo>
                    <a:pt x="0" y="620566"/>
                  </a:lnTo>
                  <a:lnTo>
                    <a:pt x="0" y="547061"/>
                  </a:lnTo>
                  <a:lnTo>
                    <a:pt x="55255" y="520646"/>
                  </a:lnTo>
                  <a:cubicBezTo>
                    <a:pt x="121176" y="492440"/>
                    <a:pt x="193177" y="466095"/>
                    <a:pt x="217492" y="456218"/>
                  </a:cubicBezTo>
                  <a:cubicBezTo>
                    <a:pt x="997128" y="139436"/>
                    <a:pt x="2026698" y="164812"/>
                    <a:pt x="2917548" y="280295"/>
                  </a:cubicBezTo>
                  <a:cubicBezTo>
                    <a:pt x="3782887" y="392474"/>
                    <a:pt x="4612682" y="594153"/>
                    <a:pt x="5394111" y="831807"/>
                  </a:cubicBezTo>
                  <a:cubicBezTo>
                    <a:pt x="5603653" y="895512"/>
                    <a:pt x="5801716" y="970226"/>
                    <a:pt x="6011772" y="1033257"/>
                  </a:cubicBezTo>
                  <a:cubicBezTo>
                    <a:pt x="6596037" y="1208579"/>
                    <a:pt x="7250417" y="1347875"/>
                    <a:pt x="7900635" y="1403301"/>
                  </a:cubicBezTo>
                  <a:cubicBezTo>
                    <a:pt x="8759198" y="1476503"/>
                    <a:pt x="9635564" y="1399350"/>
                    <a:pt x="10390883" y="1150109"/>
                  </a:cubicBezTo>
                  <a:cubicBezTo>
                    <a:pt x="10947224" y="966551"/>
                    <a:pt x="11416668" y="704167"/>
                    <a:pt x="11786985" y="405581"/>
                  </a:cubicBezTo>
                  <a:cubicBezTo>
                    <a:pt x="11907235" y="308598"/>
                    <a:pt x="12017985" y="207473"/>
                    <a:pt x="12115780" y="102550"/>
                  </a:cubicBezTo>
                  <a:cubicBezTo>
                    <a:pt x="12120413" y="97571"/>
                    <a:pt x="12148674" y="59694"/>
                    <a:pt x="12174906" y="27505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>
                <a:spcAft>
                  <a:spcPts val="900"/>
                </a:spcAft>
                <a:buFont typeface="Arial" panose="020B0604020202020204" pitchFamily="34" charset="0"/>
                <a:buChar char="​"/>
              </a:pPr>
              <a:endParaRPr lang="en-US" sz="1200" dirty="0"/>
            </a:p>
          </p:txBody>
        </p:sp>
      </p:grpSp>
      <p:sp>
        <p:nvSpPr>
          <p:cNvPr id="10" name="Title 1">
            <a:extLst>
              <a:ext uri="{FF2B5EF4-FFF2-40B4-BE49-F238E27FC236}">
                <a16:creationId xmlns:a16="http://schemas.microsoft.com/office/drawing/2014/main" id="{911EDAC5-C431-C8C6-E16A-D4698FD117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-590550"/>
            <a:ext cx="7461504" cy="53035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title to meet accessibility standards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548C54-6EB6-43AA-938E-20DDD634C0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10789920" y="6365784"/>
            <a:ext cx="487680" cy="18333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pPr marL="0" algn="r" defTabSz="914400" rtl="0" eaLnBrk="1" latinLnBrk="0" hangingPunct="1"/>
            <a:fld id="{208997C6-AED8-4153-89E3-7FC682DCDBBA}" type="slidenum">
              <a:rPr lang="en-US" sz="800" kern="12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pPr marL="0" algn="r" defTabSz="914400" rtl="0" eaLnBrk="1" latinLnBrk="0" hangingPunct="1"/>
              <a:t>‹#›</a:t>
            </a:fld>
            <a:endParaRPr lang="en-US" sz="1200" kern="12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2A87D98-D457-45CE-A256-B30C370CFC77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914399" y="862335"/>
            <a:ext cx="10512215" cy="2924593"/>
          </a:xfrm>
        </p:spPr>
        <p:txBody>
          <a:bodyPr anchor="b"/>
          <a:lstStyle>
            <a:lvl1pPr>
              <a:lnSpc>
                <a:spcPct val="100000"/>
              </a:lnSpc>
              <a:defRPr lang="en-US" sz="34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1" name="Text Placeholder 17">
            <a:extLst>
              <a:ext uri="{FF2B5EF4-FFF2-40B4-BE49-F238E27FC236}">
                <a16:creationId xmlns:a16="http://schemas.microsoft.com/office/drawing/2014/main" id="{B778487F-3BD0-4ACB-AEED-1BDDE923FC87}"/>
              </a:ext>
            </a:extLst>
          </p:cNvPr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914400" y="5132618"/>
            <a:ext cx="3449320" cy="863047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Char char="​"/>
              <a:defRPr lang="en-US" sz="1400" b="0" i="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>
              <a:buFont typeface="Arial" panose="020B0604020202020204" pitchFamily="34" charset="0"/>
              <a:buNone/>
              <a:defRPr lang="en-US" sz="1200" b="1" i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D1B2D5-DFA1-41A6-85A8-75AC5E9C0D9E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>
          <a:xfrm>
            <a:off x="914400" y="6364224"/>
            <a:ext cx="6400800" cy="10972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7546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Indi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D410A813-8D52-405A-988D-7C9F6A224B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flipV="1">
            <a:off x="4803608" y="-28050"/>
            <a:ext cx="7397424" cy="1730923"/>
            <a:chOff x="7189154" y="5703043"/>
            <a:chExt cx="5011877" cy="1172729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DF3FA45-0D73-484F-AEB3-4A0013DCC5FC}"/>
                </a:ext>
              </a:extLst>
            </p:cNvPr>
            <p:cNvSpPr/>
            <p:nvPr userDrawn="1"/>
          </p:nvSpPr>
          <p:spPr>
            <a:xfrm rot="10800000" flipH="1">
              <a:off x="7189154" y="5703043"/>
              <a:ext cx="5002845" cy="1172729"/>
            </a:xfrm>
            <a:custGeom>
              <a:avLst/>
              <a:gdLst>
                <a:gd name="connsiteX0" fmla="*/ 0 w 5002845"/>
                <a:gd name="connsiteY0" fmla="*/ 20203 h 1172729"/>
                <a:gd name="connsiteX1" fmla="*/ 9377 w 5002845"/>
                <a:gd name="connsiteY1" fmla="*/ 4178 h 1172729"/>
                <a:gd name="connsiteX2" fmla="*/ 14734 w 5002845"/>
                <a:gd name="connsiteY2" fmla="*/ 53 h 1172729"/>
                <a:gd name="connsiteX3" fmla="*/ 0 w 5002845"/>
                <a:gd name="connsiteY3" fmla="*/ 0 h 1172729"/>
                <a:gd name="connsiteX4" fmla="*/ 0 w 5002845"/>
                <a:gd name="connsiteY4" fmla="*/ 14286 h 1172729"/>
                <a:gd name="connsiteX5" fmla="*/ 0 w 5002845"/>
                <a:gd name="connsiteY5" fmla="*/ 20203 h 1172729"/>
                <a:gd name="connsiteX6" fmla="*/ 4446507 w 5002845"/>
                <a:gd name="connsiteY6" fmla="*/ 1172693 h 1172729"/>
                <a:gd name="connsiteX7" fmla="*/ 4616280 w 5002845"/>
                <a:gd name="connsiteY7" fmla="*/ 1167226 h 1172729"/>
                <a:gd name="connsiteX8" fmla="*/ 4817782 w 5002845"/>
                <a:gd name="connsiteY8" fmla="*/ 1142862 h 1172729"/>
                <a:gd name="connsiteX9" fmla="*/ 5002845 w 5002845"/>
                <a:gd name="connsiteY9" fmla="*/ 1100624 h 1172729"/>
                <a:gd name="connsiteX10" fmla="*/ 5002845 w 5002845"/>
                <a:gd name="connsiteY10" fmla="*/ 17770 h 1172729"/>
                <a:gd name="connsiteX11" fmla="*/ 1721151 w 5002845"/>
                <a:gd name="connsiteY11" fmla="*/ 6114 h 1172729"/>
                <a:gd name="connsiteX12" fmla="*/ 1724440 w 5002845"/>
                <a:gd name="connsiteY12" fmla="*/ 7563 h 1172729"/>
                <a:gd name="connsiteX13" fmla="*/ 1883292 w 5002845"/>
                <a:gd name="connsiteY13" fmla="*/ 88875 h 1172729"/>
                <a:gd name="connsiteX14" fmla="*/ 2303053 w 5002845"/>
                <a:gd name="connsiteY14" fmla="*/ 358812 h 1172729"/>
                <a:gd name="connsiteX15" fmla="*/ 2856285 w 5002845"/>
                <a:gd name="connsiteY15" fmla="*/ 707733 h 1172729"/>
                <a:gd name="connsiteX16" fmla="*/ 3293483 w 5002845"/>
                <a:gd name="connsiteY16" fmla="*/ 915446 h 1172729"/>
                <a:gd name="connsiteX17" fmla="*/ 4446507 w 5002845"/>
                <a:gd name="connsiteY17" fmla="*/ 1172693 h 1172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02845" h="1172729">
                  <a:moveTo>
                    <a:pt x="0" y="20203"/>
                  </a:moveTo>
                  <a:cubicBezTo>
                    <a:pt x="0" y="15560"/>
                    <a:pt x="3386" y="10138"/>
                    <a:pt x="9377" y="4178"/>
                  </a:cubicBezTo>
                  <a:lnTo>
                    <a:pt x="14734" y="53"/>
                  </a:lnTo>
                  <a:lnTo>
                    <a:pt x="0" y="0"/>
                  </a:lnTo>
                  <a:lnTo>
                    <a:pt x="0" y="14286"/>
                  </a:lnTo>
                  <a:cubicBezTo>
                    <a:pt x="0" y="18141"/>
                    <a:pt x="0" y="20199"/>
                    <a:pt x="0" y="20203"/>
                  </a:cubicBezTo>
                  <a:close/>
                  <a:moveTo>
                    <a:pt x="4446507" y="1172693"/>
                  </a:moveTo>
                  <a:cubicBezTo>
                    <a:pt x="4503053" y="1173010"/>
                    <a:pt x="4559667" y="1171242"/>
                    <a:pt x="4616280" y="1167226"/>
                  </a:cubicBezTo>
                  <a:cubicBezTo>
                    <a:pt x="4683684" y="1162449"/>
                    <a:pt x="4751019" y="1154393"/>
                    <a:pt x="4817782" y="1142862"/>
                  </a:cubicBezTo>
                  <a:lnTo>
                    <a:pt x="5002845" y="1100624"/>
                  </a:lnTo>
                  <a:lnTo>
                    <a:pt x="5002845" y="17770"/>
                  </a:lnTo>
                  <a:lnTo>
                    <a:pt x="1721151" y="6114"/>
                  </a:lnTo>
                  <a:lnTo>
                    <a:pt x="1724440" y="7563"/>
                  </a:lnTo>
                  <a:cubicBezTo>
                    <a:pt x="1778427" y="33333"/>
                    <a:pt x="1831436" y="60556"/>
                    <a:pt x="1883292" y="88875"/>
                  </a:cubicBezTo>
                  <a:cubicBezTo>
                    <a:pt x="2029319" y="168602"/>
                    <a:pt x="2169847" y="258730"/>
                    <a:pt x="2303053" y="358812"/>
                  </a:cubicBezTo>
                  <a:cubicBezTo>
                    <a:pt x="2481867" y="493127"/>
                    <a:pt x="2659092" y="602213"/>
                    <a:pt x="2856285" y="707733"/>
                  </a:cubicBezTo>
                  <a:cubicBezTo>
                    <a:pt x="2998635" y="783895"/>
                    <a:pt x="3144339" y="853875"/>
                    <a:pt x="3293483" y="915446"/>
                  </a:cubicBezTo>
                  <a:cubicBezTo>
                    <a:pt x="3658226" y="1066123"/>
                    <a:pt x="4050684" y="1170479"/>
                    <a:pt x="4446507" y="117269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>
                <a:spcAft>
                  <a:spcPts val="900"/>
                </a:spcAft>
                <a:buFont typeface="Arial" panose="020B0604020202020204" pitchFamily="34" charset="0"/>
                <a:buChar char="​"/>
              </a:pPr>
              <a:endParaRPr lang="en-US" sz="1200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814E60A-6D12-476F-9619-DC9D13D3CF06}"/>
                </a:ext>
              </a:extLst>
            </p:cNvPr>
            <p:cNvSpPr/>
            <p:nvPr userDrawn="1"/>
          </p:nvSpPr>
          <p:spPr>
            <a:xfrm rot="5400000">
              <a:off x="10434804" y="5102109"/>
              <a:ext cx="623113" cy="2909340"/>
            </a:xfrm>
            <a:custGeom>
              <a:avLst/>
              <a:gdLst>
                <a:gd name="connsiteX0" fmla="*/ 42 w 623113"/>
                <a:gd name="connsiteY0" fmla="*/ 1201248 h 2909340"/>
                <a:gd name="connsiteX1" fmla="*/ 218725 w 623113"/>
                <a:gd name="connsiteY1" fmla="*/ 384569 h 2909340"/>
                <a:gd name="connsiteX2" fmla="*/ 476181 w 623113"/>
                <a:gd name="connsiteY2" fmla="*/ 44732 h 2909340"/>
                <a:gd name="connsiteX3" fmla="*/ 523525 w 623113"/>
                <a:gd name="connsiteY3" fmla="*/ 0 h 2909340"/>
                <a:gd name="connsiteX4" fmla="*/ 612779 w 623113"/>
                <a:gd name="connsiteY4" fmla="*/ 0 h 2909340"/>
                <a:gd name="connsiteX5" fmla="*/ 623113 w 623113"/>
                <a:gd name="connsiteY5" fmla="*/ 2909340 h 2909340"/>
                <a:gd name="connsiteX6" fmla="*/ 601208 w 623113"/>
                <a:gd name="connsiteY6" fmla="*/ 2859496 h 2909340"/>
                <a:gd name="connsiteX7" fmla="*/ 467712 w 623113"/>
                <a:gd name="connsiteY7" fmla="*/ 2596172 h 2909340"/>
                <a:gd name="connsiteX8" fmla="*/ 310130 w 623113"/>
                <a:gd name="connsiteY8" fmla="*/ 2322791 h 2909340"/>
                <a:gd name="connsiteX9" fmla="*/ 20670 w 623113"/>
                <a:gd name="connsiteY9" fmla="*/ 1486769 h 2909340"/>
                <a:gd name="connsiteX10" fmla="*/ 42 w 623113"/>
                <a:gd name="connsiteY10" fmla="*/ 1201248 h 2909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3113" h="2909340">
                  <a:moveTo>
                    <a:pt x="42" y="1201248"/>
                  </a:moveTo>
                  <a:cubicBezTo>
                    <a:pt x="1998" y="916169"/>
                    <a:pt x="72501" y="635301"/>
                    <a:pt x="218725" y="384569"/>
                  </a:cubicBezTo>
                  <a:cubicBezTo>
                    <a:pt x="290518" y="261449"/>
                    <a:pt x="377726" y="147945"/>
                    <a:pt x="476181" y="44732"/>
                  </a:cubicBezTo>
                  <a:lnTo>
                    <a:pt x="523525" y="0"/>
                  </a:lnTo>
                  <a:lnTo>
                    <a:pt x="612779" y="0"/>
                  </a:lnTo>
                  <a:lnTo>
                    <a:pt x="623113" y="2909340"/>
                  </a:lnTo>
                  <a:lnTo>
                    <a:pt x="601208" y="2859496"/>
                  </a:lnTo>
                  <a:cubicBezTo>
                    <a:pt x="558904" y="2770443"/>
                    <a:pt x="514188" y="2682638"/>
                    <a:pt x="467712" y="2596172"/>
                  </a:cubicBezTo>
                  <a:cubicBezTo>
                    <a:pt x="417879" y="2503427"/>
                    <a:pt x="364510" y="2412947"/>
                    <a:pt x="310130" y="2322791"/>
                  </a:cubicBezTo>
                  <a:cubicBezTo>
                    <a:pt x="158907" y="2072052"/>
                    <a:pt x="64025" y="1774559"/>
                    <a:pt x="20670" y="1486769"/>
                  </a:cubicBezTo>
                  <a:cubicBezTo>
                    <a:pt x="6355" y="1391767"/>
                    <a:pt x="-610" y="1296274"/>
                    <a:pt x="42" y="120124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>
                <a:spcAft>
                  <a:spcPts val="900"/>
                </a:spcAft>
                <a:buFont typeface="Arial" panose="020B0604020202020204" pitchFamily="34" charset="0"/>
                <a:buChar char="​"/>
              </a:pPr>
              <a:endParaRPr lang="en-US" sz="1200" dirty="0"/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B786EC72-7DD3-4046-8CAF-BEDFA0BBF3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ltGray">
          <a:xfrm>
            <a:off x="0" y="-1"/>
            <a:ext cx="12192000" cy="43603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l">
              <a:spcAft>
                <a:spcPts val="900"/>
              </a:spcAft>
              <a:buFont typeface="Arial" panose="020B0604020202020204" pitchFamily="34" charset="0"/>
              <a:buChar char="​"/>
            </a:pP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8E11035-A3F5-4C73-A0E6-1342E7BCAC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-9032" y="3124173"/>
            <a:ext cx="12210062" cy="2205064"/>
          </a:xfrm>
          <a:custGeom>
            <a:avLst/>
            <a:gdLst>
              <a:gd name="connsiteX0" fmla="*/ 16777 w 12162339"/>
              <a:gd name="connsiteY0" fmla="*/ 526976 h 2205064"/>
              <a:gd name="connsiteX1" fmla="*/ 107901 w 12162339"/>
              <a:gd name="connsiteY1" fmla="*/ 683070 h 2205064"/>
              <a:gd name="connsiteX2" fmla="*/ 424838 w 12162339"/>
              <a:gd name="connsiteY2" fmla="*/ 1062255 h 2205064"/>
              <a:gd name="connsiteX3" fmla="*/ 1977925 w 12162339"/>
              <a:gd name="connsiteY3" fmla="*/ 1912128 h 2205064"/>
              <a:gd name="connsiteX4" fmla="*/ 5159454 w 12162339"/>
              <a:gd name="connsiteY4" fmla="*/ 1920613 h 2205064"/>
              <a:gd name="connsiteX5" fmla="*/ 6137748 w 12162339"/>
              <a:gd name="connsiteY5" fmla="*/ 1600636 h 2205064"/>
              <a:gd name="connsiteX6" fmla="*/ 7094512 w 12162339"/>
              <a:gd name="connsiteY6" fmla="*/ 1191563 h 2205064"/>
              <a:gd name="connsiteX7" fmla="*/ 9766409 w 12162339"/>
              <a:gd name="connsiteY7" fmla="*/ 276150 h 2205064"/>
              <a:gd name="connsiteX8" fmla="*/ 12121306 w 12162339"/>
              <a:gd name="connsiteY8" fmla="*/ 107264 h 2205064"/>
              <a:gd name="connsiteX9" fmla="*/ 12162340 w 12162339"/>
              <a:gd name="connsiteY9" fmla="*/ 121702 h 2205064"/>
              <a:gd name="connsiteX10" fmla="*/ 12162340 w 12162339"/>
              <a:gd name="connsiteY10" fmla="*/ 2205065 h 2205064"/>
              <a:gd name="connsiteX11" fmla="*/ 4112 w 12162339"/>
              <a:gd name="connsiteY11" fmla="*/ 2186068 h 2205064"/>
              <a:gd name="connsiteX12" fmla="*/ 16777 w 12162339"/>
              <a:gd name="connsiteY12" fmla="*/ 526976 h 2205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162339" h="2205064">
                <a:moveTo>
                  <a:pt x="16777" y="526976"/>
                </a:moveTo>
                <a:cubicBezTo>
                  <a:pt x="26909" y="526976"/>
                  <a:pt x="100048" y="671229"/>
                  <a:pt x="107901" y="683070"/>
                </a:cubicBezTo>
                <a:cubicBezTo>
                  <a:pt x="198961" y="820547"/>
                  <a:pt x="307435" y="946752"/>
                  <a:pt x="424838" y="1062255"/>
                </a:cubicBezTo>
                <a:cubicBezTo>
                  <a:pt x="851705" y="1482284"/>
                  <a:pt x="1404082" y="1755971"/>
                  <a:pt x="1977925" y="1912128"/>
                </a:cubicBezTo>
                <a:cubicBezTo>
                  <a:pt x="3011501" y="2193350"/>
                  <a:pt x="4118596" y="2120274"/>
                  <a:pt x="5159454" y="1920613"/>
                </a:cubicBezTo>
                <a:cubicBezTo>
                  <a:pt x="5518565" y="1851716"/>
                  <a:pt x="5810616" y="1747042"/>
                  <a:pt x="6137748" y="1600636"/>
                </a:cubicBezTo>
                <a:cubicBezTo>
                  <a:pt x="6454369" y="1458917"/>
                  <a:pt x="6773396" y="1322644"/>
                  <a:pt x="7094512" y="1191563"/>
                </a:cubicBezTo>
                <a:cubicBezTo>
                  <a:pt x="7965725" y="836061"/>
                  <a:pt x="8854605" y="511462"/>
                  <a:pt x="9766409" y="276150"/>
                </a:cubicBezTo>
                <a:cubicBezTo>
                  <a:pt x="10489000" y="89660"/>
                  <a:pt x="11385416" y="-138433"/>
                  <a:pt x="12121306" y="107264"/>
                </a:cubicBezTo>
                <a:cubicBezTo>
                  <a:pt x="12125359" y="108594"/>
                  <a:pt x="12162340" y="119043"/>
                  <a:pt x="12162340" y="121702"/>
                </a:cubicBezTo>
                <a:cubicBezTo>
                  <a:pt x="12162340" y="121829"/>
                  <a:pt x="12162340" y="2205065"/>
                  <a:pt x="12162340" y="2205065"/>
                </a:cubicBezTo>
                <a:lnTo>
                  <a:pt x="4112" y="2186068"/>
                </a:lnTo>
                <a:cubicBezTo>
                  <a:pt x="4112" y="2186068"/>
                  <a:pt x="-11022" y="527040"/>
                  <a:pt x="16777" y="526976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900"/>
              </a:spcAft>
              <a:buFont typeface="Arial" panose="020B0604020202020204" pitchFamily="34" charset="0"/>
              <a:buChar char="​"/>
            </a:pPr>
            <a:endParaRPr lang="en-US" sz="1200" dirty="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A5949A94-256B-4CAA-A6AD-E0A2AB935E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3959955"/>
            <a:ext cx="12192000" cy="2898044"/>
          </a:xfrm>
          <a:custGeom>
            <a:avLst/>
            <a:gdLst>
              <a:gd name="connsiteX0" fmla="*/ 7946 w 12192000"/>
              <a:gd name="connsiteY0" fmla="*/ 0 h 2898044"/>
              <a:gd name="connsiteX1" fmla="*/ 81449 w 12192000"/>
              <a:gd name="connsiteY1" fmla="*/ 32191 h 2898044"/>
              <a:gd name="connsiteX2" fmla="*/ 92177 w 12192000"/>
              <a:gd name="connsiteY2" fmla="*/ 43500 h 2898044"/>
              <a:gd name="connsiteX3" fmla="*/ 139536 w 12192000"/>
              <a:gd name="connsiteY3" fmla="*/ 71472 h 2898044"/>
              <a:gd name="connsiteX4" fmla="*/ 186896 w 12192000"/>
              <a:gd name="connsiteY4" fmla="*/ 43500 h 2898044"/>
              <a:gd name="connsiteX5" fmla="*/ 197623 w 12192000"/>
              <a:gd name="connsiteY5" fmla="*/ 32191 h 2898044"/>
              <a:gd name="connsiteX6" fmla="*/ 271126 w 12192000"/>
              <a:gd name="connsiteY6" fmla="*/ 0 h 2898044"/>
              <a:gd name="connsiteX7" fmla="*/ 344589 w 12192000"/>
              <a:gd name="connsiteY7" fmla="*/ 32191 h 2898044"/>
              <a:gd name="connsiteX8" fmla="*/ 355317 w 12192000"/>
              <a:gd name="connsiteY8" fmla="*/ 43500 h 2898044"/>
              <a:gd name="connsiteX9" fmla="*/ 402676 w 12192000"/>
              <a:gd name="connsiteY9" fmla="*/ 71472 h 2898044"/>
              <a:gd name="connsiteX10" fmla="*/ 450076 w 12192000"/>
              <a:gd name="connsiteY10" fmla="*/ 43500 h 2898044"/>
              <a:gd name="connsiteX11" fmla="*/ 460803 w 12192000"/>
              <a:gd name="connsiteY11" fmla="*/ 32191 h 2898044"/>
              <a:gd name="connsiteX12" fmla="*/ 534266 w 12192000"/>
              <a:gd name="connsiteY12" fmla="*/ 0 h 2898044"/>
              <a:gd name="connsiteX13" fmla="*/ 607769 w 12192000"/>
              <a:gd name="connsiteY13" fmla="*/ 32191 h 2898044"/>
              <a:gd name="connsiteX14" fmla="*/ 618496 w 12192000"/>
              <a:gd name="connsiteY14" fmla="*/ 43500 h 2898044"/>
              <a:gd name="connsiteX15" fmla="*/ 665856 w 12192000"/>
              <a:gd name="connsiteY15" fmla="*/ 71472 h 2898044"/>
              <a:gd name="connsiteX16" fmla="*/ 713216 w 12192000"/>
              <a:gd name="connsiteY16" fmla="*/ 43500 h 2898044"/>
              <a:gd name="connsiteX17" fmla="*/ 723943 w 12192000"/>
              <a:gd name="connsiteY17" fmla="*/ 32191 h 2898044"/>
              <a:gd name="connsiteX18" fmla="*/ 797446 w 12192000"/>
              <a:gd name="connsiteY18" fmla="*/ 0 h 2898044"/>
              <a:gd name="connsiteX19" fmla="*/ 870909 w 12192000"/>
              <a:gd name="connsiteY19" fmla="*/ 32191 h 2898044"/>
              <a:gd name="connsiteX20" fmla="*/ 881637 w 12192000"/>
              <a:gd name="connsiteY20" fmla="*/ 43500 h 2898044"/>
              <a:gd name="connsiteX21" fmla="*/ 929036 w 12192000"/>
              <a:gd name="connsiteY21" fmla="*/ 71472 h 2898044"/>
              <a:gd name="connsiteX22" fmla="*/ 976396 w 12192000"/>
              <a:gd name="connsiteY22" fmla="*/ 43500 h 2898044"/>
              <a:gd name="connsiteX23" fmla="*/ 987123 w 12192000"/>
              <a:gd name="connsiteY23" fmla="*/ 32191 h 2898044"/>
              <a:gd name="connsiteX24" fmla="*/ 1060586 w 12192000"/>
              <a:gd name="connsiteY24" fmla="*/ 0 h 2898044"/>
              <a:gd name="connsiteX25" fmla="*/ 1134089 w 12192000"/>
              <a:gd name="connsiteY25" fmla="*/ 32191 h 2898044"/>
              <a:gd name="connsiteX26" fmla="*/ 1144816 w 12192000"/>
              <a:gd name="connsiteY26" fmla="*/ 43500 h 2898044"/>
              <a:gd name="connsiteX27" fmla="*/ 1192176 w 12192000"/>
              <a:gd name="connsiteY27" fmla="*/ 71472 h 2898044"/>
              <a:gd name="connsiteX28" fmla="*/ 1239575 w 12192000"/>
              <a:gd name="connsiteY28" fmla="*/ 43500 h 2898044"/>
              <a:gd name="connsiteX29" fmla="*/ 1250303 w 12192000"/>
              <a:gd name="connsiteY29" fmla="*/ 32191 h 2898044"/>
              <a:gd name="connsiteX30" fmla="*/ 1323766 w 12192000"/>
              <a:gd name="connsiteY30" fmla="*/ 0 h 2898044"/>
              <a:gd name="connsiteX31" fmla="*/ 1397269 w 12192000"/>
              <a:gd name="connsiteY31" fmla="*/ 32191 h 2898044"/>
              <a:gd name="connsiteX32" fmla="*/ 1407996 w 12192000"/>
              <a:gd name="connsiteY32" fmla="*/ 43500 h 2898044"/>
              <a:gd name="connsiteX33" fmla="*/ 1455356 w 12192000"/>
              <a:gd name="connsiteY33" fmla="*/ 71472 h 2898044"/>
              <a:gd name="connsiteX34" fmla="*/ 1502716 w 12192000"/>
              <a:gd name="connsiteY34" fmla="*/ 43500 h 2898044"/>
              <a:gd name="connsiteX35" fmla="*/ 1513443 w 12192000"/>
              <a:gd name="connsiteY35" fmla="*/ 32191 h 2898044"/>
              <a:gd name="connsiteX36" fmla="*/ 1586946 w 12192000"/>
              <a:gd name="connsiteY36" fmla="*/ 0 h 2898044"/>
              <a:gd name="connsiteX37" fmla="*/ 1660449 w 12192000"/>
              <a:gd name="connsiteY37" fmla="*/ 32191 h 2898044"/>
              <a:gd name="connsiteX38" fmla="*/ 1671176 w 12192000"/>
              <a:gd name="connsiteY38" fmla="*/ 43500 h 2898044"/>
              <a:gd name="connsiteX39" fmla="*/ 1718536 w 12192000"/>
              <a:gd name="connsiteY39" fmla="*/ 71472 h 2898044"/>
              <a:gd name="connsiteX40" fmla="*/ 1765895 w 12192000"/>
              <a:gd name="connsiteY40" fmla="*/ 43500 h 2898044"/>
              <a:gd name="connsiteX41" fmla="*/ 1776623 w 12192000"/>
              <a:gd name="connsiteY41" fmla="*/ 32191 h 2898044"/>
              <a:gd name="connsiteX42" fmla="*/ 1850126 w 12192000"/>
              <a:gd name="connsiteY42" fmla="*/ 0 h 2898044"/>
              <a:gd name="connsiteX43" fmla="*/ 1923589 w 12192000"/>
              <a:gd name="connsiteY43" fmla="*/ 32191 h 2898044"/>
              <a:gd name="connsiteX44" fmla="*/ 1934316 w 12192000"/>
              <a:gd name="connsiteY44" fmla="*/ 43500 h 2898044"/>
              <a:gd name="connsiteX45" fmla="*/ 1981716 w 12192000"/>
              <a:gd name="connsiteY45" fmla="*/ 71472 h 2898044"/>
              <a:gd name="connsiteX46" fmla="*/ 2029075 w 12192000"/>
              <a:gd name="connsiteY46" fmla="*/ 43500 h 2898044"/>
              <a:gd name="connsiteX47" fmla="*/ 2039803 w 12192000"/>
              <a:gd name="connsiteY47" fmla="*/ 32191 h 2898044"/>
              <a:gd name="connsiteX48" fmla="*/ 2113306 w 12192000"/>
              <a:gd name="connsiteY48" fmla="*/ 0 h 2898044"/>
              <a:gd name="connsiteX49" fmla="*/ 2186769 w 12192000"/>
              <a:gd name="connsiteY49" fmla="*/ 32191 h 2898044"/>
              <a:gd name="connsiteX50" fmla="*/ 2197496 w 12192000"/>
              <a:gd name="connsiteY50" fmla="*/ 43500 h 2898044"/>
              <a:gd name="connsiteX51" fmla="*/ 2244895 w 12192000"/>
              <a:gd name="connsiteY51" fmla="*/ 71472 h 2898044"/>
              <a:gd name="connsiteX52" fmla="*/ 2292255 w 12192000"/>
              <a:gd name="connsiteY52" fmla="*/ 43500 h 2898044"/>
              <a:gd name="connsiteX53" fmla="*/ 2302983 w 12192000"/>
              <a:gd name="connsiteY53" fmla="*/ 32191 h 2898044"/>
              <a:gd name="connsiteX54" fmla="*/ 2376485 w 12192000"/>
              <a:gd name="connsiteY54" fmla="*/ 0 h 2898044"/>
              <a:gd name="connsiteX55" fmla="*/ 2449948 w 12192000"/>
              <a:gd name="connsiteY55" fmla="*/ 32191 h 2898044"/>
              <a:gd name="connsiteX56" fmla="*/ 2460676 w 12192000"/>
              <a:gd name="connsiteY56" fmla="*/ 43500 h 2898044"/>
              <a:gd name="connsiteX57" fmla="*/ 2508035 w 12192000"/>
              <a:gd name="connsiteY57" fmla="*/ 71472 h 2898044"/>
              <a:gd name="connsiteX58" fmla="*/ 2555435 w 12192000"/>
              <a:gd name="connsiteY58" fmla="*/ 43500 h 2898044"/>
              <a:gd name="connsiteX59" fmla="*/ 2566162 w 12192000"/>
              <a:gd name="connsiteY59" fmla="*/ 32191 h 2898044"/>
              <a:gd name="connsiteX60" fmla="*/ 2639665 w 12192000"/>
              <a:gd name="connsiteY60" fmla="*/ 0 h 2898044"/>
              <a:gd name="connsiteX61" fmla="*/ 2713128 w 12192000"/>
              <a:gd name="connsiteY61" fmla="*/ 32191 h 2898044"/>
              <a:gd name="connsiteX62" fmla="*/ 2723856 w 12192000"/>
              <a:gd name="connsiteY62" fmla="*/ 43500 h 2898044"/>
              <a:gd name="connsiteX63" fmla="*/ 2771215 w 12192000"/>
              <a:gd name="connsiteY63" fmla="*/ 71472 h 2898044"/>
              <a:gd name="connsiteX64" fmla="*/ 2818615 w 12192000"/>
              <a:gd name="connsiteY64" fmla="*/ 43500 h 2898044"/>
              <a:gd name="connsiteX65" fmla="*/ 2829342 w 12192000"/>
              <a:gd name="connsiteY65" fmla="*/ 32191 h 2898044"/>
              <a:gd name="connsiteX66" fmla="*/ 2902805 w 12192000"/>
              <a:gd name="connsiteY66" fmla="*/ 0 h 2898044"/>
              <a:gd name="connsiteX67" fmla="*/ 2976308 w 12192000"/>
              <a:gd name="connsiteY67" fmla="*/ 32191 h 2898044"/>
              <a:gd name="connsiteX68" fmla="*/ 2987035 w 12192000"/>
              <a:gd name="connsiteY68" fmla="*/ 43500 h 2898044"/>
              <a:gd name="connsiteX69" fmla="*/ 3034435 w 12192000"/>
              <a:gd name="connsiteY69" fmla="*/ 71472 h 2898044"/>
              <a:gd name="connsiteX70" fmla="*/ 3081794 w 12192000"/>
              <a:gd name="connsiteY70" fmla="*/ 43500 h 2898044"/>
              <a:gd name="connsiteX71" fmla="*/ 3092522 w 12192000"/>
              <a:gd name="connsiteY71" fmla="*/ 32191 h 2898044"/>
              <a:gd name="connsiteX72" fmla="*/ 3166025 w 12192000"/>
              <a:gd name="connsiteY72" fmla="*/ 0 h 2898044"/>
              <a:gd name="connsiteX73" fmla="*/ 3239488 w 12192000"/>
              <a:gd name="connsiteY73" fmla="*/ 32191 h 2898044"/>
              <a:gd name="connsiteX74" fmla="*/ 3250215 w 12192000"/>
              <a:gd name="connsiteY74" fmla="*/ 43500 h 2898044"/>
              <a:gd name="connsiteX75" fmla="*/ 3297615 w 12192000"/>
              <a:gd name="connsiteY75" fmla="*/ 71472 h 2898044"/>
              <a:gd name="connsiteX76" fmla="*/ 3344974 w 12192000"/>
              <a:gd name="connsiteY76" fmla="*/ 43500 h 2898044"/>
              <a:gd name="connsiteX77" fmla="*/ 3355702 w 12192000"/>
              <a:gd name="connsiteY77" fmla="*/ 32191 h 2898044"/>
              <a:gd name="connsiteX78" fmla="*/ 3429165 w 12192000"/>
              <a:gd name="connsiteY78" fmla="*/ 0 h 2898044"/>
              <a:gd name="connsiteX79" fmla="*/ 3502668 w 12192000"/>
              <a:gd name="connsiteY79" fmla="*/ 32191 h 2898044"/>
              <a:gd name="connsiteX80" fmla="*/ 3513395 w 12192000"/>
              <a:gd name="connsiteY80" fmla="*/ 43500 h 2898044"/>
              <a:gd name="connsiteX81" fmla="*/ 3560794 w 12192000"/>
              <a:gd name="connsiteY81" fmla="*/ 71472 h 2898044"/>
              <a:gd name="connsiteX82" fmla="*/ 3608154 w 12192000"/>
              <a:gd name="connsiteY82" fmla="*/ 43500 h 2898044"/>
              <a:gd name="connsiteX83" fmla="*/ 3618882 w 12192000"/>
              <a:gd name="connsiteY83" fmla="*/ 32191 h 2898044"/>
              <a:gd name="connsiteX84" fmla="*/ 3692385 w 12192000"/>
              <a:gd name="connsiteY84" fmla="*/ 0 h 2898044"/>
              <a:gd name="connsiteX85" fmla="*/ 3765848 w 12192000"/>
              <a:gd name="connsiteY85" fmla="*/ 32191 h 2898044"/>
              <a:gd name="connsiteX86" fmla="*/ 3776575 w 12192000"/>
              <a:gd name="connsiteY86" fmla="*/ 43500 h 2898044"/>
              <a:gd name="connsiteX87" fmla="*/ 3823974 w 12192000"/>
              <a:gd name="connsiteY87" fmla="*/ 71472 h 2898044"/>
              <a:gd name="connsiteX88" fmla="*/ 3871334 w 12192000"/>
              <a:gd name="connsiteY88" fmla="*/ 43500 h 2898044"/>
              <a:gd name="connsiteX89" fmla="*/ 3882061 w 12192000"/>
              <a:gd name="connsiteY89" fmla="*/ 32191 h 2898044"/>
              <a:gd name="connsiteX90" fmla="*/ 3955564 w 12192000"/>
              <a:gd name="connsiteY90" fmla="*/ 0 h 2898044"/>
              <a:gd name="connsiteX91" fmla="*/ 4029067 w 12192000"/>
              <a:gd name="connsiteY91" fmla="*/ 32191 h 2898044"/>
              <a:gd name="connsiteX92" fmla="*/ 4039795 w 12192000"/>
              <a:gd name="connsiteY92" fmla="*/ 43500 h 2898044"/>
              <a:gd name="connsiteX93" fmla="*/ 4087154 w 12192000"/>
              <a:gd name="connsiteY93" fmla="*/ 71472 h 2898044"/>
              <a:gd name="connsiteX94" fmla="*/ 4134554 w 12192000"/>
              <a:gd name="connsiteY94" fmla="*/ 43500 h 2898044"/>
              <a:gd name="connsiteX95" fmla="*/ 4145281 w 12192000"/>
              <a:gd name="connsiteY95" fmla="*/ 32191 h 2898044"/>
              <a:gd name="connsiteX96" fmla="*/ 4218744 w 12192000"/>
              <a:gd name="connsiteY96" fmla="*/ 0 h 2898044"/>
              <a:gd name="connsiteX97" fmla="*/ 4292248 w 12192000"/>
              <a:gd name="connsiteY97" fmla="*/ 32191 h 2898044"/>
              <a:gd name="connsiteX98" fmla="*/ 4302975 w 12192000"/>
              <a:gd name="connsiteY98" fmla="*/ 43500 h 2898044"/>
              <a:gd name="connsiteX99" fmla="*/ 4350334 w 12192000"/>
              <a:gd name="connsiteY99" fmla="*/ 71472 h 2898044"/>
              <a:gd name="connsiteX100" fmla="*/ 4397733 w 12192000"/>
              <a:gd name="connsiteY100" fmla="*/ 43500 h 2898044"/>
              <a:gd name="connsiteX101" fmla="*/ 4408461 w 12192000"/>
              <a:gd name="connsiteY101" fmla="*/ 32191 h 2898044"/>
              <a:gd name="connsiteX102" fmla="*/ 4481924 w 12192000"/>
              <a:gd name="connsiteY102" fmla="*/ 0 h 2898044"/>
              <a:gd name="connsiteX103" fmla="*/ 4555387 w 12192000"/>
              <a:gd name="connsiteY103" fmla="*/ 32191 h 2898044"/>
              <a:gd name="connsiteX104" fmla="*/ 4566115 w 12192000"/>
              <a:gd name="connsiteY104" fmla="*/ 43500 h 2898044"/>
              <a:gd name="connsiteX105" fmla="*/ 4613514 w 12192000"/>
              <a:gd name="connsiteY105" fmla="*/ 71472 h 2898044"/>
              <a:gd name="connsiteX106" fmla="*/ 4660873 w 12192000"/>
              <a:gd name="connsiteY106" fmla="*/ 43500 h 2898044"/>
              <a:gd name="connsiteX107" fmla="*/ 4671601 w 12192000"/>
              <a:gd name="connsiteY107" fmla="*/ 32191 h 2898044"/>
              <a:gd name="connsiteX108" fmla="*/ 4745064 w 12192000"/>
              <a:gd name="connsiteY108" fmla="*/ 0 h 2898044"/>
              <a:gd name="connsiteX109" fmla="*/ 4818568 w 12192000"/>
              <a:gd name="connsiteY109" fmla="*/ 32191 h 2898044"/>
              <a:gd name="connsiteX110" fmla="*/ 4829295 w 12192000"/>
              <a:gd name="connsiteY110" fmla="*/ 43500 h 2898044"/>
              <a:gd name="connsiteX111" fmla="*/ 4876694 w 12192000"/>
              <a:gd name="connsiteY111" fmla="*/ 71472 h 2898044"/>
              <a:gd name="connsiteX112" fmla="*/ 4924053 w 12192000"/>
              <a:gd name="connsiteY112" fmla="*/ 43500 h 2898044"/>
              <a:gd name="connsiteX113" fmla="*/ 4934782 w 12192000"/>
              <a:gd name="connsiteY113" fmla="*/ 32191 h 2898044"/>
              <a:gd name="connsiteX114" fmla="*/ 5008284 w 12192000"/>
              <a:gd name="connsiteY114" fmla="*/ 0 h 2898044"/>
              <a:gd name="connsiteX115" fmla="*/ 5081747 w 12192000"/>
              <a:gd name="connsiteY115" fmla="*/ 32191 h 2898044"/>
              <a:gd name="connsiteX116" fmla="*/ 5092474 w 12192000"/>
              <a:gd name="connsiteY116" fmla="*/ 43500 h 2898044"/>
              <a:gd name="connsiteX117" fmla="*/ 5139834 w 12192000"/>
              <a:gd name="connsiteY117" fmla="*/ 71472 h 2898044"/>
              <a:gd name="connsiteX118" fmla="*/ 5187233 w 12192000"/>
              <a:gd name="connsiteY118" fmla="*/ 43500 h 2898044"/>
              <a:gd name="connsiteX119" fmla="*/ 5197961 w 12192000"/>
              <a:gd name="connsiteY119" fmla="*/ 32191 h 2898044"/>
              <a:gd name="connsiteX120" fmla="*/ 5271424 w 12192000"/>
              <a:gd name="connsiteY120" fmla="*/ 0 h 2898044"/>
              <a:gd name="connsiteX121" fmla="*/ 5344927 w 12192000"/>
              <a:gd name="connsiteY121" fmla="*/ 32191 h 2898044"/>
              <a:gd name="connsiteX122" fmla="*/ 5355654 w 12192000"/>
              <a:gd name="connsiteY122" fmla="*/ 43500 h 2898044"/>
              <a:gd name="connsiteX123" fmla="*/ 5403014 w 12192000"/>
              <a:gd name="connsiteY123" fmla="*/ 71472 h 2898044"/>
              <a:gd name="connsiteX124" fmla="*/ 5450413 w 12192000"/>
              <a:gd name="connsiteY124" fmla="*/ 43500 h 2898044"/>
              <a:gd name="connsiteX125" fmla="*/ 5461141 w 12192000"/>
              <a:gd name="connsiteY125" fmla="*/ 32191 h 2898044"/>
              <a:gd name="connsiteX126" fmla="*/ 5534604 w 12192000"/>
              <a:gd name="connsiteY126" fmla="*/ 0 h 2898044"/>
              <a:gd name="connsiteX127" fmla="*/ 5608107 w 12192000"/>
              <a:gd name="connsiteY127" fmla="*/ 32191 h 2898044"/>
              <a:gd name="connsiteX128" fmla="*/ 5618834 w 12192000"/>
              <a:gd name="connsiteY128" fmla="*/ 43500 h 2898044"/>
              <a:gd name="connsiteX129" fmla="*/ 5666233 w 12192000"/>
              <a:gd name="connsiteY129" fmla="*/ 71472 h 2898044"/>
              <a:gd name="connsiteX130" fmla="*/ 5713593 w 12192000"/>
              <a:gd name="connsiteY130" fmla="*/ 43500 h 2898044"/>
              <a:gd name="connsiteX131" fmla="*/ 5724320 w 12192000"/>
              <a:gd name="connsiteY131" fmla="*/ 32191 h 2898044"/>
              <a:gd name="connsiteX132" fmla="*/ 5797824 w 12192000"/>
              <a:gd name="connsiteY132" fmla="*/ 0 h 2898044"/>
              <a:gd name="connsiteX133" fmla="*/ 5871286 w 12192000"/>
              <a:gd name="connsiteY133" fmla="*/ 32191 h 2898044"/>
              <a:gd name="connsiteX134" fmla="*/ 5882013 w 12192000"/>
              <a:gd name="connsiteY134" fmla="*/ 43500 h 2898044"/>
              <a:gd name="connsiteX135" fmla="*/ 5929413 w 12192000"/>
              <a:gd name="connsiteY135" fmla="*/ 71472 h 2898044"/>
              <a:gd name="connsiteX136" fmla="*/ 5976774 w 12192000"/>
              <a:gd name="connsiteY136" fmla="*/ 43500 h 2898044"/>
              <a:gd name="connsiteX137" fmla="*/ 5987501 w 12192000"/>
              <a:gd name="connsiteY137" fmla="*/ 32191 h 2898044"/>
              <a:gd name="connsiteX138" fmla="*/ 6061003 w 12192000"/>
              <a:gd name="connsiteY138" fmla="*/ 0 h 2898044"/>
              <a:gd name="connsiteX139" fmla="*/ 6134506 w 12192000"/>
              <a:gd name="connsiteY139" fmla="*/ 32191 h 2898044"/>
              <a:gd name="connsiteX140" fmla="*/ 6145233 w 12192000"/>
              <a:gd name="connsiteY140" fmla="*/ 43500 h 2898044"/>
              <a:gd name="connsiteX141" fmla="*/ 6192593 w 12192000"/>
              <a:gd name="connsiteY141" fmla="*/ 71472 h 2898044"/>
              <a:gd name="connsiteX142" fmla="*/ 6239992 w 12192000"/>
              <a:gd name="connsiteY142" fmla="*/ 43500 h 2898044"/>
              <a:gd name="connsiteX143" fmla="*/ 6250720 w 12192000"/>
              <a:gd name="connsiteY143" fmla="*/ 32191 h 2898044"/>
              <a:gd name="connsiteX144" fmla="*/ 6324222 w 12192000"/>
              <a:gd name="connsiteY144" fmla="*/ 0 h 2898044"/>
              <a:gd name="connsiteX145" fmla="*/ 6397686 w 12192000"/>
              <a:gd name="connsiteY145" fmla="*/ 32191 h 2898044"/>
              <a:gd name="connsiteX146" fmla="*/ 6408413 w 12192000"/>
              <a:gd name="connsiteY146" fmla="*/ 43500 h 2898044"/>
              <a:gd name="connsiteX147" fmla="*/ 6455812 w 12192000"/>
              <a:gd name="connsiteY147" fmla="*/ 71472 h 2898044"/>
              <a:gd name="connsiteX148" fmla="*/ 6503212 w 12192000"/>
              <a:gd name="connsiteY148" fmla="*/ 43500 h 2898044"/>
              <a:gd name="connsiteX149" fmla="*/ 6513939 w 12192000"/>
              <a:gd name="connsiteY149" fmla="*/ 32191 h 2898044"/>
              <a:gd name="connsiteX150" fmla="*/ 6587442 w 12192000"/>
              <a:gd name="connsiteY150" fmla="*/ 0 h 2898044"/>
              <a:gd name="connsiteX151" fmla="*/ 6660905 w 12192000"/>
              <a:gd name="connsiteY151" fmla="*/ 32191 h 2898044"/>
              <a:gd name="connsiteX152" fmla="*/ 6671632 w 12192000"/>
              <a:gd name="connsiteY152" fmla="*/ 43500 h 2898044"/>
              <a:gd name="connsiteX153" fmla="*/ 6719032 w 12192000"/>
              <a:gd name="connsiteY153" fmla="*/ 71472 h 2898044"/>
              <a:gd name="connsiteX154" fmla="*/ 6766392 w 12192000"/>
              <a:gd name="connsiteY154" fmla="*/ 43500 h 2898044"/>
              <a:gd name="connsiteX155" fmla="*/ 6777119 w 12192000"/>
              <a:gd name="connsiteY155" fmla="*/ 32191 h 2898044"/>
              <a:gd name="connsiteX156" fmla="*/ 6850622 w 12192000"/>
              <a:gd name="connsiteY156" fmla="*/ 0 h 2898044"/>
              <a:gd name="connsiteX157" fmla="*/ 6924085 w 12192000"/>
              <a:gd name="connsiteY157" fmla="*/ 32191 h 2898044"/>
              <a:gd name="connsiteX158" fmla="*/ 6934813 w 12192000"/>
              <a:gd name="connsiteY158" fmla="*/ 43500 h 2898044"/>
              <a:gd name="connsiteX159" fmla="*/ 6982212 w 12192000"/>
              <a:gd name="connsiteY159" fmla="*/ 71472 h 2898044"/>
              <a:gd name="connsiteX160" fmla="*/ 7029611 w 12192000"/>
              <a:gd name="connsiteY160" fmla="*/ 43500 h 2898044"/>
              <a:gd name="connsiteX161" fmla="*/ 7040339 w 12192000"/>
              <a:gd name="connsiteY161" fmla="*/ 32191 h 2898044"/>
              <a:gd name="connsiteX162" fmla="*/ 7113841 w 12192000"/>
              <a:gd name="connsiteY162" fmla="*/ 0 h 2898044"/>
              <a:gd name="connsiteX163" fmla="*/ 7187344 w 12192000"/>
              <a:gd name="connsiteY163" fmla="*/ 32191 h 2898044"/>
              <a:gd name="connsiteX164" fmla="*/ 7198071 w 12192000"/>
              <a:gd name="connsiteY164" fmla="*/ 43500 h 2898044"/>
              <a:gd name="connsiteX165" fmla="*/ 7245431 w 12192000"/>
              <a:gd name="connsiteY165" fmla="*/ 71472 h 2898044"/>
              <a:gd name="connsiteX166" fmla="*/ 7292831 w 12192000"/>
              <a:gd name="connsiteY166" fmla="*/ 43500 h 2898044"/>
              <a:gd name="connsiteX167" fmla="*/ 7303558 w 12192000"/>
              <a:gd name="connsiteY167" fmla="*/ 32191 h 2898044"/>
              <a:gd name="connsiteX168" fmla="*/ 7377061 w 12192000"/>
              <a:gd name="connsiteY168" fmla="*/ 0 h 2898044"/>
              <a:gd name="connsiteX169" fmla="*/ 7450564 w 12192000"/>
              <a:gd name="connsiteY169" fmla="*/ 32191 h 2898044"/>
              <a:gd name="connsiteX170" fmla="*/ 7461291 w 12192000"/>
              <a:gd name="connsiteY170" fmla="*/ 43500 h 2898044"/>
              <a:gd name="connsiteX171" fmla="*/ 7508691 w 12192000"/>
              <a:gd name="connsiteY171" fmla="*/ 71472 h 2898044"/>
              <a:gd name="connsiteX172" fmla="*/ 7556090 w 12192000"/>
              <a:gd name="connsiteY172" fmla="*/ 43500 h 2898044"/>
              <a:gd name="connsiteX173" fmla="*/ 7566817 w 12192000"/>
              <a:gd name="connsiteY173" fmla="*/ 32191 h 2898044"/>
              <a:gd name="connsiteX174" fmla="*/ 7596238 w 12192000"/>
              <a:gd name="connsiteY174" fmla="*/ 9967 h 2898044"/>
              <a:gd name="connsiteX175" fmla="*/ 7633026 w 12192000"/>
              <a:gd name="connsiteY175" fmla="*/ 1649 h 2898044"/>
              <a:gd name="connsiteX176" fmla="*/ 7633026 w 12192000"/>
              <a:gd name="connsiteY176" fmla="*/ 1 h 2898044"/>
              <a:gd name="connsiteX177" fmla="*/ 7636670 w 12192000"/>
              <a:gd name="connsiteY177" fmla="*/ 825 h 2898044"/>
              <a:gd name="connsiteX178" fmla="*/ 7640320 w 12192000"/>
              <a:gd name="connsiteY178" fmla="*/ 0 h 2898044"/>
              <a:gd name="connsiteX179" fmla="*/ 7640320 w 12192000"/>
              <a:gd name="connsiteY179" fmla="*/ 1651 h 2898044"/>
              <a:gd name="connsiteX180" fmla="*/ 7677094 w 12192000"/>
              <a:gd name="connsiteY180" fmla="*/ 9968 h 2898044"/>
              <a:gd name="connsiteX181" fmla="*/ 7706529 w 12192000"/>
              <a:gd name="connsiteY181" fmla="*/ 32192 h 2898044"/>
              <a:gd name="connsiteX182" fmla="*/ 7717257 w 12192000"/>
              <a:gd name="connsiteY182" fmla="*/ 43501 h 2898044"/>
              <a:gd name="connsiteX183" fmla="*/ 7764616 w 12192000"/>
              <a:gd name="connsiteY183" fmla="*/ 71473 h 2898044"/>
              <a:gd name="connsiteX184" fmla="*/ 7811976 w 12192000"/>
              <a:gd name="connsiteY184" fmla="*/ 43501 h 2898044"/>
              <a:gd name="connsiteX185" fmla="*/ 7822703 w 12192000"/>
              <a:gd name="connsiteY185" fmla="*/ 32192 h 2898044"/>
              <a:gd name="connsiteX186" fmla="*/ 7896206 w 12192000"/>
              <a:gd name="connsiteY186" fmla="*/ 1 h 2898044"/>
              <a:gd name="connsiteX187" fmla="*/ 7969669 w 12192000"/>
              <a:gd name="connsiteY187" fmla="*/ 32192 h 2898044"/>
              <a:gd name="connsiteX188" fmla="*/ 7980397 w 12192000"/>
              <a:gd name="connsiteY188" fmla="*/ 43501 h 2898044"/>
              <a:gd name="connsiteX189" fmla="*/ 8027756 w 12192000"/>
              <a:gd name="connsiteY189" fmla="*/ 71473 h 2898044"/>
              <a:gd name="connsiteX190" fmla="*/ 8075156 w 12192000"/>
              <a:gd name="connsiteY190" fmla="*/ 43501 h 2898044"/>
              <a:gd name="connsiteX191" fmla="*/ 8085883 w 12192000"/>
              <a:gd name="connsiteY191" fmla="*/ 32192 h 2898044"/>
              <a:gd name="connsiteX192" fmla="*/ 8159346 w 12192000"/>
              <a:gd name="connsiteY192" fmla="*/ 1 h 2898044"/>
              <a:gd name="connsiteX193" fmla="*/ 8232849 w 12192000"/>
              <a:gd name="connsiteY193" fmla="*/ 32192 h 2898044"/>
              <a:gd name="connsiteX194" fmla="*/ 8243576 w 12192000"/>
              <a:gd name="connsiteY194" fmla="*/ 43501 h 2898044"/>
              <a:gd name="connsiteX195" fmla="*/ 8290936 w 12192000"/>
              <a:gd name="connsiteY195" fmla="*/ 71473 h 2898044"/>
              <a:gd name="connsiteX196" fmla="*/ 8338296 w 12192000"/>
              <a:gd name="connsiteY196" fmla="*/ 43501 h 2898044"/>
              <a:gd name="connsiteX197" fmla="*/ 8349023 w 12192000"/>
              <a:gd name="connsiteY197" fmla="*/ 32192 h 2898044"/>
              <a:gd name="connsiteX198" fmla="*/ 8422526 w 12192000"/>
              <a:gd name="connsiteY198" fmla="*/ 1 h 2898044"/>
              <a:gd name="connsiteX199" fmla="*/ 8495989 w 12192000"/>
              <a:gd name="connsiteY199" fmla="*/ 32192 h 2898044"/>
              <a:gd name="connsiteX200" fmla="*/ 8506717 w 12192000"/>
              <a:gd name="connsiteY200" fmla="*/ 43501 h 2898044"/>
              <a:gd name="connsiteX201" fmla="*/ 8554116 w 12192000"/>
              <a:gd name="connsiteY201" fmla="*/ 71473 h 2898044"/>
              <a:gd name="connsiteX202" fmla="*/ 8601476 w 12192000"/>
              <a:gd name="connsiteY202" fmla="*/ 43501 h 2898044"/>
              <a:gd name="connsiteX203" fmla="*/ 8612203 w 12192000"/>
              <a:gd name="connsiteY203" fmla="*/ 32192 h 2898044"/>
              <a:gd name="connsiteX204" fmla="*/ 8685666 w 12192000"/>
              <a:gd name="connsiteY204" fmla="*/ 1 h 2898044"/>
              <a:gd name="connsiteX205" fmla="*/ 8759169 w 12192000"/>
              <a:gd name="connsiteY205" fmla="*/ 32192 h 2898044"/>
              <a:gd name="connsiteX206" fmla="*/ 8769896 w 12192000"/>
              <a:gd name="connsiteY206" fmla="*/ 43501 h 2898044"/>
              <a:gd name="connsiteX207" fmla="*/ 8817256 w 12192000"/>
              <a:gd name="connsiteY207" fmla="*/ 71473 h 2898044"/>
              <a:gd name="connsiteX208" fmla="*/ 8864655 w 12192000"/>
              <a:gd name="connsiteY208" fmla="*/ 43501 h 2898044"/>
              <a:gd name="connsiteX209" fmla="*/ 8875383 w 12192000"/>
              <a:gd name="connsiteY209" fmla="*/ 32192 h 2898044"/>
              <a:gd name="connsiteX210" fmla="*/ 8948846 w 12192000"/>
              <a:gd name="connsiteY210" fmla="*/ 1 h 2898044"/>
              <a:gd name="connsiteX211" fmla="*/ 9022349 w 12192000"/>
              <a:gd name="connsiteY211" fmla="*/ 32192 h 2898044"/>
              <a:gd name="connsiteX212" fmla="*/ 9033076 w 12192000"/>
              <a:gd name="connsiteY212" fmla="*/ 43501 h 2898044"/>
              <a:gd name="connsiteX213" fmla="*/ 9080436 w 12192000"/>
              <a:gd name="connsiteY213" fmla="*/ 71473 h 2898044"/>
              <a:gd name="connsiteX214" fmla="*/ 9127796 w 12192000"/>
              <a:gd name="connsiteY214" fmla="*/ 43501 h 2898044"/>
              <a:gd name="connsiteX215" fmla="*/ 9138523 w 12192000"/>
              <a:gd name="connsiteY215" fmla="*/ 32192 h 2898044"/>
              <a:gd name="connsiteX216" fmla="*/ 9212026 w 12192000"/>
              <a:gd name="connsiteY216" fmla="*/ 1 h 2898044"/>
              <a:gd name="connsiteX217" fmla="*/ 9285529 w 12192000"/>
              <a:gd name="connsiteY217" fmla="*/ 32192 h 2898044"/>
              <a:gd name="connsiteX218" fmla="*/ 9296256 w 12192000"/>
              <a:gd name="connsiteY218" fmla="*/ 43501 h 2898044"/>
              <a:gd name="connsiteX219" fmla="*/ 9343616 w 12192000"/>
              <a:gd name="connsiteY219" fmla="*/ 71473 h 2898044"/>
              <a:gd name="connsiteX220" fmla="*/ 9390975 w 12192000"/>
              <a:gd name="connsiteY220" fmla="*/ 43501 h 2898044"/>
              <a:gd name="connsiteX221" fmla="*/ 9401703 w 12192000"/>
              <a:gd name="connsiteY221" fmla="*/ 32192 h 2898044"/>
              <a:gd name="connsiteX222" fmla="*/ 9475206 w 12192000"/>
              <a:gd name="connsiteY222" fmla="*/ 1 h 2898044"/>
              <a:gd name="connsiteX223" fmla="*/ 9548669 w 12192000"/>
              <a:gd name="connsiteY223" fmla="*/ 32192 h 2898044"/>
              <a:gd name="connsiteX224" fmla="*/ 9559396 w 12192000"/>
              <a:gd name="connsiteY224" fmla="*/ 43501 h 2898044"/>
              <a:gd name="connsiteX225" fmla="*/ 9606796 w 12192000"/>
              <a:gd name="connsiteY225" fmla="*/ 71473 h 2898044"/>
              <a:gd name="connsiteX226" fmla="*/ 9654155 w 12192000"/>
              <a:gd name="connsiteY226" fmla="*/ 43501 h 2898044"/>
              <a:gd name="connsiteX227" fmla="*/ 9664883 w 12192000"/>
              <a:gd name="connsiteY227" fmla="*/ 32192 h 2898044"/>
              <a:gd name="connsiteX228" fmla="*/ 9738386 w 12192000"/>
              <a:gd name="connsiteY228" fmla="*/ 1 h 2898044"/>
              <a:gd name="connsiteX229" fmla="*/ 9811849 w 12192000"/>
              <a:gd name="connsiteY229" fmla="*/ 32192 h 2898044"/>
              <a:gd name="connsiteX230" fmla="*/ 9822576 w 12192000"/>
              <a:gd name="connsiteY230" fmla="*/ 43501 h 2898044"/>
              <a:gd name="connsiteX231" fmla="*/ 9869975 w 12192000"/>
              <a:gd name="connsiteY231" fmla="*/ 71473 h 2898044"/>
              <a:gd name="connsiteX232" fmla="*/ 9917335 w 12192000"/>
              <a:gd name="connsiteY232" fmla="*/ 43501 h 2898044"/>
              <a:gd name="connsiteX233" fmla="*/ 9928063 w 12192000"/>
              <a:gd name="connsiteY233" fmla="*/ 32192 h 2898044"/>
              <a:gd name="connsiteX234" fmla="*/ 10001565 w 12192000"/>
              <a:gd name="connsiteY234" fmla="*/ 1 h 2898044"/>
              <a:gd name="connsiteX235" fmla="*/ 10075028 w 12192000"/>
              <a:gd name="connsiteY235" fmla="*/ 32192 h 2898044"/>
              <a:gd name="connsiteX236" fmla="*/ 10085756 w 12192000"/>
              <a:gd name="connsiteY236" fmla="*/ 43501 h 2898044"/>
              <a:gd name="connsiteX237" fmla="*/ 10133115 w 12192000"/>
              <a:gd name="connsiteY237" fmla="*/ 71473 h 2898044"/>
              <a:gd name="connsiteX238" fmla="*/ 10180515 w 12192000"/>
              <a:gd name="connsiteY238" fmla="*/ 43501 h 2898044"/>
              <a:gd name="connsiteX239" fmla="*/ 10191242 w 12192000"/>
              <a:gd name="connsiteY239" fmla="*/ 32192 h 2898044"/>
              <a:gd name="connsiteX240" fmla="*/ 10264745 w 12192000"/>
              <a:gd name="connsiteY240" fmla="*/ 1 h 2898044"/>
              <a:gd name="connsiteX241" fmla="*/ 10338208 w 12192000"/>
              <a:gd name="connsiteY241" fmla="*/ 32192 h 2898044"/>
              <a:gd name="connsiteX242" fmla="*/ 10348936 w 12192000"/>
              <a:gd name="connsiteY242" fmla="*/ 43501 h 2898044"/>
              <a:gd name="connsiteX243" fmla="*/ 10396295 w 12192000"/>
              <a:gd name="connsiteY243" fmla="*/ 71473 h 2898044"/>
              <a:gd name="connsiteX244" fmla="*/ 10443695 w 12192000"/>
              <a:gd name="connsiteY244" fmla="*/ 43501 h 2898044"/>
              <a:gd name="connsiteX245" fmla="*/ 10454422 w 12192000"/>
              <a:gd name="connsiteY245" fmla="*/ 32192 h 2898044"/>
              <a:gd name="connsiteX246" fmla="*/ 10527885 w 12192000"/>
              <a:gd name="connsiteY246" fmla="*/ 1 h 2898044"/>
              <a:gd name="connsiteX247" fmla="*/ 10601388 w 12192000"/>
              <a:gd name="connsiteY247" fmla="*/ 32192 h 2898044"/>
              <a:gd name="connsiteX248" fmla="*/ 10612115 w 12192000"/>
              <a:gd name="connsiteY248" fmla="*/ 43501 h 2898044"/>
              <a:gd name="connsiteX249" fmla="*/ 10659515 w 12192000"/>
              <a:gd name="connsiteY249" fmla="*/ 71473 h 2898044"/>
              <a:gd name="connsiteX250" fmla="*/ 10706874 w 12192000"/>
              <a:gd name="connsiteY250" fmla="*/ 43501 h 2898044"/>
              <a:gd name="connsiteX251" fmla="*/ 10717602 w 12192000"/>
              <a:gd name="connsiteY251" fmla="*/ 32192 h 2898044"/>
              <a:gd name="connsiteX252" fmla="*/ 10791105 w 12192000"/>
              <a:gd name="connsiteY252" fmla="*/ 1 h 2898044"/>
              <a:gd name="connsiteX253" fmla="*/ 10864568 w 12192000"/>
              <a:gd name="connsiteY253" fmla="*/ 32192 h 2898044"/>
              <a:gd name="connsiteX254" fmla="*/ 10875295 w 12192000"/>
              <a:gd name="connsiteY254" fmla="*/ 43501 h 2898044"/>
              <a:gd name="connsiteX255" fmla="*/ 10922695 w 12192000"/>
              <a:gd name="connsiteY255" fmla="*/ 71473 h 2898044"/>
              <a:gd name="connsiteX256" fmla="*/ 10970054 w 12192000"/>
              <a:gd name="connsiteY256" fmla="*/ 43501 h 2898044"/>
              <a:gd name="connsiteX257" fmla="*/ 10980782 w 12192000"/>
              <a:gd name="connsiteY257" fmla="*/ 32192 h 2898044"/>
              <a:gd name="connsiteX258" fmla="*/ 11054245 w 12192000"/>
              <a:gd name="connsiteY258" fmla="*/ 1 h 2898044"/>
              <a:gd name="connsiteX259" fmla="*/ 11127748 w 12192000"/>
              <a:gd name="connsiteY259" fmla="*/ 32192 h 2898044"/>
              <a:gd name="connsiteX260" fmla="*/ 11138475 w 12192000"/>
              <a:gd name="connsiteY260" fmla="*/ 43501 h 2898044"/>
              <a:gd name="connsiteX261" fmla="*/ 11185874 w 12192000"/>
              <a:gd name="connsiteY261" fmla="*/ 71473 h 2898044"/>
              <a:gd name="connsiteX262" fmla="*/ 11233234 w 12192000"/>
              <a:gd name="connsiteY262" fmla="*/ 43501 h 2898044"/>
              <a:gd name="connsiteX263" fmla="*/ 11243962 w 12192000"/>
              <a:gd name="connsiteY263" fmla="*/ 32192 h 2898044"/>
              <a:gd name="connsiteX264" fmla="*/ 11317465 w 12192000"/>
              <a:gd name="connsiteY264" fmla="*/ 1 h 2898044"/>
              <a:gd name="connsiteX265" fmla="*/ 11390928 w 12192000"/>
              <a:gd name="connsiteY265" fmla="*/ 32192 h 2898044"/>
              <a:gd name="connsiteX266" fmla="*/ 11401655 w 12192000"/>
              <a:gd name="connsiteY266" fmla="*/ 43501 h 2898044"/>
              <a:gd name="connsiteX267" fmla="*/ 11449054 w 12192000"/>
              <a:gd name="connsiteY267" fmla="*/ 71473 h 2898044"/>
              <a:gd name="connsiteX268" fmla="*/ 11496414 w 12192000"/>
              <a:gd name="connsiteY268" fmla="*/ 43501 h 2898044"/>
              <a:gd name="connsiteX269" fmla="*/ 11507141 w 12192000"/>
              <a:gd name="connsiteY269" fmla="*/ 32192 h 2898044"/>
              <a:gd name="connsiteX270" fmla="*/ 11580644 w 12192000"/>
              <a:gd name="connsiteY270" fmla="*/ 1 h 2898044"/>
              <a:gd name="connsiteX271" fmla="*/ 11654147 w 12192000"/>
              <a:gd name="connsiteY271" fmla="*/ 32192 h 2898044"/>
              <a:gd name="connsiteX272" fmla="*/ 11664875 w 12192000"/>
              <a:gd name="connsiteY272" fmla="*/ 43501 h 2898044"/>
              <a:gd name="connsiteX273" fmla="*/ 11712234 w 12192000"/>
              <a:gd name="connsiteY273" fmla="*/ 71473 h 2898044"/>
              <a:gd name="connsiteX274" fmla="*/ 11759634 w 12192000"/>
              <a:gd name="connsiteY274" fmla="*/ 43501 h 2898044"/>
              <a:gd name="connsiteX275" fmla="*/ 11770361 w 12192000"/>
              <a:gd name="connsiteY275" fmla="*/ 32192 h 2898044"/>
              <a:gd name="connsiteX276" fmla="*/ 11843824 w 12192000"/>
              <a:gd name="connsiteY276" fmla="*/ 1 h 2898044"/>
              <a:gd name="connsiteX277" fmla="*/ 11917327 w 12192000"/>
              <a:gd name="connsiteY277" fmla="*/ 32192 h 2898044"/>
              <a:gd name="connsiteX278" fmla="*/ 11928055 w 12192000"/>
              <a:gd name="connsiteY278" fmla="*/ 43501 h 2898044"/>
              <a:gd name="connsiteX279" fmla="*/ 11975414 w 12192000"/>
              <a:gd name="connsiteY279" fmla="*/ 71473 h 2898044"/>
              <a:gd name="connsiteX280" fmla="*/ 12022813 w 12192000"/>
              <a:gd name="connsiteY280" fmla="*/ 43501 h 2898044"/>
              <a:gd name="connsiteX281" fmla="*/ 12033541 w 12192000"/>
              <a:gd name="connsiteY281" fmla="*/ 32192 h 2898044"/>
              <a:gd name="connsiteX282" fmla="*/ 12107004 w 12192000"/>
              <a:gd name="connsiteY282" fmla="*/ 1 h 2898044"/>
              <a:gd name="connsiteX283" fmla="*/ 12180467 w 12192000"/>
              <a:gd name="connsiteY283" fmla="*/ 32192 h 2898044"/>
              <a:gd name="connsiteX284" fmla="*/ 12191195 w 12192000"/>
              <a:gd name="connsiteY284" fmla="*/ 43501 h 2898044"/>
              <a:gd name="connsiteX285" fmla="*/ 12192000 w 12192000"/>
              <a:gd name="connsiteY285" fmla="*/ 44255 h 2898044"/>
              <a:gd name="connsiteX286" fmla="*/ 12192000 w 12192000"/>
              <a:gd name="connsiteY286" fmla="*/ 400377 h 2898044"/>
              <a:gd name="connsiteX287" fmla="*/ 12192000 w 12192000"/>
              <a:gd name="connsiteY287" fmla="*/ 585248 h 2898044"/>
              <a:gd name="connsiteX288" fmla="*/ 12192000 w 12192000"/>
              <a:gd name="connsiteY288" fmla="*/ 2898044 h 2898044"/>
              <a:gd name="connsiteX289" fmla="*/ 0 w 12192000"/>
              <a:gd name="connsiteY289" fmla="*/ 2898044 h 2898044"/>
              <a:gd name="connsiteX290" fmla="*/ 0 w 12192000"/>
              <a:gd name="connsiteY290" fmla="*/ 585247 h 2898044"/>
              <a:gd name="connsiteX291" fmla="*/ 0 w 12192000"/>
              <a:gd name="connsiteY291" fmla="*/ 400377 h 2898044"/>
              <a:gd name="connsiteX292" fmla="*/ 0 w 12192000"/>
              <a:gd name="connsiteY292" fmla="*/ 32191 h 2898044"/>
              <a:gd name="connsiteX293" fmla="*/ 7946 w 12192000"/>
              <a:gd name="connsiteY293" fmla="*/ 32191 h 2898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</a:cxnLst>
            <a:rect l="l" t="t" r="r" b="b"/>
            <a:pathLst>
              <a:path w="12192000" h="2898044">
                <a:moveTo>
                  <a:pt x="7946" y="0"/>
                </a:moveTo>
                <a:cubicBezTo>
                  <a:pt x="43784" y="0"/>
                  <a:pt x="65120" y="15847"/>
                  <a:pt x="81449" y="32191"/>
                </a:cubicBezTo>
                <a:cubicBezTo>
                  <a:pt x="85263" y="35984"/>
                  <a:pt x="88799" y="39848"/>
                  <a:pt x="92177" y="43500"/>
                </a:cubicBezTo>
                <a:cubicBezTo>
                  <a:pt x="109062" y="61900"/>
                  <a:pt x="118876" y="71472"/>
                  <a:pt x="139536" y="71472"/>
                </a:cubicBezTo>
                <a:cubicBezTo>
                  <a:pt x="160196" y="71472"/>
                  <a:pt x="169970" y="61900"/>
                  <a:pt x="186896" y="43500"/>
                </a:cubicBezTo>
                <a:cubicBezTo>
                  <a:pt x="190273" y="39848"/>
                  <a:pt x="193809" y="35984"/>
                  <a:pt x="197623" y="32191"/>
                </a:cubicBezTo>
                <a:cubicBezTo>
                  <a:pt x="213913" y="15847"/>
                  <a:pt x="235288" y="0"/>
                  <a:pt x="271126" y="0"/>
                </a:cubicBezTo>
                <a:cubicBezTo>
                  <a:pt x="306924" y="0"/>
                  <a:pt x="328299" y="15847"/>
                  <a:pt x="344589" y="32191"/>
                </a:cubicBezTo>
                <a:cubicBezTo>
                  <a:pt x="348403" y="35984"/>
                  <a:pt x="351939" y="39848"/>
                  <a:pt x="355317" y="43500"/>
                </a:cubicBezTo>
                <a:cubicBezTo>
                  <a:pt x="372242" y="61900"/>
                  <a:pt x="382016" y="71472"/>
                  <a:pt x="402676" y="71472"/>
                </a:cubicBezTo>
                <a:cubicBezTo>
                  <a:pt x="423337" y="71472"/>
                  <a:pt x="433150" y="61900"/>
                  <a:pt x="450076" y="43500"/>
                </a:cubicBezTo>
                <a:cubicBezTo>
                  <a:pt x="453453" y="39848"/>
                  <a:pt x="456989" y="35984"/>
                  <a:pt x="460803" y="32191"/>
                </a:cubicBezTo>
                <a:cubicBezTo>
                  <a:pt x="477093" y="15847"/>
                  <a:pt x="498468" y="0"/>
                  <a:pt x="534266" y="0"/>
                </a:cubicBezTo>
                <a:cubicBezTo>
                  <a:pt x="570104" y="0"/>
                  <a:pt x="591479" y="15847"/>
                  <a:pt x="607769" y="32191"/>
                </a:cubicBezTo>
                <a:cubicBezTo>
                  <a:pt x="611583" y="35984"/>
                  <a:pt x="615119" y="39848"/>
                  <a:pt x="618496" y="43500"/>
                </a:cubicBezTo>
                <a:cubicBezTo>
                  <a:pt x="635422" y="61900"/>
                  <a:pt x="645196" y="71472"/>
                  <a:pt x="665856" y="71472"/>
                </a:cubicBezTo>
                <a:cubicBezTo>
                  <a:pt x="686516" y="71472"/>
                  <a:pt x="696290" y="61900"/>
                  <a:pt x="713216" y="43500"/>
                </a:cubicBezTo>
                <a:cubicBezTo>
                  <a:pt x="716593" y="39848"/>
                  <a:pt x="720129" y="35984"/>
                  <a:pt x="723943" y="32191"/>
                </a:cubicBezTo>
                <a:cubicBezTo>
                  <a:pt x="740233" y="15847"/>
                  <a:pt x="761608" y="0"/>
                  <a:pt x="797446" y="0"/>
                </a:cubicBezTo>
                <a:cubicBezTo>
                  <a:pt x="833244" y="0"/>
                  <a:pt x="854619" y="15847"/>
                  <a:pt x="870909" y="32191"/>
                </a:cubicBezTo>
                <a:cubicBezTo>
                  <a:pt x="874723" y="35984"/>
                  <a:pt x="878259" y="39848"/>
                  <a:pt x="881637" y="43500"/>
                </a:cubicBezTo>
                <a:cubicBezTo>
                  <a:pt x="898562" y="61900"/>
                  <a:pt x="908376" y="71472"/>
                  <a:pt x="929036" y="71472"/>
                </a:cubicBezTo>
                <a:cubicBezTo>
                  <a:pt x="949696" y="71472"/>
                  <a:pt x="959470" y="61900"/>
                  <a:pt x="976396" y="43500"/>
                </a:cubicBezTo>
                <a:cubicBezTo>
                  <a:pt x="979773" y="39848"/>
                  <a:pt x="983309" y="35984"/>
                  <a:pt x="987123" y="32191"/>
                </a:cubicBezTo>
                <a:cubicBezTo>
                  <a:pt x="1003413" y="15847"/>
                  <a:pt x="1024788" y="0"/>
                  <a:pt x="1060586" y="0"/>
                </a:cubicBezTo>
                <a:cubicBezTo>
                  <a:pt x="1096424" y="0"/>
                  <a:pt x="1117799" y="15847"/>
                  <a:pt x="1134089" y="32191"/>
                </a:cubicBezTo>
                <a:cubicBezTo>
                  <a:pt x="1137903" y="35984"/>
                  <a:pt x="1141439" y="39848"/>
                  <a:pt x="1144816" y="43500"/>
                </a:cubicBezTo>
                <a:cubicBezTo>
                  <a:pt x="1161742" y="61900"/>
                  <a:pt x="1171516" y="71472"/>
                  <a:pt x="1192176" y="71472"/>
                </a:cubicBezTo>
                <a:cubicBezTo>
                  <a:pt x="1212876" y="71472"/>
                  <a:pt x="1222650" y="61900"/>
                  <a:pt x="1239575" y="43500"/>
                </a:cubicBezTo>
                <a:cubicBezTo>
                  <a:pt x="1242953" y="39848"/>
                  <a:pt x="1246489" y="35984"/>
                  <a:pt x="1250303" y="32191"/>
                </a:cubicBezTo>
                <a:cubicBezTo>
                  <a:pt x="1266593" y="15847"/>
                  <a:pt x="1287968" y="0"/>
                  <a:pt x="1323766" y="0"/>
                </a:cubicBezTo>
                <a:cubicBezTo>
                  <a:pt x="1359604" y="0"/>
                  <a:pt x="1380979" y="15847"/>
                  <a:pt x="1397269" y="32191"/>
                </a:cubicBezTo>
                <a:cubicBezTo>
                  <a:pt x="1401083" y="35984"/>
                  <a:pt x="1404619" y="39848"/>
                  <a:pt x="1407996" y="43500"/>
                </a:cubicBezTo>
                <a:cubicBezTo>
                  <a:pt x="1424922" y="61900"/>
                  <a:pt x="1434696" y="71472"/>
                  <a:pt x="1455356" y="71472"/>
                </a:cubicBezTo>
                <a:cubicBezTo>
                  <a:pt x="1476016" y="71472"/>
                  <a:pt x="1485830" y="61900"/>
                  <a:pt x="1502716" y="43500"/>
                </a:cubicBezTo>
                <a:cubicBezTo>
                  <a:pt x="1506093" y="39848"/>
                  <a:pt x="1509629" y="35984"/>
                  <a:pt x="1513443" y="32191"/>
                </a:cubicBezTo>
                <a:cubicBezTo>
                  <a:pt x="1529733" y="15847"/>
                  <a:pt x="1551108" y="0"/>
                  <a:pt x="1586946" y="0"/>
                </a:cubicBezTo>
                <a:cubicBezTo>
                  <a:pt x="1622783" y="0"/>
                  <a:pt x="1644119" y="15847"/>
                  <a:pt x="1660449" y="32191"/>
                </a:cubicBezTo>
                <a:cubicBezTo>
                  <a:pt x="1664263" y="35984"/>
                  <a:pt x="1667799" y="39848"/>
                  <a:pt x="1671176" y="43500"/>
                </a:cubicBezTo>
                <a:cubicBezTo>
                  <a:pt x="1688062" y="61900"/>
                  <a:pt x="1697875" y="71472"/>
                  <a:pt x="1718536" y="71472"/>
                </a:cubicBezTo>
                <a:cubicBezTo>
                  <a:pt x="1739196" y="71472"/>
                  <a:pt x="1748970" y="61900"/>
                  <a:pt x="1765895" y="43500"/>
                </a:cubicBezTo>
                <a:cubicBezTo>
                  <a:pt x="1769272" y="39848"/>
                  <a:pt x="1772809" y="35984"/>
                  <a:pt x="1776623" y="32191"/>
                </a:cubicBezTo>
                <a:cubicBezTo>
                  <a:pt x="1792913" y="15847"/>
                  <a:pt x="1814288" y="0"/>
                  <a:pt x="1850126" y="0"/>
                </a:cubicBezTo>
                <a:cubicBezTo>
                  <a:pt x="1885924" y="0"/>
                  <a:pt x="1907299" y="15847"/>
                  <a:pt x="1923589" y="32191"/>
                </a:cubicBezTo>
                <a:cubicBezTo>
                  <a:pt x="1927403" y="35984"/>
                  <a:pt x="1930939" y="39848"/>
                  <a:pt x="1934316" y="43500"/>
                </a:cubicBezTo>
                <a:cubicBezTo>
                  <a:pt x="1951242" y="61900"/>
                  <a:pt x="1961055" y="71472"/>
                  <a:pt x="1981716" y="71472"/>
                </a:cubicBezTo>
                <a:cubicBezTo>
                  <a:pt x="2002376" y="71472"/>
                  <a:pt x="2012150" y="61900"/>
                  <a:pt x="2029075" y="43500"/>
                </a:cubicBezTo>
                <a:cubicBezTo>
                  <a:pt x="2032452" y="39848"/>
                  <a:pt x="2035988" y="35984"/>
                  <a:pt x="2039803" y="32191"/>
                </a:cubicBezTo>
                <a:cubicBezTo>
                  <a:pt x="2056092" y="15847"/>
                  <a:pt x="2077468" y="0"/>
                  <a:pt x="2113306" y="0"/>
                </a:cubicBezTo>
                <a:cubicBezTo>
                  <a:pt x="2149103" y="0"/>
                  <a:pt x="2170479" y="15847"/>
                  <a:pt x="2186769" y="32191"/>
                </a:cubicBezTo>
                <a:cubicBezTo>
                  <a:pt x="2190583" y="35984"/>
                  <a:pt x="2194119" y="39848"/>
                  <a:pt x="2197496" y="43500"/>
                </a:cubicBezTo>
                <a:cubicBezTo>
                  <a:pt x="2214421" y="61900"/>
                  <a:pt x="2224235" y="71472"/>
                  <a:pt x="2244895" y="71472"/>
                </a:cubicBezTo>
                <a:cubicBezTo>
                  <a:pt x="2265556" y="71472"/>
                  <a:pt x="2275330" y="61900"/>
                  <a:pt x="2292255" y="43500"/>
                </a:cubicBezTo>
                <a:cubicBezTo>
                  <a:pt x="2295632" y="39848"/>
                  <a:pt x="2299168" y="35984"/>
                  <a:pt x="2302983" y="32191"/>
                </a:cubicBezTo>
                <a:cubicBezTo>
                  <a:pt x="2319272" y="15847"/>
                  <a:pt x="2340648" y="0"/>
                  <a:pt x="2376485" y="0"/>
                </a:cubicBezTo>
                <a:cubicBezTo>
                  <a:pt x="2412283" y="0"/>
                  <a:pt x="2433659" y="15847"/>
                  <a:pt x="2449948" y="32191"/>
                </a:cubicBezTo>
                <a:cubicBezTo>
                  <a:pt x="2453763" y="35984"/>
                  <a:pt x="2457299" y="39848"/>
                  <a:pt x="2460676" y="43500"/>
                </a:cubicBezTo>
                <a:cubicBezTo>
                  <a:pt x="2477601" y="61900"/>
                  <a:pt x="2487375" y="71472"/>
                  <a:pt x="2508035" y="71472"/>
                </a:cubicBezTo>
                <a:cubicBezTo>
                  <a:pt x="2528736" y="71472"/>
                  <a:pt x="2538509" y="61900"/>
                  <a:pt x="2555435" y="43500"/>
                </a:cubicBezTo>
                <a:cubicBezTo>
                  <a:pt x="2558812" y="39848"/>
                  <a:pt x="2562348" y="35984"/>
                  <a:pt x="2566162" y="32191"/>
                </a:cubicBezTo>
                <a:cubicBezTo>
                  <a:pt x="2582452" y="15847"/>
                  <a:pt x="2603827" y="0"/>
                  <a:pt x="2639665" y="0"/>
                </a:cubicBezTo>
                <a:cubicBezTo>
                  <a:pt x="2675463" y="0"/>
                  <a:pt x="2696838" y="15847"/>
                  <a:pt x="2713128" y="32191"/>
                </a:cubicBezTo>
                <a:cubicBezTo>
                  <a:pt x="2716942" y="35984"/>
                  <a:pt x="2720478" y="39848"/>
                  <a:pt x="2723856" y="43500"/>
                </a:cubicBezTo>
                <a:cubicBezTo>
                  <a:pt x="2740781" y="61900"/>
                  <a:pt x="2750555" y="71472"/>
                  <a:pt x="2771215" y="71472"/>
                </a:cubicBezTo>
                <a:cubicBezTo>
                  <a:pt x="2791915" y="71472"/>
                  <a:pt x="2801689" y="61900"/>
                  <a:pt x="2818615" y="43500"/>
                </a:cubicBezTo>
                <a:cubicBezTo>
                  <a:pt x="2821992" y="39848"/>
                  <a:pt x="2825528" y="35984"/>
                  <a:pt x="2829342" y="32191"/>
                </a:cubicBezTo>
                <a:cubicBezTo>
                  <a:pt x="2845632" y="15847"/>
                  <a:pt x="2867007" y="0"/>
                  <a:pt x="2902805" y="0"/>
                </a:cubicBezTo>
                <a:cubicBezTo>
                  <a:pt x="2938643" y="0"/>
                  <a:pt x="2960018" y="15847"/>
                  <a:pt x="2976308" y="32191"/>
                </a:cubicBezTo>
                <a:cubicBezTo>
                  <a:pt x="2980122" y="35984"/>
                  <a:pt x="2983658" y="39848"/>
                  <a:pt x="2987035" y="43500"/>
                </a:cubicBezTo>
                <a:cubicBezTo>
                  <a:pt x="3003961" y="61900"/>
                  <a:pt x="3013735" y="71472"/>
                  <a:pt x="3034435" y="71472"/>
                </a:cubicBezTo>
                <a:cubicBezTo>
                  <a:pt x="3055095" y="71472"/>
                  <a:pt x="3064869" y="61900"/>
                  <a:pt x="3081794" y="43500"/>
                </a:cubicBezTo>
                <a:cubicBezTo>
                  <a:pt x="3085172" y="39848"/>
                  <a:pt x="3088708" y="35984"/>
                  <a:pt x="3092522" y="32191"/>
                </a:cubicBezTo>
                <a:cubicBezTo>
                  <a:pt x="3108812" y="15847"/>
                  <a:pt x="3130187" y="0"/>
                  <a:pt x="3166025" y="0"/>
                </a:cubicBezTo>
                <a:cubicBezTo>
                  <a:pt x="3201823" y="0"/>
                  <a:pt x="3223198" y="15847"/>
                  <a:pt x="3239488" y="32191"/>
                </a:cubicBezTo>
                <a:cubicBezTo>
                  <a:pt x="3243302" y="35984"/>
                  <a:pt x="3246838" y="39848"/>
                  <a:pt x="3250215" y="43500"/>
                </a:cubicBezTo>
                <a:cubicBezTo>
                  <a:pt x="3267141" y="61900"/>
                  <a:pt x="3276915" y="71472"/>
                  <a:pt x="3297615" y="71472"/>
                </a:cubicBezTo>
                <a:cubicBezTo>
                  <a:pt x="3318275" y="71472"/>
                  <a:pt x="3328049" y="61900"/>
                  <a:pt x="3344974" y="43500"/>
                </a:cubicBezTo>
                <a:cubicBezTo>
                  <a:pt x="3348351" y="39848"/>
                  <a:pt x="3351888" y="35984"/>
                  <a:pt x="3355702" y="32191"/>
                </a:cubicBezTo>
                <a:cubicBezTo>
                  <a:pt x="3371992" y="15847"/>
                  <a:pt x="3393367" y="0"/>
                  <a:pt x="3429165" y="0"/>
                </a:cubicBezTo>
                <a:cubicBezTo>
                  <a:pt x="3465002" y="0"/>
                  <a:pt x="3486378" y="15847"/>
                  <a:pt x="3502668" y="32191"/>
                </a:cubicBezTo>
                <a:cubicBezTo>
                  <a:pt x="3506482" y="35984"/>
                  <a:pt x="3510018" y="39848"/>
                  <a:pt x="3513395" y="43500"/>
                </a:cubicBezTo>
                <a:cubicBezTo>
                  <a:pt x="3530321" y="61900"/>
                  <a:pt x="3540095" y="71472"/>
                  <a:pt x="3560794" y="71472"/>
                </a:cubicBezTo>
                <a:cubicBezTo>
                  <a:pt x="3581455" y="71472"/>
                  <a:pt x="3591229" y="61900"/>
                  <a:pt x="3608154" y="43500"/>
                </a:cubicBezTo>
                <a:cubicBezTo>
                  <a:pt x="3611531" y="39848"/>
                  <a:pt x="3615067" y="35984"/>
                  <a:pt x="3618882" y="32191"/>
                </a:cubicBezTo>
                <a:cubicBezTo>
                  <a:pt x="3635171" y="15847"/>
                  <a:pt x="3656547" y="0"/>
                  <a:pt x="3692385" y="0"/>
                </a:cubicBezTo>
                <a:cubicBezTo>
                  <a:pt x="3728182" y="0"/>
                  <a:pt x="3749558" y="15847"/>
                  <a:pt x="3765848" y="32191"/>
                </a:cubicBezTo>
                <a:cubicBezTo>
                  <a:pt x="3769662" y="35984"/>
                  <a:pt x="3773198" y="39848"/>
                  <a:pt x="3776575" y="43500"/>
                </a:cubicBezTo>
                <a:cubicBezTo>
                  <a:pt x="3793500" y="61900"/>
                  <a:pt x="3803314" y="71472"/>
                  <a:pt x="3823974" y="71472"/>
                </a:cubicBezTo>
                <a:cubicBezTo>
                  <a:pt x="3844634" y="71472"/>
                  <a:pt x="3854408" y="61900"/>
                  <a:pt x="3871334" y="43500"/>
                </a:cubicBezTo>
                <a:cubicBezTo>
                  <a:pt x="3874711" y="39848"/>
                  <a:pt x="3878247" y="35984"/>
                  <a:pt x="3882061" y="32191"/>
                </a:cubicBezTo>
                <a:cubicBezTo>
                  <a:pt x="3898351" y="15847"/>
                  <a:pt x="3919727" y="0"/>
                  <a:pt x="3955564" y="0"/>
                </a:cubicBezTo>
                <a:cubicBezTo>
                  <a:pt x="3991402" y="0"/>
                  <a:pt x="4012777" y="15847"/>
                  <a:pt x="4029067" y="32191"/>
                </a:cubicBezTo>
                <a:cubicBezTo>
                  <a:pt x="4032881" y="35984"/>
                  <a:pt x="4036417" y="39848"/>
                  <a:pt x="4039795" y="43500"/>
                </a:cubicBezTo>
                <a:cubicBezTo>
                  <a:pt x="4056720" y="61900"/>
                  <a:pt x="4066494" y="71472"/>
                  <a:pt x="4087154" y="71472"/>
                </a:cubicBezTo>
                <a:cubicBezTo>
                  <a:pt x="4107814" y="71472"/>
                  <a:pt x="4117628" y="61900"/>
                  <a:pt x="4134554" y="43500"/>
                </a:cubicBezTo>
                <a:cubicBezTo>
                  <a:pt x="4137931" y="39848"/>
                  <a:pt x="4141467" y="35984"/>
                  <a:pt x="4145281" y="32191"/>
                </a:cubicBezTo>
                <a:cubicBezTo>
                  <a:pt x="4161571" y="15847"/>
                  <a:pt x="4182946" y="0"/>
                  <a:pt x="4218744" y="0"/>
                </a:cubicBezTo>
                <a:cubicBezTo>
                  <a:pt x="4254582" y="0"/>
                  <a:pt x="4275957" y="15847"/>
                  <a:pt x="4292248" y="32191"/>
                </a:cubicBezTo>
                <a:cubicBezTo>
                  <a:pt x="4296061" y="35984"/>
                  <a:pt x="4299597" y="39848"/>
                  <a:pt x="4302975" y="43500"/>
                </a:cubicBezTo>
                <a:cubicBezTo>
                  <a:pt x="4319900" y="61900"/>
                  <a:pt x="4329674" y="71472"/>
                  <a:pt x="4350334" y="71472"/>
                </a:cubicBezTo>
                <a:cubicBezTo>
                  <a:pt x="4370994" y="71472"/>
                  <a:pt x="4380808" y="61900"/>
                  <a:pt x="4397733" y="43500"/>
                </a:cubicBezTo>
                <a:cubicBezTo>
                  <a:pt x="4401112" y="39848"/>
                  <a:pt x="4404647" y="35984"/>
                  <a:pt x="4408461" y="32191"/>
                </a:cubicBezTo>
                <a:cubicBezTo>
                  <a:pt x="4424751" y="15847"/>
                  <a:pt x="4446126" y="0"/>
                  <a:pt x="4481924" y="0"/>
                </a:cubicBezTo>
                <a:cubicBezTo>
                  <a:pt x="4517761" y="0"/>
                  <a:pt x="4539097" y="15847"/>
                  <a:pt x="4555387" y="32191"/>
                </a:cubicBezTo>
                <a:cubicBezTo>
                  <a:pt x="4559201" y="35984"/>
                  <a:pt x="4562737" y="39848"/>
                  <a:pt x="4566115" y="43500"/>
                </a:cubicBezTo>
                <a:cubicBezTo>
                  <a:pt x="4583040" y="61900"/>
                  <a:pt x="4592854" y="71472"/>
                  <a:pt x="4613514" y="71472"/>
                </a:cubicBezTo>
                <a:cubicBezTo>
                  <a:pt x="4634175" y="71472"/>
                  <a:pt x="4643948" y="61900"/>
                  <a:pt x="4660873" y="43500"/>
                </a:cubicBezTo>
                <a:cubicBezTo>
                  <a:pt x="4664251" y="39848"/>
                  <a:pt x="4667787" y="35984"/>
                  <a:pt x="4671601" y="32191"/>
                </a:cubicBezTo>
                <a:cubicBezTo>
                  <a:pt x="4687891" y="15847"/>
                  <a:pt x="4709266" y="0"/>
                  <a:pt x="4745064" y="0"/>
                </a:cubicBezTo>
                <a:cubicBezTo>
                  <a:pt x="4780902" y="0"/>
                  <a:pt x="4802277" y="15847"/>
                  <a:pt x="4818568" y="32191"/>
                </a:cubicBezTo>
                <a:cubicBezTo>
                  <a:pt x="4822381" y="35984"/>
                  <a:pt x="4825917" y="39848"/>
                  <a:pt x="4829295" y="43500"/>
                </a:cubicBezTo>
                <a:cubicBezTo>
                  <a:pt x="4846220" y="61900"/>
                  <a:pt x="4855994" y="71472"/>
                  <a:pt x="4876694" y="71472"/>
                </a:cubicBezTo>
                <a:cubicBezTo>
                  <a:pt x="4897354" y="71472"/>
                  <a:pt x="4907128" y="61900"/>
                  <a:pt x="4924053" y="43500"/>
                </a:cubicBezTo>
                <a:cubicBezTo>
                  <a:pt x="4927430" y="39848"/>
                  <a:pt x="4930966" y="35984"/>
                  <a:pt x="4934782" y="32191"/>
                </a:cubicBezTo>
                <a:cubicBezTo>
                  <a:pt x="4951071" y="15847"/>
                  <a:pt x="4972446" y="0"/>
                  <a:pt x="5008284" y="0"/>
                </a:cubicBezTo>
                <a:cubicBezTo>
                  <a:pt x="5044082" y="0"/>
                  <a:pt x="5065457" y="15847"/>
                  <a:pt x="5081747" y="32191"/>
                </a:cubicBezTo>
                <a:cubicBezTo>
                  <a:pt x="5085561" y="35984"/>
                  <a:pt x="5089098" y="39848"/>
                  <a:pt x="5092474" y="43500"/>
                </a:cubicBezTo>
                <a:cubicBezTo>
                  <a:pt x="5109400" y="61900"/>
                  <a:pt x="5119173" y="71472"/>
                  <a:pt x="5139834" y="71472"/>
                </a:cubicBezTo>
                <a:cubicBezTo>
                  <a:pt x="5160534" y="71472"/>
                  <a:pt x="5170307" y="61900"/>
                  <a:pt x="5187233" y="43500"/>
                </a:cubicBezTo>
                <a:cubicBezTo>
                  <a:pt x="5190611" y="39848"/>
                  <a:pt x="5194147" y="35984"/>
                  <a:pt x="5197961" y="32191"/>
                </a:cubicBezTo>
                <a:cubicBezTo>
                  <a:pt x="5214250" y="15847"/>
                  <a:pt x="5235626" y="0"/>
                  <a:pt x="5271424" y="0"/>
                </a:cubicBezTo>
                <a:cubicBezTo>
                  <a:pt x="5307262" y="0"/>
                  <a:pt x="5328637" y="15847"/>
                  <a:pt x="5344927" y="32191"/>
                </a:cubicBezTo>
                <a:cubicBezTo>
                  <a:pt x="5348741" y="35984"/>
                  <a:pt x="5352277" y="39848"/>
                  <a:pt x="5355654" y="43500"/>
                </a:cubicBezTo>
                <a:cubicBezTo>
                  <a:pt x="5372579" y="61900"/>
                  <a:pt x="5382353" y="71472"/>
                  <a:pt x="5403014" y="71472"/>
                </a:cubicBezTo>
                <a:cubicBezTo>
                  <a:pt x="5423674" y="71472"/>
                  <a:pt x="5433488" y="61900"/>
                  <a:pt x="5450413" y="43500"/>
                </a:cubicBezTo>
                <a:cubicBezTo>
                  <a:pt x="5453790" y="39848"/>
                  <a:pt x="5457327" y="35984"/>
                  <a:pt x="5461141" y="32191"/>
                </a:cubicBezTo>
                <a:cubicBezTo>
                  <a:pt x="5477430" y="15847"/>
                  <a:pt x="5498807" y="0"/>
                  <a:pt x="5534604" y="0"/>
                </a:cubicBezTo>
                <a:cubicBezTo>
                  <a:pt x="5570441" y="0"/>
                  <a:pt x="5591817" y="15847"/>
                  <a:pt x="5608107" y="32191"/>
                </a:cubicBezTo>
                <a:cubicBezTo>
                  <a:pt x="5611920" y="35984"/>
                  <a:pt x="5615457" y="39848"/>
                  <a:pt x="5618834" y="43500"/>
                </a:cubicBezTo>
                <a:cubicBezTo>
                  <a:pt x="5635759" y="61900"/>
                  <a:pt x="5645533" y="71472"/>
                  <a:pt x="5666233" y="71472"/>
                </a:cubicBezTo>
                <a:cubicBezTo>
                  <a:pt x="5686893" y="71472"/>
                  <a:pt x="5696669" y="61900"/>
                  <a:pt x="5713593" y="43500"/>
                </a:cubicBezTo>
                <a:cubicBezTo>
                  <a:pt x="5716971" y="39848"/>
                  <a:pt x="5720506" y="35984"/>
                  <a:pt x="5724320" y="32191"/>
                </a:cubicBezTo>
                <a:cubicBezTo>
                  <a:pt x="5740610" y="15847"/>
                  <a:pt x="5761985" y="0"/>
                  <a:pt x="5797824" y="0"/>
                </a:cubicBezTo>
                <a:cubicBezTo>
                  <a:pt x="5833621" y="0"/>
                  <a:pt x="5854996" y="15847"/>
                  <a:pt x="5871286" y="32191"/>
                </a:cubicBezTo>
                <a:cubicBezTo>
                  <a:pt x="5875100" y="35984"/>
                  <a:pt x="5878637" y="39848"/>
                  <a:pt x="5882013" y="43500"/>
                </a:cubicBezTo>
                <a:cubicBezTo>
                  <a:pt x="5898939" y="61900"/>
                  <a:pt x="5908754" y="71472"/>
                  <a:pt x="5929413" y="71472"/>
                </a:cubicBezTo>
                <a:cubicBezTo>
                  <a:pt x="5950073" y="71472"/>
                  <a:pt x="5959887" y="61900"/>
                  <a:pt x="5976774" y="43500"/>
                </a:cubicBezTo>
                <a:cubicBezTo>
                  <a:pt x="5980150" y="39848"/>
                  <a:pt x="5983686" y="35984"/>
                  <a:pt x="5987501" y="32191"/>
                </a:cubicBezTo>
                <a:cubicBezTo>
                  <a:pt x="6003790" y="15847"/>
                  <a:pt x="6025165" y="0"/>
                  <a:pt x="6061003" y="0"/>
                </a:cubicBezTo>
                <a:cubicBezTo>
                  <a:pt x="6096841" y="0"/>
                  <a:pt x="6118216" y="15847"/>
                  <a:pt x="6134506" y="32191"/>
                </a:cubicBezTo>
                <a:cubicBezTo>
                  <a:pt x="6138320" y="35984"/>
                  <a:pt x="6141856" y="39848"/>
                  <a:pt x="6145233" y="43500"/>
                </a:cubicBezTo>
                <a:cubicBezTo>
                  <a:pt x="6162159" y="61900"/>
                  <a:pt x="6171933" y="71472"/>
                  <a:pt x="6192593" y="71472"/>
                </a:cubicBezTo>
                <a:cubicBezTo>
                  <a:pt x="6213293" y="71472"/>
                  <a:pt x="6223067" y="61900"/>
                  <a:pt x="6239992" y="43500"/>
                </a:cubicBezTo>
                <a:cubicBezTo>
                  <a:pt x="6243369" y="39848"/>
                  <a:pt x="6246906" y="35984"/>
                  <a:pt x="6250720" y="32191"/>
                </a:cubicBezTo>
                <a:cubicBezTo>
                  <a:pt x="6267009" y="15847"/>
                  <a:pt x="6288385" y="0"/>
                  <a:pt x="6324222" y="0"/>
                </a:cubicBezTo>
                <a:cubicBezTo>
                  <a:pt x="6360020" y="0"/>
                  <a:pt x="6381396" y="15847"/>
                  <a:pt x="6397686" y="32191"/>
                </a:cubicBezTo>
                <a:cubicBezTo>
                  <a:pt x="6401500" y="35984"/>
                  <a:pt x="6405036" y="39848"/>
                  <a:pt x="6408413" y="43500"/>
                </a:cubicBezTo>
                <a:cubicBezTo>
                  <a:pt x="6425338" y="61900"/>
                  <a:pt x="6435152" y="71472"/>
                  <a:pt x="6455812" y="71472"/>
                </a:cubicBezTo>
                <a:cubicBezTo>
                  <a:pt x="6476472" y="71472"/>
                  <a:pt x="6486286" y="61900"/>
                  <a:pt x="6503212" y="43500"/>
                </a:cubicBezTo>
                <a:cubicBezTo>
                  <a:pt x="6506589" y="39848"/>
                  <a:pt x="6510125" y="35984"/>
                  <a:pt x="6513939" y="32191"/>
                </a:cubicBezTo>
                <a:cubicBezTo>
                  <a:pt x="6530229" y="15847"/>
                  <a:pt x="6551604" y="0"/>
                  <a:pt x="6587442" y="0"/>
                </a:cubicBezTo>
                <a:cubicBezTo>
                  <a:pt x="6623240" y="0"/>
                  <a:pt x="6644615" y="15847"/>
                  <a:pt x="6660905" y="32191"/>
                </a:cubicBezTo>
                <a:cubicBezTo>
                  <a:pt x="6664719" y="35984"/>
                  <a:pt x="6668255" y="39848"/>
                  <a:pt x="6671632" y="43500"/>
                </a:cubicBezTo>
                <a:cubicBezTo>
                  <a:pt x="6688558" y="61900"/>
                  <a:pt x="6698332" y="71472"/>
                  <a:pt x="6719032" y="71472"/>
                </a:cubicBezTo>
                <a:cubicBezTo>
                  <a:pt x="6739692" y="71472"/>
                  <a:pt x="6749466" y="61900"/>
                  <a:pt x="6766392" y="43500"/>
                </a:cubicBezTo>
                <a:cubicBezTo>
                  <a:pt x="6769769" y="39848"/>
                  <a:pt x="6773305" y="35984"/>
                  <a:pt x="6777119" y="32191"/>
                </a:cubicBezTo>
                <a:cubicBezTo>
                  <a:pt x="6793409" y="15847"/>
                  <a:pt x="6814784" y="0"/>
                  <a:pt x="6850622" y="0"/>
                </a:cubicBezTo>
                <a:cubicBezTo>
                  <a:pt x="6886420" y="0"/>
                  <a:pt x="6907795" y="15847"/>
                  <a:pt x="6924085" y="32191"/>
                </a:cubicBezTo>
                <a:cubicBezTo>
                  <a:pt x="6927899" y="35984"/>
                  <a:pt x="6931435" y="39848"/>
                  <a:pt x="6934813" y="43500"/>
                </a:cubicBezTo>
                <a:cubicBezTo>
                  <a:pt x="6951738" y="61900"/>
                  <a:pt x="6961552" y="71472"/>
                  <a:pt x="6982212" y="71472"/>
                </a:cubicBezTo>
                <a:cubicBezTo>
                  <a:pt x="7002872" y="71472"/>
                  <a:pt x="7012686" y="61900"/>
                  <a:pt x="7029611" y="43500"/>
                </a:cubicBezTo>
                <a:cubicBezTo>
                  <a:pt x="7032988" y="39848"/>
                  <a:pt x="7036525" y="35984"/>
                  <a:pt x="7040339" y="32191"/>
                </a:cubicBezTo>
                <a:cubicBezTo>
                  <a:pt x="7056628" y="15847"/>
                  <a:pt x="7078004" y="0"/>
                  <a:pt x="7113841" y="0"/>
                </a:cubicBezTo>
                <a:cubicBezTo>
                  <a:pt x="7149639" y="0"/>
                  <a:pt x="7171015" y="15847"/>
                  <a:pt x="7187344" y="32191"/>
                </a:cubicBezTo>
                <a:cubicBezTo>
                  <a:pt x="7191158" y="35984"/>
                  <a:pt x="7194694" y="39848"/>
                  <a:pt x="7198071" y="43500"/>
                </a:cubicBezTo>
                <a:cubicBezTo>
                  <a:pt x="7214957" y="61900"/>
                  <a:pt x="7224771" y="71472"/>
                  <a:pt x="7245431" y="71472"/>
                </a:cubicBezTo>
                <a:cubicBezTo>
                  <a:pt x="7266131" y="71472"/>
                  <a:pt x="7275905" y="61900"/>
                  <a:pt x="7292831" y="43500"/>
                </a:cubicBezTo>
                <a:cubicBezTo>
                  <a:pt x="7296208" y="39848"/>
                  <a:pt x="7299744" y="35984"/>
                  <a:pt x="7303558" y="32191"/>
                </a:cubicBezTo>
                <a:cubicBezTo>
                  <a:pt x="7319848" y="15847"/>
                  <a:pt x="7341223" y="0"/>
                  <a:pt x="7377061" y="0"/>
                </a:cubicBezTo>
                <a:cubicBezTo>
                  <a:pt x="7412899" y="0"/>
                  <a:pt x="7434274" y="15847"/>
                  <a:pt x="7450564" y="32191"/>
                </a:cubicBezTo>
                <a:cubicBezTo>
                  <a:pt x="7454378" y="35984"/>
                  <a:pt x="7457914" y="39848"/>
                  <a:pt x="7461291" y="43500"/>
                </a:cubicBezTo>
                <a:cubicBezTo>
                  <a:pt x="7478217" y="61900"/>
                  <a:pt x="7488031" y="71472"/>
                  <a:pt x="7508691" y="71472"/>
                </a:cubicBezTo>
                <a:cubicBezTo>
                  <a:pt x="7529351" y="71472"/>
                  <a:pt x="7539165" y="61900"/>
                  <a:pt x="7556090" y="43500"/>
                </a:cubicBezTo>
                <a:cubicBezTo>
                  <a:pt x="7559467" y="39848"/>
                  <a:pt x="7563003" y="35984"/>
                  <a:pt x="7566817" y="32191"/>
                </a:cubicBezTo>
                <a:cubicBezTo>
                  <a:pt x="7574962" y="24019"/>
                  <a:pt x="7584378" y="15971"/>
                  <a:pt x="7596238" y="9967"/>
                </a:cubicBezTo>
                <a:lnTo>
                  <a:pt x="7633026" y="1649"/>
                </a:lnTo>
                <a:lnTo>
                  <a:pt x="7633026" y="1"/>
                </a:lnTo>
                <a:lnTo>
                  <a:pt x="7636670" y="825"/>
                </a:lnTo>
                <a:lnTo>
                  <a:pt x="7640320" y="0"/>
                </a:lnTo>
                <a:lnTo>
                  <a:pt x="7640320" y="1651"/>
                </a:lnTo>
                <a:lnTo>
                  <a:pt x="7677094" y="9968"/>
                </a:lnTo>
                <a:cubicBezTo>
                  <a:pt x="7688948" y="15972"/>
                  <a:pt x="7698365" y="24020"/>
                  <a:pt x="7706529" y="32192"/>
                </a:cubicBezTo>
                <a:cubicBezTo>
                  <a:pt x="7710343" y="35985"/>
                  <a:pt x="7713879" y="39849"/>
                  <a:pt x="7717257" y="43501"/>
                </a:cubicBezTo>
                <a:cubicBezTo>
                  <a:pt x="7734142" y="61901"/>
                  <a:pt x="7743956" y="71473"/>
                  <a:pt x="7764616" y="71473"/>
                </a:cubicBezTo>
                <a:cubicBezTo>
                  <a:pt x="7785276" y="71473"/>
                  <a:pt x="7795050" y="61901"/>
                  <a:pt x="7811976" y="43501"/>
                </a:cubicBezTo>
                <a:cubicBezTo>
                  <a:pt x="7815353" y="39849"/>
                  <a:pt x="7818889" y="35985"/>
                  <a:pt x="7822703" y="32192"/>
                </a:cubicBezTo>
                <a:cubicBezTo>
                  <a:pt x="7838993" y="15848"/>
                  <a:pt x="7860368" y="1"/>
                  <a:pt x="7896206" y="1"/>
                </a:cubicBezTo>
                <a:cubicBezTo>
                  <a:pt x="7932004" y="1"/>
                  <a:pt x="7953379" y="15848"/>
                  <a:pt x="7969669" y="32192"/>
                </a:cubicBezTo>
                <a:cubicBezTo>
                  <a:pt x="7973483" y="35985"/>
                  <a:pt x="7977019" y="39849"/>
                  <a:pt x="7980397" y="43501"/>
                </a:cubicBezTo>
                <a:cubicBezTo>
                  <a:pt x="7997322" y="61901"/>
                  <a:pt x="8007096" y="71473"/>
                  <a:pt x="8027756" y="71473"/>
                </a:cubicBezTo>
                <a:cubicBezTo>
                  <a:pt x="8048417" y="71473"/>
                  <a:pt x="8058230" y="61901"/>
                  <a:pt x="8075156" y="43501"/>
                </a:cubicBezTo>
                <a:cubicBezTo>
                  <a:pt x="8078533" y="39849"/>
                  <a:pt x="8082069" y="35985"/>
                  <a:pt x="8085883" y="32192"/>
                </a:cubicBezTo>
                <a:cubicBezTo>
                  <a:pt x="8102173" y="15848"/>
                  <a:pt x="8123548" y="1"/>
                  <a:pt x="8159346" y="1"/>
                </a:cubicBezTo>
                <a:cubicBezTo>
                  <a:pt x="8195184" y="1"/>
                  <a:pt x="8216559" y="15848"/>
                  <a:pt x="8232849" y="32192"/>
                </a:cubicBezTo>
                <a:cubicBezTo>
                  <a:pt x="8236663" y="35985"/>
                  <a:pt x="8240199" y="39849"/>
                  <a:pt x="8243576" y="43501"/>
                </a:cubicBezTo>
                <a:cubicBezTo>
                  <a:pt x="8260502" y="61901"/>
                  <a:pt x="8270276" y="71473"/>
                  <a:pt x="8290936" y="71473"/>
                </a:cubicBezTo>
                <a:cubicBezTo>
                  <a:pt x="8311596" y="71473"/>
                  <a:pt x="8321370" y="61901"/>
                  <a:pt x="8338296" y="43501"/>
                </a:cubicBezTo>
                <a:cubicBezTo>
                  <a:pt x="8341673" y="39849"/>
                  <a:pt x="8345209" y="35985"/>
                  <a:pt x="8349023" y="32192"/>
                </a:cubicBezTo>
                <a:cubicBezTo>
                  <a:pt x="8365313" y="15848"/>
                  <a:pt x="8386688" y="1"/>
                  <a:pt x="8422526" y="1"/>
                </a:cubicBezTo>
                <a:cubicBezTo>
                  <a:pt x="8458324" y="1"/>
                  <a:pt x="8479699" y="15848"/>
                  <a:pt x="8495989" y="32192"/>
                </a:cubicBezTo>
                <a:cubicBezTo>
                  <a:pt x="8499803" y="35985"/>
                  <a:pt x="8503339" y="39849"/>
                  <a:pt x="8506717" y="43501"/>
                </a:cubicBezTo>
                <a:cubicBezTo>
                  <a:pt x="8523642" y="61901"/>
                  <a:pt x="8533456" y="71473"/>
                  <a:pt x="8554116" y="71473"/>
                </a:cubicBezTo>
                <a:cubicBezTo>
                  <a:pt x="8574776" y="71473"/>
                  <a:pt x="8584550" y="61901"/>
                  <a:pt x="8601476" y="43501"/>
                </a:cubicBezTo>
                <a:cubicBezTo>
                  <a:pt x="8604853" y="39849"/>
                  <a:pt x="8608389" y="35985"/>
                  <a:pt x="8612203" y="32192"/>
                </a:cubicBezTo>
                <a:cubicBezTo>
                  <a:pt x="8628493" y="15848"/>
                  <a:pt x="8649868" y="1"/>
                  <a:pt x="8685666" y="1"/>
                </a:cubicBezTo>
                <a:cubicBezTo>
                  <a:pt x="8721504" y="1"/>
                  <a:pt x="8742879" y="15848"/>
                  <a:pt x="8759169" y="32192"/>
                </a:cubicBezTo>
                <a:cubicBezTo>
                  <a:pt x="8762983" y="35985"/>
                  <a:pt x="8766519" y="39849"/>
                  <a:pt x="8769896" y="43501"/>
                </a:cubicBezTo>
                <a:cubicBezTo>
                  <a:pt x="8786822" y="61901"/>
                  <a:pt x="8796596" y="71473"/>
                  <a:pt x="8817256" y="71473"/>
                </a:cubicBezTo>
                <a:cubicBezTo>
                  <a:pt x="8837956" y="71473"/>
                  <a:pt x="8847730" y="61901"/>
                  <a:pt x="8864655" y="43501"/>
                </a:cubicBezTo>
                <a:cubicBezTo>
                  <a:pt x="8868033" y="39849"/>
                  <a:pt x="8871569" y="35985"/>
                  <a:pt x="8875383" y="32192"/>
                </a:cubicBezTo>
                <a:cubicBezTo>
                  <a:pt x="8891673" y="15848"/>
                  <a:pt x="8913048" y="1"/>
                  <a:pt x="8948846" y="1"/>
                </a:cubicBezTo>
                <a:cubicBezTo>
                  <a:pt x="8984684" y="1"/>
                  <a:pt x="9006059" y="15848"/>
                  <a:pt x="9022349" y="32192"/>
                </a:cubicBezTo>
                <a:cubicBezTo>
                  <a:pt x="9026163" y="35985"/>
                  <a:pt x="9029699" y="39849"/>
                  <a:pt x="9033076" y="43501"/>
                </a:cubicBezTo>
                <a:cubicBezTo>
                  <a:pt x="9050002" y="61901"/>
                  <a:pt x="9059776" y="71473"/>
                  <a:pt x="9080436" y="71473"/>
                </a:cubicBezTo>
                <a:cubicBezTo>
                  <a:pt x="9101096" y="71473"/>
                  <a:pt x="9110910" y="61901"/>
                  <a:pt x="9127796" y="43501"/>
                </a:cubicBezTo>
                <a:cubicBezTo>
                  <a:pt x="9131173" y="39849"/>
                  <a:pt x="9134709" y="35985"/>
                  <a:pt x="9138523" y="32192"/>
                </a:cubicBezTo>
                <a:cubicBezTo>
                  <a:pt x="9154813" y="15848"/>
                  <a:pt x="9176188" y="1"/>
                  <a:pt x="9212026" y="1"/>
                </a:cubicBezTo>
                <a:cubicBezTo>
                  <a:pt x="9247863" y="1"/>
                  <a:pt x="9269199" y="15848"/>
                  <a:pt x="9285529" y="32192"/>
                </a:cubicBezTo>
                <a:cubicBezTo>
                  <a:pt x="9289343" y="35985"/>
                  <a:pt x="9292879" y="39849"/>
                  <a:pt x="9296256" y="43501"/>
                </a:cubicBezTo>
                <a:cubicBezTo>
                  <a:pt x="9313142" y="61901"/>
                  <a:pt x="9322955" y="71473"/>
                  <a:pt x="9343616" y="71473"/>
                </a:cubicBezTo>
                <a:cubicBezTo>
                  <a:pt x="9364276" y="71473"/>
                  <a:pt x="9374050" y="61901"/>
                  <a:pt x="9390975" y="43501"/>
                </a:cubicBezTo>
                <a:cubicBezTo>
                  <a:pt x="9394352" y="39849"/>
                  <a:pt x="9397889" y="35985"/>
                  <a:pt x="9401703" y="32192"/>
                </a:cubicBezTo>
                <a:cubicBezTo>
                  <a:pt x="9417993" y="15848"/>
                  <a:pt x="9439368" y="1"/>
                  <a:pt x="9475206" y="1"/>
                </a:cubicBezTo>
                <a:cubicBezTo>
                  <a:pt x="9511004" y="1"/>
                  <a:pt x="9532379" y="15848"/>
                  <a:pt x="9548669" y="32192"/>
                </a:cubicBezTo>
                <a:cubicBezTo>
                  <a:pt x="9552483" y="35985"/>
                  <a:pt x="9556019" y="39849"/>
                  <a:pt x="9559396" y="43501"/>
                </a:cubicBezTo>
                <a:cubicBezTo>
                  <a:pt x="9576322" y="61901"/>
                  <a:pt x="9586135" y="71473"/>
                  <a:pt x="9606796" y="71473"/>
                </a:cubicBezTo>
                <a:cubicBezTo>
                  <a:pt x="9627456" y="71473"/>
                  <a:pt x="9637230" y="61901"/>
                  <a:pt x="9654155" y="43501"/>
                </a:cubicBezTo>
                <a:cubicBezTo>
                  <a:pt x="9657532" y="39849"/>
                  <a:pt x="9661068" y="35985"/>
                  <a:pt x="9664883" y="32192"/>
                </a:cubicBezTo>
                <a:cubicBezTo>
                  <a:pt x="9681172" y="15848"/>
                  <a:pt x="9702548" y="1"/>
                  <a:pt x="9738386" y="1"/>
                </a:cubicBezTo>
                <a:cubicBezTo>
                  <a:pt x="9774183" y="1"/>
                  <a:pt x="9795559" y="15848"/>
                  <a:pt x="9811849" y="32192"/>
                </a:cubicBezTo>
                <a:cubicBezTo>
                  <a:pt x="9815663" y="35985"/>
                  <a:pt x="9819199" y="39849"/>
                  <a:pt x="9822576" y="43501"/>
                </a:cubicBezTo>
                <a:cubicBezTo>
                  <a:pt x="9839501" y="61901"/>
                  <a:pt x="9849315" y="71473"/>
                  <a:pt x="9869975" y="71473"/>
                </a:cubicBezTo>
                <a:cubicBezTo>
                  <a:pt x="9890636" y="71473"/>
                  <a:pt x="9900410" y="61901"/>
                  <a:pt x="9917335" y="43501"/>
                </a:cubicBezTo>
                <a:cubicBezTo>
                  <a:pt x="9920712" y="39849"/>
                  <a:pt x="9924248" y="35985"/>
                  <a:pt x="9928063" y="32192"/>
                </a:cubicBezTo>
                <a:cubicBezTo>
                  <a:pt x="9944352" y="15848"/>
                  <a:pt x="9965728" y="1"/>
                  <a:pt x="10001565" y="1"/>
                </a:cubicBezTo>
                <a:cubicBezTo>
                  <a:pt x="10037363" y="1"/>
                  <a:pt x="10058739" y="15848"/>
                  <a:pt x="10075028" y="32192"/>
                </a:cubicBezTo>
                <a:cubicBezTo>
                  <a:pt x="10078843" y="35985"/>
                  <a:pt x="10082379" y="39849"/>
                  <a:pt x="10085756" y="43501"/>
                </a:cubicBezTo>
                <a:cubicBezTo>
                  <a:pt x="10102681" y="61901"/>
                  <a:pt x="10112455" y="71473"/>
                  <a:pt x="10133115" y="71473"/>
                </a:cubicBezTo>
                <a:cubicBezTo>
                  <a:pt x="10153816" y="71473"/>
                  <a:pt x="10163589" y="61901"/>
                  <a:pt x="10180515" y="43501"/>
                </a:cubicBezTo>
                <a:cubicBezTo>
                  <a:pt x="10183892" y="39849"/>
                  <a:pt x="10187428" y="35985"/>
                  <a:pt x="10191242" y="32192"/>
                </a:cubicBezTo>
                <a:cubicBezTo>
                  <a:pt x="10207532" y="15848"/>
                  <a:pt x="10228907" y="1"/>
                  <a:pt x="10264745" y="1"/>
                </a:cubicBezTo>
                <a:cubicBezTo>
                  <a:pt x="10300543" y="1"/>
                  <a:pt x="10321918" y="15848"/>
                  <a:pt x="10338208" y="32192"/>
                </a:cubicBezTo>
                <a:cubicBezTo>
                  <a:pt x="10342022" y="35985"/>
                  <a:pt x="10345558" y="39849"/>
                  <a:pt x="10348936" y="43501"/>
                </a:cubicBezTo>
                <a:cubicBezTo>
                  <a:pt x="10365861" y="61901"/>
                  <a:pt x="10375635" y="71473"/>
                  <a:pt x="10396295" y="71473"/>
                </a:cubicBezTo>
                <a:cubicBezTo>
                  <a:pt x="10416995" y="71473"/>
                  <a:pt x="10426769" y="61901"/>
                  <a:pt x="10443695" y="43501"/>
                </a:cubicBezTo>
                <a:cubicBezTo>
                  <a:pt x="10447072" y="39849"/>
                  <a:pt x="10450608" y="35985"/>
                  <a:pt x="10454422" y="32192"/>
                </a:cubicBezTo>
                <a:cubicBezTo>
                  <a:pt x="10470712" y="15848"/>
                  <a:pt x="10492087" y="1"/>
                  <a:pt x="10527885" y="1"/>
                </a:cubicBezTo>
                <a:cubicBezTo>
                  <a:pt x="10563723" y="1"/>
                  <a:pt x="10585098" y="15848"/>
                  <a:pt x="10601388" y="32192"/>
                </a:cubicBezTo>
                <a:cubicBezTo>
                  <a:pt x="10605202" y="35985"/>
                  <a:pt x="10608738" y="39849"/>
                  <a:pt x="10612115" y="43501"/>
                </a:cubicBezTo>
                <a:cubicBezTo>
                  <a:pt x="10629041" y="61901"/>
                  <a:pt x="10638815" y="71473"/>
                  <a:pt x="10659515" y="71473"/>
                </a:cubicBezTo>
                <a:cubicBezTo>
                  <a:pt x="10680175" y="71473"/>
                  <a:pt x="10689949" y="61901"/>
                  <a:pt x="10706874" y="43501"/>
                </a:cubicBezTo>
                <a:cubicBezTo>
                  <a:pt x="10710252" y="39849"/>
                  <a:pt x="10713788" y="35985"/>
                  <a:pt x="10717602" y="32192"/>
                </a:cubicBezTo>
                <a:cubicBezTo>
                  <a:pt x="10733892" y="15848"/>
                  <a:pt x="10755267" y="1"/>
                  <a:pt x="10791105" y="1"/>
                </a:cubicBezTo>
                <a:cubicBezTo>
                  <a:pt x="10826903" y="1"/>
                  <a:pt x="10848278" y="15848"/>
                  <a:pt x="10864568" y="32192"/>
                </a:cubicBezTo>
                <a:cubicBezTo>
                  <a:pt x="10868382" y="35985"/>
                  <a:pt x="10871918" y="39849"/>
                  <a:pt x="10875295" y="43501"/>
                </a:cubicBezTo>
                <a:cubicBezTo>
                  <a:pt x="10892221" y="61901"/>
                  <a:pt x="10901995" y="71473"/>
                  <a:pt x="10922695" y="71473"/>
                </a:cubicBezTo>
                <a:cubicBezTo>
                  <a:pt x="10943355" y="71473"/>
                  <a:pt x="10953129" y="61901"/>
                  <a:pt x="10970054" y="43501"/>
                </a:cubicBezTo>
                <a:cubicBezTo>
                  <a:pt x="10973431" y="39849"/>
                  <a:pt x="10976968" y="35985"/>
                  <a:pt x="10980782" y="32192"/>
                </a:cubicBezTo>
                <a:cubicBezTo>
                  <a:pt x="10997072" y="15848"/>
                  <a:pt x="11018447" y="1"/>
                  <a:pt x="11054245" y="1"/>
                </a:cubicBezTo>
                <a:cubicBezTo>
                  <a:pt x="11090082" y="1"/>
                  <a:pt x="11111458" y="15848"/>
                  <a:pt x="11127748" y="32192"/>
                </a:cubicBezTo>
                <a:cubicBezTo>
                  <a:pt x="11131562" y="35985"/>
                  <a:pt x="11135098" y="39849"/>
                  <a:pt x="11138475" y="43501"/>
                </a:cubicBezTo>
                <a:cubicBezTo>
                  <a:pt x="11155401" y="61901"/>
                  <a:pt x="11165175" y="71473"/>
                  <a:pt x="11185874" y="71473"/>
                </a:cubicBezTo>
                <a:cubicBezTo>
                  <a:pt x="11206535" y="71473"/>
                  <a:pt x="11216309" y="61901"/>
                  <a:pt x="11233234" y="43501"/>
                </a:cubicBezTo>
                <a:cubicBezTo>
                  <a:pt x="11236611" y="39849"/>
                  <a:pt x="11240147" y="35985"/>
                  <a:pt x="11243962" y="32192"/>
                </a:cubicBezTo>
                <a:cubicBezTo>
                  <a:pt x="11260251" y="15848"/>
                  <a:pt x="11281627" y="1"/>
                  <a:pt x="11317465" y="1"/>
                </a:cubicBezTo>
                <a:cubicBezTo>
                  <a:pt x="11353262" y="1"/>
                  <a:pt x="11374638" y="15848"/>
                  <a:pt x="11390928" y="32192"/>
                </a:cubicBezTo>
                <a:cubicBezTo>
                  <a:pt x="11394742" y="35985"/>
                  <a:pt x="11398278" y="39849"/>
                  <a:pt x="11401655" y="43501"/>
                </a:cubicBezTo>
                <a:cubicBezTo>
                  <a:pt x="11418580" y="61901"/>
                  <a:pt x="11428394" y="71473"/>
                  <a:pt x="11449054" y="71473"/>
                </a:cubicBezTo>
                <a:cubicBezTo>
                  <a:pt x="11469714" y="71473"/>
                  <a:pt x="11479488" y="61901"/>
                  <a:pt x="11496414" y="43501"/>
                </a:cubicBezTo>
                <a:cubicBezTo>
                  <a:pt x="11499791" y="39849"/>
                  <a:pt x="11503327" y="35985"/>
                  <a:pt x="11507141" y="32192"/>
                </a:cubicBezTo>
                <a:cubicBezTo>
                  <a:pt x="11523431" y="15848"/>
                  <a:pt x="11544807" y="1"/>
                  <a:pt x="11580644" y="1"/>
                </a:cubicBezTo>
                <a:cubicBezTo>
                  <a:pt x="11616482" y="1"/>
                  <a:pt x="11637857" y="15848"/>
                  <a:pt x="11654147" y="32192"/>
                </a:cubicBezTo>
                <a:cubicBezTo>
                  <a:pt x="11657961" y="35985"/>
                  <a:pt x="11661497" y="39849"/>
                  <a:pt x="11664875" y="43501"/>
                </a:cubicBezTo>
                <a:cubicBezTo>
                  <a:pt x="11681800" y="61901"/>
                  <a:pt x="11691574" y="71473"/>
                  <a:pt x="11712234" y="71473"/>
                </a:cubicBezTo>
                <a:cubicBezTo>
                  <a:pt x="11732894" y="71473"/>
                  <a:pt x="11742708" y="61901"/>
                  <a:pt x="11759634" y="43501"/>
                </a:cubicBezTo>
                <a:cubicBezTo>
                  <a:pt x="11763011" y="39849"/>
                  <a:pt x="11766547" y="35985"/>
                  <a:pt x="11770361" y="32192"/>
                </a:cubicBezTo>
                <a:cubicBezTo>
                  <a:pt x="11786651" y="15848"/>
                  <a:pt x="11808026" y="1"/>
                  <a:pt x="11843824" y="1"/>
                </a:cubicBezTo>
                <a:cubicBezTo>
                  <a:pt x="11879662" y="1"/>
                  <a:pt x="11901037" y="15848"/>
                  <a:pt x="11917327" y="32192"/>
                </a:cubicBezTo>
                <a:cubicBezTo>
                  <a:pt x="11921141" y="35985"/>
                  <a:pt x="11924677" y="39849"/>
                  <a:pt x="11928055" y="43501"/>
                </a:cubicBezTo>
                <a:cubicBezTo>
                  <a:pt x="11944980" y="61901"/>
                  <a:pt x="11954754" y="71473"/>
                  <a:pt x="11975414" y="71473"/>
                </a:cubicBezTo>
                <a:cubicBezTo>
                  <a:pt x="11996074" y="71473"/>
                  <a:pt x="12005888" y="61901"/>
                  <a:pt x="12022813" y="43501"/>
                </a:cubicBezTo>
                <a:cubicBezTo>
                  <a:pt x="12026191" y="39849"/>
                  <a:pt x="12029727" y="35985"/>
                  <a:pt x="12033541" y="32192"/>
                </a:cubicBezTo>
                <a:cubicBezTo>
                  <a:pt x="12049831" y="15848"/>
                  <a:pt x="12071206" y="1"/>
                  <a:pt x="12107004" y="1"/>
                </a:cubicBezTo>
                <a:cubicBezTo>
                  <a:pt x="12142841" y="1"/>
                  <a:pt x="12164177" y="15848"/>
                  <a:pt x="12180467" y="32192"/>
                </a:cubicBezTo>
                <a:cubicBezTo>
                  <a:pt x="12184281" y="35985"/>
                  <a:pt x="12187817" y="39849"/>
                  <a:pt x="12191195" y="43501"/>
                </a:cubicBezTo>
                <a:lnTo>
                  <a:pt x="12192000" y="44255"/>
                </a:lnTo>
                <a:lnTo>
                  <a:pt x="12192000" y="400377"/>
                </a:lnTo>
                <a:lnTo>
                  <a:pt x="12192000" y="585248"/>
                </a:lnTo>
                <a:lnTo>
                  <a:pt x="12192000" y="2898044"/>
                </a:lnTo>
                <a:lnTo>
                  <a:pt x="0" y="2898044"/>
                </a:lnTo>
                <a:lnTo>
                  <a:pt x="0" y="585247"/>
                </a:lnTo>
                <a:lnTo>
                  <a:pt x="0" y="400377"/>
                </a:lnTo>
                <a:lnTo>
                  <a:pt x="0" y="32191"/>
                </a:lnTo>
                <a:lnTo>
                  <a:pt x="7946" y="3219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algn="l">
              <a:spcAft>
                <a:spcPts val="900"/>
              </a:spcAft>
              <a:buFont typeface="Arial" panose="020B0604020202020204" pitchFamily="34" charset="0"/>
              <a:buChar char="​"/>
            </a:pP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220EFDE-236B-43FD-8060-420A757AB1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10789920" y="6365784"/>
            <a:ext cx="487680" cy="18333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pPr marL="0" algn="r" defTabSz="914400" rtl="0" eaLnBrk="1" latinLnBrk="0" hangingPunct="1"/>
            <a:fld id="{208997C6-AED8-4153-89E3-7FC682DCDBBA}" type="slidenum">
              <a:rPr lang="en-US" sz="800" kern="12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pPr marL="0" algn="r" defTabSz="914400" rtl="0" eaLnBrk="1" latinLnBrk="0" hangingPunct="1"/>
              <a:t>‹#›</a:t>
            </a:fld>
            <a:endParaRPr lang="en-US" sz="1200" kern="12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30" name="Graphic 29">
            <a:extLst>
              <a:ext uri="{FF2B5EF4-FFF2-40B4-BE49-F238E27FC236}">
                <a16:creationId xmlns:a16="http://schemas.microsoft.com/office/drawing/2014/main" id="{F1F6340F-A53D-4671-942D-472B22127E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82577" y="316693"/>
            <a:ext cx="1226846" cy="1226846"/>
          </a:xfrm>
          <a:prstGeom prst="rect">
            <a:avLst/>
          </a:prstGeo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2A87D98-D457-45CE-A256-B30C370CFC77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1530351" y="1391354"/>
            <a:ext cx="9131298" cy="1571111"/>
          </a:xfrm>
        </p:spPr>
        <p:txBody>
          <a:bodyPr anchor="t"/>
          <a:lstStyle>
            <a:lvl1pPr marL="0" indent="0" algn="ctr" defTabSz="914400" rtl="0" eaLnBrk="1" latinLnBrk="0" hangingPunct="1">
              <a:lnSpc>
                <a:spcPct val="100000"/>
              </a:lnSpc>
              <a:buSzPct val="110000"/>
              <a:buFontTx/>
              <a:buNone/>
              <a:defRPr lang="en-US" sz="2400" b="1" kern="1200" dirty="0">
                <a:solidFill>
                  <a:schemeClr val="bg1"/>
                </a:solidFill>
                <a:latin typeface="Montserrat" panose="00000500000000000000" pitchFamily="2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quote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08B6156B-0C00-495C-87C3-E8E326761A07}"/>
              </a:ext>
            </a:extLst>
          </p:cNvPr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3814445" y="4493252"/>
            <a:ext cx="4563110" cy="253787"/>
          </a:xfrm>
        </p:spPr>
        <p:txBody>
          <a:bodyPr>
            <a:spAutoFit/>
          </a:bodyPr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lang="en-US" sz="1600" b="1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lang="en-US" sz="1100" b="0" i="1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0" indent="0">
              <a:buNone/>
              <a:defRPr/>
            </a:lvl3pPr>
          </a:lstStyle>
          <a:p>
            <a:r>
              <a:rPr lang="en-US" dirty="0"/>
              <a:t>Click to edit source name</a:t>
            </a:r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34C1FBCF-A37B-4145-8EB2-F129C104B7D4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>
          <a:xfrm>
            <a:off x="914400" y="6365784"/>
            <a:ext cx="6710680" cy="111056"/>
          </a:xfrm>
        </p:spPr>
        <p:txBody>
          <a:bodyPr anchor="t">
            <a:spAutoFit/>
          </a:bodyPr>
          <a:lstStyle>
            <a:lvl1pPr>
              <a:defRPr sz="700"/>
            </a:lvl1pPr>
          </a:lstStyle>
          <a:p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CC99A74-1D69-03A4-629A-07A59A26C7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-590550"/>
            <a:ext cx="7461504" cy="53035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title to meet accessibility standards</a:t>
            </a:r>
          </a:p>
        </p:txBody>
      </p:sp>
    </p:spTree>
    <p:extLst>
      <p:ext uri="{BB962C8B-B14F-4D97-AF65-F5344CB8AC3E}">
        <p14:creationId xmlns:p14="http://schemas.microsoft.com/office/powerpoint/2010/main" val="8541815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eal"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AFE76813-F547-42A0-BB51-870EE6FDF379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914400" y="696172"/>
            <a:ext cx="4890698" cy="223468"/>
          </a:xfrm>
        </p:spPr>
        <p:txBody>
          <a:bodyPr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600" b="1" kern="1200" dirty="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Section ##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FEF4E1E-2825-45FB-8D80-115D1EA0E25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0" y="1095467"/>
            <a:ext cx="4890698" cy="3383763"/>
          </a:xfrm>
        </p:spPr>
        <p:txBody>
          <a:bodyPr anchor="t">
            <a:no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kern="120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36A7A29-65AE-6EB2-E9BB-13AC2100B9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" y="4659564"/>
            <a:ext cx="12220259" cy="2258992"/>
            <a:chOff x="6412" y="4659564"/>
            <a:chExt cx="12185589" cy="2258992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B02FE04-02C6-7FD8-FA0D-130F1654B1A5}"/>
                </a:ext>
              </a:extLst>
            </p:cNvPr>
            <p:cNvSpPr/>
            <p:nvPr/>
          </p:nvSpPr>
          <p:spPr>
            <a:xfrm flipV="1">
              <a:off x="6412" y="4659564"/>
              <a:ext cx="12181652" cy="2198397"/>
            </a:xfrm>
            <a:custGeom>
              <a:avLst/>
              <a:gdLst>
                <a:gd name="connsiteX0" fmla="*/ 12145563 w 12151894"/>
                <a:gd name="connsiteY0" fmla="*/ 2678546 h 3576873"/>
                <a:gd name="connsiteX1" fmla="*/ 12013342 w 12151894"/>
                <a:gd name="connsiteY1" fmla="*/ 2800698 h 3576873"/>
                <a:gd name="connsiteX2" fmla="*/ 11606611 w 12151894"/>
                <a:gd name="connsiteY2" fmla="*/ 3081034 h 3576873"/>
                <a:gd name="connsiteX3" fmla="*/ 9941124 w 12151894"/>
                <a:gd name="connsiteY3" fmla="*/ 3565147 h 3576873"/>
                <a:gd name="connsiteX4" fmla="*/ 7092490 w 12151894"/>
                <a:gd name="connsiteY4" fmla="*/ 3028602 h 3576873"/>
                <a:gd name="connsiteX5" fmla="*/ 6150987 w 12151894"/>
                <a:gd name="connsiteY5" fmla="*/ 2585966 h 3576873"/>
                <a:gd name="connsiteX6" fmla="*/ 4959607 w 12151894"/>
                <a:gd name="connsiteY6" fmla="*/ 1842415 h 3576873"/>
                <a:gd name="connsiteX7" fmla="*/ 4055655 w 12151894"/>
                <a:gd name="connsiteY7" fmla="*/ 1267179 h 3576873"/>
                <a:gd name="connsiteX8" fmla="*/ 1089998 w 12151894"/>
                <a:gd name="connsiteY8" fmla="*/ 657178 h 3576873"/>
                <a:gd name="connsiteX9" fmla="*/ 539268 w 12151894"/>
                <a:gd name="connsiteY9" fmla="*/ 826000 h 3576873"/>
                <a:gd name="connsiteX10" fmla="*/ 0 w 12151894"/>
                <a:gd name="connsiteY10" fmla="*/ 1120837 h 3576873"/>
                <a:gd name="connsiteX11" fmla="*/ 0 w 12151894"/>
                <a:gd name="connsiteY11" fmla="*/ 0 h 3576873"/>
                <a:gd name="connsiteX12" fmla="*/ 12151895 w 12151894"/>
                <a:gd name="connsiteY12" fmla="*/ 0 h 3576873"/>
                <a:gd name="connsiteX13" fmla="*/ 12145563 w 12151894"/>
                <a:gd name="connsiteY13" fmla="*/ 2678166 h 3576873"/>
                <a:gd name="connsiteX14" fmla="*/ 12145563 w 12151894"/>
                <a:gd name="connsiteY14" fmla="*/ 2678546 h 3576873"/>
                <a:gd name="connsiteX0" fmla="*/ 12145563 w 12151895"/>
                <a:gd name="connsiteY0" fmla="*/ 2678546 h 3576873"/>
                <a:gd name="connsiteX1" fmla="*/ 12013342 w 12151895"/>
                <a:gd name="connsiteY1" fmla="*/ 2800698 h 3576873"/>
                <a:gd name="connsiteX2" fmla="*/ 11606611 w 12151895"/>
                <a:gd name="connsiteY2" fmla="*/ 3081034 h 3576873"/>
                <a:gd name="connsiteX3" fmla="*/ 9941124 w 12151895"/>
                <a:gd name="connsiteY3" fmla="*/ 3565147 h 3576873"/>
                <a:gd name="connsiteX4" fmla="*/ 7092490 w 12151895"/>
                <a:gd name="connsiteY4" fmla="*/ 3028602 h 3576873"/>
                <a:gd name="connsiteX5" fmla="*/ 6150987 w 12151895"/>
                <a:gd name="connsiteY5" fmla="*/ 2585966 h 3576873"/>
                <a:gd name="connsiteX6" fmla="*/ 5216154 w 12151895"/>
                <a:gd name="connsiteY6" fmla="*/ 1981894 h 3576873"/>
                <a:gd name="connsiteX7" fmla="*/ 4055655 w 12151895"/>
                <a:gd name="connsiteY7" fmla="*/ 1267179 h 3576873"/>
                <a:gd name="connsiteX8" fmla="*/ 1089998 w 12151895"/>
                <a:gd name="connsiteY8" fmla="*/ 657178 h 3576873"/>
                <a:gd name="connsiteX9" fmla="*/ 539268 w 12151895"/>
                <a:gd name="connsiteY9" fmla="*/ 826000 h 3576873"/>
                <a:gd name="connsiteX10" fmla="*/ 0 w 12151895"/>
                <a:gd name="connsiteY10" fmla="*/ 1120837 h 3576873"/>
                <a:gd name="connsiteX11" fmla="*/ 0 w 12151895"/>
                <a:gd name="connsiteY11" fmla="*/ 0 h 3576873"/>
                <a:gd name="connsiteX12" fmla="*/ 12151895 w 12151895"/>
                <a:gd name="connsiteY12" fmla="*/ 0 h 3576873"/>
                <a:gd name="connsiteX13" fmla="*/ 12145563 w 12151895"/>
                <a:gd name="connsiteY13" fmla="*/ 2678166 h 3576873"/>
                <a:gd name="connsiteX14" fmla="*/ 12145563 w 12151895"/>
                <a:gd name="connsiteY14" fmla="*/ 2678546 h 3576873"/>
                <a:gd name="connsiteX0" fmla="*/ 12145563 w 12151895"/>
                <a:gd name="connsiteY0" fmla="*/ 2678546 h 3576873"/>
                <a:gd name="connsiteX1" fmla="*/ 12013342 w 12151895"/>
                <a:gd name="connsiteY1" fmla="*/ 2800698 h 3576873"/>
                <a:gd name="connsiteX2" fmla="*/ 11606611 w 12151895"/>
                <a:gd name="connsiteY2" fmla="*/ 3081034 h 3576873"/>
                <a:gd name="connsiteX3" fmla="*/ 9941124 w 12151895"/>
                <a:gd name="connsiteY3" fmla="*/ 3565147 h 3576873"/>
                <a:gd name="connsiteX4" fmla="*/ 7092490 w 12151895"/>
                <a:gd name="connsiteY4" fmla="*/ 3028602 h 3576873"/>
                <a:gd name="connsiteX5" fmla="*/ 6150987 w 12151895"/>
                <a:gd name="connsiteY5" fmla="*/ 2585966 h 3576873"/>
                <a:gd name="connsiteX6" fmla="*/ 4055655 w 12151895"/>
                <a:gd name="connsiteY6" fmla="*/ 1267179 h 3576873"/>
                <a:gd name="connsiteX7" fmla="*/ 1089998 w 12151895"/>
                <a:gd name="connsiteY7" fmla="*/ 657178 h 3576873"/>
                <a:gd name="connsiteX8" fmla="*/ 539268 w 12151895"/>
                <a:gd name="connsiteY8" fmla="*/ 826000 h 3576873"/>
                <a:gd name="connsiteX9" fmla="*/ 0 w 12151895"/>
                <a:gd name="connsiteY9" fmla="*/ 1120837 h 3576873"/>
                <a:gd name="connsiteX10" fmla="*/ 0 w 12151895"/>
                <a:gd name="connsiteY10" fmla="*/ 0 h 3576873"/>
                <a:gd name="connsiteX11" fmla="*/ 12151895 w 12151895"/>
                <a:gd name="connsiteY11" fmla="*/ 0 h 3576873"/>
                <a:gd name="connsiteX12" fmla="*/ 12145563 w 12151895"/>
                <a:gd name="connsiteY12" fmla="*/ 2678166 h 3576873"/>
                <a:gd name="connsiteX13" fmla="*/ 12145563 w 12151895"/>
                <a:gd name="connsiteY13" fmla="*/ 2678546 h 3576873"/>
                <a:gd name="connsiteX0" fmla="*/ 12145563 w 12151895"/>
                <a:gd name="connsiteY0" fmla="*/ 2678546 h 3576873"/>
                <a:gd name="connsiteX1" fmla="*/ 12013342 w 12151895"/>
                <a:gd name="connsiteY1" fmla="*/ 2800698 h 3576873"/>
                <a:gd name="connsiteX2" fmla="*/ 11606611 w 12151895"/>
                <a:gd name="connsiteY2" fmla="*/ 3081034 h 3576873"/>
                <a:gd name="connsiteX3" fmla="*/ 9941124 w 12151895"/>
                <a:gd name="connsiteY3" fmla="*/ 3565147 h 3576873"/>
                <a:gd name="connsiteX4" fmla="*/ 7092490 w 12151895"/>
                <a:gd name="connsiteY4" fmla="*/ 3028602 h 3576873"/>
                <a:gd name="connsiteX5" fmla="*/ 6150987 w 12151895"/>
                <a:gd name="connsiteY5" fmla="*/ 2585966 h 3576873"/>
                <a:gd name="connsiteX6" fmla="*/ 4055655 w 12151895"/>
                <a:gd name="connsiteY6" fmla="*/ 1267179 h 3576873"/>
                <a:gd name="connsiteX7" fmla="*/ 1089998 w 12151895"/>
                <a:gd name="connsiteY7" fmla="*/ 657178 h 3576873"/>
                <a:gd name="connsiteX8" fmla="*/ 539268 w 12151895"/>
                <a:gd name="connsiteY8" fmla="*/ 826000 h 3576873"/>
                <a:gd name="connsiteX9" fmla="*/ 0 w 12151895"/>
                <a:gd name="connsiteY9" fmla="*/ 1120837 h 3576873"/>
                <a:gd name="connsiteX10" fmla="*/ 0 w 12151895"/>
                <a:gd name="connsiteY10" fmla="*/ 0 h 3576873"/>
                <a:gd name="connsiteX11" fmla="*/ 12151895 w 12151895"/>
                <a:gd name="connsiteY11" fmla="*/ 0 h 3576873"/>
                <a:gd name="connsiteX12" fmla="*/ 12145563 w 12151895"/>
                <a:gd name="connsiteY12" fmla="*/ 2678166 h 3576873"/>
                <a:gd name="connsiteX13" fmla="*/ 12145563 w 12151895"/>
                <a:gd name="connsiteY13" fmla="*/ 2678546 h 3576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151895" h="3576873">
                  <a:moveTo>
                    <a:pt x="12145563" y="2678546"/>
                  </a:moveTo>
                  <a:cubicBezTo>
                    <a:pt x="12144486" y="2709068"/>
                    <a:pt x="12033226" y="2784044"/>
                    <a:pt x="12013342" y="2800698"/>
                  </a:cubicBezTo>
                  <a:cubicBezTo>
                    <a:pt x="11887073" y="2906513"/>
                    <a:pt x="11749407" y="2999030"/>
                    <a:pt x="11606611" y="3081034"/>
                  </a:cubicBezTo>
                  <a:cubicBezTo>
                    <a:pt x="11099955" y="3371882"/>
                    <a:pt x="10521742" y="3524430"/>
                    <a:pt x="9941124" y="3565147"/>
                  </a:cubicBezTo>
                  <a:cubicBezTo>
                    <a:pt x="8965806" y="3633600"/>
                    <a:pt x="7990171" y="3395565"/>
                    <a:pt x="7092490" y="3028602"/>
                  </a:cubicBezTo>
                  <a:cubicBezTo>
                    <a:pt x="6771309" y="2897394"/>
                    <a:pt x="6657126" y="2879536"/>
                    <a:pt x="6150987" y="2585966"/>
                  </a:cubicBezTo>
                  <a:cubicBezTo>
                    <a:pt x="5644848" y="2292396"/>
                    <a:pt x="4927658" y="1666131"/>
                    <a:pt x="4055655" y="1267179"/>
                  </a:cubicBezTo>
                  <a:cubicBezTo>
                    <a:pt x="3234807" y="891631"/>
                    <a:pt x="2110086" y="451058"/>
                    <a:pt x="1089998" y="657178"/>
                  </a:cubicBezTo>
                  <a:cubicBezTo>
                    <a:pt x="901482" y="695299"/>
                    <a:pt x="716702" y="751720"/>
                    <a:pt x="539268" y="826000"/>
                  </a:cubicBezTo>
                  <a:cubicBezTo>
                    <a:pt x="466635" y="856395"/>
                    <a:pt x="0" y="1041681"/>
                    <a:pt x="0" y="1120837"/>
                  </a:cubicBezTo>
                  <a:lnTo>
                    <a:pt x="0" y="0"/>
                  </a:lnTo>
                  <a:lnTo>
                    <a:pt x="12151895" y="0"/>
                  </a:lnTo>
                  <a:cubicBezTo>
                    <a:pt x="12151895" y="0"/>
                    <a:pt x="12145689" y="2638082"/>
                    <a:pt x="12145563" y="2678166"/>
                  </a:cubicBezTo>
                  <a:lnTo>
                    <a:pt x="12145563" y="2678546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  <a:alpha val="2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Aft>
                  <a:spcPts val="900"/>
                </a:spcAft>
                <a:buFont typeface="Arial" panose="020B0604020202020204" pitchFamily="34" charset="0"/>
                <a:buChar char="​"/>
              </a:pPr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6C2505A-C6D5-738F-A320-F63EBA0AA02F}"/>
                </a:ext>
              </a:extLst>
            </p:cNvPr>
            <p:cNvSpPr/>
            <p:nvPr/>
          </p:nvSpPr>
          <p:spPr>
            <a:xfrm flipV="1">
              <a:off x="6412" y="5387276"/>
              <a:ext cx="12185589" cy="1531280"/>
            </a:xfrm>
            <a:custGeom>
              <a:avLst/>
              <a:gdLst>
                <a:gd name="connsiteX0" fmla="*/ 7890291 w 12185589"/>
                <a:gd name="connsiteY0" fmla="*/ 1530485 h 1531280"/>
                <a:gd name="connsiteX1" fmla="*/ 10095409 w 12185589"/>
                <a:gd name="connsiteY1" fmla="*/ 1360374 h 1531280"/>
                <a:gd name="connsiteX2" fmla="*/ 12078479 w 12185589"/>
                <a:gd name="connsiteY2" fmla="*/ 828486 h 1531280"/>
                <a:gd name="connsiteX3" fmla="*/ 12185589 w 12185589"/>
                <a:gd name="connsiteY3" fmla="*/ 785198 h 1531280"/>
                <a:gd name="connsiteX4" fmla="*/ 12185589 w 12185589"/>
                <a:gd name="connsiteY4" fmla="*/ 15701 h 1531280"/>
                <a:gd name="connsiteX5" fmla="*/ 11485993 w 12185589"/>
                <a:gd name="connsiteY5" fmla="*/ 17239 h 1531280"/>
                <a:gd name="connsiteX6" fmla="*/ 394364 w 12185589"/>
                <a:gd name="connsiteY6" fmla="*/ 42615 h 1531280"/>
                <a:gd name="connsiteX7" fmla="*/ 0 w 12185589"/>
                <a:gd name="connsiteY7" fmla="*/ 60269 h 1531280"/>
                <a:gd name="connsiteX8" fmla="*/ 0 w 12185589"/>
                <a:gd name="connsiteY8" fmla="*/ 688879 h 1531280"/>
                <a:gd name="connsiteX9" fmla="*/ 30053 w 12185589"/>
                <a:gd name="connsiteY9" fmla="*/ 660407 h 1531280"/>
                <a:gd name="connsiteX10" fmla="*/ 268772 w 12185589"/>
                <a:gd name="connsiteY10" fmla="*/ 551492 h 1531280"/>
                <a:gd name="connsiteX11" fmla="*/ 2848629 w 12185589"/>
                <a:gd name="connsiteY11" fmla="*/ 371254 h 1531280"/>
                <a:gd name="connsiteX12" fmla="*/ 5214942 w 12185589"/>
                <a:gd name="connsiteY12" fmla="*/ 936293 h 1531280"/>
                <a:gd name="connsiteX13" fmla="*/ 5805108 w 12185589"/>
                <a:gd name="connsiteY13" fmla="*/ 1142685 h 1531280"/>
                <a:gd name="connsiteX14" fmla="*/ 7609884 w 12185589"/>
                <a:gd name="connsiteY14" fmla="*/ 1521803 h 1531280"/>
                <a:gd name="connsiteX15" fmla="*/ 7890291 w 12185589"/>
                <a:gd name="connsiteY15" fmla="*/ 1530485 h 153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185589" h="1531280">
                  <a:moveTo>
                    <a:pt x="7890291" y="1530485"/>
                  </a:moveTo>
                  <a:cubicBezTo>
                    <a:pt x="8570872" y="1539489"/>
                    <a:pt x="9419339" y="1471343"/>
                    <a:pt x="10095409" y="1360374"/>
                  </a:cubicBezTo>
                  <a:cubicBezTo>
                    <a:pt x="10771478" y="1249404"/>
                    <a:pt x="11626538" y="999127"/>
                    <a:pt x="12078479" y="828486"/>
                  </a:cubicBezTo>
                  <a:lnTo>
                    <a:pt x="12185589" y="785198"/>
                  </a:lnTo>
                  <a:lnTo>
                    <a:pt x="12185589" y="15701"/>
                  </a:lnTo>
                  <a:lnTo>
                    <a:pt x="11485993" y="17239"/>
                  </a:lnTo>
                  <a:cubicBezTo>
                    <a:pt x="7683774" y="20659"/>
                    <a:pt x="2596722" y="-37570"/>
                    <a:pt x="394364" y="42615"/>
                  </a:cubicBezTo>
                  <a:lnTo>
                    <a:pt x="0" y="60269"/>
                  </a:lnTo>
                  <a:lnTo>
                    <a:pt x="0" y="688879"/>
                  </a:lnTo>
                  <a:lnTo>
                    <a:pt x="30053" y="660407"/>
                  </a:lnTo>
                  <a:cubicBezTo>
                    <a:pt x="96558" y="619811"/>
                    <a:pt x="233923" y="566671"/>
                    <a:pt x="268772" y="551492"/>
                  </a:cubicBezTo>
                  <a:cubicBezTo>
                    <a:pt x="1013700" y="226939"/>
                    <a:pt x="1997437" y="252937"/>
                    <a:pt x="2848629" y="371254"/>
                  </a:cubicBezTo>
                  <a:cubicBezTo>
                    <a:pt x="3675445" y="486184"/>
                    <a:pt x="4468300" y="692810"/>
                    <a:pt x="5214942" y="936293"/>
                  </a:cubicBezTo>
                  <a:cubicBezTo>
                    <a:pt x="5415156" y="1001561"/>
                    <a:pt x="5610481" y="1071461"/>
                    <a:pt x="5805108" y="1142685"/>
                  </a:cubicBezTo>
                  <a:cubicBezTo>
                    <a:pt x="6346395" y="1340749"/>
                    <a:pt x="6894834" y="1485522"/>
                    <a:pt x="7609884" y="1521803"/>
                  </a:cubicBezTo>
                  <a:cubicBezTo>
                    <a:pt x="7699265" y="1526338"/>
                    <a:pt x="7793065" y="1529199"/>
                    <a:pt x="7890291" y="1530485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  <a:alpha val="2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900"/>
                </a:spcAft>
                <a:buFont typeface="Arial" panose="020B0604020202020204" pitchFamily="34" charset="0"/>
                <a:buChar char="​"/>
              </a:pPr>
              <a:endParaRPr lang="en-US" sz="12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62698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Matcha"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6AF70C88-5EE9-457F-A47F-79CD005034C6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914400" y="696172"/>
            <a:ext cx="4890698" cy="223468"/>
          </a:xfrm>
        </p:spPr>
        <p:txBody>
          <a:bodyPr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600" b="1" kern="1200" dirty="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Section ##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FEF4E1E-2825-45FB-8D80-115D1EA0E25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0" y="1095467"/>
            <a:ext cx="4890699" cy="3364992"/>
          </a:xfrm>
        </p:spPr>
        <p:txBody>
          <a:bodyPr anchor="t">
            <a:no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kern="120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573EDD8-2FD7-CFE0-1DC2-90CC408BCC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4659563"/>
            <a:ext cx="12220260" cy="2258993"/>
            <a:chOff x="6411" y="4659563"/>
            <a:chExt cx="12185590" cy="2258993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F2B83B6-EE3E-D569-3B6B-980F45BF06B8}"/>
                </a:ext>
              </a:extLst>
            </p:cNvPr>
            <p:cNvSpPr/>
            <p:nvPr/>
          </p:nvSpPr>
          <p:spPr>
            <a:xfrm flipV="1">
              <a:off x="6411" y="4659563"/>
              <a:ext cx="12185589" cy="2198397"/>
            </a:xfrm>
            <a:custGeom>
              <a:avLst/>
              <a:gdLst>
                <a:gd name="connsiteX0" fmla="*/ 12145563 w 12151894"/>
                <a:gd name="connsiteY0" fmla="*/ 2678546 h 3576873"/>
                <a:gd name="connsiteX1" fmla="*/ 12013342 w 12151894"/>
                <a:gd name="connsiteY1" fmla="*/ 2800698 h 3576873"/>
                <a:gd name="connsiteX2" fmla="*/ 11606611 w 12151894"/>
                <a:gd name="connsiteY2" fmla="*/ 3081034 h 3576873"/>
                <a:gd name="connsiteX3" fmla="*/ 9941124 w 12151894"/>
                <a:gd name="connsiteY3" fmla="*/ 3565147 h 3576873"/>
                <a:gd name="connsiteX4" fmla="*/ 7092490 w 12151894"/>
                <a:gd name="connsiteY4" fmla="*/ 3028602 h 3576873"/>
                <a:gd name="connsiteX5" fmla="*/ 6150987 w 12151894"/>
                <a:gd name="connsiteY5" fmla="*/ 2585966 h 3576873"/>
                <a:gd name="connsiteX6" fmla="*/ 4959607 w 12151894"/>
                <a:gd name="connsiteY6" fmla="*/ 1842415 h 3576873"/>
                <a:gd name="connsiteX7" fmla="*/ 4055655 w 12151894"/>
                <a:gd name="connsiteY7" fmla="*/ 1267179 h 3576873"/>
                <a:gd name="connsiteX8" fmla="*/ 1089998 w 12151894"/>
                <a:gd name="connsiteY8" fmla="*/ 657178 h 3576873"/>
                <a:gd name="connsiteX9" fmla="*/ 539268 w 12151894"/>
                <a:gd name="connsiteY9" fmla="*/ 826000 h 3576873"/>
                <a:gd name="connsiteX10" fmla="*/ 0 w 12151894"/>
                <a:gd name="connsiteY10" fmla="*/ 1120837 h 3576873"/>
                <a:gd name="connsiteX11" fmla="*/ 0 w 12151894"/>
                <a:gd name="connsiteY11" fmla="*/ 0 h 3576873"/>
                <a:gd name="connsiteX12" fmla="*/ 12151895 w 12151894"/>
                <a:gd name="connsiteY12" fmla="*/ 0 h 3576873"/>
                <a:gd name="connsiteX13" fmla="*/ 12145563 w 12151894"/>
                <a:gd name="connsiteY13" fmla="*/ 2678166 h 3576873"/>
                <a:gd name="connsiteX14" fmla="*/ 12145563 w 12151894"/>
                <a:gd name="connsiteY14" fmla="*/ 2678546 h 3576873"/>
                <a:gd name="connsiteX0" fmla="*/ 12145563 w 12151895"/>
                <a:gd name="connsiteY0" fmla="*/ 2678546 h 3576873"/>
                <a:gd name="connsiteX1" fmla="*/ 12013342 w 12151895"/>
                <a:gd name="connsiteY1" fmla="*/ 2800698 h 3576873"/>
                <a:gd name="connsiteX2" fmla="*/ 11606611 w 12151895"/>
                <a:gd name="connsiteY2" fmla="*/ 3081034 h 3576873"/>
                <a:gd name="connsiteX3" fmla="*/ 9941124 w 12151895"/>
                <a:gd name="connsiteY3" fmla="*/ 3565147 h 3576873"/>
                <a:gd name="connsiteX4" fmla="*/ 7092490 w 12151895"/>
                <a:gd name="connsiteY4" fmla="*/ 3028602 h 3576873"/>
                <a:gd name="connsiteX5" fmla="*/ 6150987 w 12151895"/>
                <a:gd name="connsiteY5" fmla="*/ 2585966 h 3576873"/>
                <a:gd name="connsiteX6" fmla="*/ 5216154 w 12151895"/>
                <a:gd name="connsiteY6" fmla="*/ 1981894 h 3576873"/>
                <a:gd name="connsiteX7" fmla="*/ 4055655 w 12151895"/>
                <a:gd name="connsiteY7" fmla="*/ 1267179 h 3576873"/>
                <a:gd name="connsiteX8" fmla="*/ 1089998 w 12151895"/>
                <a:gd name="connsiteY8" fmla="*/ 657178 h 3576873"/>
                <a:gd name="connsiteX9" fmla="*/ 539268 w 12151895"/>
                <a:gd name="connsiteY9" fmla="*/ 826000 h 3576873"/>
                <a:gd name="connsiteX10" fmla="*/ 0 w 12151895"/>
                <a:gd name="connsiteY10" fmla="*/ 1120837 h 3576873"/>
                <a:gd name="connsiteX11" fmla="*/ 0 w 12151895"/>
                <a:gd name="connsiteY11" fmla="*/ 0 h 3576873"/>
                <a:gd name="connsiteX12" fmla="*/ 12151895 w 12151895"/>
                <a:gd name="connsiteY12" fmla="*/ 0 h 3576873"/>
                <a:gd name="connsiteX13" fmla="*/ 12145563 w 12151895"/>
                <a:gd name="connsiteY13" fmla="*/ 2678166 h 3576873"/>
                <a:gd name="connsiteX14" fmla="*/ 12145563 w 12151895"/>
                <a:gd name="connsiteY14" fmla="*/ 2678546 h 3576873"/>
                <a:gd name="connsiteX0" fmla="*/ 12145563 w 12151895"/>
                <a:gd name="connsiteY0" fmla="*/ 2678546 h 3576873"/>
                <a:gd name="connsiteX1" fmla="*/ 12013342 w 12151895"/>
                <a:gd name="connsiteY1" fmla="*/ 2800698 h 3576873"/>
                <a:gd name="connsiteX2" fmla="*/ 11606611 w 12151895"/>
                <a:gd name="connsiteY2" fmla="*/ 3081034 h 3576873"/>
                <a:gd name="connsiteX3" fmla="*/ 9941124 w 12151895"/>
                <a:gd name="connsiteY3" fmla="*/ 3565147 h 3576873"/>
                <a:gd name="connsiteX4" fmla="*/ 7092490 w 12151895"/>
                <a:gd name="connsiteY4" fmla="*/ 3028602 h 3576873"/>
                <a:gd name="connsiteX5" fmla="*/ 6150987 w 12151895"/>
                <a:gd name="connsiteY5" fmla="*/ 2585966 h 3576873"/>
                <a:gd name="connsiteX6" fmla="*/ 4055655 w 12151895"/>
                <a:gd name="connsiteY6" fmla="*/ 1267179 h 3576873"/>
                <a:gd name="connsiteX7" fmla="*/ 1089998 w 12151895"/>
                <a:gd name="connsiteY7" fmla="*/ 657178 h 3576873"/>
                <a:gd name="connsiteX8" fmla="*/ 539268 w 12151895"/>
                <a:gd name="connsiteY8" fmla="*/ 826000 h 3576873"/>
                <a:gd name="connsiteX9" fmla="*/ 0 w 12151895"/>
                <a:gd name="connsiteY9" fmla="*/ 1120837 h 3576873"/>
                <a:gd name="connsiteX10" fmla="*/ 0 w 12151895"/>
                <a:gd name="connsiteY10" fmla="*/ 0 h 3576873"/>
                <a:gd name="connsiteX11" fmla="*/ 12151895 w 12151895"/>
                <a:gd name="connsiteY11" fmla="*/ 0 h 3576873"/>
                <a:gd name="connsiteX12" fmla="*/ 12145563 w 12151895"/>
                <a:gd name="connsiteY12" fmla="*/ 2678166 h 3576873"/>
                <a:gd name="connsiteX13" fmla="*/ 12145563 w 12151895"/>
                <a:gd name="connsiteY13" fmla="*/ 2678546 h 3576873"/>
                <a:gd name="connsiteX0" fmla="*/ 12145563 w 12151895"/>
                <a:gd name="connsiteY0" fmla="*/ 2678546 h 3576873"/>
                <a:gd name="connsiteX1" fmla="*/ 12013342 w 12151895"/>
                <a:gd name="connsiteY1" fmla="*/ 2800698 h 3576873"/>
                <a:gd name="connsiteX2" fmla="*/ 11606611 w 12151895"/>
                <a:gd name="connsiteY2" fmla="*/ 3081034 h 3576873"/>
                <a:gd name="connsiteX3" fmla="*/ 9941124 w 12151895"/>
                <a:gd name="connsiteY3" fmla="*/ 3565147 h 3576873"/>
                <a:gd name="connsiteX4" fmla="*/ 7092490 w 12151895"/>
                <a:gd name="connsiteY4" fmla="*/ 3028602 h 3576873"/>
                <a:gd name="connsiteX5" fmla="*/ 6150987 w 12151895"/>
                <a:gd name="connsiteY5" fmla="*/ 2585966 h 3576873"/>
                <a:gd name="connsiteX6" fmla="*/ 4055655 w 12151895"/>
                <a:gd name="connsiteY6" fmla="*/ 1267179 h 3576873"/>
                <a:gd name="connsiteX7" fmla="*/ 1089998 w 12151895"/>
                <a:gd name="connsiteY7" fmla="*/ 657178 h 3576873"/>
                <a:gd name="connsiteX8" fmla="*/ 539268 w 12151895"/>
                <a:gd name="connsiteY8" fmla="*/ 826000 h 3576873"/>
                <a:gd name="connsiteX9" fmla="*/ 0 w 12151895"/>
                <a:gd name="connsiteY9" fmla="*/ 1120837 h 3576873"/>
                <a:gd name="connsiteX10" fmla="*/ 0 w 12151895"/>
                <a:gd name="connsiteY10" fmla="*/ 0 h 3576873"/>
                <a:gd name="connsiteX11" fmla="*/ 12151895 w 12151895"/>
                <a:gd name="connsiteY11" fmla="*/ 0 h 3576873"/>
                <a:gd name="connsiteX12" fmla="*/ 12145563 w 12151895"/>
                <a:gd name="connsiteY12" fmla="*/ 2678166 h 3576873"/>
                <a:gd name="connsiteX13" fmla="*/ 12145563 w 12151895"/>
                <a:gd name="connsiteY13" fmla="*/ 2678546 h 3576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151895" h="3576873">
                  <a:moveTo>
                    <a:pt x="12145563" y="2678546"/>
                  </a:moveTo>
                  <a:cubicBezTo>
                    <a:pt x="12144486" y="2709068"/>
                    <a:pt x="12033226" y="2784044"/>
                    <a:pt x="12013342" y="2800698"/>
                  </a:cubicBezTo>
                  <a:cubicBezTo>
                    <a:pt x="11887073" y="2906513"/>
                    <a:pt x="11749407" y="2999030"/>
                    <a:pt x="11606611" y="3081034"/>
                  </a:cubicBezTo>
                  <a:cubicBezTo>
                    <a:pt x="11099955" y="3371882"/>
                    <a:pt x="10521742" y="3524430"/>
                    <a:pt x="9941124" y="3565147"/>
                  </a:cubicBezTo>
                  <a:cubicBezTo>
                    <a:pt x="8965806" y="3633600"/>
                    <a:pt x="7990171" y="3395565"/>
                    <a:pt x="7092490" y="3028602"/>
                  </a:cubicBezTo>
                  <a:cubicBezTo>
                    <a:pt x="6771309" y="2897394"/>
                    <a:pt x="6657126" y="2879536"/>
                    <a:pt x="6150987" y="2585966"/>
                  </a:cubicBezTo>
                  <a:cubicBezTo>
                    <a:pt x="5644848" y="2292396"/>
                    <a:pt x="4927658" y="1666131"/>
                    <a:pt x="4055655" y="1267179"/>
                  </a:cubicBezTo>
                  <a:cubicBezTo>
                    <a:pt x="3234807" y="891631"/>
                    <a:pt x="2110086" y="451058"/>
                    <a:pt x="1089998" y="657178"/>
                  </a:cubicBezTo>
                  <a:cubicBezTo>
                    <a:pt x="901482" y="695299"/>
                    <a:pt x="716702" y="751720"/>
                    <a:pt x="539268" y="826000"/>
                  </a:cubicBezTo>
                  <a:cubicBezTo>
                    <a:pt x="466635" y="856395"/>
                    <a:pt x="0" y="1041681"/>
                    <a:pt x="0" y="1120837"/>
                  </a:cubicBezTo>
                  <a:lnTo>
                    <a:pt x="0" y="0"/>
                  </a:lnTo>
                  <a:lnTo>
                    <a:pt x="12151895" y="0"/>
                  </a:lnTo>
                  <a:cubicBezTo>
                    <a:pt x="12151895" y="0"/>
                    <a:pt x="12145689" y="2638082"/>
                    <a:pt x="12145563" y="2678166"/>
                  </a:cubicBezTo>
                  <a:lnTo>
                    <a:pt x="12145563" y="2678546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2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Aft>
                  <a:spcPts val="900"/>
                </a:spcAft>
                <a:buFont typeface="Arial" panose="020B0604020202020204" pitchFamily="34" charset="0"/>
                <a:buChar char="​"/>
              </a:pPr>
              <a:endParaRPr lang="en-US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B0159B6-E8DD-2AFA-6540-D7C919405857}"/>
                </a:ext>
              </a:extLst>
            </p:cNvPr>
            <p:cNvSpPr/>
            <p:nvPr/>
          </p:nvSpPr>
          <p:spPr>
            <a:xfrm flipV="1">
              <a:off x="6412" y="5387276"/>
              <a:ext cx="12185589" cy="1531280"/>
            </a:xfrm>
            <a:custGeom>
              <a:avLst/>
              <a:gdLst>
                <a:gd name="connsiteX0" fmla="*/ 7890291 w 12185589"/>
                <a:gd name="connsiteY0" fmla="*/ 1530485 h 1531280"/>
                <a:gd name="connsiteX1" fmla="*/ 10095409 w 12185589"/>
                <a:gd name="connsiteY1" fmla="*/ 1360374 h 1531280"/>
                <a:gd name="connsiteX2" fmla="*/ 12078479 w 12185589"/>
                <a:gd name="connsiteY2" fmla="*/ 828486 h 1531280"/>
                <a:gd name="connsiteX3" fmla="*/ 12185589 w 12185589"/>
                <a:gd name="connsiteY3" fmla="*/ 785198 h 1531280"/>
                <a:gd name="connsiteX4" fmla="*/ 12185589 w 12185589"/>
                <a:gd name="connsiteY4" fmla="*/ 15701 h 1531280"/>
                <a:gd name="connsiteX5" fmla="*/ 11485993 w 12185589"/>
                <a:gd name="connsiteY5" fmla="*/ 17239 h 1531280"/>
                <a:gd name="connsiteX6" fmla="*/ 394364 w 12185589"/>
                <a:gd name="connsiteY6" fmla="*/ 42615 h 1531280"/>
                <a:gd name="connsiteX7" fmla="*/ 0 w 12185589"/>
                <a:gd name="connsiteY7" fmla="*/ 60269 h 1531280"/>
                <a:gd name="connsiteX8" fmla="*/ 0 w 12185589"/>
                <a:gd name="connsiteY8" fmla="*/ 688879 h 1531280"/>
                <a:gd name="connsiteX9" fmla="*/ 30053 w 12185589"/>
                <a:gd name="connsiteY9" fmla="*/ 660407 h 1531280"/>
                <a:gd name="connsiteX10" fmla="*/ 268772 w 12185589"/>
                <a:gd name="connsiteY10" fmla="*/ 551492 h 1531280"/>
                <a:gd name="connsiteX11" fmla="*/ 2848629 w 12185589"/>
                <a:gd name="connsiteY11" fmla="*/ 371254 h 1531280"/>
                <a:gd name="connsiteX12" fmla="*/ 5214942 w 12185589"/>
                <a:gd name="connsiteY12" fmla="*/ 936293 h 1531280"/>
                <a:gd name="connsiteX13" fmla="*/ 5805108 w 12185589"/>
                <a:gd name="connsiteY13" fmla="*/ 1142685 h 1531280"/>
                <a:gd name="connsiteX14" fmla="*/ 7609884 w 12185589"/>
                <a:gd name="connsiteY14" fmla="*/ 1521803 h 1531280"/>
                <a:gd name="connsiteX15" fmla="*/ 7890291 w 12185589"/>
                <a:gd name="connsiteY15" fmla="*/ 1530485 h 153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185589" h="1531280">
                  <a:moveTo>
                    <a:pt x="7890291" y="1530485"/>
                  </a:moveTo>
                  <a:cubicBezTo>
                    <a:pt x="8570872" y="1539489"/>
                    <a:pt x="9419339" y="1471343"/>
                    <a:pt x="10095409" y="1360374"/>
                  </a:cubicBezTo>
                  <a:cubicBezTo>
                    <a:pt x="10771478" y="1249404"/>
                    <a:pt x="11626538" y="999127"/>
                    <a:pt x="12078479" y="828486"/>
                  </a:cubicBezTo>
                  <a:lnTo>
                    <a:pt x="12185589" y="785198"/>
                  </a:lnTo>
                  <a:lnTo>
                    <a:pt x="12185589" y="15701"/>
                  </a:lnTo>
                  <a:lnTo>
                    <a:pt x="11485993" y="17239"/>
                  </a:lnTo>
                  <a:cubicBezTo>
                    <a:pt x="7683774" y="20659"/>
                    <a:pt x="2596722" y="-37570"/>
                    <a:pt x="394364" y="42615"/>
                  </a:cubicBezTo>
                  <a:lnTo>
                    <a:pt x="0" y="60269"/>
                  </a:lnTo>
                  <a:lnTo>
                    <a:pt x="0" y="688879"/>
                  </a:lnTo>
                  <a:lnTo>
                    <a:pt x="30053" y="660407"/>
                  </a:lnTo>
                  <a:cubicBezTo>
                    <a:pt x="96558" y="619811"/>
                    <a:pt x="233923" y="566671"/>
                    <a:pt x="268772" y="551492"/>
                  </a:cubicBezTo>
                  <a:cubicBezTo>
                    <a:pt x="1013700" y="226939"/>
                    <a:pt x="1997437" y="252937"/>
                    <a:pt x="2848629" y="371254"/>
                  </a:cubicBezTo>
                  <a:cubicBezTo>
                    <a:pt x="3675445" y="486184"/>
                    <a:pt x="4468300" y="692810"/>
                    <a:pt x="5214942" y="936293"/>
                  </a:cubicBezTo>
                  <a:cubicBezTo>
                    <a:pt x="5415156" y="1001561"/>
                    <a:pt x="5610481" y="1071461"/>
                    <a:pt x="5805108" y="1142685"/>
                  </a:cubicBezTo>
                  <a:cubicBezTo>
                    <a:pt x="6346395" y="1340749"/>
                    <a:pt x="6894834" y="1485522"/>
                    <a:pt x="7609884" y="1521803"/>
                  </a:cubicBezTo>
                  <a:cubicBezTo>
                    <a:pt x="7699265" y="1526338"/>
                    <a:pt x="7793065" y="1529199"/>
                    <a:pt x="7890291" y="1530485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2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900"/>
                </a:spcAft>
                <a:buFont typeface="Arial" panose="020B0604020202020204" pitchFamily="34" charset="0"/>
                <a:buChar char="​"/>
              </a:pPr>
              <a:endParaRPr lang="en-US" sz="12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1757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FE6B7-8805-4582-84B0-25D75248F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685800"/>
            <a:ext cx="7461504" cy="530352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B63114F-79D4-4D14-9647-606247DC7725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914400" y="1257300"/>
            <a:ext cx="7461504" cy="265176"/>
          </a:xfrm>
        </p:spPr>
        <p:txBody>
          <a:bodyPr anchor="t"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lang="en-US" sz="1400" b="1" kern="1200" dirty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079426-262C-452F-A3C1-F9CFECEC28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2231136"/>
            <a:ext cx="10332720" cy="394106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2" name="Footer Placeholder 4">
            <a:extLst>
              <a:ext uri="{FF2B5EF4-FFF2-40B4-BE49-F238E27FC236}">
                <a16:creationId xmlns:a16="http://schemas.microsoft.com/office/drawing/2014/main" id="{B1097459-7804-4334-AC08-FC81E4A84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365784"/>
            <a:ext cx="6710680" cy="111056"/>
          </a:xfrm>
        </p:spPr>
        <p:txBody>
          <a:bodyPr anchor="t">
            <a:spAutoFit/>
          </a:bodyPr>
          <a:lstStyle>
            <a:lvl1pPr>
              <a:defRPr sz="700"/>
            </a:lvl1pPr>
          </a:lstStyle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ACF148-2A50-4440-BA7C-D8FAB50927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10796270" y="6365784"/>
            <a:ext cx="487680" cy="18333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pPr marL="0" algn="r" defTabSz="914400" rtl="0" eaLnBrk="1" latinLnBrk="0" hangingPunct="1"/>
            <a:fld id="{208997C6-AED8-4153-89E3-7FC682DCDBBA}" type="slidenum">
              <a:rPr lang="en-US" sz="800" kern="12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pPr marL="0" algn="r" defTabSz="914400" rtl="0" eaLnBrk="1" latinLnBrk="0" hangingPunct="1"/>
              <a:t>‹#›</a:t>
            </a:fld>
            <a:endParaRPr lang="en-US" sz="1200" kern="12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0012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Azur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 Placeholder 2">
            <a:extLst>
              <a:ext uri="{FF2B5EF4-FFF2-40B4-BE49-F238E27FC236}">
                <a16:creationId xmlns:a16="http://schemas.microsoft.com/office/drawing/2014/main" id="{CAD7FDB6-7640-4390-9097-157574DC33B9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914400" y="696172"/>
            <a:ext cx="4890698" cy="223468"/>
          </a:xfrm>
        </p:spPr>
        <p:txBody>
          <a:bodyPr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600" b="1" kern="1200" dirty="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Section ##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FEF4E1E-2825-45FB-8D80-115D1EA0E25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0" y="1095467"/>
            <a:ext cx="4890698" cy="3378877"/>
          </a:xfrm>
        </p:spPr>
        <p:txBody>
          <a:bodyPr anchor="t">
            <a:no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kern="120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C14EC9F-E454-C394-B955-FF92FF6D0D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" y="4659564"/>
            <a:ext cx="12232370" cy="2258992"/>
            <a:chOff x="6412" y="4659564"/>
            <a:chExt cx="12185589" cy="2258992"/>
          </a:xfrm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85A0E6C-D87D-988F-BA49-FA997D74E30E}"/>
                </a:ext>
              </a:extLst>
            </p:cNvPr>
            <p:cNvSpPr/>
            <p:nvPr/>
          </p:nvSpPr>
          <p:spPr>
            <a:xfrm flipV="1">
              <a:off x="6412" y="4659564"/>
              <a:ext cx="12181652" cy="2198397"/>
            </a:xfrm>
            <a:custGeom>
              <a:avLst/>
              <a:gdLst>
                <a:gd name="connsiteX0" fmla="*/ 12145563 w 12151894"/>
                <a:gd name="connsiteY0" fmla="*/ 2678546 h 3576873"/>
                <a:gd name="connsiteX1" fmla="*/ 12013342 w 12151894"/>
                <a:gd name="connsiteY1" fmla="*/ 2800698 h 3576873"/>
                <a:gd name="connsiteX2" fmla="*/ 11606611 w 12151894"/>
                <a:gd name="connsiteY2" fmla="*/ 3081034 h 3576873"/>
                <a:gd name="connsiteX3" fmla="*/ 9941124 w 12151894"/>
                <a:gd name="connsiteY3" fmla="*/ 3565147 h 3576873"/>
                <a:gd name="connsiteX4" fmla="*/ 7092490 w 12151894"/>
                <a:gd name="connsiteY4" fmla="*/ 3028602 h 3576873"/>
                <a:gd name="connsiteX5" fmla="*/ 6150987 w 12151894"/>
                <a:gd name="connsiteY5" fmla="*/ 2585966 h 3576873"/>
                <a:gd name="connsiteX6" fmla="*/ 4959607 w 12151894"/>
                <a:gd name="connsiteY6" fmla="*/ 1842415 h 3576873"/>
                <a:gd name="connsiteX7" fmla="*/ 4055655 w 12151894"/>
                <a:gd name="connsiteY7" fmla="*/ 1267179 h 3576873"/>
                <a:gd name="connsiteX8" fmla="*/ 1089998 w 12151894"/>
                <a:gd name="connsiteY8" fmla="*/ 657178 h 3576873"/>
                <a:gd name="connsiteX9" fmla="*/ 539268 w 12151894"/>
                <a:gd name="connsiteY9" fmla="*/ 826000 h 3576873"/>
                <a:gd name="connsiteX10" fmla="*/ 0 w 12151894"/>
                <a:gd name="connsiteY10" fmla="*/ 1120837 h 3576873"/>
                <a:gd name="connsiteX11" fmla="*/ 0 w 12151894"/>
                <a:gd name="connsiteY11" fmla="*/ 0 h 3576873"/>
                <a:gd name="connsiteX12" fmla="*/ 12151895 w 12151894"/>
                <a:gd name="connsiteY12" fmla="*/ 0 h 3576873"/>
                <a:gd name="connsiteX13" fmla="*/ 12145563 w 12151894"/>
                <a:gd name="connsiteY13" fmla="*/ 2678166 h 3576873"/>
                <a:gd name="connsiteX14" fmla="*/ 12145563 w 12151894"/>
                <a:gd name="connsiteY14" fmla="*/ 2678546 h 3576873"/>
                <a:gd name="connsiteX0" fmla="*/ 12145563 w 12151895"/>
                <a:gd name="connsiteY0" fmla="*/ 2678546 h 3576873"/>
                <a:gd name="connsiteX1" fmla="*/ 12013342 w 12151895"/>
                <a:gd name="connsiteY1" fmla="*/ 2800698 h 3576873"/>
                <a:gd name="connsiteX2" fmla="*/ 11606611 w 12151895"/>
                <a:gd name="connsiteY2" fmla="*/ 3081034 h 3576873"/>
                <a:gd name="connsiteX3" fmla="*/ 9941124 w 12151895"/>
                <a:gd name="connsiteY3" fmla="*/ 3565147 h 3576873"/>
                <a:gd name="connsiteX4" fmla="*/ 7092490 w 12151895"/>
                <a:gd name="connsiteY4" fmla="*/ 3028602 h 3576873"/>
                <a:gd name="connsiteX5" fmla="*/ 6150987 w 12151895"/>
                <a:gd name="connsiteY5" fmla="*/ 2585966 h 3576873"/>
                <a:gd name="connsiteX6" fmla="*/ 5216154 w 12151895"/>
                <a:gd name="connsiteY6" fmla="*/ 1981894 h 3576873"/>
                <a:gd name="connsiteX7" fmla="*/ 4055655 w 12151895"/>
                <a:gd name="connsiteY7" fmla="*/ 1267179 h 3576873"/>
                <a:gd name="connsiteX8" fmla="*/ 1089998 w 12151895"/>
                <a:gd name="connsiteY8" fmla="*/ 657178 h 3576873"/>
                <a:gd name="connsiteX9" fmla="*/ 539268 w 12151895"/>
                <a:gd name="connsiteY9" fmla="*/ 826000 h 3576873"/>
                <a:gd name="connsiteX10" fmla="*/ 0 w 12151895"/>
                <a:gd name="connsiteY10" fmla="*/ 1120837 h 3576873"/>
                <a:gd name="connsiteX11" fmla="*/ 0 w 12151895"/>
                <a:gd name="connsiteY11" fmla="*/ 0 h 3576873"/>
                <a:gd name="connsiteX12" fmla="*/ 12151895 w 12151895"/>
                <a:gd name="connsiteY12" fmla="*/ 0 h 3576873"/>
                <a:gd name="connsiteX13" fmla="*/ 12145563 w 12151895"/>
                <a:gd name="connsiteY13" fmla="*/ 2678166 h 3576873"/>
                <a:gd name="connsiteX14" fmla="*/ 12145563 w 12151895"/>
                <a:gd name="connsiteY14" fmla="*/ 2678546 h 3576873"/>
                <a:gd name="connsiteX0" fmla="*/ 12145563 w 12151895"/>
                <a:gd name="connsiteY0" fmla="*/ 2678546 h 3576873"/>
                <a:gd name="connsiteX1" fmla="*/ 12013342 w 12151895"/>
                <a:gd name="connsiteY1" fmla="*/ 2800698 h 3576873"/>
                <a:gd name="connsiteX2" fmla="*/ 11606611 w 12151895"/>
                <a:gd name="connsiteY2" fmla="*/ 3081034 h 3576873"/>
                <a:gd name="connsiteX3" fmla="*/ 9941124 w 12151895"/>
                <a:gd name="connsiteY3" fmla="*/ 3565147 h 3576873"/>
                <a:gd name="connsiteX4" fmla="*/ 7092490 w 12151895"/>
                <a:gd name="connsiteY4" fmla="*/ 3028602 h 3576873"/>
                <a:gd name="connsiteX5" fmla="*/ 6150987 w 12151895"/>
                <a:gd name="connsiteY5" fmla="*/ 2585966 h 3576873"/>
                <a:gd name="connsiteX6" fmla="*/ 4055655 w 12151895"/>
                <a:gd name="connsiteY6" fmla="*/ 1267179 h 3576873"/>
                <a:gd name="connsiteX7" fmla="*/ 1089998 w 12151895"/>
                <a:gd name="connsiteY7" fmla="*/ 657178 h 3576873"/>
                <a:gd name="connsiteX8" fmla="*/ 539268 w 12151895"/>
                <a:gd name="connsiteY8" fmla="*/ 826000 h 3576873"/>
                <a:gd name="connsiteX9" fmla="*/ 0 w 12151895"/>
                <a:gd name="connsiteY9" fmla="*/ 1120837 h 3576873"/>
                <a:gd name="connsiteX10" fmla="*/ 0 w 12151895"/>
                <a:gd name="connsiteY10" fmla="*/ 0 h 3576873"/>
                <a:gd name="connsiteX11" fmla="*/ 12151895 w 12151895"/>
                <a:gd name="connsiteY11" fmla="*/ 0 h 3576873"/>
                <a:gd name="connsiteX12" fmla="*/ 12145563 w 12151895"/>
                <a:gd name="connsiteY12" fmla="*/ 2678166 h 3576873"/>
                <a:gd name="connsiteX13" fmla="*/ 12145563 w 12151895"/>
                <a:gd name="connsiteY13" fmla="*/ 2678546 h 3576873"/>
                <a:gd name="connsiteX0" fmla="*/ 12145563 w 12151895"/>
                <a:gd name="connsiteY0" fmla="*/ 2678546 h 3576873"/>
                <a:gd name="connsiteX1" fmla="*/ 12013342 w 12151895"/>
                <a:gd name="connsiteY1" fmla="*/ 2800698 h 3576873"/>
                <a:gd name="connsiteX2" fmla="*/ 11606611 w 12151895"/>
                <a:gd name="connsiteY2" fmla="*/ 3081034 h 3576873"/>
                <a:gd name="connsiteX3" fmla="*/ 9941124 w 12151895"/>
                <a:gd name="connsiteY3" fmla="*/ 3565147 h 3576873"/>
                <a:gd name="connsiteX4" fmla="*/ 7092490 w 12151895"/>
                <a:gd name="connsiteY4" fmla="*/ 3028602 h 3576873"/>
                <a:gd name="connsiteX5" fmla="*/ 6150987 w 12151895"/>
                <a:gd name="connsiteY5" fmla="*/ 2585966 h 3576873"/>
                <a:gd name="connsiteX6" fmla="*/ 4055655 w 12151895"/>
                <a:gd name="connsiteY6" fmla="*/ 1267179 h 3576873"/>
                <a:gd name="connsiteX7" fmla="*/ 1089998 w 12151895"/>
                <a:gd name="connsiteY7" fmla="*/ 657178 h 3576873"/>
                <a:gd name="connsiteX8" fmla="*/ 539268 w 12151895"/>
                <a:gd name="connsiteY8" fmla="*/ 826000 h 3576873"/>
                <a:gd name="connsiteX9" fmla="*/ 0 w 12151895"/>
                <a:gd name="connsiteY9" fmla="*/ 1120837 h 3576873"/>
                <a:gd name="connsiteX10" fmla="*/ 0 w 12151895"/>
                <a:gd name="connsiteY10" fmla="*/ 0 h 3576873"/>
                <a:gd name="connsiteX11" fmla="*/ 12151895 w 12151895"/>
                <a:gd name="connsiteY11" fmla="*/ 0 h 3576873"/>
                <a:gd name="connsiteX12" fmla="*/ 12145563 w 12151895"/>
                <a:gd name="connsiteY12" fmla="*/ 2678166 h 3576873"/>
                <a:gd name="connsiteX13" fmla="*/ 12145563 w 12151895"/>
                <a:gd name="connsiteY13" fmla="*/ 2678546 h 3576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151895" h="3576873">
                  <a:moveTo>
                    <a:pt x="12145563" y="2678546"/>
                  </a:moveTo>
                  <a:cubicBezTo>
                    <a:pt x="12144486" y="2709068"/>
                    <a:pt x="12033226" y="2784044"/>
                    <a:pt x="12013342" y="2800698"/>
                  </a:cubicBezTo>
                  <a:cubicBezTo>
                    <a:pt x="11887073" y="2906513"/>
                    <a:pt x="11749407" y="2999030"/>
                    <a:pt x="11606611" y="3081034"/>
                  </a:cubicBezTo>
                  <a:cubicBezTo>
                    <a:pt x="11099955" y="3371882"/>
                    <a:pt x="10521742" y="3524430"/>
                    <a:pt x="9941124" y="3565147"/>
                  </a:cubicBezTo>
                  <a:cubicBezTo>
                    <a:pt x="8965806" y="3633600"/>
                    <a:pt x="7990171" y="3395565"/>
                    <a:pt x="7092490" y="3028602"/>
                  </a:cubicBezTo>
                  <a:cubicBezTo>
                    <a:pt x="6771309" y="2897394"/>
                    <a:pt x="6657126" y="2879536"/>
                    <a:pt x="6150987" y="2585966"/>
                  </a:cubicBezTo>
                  <a:cubicBezTo>
                    <a:pt x="5644848" y="2292396"/>
                    <a:pt x="4927658" y="1666131"/>
                    <a:pt x="4055655" y="1267179"/>
                  </a:cubicBezTo>
                  <a:cubicBezTo>
                    <a:pt x="3234807" y="891631"/>
                    <a:pt x="2110086" y="451058"/>
                    <a:pt x="1089998" y="657178"/>
                  </a:cubicBezTo>
                  <a:cubicBezTo>
                    <a:pt x="901482" y="695299"/>
                    <a:pt x="716702" y="751720"/>
                    <a:pt x="539268" y="826000"/>
                  </a:cubicBezTo>
                  <a:cubicBezTo>
                    <a:pt x="466635" y="856395"/>
                    <a:pt x="0" y="1041681"/>
                    <a:pt x="0" y="1120837"/>
                  </a:cubicBezTo>
                  <a:lnTo>
                    <a:pt x="0" y="0"/>
                  </a:lnTo>
                  <a:lnTo>
                    <a:pt x="12151895" y="0"/>
                  </a:lnTo>
                  <a:cubicBezTo>
                    <a:pt x="12151895" y="0"/>
                    <a:pt x="12145689" y="2638082"/>
                    <a:pt x="12145563" y="2678166"/>
                  </a:cubicBezTo>
                  <a:lnTo>
                    <a:pt x="12145563" y="2678546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2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Aft>
                  <a:spcPts val="900"/>
                </a:spcAft>
                <a:buFont typeface="Arial" panose="020B0604020202020204" pitchFamily="34" charset="0"/>
                <a:buChar char="​"/>
              </a:pPr>
              <a:endParaRPr lang="en-US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9A7FFEB-4D70-2464-D8BA-41C76A2F694C}"/>
                </a:ext>
              </a:extLst>
            </p:cNvPr>
            <p:cNvSpPr/>
            <p:nvPr/>
          </p:nvSpPr>
          <p:spPr>
            <a:xfrm flipV="1">
              <a:off x="6412" y="5387276"/>
              <a:ext cx="12185589" cy="1531280"/>
            </a:xfrm>
            <a:custGeom>
              <a:avLst/>
              <a:gdLst>
                <a:gd name="connsiteX0" fmla="*/ 7890291 w 12185589"/>
                <a:gd name="connsiteY0" fmla="*/ 1530485 h 1531280"/>
                <a:gd name="connsiteX1" fmla="*/ 10095409 w 12185589"/>
                <a:gd name="connsiteY1" fmla="*/ 1360374 h 1531280"/>
                <a:gd name="connsiteX2" fmla="*/ 12078479 w 12185589"/>
                <a:gd name="connsiteY2" fmla="*/ 828486 h 1531280"/>
                <a:gd name="connsiteX3" fmla="*/ 12185589 w 12185589"/>
                <a:gd name="connsiteY3" fmla="*/ 785198 h 1531280"/>
                <a:gd name="connsiteX4" fmla="*/ 12185589 w 12185589"/>
                <a:gd name="connsiteY4" fmla="*/ 15701 h 1531280"/>
                <a:gd name="connsiteX5" fmla="*/ 11485993 w 12185589"/>
                <a:gd name="connsiteY5" fmla="*/ 17239 h 1531280"/>
                <a:gd name="connsiteX6" fmla="*/ 394364 w 12185589"/>
                <a:gd name="connsiteY6" fmla="*/ 42615 h 1531280"/>
                <a:gd name="connsiteX7" fmla="*/ 0 w 12185589"/>
                <a:gd name="connsiteY7" fmla="*/ 60269 h 1531280"/>
                <a:gd name="connsiteX8" fmla="*/ 0 w 12185589"/>
                <a:gd name="connsiteY8" fmla="*/ 688879 h 1531280"/>
                <a:gd name="connsiteX9" fmla="*/ 30053 w 12185589"/>
                <a:gd name="connsiteY9" fmla="*/ 660407 h 1531280"/>
                <a:gd name="connsiteX10" fmla="*/ 268772 w 12185589"/>
                <a:gd name="connsiteY10" fmla="*/ 551492 h 1531280"/>
                <a:gd name="connsiteX11" fmla="*/ 2848629 w 12185589"/>
                <a:gd name="connsiteY11" fmla="*/ 371254 h 1531280"/>
                <a:gd name="connsiteX12" fmla="*/ 5214942 w 12185589"/>
                <a:gd name="connsiteY12" fmla="*/ 936293 h 1531280"/>
                <a:gd name="connsiteX13" fmla="*/ 5805108 w 12185589"/>
                <a:gd name="connsiteY13" fmla="*/ 1142685 h 1531280"/>
                <a:gd name="connsiteX14" fmla="*/ 7609884 w 12185589"/>
                <a:gd name="connsiteY14" fmla="*/ 1521803 h 1531280"/>
                <a:gd name="connsiteX15" fmla="*/ 7890291 w 12185589"/>
                <a:gd name="connsiteY15" fmla="*/ 1530485 h 153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185589" h="1531280">
                  <a:moveTo>
                    <a:pt x="7890291" y="1530485"/>
                  </a:moveTo>
                  <a:cubicBezTo>
                    <a:pt x="8570872" y="1539489"/>
                    <a:pt x="9419339" y="1471343"/>
                    <a:pt x="10095409" y="1360374"/>
                  </a:cubicBezTo>
                  <a:cubicBezTo>
                    <a:pt x="10771478" y="1249404"/>
                    <a:pt x="11626538" y="999127"/>
                    <a:pt x="12078479" y="828486"/>
                  </a:cubicBezTo>
                  <a:lnTo>
                    <a:pt x="12185589" y="785198"/>
                  </a:lnTo>
                  <a:lnTo>
                    <a:pt x="12185589" y="15701"/>
                  </a:lnTo>
                  <a:lnTo>
                    <a:pt x="11485993" y="17239"/>
                  </a:lnTo>
                  <a:cubicBezTo>
                    <a:pt x="7683774" y="20659"/>
                    <a:pt x="2596722" y="-37570"/>
                    <a:pt x="394364" y="42615"/>
                  </a:cubicBezTo>
                  <a:lnTo>
                    <a:pt x="0" y="60269"/>
                  </a:lnTo>
                  <a:lnTo>
                    <a:pt x="0" y="688879"/>
                  </a:lnTo>
                  <a:lnTo>
                    <a:pt x="30053" y="660407"/>
                  </a:lnTo>
                  <a:cubicBezTo>
                    <a:pt x="96558" y="619811"/>
                    <a:pt x="233923" y="566671"/>
                    <a:pt x="268772" y="551492"/>
                  </a:cubicBezTo>
                  <a:cubicBezTo>
                    <a:pt x="1013700" y="226939"/>
                    <a:pt x="1997437" y="252937"/>
                    <a:pt x="2848629" y="371254"/>
                  </a:cubicBezTo>
                  <a:cubicBezTo>
                    <a:pt x="3675445" y="486184"/>
                    <a:pt x="4468300" y="692810"/>
                    <a:pt x="5214942" y="936293"/>
                  </a:cubicBezTo>
                  <a:cubicBezTo>
                    <a:pt x="5415156" y="1001561"/>
                    <a:pt x="5610481" y="1071461"/>
                    <a:pt x="5805108" y="1142685"/>
                  </a:cubicBezTo>
                  <a:cubicBezTo>
                    <a:pt x="6346395" y="1340749"/>
                    <a:pt x="6894834" y="1485522"/>
                    <a:pt x="7609884" y="1521803"/>
                  </a:cubicBezTo>
                  <a:cubicBezTo>
                    <a:pt x="7699265" y="1526338"/>
                    <a:pt x="7793065" y="1529199"/>
                    <a:pt x="7890291" y="1530485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2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900"/>
                </a:spcAft>
                <a:buFont typeface="Arial" panose="020B0604020202020204" pitchFamily="34" charset="0"/>
                <a:buChar char="​"/>
              </a:pPr>
              <a:endParaRPr lang="en-US" sz="12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044879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Copper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2293CC9F-B036-4D7D-BFCA-931FFE78EED0}"/>
              </a:ext>
            </a:extLst>
          </p:cNvPr>
          <p:cNvSpPr>
            <a:spLocks noGrp="1"/>
          </p:cNvSpPr>
          <p:nvPr userDrawn="1">
            <p:ph type="body" idx="14" hasCustomPrompt="1"/>
          </p:nvPr>
        </p:nvSpPr>
        <p:spPr>
          <a:xfrm>
            <a:off x="914400" y="696172"/>
            <a:ext cx="4890698" cy="223468"/>
          </a:xfrm>
        </p:spPr>
        <p:txBody>
          <a:bodyPr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600" b="1" kern="1200" dirty="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Section ##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FEF4E1E-2825-45FB-8D80-115D1EA0E25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914400" y="1095467"/>
            <a:ext cx="4890698" cy="3364992"/>
          </a:xfrm>
        </p:spPr>
        <p:txBody>
          <a:bodyPr anchor="t">
            <a:no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kern="120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51130ED-6BDC-1E9D-C462-7E3427220F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" y="4659564"/>
            <a:ext cx="12226314" cy="2258992"/>
            <a:chOff x="6412" y="4659564"/>
            <a:chExt cx="12185589" cy="225899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72C9A37-E7AA-194A-4C37-000BDCBA8702}"/>
                </a:ext>
              </a:extLst>
            </p:cNvPr>
            <p:cNvSpPr/>
            <p:nvPr/>
          </p:nvSpPr>
          <p:spPr>
            <a:xfrm flipV="1">
              <a:off x="6412" y="4659564"/>
              <a:ext cx="12181652" cy="2198397"/>
            </a:xfrm>
            <a:custGeom>
              <a:avLst/>
              <a:gdLst>
                <a:gd name="connsiteX0" fmla="*/ 12145563 w 12151894"/>
                <a:gd name="connsiteY0" fmla="*/ 2678546 h 3576873"/>
                <a:gd name="connsiteX1" fmla="*/ 12013342 w 12151894"/>
                <a:gd name="connsiteY1" fmla="*/ 2800698 h 3576873"/>
                <a:gd name="connsiteX2" fmla="*/ 11606611 w 12151894"/>
                <a:gd name="connsiteY2" fmla="*/ 3081034 h 3576873"/>
                <a:gd name="connsiteX3" fmla="*/ 9941124 w 12151894"/>
                <a:gd name="connsiteY3" fmla="*/ 3565147 h 3576873"/>
                <a:gd name="connsiteX4" fmla="*/ 7092490 w 12151894"/>
                <a:gd name="connsiteY4" fmla="*/ 3028602 h 3576873"/>
                <a:gd name="connsiteX5" fmla="*/ 6150987 w 12151894"/>
                <a:gd name="connsiteY5" fmla="*/ 2585966 h 3576873"/>
                <a:gd name="connsiteX6" fmla="*/ 4959607 w 12151894"/>
                <a:gd name="connsiteY6" fmla="*/ 1842415 h 3576873"/>
                <a:gd name="connsiteX7" fmla="*/ 4055655 w 12151894"/>
                <a:gd name="connsiteY7" fmla="*/ 1267179 h 3576873"/>
                <a:gd name="connsiteX8" fmla="*/ 1089998 w 12151894"/>
                <a:gd name="connsiteY8" fmla="*/ 657178 h 3576873"/>
                <a:gd name="connsiteX9" fmla="*/ 539268 w 12151894"/>
                <a:gd name="connsiteY9" fmla="*/ 826000 h 3576873"/>
                <a:gd name="connsiteX10" fmla="*/ 0 w 12151894"/>
                <a:gd name="connsiteY10" fmla="*/ 1120837 h 3576873"/>
                <a:gd name="connsiteX11" fmla="*/ 0 w 12151894"/>
                <a:gd name="connsiteY11" fmla="*/ 0 h 3576873"/>
                <a:gd name="connsiteX12" fmla="*/ 12151895 w 12151894"/>
                <a:gd name="connsiteY12" fmla="*/ 0 h 3576873"/>
                <a:gd name="connsiteX13" fmla="*/ 12145563 w 12151894"/>
                <a:gd name="connsiteY13" fmla="*/ 2678166 h 3576873"/>
                <a:gd name="connsiteX14" fmla="*/ 12145563 w 12151894"/>
                <a:gd name="connsiteY14" fmla="*/ 2678546 h 3576873"/>
                <a:gd name="connsiteX0" fmla="*/ 12145563 w 12151895"/>
                <a:gd name="connsiteY0" fmla="*/ 2678546 h 3576873"/>
                <a:gd name="connsiteX1" fmla="*/ 12013342 w 12151895"/>
                <a:gd name="connsiteY1" fmla="*/ 2800698 h 3576873"/>
                <a:gd name="connsiteX2" fmla="*/ 11606611 w 12151895"/>
                <a:gd name="connsiteY2" fmla="*/ 3081034 h 3576873"/>
                <a:gd name="connsiteX3" fmla="*/ 9941124 w 12151895"/>
                <a:gd name="connsiteY3" fmla="*/ 3565147 h 3576873"/>
                <a:gd name="connsiteX4" fmla="*/ 7092490 w 12151895"/>
                <a:gd name="connsiteY4" fmla="*/ 3028602 h 3576873"/>
                <a:gd name="connsiteX5" fmla="*/ 6150987 w 12151895"/>
                <a:gd name="connsiteY5" fmla="*/ 2585966 h 3576873"/>
                <a:gd name="connsiteX6" fmla="*/ 5216154 w 12151895"/>
                <a:gd name="connsiteY6" fmla="*/ 1981894 h 3576873"/>
                <a:gd name="connsiteX7" fmla="*/ 4055655 w 12151895"/>
                <a:gd name="connsiteY7" fmla="*/ 1267179 h 3576873"/>
                <a:gd name="connsiteX8" fmla="*/ 1089998 w 12151895"/>
                <a:gd name="connsiteY8" fmla="*/ 657178 h 3576873"/>
                <a:gd name="connsiteX9" fmla="*/ 539268 w 12151895"/>
                <a:gd name="connsiteY9" fmla="*/ 826000 h 3576873"/>
                <a:gd name="connsiteX10" fmla="*/ 0 w 12151895"/>
                <a:gd name="connsiteY10" fmla="*/ 1120837 h 3576873"/>
                <a:gd name="connsiteX11" fmla="*/ 0 w 12151895"/>
                <a:gd name="connsiteY11" fmla="*/ 0 h 3576873"/>
                <a:gd name="connsiteX12" fmla="*/ 12151895 w 12151895"/>
                <a:gd name="connsiteY12" fmla="*/ 0 h 3576873"/>
                <a:gd name="connsiteX13" fmla="*/ 12145563 w 12151895"/>
                <a:gd name="connsiteY13" fmla="*/ 2678166 h 3576873"/>
                <a:gd name="connsiteX14" fmla="*/ 12145563 w 12151895"/>
                <a:gd name="connsiteY14" fmla="*/ 2678546 h 3576873"/>
                <a:gd name="connsiteX0" fmla="*/ 12145563 w 12151895"/>
                <a:gd name="connsiteY0" fmla="*/ 2678546 h 3576873"/>
                <a:gd name="connsiteX1" fmla="*/ 12013342 w 12151895"/>
                <a:gd name="connsiteY1" fmla="*/ 2800698 h 3576873"/>
                <a:gd name="connsiteX2" fmla="*/ 11606611 w 12151895"/>
                <a:gd name="connsiteY2" fmla="*/ 3081034 h 3576873"/>
                <a:gd name="connsiteX3" fmla="*/ 9941124 w 12151895"/>
                <a:gd name="connsiteY3" fmla="*/ 3565147 h 3576873"/>
                <a:gd name="connsiteX4" fmla="*/ 7092490 w 12151895"/>
                <a:gd name="connsiteY4" fmla="*/ 3028602 h 3576873"/>
                <a:gd name="connsiteX5" fmla="*/ 6150987 w 12151895"/>
                <a:gd name="connsiteY5" fmla="*/ 2585966 h 3576873"/>
                <a:gd name="connsiteX6" fmla="*/ 4055655 w 12151895"/>
                <a:gd name="connsiteY6" fmla="*/ 1267179 h 3576873"/>
                <a:gd name="connsiteX7" fmla="*/ 1089998 w 12151895"/>
                <a:gd name="connsiteY7" fmla="*/ 657178 h 3576873"/>
                <a:gd name="connsiteX8" fmla="*/ 539268 w 12151895"/>
                <a:gd name="connsiteY8" fmla="*/ 826000 h 3576873"/>
                <a:gd name="connsiteX9" fmla="*/ 0 w 12151895"/>
                <a:gd name="connsiteY9" fmla="*/ 1120837 h 3576873"/>
                <a:gd name="connsiteX10" fmla="*/ 0 w 12151895"/>
                <a:gd name="connsiteY10" fmla="*/ 0 h 3576873"/>
                <a:gd name="connsiteX11" fmla="*/ 12151895 w 12151895"/>
                <a:gd name="connsiteY11" fmla="*/ 0 h 3576873"/>
                <a:gd name="connsiteX12" fmla="*/ 12145563 w 12151895"/>
                <a:gd name="connsiteY12" fmla="*/ 2678166 h 3576873"/>
                <a:gd name="connsiteX13" fmla="*/ 12145563 w 12151895"/>
                <a:gd name="connsiteY13" fmla="*/ 2678546 h 3576873"/>
                <a:gd name="connsiteX0" fmla="*/ 12145563 w 12151895"/>
                <a:gd name="connsiteY0" fmla="*/ 2678546 h 3576873"/>
                <a:gd name="connsiteX1" fmla="*/ 12013342 w 12151895"/>
                <a:gd name="connsiteY1" fmla="*/ 2800698 h 3576873"/>
                <a:gd name="connsiteX2" fmla="*/ 11606611 w 12151895"/>
                <a:gd name="connsiteY2" fmla="*/ 3081034 h 3576873"/>
                <a:gd name="connsiteX3" fmla="*/ 9941124 w 12151895"/>
                <a:gd name="connsiteY3" fmla="*/ 3565147 h 3576873"/>
                <a:gd name="connsiteX4" fmla="*/ 7092490 w 12151895"/>
                <a:gd name="connsiteY4" fmla="*/ 3028602 h 3576873"/>
                <a:gd name="connsiteX5" fmla="*/ 6150987 w 12151895"/>
                <a:gd name="connsiteY5" fmla="*/ 2585966 h 3576873"/>
                <a:gd name="connsiteX6" fmla="*/ 4055655 w 12151895"/>
                <a:gd name="connsiteY6" fmla="*/ 1267179 h 3576873"/>
                <a:gd name="connsiteX7" fmla="*/ 1089998 w 12151895"/>
                <a:gd name="connsiteY7" fmla="*/ 657178 h 3576873"/>
                <a:gd name="connsiteX8" fmla="*/ 539268 w 12151895"/>
                <a:gd name="connsiteY8" fmla="*/ 826000 h 3576873"/>
                <a:gd name="connsiteX9" fmla="*/ 0 w 12151895"/>
                <a:gd name="connsiteY9" fmla="*/ 1120837 h 3576873"/>
                <a:gd name="connsiteX10" fmla="*/ 0 w 12151895"/>
                <a:gd name="connsiteY10" fmla="*/ 0 h 3576873"/>
                <a:gd name="connsiteX11" fmla="*/ 12151895 w 12151895"/>
                <a:gd name="connsiteY11" fmla="*/ 0 h 3576873"/>
                <a:gd name="connsiteX12" fmla="*/ 12145563 w 12151895"/>
                <a:gd name="connsiteY12" fmla="*/ 2678166 h 3576873"/>
                <a:gd name="connsiteX13" fmla="*/ 12145563 w 12151895"/>
                <a:gd name="connsiteY13" fmla="*/ 2678546 h 3576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151895" h="3576873">
                  <a:moveTo>
                    <a:pt x="12145563" y="2678546"/>
                  </a:moveTo>
                  <a:cubicBezTo>
                    <a:pt x="12144486" y="2709068"/>
                    <a:pt x="12033226" y="2784044"/>
                    <a:pt x="12013342" y="2800698"/>
                  </a:cubicBezTo>
                  <a:cubicBezTo>
                    <a:pt x="11887073" y="2906513"/>
                    <a:pt x="11749407" y="2999030"/>
                    <a:pt x="11606611" y="3081034"/>
                  </a:cubicBezTo>
                  <a:cubicBezTo>
                    <a:pt x="11099955" y="3371882"/>
                    <a:pt x="10521742" y="3524430"/>
                    <a:pt x="9941124" y="3565147"/>
                  </a:cubicBezTo>
                  <a:cubicBezTo>
                    <a:pt x="8965806" y="3633600"/>
                    <a:pt x="7990171" y="3395565"/>
                    <a:pt x="7092490" y="3028602"/>
                  </a:cubicBezTo>
                  <a:cubicBezTo>
                    <a:pt x="6771309" y="2897394"/>
                    <a:pt x="6657126" y="2879536"/>
                    <a:pt x="6150987" y="2585966"/>
                  </a:cubicBezTo>
                  <a:cubicBezTo>
                    <a:pt x="5644848" y="2292396"/>
                    <a:pt x="4927658" y="1666131"/>
                    <a:pt x="4055655" y="1267179"/>
                  </a:cubicBezTo>
                  <a:cubicBezTo>
                    <a:pt x="3234807" y="891631"/>
                    <a:pt x="2110086" y="451058"/>
                    <a:pt x="1089998" y="657178"/>
                  </a:cubicBezTo>
                  <a:cubicBezTo>
                    <a:pt x="901482" y="695299"/>
                    <a:pt x="716702" y="751720"/>
                    <a:pt x="539268" y="826000"/>
                  </a:cubicBezTo>
                  <a:cubicBezTo>
                    <a:pt x="466635" y="856395"/>
                    <a:pt x="0" y="1041681"/>
                    <a:pt x="0" y="1120837"/>
                  </a:cubicBezTo>
                  <a:lnTo>
                    <a:pt x="0" y="0"/>
                  </a:lnTo>
                  <a:lnTo>
                    <a:pt x="12151895" y="0"/>
                  </a:lnTo>
                  <a:cubicBezTo>
                    <a:pt x="12151895" y="0"/>
                    <a:pt x="12145689" y="2638082"/>
                    <a:pt x="12145563" y="2678166"/>
                  </a:cubicBezTo>
                  <a:lnTo>
                    <a:pt x="12145563" y="2678546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  <a:alpha val="2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Aft>
                  <a:spcPts val="900"/>
                </a:spcAft>
                <a:buFont typeface="Arial" panose="020B0604020202020204" pitchFamily="34" charset="0"/>
                <a:buChar char="​"/>
              </a:pPr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B48EAE5-D7A8-165D-6543-104EEF860DCC}"/>
                </a:ext>
              </a:extLst>
            </p:cNvPr>
            <p:cNvSpPr/>
            <p:nvPr/>
          </p:nvSpPr>
          <p:spPr>
            <a:xfrm flipV="1">
              <a:off x="6412" y="5387276"/>
              <a:ext cx="12185589" cy="1531280"/>
            </a:xfrm>
            <a:custGeom>
              <a:avLst/>
              <a:gdLst>
                <a:gd name="connsiteX0" fmla="*/ 7890291 w 12185589"/>
                <a:gd name="connsiteY0" fmla="*/ 1530485 h 1531280"/>
                <a:gd name="connsiteX1" fmla="*/ 10095409 w 12185589"/>
                <a:gd name="connsiteY1" fmla="*/ 1360374 h 1531280"/>
                <a:gd name="connsiteX2" fmla="*/ 12078479 w 12185589"/>
                <a:gd name="connsiteY2" fmla="*/ 828486 h 1531280"/>
                <a:gd name="connsiteX3" fmla="*/ 12185589 w 12185589"/>
                <a:gd name="connsiteY3" fmla="*/ 785198 h 1531280"/>
                <a:gd name="connsiteX4" fmla="*/ 12185589 w 12185589"/>
                <a:gd name="connsiteY4" fmla="*/ 15701 h 1531280"/>
                <a:gd name="connsiteX5" fmla="*/ 11485993 w 12185589"/>
                <a:gd name="connsiteY5" fmla="*/ 17239 h 1531280"/>
                <a:gd name="connsiteX6" fmla="*/ 394364 w 12185589"/>
                <a:gd name="connsiteY6" fmla="*/ 42615 h 1531280"/>
                <a:gd name="connsiteX7" fmla="*/ 0 w 12185589"/>
                <a:gd name="connsiteY7" fmla="*/ 60269 h 1531280"/>
                <a:gd name="connsiteX8" fmla="*/ 0 w 12185589"/>
                <a:gd name="connsiteY8" fmla="*/ 688879 h 1531280"/>
                <a:gd name="connsiteX9" fmla="*/ 30053 w 12185589"/>
                <a:gd name="connsiteY9" fmla="*/ 660407 h 1531280"/>
                <a:gd name="connsiteX10" fmla="*/ 268772 w 12185589"/>
                <a:gd name="connsiteY10" fmla="*/ 551492 h 1531280"/>
                <a:gd name="connsiteX11" fmla="*/ 2848629 w 12185589"/>
                <a:gd name="connsiteY11" fmla="*/ 371254 h 1531280"/>
                <a:gd name="connsiteX12" fmla="*/ 5214942 w 12185589"/>
                <a:gd name="connsiteY12" fmla="*/ 936293 h 1531280"/>
                <a:gd name="connsiteX13" fmla="*/ 5805108 w 12185589"/>
                <a:gd name="connsiteY13" fmla="*/ 1142685 h 1531280"/>
                <a:gd name="connsiteX14" fmla="*/ 7609884 w 12185589"/>
                <a:gd name="connsiteY14" fmla="*/ 1521803 h 1531280"/>
                <a:gd name="connsiteX15" fmla="*/ 7890291 w 12185589"/>
                <a:gd name="connsiteY15" fmla="*/ 1530485 h 153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185589" h="1531280">
                  <a:moveTo>
                    <a:pt x="7890291" y="1530485"/>
                  </a:moveTo>
                  <a:cubicBezTo>
                    <a:pt x="8570872" y="1539489"/>
                    <a:pt x="9419339" y="1471343"/>
                    <a:pt x="10095409" y="1360374"/>
                  </a:cubicBezTo>
                  <a:cubicBezTo>
                    <a:pt x="10771478" y="1249404"/>
                    <a:pt x="11626538" y="999127"/>
                    <a:pt x="12078479" y="828486"/>
                  </a:cubicBezTo>
                  <a:lnTo>
                    <a:pt x="12185589" y="785198"/>
                  </a:lnTo>
                  <a:lnTo>
                    <a:pt x="12185589" y="15701"/>
                  </a:lnTo>
                  <a:lnTo>
                    <a:pt x="11485993" y="17239"/>
                  </a:lnTo>
                  <a:cubicBezTo>
                    <a:pt x="7683774" y="20659"/>
                    <a:pt x="2596722" y="-37570"/>
                    <a:pt x="394364" y="42615"/>
                  </a:cubicBezTo>
                  <a:lnTo>
                    <a:pt x="0" y="60269"/>
                  </a:lnTo>
                  <a:lnTo>
                    <a:pt x="0" y="688879"/>
                  </a:lnTo>
                  <a:lnTo>
                    <a:pt x="30053" y="660407"/>
                  </a:lnTo>
                  <a:cubicBezTo>
                    <a:pt x="96558" y="619811"/>
                    <a:pt x="233923" y="566671"/>
                    <a:pt x="268772" y="551492"/>
                  </a:cubicBezTo>
                  <a:cubicBezTo>
                    <a:pt x="1013700" y="226939"/>
                    <a:pt x="1997437" y="252937"/>
                    <a:pt x="2848629" y="371254"/>
                  </a:cubicBezTo>
                  <a:cubicBezTo>
                    <a:pt x="3675445" y="486184"/>
                    <a:pt x="4468300" y="692810"/>
                    <a:pt x="5214942" y="936293"/>
                  </a:cubicBezTo>
                  <a:cubicBezTo>
                    <a:pt x="5415156" y="1001561"/>
                    <a:pt x="5610481" y="1071461"/>
                    <a:pt x="5805108" y="1142685"/>
                  </a:cubicBezTo>
                  <a:cubicBezTo>
                    <a:pt x="6346395" y="1340749"/>
                    <a:pt x="6894834" y="1485522"/>
                    <a:pt x="7609884" y="1521803"/>
                  </a:cubicBezTo>
                  <a:cubicBezTo>
                    <a:pt x="7699265" y="1526338"/>
                    <a:pt x="7793065" y="1529199"/>
                    <a:pt x="7890291" y="1530485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  <a:alpha val="2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900"/>
                </a:spcAft>
                <a:buFont typeface="Arial" panose="020B0604020202020204" pitchFamily="34" charset="0"/>
                <a:buChar char="​"/>
              </a:pPr>
              <a:endParaRPr lang="en-US" sz="12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099652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etail Teal"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AFE76813-F547-42A0-BB51-870EE6FDF379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914400" y="696172"/>
            <a:ext cx="4890698" cy="223468"/>
          </a:xfrm>
        </p:spPr>
        <p:txBody>
          <a:bodyPr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600" b="1" kern="1200" dirty="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Section ##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FEF4E1E-2825-45FB-8D80-115D1EA0E25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0" y="1095467"/>
            <a:ext cx="4890698" cy="3383763"/>
          </a:xfrm>
        </p:spPr>
        <p:txBody>
          <a:bodyPr anchor="t">
            <a:no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kern="120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36A7A29-65AE-6EB2-E9BB-13AC2100B9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" y="4659564"/>
            <a:ext cx="12220259" cy="2258992"/>
            <a:chOff x="6412" y="4659564"/>
            <a:chExt cx="12185589" cy="2258992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B02FE04-02C6-7FD8-FA0D-130F1654B1A5}"/>
                </a:ext>
              </a:extLst>
            </p:cNvPr>
            <p:cNvSpPr/>
            <p:nvPr/>
          </p:nvSpPr>
          <p:spPr>
            <a:xfrm flipV="1">
              <a:off x="6412" y="4659564"/>
              <a:ext cx="12181652" cy="2198397"/>
            </a:xfrm>
            <a:custGeom>
              <a:avLst/>
              <a:gdLst>
                <a:gd name="connsiteX0" fmla="*/ 12145563 w 12151894"/>
                <a:gd name="connsiteY0" fmla="*/ 2678546 h 3576873"/>
                <a:gd name="connsiteX1" fmla="*/ 12013342 w 12151894"/>
                <a:gd name="connsiteY1" fmla="*/ 2800698 h 3576873"/>
                <a:gd name="connsiteX2" fmla="*/ 11606611 w 12151894"/>
                <a:gd name="connsiteY2" fmla="*/ 3081034 h 3576873"/>
                <a:gd name="connsiteX3" fmla="*/ 9941124 w 12151894"/>
                <a:gd name="connsiteY3" fmla="*/ 3565147 h 3576873"/>
                <a:gd name="connsiteX4" fmla="*/ 7092490 w 12151894"/>
                <a:gd name="connsiteY4" fmla="*/ 3028602 h 3576873"/>
                <a:gd name="connsiteX5" fmla="*/ 6150987 w 12151894"/>
                <a:gd name="connsiteY5" fmla="*/ 2585966 h 3576873"/>
                <a:gd name="connsiteX6" fmla="*/ 4959607 w 12151894"/>
                <a:gd name="connsiteY6" fmla="*/ 1842415 h 3576873"/>
                <a:gd name="connsiteX7" fmla="*/ 4055655 w 12151894"/>
                <a:gd name="connsiteY7" fmla="*/ 1267179 h 3576873"/>
                <a:gd name="connsiteX8" fmla="*/ 1089998 w 12151894"/>
                <a:gd name="connsiteY8" fmla="*/ 657178 h 3576873"/>
                <a:gd name="connsiteX9" fmla="*/ 539268 w 12151894"/>
                <a:gd name="connsiteY9" fmla="*/ 826000 h 3576873"/>
                <a:gd name="connsiteX10" fmla="*/ 0 w 12151894"/>
                <a:gd name="connsiteY10" fmla="*/ 1120837 h 3576873"/>
                <a:gd name="connsiteX11" fmla="*/ 0 w 12151894"/>
                <a:gd name="connsiteY11" fmla="*/ 0 h 3576873"/>
                <a:gd name="connsiteX12" fmla="*/ 12151895 w 12151894"/>
                <a:gd name="connsiteY12" fmla="*/ 0 h 3576873"/>
                <a:gd name="connsiteX13" fmla="*/ 12145563 w 12151894"/>
                <a:gd name="connsiteY13" fmla="*/ 2678166 h 3576873"/>
                <a:gd name="connsiteX14" fmla="*/ 12145563 w 12151894"/>
                <a:gd name="connsiteY14" fmla="*/ 2678546 h 3576873"/>
                <a:gd name="connsiteX0" fmla="*/ 12145563 w 12151895"/>
                <a:gd name="connsiteY0" fmla="*/ 2678546 h 3576873"/>
                <a:gd name="connsiteX1" fmla="*/ 12013342 w 12151895"/>
                <a:gd name="connsiteY1" fmla="*/ 2800698 h 3576873"/>
                <a:gd name="connsiteX2" fmla="*/ 11606611 w 12151895"/>
                <a:gd name="connsiteY2" fmla="*/ 3081034 h 3576873"/>
                <a:gd name="connsiteX3" fmla="*/ 9941124 w 12151895"/>
                <a:gd name="connsiteY3" fmla="*/ 3565147 h 3576873"/>
                <a:gd name="connsiteX4" fmla="*/ 7092490 w 12151895"/>
                <a:gd name="connsiteY4" fmla="*/ 3028602 h 3576873"/>
                <a:gd name="connsiteX5" fmla="*/ 6150987 w 12151895"/>
                <a:gd name="connsiteY5" fmla="*/ 2585966 h 3576873"/>
                <a:gd name="connsiteX6" fmla="*/ 5216154 w 12151895"/>
                <a:gd name="connsiteY6" fmla="*/ 1981894 h 3576873"/>
                <a:gd name="connsiteX7" fmla="*/ 4055655 w 12151895"/>
                <a:gd name="connsiteY7" fmla="*/ 1267179 h 3576873"/>
                <a:gd name="connsiteX8" fmla="*/ 1089998 w 12151895"/>
                <a:gd name="connsiteY8" fmla="*/ 657178 h 3576873"/>
                <a:gd name="connsiteX9" fmla="*/ 539268 w 12151895"/>
                <a:gd name="connsiteY9" fmla="*/ 826000 h 3576873"/>
                <a:gd name="connsiteX10" fmla="*/ 0 w 12151895"/>
                <a:gd name="connsiteY10" fmla="*/ 1120837 h 3576873"/>
                <a:gd name="connsiteX11" fmla="*/ 0 w 12151895"/>
                <a:gd name="connsiteY11" fmla="*/ 0 h 3576873"/>
                <a:gd name="connsiteX12" fmla="*/ 12151895 w 12151895"/>
                <a:gd name="connsiteY12" fmla="*/ 0 h 3576873"/>
                <a:gd name="connsiteX13" fmla="*/ 12145563 w 12151895"/>
                <a:gd name="connsiteY13" fmla="*/ 2678166 h 3576873"/>
                <a:gd name="connsiteX14" fmla="*/ 12145563 w 12151895"/>
                <a:gd name="connsiteY14" fmla="*/ 2678546 h 3576873"/>
                <a:gd name="connsiteX0" fmla="*/ 12145563 w 12151895"/>
                <a:gd name="connsiteY0" fmla="*/ 2678546 h 3576873"/>
                <a:gd name="connsiteX1" fmla="*/ 12013342 w 12151895"/>
                <a:gd name="connsiteY1" fmla="*/ 2800698 h 3576873"/>
                <a:gd name="connsiteX2" fmla="*/ 11606611 w 12151895"/>
                <a:gd name="connsiteY2" fmla="*/ 3081034 h 3576873"/>
                <a:gd name="connsiteX3" fmla="*/ 9941124 w 12151895"/>
                <a:gd name="connsiteY3" fmla="*/ 3565147 h 3576873"/>
                <a:gd name="connsiteX4" fmla="*/ 7092490 w 12151895"/>
                <a:gd name="connsiteY4" fmla="*/ 3028602 h 3576873"/>
                <a:gd name="connsiteX5" fmla="*/ 6150987 w 12151895"/>
                <a:gd name="connsiteY5" fmla="*/ 2585966 h 3576873"/>
                <a:gd name="connsiteX6" fmla="*/ 4055655 w 12151895"/>
                <a:gd name="connsiteY6" fmla="*/ 1267179 h 3576873"/>
                <a:gd name="connsiteX7" fmla="*/ 1089998 w 12151895"/>
                <a:gd name="connsiteY7" fmla="*/ 657178 h 3576873"/>
                <a:gd name="connsiteX8" fmla="*/ 539268 w 12151895"/>
                <a:gd name="connsiteY8" fmla="*/ 826000 h 3576873"/>
                <a:gd name="connsiteX9" fmla="*/ 0 w 12151895"/>
                <a:gd name="connsiteY9" fmla="*/ 1120837 h 3576873"/>
                <a:gd name="connsiteX10" fmla="*/ 0 w 12151895"/>
                <a:gd name="connsiteY10" fmla="*/ 0 h 3576873"/>
                <a:gd name="connsiteX11" fmla="*/ 12151895 w 12151895"/>
                <a:gd name="connsiteY11" fmla="*/ 0 h 3576873"/>
                <a:gd name="connsiteX12" fmla="*/ 12145563 w 12151895"/>
                <a:gd name="connsiteY12" fmla="*/ 2678166 h 3576873"/>
                <a:gd name="connsiteX13" fmla="*/ 12145563 w 12151895"/>
                <a:gd name="connsiteY13" fmla="*/ 2678546 h 3576873"/>
                <a:gd name="connsiteX0" fmla="*/ 12145563 w 12151895"/>
                <a:gd name="connsiteY0" fmla="*/ 2678546 h 3576873"/>
                <a:gd name="connsiteX1" fmla="*/ 12013342 w 12151895"/>
                <a:gd name="connsiteY1" fmla="*/ 2800698 h 3576873"/>
                <a:gd name="connsiteX2" fmla="*/ 11606611 w 12151895"/>
                <a:gd name="connsiteY2" fmla="*/ 3081034 h 3576873"/>
                <a:gd name="connsiteX3" fmla="*/ 9941124 w 12151895"/>
                <a:gd name="connsiteY3" fmla="*/ 3565147 h 3576873"/>
                <a:gd name="connsiteX4" fmla="*/ 7092490 w 12151895"/>
                <a:gd name="connsiteY4" fmla="*/ 3028602 h 3576873"/>
                <a:gd name="connsiteX5" fmla="*/ 6150987 w 12151895"/>
                <a:gd name="connsiteY5" fmla="*/ 2585966 h 3576873"/>
                <a:gd name="connsiteX6" fmla="*/ 4055655 w 12151895"/>
                <a:gd name="connsiteY6" fmla="*/ 1267179 h 3576873"/>
                <a:gd name="connsiteX7" fmla="*/ 1089998 w 12151895"/>
                <a:gd name="connsiteY7" fmla="*/ 657178 h 3576873"/>
                <a:gd name="connsiteX8" fmla="*/ 539268 w 12151895"/>
                <a:gd name="connsiteY8" fmla="*/ 826000 h 3576873"/>
                <a:gd name="connsiteX9" fmla="*/ 0 w 12151895"/>
                <a:gd name="connsiteY9" fmla="*/ 1120837 h 3576873"/>
                <a:gd name="connsiteX10" fmla="*/ 0 w 12151895"/>
                <a:gd name="connsiteY10" fmla="*/ 0 h 3576873"/>
                <a:gd name="connsiteX11" fmla="*/ 12151895 w 12151895"/>
                <a:gd name="connsiteY11" fmla="*/ 0 h 3576873"/>
                <a:gd name="connsiteX12" fmla="*/ 12145563 w 12151895"/>
                <a:gd name="connsiteY12" fmla="*/ 2678166 h 3576873"/>
                <a:gd name="connsiteX13" fmla="*/ 12145563 w 12151895"/>
                <a:gd name="connsiteY13" fmla="*/ 2678546 h 3576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151895" h="3576873">
                  <a:moveTo>
                    <a:pt x="12145563" y="2678546"/>
                  </a:moveTo>
                  <a:cubicBezTo>
                    <a:pt x="12144486" y="2709068"/>
                    <a:pt x="12033226" y="2784044"/>
                    <a:pt x="12013342" y="2800698"/>
                  </a:cubicBezTo>
                  <a:cubicBezTo>
                    <a:pt x="11887073" y="2906513"/>
                    <a:pt x="11749407" y="2999030"/>
                    <a:pt x="11606611" y="3081034"/>
                  </a:cubicBezTo>
                  <a:cubicBezTo>
                    <a:pt x="11099955" y="3371882"/>
                    <a:pt x="10521742" y="3524430"/>
                    <a:pt x="9941124" y="3565147"/>
                  </a:cubicBezTo>
                  <a:cubicBezTo>
                    <a:pt x="8965806" y="3633600"/>
                    <a:pt x="7990171" y="3395565"/>
                    <a:pt x="7092490" y="3028602"/>
                  </a:cubicBezTo>
                  <a:cubicBezTo>
                    <a:pt x="6771309" y="2897394"/>
                    <a:pt x="6657126" y="2879536"/>
                    <a:pt x="6150987" y="2585966"/>
                  </a:cubicBezTo>
                  <a:cubicBezTo>
                    <a:pt x="5644848" y="2292396"/>
                    <a:pt x="4927658" y="1666131"/>
                    <a:pt x="4055655" y="1267179"/>
                  </a:cubicBezTo>
                  <a:cubicBezTo>
                    <a:pt x="3234807" y="891631"/>
                    <a:pt x="2110086" y="451058"/>
                    <a:pt x="1089998" y="657178"/>
                  </a:cubicBezTo>
                  <a:cubicBezTo>
                    <a:pt x="901482" y="695299"/>
                    <a:pt x="716702" y="751720"/>
                    <a:pt x="539268" y="826000"/>
                  </a:cubicBezTo>
                  <a:cubicBezTo>
                    <a:pt x="466635" y="856395"/>
                    <a:pt x="0" y="1041681"/>
                    <a:pt x="0" y="1120837"/>
                  </a:cubicBezTo>
                  <a:lnTo>
                    <a:pt x="0" y="0"/>
                  </a:lnTo>
                  <a:lnTo>
                    <a:pt x="12151895" y="0"/>
                  </a:lnTo>
                  <a:cubicBezTo>
                    <a:pt x="12151895" y="0"/>
                    <a:pt x="12145689" y="2638082"/>
                    <a:pt x="12145563" y="2678166"/>
                  </a:cubicBezTo>
                  <a:lnTo>
                    <a:pt x="12145563" y="2678546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  <a:alpha val="2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Aft>
                  <a:spcPts val="900"/>
                </a:spcAft>
                <a:buFont typeface="Arial" panose="020B0604020202020204" pitchFamily="34" charset="0"/>
                <a:buChar char="​"/>
              </a:pPr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6C2505A-C6D5-738F-A320-F63EBA0AA02F}"/>
                </a:ext>
              </a:extLst>
            </p:cNvPr>
            <p:cNvSpPr/>
            <p:nvPr/>
          </p:nvSpPr>
          <p:spPr>
            <a:xfrm flipV="1">
              <a:off x="6412" y="5387276"/>
              <a:ext cx="12185589" cy="1531280"/>
            </a:xfrm>
            <a:custGeom>
              <a:avLst/>
              <a:gdLst>
                <a:gd name="connsiteX0" fmla="*/ 7890291 w 12185589"/>
                <a:gd name="connsiteY0" fmla="*/ 1530485 h 1531280"/>
                <a:gd name="connsiteX1" fmla="*/ 10095409 w 12185589"/>
                <a:gd name="connsiteY1" fmla="*/ 1360374 h 1531280"/>
                <a:gd name="connsiteX2" fmla="*/ 12078479 w 12185589"/>
                <a:gd name="connsiteY2" fmla="*/ 828486 h 1531280"/>
                <a:gd name="connsiteX3" fmla="*/ 12185589 w 12185589"/>
                <a:gd name="connsiteY3" fmla="*/ 785198 h 1531280"/>
                <a:gd name="connsiteX4" fmla="*/ 12185589 w 12185589"/>
                <a:gd name="connsiteY4" fmla="*/ 15701 h 1531280"/>
                <a:gd name="connsiteX5" fmla="*/ 11485993 w 12185589"/>
                <a:gd name="connsiteY5" fmla="*/ 17239 h 1531280"/>
                <a:gd name="connsiteX6" fmla="*/ 394364 w 12185589"/>
                <a:gd name="connsiteY6" fmla="*/ 42615 h 1531280"/>
                <a:gd name="connsiteX7" fmla="*/ 0 w 12185589"/>
                <a:gd name="connsiteY7" fmla="*/ 60269 h 1531280"/>
                <a:gd name="connsiteX8" fmla="*/ 0 w 12185589"/>
                <a:gd name="connsiteY8" fmla="*/ 688879 h 1531280"/>
                <a:gd name="connsiteX9" fmla="*/ 30053 w 12185589"/>
                <a:gd name="connsiteY9" fmla="*/ 660407 h 1531280"/>
                <a:gd name="connsiteX10" fmla="*/ 268772 w 12185589"/>
                <a:gd name="connsiteY10" fmla="*/ 551492 h 1531280"/>
                <a:gd name="connsiteX11" fmla="*/ 2848629 w 12185589"/>
                <a:gd name="connsiteY11" fmla="*/ 371254 h 1531280"/>
                <a:gd name="connsiteX12" fmla="*/ 5214942 w 12185589"/>
                <a:gd name="connsiteY12" fmla="*/ 936293 h 1531280"/>
                <a:gd name="connsiteX13" fmla="*/ 5805108 w 12185589"/>
                <a:gd name="connsiteY13" fmla="*/ 1142685 h 1531280"/>
                <a:gd name="connsiteX14" fmla="*/ 7609884 w 12185589"/>
                <a:gd name="connsiteY14" fmla="*/ 1521803 h 1531280"/>
                <a:gd name="connsiteX15" fmla="*/ 7890291 w 12185589"/>
                <a:gd name="connsiteY15" fmla="*/ 1530485 h 153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185589" h="1531280">
                  <a:moveTo>
                    <a:pt x="7890291" y="1530485"/>
                  </a:moveTo>
                  <a:cubicBezTo>
                    <a:pt x="8570872" y="1539489"/>
                    <a:pt x="9419339" y="1471343"/>
                    <a:pt x="10095409" y="1360374"/>
                  </a:cubicBezTo>
                  <a:cubicBezTo>
                    <a:pt x="10771478" y="1249404"/>
                    <a:pt x="11626538" y="999127"/>
                    <a:pt x="12078479" y="828486"/>
                  </a:cubicBezTo>
                  <a:lnTo>
                    <a:pt x="12185589" y="785198"/>
                  </a:lnTo>
                  <a:lnTo>
                    <a:pt x="12185589" y="15701"/>
                  </a:lnTo>
                  <a:lnTo>
                    <a:pt x="11485993" y="17239"/>
                  </a:lnTo>
                  <a:cubicBezTo>
                    <a:pt x="7683774" y="20659"/>
                    <a:pt x="2596722" y="-37570"/>
                    <a:pt x="394364" y="42615"/>
                  </a:cubicBezTo>
                  <a:lnTo>
                    <a:pt x="0" y="60269"/>
                  </a:lnTo>
                  <a:lnTo>
                    <a:pt x="0" y="688879"/>
                  </a:lnTo>
                  <a:lnTo>
                    <a:pt x="30053" y="660407"/>
                  </a:lnTo>
                  <a:cubicBezTo>
                    <a:pt x="96558" y="619811"/>
                    <a:pt x="233923" y="566671"/>
                    <a:pt x="268772" y="551492"/>
                  </a:cubicBezTo>
                  <a:cubicBezTo>
                    <a:pt x="1013700" y="226939"/>
                    <a:pt x="1997437" y="252937"/>
                    <a:pt x="2848629" y="371254"/>
                  </a:cubicBezTo>
                  <a:cubicBezTo>
                    <a:pt x="3675445" y="486184"/>
                    <a:pt x="4468300" y="692810"/>
                    <a:pt x="5214942" y="936293"/>
                  </a:cubicBezTo>
                  <a:cubicBezTo>
                    <a:pt x="5415156" y="1001561"/>
                    <a:pt x="5610481" y="1071461"/>
                    <a:pt x="5805108" y="1142685"/>
                  </a:cubicBezTo>
                  <a:cubicBezTo>
                    <a:pt x="6346395" y="1340749"/>
                    <a:pt x="6894834" y="1485522"/>
                    <a:pt x="7609884" y="1521803"/>
                  </a:cubicBezTo>
                  <a:cubicBezTo>
                    <a:pt x="7699265" y="1526338"/>
                    <a:pt x="7793065" y="1529199"/>
                    <a:pt x="7890291" y="1530485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  <a:alpha val="2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900"/>
                </a:spcAft>
                <a:buFont typeface="Arial" panose="020B0604020202020204" pitchFamily="34" charset="0"/>
                <a:buChar char="​"/>
              </a:pPr>
              <a:endParaRPr lang="en-US" sz="12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0F4DBFCD-266B-4AD6-CB22-4D943F1BDE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9938" y="696173"/>
            <a:ext cx="6092062" cy="5476028"/>
          </a:xfrm>
          <a:prstGeom prst="rect">
            <a:avLst/>
          </a:prstGeom>
          <a:solidFill>
            <a:schemeClr val="bg1"/>
          </a:solidFill>
          <a:ln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>
              <a:spcAft>
                <a:spcPts val="900"/>
              </a:spcAft>
              <a:buFont typeface="Arial" panose="020B0604020202020204" pitchFamily="34" charset="0"/>
              <a:buChar char="​"/>
            </a:pPr>
            <a:endParaRPr lang="en-US" sz="1600" b="1" baseline="0" dirty="0">
              <a:solidFill>
                <a:schemeClr val="tx1"/>
              </a:solidFill>
            </a:endParaRP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AE44BDF1-463B-86C3-15F5-211DC7779C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1696" y="1380363"/>
            <a:ext cx="4572000" cy="3941064"/>
          </a:xfrm>
        </p:spPr>
        <p:txBody>
          <a:bodyPr vert="horz" lIns="0" tIns="0" rIns="0" bIns="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lnSpc>
                <a:spcPct val="110000"/>
              </a:lnSpc>
              <a:defRPr lang="en-US" dirty="0"/>
            </a:lvl3pPr>
            <a:lvl4pPr>
              <a:defRPr lang="en-US" dirty="0"/>
            </a:lvl4pPr>
            <a:lvl5pPr>
              <a:defRPr lang="en-US" dirty="0"/>
            </a:lvl5pPr>
          </a:lstStyle>
          <a:p>
            <a:pPr lvl="0"/>
            <a:r>
              <a:rPr lang="en-US" dirty="0"/>
              <a:t>Click to edit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5B7841D-E6DF-51CE-987F-F16D16C69A7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6711696" y="5897713"/>
            <a:ext cx="4896482" cy="111056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1149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etail Matcha"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F573EDD8-2FD7-CFE0-1DC2-90CC408BCC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" y="4659564"/>
            <a:ext cx="12226314" cy="2258992"/>
            <a:chOff x="6412" y="4659564"/>
            <a:chExt cx="12185589" cy="2258992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F2B83B6-EE3E-D569-3B6B-980F45BF06B8}"/>
                </a:ext>
              </a:extLst>
            </p:cNvPr>
            <p:cNvSpPr/>
            <p:nvPr/>
          </p:nvSpPr>
          <p:spPr>
            <a:xfrm flipV="1">
              <a:off x="6412" y="4659564"/>
              <a:ext cx="12181652" cy="2198397"/>
            </a:xfrm>
            <a:custGeom>
              <a:avLst/>
              <a:gdLst>
                <a:gd name="connsiteX0" fmla="*/ 12145563 w 12151894"/>
                <a:gd name="connsiteY0" fmla="*/ 2678546 h 3576873"/>
                <a:gd name="connsiteX1" fmla="*/ 12013342 w 12151894"/>
                <a:gd name="connsiteY1" fmla="*/ 2800698 h 3576873"/>
                <a:gd name="connsiteX2" fmla="*/ 11606611 w 12151894"/>
                <a:gd name="connsiteY2" fmla="*/ 3081034 h 3576873"/>
                <a:gd name="connsiteX3" fmla="*/ 9941124 w 12151894"/>
                <a:gd name="connsiteY3" fmla="*/ 3565147 h 3576873"/>
                <a:gd name="connsiteX4" fmla="*/ 7092490 w 12151894"/>
                <a:gd name="connsiteY4" fmla="*/ 3028602 h 3576873"/>
                <a:gd name="connsiteX5" fmla="*/ 6150987 w 12151894"/>
                <a:gd name="connsiteY5" fmla="*/ 2585966 h 3576873"/>
                <a:gd name="connsiteX6" fmla="*/ 4959607 w 12151894"/>
                <a:gd name="connsiteY6" fmla="*/ 1842415 h 3576873"/>
                <a:gd name="connsiteX7" fmla="*/ 4055655 w 12151894"/>
                <a:gd name="connsiteY7" fmla="*/ 1267179 h 3576873"/>
                <a:gd name="connsiteX8" fmla="*/ 1089998 w 12151894"/>
                <a:gd name="connsiteY8" fmla="*/ 657178 h 3576873"/>
                <a:gd name="connsiteX9" fmla="*/ 539268 w 12151894"/>
                <a:gd name="connsiteY9" fmla="*/ 826000 h 3576873"/>
                <a:gd name="connsiteX10" fmla="*/ 0 w 12151894"/>
                <a:gd name="connsiteY10" fmla="*/ 1120837 h 3576873"/>
                <a:gd name="connsiteX11" fmla="*/ 0 w 12151894"/>
                <a:gd name="connsiteY11" fmla="*/ 0 h 3576873"/>
                <a:gd name="connsiteX12" fmla="*/ 12151895 w 12151894"/>
                <a:gd name="connsiteY12" fmla="*/ 0 h 3576873"/>
                <a:gd name="connsiteX13" fmla="*/ 12145563 w 12151894"/>
                <a:gd name="connsiteY13" fmla="*/ 2678166 h 3576873"/>
                <a:gd name="connsiteX14" fmla="*/ 12145563 w 12151894"/>
                <a:gd name="connsiteY14" fmla="*/ 2678546 h 3576873"/>
                <a:gd name="connsiteX0" fmla="*/ 12145563 w 12151895"/>
                <a:gd name="connsiteY0" fmla="*/ 2678546 h 3576873"/>
                <a:gd name="connsiteX1" fmla="*/ 12013342 w 12151895"/>
                <a:gd name="connsiteY1" fmla="*/ 2800698 h 3576873"/>
                <a:gd name="connsiteX2" fmla="*/ 11606611 w 12151895"/>
                <a:gd name="connsiteY2" fmla="*/ 3081034 h 3576873"/>
                <a:gd name="connsiteX3" fmla="*/ 9941124 w 12151895"/>
                <a:gd name="connsiteY3" fmla="*/ 3565147 h 3576873"/>
                <a:gd name="connsiteX4" fmla="*/ 7092490 w 12151895"/>
                <a:gd name="connsiteY4" fmla="*/ 3028602 h 3576873"/>
                <a:gd name="connsiteX5" fmla="*/ 6150987 w 12151895"/>
                <a:gd name="connsiteY5" fmla="*/ 2585966 h 3576873"/>
                <a:gd name="connsiteX6" fmla="*/ 5216154 w 12151895"/>
                <a:gd name="connsiteY6" fmla="*/ 1981894 h 3576873"/>
                <a:gd name="connsiteX7" fmla="*/ 4055655 w 12151895"/>
                <a:gd name="connsiteY7" fmla="*/ 1267179 h 3576873"/>
                <a:gd name="connsiteX8" fmla="*/ 1089998 w 12151895"/>
                <a:gd name="connsiteY8" fmla="*/ 657178 h 3576873"/>
                <a:gd name="connsiteX9" fmla="*/ 539268 w 12151895"/>
                <a:gd name="connsiteY9" fmla="*/ 826000 h 3576873"/>
                <a:gd name="connsiteX10" fmla="*/ 0 w 12151895"/>
                <a:gd name="connsiteY10" fmla="*/ 1120837 h 3576873"/>
                <a:gd name="connsiteX11" fmla="*/ 0 w 12151895"/>
                <a:gd name="connsiteY11" fmla="*/ 0 h 3576873"/>
                <a:gd name="connsiteX12" fmla="*/ 12151895 w 12151895"/>
                <a:gd name="connsiteY12" fmla="*/ 0 h 3576873"/>
                <a:gd name="connsiteX13" fmla="*/ 12145563 w 12151895"/>
                <a:gd name="connsiteY13" fmla="*/ 2678166 h 3576873"/>
                <a:gd name="connsiteX14" fmla="*/ 12145563 w 12151895"/>
                <a:gd name="connsiteY14" fmla="*/ 2678546 h 3576873"/>
                <a:gd name="connsiteX0" fmla="*/ 12145563 w 12151895"/>
                <a:gd name="connsiteY0" fmla="*/ 2678546 h 3576873"/>
                <a:gd name="connsiteX1" fmla="*/ 12013342 w 12151895"/>
                <a:gd name="connsiteY1" fmla="*/ 2800698 h 3576873"/>
                <a:gd name="connsiteX2" fmla="*/ 11606611 w 12151895"/>
                <a:gd name="connsiteY2" fmla="*/ 3081034 h 3576873"/>
                <a:gd name="connsiteX3" fmla="*/ 9941124 w 12151895"/>
                <a:gd name="connsiteY3" fmla="*/ 3565147 h 3576873"/>
                <a:gd name="connsiteX4" fmla="*/ 7092490 w 12151895"/>
                <a:gd name="connsiteY4" fmla="*/ 3028602 h 3576873"/>
                <a:gd name="connsiteX5" fmla="*/ 6150987 w 12151895"/>
                <a:gd name="connsiteY5" fmla="*/ 2585966 h 3576873"/>
                <a:gd name="connsiteX6" fmla="*/ 4055655 w 12151895"/>
                <a:gd name="connsiteY6" fmla="*/ 1267179 h 3576873"/>
                <a:gd name="connsiteX7" fmla="*/ 1089998 w 12151895"/>
                <a:gd name="connsiteY7" fmla="*/ 657178 h 3576873"/>
                <a:gd name="connsiteX8" fmla="*/ 539268 w 12151895"/>
                <a:gd name="connsiteY8" fmla="*/ 826000 h 3576873"/>
                <a:gd name="connsiteX9" fmla="*/ 0 w 12151895"/>
                <a:gd name="connsiteY9" fmla="*/ 1120837 h 3576873"/>
                <a:gd name="connsiteX10" fmla="*/ 0 w 12151895"/>
                <a:gd name="connsiteY10" fmla="*/ 0 h 3576873"/>
                <a:gd name="connsiteX11" fmla="*/ 12151895 w 12151895"/>
                <a:gd name="connsiteY11" fmla="*/ 0 h 3576873"/>
                <a:gd name="connsiteX12" fmla="*/ 12145563 w 12151895"/>
                <a:gd name="connsiteY12" fmla="*/ 2678166 h 3576873"/>
                <a:gd name="connsiteX13" fmla="*/ 12145563 w 12151895"/>
                <a:gd name="connsiteY13" fmla="*/ 2678546 h 3576873"/>
                <a:gd name="connsiteX0" fmla="*/ 12145563 w 12151895"/>
                <a:gd name="connsiteY0" fmla="*/ 2678546 h 3576873"/>
                <a:gd name="connsiteX1" fmla="*/ 12013342 w 12151895"/>
                <a:gd name="connsiteY1" fmla="*/ 2800698 h 3576873"/>
                <a:gd name="connsiteX2" fmla="*/ 11606611 w 12151895"/>
                <a:gd name="connsiteY2" fmla="*/ 3081034 h 3576873"/>
                <a:gd name="connsiteX3" fmla="*/ 9941124 w 12151895"/>
                <a:gd name="connsiteY3" fmla="*/ 3565147 h 3576873"/>
                <a:gd name="connsiteX4" fmla="*/ 7092490 w 12151895"/>
                <a:gd name="connsiteY4" fmla="*/ 3028602 h 3576873"/>
                <a:gd name="connsiteX5" fmla="*/ 6150987 w 12151895"/>
                <a:gd name="connsiteY5" fmla="*/ 2585966 h 3576873"/>
                <a:gd name="connsiteX6" fmla="*/ 4055655 w 12151895"/>
                <a:gd name="connsiteY6" fmla="*/ 1267179 h 3576873"/>
                <a:gd name="connsiteX7" fmla="*/ 1089998 w 12151895"/>
                <a:gd name="connsiteY7" fmla="*/ 657178 h 3576873"/>
                <a:gd name="connsiteX8" fmla="*/ 539268 w 12151895"/>
                <a:gd name="connsiteY8" fmla="*/ 826000 h 3576873"/>
                <a:gd name="connsiteX9" fmla="*/ 0 w 12151895"/>
                <a:gd name="connsiteY9" fmla="*/ 1120837 h 3576873"/>
                <a:gd name="connsiteX10" fmla="*/ 0 w 12151895"/>
                <a:gd name="connsiteY10" fmla="*/ 0 h 3576873"/>
                <a:gd name="connsiteX11" fmla="*/ 12151895 w 12151895"/>
                <a:gd name="connsiteY11" fmla="*/ 0 h 3576873"/>
                <a:gd name="connsiteX12" fmla="*/ 12145563 w 12151895"/>
                <a:gd name="connsiteY12" fmla="*/ 2678166 h 3576873"/>
                <a:gd name="connsiteX13" fmla="*/ 12145563 w 12151895"/>
                <a:gd name="connsiteY13" fmla="*/ 2678546 h 3576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151895" h="3576873">
                  <a:moveTo>
                    <a:pt x="12145563" y="2678546"/>
                  </a:moveTo>
                  <a:cubicBezTo>
                    <a:pt x="12144486" y="2709068"/>
                    <a:pt x="12033226" y="2784044"/>
                    <a:pt x="12013342" y="2800698"/>
                  </a:cubicBezTo>
                  <a:cubicBezTo>
                    <a:pt x="11887073" y="2906513"/>
                    <a:pt x="11749407" y="2999030"/>
                    <a:pt x="11606611" y="3081034"/>
                  </a:cubicBezTo>
                  <a:cubicBezTo>
                    <a:pt x="11099955" y="3371882"/>
                    <a:pt x="10521742" y="3524430"/>
                    <a:pt x="9941124" y="3565147"/>
                  </a:cubicBezTo>
                  <a:cubicBezTo>
                    <a:pt x="8965806" y="3633600"/>
                    <a:pt x="7990171" y="3395565"/>
                    <a:pt x="7092490" y="3028602"/>
                  </a:cubicBezTo>
                  <a:cubicBezTo>
                    <a:pt x="6771309" y="2897394"/>
                    <a:pt x="6657126" y="2879536"/>
                    <a:pt x="6150987" y="2585966"/>
                  </a:cubicBezTo>
                  <a:cubicBezTo>
                    <a:pt x="5644848" y="2292396"/>
                    <a:pt x="4927658" y="1666131"/>
                    <a:pt x="4055655" y="1267179"/>
                  </a:cubicBezTo>
                  <a:cubicBezTo>
                    <a:pt x="3234807" y="891631"/>
                    <a:pt x="2110086" y="451058"/>
                    <a:pt x="1089998" y="657178"/>
                  </a:cubicBezTo>
                  <a:cubicBezTo>
                    <a:pt x="901482" y="695299"/>
                    <a:pt x="716702" y="751720"/>
                    <a:pt x="539268" y="826000"/>
                  </a:cubicBezTo>
                  <a:cubicBezTo>
                    <a:pt x="466635" y="856395"/>
                    <a:pt x="0" y="1041681"/>
                    <a:pt x="0" y="1120837"/>
                  </a:cubicBezTo>
                  <a:lnTo>
                    <a:pt x="0" y="0"/>
                  </a:lnTo>
                  <a:lnTo>
                    <a:pt x="12151895" y="0"/>
                  </a:lnTo>
                  <a:cubicBezTo>
                    <a:pt x="12151895" y="0"/>
                    <a:pt x="12145689" y="2638082"/>
                    <a:pt x="12145563" y="2678166"/>
                  </a:cubicBezTo>
                  <a:lnTo>
                    <a:pt x="12145563" y="2678546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2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Aft>
                  <a:spcPts val="900"/>
                </a:spcAft>
                <a:buFont typeface="Arial" panose="020B0604020202020204" pitchFamily="34" charset="0"/>
                <a:buChar char="​"/>
              </a:pPr>
              <a:endParaRPr lang="en-US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B0159B6-E8DD-2AFA-6540-D7C919405857}"/>
                </a:ext>
              </a:extLst>
            </p:cNvPr>
            <p:cNvSpPr/>
            <p:nvPr/>
          </p:nvSpPr>
          <p:spPr>
            <a:xfrm flipV="1">
              <a:off x="6412" y="5387276"/>
              <a:ext cx="12185589" cy="1531280"/>
            </a:xfrm>
            <a:custGeom>
              <a:avLst/>
              <a:gdLst>
                <a:gd name="connsiteX0" fmla="*/ 7890291 w 12185589"/>
                <a:gd name="connsiteY0" fmla="*/ 1530485 h 1531280"/>
                <a:gd name="connsiteX1" fmla="*/ 10095409 w 12185589"/>
                <a:gd name="connsiteY1" fmla="*/ 1360374 h 1531280"/>
                <a:gd name="connsiteX2" fmla="*/ 12078479 w 12185589"/>
                <a:gd name="connsiteY2" fmla="*/ 828486 h 1531280"/>
                <a:gd name="connsiteX3" fmla="*/ 12185589 w 12185589"/>
                <a:gd name="connsiteY3" fmla="*/ 785198 h 1531280"/>
                <a:gd name="connsiteX4" fmla="*/ 12185589 w 12185589"/>
                <a:gd name="connsiteY4" fmla="*/ 15701 h 1531280"/>
                <a:gd name="connsiteX5" fmla="*/ 11485993 w 12185589"/>
                <a:gd name="connsiteY5" fmla="*/ 17239 h 1531280"/>
                <a:gd name="connsiteX6" fmla="*/ 394364 w 12185589"/>
                <a:gd name="connsiteY6" fmla="*/ 42615 h 1531280"/>
                <a:gd name="connsiteX7" fmla="*/ 0 w 12185589"/>
                <a:gd name="connsiteY7" fmla="*/ 60269 h 1531280"/>
                <a:gd name="connsiteX8" fmla="*/ 0 w 12185589"/>
                <a:gd name="connsiteY8" fmla="*/ 688879 h 1531280"/>
                <a:gd name="connsiteX9" fmla="*/ 30053 w 12185589"/>
                <a:gd name="connsiteY9" fmla="*/ 660407 h 1531280"/>
                <a:gd name="connsiteX10" fmla="*/ 268772 w 12185589"/>
                <a:gd name="connsiteY10" fmla="*/ 551492 h 1531280"/>
                <a:gd name="connsiteX11" fmla="*/ 2848629 w 12185589"/>
                <a:gd name="connsiteY11" fmla="*/ 371254 h 1531280"/>
                <a:gd name="connsiteX12" fmla="*/ 5214942 w 12185589"/>
                <a:gd name="connsiteY12" fmla="*/ 936293 h 1531280"/>
                <a:gd name="connsiteX13" fmla="*/ 5805108 w 12185589"/>
                <a:gd name="connsiteY13" fmla="*/ 1142685 h 1531280"/>
                <a:gd name="connsiteX14" fmla="*/ 7609884 w 12185589"/>
                <a:gd name="connsiteY14" fmla="*/ 1521803 h 1531280"/>
                <a:gd name="connsiteX15" fmla="*/ 7890291 w 12185589"/>
                <a:gd name="connsiteY15" fmla="*/ 1530485 h 153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185589" h="1531280">
                  <a:moveTo>
                    <a:pt x="7890291" y="1530485"/>
                  </a:moveTo>
                  <a:cubicBezTo>
                    <a:pt x="8570872" y="1539489"/>
                    <a:pt x="9419339" y="1471343"/>
                    <a:pt x="10095409" y="1360374"/>
                  </a:cubicBezTo>
                  <a:cubicBezTo>
                    <a:pt x="10771478" y="1249404"/>
                    <a:pt x="11626538" y="999127"/>
                    <a:pt x="12078479" y="828486"/>
                  </a:cubicBezTo>
                  <a:lnTo>
                    <a:pt x="12185589" y="785198"/>
                  </a:lnTo>
                  <a:lnTo>
                    <a:pt x="12185589" y="15701"/>
                  </a:lnTo>
                  <a:lnTo>
                    <a:pt x="11485993" y="17239"/>
                  </a:lnTo>
                  <a:cubicBezTo>
                    <a:pt x="7683774" y="20659"/>
                    <a:pt x="2596722" y="-37570"/>
                    <a:pt x="394364" y="42615"/>
                  </a:cubicBezTo>
                  <a:lnTo>
                    <a:pt x="0" y="60269"/>
                  </a:lnTo>
                  <a:lnTo>
                    <a:pt x="0" y="688879"/>
                  </a:lnTo>
                  <a:lnTo>
                    <a:pt x="30053" y="660407"/>
                  </a:lnTo>
                  <a:cubicBezTo>
                    <a:pt x="96558" y="619811"/>
                    <a:pt x="233923" y="566671"/>
                    <a:pt x="268772" y="551492"/>
                  </a:cubicBezTo>
                  <a:cubicBezTo>
                    <a:pt x="1013700" y="226939"/>
                    <a:pt x="1997437" y="252937"/>
                    <a:pt x="2848629" y="371254"/>
                  </a:cubicBezTo>
                  <a:cubicBezTo>
                    <a:pt x="3675445" y="486184"/>
                    <a:pt x="4468300" y="692810"/>
                    <a:pt x="5214942" y="936293"/>
                  </a:cubicBezTo>
                  <a:cubicBezTo>
                    <a:pt x="5415156" y="1001561"/>
                    <a:pt x="5610481" y="1071461"/>
                    <a:pt x="5805108" y="1142685"/>
                  </a:cubicBezTo>
                  <a:cubicBezTo>
                    <a:pt x="6346395" y="1340749"/>
                    <a:pt x="6894834" y="1485522"/>
                    <a:pt x="7609884" y="1521803"/>
                  </a:cubicBezTo>
                  <a:cubicBezTo>
                    <a:pt x="7699265" y="1526338"/>
                    <a:pt x="7793065" y="1529199"/>
                    <a:pt x="7890291" y="1530485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2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900"/>
                </a:spcAft>
                <a:buFont typeface="Arial" panose="020B0604020202020204" pitchFamily="34" charset="0"/>
                <a:buChar char="​"/>
              </a:pPr>
              <a:endParaRPr lang="en-US" sz="12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6AF70C88-5EE9-457F-A47F-79CD005034C6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914400" y="696172"/>
            <a:ext cx="4890698" cy="223468"/>
          </a:xfrm>
        </p:spPr>
        <p:txBody>
          <a:bodyPr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600" b="1" kern="1200" dirty="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Section ##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FEF4E1E-2825-45FB-8D80-115D1EA0E25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0" y="1095467"/>
            <a:ext cx="4890699" cy="3364992"/>
          </a:xfrm>
        </p:spPr>
        <p:txBody>
          <a:bodyPr anchor="t">
            <a:no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kern="120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42A9C09-9E20-FBCE-24AB-2E7AA92D87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9938" y="696173"/>
            <a:ext cx="6092062" cy="5476028"/>
          </a:xfrm>
          <a:prstGeom prst="rect">
            <a:avLst/>
          </a:prstGeom>
          <a:solidFill>
            <a:schemeClr val="bg1"/>
          </a:solidFill>
          <a:ln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>
              <a:spcAft>
                <a:spcPts val="900"/>
              </a:spcAft>
              <a:buFont typeface="Arial" panose="020B0604020202020204" pitchFamily="34" charset="0"/>
              <a:buChar char="​"/>
            </a:pPr>
            <a:endParaRPr lang="en-US" sz="1600" b="1" baseline="0" dirty="0">
              <a:solidFill>
                <a:schemeClr val="tx1"/>
              </a:solidFill>
            </a:endParaRP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582B6A11-2F9D-3C03-8B49-379661C7AC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1696" y="1380363"/>
            <a:ext cx="4572000" cy="3941064"/>
          </a:xfrm>
        </p:spPr>
        <p:txBody>
          <a:bodyPr vert="horz" lIns="0" tIns="0" rIns="0" bIns="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lnSpc>
                <a:spcPct val="110000"/>
              </a:lnSpc>
              <a:defRPr lang="en-US" dirty="0"/>
            </a:lvl3pPr>
            <a:lvl4pPr>
              <a:defRPr lang="en-US" dirty="0"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 lang="en-US" dirty="0"/>
            </a:lvl5pPr>
          </a:lstStyle>
          <a:p>
            <a:pPr lvl="0"/>
            <a:r>
              <a:rPr lang="en-US" dirty="0"/>
              <a:t>Click to edit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Footer Placeholder 1">
            <a:extLst>
              <a:ext uri="{FF2B5EF4-FFF2-40B4-BE49-F238E27FC236}">
                <a16:creationId xmlns:a16="http://schemas.microsoft.com/office/drawing/2014/main" id="{7D78B250-91F7-D0F5-99AF-EE0D51265D1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6711696" y="5897713"/>
            <a:ext cx="4896482" cy="111056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4855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etail Azur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5C14EC9F-E454-C394-B955-FF92FF6D0D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" y="4659564"/>
            <a:ext cx="12226314" cy="2258992"/>
            <a:chOff x="6412" y="4659564"/>
            <a:chExt cx="12185589" cy="2258992"/>
          </a:xfrm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85A0E6C-D87D-988F-BA49-FA997D74E30E}"/>
                </a:ext>
              </a:extLst>
            </p:cNvPr>
            <p:cNvSpPr/>
            <p:nvPr/>
          </p:nvSpPr>
          <p:spPr>
            <a:xfrm flipV="1">
              <a:off x="6412" y="4659564"/>
              <a:ext cx="12181652" cy="2198397"/>
            </a:xfrm>
            <a:custGeom>
              <a:avLst/>
              <a:gdLst>
                <a:gd name="connsiteX0" fmla="*/ 12145563 w 12151894"/>
                <a:gd name="connsiteY0" fmla="*/ 2678546 h 3576873"/>
                <a:gd name="connsiteX1" fmla="*/ 12013342 w 12151894"/>
                <a:gd name="connsiteY1" fmla="*/ 2800698 h 3576873"/>
                <a:gd name="connsiteX2" fmla="*/ 11606611 w 12151894"/>
                <a:gd name="connsiteY2" fmla="*/ 3081034 h 3576873"/>
                <a:gd name="connsiteX3" fmla="*/ 9941124 w 12151894"/>
                <a:gd name="connsiteY3" fmla="*/ 3565147 h 3576873"/>
                <a:gd name="connsiteX4" fmla="*/ 7092490 w 12151894"/>
                <a:gd name="connsiteY4" fmla="*/ 3028602 h 3576873"/>
                <a:gd name="connsiteX5" fmla="*/ 6150987 w 12151894"/>
                <a:gd name="connsiteY5" fmla="*/ 2585966 h 3576873"/>
                <a:gd name="connsiteX6" fmla="*/ 4959607 w 12151894"/>
                <a:gd name="connsiteY6" fmla="*/ 1842415 h 3576873"/>
                <a:gd name="connsiteX7" fmla="*/ 4055655 w 12151894"/>
                <a:gd name="connsiteY7" fmla="*/ 1267179 h 3576873"/>
                <a:gd name="connsiteX8" fmla="*/ 1089998 w 12151894"/>
                <a:gd name="connsiteY8" fmla="*/ 657178 h 3576873"/>
                <a:gd name="connsiteX9" fmla="*/ 539268 w 12151894"/>
                <a:gd name="connsiteY9" fmla="*/ 826000 h 3576873"/>
                <a:gd name="connsiteX10" fmla="*/ 0 w 12151894"/>
                <a:gd name="connsiteY10" fmla="*/ 1120837 h 3576873"/>
                <a:gd name="connsiteX11" fmla="*/ 0 w 12151894"/>
                <a:gd name="connsiteY11" fmla="*/ 0 h 3576873"/>
                <a:gd name="connsiteX12" fmla="*/ 12151895 w 12151894"/>
                <a:gd name="connsiteY12" fmla="*/ 0 h 3576873"/>
                <a:gd name="connsiteX13" fmla="*/ 12145563 w 12151894"/>
                <a:gd name="connsiteY13" fmla="*/ 2678166 h 3576873"/>
                <a:gd name="connsiteX14" fmla="*/ 12145563 w 12151894"/>
                <a:gd name="connsiteY14" fmla="*/ 2678546 h 3576873"/>
                <a:gd name="connsiteX0" fmla="*/ 12145563 w 12151895"/>
                <a:gd name="connsiteY0" fmla="*/ 2678546 h 3576873"/>
                <a:gd name="connsiteX1" fmla="*/ 12013342 w 12151895"/>
                <a:gd name="connsiteY1" fmla="*/ 2800698 h 3576873"/>
                <a:gd name="connsiteX2" fmla="*/ 11606611 w 12151895"/>
                <a:gd name="connsiteY2" fmla="*/ 3081034 h 3576873"/>
                <a:gd name="connsiteX3" fmla="*/ 9941124 w 12151895"/>
                <a:gd name="connsiteY3" fmla="*/ 3565147 h 3576873"/>
                <a:gd name="connsiteX4" fmla="*/ 7092490 w 12151895"/>
                <a:gd name="connsiteY4" fmla="*/ 3028602 h 3576873"/>
                <a:gd name="connsiteX5" fmla="*/ 6150987 w 12151895"/>
                <a:gd name="connsiteY5" fmla="*/ 2585966 h 3576873"/>
                <a:gd name="connsiteX6" fmla="*/ 5216154 w 12151895"/>
                <a:gd name="connsiteY6" fmla="*/ 1981894 h 3576873"/>
                <a:gd name="connsiteX7" fmla="*/ 4055655 w 12151895"/>
                <a:gd name="connsiteY7" fmla="*/ 1267179 h 3576873"/>
                <a:gd name="connsiteX8" fmla="*/ 1089998 w 12151895"/>
                <a:gd name="connsiteY8" fmla="*/ 657178 h 3576873"/>
                <a:gd name="connsiteX9" fmla="*/ 539268 w 12151895"/>
                <a:gd name="connsiteY9" fmla="*/ 826000 h 3576873"/>
                <a:gd name="connsiteX10" fmla="*/ 0 w 12151895"/>
                <a:gd name="connsiteY10" fmla="*/ 1120837 h 3576873"/>
                <a:gd name="connsiteX11" fmla="*/ 0 w 12151895"/>
                <a:gd name="connsiteY11" fmla="*/ 0 h 3576873"/>
                <a:gd name="connsiteX12" fmla="*/ 12151895 w 12151895"/>
                <a:gd name="connsiteY12" fmla="*/ 0 h 3576873"/>
                <a:gd name="connsiteX13" fmla="*/ 12145563 w 12151895"/>
                <a:gd name="connsiteY13" fmla="*/ 2678166 h 3576873"/>
                <a:gd name="connsiteX14" fmla="*/ 12145563 w 12151895"/>
                <a:gd name="connsiteY14" fmla="*/ 2678546 h 3576873"/>
                <a:gd name="connsiteX0" fmla="*/ 12145563 w 12151895"/>
                <a:gd name="connsiteY0" fmla="*/ 2678546 h 3576873"/>
                <a:gd name="connsiteX1" fmla="*/ 12013342 w 12151895"/>
                <a:gd name="connsiteY1" fmla="*/ 2800698 h 3576873"/>
                <a:gd name="connsiteX2" fmla="*/ 11606611 w 12151895"/>
                <a:gd name="connsiteY2" fmla="*/ 3081034 h 3576873"/>
                <a:gd name="connsiteX3" fmla="*/ 9941124 w 12151895"/>
                <a:gd name="connsiteY3" fmla="*/ 3565147 h 3576873"/>
                <a:gd name="connsiteX4" fmla="*/ 7092490 w 12151895"/>
                <a:gd name="connsiteY4" fmla="*/ 3028602 h 3576873"/>
                <a:gd name="connsiteX5" fmla="*/ 6150987 w 12151895"/>
                <a:gd name="connsiteY5" fmla="*/ 2585966 h 3576873"/>
                <a:gd name="connsiteX6" fmla="*/ 4055655 w 12151895"/>
                <a:gd name="connsiteY6" fmla="*/ 1267179 h 3576873"/>
                <a:gd name="connsiteX7" fmla="*/ 1089998 w 12151895"/>
                <a:gd name="connsiteY7" fmla="*/ 657178 h 3576873"/>
                <a:gd name="connsiteX8" fmla="*/ 539268 w 12151895"/>
                <a:gd name="connsiteY8" fmla="*/ 826000 h 3576873"/>
                <a:gd name="connsiteX9" fmla="*/ 0 w 12151895"/>
                <a:gd name="connsiteY9" fmla="*/ 1120837 h 3576873"/>
                <a:gd name="connsiteX10" fmla="*/ 0 w 12151895"/>
                <a:gd name="connsiteY10" fmla="*/ 0 h 3576873"/>
                <a:gd name="connsiteX11" fmla="*/ 12151895 w 12151895"/>
                <a:gd name="connsiteY11" fmla="*/ 0 h 3576873"/>
                <a:gd name="connsiteX12" fmla="*/ 12145563 w 12151895"/>
                <a:gd name="connsiteY12" fmla="*/ 2678166 h 3576873"/>
                <a:gd name="connsiteX13" fmla="*/ 12145563 w 12151895"/>
                <a:gd name="connsiteY13" fmla="*/ 2678546 h 3576873"/>
                <a:gd name="connsiteX0" fmla="*/ 12145563 w 12151895"/>
                <a:gd name="connsiteY0" fmla="*/ 2678546 h 3576873"/>
                <a:gd name="connsiteX1" fmla="*/ 12013342 w 12151895"/>
                <a:gd name="connsiteY1" fmla="*/ 2800698 h 3576873"/>
                <a:gd name="connsiteX2" fmla="*/ 11606611 w 12151895"/>
                <a:gd name="connsiteY2" fmla="*/ 3081034 h 3576873"/>
                <a:gd name="connsiteX3" fmla="*/ 9941124 w 12151895"/>
                <a:gd name="connsiteY3" fmla="*/ 3565147 h 3576873"/>
                <a:gd name="connsiteX4" fmla="*/ 7092490 w 12151895"/>
                <a:gd name="connsiteY4" fmla="*/ 3028602 h 3576873"/>
                <a:gd name="connsiteX5" fmla="*/ 6150987 w 12151895"/>
                <a:gd name="connsiteY5" fmla="*/ 2585966 h 3576873"/>
                <a:gd name="connsiteX6" fmla="*/ 4055655 w 12151895"/>
                <a:gd name="connsiteY6" fmla="*/ 1267179 h 3576873"/>
                <a:gd name="connsiteX7" fmla="*/ 1089998 w 12151895"/>
                <a:gd name="connsiteY7" fmla="*/ 657178 h 3576873"/>
                <a:gd name="connsiteX8" fmla="*/ 539268 w 12151895"/>
                <a:gd name="connsiteY8" fmla="*/ 826000 h 3576873"/>
                <a:gd name="connsiteX9" fmla="*/ 0 w 12151895"/>
                <a:gd name="connsiteY9" fmla="*/ 1120837 h 3576873"/>
                <a:gd name="connsiteX10" fmla="*/ 0 w 12151895"/>
                <a:gd name="connsiteY10" fmla="*/ 0 h 3576873"/>
                <a:gd name="connsiteX11" fmla="*/ 12151895 w 12151895"/>
                <a:gd name="connsiteY11" fmla="*/ 0 h 3576873"/>
                <a:gd name="connsiteX12" fmla="*/ 12145563 w 12151895"/>
                <a:gd name="connsiteY12" fmla="*/ 2678166 h 3576873"/>
                <a:gd name="connsiteX13" fmla="*/ 12145563 w 12151895"/>
                <a:gd name="connsiteY13" fmla="*/ 2678546 h 3576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151895" h="3576873">
                  <a:moveTo>
                    <a:pt x="12145563" y="2678546"/>
                  </a:moveTo>
                  <a:cubicBezTo>
                    <a:pt x="12144486" y="2709068"/>
                    <a:pt x="12033226" y="2784044"/>
                    <a:pt x="12013342" y="2800698"/>
                  </a:cubicBezTo>
                  <a:cubicBezTo>
                    <a:pt x="11887073" y="2906513"/>
                    <a:pt x="11749407" y="2999030"/>
                    <a:pt x="11606611" y="3081034"/>
                  </a:cubicBezTo>
                  <a:cubicBezTo>
                    <a:pt x="11099955" y="3371882"/>
                    <a:pt x="10521742" y="3524430"/>
                    <a:pt x="9941124" y="3565147"/>
                  </a:cubicBezTo>
                  <a:cubicBezTo>
                    <a:pt x="8965806" y="3633600"/>
                    <a:pt x="7990171" y="3395565"/>
                    <a:pt x="7092490" y="3028602"/>
                  </a:cubicBezTo>
                  <a:cubicBezTo>
                    <a:pt x="6771309" y="2897394"/>
                    <a:pt x="6657126" y="2879536"/>
                    <a:pt x="6150987" y="2585966"/>
                  </a:cubicBezTo>
                  <a:cubicBezTo>
                    <a:pt x="5644848" y="2292396"/>
                    <a:pt x="4927658" y="1666131"/>
                    <a:pt x="4055655" y="1267179"/>
                  </a:cubicBezTo>
                  <a:cubicBezTo>
                    <a:pt x="3234807" y="891631"/>
                    <a:pt x="2110086" y="451058"/>
                    <a:pt x="1089998" y="657178"/>
                  </a:cubicBezTo>
                  <a:cubicBezTo>
                    <a:pt x="901482" y="695299"/>
                    <a:pt x="716702" y="751720"/>
                    <a:pt x="539268" y="826000"/>
                  </a:cubicBezTo>
                  <a:cubicBezTo>
                    <a:pt x="466635" y="856395"/>
                    <a:pt x="0" y="1041681"/>
                    <a:pt x="0" y="1120837"/>
                  </a:cubicBezTo>
                  <a:lnTo>
                    <a:pt x="0" y="0"/>
                  </a:lnTo>
                  <a:lnTo>
                    <a:pt x="12151895" y="0"/>
                  </a:lnTo>
                  <a:cubicBezTo>
                    <a:pt x="12151895" y="0"/>
                    <a:pt x="12145689" y="2638082"/>
                    <a:pt x="12145563" y="2678166"/>
                  </a:cubicBezTo>
                  <a:lnTo>
                    <a:pt x="12145563" y="2678546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2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Aft>
                  <a:spcPts val="900"/>
                </a:spcAft>
                <a:buFont typeface="Arial" panose="020B0604020202020204" pitchFamily="34" charset="0"/>
                <a:buChar char="​"/>
              </a:pPr>
              <a:endParaRPr lang="en-US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9A7FFEB-4D70-2464-D8BA-41C76A2F694C}"/>
                </a:ext>
              </a:extLst>
            </p:cNvPr>
            <p:cNvSpPr/>
            <p:nvPr/>
          </p:nvSpPr>
          <p:spPr>
            <a:xfrm flipV="1">
              <a:off x="6412" y="5387276"/>
              <a:ext cx="12185589" cy="1531280"/>
            </a:xfrm>
            <a:custGeom>
              <a:avLst/>
              <a:gdLst>
                <a:gd name="connsiteX0" fmla="*/ 7890291 w 12185589"/>
                <a:gd name="connsiteY0" fmla="*/ 1530485 h 1531280"/>
                <a:gd name="connsiteX1" fmla="*/ 10095409 w 12185589"/>
                <a:gd name="connsiteY1" fmla="*/ 1360374 h 1531280"/>
                <a:gd name="connsiteX2" fmla="*/ 12078479 w 12185589"/>
                <a:gd name="connsiteY2" fmla="*/ 828486 h 1531280"/>
                <a:gd name="connsiteX3" fmla="*/ 12185589 w 12185589"/>
                <a:gd name="connsiteY3" fmla="*/ 785198 h 1531280"/>
                <a:gd name="connsiteX4" fmla="*/ 12185589 w 12185589"/>
                <a:gd name="connsiteY4" fmla="*/ 15701 h 1531280"/>
                <a:gd name="connsiteX5" fmla="*/ 11485993 w 12185589"/>
                <a:gd name="connsiteY5" fmla="*/ 17239 h 1531280"/>
                <a:gd name="connsiteX6" fmla="*/ 394364 w 12185589"/>
                <a:gd name="connsiteY6" fmla="*/ 42615 h 1531280"/>
                <a:gd name="connsiteX7" fmla="*/ 0 w 12185589"/>
                <a:gd name="connsiteY7" fmla="*/ 60269 h 1531280"/>
                <a:gd name="connsiteX8" fmla="*/ 0 w 12185589"/>
                <a:gd name="connsiteY8" fmla="*/ 688879 h 1531280"/>
                <a:gd name="connsiteX9" fmla="*/ 30053 w 12185589"/>
                <a:gd name="connsiteY9" fmla="*/ 660407 h 1531280"/>
                <a:gd name="connsiteX10" fmla="*/ 268772 w 12185589"/>
                <a:gd name="connsiteY10" fmla="*/ 551492 h 1531280"/>
                <a:gd name="connsiteX11" fmla="*/ 2848629 w 12185589"/>
                <a:gd name="connsiteY11" fmla="*/ 371254 h 1531280"/>
                <a:gd name="connsiteX12" fmla="*/ 5214942 w 12185589"/>
                <a:gd name="connsiteY12" fmla="*/ 936293 h 1531280"/>
                <a:gd name="connsiteX13" fmla="*/ 5805108 w 12185589"/>
                <a:gd name="connsiteY13" fmla="*/ 1142685 h 1531280"/>
                <a:gd name="connsiteX14" fmla="*/ 7609884 w 12185589"/>
                <a:gd name="connsiteY14" fmla="*/ 1521803 h 1531280"/>
                <a:gd name="connsiteX15" fmla="*/ 7890291 w 12185589"/>
                <a:gd name="connsiteY15" fmla="*/ 1530485 h 153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185589" h="1531280">
                  <a:moveTo>
                    <a:pt x="7890291" y="1530485"/>
                  </a:moveTo>
                  <a:cubicBezTo>
                    <a:pt x="8570872" y="1539489"/>
                    <a:pt x="9419339" y="1471343"/>
                    <a:pt x="10095409" y="1360374"/>
                  </a:cubicBezTo>
                  <a:cubicBezTo>
                    <a:pt x="10771478" y="1249404"/>
                    <a:pt x="11626538" y="999127"/>
                    <a:pt x="12078479" y="828486"/>
                  </a:cubicBezTo>
                  <a:lnTo>
                    <a:pt x="12185589" y="785198"/>
                  </a:lnTo>
                  <a:lnTo>
                    <a:pt x="12185589" y="15701"/>
                  </a:lnTo>
                  <a:lnTo>
                    <a:pt x="11485993" y="17239"/>
                  </a:lnTo>
                  <a:cubicBezTo>
                    <a:pt x="7683774" y="20659"/>
                    <a:pt x="2596722" y="-37570"/>
                    <a:pt x="394364" y="42615"/>
                  </a:cubicBezTo>
                  <a:lnTo>
                    <a:pt x="0" y="60269"/>
                  </a:lnTo>
                  <a:lnTo>
                    <a:pt x="0" y="688879"/>
                  </a:lnTo>
                  <a:lnTo>
                    <a:pt x="30053" y="660407"/>
                  </a:lnTo>
                  <a:cubicBezTo>
                    <a:pt x="96558" y="619811"/>
                    <a:pt x="233923" y="566671"/>
                    <a:pt x="268772" y="551492"/>
                  </a:cubicBezTo>
                  <a:cubicBezTo>
                    <a:pt x="1013700" y="226939"/>
                    <a:pt x="1997437" y="252937"/>
                    <a:pt x="2848629" y="371254"/>
                  </a:cubicBezTo>
                  <a:cubicBezTo>
                    <a:pt x="3675445" y="486184"/>
                    <a:pt x="4468300" y="692810"/>
                    <a:pt x="5214942" y="936293"/>
                  </a:cubicBezTo>
                  <a:cubicBezTo>
                    <a:pt x="5415156" y="1001561"/>
                    <a:pt x="5610481" y="1071461"/>
                    <a:pt x="5805108" y="1142685"/>
                  </a:cubicBezTo>
                  <a:cubicBezTo>
                    <a:pt x="6346395" y="1340749"/>
                    <a:pt x="6894834" y="1485522"/>
                    <a:pt x="7609884" y="1521803"/>
                  </a:cubicBezTo>
                  <a:cubicBezTo>
                    <a:pt x="7699265" y="1526338"/>
                    <a:pt x="7793065" y="1529199"/>
                    <a:pt x="7890291" y="1530485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2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900"/>
                </a:spcAft>
                <a:buFont typeface="Arial" panose="020B0604020202020204" pitchFamily="34" charset="0"/>
                <a:buChar char="​"/>
              </a:pPr>
              <a:endParaRPr lang="en-US" sz="12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9" name="Text Placeholder 2">
            <a:extLst>
              <a:ext uri="{FF2B5EF4-FFF2-40B4-BE49-F238E27FC236}">
                <a16:creationId xmlns:a16="http://schemas.microsoft.com/office/drawing/2014/main" id="{CAD7FDB6-7640-4390-9097-157574DC33B9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914400" y="696172"/>
            <a:ext cx="4890698" cy="223468"/>
          </a:xfrm>
        </p:spPr>
        <p:txBody>
          <a:bodyPr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600" b="1" kern="1200" dirty="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Section ##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FEF4E1E-2825-45FB-8D80-115D1EA0E25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0" y="1095467"/>
            <a:ext cx="4890698" cy="3378877"/>
          </a:xfrm>
        </p:spPr>
        <p:txBody>
          <a:bodyPr anchor="t">
            <a:no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kern="120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F61047B-701A-9F6D-723C-38462FE191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9938" y="696173"/>
            <a:ext cx="6092062" cy="5476028"/>
          </a:xfrm>
          <a:prstGeom prst="rect">
            <a:avLst/>
          </a:prstGeom>
          <a:solidFill>
            <a:schemeClr val="bg1"/>
          </a:solidFill>
          <a:ln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>
              <a:spcAft>
                <a:spcPts val="900"/>
              </a:spcAft>
              <a:buFont typeface="Arial" panose="020B0604020202020204" pitchFamily="34" charset="0"/>
              <a:buChar char="​"/>
            </a:pPr>
            <a:endParaRPr lang="en-US" sz="1600" b="1" baseline="0" dirty="0">
              <a:solidFill>
                <a:schemeClr val="tx1"/>
              </a:solidFill>
            </a:endParaRPr>
          </a:p>
        </p:txBody>
      </p:sp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BEC6FD29-EF94-375D-01F1-FBB054A4BE4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6711696" y="5897713"/>
            <a:ext cx="4896482" cy="111056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2C24FE7-89E9-0F19-C040-7CFCB30453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1696" y="1380363"/>
            <a:ext cx="4572000" cy="3941064"/>
          </a:xfrm>
        </p:spPr>
        <p:txBody>
          <a:bodyPr vert="horz" lIns="0" tIns="0" rIns="0" bIns="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lnSpc>
                <a:spcPct val="110000"/>
              </a:lnSpc>
              <a:defRPr lang="en-US" dirty="0"/>
            </a:lvl3pPr>
            <a:lvl4pPr>
              <a:defRPr lang="en-US" dirty="0">
                <a:solidFill>
                  <a:schemeClr val="accent6">
                    <a:lumMod val="75000"/>
                  </a:schemeClr>
                </a:solidFill>
              </a:defRPr>
            </a:lvl4pPr>
            <a:lvl5pPr>
              <a:defRPr lang="en-US" dirty="0"/>
            </a:lvl5pPr>
          </a:lstStyle>
          <a:p>
            <a:pPr lvl="0"/>
            <a:r>
              <a:rPr lang="en-US" dirty="0"/>
              <a:t>Click to edit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495094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etail Copper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251130ED-6BDC-1E9D-C462-7E3427220F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" y="4659564"/>
            <a:ext cx="12232370" cy="2258992"/>
            <a:chOff x="6412" y="4659564"/>
            <a:chExt cx="12185589" cy="225899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72C9A37-E7AA-194A-4C37-000BDCBA8702}"/>
                </a:ext>
              </a:extLst>
            </p:cNvPr>
            <p:cNvSpPr/>
            <p:nvPr/>
          </p:nvSpPr>
          <p:spPr>
            <a:xfrm flipV="1">
              <a:off x="6412" y="4659564"/>
              <a:ext cx="12181652" cy="2198397"/>
            </a:xfrm>
            <a:custGeom>
              <a:avLst/>
              <a:gdLst>
                <a:gd name="connsiteX0" fmla="*/ 12145563 w 12151894"/>
                <a:gd name="connsiteY0" fmla="*/ 2678546 h 3576873"/>
                <a:gd name="connsiteX1" fmla="*/ 12013342 w 12151894"/>
                <a:gd name="connsiteY1" fmla="*/ 2800698 h 3576873"/>
                <a:gd name="connsiteX2" fmla="*/ 11606611 w 12151894"/>
                <a:gd name="connsiteY2" fmla="*/ 3081034 h 3576873"/>
                <a:gd name="connsiteX3" fmla="*/ 9941124 w 12151894"/>
                <a:gd name="connsiteY3" fmla="*/ 3565147 h 3576873"/>
                <a:gd name="connsiteX4" fmla="*/ 7092490 w 12151894"/>
                <a:gd name="connsiteY4" fmla="*/ 3028602 h 3576873"/>
                <a:gd name="connsiteX5" fmla="*/ 6150987 w 12151894"/>
                <a:gd name="connsiteY5" fmla="*/ 2585966 h 3576873"/>
                <a:gd name="connsiteX6" fmla="*/ 4959607 w 12151894"/>
                <a:gd name="connsiteY6" fmla="*/ 1842415 h 3576873"/>
                <a:gd name="connsiteX7" fmla="*/ 4055655 w 12151894"/>
                <a:gd name="connsiteY7" fmla="*/ 1267179 h 3576873"/>
                <a:gd name="connsiteX8" fmla="*/ 1089998 w 12151894"/>
                <a:gd name="connsiteY8" fmla="*/ 657178 h 3576873"/>
                <a:gd name="connsiteX9" fmla="*/ 539268 w 12151894"/>
                <a:gd name="connsiteY9" fmla="*/ 826000 h 3576873"/>
                <a:gd name="connsiteX10" fmla="*/ 0 w 12151894"/>
                <a:gd name="connsiteY10" fmla="*/ 1120837 h 3576873"/>
                <a:gd name="connsiteX11" fmla="*/ 0 w 12151894"/>
                <a:gd name="connsiteY11" fmla="*/ 0 h 3576873"/>
                <a:gd name="connsiteX12" fmla="*/ 12151895 w 12151894"/>
                <a:gd name="connsiteY12" fmla="*/ 0 h 3576873"/>
                <a:gd name="connsiteX13" fmla="*/ 12145563 w 12151894"/>
                <a:gd name="connsiteY13" fmla="*/ 2678166 h 3576873"/>
                <a:gd name="connsiteX14" fmla="*/ 12145563 w 12151894"/>
                <a:gd name="connsiteY14" fmla="*/ 2678546 h 3576873"/>
                <a:gd name="connsiteX0" fmla="*/ 12145563 w 12151895"/>
                <a:gd name="connsiteY0" fmla="*/ 2678546 h 3576873"/>
                <a:gd name="connsiteX1" fmla="*/ 12013342 w 12151895"/>
                <a:gd name="connsiteY1" fmla="*/ 2800698 h 3576873"/>
                <a:gd name="connsiteX2" fmla="*/ 11606611 w 12151895"/>
                <a:gd name="connsiteY2" fmla="*/ 3081034 h 3576873"/>
                <a:gd name="connsiteX3" fmla="*/ 9941124 w 12151895"/>
                <a:gd name="connsiteY3" fmla="*/ 3565147 h 3576873"/>
                <a:gd name="connsiteX4" fmla="*/ 7092490 w 12151895"/>
                <a:gd name="connsiteY4" fmla="*/ 3028602 h 3576873"/>
                <a:gd name="connsiteX5" fmla="*/ 6150987 w 12151895"/>
                <a:gd name="connsiteY5" fmla="*/ 2585966 h 3576873"/>
                <a:gd name="connsiteX6" fmla="*/ 5216154 w 12151895"/>
                <a:gd name="connsiteY6" fmla="*/ 1981894 h 3576873"/>
                <a:gd name="connsiteX7" fmla="*/ 4055655 w 12151895"/>
                <a:gd name="connsiteY7" fmla="*/ 1267179 h 3576873"/>
                <a:gd name="connsiteX8" fmla="*/ 1089998 w 12151895"/>
                <a:gd name="connsiteY8" fmla="*/ 657178 h 3576873"/>
                <a:gd name="connsiteX9" fmla="*/ 539268 w 12151895"/>
                <a:gd name="connsiteY9" fmla="*/ 826000 h 3576873"/>
                <a:gd name="connsiteX10" fmla="*/ 0 w 12151895"/>
                <a:gd name="connsiteY10" fmla="*/ 1120837 h 3576873"/>
                <a:gd name="connsiteX11" fmla="*/ 0 w 12151895"/>
                <a:gd name="connsiteY11" fmla="*/ 0 h 3576873"/>
                <a:gd name="connsiteX12" fmla="*/ 12151895 w 12151895"/>
                <a:gd name="connsiteY12" fmla="*/ 0 h 3576873"/>
                <a:gd name="connsiteX13" fmla="*/ 12145563 w 12151895"/>
                <a:gd name="connsiteY13" fmla="*/ 2678166 h 3576873"/>
                <a:gd name="connsiteX14" fmla="*/ 12145563 w 12151895"/>
                <a:gd name="connsiteY14" fmla="*/ 2678546 h 3576873"/>
                <a:gd name="connsiteX0" fmla="*/ 12145563 w 12151895"/>
                <a:gd name="connsiteY0" fmla="*/ 2678546 h 3576873"/>
                <a:gd name="connsiteX1" fmla="*/ 12013342 w 12151895"/>
                <a:gd name="connsiteY1" fmla="*/ 2800698 h 3576873"/>
                <a:gd name="connsiteX2" fmla="*/ 11606611 w 12151895"/>
                <a:gd name="connsiteY2" fmla="*/ 3081034 h 3576873"/>
                <a:gd name="connsiteX3" fmla="*/ 9941124 w 12151895"/>
                <a:gd name="connsiteY3" fmla="*/ 3565147 h 3576873"/>
                <a:gd name="connsiteX4" fmla="*/ 7092490 w 12151895"/>
                <a:gd name="connsiteY4" fmla="*/ 3028602 h 3576873"/>
                <a:gd name="connsiteX5" fmla="*/ 6150987 w 12151895"/>
                <a:gd name="connsiteY5" fmla="*/ 2585966 h 3576873"/>
                <a:gd name="connsiteX6" fmla="*/ 4055655 w 12151895"/>
                <a:gd name="connsiteY6" fmla="*/ 1267179 h 3576873"/>
                <a:gd name="connsiteX7" fmla="*/ 1089998 w 12151895"/>
                <a:gd name="connsiteY7" fmla="*/ 657178 h 3576873"/>
                <a:gd name="connsiteX8" fmla="*/ 539268 w 12151895"/>
                <a:gd name="connsiteY8" fmla="*/ 826000 h 3576873"/>
                <a:gd name="connsiteX9" fmla="*/ 0 w 12151895"/>
                <a:gd name="connsiteY9" fmla="*/ 1120837 h 3576873"/>
                <a:gd name="connsiteX10" fmla="*/ 0 w 12151895"/>
                <a:gd name="connsiteY10" fmla="*/ 0 h 3576873"/>
                <a:gd name="connsiteX11" fmla="*/ 12151895 w 12151895"/>
                <a:gd name="connsiteY11" fmla="*/ 0 h 3576873"/>
                <a:gd name="connsiteX12" fmla="*/ 12145563 w 12151895"/>
                <a:gd name="connsiteY12" fmla="*/ 2678166 h 3576873"/>
                <a:gd name="connsiteX13" fmla="*/ 12145563 w 12151895"/>
                <a:gd name="connsiteY13" fmla="*/ 2678546 h 3576873"/>
                <a:gd name="connsiteX0" fmla="*/ 12145563 w 12151895"/>
                <a:gd name="connsiteY0" fmla="*/ 2678546 h 3576873"/>
                <a:gd name="connsiteX1" fmla="*/ 12013342 w 12151895"/>
                <a:gd name="connsiteY1" fmla="*/ 2800698 h 3576873"/>
                <a:gd name="connsiteX2" fmla="*/ 11606611 w 12151895"/>
                <a:gd name="connsiteY2" fmla="*/ 3081034 h 3576873"/>
                <a:gd name="connsiteX3" fmla="*/ 9941124 w 12151895"/>
                <a:gd name="connsiteY3" fmla="*/ 3565147 h 3576873"/>
                <a:gd name="connsiteX4" fmla="*/ 7092490 w 12151895"/>
                <a:gd name="connsiteY4" fmla="*/ 3028602 h 3576873"/>
                <a:gd name="connsiteX5" fmla="*/ 6150987 w 12151895"/>
                <a:gd name="connsiteY5" fmla="*/ 2585966 h 3576873"/>
                <a:gd name="connsiteX6" fmla="*/ 4055655 w 12151895"/>
                <a:gd name="connsiteY6" fmla="*/ 1267179 h 3576873"/>
                <a:gd name="connsiteX7" fmla="*/ 1089998 w 12151895"/>
                <a:gd name="connsiteY7" fmla="*/ 657178 h 3576873"/>
                <a:gd name="connsiteX8" fmla="*/ 539268 w 12151895"/>
                <a:gd name="connsiteY8" fmla="*/ 826000 h 3576873"/>
                <a:gd name="connsiteX9" fmla="*/ 0 w 12151895"/>
                <a:gd name="connsiteY9" fmla="*/ 1120837 h 3576873"/>
                <a:gd name="connsiteX10" fmla="*/ 0 w 12151895"/>
                <a:gd name="connsiteY10" fmla="*/ 0 h 3576873"/>
                <a:gd name="connsiteX11" fmla="*/ 12151895 w 12151895"/>
                <a:gd name="connsiteY11" fmla="*/ 0 h 3576873"/>
                <a:gd name="connsiteX12" fmla="*/ 12145563 w 12151895"/>
                <a:gd name="connsiteY12" fmla="*/ 2678166 h 3576873"/>
                <a:gd name="connsiteX13" fmla="*/ 12145563 w 12151895"/>
                <a:gd name="connsiteY13" fmla="*/ 2678546 h 3576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151895" h="3576873">
                  <a:moveTo>
                    <a:pt x="12145563" y="2678546"/>
                  </a:moveTo>
                  <a:cubicBezTo>
                    <a:pt x="12144486" y="2709068"/>
                    <a:pt x="12033226" y="2784044"/>
                    <a:pt x="12013342" y="2800698"/>
                  </a:cubicBezTo>
                  <a:cubicBezTo>
                    <a:pt x="11887073" y="2906513"/>
                    <a:pt x="11749407" y="2999030"/>
                    <a:pt x="11606611" y="3081034"/>
                  </a:cubicBezTo>
                  <a:cubicBezTo>
                    <a:pt x="11099955" y="3371882"/>
                    <a:pt x="10521742" y="3524430"/>
                    <a:pt x="9941124" y="3565147"/>
                  </a:cubicBezTo>
                  <a:cubicBezTo>
                    <a:pt x="8965806" y="3633600"/>
                    <a:pt x="7990171" y="3395565"/>
                    <a:pt x="7092490" y="3028602"/>
                  </a:cubicBezTo>
                  <a:cubicBezTo>
                    <a:pt x="6771309" y="2897394"/>
                    <a:pt x="6657126" y="2879536"/>
                    <a:pt x="6150987" y="2585966"/>
                  </a:cubicBezTo>
                  <a:cubicBezTo>
                    <a:pt x="5644848" y="2292396"/>
                    <a:pt x="4927658" y="1666131"/>
                    <a:pt x="4055655" y="1267179"/>
                  </a:cubicBezTo>
                  <a:cubicBezTo>
                    <a:pt x="3234807" y="891631"/>
                    <a:pt x="2110086" y="451058"/>
                    <a:pt x="1089998" y="657178"/>
                  </a:cubicBezTo>
                  <a:cubicBezTo>
                    <a:pt x="901482" y="695299"/>
                    <a:pt x="716702" y="751720"/>
                    <a:pt x="539268" y="826000"/>
                  </a:cubicBezTo>
                  <a:cubicBezTo>
                    <a:pt x="466635" y="856395"/>
                    <a:pt x="0" y="1041681"/>
                    <a:pt x="0" y="1120837"/>
                  </a:cubicBezTo>
                  <a:lnTo>
                    <a:pt x="0" y="0"/>
                  </a:lnTo>
                  <a:lnTo>
                    <a:pt x="12151895" y="0"/>
                  </a:lnTo>
                  <a:cubicBezTo>
                    <a:pt x="12151895" y="0"/>
                    <a:pt x="12145689" y="2638082"/>
                    <a:pt x="12145563" y="2678166"/>
                  </a:cubicBezTo>
                  <a:lnTo>
                    <a:pt x="12145563" y="2678546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  <a:alpha val="2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Aft>
                  <a:spcPts val="900"/>
                </a:spcAft>
                <a:buFont typeface="Arial" panose="020B0604020202020204" pitchFamily="34" charset="0"/>
                <a:buChar char="​"/>
              </a:pPr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B48EAE5-D7A8-165D-6543-104EEF860DCC}"/>
                </a:ext>
              </a:extLst>
            </p:cNvPr>
            <p:cNvSpPr/>
            <p:nvPr/>
          </p:nvSpPr>
          <p:spPr>
            <a:xfrm flipV="1">
              <a:off x="6412" y="5387276"/>
              <a:ext cx="12185589" cy="1531280"/>
            </a:xfrm>
            <a:custGeom>
              <a:avLst/>
              <a:gdLst>
                <a:gd name="connsiteX0" fmla="*/ 7890291 w 12185589"/>
                <a:gd name="connsiteY0" fmla="*/ 1530485 h 1531280"/>
                <a:gd name="connsiteX1" fmla="*/ 10095409 w 12185589"/>
                <a:gd name="connsiteY1" fmla="*/ 1360374 h 1531280"/>
                <a:gd name="connsiteX2" fmla="*/ 12078479 w 12185589"/>
                <a:gd name="connsiteY2" fmla="*/ 828486 h 1531280"/>
                <a:gd name="connsiteX3" fmla="*/ 12185589 w 12185589"/>
                <a:gd name="connsiteY3" fmla="*/ 785198 h 1531280"/>
                <a:gd name="connsiteX4" fmla="*/ 12185589 w 12185589"/>
                <a:gd name="connsiteY4" fmla="*/ 15701 h 1531280"/>
                <a:gd name="connsiteX5" fmla="*/ 11485993 w 12185589"/>
                <a:gd name="connsiteY5" fmla="*/ 17239 h 1531280"/>
                <a:gd name="connsiteX6" fmla="*/ 394364 w 12185589"/>
                <a:gd name="connsiteY6" fmla="*/ 42615 h 1531280"/>
                <a:gd name="connsiteX7" fmla="*/ 0 w 12185589"/>
                <a:gd name="connsiteY7" fmla="*/ 60269 h 1531280"/>
                <a:gd name="connsiteX8" fmla="*/ 0 w 12185589"/>
                <a:gd name="connsiteY8" fmla="*/ 688879 h 1531280"/>
                <a:gd name="connsiteX9" fmla="*/ 30053 w 12185589"/>
                <a:gd name="connsiteY9" fmla="*/ 660407 h 1531280"/>
                <a:gd name="connsiteX10" fmla="*/ 268772 w 12185589"/>
                <a:gd name="connsiteY10" fmla="*/ 551492 h 1531280"/>
                <a:gd name="connsiteX11" fmla="*/ 2848629 w 12185589"/>
                <a:gd name="connsiteY11" fmla="*/ 371254 h 1531280"/>
                <a:gd name="connsiteX12" fmla="*/ 5214942 w 12185589"/>
                <a:gd name="connsiteY12" fmla="*/ 936293 h 1531280"/>
                <a:gd name="connsiteX13" fmla="*/ 5805108 w 12185589"/>
                <a:gd name="connsiteY13" fmla="*/ 1142685 h 1531280"/>
                <a:gd name="connsiteX14" fmla="*/ 7609884 w 12185589"/>
                <a:gd name="connsiteY14" fmla="*/ 1521803 h 1531280"/>
                <a:gd name="connsiteX15" fmla="*/ 7890291 w 12185589"/>
                <a:gd name="connsiteY15" fmla="*/ 1530485 h 153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185589" h="1531280">
                  <a:moveTo>
                    <a:pt x="7890291" y="1530485"/>
                  </a:moveTo>
                  <a:cubicBezTo>
                    <a:pt x="8570872" y="1539489"/>
                    <a:pt x="9419339" y="1471343"/>
                    <a:pt x="10095409" y="1360374"/>
                  </a:cubicBezTo>
                  <a:cubicBezTo>
                    <a:pt x="10771478" y="1249404"/>
                    <a:pt x="11626538" y="999127"/>
                    <a:pt x="12078479" y="828486"/>
                  </a:cubicBezTo>
                  <a:lnTo>
                    <a:pt x="12185589" y="785198"/>
                  </a:lnTo>
                  <a:lnTo>
                    <a:pt x="12185589" y="15701"/>
                  </a:lnTo>
                  <a:lnTo>
                    <a:pt x="11485993" y="17239"/>
                  </a:lnTo>
                  <a:cubicBezTo>
                    <a:pt x="7683774" y="20659"/>
                    <a:pt x="2596722" y="-37570"/>
                    <a:pt x="394364" y="42615"/>
                  </a:cubicBezTo>
                  <a:lnTo>
                    <a:pt x="0" y="60269"/>
                  </a:lnTo>
                  <a:lnTo>
                    <a:pt x="0" y="688879"/>
                  </a:lnTo>
                  <a:lnTo>
                    <a:pt x="30053" y="660407"/>
                  </a:lnTo>
                  <a:cubicBezTo>
                    <a:pt x="96558" y="619811"/>
                    <a:pt x="233923" y="566671"/>
                    <a:pt x="268772" y="551492"/>
                  </a:cubicBezTo>
                  <a:cubicBezTo>
                    <a:pt x="1013700" y="226939"/>
                    <a:pt x="1997437" y="252937"/>
                    <a:pt x="2848629" y="371254"/>
                  </a:cubicBezTo>
                  <a:cubicBezTo>
                    <a:pt x="3675445" y="486184"/>
                    <a:pt x="4468300" y="692810"/>
                    <a:pt x="5214942" y="936293"/>
                  </a:cubicBezTo>
                  <a:cubicBezTo>
                    <a:pt x="5415156" y="1001561"/>
                    <a:pt x="5610481" y="1071461"/>
                    <a:pt x="5805108" y="1142685"/>
                  </a:cubicBezTo>
                  <a:cubicBezTo>
                    <a:pt x="6346395" y="1340749"/>
                    <a:pt x="6894834" y="1485522"/>
                    <a:pt x="7609884" y="1521803"/>
                  </a:cubicBezTo>
                  <a:cubicBezTo>
                    <a:pt x="7699265" y="1526338"/>
                    <a:pt x="7793065" y="1529199"/>
                    <a:pt x="7890291" y="1530485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  <a:alpha val="2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900"/>
                </a:spcAft>
                <a:buFont typeface="Arial" panose="020B0604020202020204" pitchFamily="34" charset="0"/>
                <a:buChar char="​"/>
              </a:pPr>
              <a:endParaRPr lang="en-US" sz="12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2293CC9F-B036-4D7D-BFCA-931FFE78EED0}"/>
              </a:ext>
            </a:extLst>
          </p:cNvPr>
          <p:cNvSpPr>
            <a:spLocks noGrp="1"/>
          </p:cNvSpPr>
          <p:nvPr userDrawn="1">
            <p:ph type="body" idx="14" hasCustomPrompt="1"/>
          </p:nvPr>
        </p:nvSpPr>
        <p:spPr>
          <a:xfrm>
            <a:off x="914400" y="696172"/>
            <a:ext cx="4890698" cy="223468"/>
          </a:xfrm>
        </p:spPr>
        <p:txBody>
          <a:bodyPr anchor="b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600" b="1" kern="1200" dirty="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Section ##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D29002D-2BA8-2F7E-BB99-A2CB477F96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9938" y="696173"/>
            <a:ext cx="6092062" cy="5476028"/>
          </a:xfrm>
          <a:prstGeom prst="rect">
            <a:avLst/>
          </a:prstGeom>
          <a:solidFill>
            <a:schemeClr val="bg1"/>
          </a:solidFill>
          <a:ln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>
              <a:spcAft>
                <a:spcPts val="900"/>
              </a:spcAft>
              <a:buFont typeface="Arial" panose="020B0604020202020204" pitchFamily="34" charset="0"/>
              <a:buChar char="​"/>
            </a:pPr>
            <a:endParaRPr lang="en-US" sz="1600" b="1" baseline="0" dirty="0">
              <a:solidFill>
                <a:schemeClr val="tx1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FEF4E1E-2825-45FB-8D80-115D1EA0E25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914400" y="1095467"/>
            <a:ext cx="4890698" cy="3364992"/>
          </a:xfrm>
        </p:spPr>
        <p:txBody>
          <a:bodyPr anchor="t">
            <a:no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kern="120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9" name="Footer Placeholder 1">
            <a:extLst>
              <a:ext uri="{FF2B5EF4-FFF2-40B4-BE49-F238E27FC236}">
                <a16:creationId xmlns:a16="http://schemas.microsoft.com/office/drawing/2014/main" id="{85458945-F12A-3FA4-93B9-FAA385EB6E6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6711696" y="5897713"/>
            <a:ext cx="4896482" cy="111056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0C8754D0-B07E-CDB9-1585-FF375305C7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1696" y="1380363"/>
            <a:ext cx="4572000" cy="3941064"/>
          </a:xfrm>
        </p:spPr>
        <p:txBody>
          <a:bodyPr vert="horz" lIns="0" tIns="0" rIns="0" bIns="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lnSpc>
                <a:spcPct val="110000"/>
              </a:lnSpc>
              <a:defRPr lang="en-US" dirty="0"/>
            </a:lvl3pPr>
            <a:lvl4pPr>
              <a:defRPr lang="en-US" dirty="0">
                <a:solidFill>
                  <a:schemeClr val="accent5"/>
                </a:solidFill>
              </a:defRPr>
            </a:lvl4pPr>
            <a:lvl5pPr>
              <a:defRPr lang="en-US" dirty="0"/>
            </a:lvl5pPr>
          </a:lstStyle>
          <a:p>
            <a:pPr lvl="0"/>
            <a:r>
              <a:rPr lang="en-US" dirty="0"/>
              <a:t>Click to edit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065009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3">
            <a:extLst>
              <a:ext uri="{FF2B5EF4-FFF2-40B4-BE49-F238E27FC236}">
                <a16:creationId xmlns:a16="http://schemas.microsoft.com/office/drawing/2014/main" id="{C2C69E43-CF03-4919-B7B0-46366680F57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772281"/>
            <a:ext cx="3044952" cy="959384"/>
          </a:xfrm>
        </p:spPr>
        <p:txBody>
          <a:bodyPr anchor="t"/>
          <a:lstStyle>
            <a:lvl1pPr>
              <a:lnSpc>
                <a:spcPct val="85000"/>
              </a:lnSpc>
              <a:defRPr/>
            </a:lvl1pPr>
          </a:lstStyle>
          <a:p>
            <a:r>
              <a:rPr lang="en-US" dirty="0"/>
              <a:t>Click to edit two-line title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9A4A8503-1301-4163-95A7-D7B8A3945805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914400" y="1701830"/>
            <a:ext cx="3044952" cy="265176"/>
          </a:xfrm>
        </p:spPr>
        <p:txBody>
          <a:bodyPr anchor="t"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lang="en-US" sz="1400" b="1" kern="1200" dirty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24" name="Content Placeholder 5">
            <a:extLst>
              <a:ext uri="{FF2B5EF4-FFF2-40B4-BE49-F238E27FC236}">
                <a16:creationId xmlns:a16="http://schemas.microsoft.com/office/drawing/2014/main" id="{EC5ECE95-E46B-4F70-B784-7AF4DE2BFD5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914400" y="2651760"/>
            <a:ext cx="3044952" cy="3474720"/>
          </a:xfrm>
        </p:spPr>
        <p:txBody>
          <a:bodyPr/>
          <a:lstStyle/>
          <a:p>
            <a:pPr lvl="0"/>
            <a:r>
              <a:rPr lang="en-US" dirty="0"/>
              <a:t>Click to edit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C3E306A-A32F-454F-B022-3A2D387EEF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hidden">
          <a:xfrm>
            <a:off x="4282249" y="3430789"/>
            <a:ext cx="2637060" cy="27412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l">
              <a:spcAft>
                <a:spcPts val="900"/>
              </a:spcAft>
              <a:buFont typeface="Arial" panose="020B0604020202020204" pitchFamily="34" charset="0"/>
              <a:buChar char="​"/>
            </a:pP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91CD632-B279-45DB-BE81-6BFE090E4E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 bwMode="hidden">
          <a:xfrm>
            <a:off x="6917071" y="3427211"/>
            <a:ext cx="2637060" cy="274128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900"/>
              </a:spcAft>
              <a:buFont typeface="Arial" panose="020B0604020202020204" pitchFamily="34" charset="0"/>
              <a:buChar char="​"/>
            </a:pP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8668E6A-33B2-45DB-8B63-B30ABB4C16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hidden">
          <a:xfrm>
            <a:off x="4282249" y="689307"/>
            <a:ext cx="2637060" cy="27412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l">
              <a:spcAft>
                <a:spcPts val="900"/>
              </a:spcAft>
              <a:buFont typeface="Arial" panose="020B0604020202020204" pitchFamily="34" charset="0"/>
              <a:buChar char="​"/>
            </a:pP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6EA6CE9-F605-433E-876D-90FDC4E49F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hidden">
          <a:xfrm>
            <a:off x="6917071" y="689307"/>
            <a:ext cx="2637060" cy="27412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l">
              <a:spcAft>
                <a:spcPts val="900"/>
              </a:spcAft>
              <a:buFont typeface="Arial" panose="020B0604020202020204" pitchFamily="34" charset="0"/>
              <a:buChar char="​"/>
            </a:pP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61A5BF7-4C21-44C5-A192-B9B650C9CC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hidden">
          <a:xfrm>
            <a:off x="9554277" y="689306"/>
            <a:ext cx="2637060" cy="274128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900"/>
              </a:spcAft>
              <a:buFont typeface="Arial" panose="020B0604020202020204" pitchFamily="34" charset="0"/>
              <a:buChar char="​"/>
            </a:pP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031DD2E6-BA78-451B-B839-5125490496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hidden">
          <a:xfrm>
            <a:off x="9554277" y="3430787"/>
            <a:ext cx="2637060" cy="274128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l">
              <a:spcAft>
                <a:spcPts val="900"/>
              </a:spcAft>
              <a:buFont typeface="Arial" panose="020B0604020202020204" pitchFamily="34" charset="0"/>
              <a:buChar char="​"/>
            </a:pP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2A87D98-D457-45CE-A256-B30C370CFC77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4564221" y="938151"/>
            <a:ext cx="2073117" cy="793514"/>
          </a:xfrm>
        </p:spPr>
        <p:txBody>
          <a:bodyPr/>
          <a:lstStyle>
            <a:lvl1pPr marL="0" algn="l" defTabSz="914400" rtl="0" eaLnBrk="1" latinLnBrk="0" hangingPunct="1">
              <a:defRPr lang="en-US" sz="3600" b="1" kern="12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08B6156B-0C00-495C-87C3-E8E326761A07}"/>
              </a:ext>
            </a:extLst>
          </p:cNvPr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4569755" y="1822564"/>
            <a:ext cx="2062049" cy="1403895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lang="en-US" sz="14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>
              <a:buFont typeface="Arial" panose="020B0604020202020204" pitchFamily="34" charset="0"/>
              <a:buChar char="​"/>
              <a:defRPr sz="1500"/>
            </a:lvl2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43" name="Text Placeholder 13">
            <a:extLst>
              <a:ext uri="{FF2B5EF4-FFF2-40B4-BE49-F238E27FC236}">
                <a16:creationId xmlns:a16="http://schemas.microsoft.com/office/drawing/2014/main" id="{454CFA69-B50D-4C4B-95D1-3366EE3AB39B}"/>
              </a:ext>
            </a:extLst>
          </p:cNvPr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7199043" y="938151"/>
            <a:ext cx="2073117" cy="793514"/>
          </a:xfrm>
        </p:spPr>
        <p:txBody>
          <a:bodyPr/>
          <a:lstStyle>
            <a:lvl1pPr marL="0" algn="l" defTabSz="914400" rtl="0" eaLnBrk="1" latinLnBrk="0" hangingPunct="1">
              <a:defRPr lang="en-US" sz="3600" b="1" kern="1200" dirty="0">
                <a:solidFill>
                  <a:schemeClr val="accent2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44" name="Text Placeholder 17">
            <a:extLst>
              <a:ext uri="{FF2B5EF4-FFF2-40B4-BE49-F238E27FC236}">
                <a16:creationId xmlns:a16="http://schemas.microsoft.com/office/drawing/2014/main" id="{1098CFDF-1734-4175-8BCB-7A03A234114F}"/>
              </a:ext>
            </a:extLst>
          </p:cNvPr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7204577" y="1822564"/>
            <a:ext cx="2062049" cy="1403895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lang="en-US" sz="14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>
              <a:buFont typeface="Arial" panose="020B0604020202020204" pitchFamily="34" charset="0"/>
              <a:buChar char="​"/>
              <a:defRPr sz="1500"/>
            </a:lvl2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dirty="0"/>
              <a:t>Click to edit text</a:t>
            </a:r>
          </a:p>
        </p:txBody>
      </p:sp>
      <p:sp>
        <p:nvSpPr>
          <p:cNvPr id="45" name="Text Placeholder 13">
            <a:extLst>
              <a:ext uri="{FF2B5EF4-FFF2-40B4-BE49-F238E27FC236}">
                <a16:creationId xmlns:a16="http://schemas.microsoft.com/office/drawing/2014/main" id="{5DE89D7B-2D27-40FF-9192-CA51C254EA72}"/>
              </a:ext>
            </a:extLst>
          </p:cNvPr>
          <p:cNvSpPr>
            <a:spLocks noGrp="1"/>
          </p:cNvSpPr>
          <p:nvPr userDrawn="1">
            <p:ph type="body" sz="quarter" idx="33" hasCustomPrompt="1"/>
          </p:nvPr>
        </p:nvSpPr>
        <p:spPr>
          <a:xfrm>
            <a:off x="9836249" y="938151"/>
            <a:ext cx="2073117" cy="793514"/>
          </a:xfrm>
        </p:spPr>
        <p:txBody>
          <a:bodyPr/>
          <a:lstStyle>
            <a:lvl1pPr marL="0" algn="l" defTabSz="914400" rtl="0" eaLnBrk="1" latinLnBrk="0" hangingPunct="1">
              <a:defRPr lang="en-US" sz="3600" b="1" kern="1200" dirty="0">
                <a:solidFill>
                  <a:schemeClr val="accent3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46" name="Text Placeholder 17">
            <a:extLst>
              <a:ext uri="{FF2B5EF4-FFF2-40B4-BE49-F238E27FC236}">
                <a16:creationId xmlns:a16="http://schemas.microsoft.com/office/drawing/2014/main" id="{709D8105-CC51-4F73-95B7-E3B89DBADB1C}"/>
              </a:ext>
            </a:extLst>
          </p:cNvPr>
          <p:cNvSpPr>
            <a:spLocks noGrp="1"/>
          </p:cNvSpPr>
          <p:nvPr userDrawn="1">
            <p:ph type="body" sz="quarter" idx="34" hasCustomPrompt="1"/>
          </p:nvPr>
        </p:nvSpPr>
        <p:spPr>
          <a:xfrm>
            <a:off x="9841783" y="1822564"/>
            <a:ext cx="2062049" cy="1403895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lang="en-US" sz="14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>
              <a:buFont typeface="Arial" panose="020B0604020202020204" pitchFamily="34" charset="0"/>
              <a:buChar char="​"/>
              <a:defRPr sz="1500"/>
            </a:lvl2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dirty="0"/>
              <a:t>Click to edit text</a:t>
            </a:r>
          </a:p>
        </p:txBody>
      </p:sp>
      <p:sp>
        <p:nvSpPr>
          <p:cNvPr id="63" name="Text Placeholder 13">
            <a:extLst>
              <a:ext uri="{FF2B5EF4-FFF2-40B4-BE49-F238E27FC236}">
                <a16:creationId xmlns:a16="http://schemas.microsoft.com/office/drawing/2014/main" id="{CD7147B5-2B2E-42EC-9BBB-E8FD68B1EDFE}"/>
              </a:ext>
            </a:extLst>
          </p:cNvPr>
          <p:cNvSpPr>
            <a:spLocks noGrp="1"/>
          </p:cNvSpPr>
          <p:nvPr userDrawn="1">
            <p:ph type="body" sz="quarter" idx="35" hasCustomPrompt="1"/>
          </p:nvPr>
        </p:nvSpPr>
        <p:spPr>
          <a:xfrm>
            <a:off x="4564221" y="3659607"/>
            <a:ext cx="2073117" cy="793514"/>
          </a:xfrm>
        </p:spPr>
        <p:txBody>
          <a:bodyPr/>
          <a:lstStyle>
            <a:lvl1pPr marL="0" algn="l" defTabSz="914400" rtl="0" eaLnBrk="1" latinLnBrk="0" hangingPunct="1">
              <a:defRPr lang="en-US" sz="3600" b="1" kern="1200" dirty="0">
                <a:solidFill>
                  <a:schemeClr val="accent4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64" name="Text Placeholder 17">
            <a:extLst>
              <a:ext uri="{FF2B5EF4-FFF2-40B4-BE49-F238E27FC236}">
                <a16:creationId xmlns:a16="http://schemas.microsoft.com/office/drawing/2014/main" id="{F30A02C9-1947-4E7A-AC78-02B9AFA52D8E}"/>
              </a:ext>
            </a:extLst>
          </p:cNvPr>
          <p:cNvSpPr>
            <a:spLocks noGrp="1"/>
          </p:cNvSpPr>
          <p:nvPr userDrawn="1">
            <p:ph type="body" sz="quarter" idx="36" hasCustomPrompt="1"/>
          </p:nvPr>
        </p:nvSpPr>
        <p:spPr>
          <a:xfrm>
            <a:off x="4569755" y="4544020"/>
            <a:ext cx="2062049" cy="1403895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lang="en-US" sz="14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>
              <a:buFont typeface="Arial" panose="020B0604020202020204" pitchFamily="34" charset="0"/>
              <a:buChar char="​"/>
              <a:defRPr sz="1500"/>
            </a:lvl2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dirty="0"/>
              <a:t>Click to edit text</a:t>
            </a:r>
          </a:p>
        </p:txBody>
      </p:sp>
      <p:sp>
        <p:nvSpPr>
          <p:cNvPr id="65" name="Text Placeholder 13">
            <a:extLst>
              <a:ext uri="{FF2B5EF4-FFF2-40B4-BE49-F238E27FC236}">
                <a16:creationId xmlns:a16="http://schemas.microsoft.com/office/drawing/2014/main" id="{B5284EF2-CC4D-4AB2-858D-9891F5B5049C}"/>
              </a:ext>
            </a:extLst>
          </p:cNvPr>
          <p:cNvSpPr>
            <a:spLocks noGrp="1"/>
          </p:cNvSpPr>
          <p:nvPr userDrawn="1">
            <p:ph type="body" sz="quarter" idx="37" hasCustomPrompt="1"/>
          </p:nvPr>
        </p:nvSpPr>
        <p:spPr>
          <a:xfrm>
            <a:off x="7199043" y="3659607"/>
            <a:ext cx="2073117" cy="793514"/>
          </a:xfrm>
        </p:spPr>
        <p:txBody>
          <a:bodyPr/>
          <a:lstStyle>
            <a:lvl1pPr marL="0" algn="l" defTabSz="914400" rtl="0" eaLnBrk="1" latinLnBrk="0" hangingPunct="1">
              <a:defRPr lang="en-US" sz="3600" b="1" kern="12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66" name="Text Placeholder 17">
            <a:extLst>
              <a:ext uri="{FF2B5EF4-FFF2-40B4-BE49-F238E27FC236}">
                <a16:creationId xmlns:a16="http://schemas.microsoft.com/office/drawing/2014/main" id="{74CA1272-2CBE-4148-91AA-11E8B2C2FFDF}"/>
              </a:ext>
            </a:extLst>
          </p:cNvPr>
          <p:cNvSpPr>
            <a:spLocks noGrp="1"/>
          </p:cNvSpPr>
          <p:nvPr userDrawn="1">
            <p:ph type="body" sz="quarter" idx="38" hasCustomPrompt="1"/>
          </p:nvPr>
        </p:nvSpPr>
        <p:spPr>
          <a:xfrm>
            <a:off x="7204577" y="4544020"/>
            <a:ext cx="2062049" cy="1403895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lang="en-US" sz="14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>
              <a:buFont typeface="Arial" panose="020B0604020202020204" pitchFamily="34" charset="0"/>
              <a:buChar char="​"/>
              <a:defRPr sz="1500"/>
            </a:lvl2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dirty="0"/>
              <a:t>Click to edit text</a:t>
            </a:r>
          </a:p>
        </p:txBody>
      </p:sp>
      <p:sp>
        <p:nvSpPr>
          <p:cNvPr id="67" name="Text Placeholder 13">
            <a:extLst>
              <a:ext uri="{FF2B5EF4-FFF2-40B4-BE49-F238E27FC236}">
                <a16:creationId xmlns:a16="http://schemas.microsoft.com/office/drawing/2014/main" id="{6A89BBD7-A665-4A31-A2E5-BE0ECD782E06}"/>
              </a:ext>
            </a:extLst>
          </p:cNvPr>
          <p:cNvSpPr>
            <a:spLocks noGrp="1"/>
          </p:cNvSpPr>
          <p:nvPr userDrawn="1">
            <p:ph type="body" sz="quarter" idx="39" hasCustomPrompt="1"/>
          </p:nvPr>
        </p:nvSpPr>
        <p:spPr>
          <a:xfrm>
            <a:off x="9836249" y="3659607"/>
            <a:ext cx="2073117" cy="793514"/>
          </a:xfrm>
        </p:spPr>
        <p:txBody>
          <a:bodyPr/>
          <a:lstStyle>
            <a:lvl1pPr marL="0" algn="l" defTabSz="914400" rtl="0" eaLnBrk="1" latinLnBrk="0" hangingPunct="1">
              <a:defRPr lang="en-US" sz="3600" b="1" kern="1200" dirty="0">
                <a:solidFill>
                  <a:schemeClr val="accent5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68" name="Text Placeholder 17">
            <a:extLst>
              <a:ext uri="{FF2B5EF4-FFF2-40B4-BE49-F238E27FC236}">
                <a16:creationId xmlns:a16="http://schemas.microsoft.com/office/drawing/2014/main" id="{06842DA3-C2CB-4E88-887B-D16065910DFE}"/>
              </a:ext>
            </a:extLst>
          </p:cNvPr>
          <p:cNvSpPr>
            <a:spLocks noGrp="1"/>
          </p:cNvSpPr>
          <p:nvPr userDrawn="1">
            <p:ph type="body" sz="quarter" idx="40" hasCustomPrompt="1"/>
          </p:nvPr>
        </p:nvSpPr>
        <p:spPr>
          <a:xfrm>
            <a:off x="9841783" y="4544020"/>
            <a:ext cx="2062049" cy="1403895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lang="en-US" sz="14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>
              <a:buFont typeface="Arial" panose="020B0604020202020204" pitchFamily="34" charset="0"/>
              <a:buChar char="​"/>
              <a:defRPr sz="1500"/>
            </a:lvl2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40122599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1F26B0B-81FD-44DC-BB3B-E3FE449977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327" y="-2012"/>
            <a:ext cx="12194326" cy="3201488"/>
          </a:xfrm>
          <a:custGeom>
            <a:avLst/>
            <a:gdLst>
              <a:gd name="connsiteX0" fmla="*/ 1662846 w 12194326"/>
              <a:gd name="connsiteY0" fmla="*/ 0 h 3201488"/>
              <a:gd name="connsiteX1" fmla="*/ 1872135 w 12194326"/>
              <a:gd name="connsiteY1" fmla="*/ 0 h 3201488"/>
              <a:gd name="connsiteX2" fmla="*/ 1899280 w 12194326"/>
              <a:gd name="connsiteY2" fmla="*/ 1724 h 3201488"/>
              <a:gd name="connsiteX3" fmla="*/ 11553037 w 12194326"/>
              <a:gd name="connsiteY3" fmla="*/ 1724 h 3201488"/>
              <a:gd name="connsiteX4" fmla="*/ 11554036 w 12194326"/>
              <a:gd name="connsiteY4" fmla="*/ 0 h 3201488"/>
              <a:gd name="connsiteX5" fmla="*/ 12194326 w 12194326"/>
              <a:gd name="connsiteY5" fmla="*/ 0 h 3201488"/>
              <a:gd name="connsiteX6" fmla="*/ 12194238 w 12194326"/>
              <a:gd name="connsiteY6" fmla="*/ 37442 h 3201488"/>
              <a:gd name="connsiteX7" fmla="*/ 12188859 w 12194326"/>
              <a:gd name="connsiteY7" fmla="*/ 2302781 h 3201488"/>
              <a:gd name="connsiteX8" fmla="*/ 12188859 w 12194326"/>
              <a:gd name="connsiteY8" fmla="*/ 2303161 h 3201488"/>
              <a:gd name="connsiteX9" fmla="*/ 12056165 w 12194326"/>
              <a:gd name="connsiteY9" fmla="*/ 2425313 h 3201488"/>
              <a:gd name="connsiteX10" fmla="*/ 11647985 w 12194326"/>
              <a:gd name="connsiteY10" fmla="*/ 2705649 h 3201488"/>
              <a:gd name="connsiteX11" fmla="*/ 9976561 w 12194326"/>
              <a:gd name="connsiteY11" fmla="*/ 3189762 h 3201488"/>
              <a:gd name="connsiteX12" fmla="*/ 7117772 w 12194326"/>
              <a:gd name="connsiteY12" fmla="*/ 2653217 h 3201488"/>
              <a:gd name="connsiteX13" fmla="*/ 6172914 w 12194326"/>
              <a:gd name="connsiteY13" fmla="*/ 2210581 h 3201488"/>
              <a:gd name="connsiteX14" fmla="*/ 4977287 w 12194326"/>
              <a:gd name="connsiteY14" fmla="*/ 1467030 h 3201488"/>
              <a:gd name="connsiteX15" fmla="*/ 4070113 w 12194326"/>
              <a:gd name="connsiteY15" fmla="*/ 891794 h 3201488"/>
              <a:gd name="connsiteX16" fmla="*/ 1093884 w 12194326"/>
              <a:gd name="connsiteY16" fmla="*/ 281793 h 3201488"/>
              <a:gd name="connsiteX17" fmla="*/ 541190 w 12194326"/>
              <a:gd name="connsiteY17" fmla="*/ 450615 h 3201488"/>
              <a:gd name="connsiteX18" fmla="*/ 0 w 12194326"/>
              <a:gd name="connsiteY18" fmla="*/ 745452 h 3201488"/>
              <a:gd name="connsiteX19" fmla="*/ 0 w 12194326"/>
              <a:gd name="connsiteY19" fmla="*/ 641968 h 3201488"/>
              <a:gd name="connsiteX20" fmla="*/ 0 w 12194326"/>
              <a:gd name="connsiteY20" fmla="*/ 640408 h 3201488"/>
              <a:gd name="connsiteX21" fmla="*/ 1 w 12194326"/>
              <a:gd name="connsiteY21" fmla="*/ 640405 h 3201488"/>
              <a:gd name="connsiteX22" fmla="*/ 1 w 12194326"/>
              <a:gd name="connsiteY22" fmla="*/ 571992 h 3201488"/>
              <a:gd name="connsiteX23" fmla="*/ 1 w 12194326"/>
              <a:gd name="connsiteY23" fmla="*/ 186710 h 3201488"/>
              <a:gd name="connsiteX24" fmla="*/ 1 w 12194326"/>
              <a:gd name="connsiteY24" fmla="*/ 1724 h 3201488"/>
              <a:gd name="connsiteX25" fmla="*/ 1625009 w 12194326"/>
              <a:gd name="connsiteY25" fmla="*/ 1724 h 320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4326" h="3201488">
                <a:moveTo>
                  <a:pt x="1662846" y="0"/>
                </a:moveTo>
                <a:lnTo>
                  <a:pt x="1872135" y="0"/>
                </a:lnTo>
                <a:lnTo>
                  <a:pt x="1899280" y="1724"/>
                </a:lnTo>
                <a:lnTo>
                  <a:pt x="11553037" y="1724"/>
                </a:lnTo>
                <a:lnTo>
                  <a:pt x="11554036" y="0"/>
                </a:lnTo>
                <a:lnTo>
                  <a:pt x="12194326" y="0"/>
                </a:lnTo>
                <a:lnTo>
                  <a:pt x="12194238" y="37442"/>
                </a:lnTo>
                <a:cubicBezTo>
                  <a:pt x="12192479" y="781281"/>
                  <a:pt x="12188951" y="2272718"/>
                  <a:pt x="12188859" y="2302781"/>
                </a:cubicBezTo>
                <a:cubicBezTo>
                  <a:pt x="12188859" y="2302908"/>
                  <a:pt x="12188859" y="2303035"/>
                  <a:pt x="12188859" y="2303161"/>
                </a:cubicBezTo>
                <a:cubicBezTo>
                  <a:pt x="12187777" y="2333683"/>
                  <a:pt x="12076120" y="2408659"/>
                  <a:pt x="12056165" y="2425313"/>
                </a:cubicBezTo>
                <a:cubicBezTo>
                  <a:pt x="11929445" y="2531128"/>
                  <a:pt x="11791290" y="2623645"/>
                  <a:pt x="11647985" y="2705649"/>
                </a:cubicBezTo>
                <a:cubicBezTo>
                  <a:pt x="11139523" y="2996497"/>
                  <a:pt x="10559248" y="3149045"/>
                  <a:pt x="9976561" y="3189762"/>
                </a:cubicBezTo>
                <a:cubicBezTo>
                  <a:pt x="8997766" y="3258215"/>
                  <a:pt x="8018654" y="3020180"/>
                  <a:pt x="7117772" y="2653217"/>
                </a:cubicBezTo>
                <a:cubicBezTo>
                  <a:pt x="6795446" y="2522009"/>
                  <a:pt x="6480557" y="2372881"/>
                  <a:pt x="6172914" y="2210581"/>
                </a:cubicBezTo>
                <a:cubicBezTo>
                  <a:pt x="5746749" y="1985717"/>
                  <a:pt x="5363732" y="1753255"/>
                  <a:pt x="4977287" y="1467030"/>
                </a:cubicBezTo>
                <a:cubicBezTo>
                  <a:pt x="4689405" y="1253754"/>
                  <a:pt x="4385702" y="1061692"/>
                  <a:pt x="4070113" y="891794"/>
                </a:cubicBezTo>
                <a:cubicBezTo>
                  <a:pt x="3173553" y="409011"/>
                  <a:pt x="2117608" y="75673"/>
                  <a:pt x="1093884" y="281793"/>
                </a:cubicBezTo>
                <a:cubicBezTo>
                  <a:pt x="904696" y="319914"/>
                  <a:pt x="719257" y="376335"/>
                  <a:pt x="541190" y="450615"/>
                </a:cubicBezTo>
                <a:cubicBezTo>
                  <a:pt x="468299" y="481010"/>
                  <a:pt x="0" y="666296"/>
                  <a:pt x="0" y="745452"/>
                </a:cubicBezTo>
                <a:cubicBezTo>
                  <a:pt x="0" y="745428"/>
                  <a:pt x="0" y="706009"/>
                  <a:pt x="0" y="641968"/>
                </a:cubicBezTo>
                <a:lnTo>
                  <a:pt x="0" y="640408"/>
                </a:lnTo>
                <a:lnTo>
                  <a:pt x="1" y="640405"/>
                </a:lnTo>
                <a:lnTo>
                  <a:pt x="1" y="571992"/>
                </a:lnTo>
                <a:cubicBezTo>
                  <a:pt x="1" y="466907"/>
                  <a:pt x="1" y="326807"/>
                  <a:pt x="1" y="186710"/>
                </a:cubicBezTo>
                <a:lnTo>
                  <a:pt x="1" y="1724"/>
                </a:lnTo>
                <a:lnTo>
                  <a:pt x="1625009" y="1724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>
              <a:spcAft>
                <a:spcPts val="900"/>
              </a:spcAft>
              <a:buFont typeface="Arial" panose="020B0604020202020204" pitchFamily="34" charset="0"/>
              <a:buChar char="​"/>
            </a:pPr>
            <a:endParaRPr lang="en-US" sz="1200" dirty="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A88D1D84-A05A-4C6B-AD36-18DE406CD3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235870" y="5927852"/>
            <a:ext cx="956130" cy="930148"/>
          </a:xfrm>
          <a:custGeom>
            <a:avLst/>
            <a:gdLst>
              <a:gd name="connsiteX0" fmla="*/ 909692 w 913698"/>
              <a:gd name="connsiteY0" fmla="*/ 0 h 930148"/>
              <a:gd name="connsiteX1" fmla="*/ 912174 w 913698"/>
              <a:gd name="connsiteY1" fmla="*/ 4765 h 930148"/>
              <a:gd name="connsiteX2" fmla="*/ 913698 w 913698"/>
              <a:gd name="connsiteY2" fmla="*/ 14199 h 930148"/>
              <a:gd name="connsiteX3" fmla="*/ 913698 w 913698"/>
              <a:gd name="connsiteY3" fmla="*/ 930148 h 930148"/>
              <a:gd name="connsiteX4" fmla="*/ 0 w 913698"/>
              <a:gd name="connsiteY4" fmla="*/ 930148 h 930148"/>
              <a:gd name="connsiteX5" fmla="*/ 159574 w 913698"/>
              <a:gd name="connsiteY5" fmla="*/ 823312 h 930148"/>
              <a:gd name="connsiteX6" fmla="*/ 501632 w 913698"/>
              <a:gd name="connsiteY6" fmla="*/ 535279 h 930148"/>
              <a:gd name="connsiteX7" fmla="*/ 818568 w 913698"/>
              <a:gd name="connsiteY7" fmla="*/ 156094 h 930148"/>
              <a:gd name="connsiteX8" fmla="*/ 909692 w 913698"/>
              <a:gd name="connsiteY8" fmla="*/ 0 h 930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3698" h="930148">
                <a:moveTo>
                  <a:pt x="909692" y="0"/>
                </a:moveTo>
                <a:cubicBezTo>
                  <a:pt x="910560" y="2"/>
                  <a:pt x="911388" y="1624"/>
                  <a:pt x="912174" y="4765"/>
                </a:cubicBezTo>
                <a:lnTo>
                  <a:pt x="913698" y="14199"/>
                </a:lnTo>
                <a:lnTo>
                  <a:pt x="913698" y="930148"/>
                </a:lnTo>
                <a:lnTo>
                  <a:pt x="0" y="930148"/>
                </a:lnTo>
                <a:lnTo>
                  <a:pt x="159574" y="823312"/>
                </a:lnTo>
                <a:cubicBezTo>
                  <a:pt x="280354" y="736147"/>
                  <a:pt x="394916" y="640286"/>
                  <a:pt x="501632" y="535279"/>
                </a:cubicBezTo>
                <a:cubicBezTo>
                  <a:pt x="619036" y="419776"/>
                  <a:pt x="727508" y="293571"/>
                  <a:pt x="818568" y="156094"/>
                </a:cubicBezTo>
                <a:cubicBezTo>
                  <a:pt x="826422" y="144253"/>
                  <a:pt x="899560" y="0"/>
                  <a:pt x="909692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>
              <a:spcAft>
                <a:spcPts val="900"/>
              </a:spcAft>
              <a:buFont typeface="Arial" panose="020B0604020202020204" pitchFamily="34" charset="0"/>
              <a:buChar char="​"/>
            </a:pPr>
            <a:endParaRPr lang="en-US" sz="12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AB1F629-99B0-4E11-954F-8EE0C9A08A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-2325" y="1724"/>
            <a:ext cx="11554036" cy="2046103"/>
            <a:chOff x="14243849" y="0"/>
            <a:chExt cx="11512996" cy="2046103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064078C-4E4A-4FC1-9FF5-07AE52690BA4}"/>
                </a:ext>
              </a:extLst>
            </p:cNvPr>
            <p:cNvSpPr/>
            <p:nvPr userDrawn="1"/>
          </p:nvSpPr>
          <p:spPr>
            <a:xfrm>
              <a:off x="14243849" y="0"/>
              <a:ext cx="1656939" cy="640408"/>
            </a:xfrm>
            <a:custGeom>
              <a:avLst/>
              <a:gdLst>
                <a:gd name="connsiteX0" fmla="*/ 0 w 1656939"/>
                <a:gd name="connsiteY0" fmla="*/ 0 h 640408"/>
                <a:gd name="connsiteX1" fmla="*/ 1656939 w 1656939"/>
                <a:gd name="connsiteY1" fmla="*/ 0 h 640408"/>
                <a:gd name="connsiteX2" fmla="*/ 1515141 w 1656939"/>
                <a:gd name="connsiteY2" fmla="*/ 6484 h 640408"/>
                <a:gd name="connsiteX3" fmla="*/ 268115 w 1656939"/>
                <a:gd name="connsiteY3" fmla="*/ 423322 h 640408"/>
                <a:gd name="connsiteX4" fmla="*/ 3499 w 1656939"/>
                <a:gd name="connsiteY4" fmla="*/ 631475 h 640408"/>
                <a:gd name="connsiteX5" fmla="*/ 0 w 1656939"/>
                <a:gd name="connsiteY5" fmla="*/ 640408 h 640408"/>
                <a:gd name="connsiteX6" fmla="*/ 0 w 1656939"/>
                <a:gd name="connsiteY6" fmla="*/ 570268 h 640408"/>
                <a:gd name="connsiteX7" fmla="*/ 0 w 1656939"/>
                <a:gd name="connsiteY7" fmla="*/ 184986 h 640408"/>
                <a:gd name="connsiteX8" fmla="*/ 0 w 1656939"/>
                <a:gd name="connsiteY8" fmla="*/ 0 h 640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6939" h="640408">
                  <a:moveTo>
                    <a:pt x="0" y="0"/>
                  </a:moveTo>
                  <a:lnTo>
                    <a:pt x="1656939" y="0"/>
                  </a:lnTo>
                  <a:lnTo>
                    <a:pt x="1515141" y="6484"/>
                  </a:lnTo>
                  <a:cubicBezTo>
                    <a:pt x="1070780" y="37853"/>
                    <a:pt x="639669" y="159293"/>
                    <a:pt x="268115" y="423322"/>
                  </a:cubicBezTo>
                  <a:cubicBezTo>
                    <a:pt x="227556" y="452135"/>
                    <a:pt x="47804" y="565016"/>
                    <a:pt x="3499" y="631475"/>
                  </a:cubicBezTo>
                  <a:lnTo>
                    <a:pt x="0" y="640408"/>
                  </a:lnTo>
                  <a:lnTo>
                    <a:pt x="0" y="570268"/>
                  </a:lnTo>
                  <a:cubicBezTo>
                    <a:pt x="0" y="465183"/>
                    <a:pt x="0" y="325083"/>
                    <a:pt x="0" y="18498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>
                <a:spcAft>
                  <a:spcPts val="900"/>
                </a:spcAft>
                <a:buFont typeface="Arial" panose="020B0604020202020204" pitchFamily="34" charset="0"/>
                <a:buChar char="​"/>
              </a:pPr>
              <a:endParaRPr lang="en-US" sz="12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D8CDCC6-C151-4985-8FD8-279FAAA15EEA}"/>
                </a:ext>
              </a:extLst>
            </p:cNvPr>
            <p:cNvSpPr/>
            <p:nvPr userDrawn="1"/>
          </p:nvSpPr>
          <p:spPr>
            <a:xfrm>
              <a:off x="16109334" y="0"/>
              <a:ext cx="9647511" cy="2046103"/>
            </a:xfrm>
            <a:custGeom>
              <a:avLst/>
              <a:gdLst>
                <a:gd name="connsiteX0" fmla="*/ 0 w 9647511"/>
                <a:gd name="connsiteY0" fmla="*/ 0 h 2046103"/>
                <a:gd name="connsiteX1" fmla="*/ 9647511 w 9647511"/>
                <a:gd name="connsiteY1" fmla="*/ 0 h 2046103"/>
                <a:gd name="connsiteX2" fmla="*/ 9594799 w 9647511"/>
                <a:gd name="connsiteY2" fmla="*/ 91306 h 2046103"/>
                <a:gd name="connsiteX3" fmla="*/ 9430079 w 9647511"/>
                <a:gd name="connsiteY3" fmla="*/ 338911 h 2046103"/>
                <a:gd name="connsiteX4" fmla="*/ 8099387 w 9647511"/>
                <a:gd name="connsiteY4" fmla="*/ 1580000 h 2046103"/>
                <a:gd name="connsiteX5" fmla="*/ 5725809 w 9647511"/>
                <a:gd name="connsiteY5" fmla="*/ 2002055 h 2046103"/>
                <a:gd name="connsiteX6" fmla="*/ 3925443 w 9647511"/>
                <a:gd name="connsiteY6" fmla="*/ 1385215 h 2046103"/>
                <a:gd name="connsiteX7" fmla="*/ 3336717 w 9647511"/>
                <a:gd name="connsiteY7" fmla="*/ 1049408 h 2046103"/>
                <a:gd name="connsiteX8" fmla="*/ 976185 w 9647511"/>
                <a:gd name="connsiteY8" fmla="*/ 130068 h 2046103"/>
                <a:gd name="connsiteX9" fmla="*/ 320347 w 9647511"/>
                <a:gd name="connsiteY9" fmla="*/ 20418 h 2046103"/>
                <a:gd name="connsiteX10" fmla="*/ 0 w 9647511"/>
                <a:gd name="connsiteY10" fmla="*/ 0 h 204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47511" h="2046103">
                  <a:moveTo>
                    <a:pt x="0" y="0"/>
                  </a:moveTo>
                  <a:lnTo>
                    <a:pt x="9647511" y="0"/>
                  </a:lnTo>
                  <a:lnTo>
                    <a:pt x="9594799" y="91306"/>
                  </a:lnTo>
                  <a:cubicBezTo>
                    <a:pt x="9542431" y="175519"/>
                    <a:pt x="9487387" y="258078"/>
                    <a:pt x="9430079" y="338911"/>
                  </a:cubicBezTo>
                  <a:cubicBezTo>
                    <a:pt x="9077111" y="836639"/>
                    <a:pt x="8629663" y="1274018"/>
                    <a:pt x="8099387" y="1580000"/>
                  </a:cubicBezTo>
                  <a:cubicBezTo>
                    <a:pt x="7379455" y="1995470"/>
                    <a:pt x="6544147" y="2124081"/>
                    <a:pt x="5725809" y="2002055"/>
                  </a:cubicBezTo>
                  <a:cubicBezTo>
                    <a:pt x="5106055" y="1909666"/>
                    <a:pt x="4465407" y="1707472"/>
                    <a:pt x="3925443" y="1385215"/>
                  </a:cubicBezTo>
                  <a:cubicBezTo>
                    <a:pt x="3731291" y="1269332"/>
                    <a:pt x="3536443" y="1155602"/>
                    <a:pt x="3336717" y="1049408"/>
                  </a:cubicBezTo>
                  <a:cubicBezTo>
                    <a:pt x="2591899" y="653252"/>
                    <a:pt x="1800981" y="317064"/>
                    <a:pt x="976185" y="130068"/>
                  </a:cubicBezTo>
                  <a:cubicBezTo>
                    <a:pt x="763907" y="81942"/>
                    <a:pt x="543365" y="43203"/>
                    <a:pt x="320347" y="2041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>
                <a:spcAft>
                  <a:spcPts val="900"/>
                </a:spcAft>
                <a:buFont typeface="Arial" panose="020B0604020202020204" pitchFamily="34" charset="0"/>
                <a:buChar char="​"/>
              </a:pPr>
              <a:endParaRPr lang="en-US" sz="1200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39D4B55-8F08-49F6-B88D-E2F7913998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 bwMode="hidden">
          <a:xfrm rot="10800000" flipV="1">
            <a:off x="-2326" y="5137560"/>
            <a:ext cx="7397424" cy="1730923"/>
            <a:chOff x="7189154" y="5703043"/>
            <a:chExt cx="5011877" cy="1172729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7929BB2-A3F1-448F-B606-B68C84151701}"/>
                </a:ext>
              </a:extLst>
            </p:cNvPr>
            <p:cNvSpPr/>
            <p:nvPr userDrawn="1"/>
          </p:nvSpPr>
          <p:spPr bwMode="hidden">
            <a:xfrm rot="10800000" flipH="1">
              <a:off x="7189154" y="5703043"/>
              <a:ext cx="5002845" cy="1172729"/>
            </a:xfrm>
            <a:custGeom>
              <a:avLst/>
              <a:gdLst>
                <a:gd name="connsiteX0" fmla="*/ 0 w 5002845"/>
                <a:gd name="connsiteY0" fmla="*/ 20203 h 1172729"/>
                <a:gd name="connsiteX1" fmla="*/ 9377 w 5002845"/>
                <a:gd name="connsiteY1" fmla="*/ 4178 h 1172729"/>
                <a:gd name="connsiteX2" fmla="*/ 14734 w 5002845"/>
                <a:gd name="connsiteY2" fmla="*/ 53 h 1172729"/>
                <a:gd name="connsiteX3" fmla="*/ 0 w 5002845"/>
                <a:gd name="connsiteY3" fmla="*/ 0 h 1172729"/>
                <a:gd name="connsiteX4" fmla="*/ 0 w 5002845"/>
                <a:gd name="connsiteY4" fmla="*/ 14286 h 1172729"/>
                <a:gd name="connsiteX5" fmla="*/ 0 w 5002845"/>
                <a:gd name="connsiteY5" fmla="*/ 20203 h 1172729"/>
                <a:gd name="connsiteX6" fmla="*/ 4446507 w 5002845"/>
                <a:gd name="connsiteY6" fmla="*/ 1172693 h 1172729"/>
                <a:gd name="connsiteX7" fmla="*/ 4616280 w 5002845"/>
                <a:gd name="connsiteY7" fmla="*/ 1167226 h 1172729"/>
                <a:gd name="connsiteX8" fmla="*/ 4817782 w 5002845"/>
                <a:gd name="connsiteY8" fmla="*/ 1142862 h 1172729"/>
                <a:gd name="connsiteX9" fmla="*/ 5002845 w 5002845"/>
                <a:gd name="connsiteY9" fmla="*/ 1100624 h 1172729"/>
                <a:gd name="connsiteX10" fmla="*/ 5002845 w 5002845"/>
                <a:gd name="connsiteY10" fmla="*/ 17770 h 1172729"/>
                <a:gd name="connsiteX11" fmla="*/ 1721151 w 5002845"/>
                <a:gd name="connsiteY11" fmla="*/ 6114 h 1172729"/>
                <a:gd name="connsiteX12" fmla="*/ 1724440 w 5002845"/>
                <a:gd name="connsiteY12" fmla="*/ 7563 h 1172729"/>
                <a:gd name="connsiteX13" fmla="*/ 1883292 w 5002845"/>
                <a:gd name="connsiteY13" fmla="*/ 88875 h 1172729"/>
                <a:gd name="connsiteX14" fmla="*/ 2303053 w 5002845"/>
                <a:gd name="connsiteY14" fmla="*/ 358812 h 1172729"/>
                <a:gd name="connsiteX15" fmla="*/ 2856285 w 5002845"/>
                <a:gd name="connsiteY15" fmla="*/ 707733 h 1172729"/>
                <a:gd name="connsiteX16" fmla="*/ 3293483 w 5002845"/>
                <a:gd name="connsiteY16" fmla="*/ 915446 h 1172729"/>
                <a:gd name="connsiteX17" fmla="*/ 4446507 w 5002845"/>
                <a:gd name="connsiteY17" fmla="*/ 1172693 h 1172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02845" h="1172729">
                  <a:moveTo>
                    <a:pt x="0" y="20203"/>
                  </a:moveTo>
                  <a:cubicBezTo>
                    <a:pt x="0" y="15560"/>
                    <a:pt x="3386" y="10138"/>
                    <a:pt x="9377" y="4178"/>
                  </a:cubicBezTo>
                  <a:lnTo>
                    <a:pt x="14734" y="53"/>
                  </a:lnTo>
                  <a:lnTo>
                    <a:pt x="0" y="0"/>
                  </a:lnTo>
                  <a:lnTo>
                    <a:pt x="0" y="14286"/>
                  </a:lnTo>
                  <a:cubicBezTo>
                    <a:pt x="0" y="18141"/>
                    <a:pt x="0" y="20199"/>
                    <a:pt x="0" y="20203"/>
                  </a:cubicBezTo>
                  <a:close/>
                  <a:moveTo>
                    <a:pt x="4446507" y="1172693"/>
                  </a:moveTo>
                  <a:cubicBezTo>
                    <a:pt x="4503053" y="1173010"/>
                    <a:pt x="4559667" y="1171242"/>
                    <a:pt x="4616280" y="1167226"/>
                  </a:cubicBezTo>
                  <a:cubicBezTo>
                    <a:pt x="4683684" y="1162449"/>
                    <a:pt x="4751019" y="1154393"/>
                    <a:pt x="4817782" y="1142862"/>
                  </a:cubicBezTo>
                  <a:lnTo>
                    <a:pt x="5002845" y="1100624"/>
                  </a:lnTo>
                  <a:lnTo>
                    <a:pt x="5002845" y="17770"/>
                  </a:lnTo>
                  <a:lnTo>
                    <a:pt x="1721151" y="6114"/>
                  </a:lnTo>
                  <a:lnTo>
                    <a:pt x="1724440" y="7563"/>
                  </a:lnTo>
                  <a:cubicBezTo>
                    <a:pt x="1778427" y="33333"/>
                    <a:pt x="1831436" y="60556"/>
                    <a:pt x="1883292" y="88875"/>
                  </a:cubicBezTo>
                  <a:cubicBezTo>
                    <a:pt x="2029319" y="168602"/>
                    <a:pt x="2169847" y="258730"/>
                    <a:pt x="2303053" y="358812"/>
                  </a:cubicBezTo>
                  <a:cubicBezTo>
                    <a:pt x="2481867" y="493127"/>
                    <a:pt x="2659092" y="602213"/>
                    <a:pt x="2856285" y="707733"/>
                  </a:cubicBezTo>
                  <a:cubicBezTo>
                    <a:pt x="2998635" y="783895"/>
                    <a:pt x="3144339" y="853875"/>
                    <a:pt x="3293483" y="915446"/>
                  </a:cubicBezTo>
                  <a:cubicBezTo>
                    <a:pt x="3658226" y="1066123"/>
                    <a:pt x="4050684" y="1170479"/>
                    <a:pt x="4446507" y="117269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>
                <a:spcAft>
                  <a:spcPts val="900"/>
                </a:spcAft>
                <a:buFont typeface="Arial" panose="020B0604020202020204" pitchFamily="34" charset="0"/>
                <a:buChar char="​"/>
              </a:pPr>
              <a:endParaRPr lang="en-US" sz="1200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CE1CDEE-0FC5-4622-970D-F3071080EA25}"/>
                </a:ext>
              </a:extLst>
            </p:cNvPr>
            <p:cNvSpPr/>
            <p:nvPr userDrawn="1"/>
          </p:nvSpPr>
          <p:spPr bwMode="hidden">
            <a:xfrm rot="5400000">
              <a:off x="10434804" y="5102109"/>
              <a:ext cx="623113" cy="2909340"/>
            </a:xfrm>
            <a:custGeom>
              <a:avLst/>
              <a:gdLst>
                <a:gd name="connsiteX0" fmla="*/ 42 w 623113"/>
                <a:gd name="connsiteY0" fmla="*/ 1201248 h 2909340"/>
                <a:gd name="connsiteX1" fmla="*/ 218725 w 623113"/>
                <a:gd name="connsiteY1" fmla="*/ 384569 h 2909340"/>
                <a:gd name="connsiteX2" fmla="*/ 476181 w 623113"/>
                <a:gd name="connsiteY2" fmla="*/ 44732 h 2909340"/>
                <a:gd name="connsiteX3" fmla="*/ 523525 w 623113"/>
                <a:gd name="connsiteY3" fmla="*/ 0 h 2909340"/>
                <a:gd name="connsiteX4" fmla="*/ 612779 w 623113"/>
                <a:gd name="connsiteY4" fmla="*/ 0 h 2909340"/>
                <a:gd name="connsiteX5" fmla="*/ 623113 w 623113"/>
                <a:gd name="connsiteY5" fmla="*/ 2909340 h 2909340"/>
                <a:gd name="connsiteX6" fmla="*/ 601208 w 623113"/>
                <a:gd name="connsiteY6" fmla="*/ 2859496 h 2909340"/>
                <a:gd name="connsiteX7" fmla="*/ 467712 w 623113"/>
                <a:gd name="connsiteY7" fmla="*/ 2596172 h 2909340"/>
                <a:gd name="connsiteX8" fmla="*/ 310130 w 623113"/>
                <a:gd name="connsiteY8" fmla="*/ 2322791 h 2909340"/>
                <a:gd name="connsiteX9" fmla="*/ 20670 w 623113"/>
                <a:gd name="connsiteY9" fmla="*/ 1486769 h 2909340"/>
                <a:gd name="connsiteX10" fmla="*/ 42 w 623113"/>
                <a:gd name="connsiteY10" fmla="*/ 1201248 h 2909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3113" h="2909340">
                  <a:moveTo>
                    <a:pt x="42" y="1201248"/>
                  </a:moveTo>
                  <a:cubicBezTo>
                    <a:pt x="1998" y="916169"/>
                    <a:pt x="72501" y="635301"/>
                    <a:pt x="218725" y="384569"/>
                  </a:cubicBezTo>
                  <a:cubicBezTo>
                    <a:pt x="290518" y="261449"/>
                    <a:pt x="377726" y="147945"/>
                    <a:pt x="476181" y="44732"/>
                  </a:cubicBezTo>
                  <a:lnTo>
                    <a:pt x="523525" y="0"/>
                  </a:lnTo>
                  <a:lnTo>
                    <a:pt x="612779" y="0"/>
                  </a:lnTo>
                  <a:lnTo>
                    <a:pt x="623113" y="2909340"/>
                  </a:lnTo>
                  <a:lnTo>
                    <a:pt x="601208" y="2859496"/>
                  </a:lnTo>
                  <a:cubicBezTo>
                    <a:pt x="558904" y="2770443"/>
                    <a:pt x="514188" y="2682638"/>
                    <a:pt x="467712" y="2596172"/>
                  </a:cubicBezTo>
                  <a:cubicBezTo>
                    <a:pt x="417879" y="2503427"/>
                    <a:pt x="364510" y="2412947"/>
                    <a:pt x="310130" y="2322791"/>
                  </a:cubicBezTo>
                  <a:cubicBezTo>
                    <a:pt x="158907" y="2072052"/>
                    <a:pt x="64025" y="1774559"/>
                    <a:pt x="20670" y="1486769"/>
                  </a:cubicBezTo>
                  <a:cubicBezTo>
                    <a:pt x="6355" y="1391767"/>
                    <a:pt x="-610" y="1296274"/>
                    <a:pt x="42" y="1201248"/>
                  </a:cubicBezTo>
                  <a:close/>
                </a:path>
              </a:pathLst>
            </a:custGeom>
            <a:solidFill>
              <a:srgbClr val="5D4C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>
                <a:spcAft>
                  <a:spcPts val="900"/>
                </a:spcAft>
                <a:buFont typeface="Arial" panose="020B0604020202020204" pitchFamily="34" charset="0"/>
                <a:buChar char="​"/>
              </a:pPr>
              <a:endParaRPr lang="en-US" sz="1200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F7DC24D-2FF7-4500-8465-B347DD08C9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23387" y="1782231"/>
            <a:ext cx="10356549" cy="2306623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54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E8FA7EB2-6D9E-4BCB-A5B4-963B9C0D97F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923387" y="4205237"/>
            <a:ext cx="10363200" cy="535339"/>
          </a:xfrm>
        </p:spPr>
        <p:txBody>
          <a:bodyPr anchor="t"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lang="en-US" sz="1800" b="1" kern="12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86EDA5D6-B92D-4BC4-BC7E-16FABED6A57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23387" y="4819627"/>
            <a:ext cx="4570729" cy="1346200"/>
          </a:xfrm>
        </p:spPr>
        <p:txBody>
          <a:bodyPr anchor="b"/>
          <a:lstStyle>
            <a:lvl1pPr>
              <a:defRPr sz="1600" b="1">
                <a:solidFill>
                  <a:schemeClr val="bg1"/>
                </a:solidFill>
              </a:defRPr>
            </a:lvl1pPr>
            <a:lvl2pPr marL="0" indent="0">
              <a:buFont typeface="Arial" panose="020B0604020202020204" pitchFamily="34" charset="0"/>
              <a:buChar char="​"/>
              <a:defRPr sz="1200">
                <a:solidFill>
                  <a:schemeClr val="bg1"/>
                </a:solidFill>
              </a:defRPr>
            </a:lvl2pPr>
            <a:lvl3pPr marL="0" indent="0">
              <a:buFont typeface="Montserrat" panose="00000500000000000000" pitchFamily="2" charset="0"/>
              <a:buNone/>
              <a:defRPr sz="1000" b="0" i="1">
                <a:solidFill>
                  <a:schemeClr val="bg1"/>
                </a:solidFill>
              </a:defRPr>
            </a:lvl3pPr>
            <a:lvl4pPr marL="0" indent="0">
              <a:buFont typeface="Montserrat" panose="00000500000000000000" pitchFamily="2" charset="0"/>
              <a:buChar char="​"/>
              <a:defRPr sz="1000" b="0" i="1">
                <a:solidFill>
                  <a:schemeClr val="bg1"/>
                </a:solidFill>
              </a:defRPr>
            </a:lvl4pPr>
            <a:lvl5pPr marL="0" indent="0">
              <a:buFont typeface="Montserrat" panose="00000500000000000000" pitchFamily="2" charset="0"/>
              <a:buChar char="​"/>
              <a:defRPr sz="1000" b="0" i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author information</a:t>
            </a:r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0C4AAF6E-B346-42C2-9D6A-3C63CEBBEBCA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9357360" y="5233294"/>
            <a:ext cx="1920240" cy="930148"/>
          </a:xfrm>
        </p:spPr>
        <p:txBody>
          <a:bodyPr anchor="ctr"/>
          <a:lstStyle>
            <a:lvl1pPr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insert logo</a:t>
            </a:r>
          </a:p>
        </p:txBody>
      </p:sp>
    </p:spTree>
    <p:extLst>
      <p:ext uri="{BB962C8B-B14F-4D97-AF65-F5344CB8AC3E}">
        <p14:creationId xmlns:p14="http://schemas.microsoft.com/office/powerpoint/2010/main" val="286129545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A6B24BF7-A806-4143-B14C-F7122C6EF8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327" y="-2012"/>
            <a:ext cx="12194326" cy="3201488"/>
          </a:xfrm>
          <a:custGeom>
            <a:avLst/>
            <a:gdLst>
              <a:gd name="connsiteX0" fmla="*/ 1662846 w 12194326"/>
              <a:gd name="connsiteY0" fmla="*/ 0 h 3201488"/>
              <a:gd name="connsiteX1" fmla="*/ 1872135 w 12194326"/>
              <a:gd name="connsiteY1" fmla="*/ 0 h 3201488"/>
              <a:gd name="connsiteX2" fmla="*/ 1899280 w 12194326"/>
              <a:gd name="connsiteY2" fmla="*/ 1724 h 3201488"/>
              <a:gd name="connsiteX3" fmla="*/ 11553037 w 12194326"/>
              <a:gd name="connsiteY3" fmla="*/ 1724 h 3201488"/>
              <a:gd name="connsiteX4" fmla="*/ 11554036 w 12194326"/>
              <a:gd name="connsiteY4" fmla="*/ 0 h 3201488"/>
              <a:gd name="connsiteX5" fmla="*/ 12194326 w 12194326"/>
              <a:gd name="connsiteY5" fmla="*/ 0 h 3201488"/>
              <a:gd name="connsiteX6" fmla="*/ 12194238 w 12194326"/>
              <a:gd name="connsiteY6" fmla="*/ 37442 h 3201488"/>
              <a:gd name="connsiteX7" fmla="*/ 12188859 w 12194326"/>
              <a:gd name="connsiteY7" fmla="*/ 2302781 h 3201488"/>
              <a:gd name="connsiteX8" fmla="*/ 12188859 w 12194326"/>
              <a:gd name="connsiteY8" fmla="*/ 2303161 h 3201488"/>
              <a:gd name="connsiteX9" fmla="*/ 12056165 w 12194326"/>
              <a:gd name="connsiteY9" fmla="*/ 2425313 h 3201488"/>
              <a:gd name="connsiteX10" fmla="*/ 11647985 w 12194326"/>
              <a:gd name="connsiteY10" fmla="*/ 2705649 h 3201488"/>
              <a:gd name="connsiteX11" fmla="*/ 9976561 w 12194326"/>
              <a:gd name="connsiteY11" fmla="*/ 3189762 h 3201488"/>
              <a:gd name="connsiteX12" fmla="*/ 7117772 w 12194326"/>
              <a:gd name="connsiteY12" fmla="*/ 2653217 h 3201488"/>
              <a:gd name="connsiteX13" fmla="*/ 6172914 w 12194326"/>
              <a:gd name="connsiteY13" fmla="*/ 2210581 h 3201488"/>
              <a:gd name="connsiteX14" fmla="*/ 4977287 w 12194326"/>
              <a:gd name="connsiteY14" fmla="*/ 1467030 h 3201488"/>
              <a:gd name="connsiteX15" fmla="*/ 4070113 w 12194326"/>
              <a:gd name="connsiteY15" fmla="*/ 891794 h 3201488"/>
              <a:gd name="connsiteX16" fmla="*/ 1093884 w 12194326"/>
              <a:gd name="connsiteY16" fmla="*/ 281793 h 3201488"/>
              <a:gd name="connsiteX17" fmla="*/ 541190 w 12194326"/>
              <a:gd name="connsiteY17" fmla="*/ 450615 h 3201488"/>
              <a:gd name="connsiteX18" fmla="*/ 0 w 12194326"/>
              <a:gd name="connsiteY18" fmla="*/ 745452 h 3201488"/>
              <a:gd name="connsiteX19" fmla="*/ 0 w 12194326"/>
              <a:gd name="connsiteY19" fmla="*/ 641968 h 3201488"/>
              <a:gd name="connsiteX20" fmla="*/ 0 w 12194326"/>
              <a:gd name="connsiteY20" fmla="*/ 640408 h 3201488"/>
              <a:gd name="connsiteX21" fmla="*/ 1 w 12194326"/>
              <a:gd name="connsiteY21" fmla="*/ 640405 h 3201488"/>
              <a:gd name="connsiteX22" fmla="*/ 1 w 12194326"/>
              <a:gd name="connsiteY22" fmla="*/ 571992 h 3201488"/>
              <a:gd name="connsiteX23" fmla="*/ 1 w 12194326"/>
              <a:gd name="connsiteY23" fmla="*/ 186710 h 3201488"/>
              <a:gd name="connsiteX24" fmla="*/ 1 w 12194326"/>
              <a:gd name="connsiteY24" fmla="*/ 1724 h 3201488"/>
              <a:gd name="connsiteX25" fmla="*/ 1625009 w 12194326"/>
              <a:gd name="connsiteY25" fmla="*/ 1724 h 320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4326" h="3201488">
                <a:moveTo>
                  <a:pt x="1662846" y="0"/>
                </a:moveTo>
                <a:lnTo>
                  <a:pt x="1872135" y="0"/>
                </a:lnTo>
                <a:lnTo>
                  <a:pt x="1899280" y="1724"/>
                </a:lnTo>
                <a:lnTo>
                  <a:pt x="11553037" y="1724"/>
                </a:lnTo>
                <a:lnTo>
                  <a:pt x="11554036" y="0"/>
                </a:lnTo>
                <a:lnTo>
                  <a:pt x="12194326" y="0"/>
                </a:lnTo>
                <a:lnTo>
                  <a:pt x="12194238" y="37442"/>
                </a:lnTo>
                <a:cubicBezTo>
                  <a:pt x="12192479" y="781281"/>
                  <a:pt x="12188951" y="2272718"/>
                  <a:pt x="12188859" y="2302781"/>
                </a:cubicBezTo>
                <a:cubicBezTo>
                  <a:pt x="12188859" y="2302908"/>
                  <a:pt x="12188859" y="2303035"/>
                  <a:pt x="12188859" y="2303161"/>
                </a:cubicBezTo>
                <a:cubicBezTo>
                  <a:pt x="12187777" y="2333683"/>
                  <a:pt x="12076120" y="2408659"/>
                  <a:pt x="12056165" y="2425313"/>
                </a:cubicBezTo>
                <a:cubicBezTo>
                  <a:pt x="11929445" y="2531128"/>
                  <a:pt x="11791290" y="2623645"/>
                  <a:pt x="11647985" y="2705649"/>
                </a:cubicBezTo>
                <a:cubicBezTo>
                  <a:pt x="11139523" y="2996497"/>
                  <a:pt x="10559248" y="3149045"/>
                  <a:pt x="9976561" y="3189762"/>
                </a:cubicBezTo>
                <a:cubicBezTo>
                  <a:pt x="8997766" y="3258215"/>
                  <a:pt x="8018654" y="3020180"/>
                  <a:pt x="7117772" y="2653217"/>
                </a:cubicBezTo>
                <a:cubicBezTo>
                  <a:pt x="6795446" y="2522009"/>
                  <a:pt x="6480557" y="2372881"/>
                  <a:pt x="6172914" y="2210581"/>
                </a:cubicBezTo>
                <a:cubicBezTo>
                  <a:pt x="5746749" y="1985717"/>
                  <a:pt x="5363732" y="1753255"/>
                  <a:pt x="4977287" y="1467030"/>
                </a:cubicBezTo>
                <a:cubicBezTo>
                  <a:pt x="4689405" y="1253754"/>
                  <a:pt x="4385702" y="1061692"/>
                  <a:pt x="4070113" y="891794"/>
                </a:cubicBezTo>
                <a:cubicBezTo>
                  <a:pt x="3173553" y="409011"/>
                  <a:pt x="2117608" y="75673"/>
                  <a:pt x="1093884" y="281793"/>
                </a:cubicBezTo>
                <a:cubicBezTo>
                  <a:pt x="904696" y="319914"/>
                  <a:pt x="719257" y="376335"/>
                  <a:pt x="541190" y="450615"/>
                </a:cubicBezTo>
                <a:cubicBezTo>
                  <a:pt x="468299" y="481010"/>
                  <a:pt x="0" y="666296"/>
                  <a:pt x="0" y="745452"/>
                </a:cubicBezTo>
                <a:cubicBezTo>
                  <a:pt x="0" y="745428"/>
                  <a:pt x="0" y="706009"/>
                  <a:pt x="0" y="641968"/>
                </a:cubicBezTo>
                <a:lnTo>
                  <a:pt x="0" y="640408"/>
                </a:lnTo>
                <a:lnTo>
                  <a:pt x="1" y="640405"/>
                </a:lnTo>
                <a:lnTo>
                  <a:pt x="1" y="571992"/>
                </a:lnTo>
                <a:cubicBezTo>
                  <a:pt x="1" y="466907"/>
                  <a:pt x="1" y="326807"/>
                  <a:pt x="1" y="186710"/>
                </a:cubicBezTo>
                <a:lnTo>
                  <a:pt x="1" y="1724"/>
                </a:lnTo>
                <a:lnTo>
                  <a:pt x="1625009" y="1724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>
              <a:spcAft>
                <a:spcPts val="900"/>
              </a:spcAft>
              <a:buFont typeface="Arial" panose="020B0604020202020204" pitchFamily="34" charset="0"/>
              <a:buChar char="​"/>
            </a:pPr>
            <a:endParaRPr lang="en-US" sz="1200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85ACFCD-FA6B-4253-8BA9-6E0048459F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-2325" y="1724"/>
            <a:ext cx="11554036" cy="2046103"/>
            <a:chOff x="14243849" y="0"/>
            <a:chExt cx="11512996" cy="2046103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10B9844-2D9F-43F0-9393-6B38FE0D084E}"/>
                </a:ext>
              </a:extLst>
            </p:cNvPr>
            <p:cNvSpPr/>
            <p:nvPr userDrawn="1"/>
          </p:nvSpPr>
          <p:spPr>
            <a:xfrm>
              <a:off x="14243849" y="0"/>
              <a:ext cx="1656939" cy="640408"/>
            </a:xfrm>
            <a:custGeom>
              <a:avLst/>
              <a:gdLst>
                <a:gd name="connsiteX0" fmla="*/ 0 w 1656939"/>
                <a:gd name="connsiteY0" fmla="*/ 0 h 640408"/>
                <a:gd name="connsiteX1" fmla="*/ 1656939 w 1656939"/>
                <a:gd name="connsiteY1" fmla="*/ 0 h 640408"/>
                <a:gd name="connsiteX2" fmla="*/ 1515141 w 1656939"/>
                <a:gd name="connsiteY2" fmla="*/ 6484 h 640408"/>
                <a:gd name="connsiteX3" fmla="*/ 268115 w 1656939"/>
                <a:gd name="connsiteY3" fmla="*/ 423322 h 640408"/>
                <a:gd name="connsiteX4" fmla="*/ 3499 w 1656939"/>
                <a:gd name="connsiteY4" fmla="*/ 631475 h 640408"/>
                <a:gd name="connsiteX5" fmla="*/ 0 w 1656939"/>
                <a:gd name="connsiteY5" fmla="*/ 640408 h 640408"/>
                <a:gd name="connsiteX6" fmla="*/ 0 w 1656939"/>
                <a:gd name="connsiteY6" fmla="*/ 570268 h 640408"/>
                <a:gd name="connsiteX7" fmla="*/ 0 w 1656939"/>
                <a:gd name="connsiteY7" fmla="*/ 184986 h 640408"/>
                <a:gd name="connsiteX8" fmla="*/ 0 w 1656939"/>
                <a:gd name="connsiteY8" fmla="*/ 0 h 640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6939" h="640408">
                  <a:moveTo>
                    <a:pt x="0" y="0"/>
                  </a:moveTo>
                  <a:lnTo>
                    <a:pt x="1656939" y="0"/>
                  </a:lnTo>
                  <a:lnTo>
                    <a:pt x="1515141" y="6484"/>
                  </a:lnTo>
                  <a:cubicBezTo>
                    <a:pt x="1070780" y="37853"/>
                    <a:pt x="639669" y="159293"/>
                    <a:pt x="268115" y="423322"/>
                  </a:cubicBezTo>
                  <a:cubicBezTo>
                    <a:pt x="227556" y="452135"/>
                    <a:pt x="47804" y="565016"/>
                    <a:pt x="3499" y="631475"/>
                  </a:cubicBezTo>
                  <a:lnTo>
                    <a:pt x="0" y="640408"/>
                  </a:lnTo>
                  <a:lnTo>
                    <a:pt x="0" y="570268"/>
                  </a:lnTo>
                  <a:cubicBezTo>
                    <a:pt x="0" y="465183"/>
                    <a:pt x="0" y="325083"/>
                    <a:pt x="0" y="18498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>
                <a:spcAft>
                  <a:spcPts val="900"/>
                </a:spcAft>
                <a:buFont typeface="Arial" panose="020B0604020202020204" pitchFamily="34" charset="0"/>
                <a:buChar char="​"/>
              </a:pPr>
              <a:endParaRPr lang="en-US" sz="1200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9257426-DB92-4496-AB6C-5F1B3E9468DD}"/>
                </a:ext>
              </a:extLst>
            </p:cNvPr>
            <p:cNvSpPr/>
            <p:nvPr userDrawn="1"/>
          </p:nvSpPr>
          <p:spPr>
            <a:xfrm>
              <a:off x="16109334" y="0"/>
              <a:ext cx="9647511" cy="2046103"/>
            </a:xfrm>
            <a:custGeom>
              <a:avLst/>
              <a:gdLst>
                <a:gd name="connsiteX0" fmla="*/ 0 w 9647511"/>
                <a:gd name="connsiteY0" fmla="*/ 0 h 2046103"/>
                <a:gd name="connsiteX1" fmla="*/ 9647511 w 9647511"/>
                <a:gd name="connsiteY1" fmla="*/ 0 h 2046103"/>
                <a:gd name="connsiteX2" fmla="*/ 9594799 w 9647511"/>
                <a:gd name="connsiteY2" fmla="*/ 91306 h 2046103"/>
                <a:gd name="connsiteX3" fmla="*/ 9430079 w 9647511"/>
                <a:gd name="connsiteY3" fmla="*/ 338911 h 2046103"/>
                <a:gd name="connsiteX4" fmla="*/ 8099387 w 9647511"/>
                <a:gd name="connsiteY4" fmla="*/ 1580000 h 2046103"/>
                <a:gd name="connsiteX5" fmla="*/ 5725809 w 9647511"/>
                <a:gd name="connsiteY5" fmla="*/ 2002055 h 2046103"/>
                <a:gd name="connsiteX6" fmla="*/ 3925443 w 9647511"/>
                <a:gd name="connsiteY6" fmla="*/ 1385215 h 2046103"/>
                <a:gd name="connsiteX7" fmla="*/ 3336717 w 9647511"/>
                <a:gd name="connsiteY7" fmla="*/ 1049408 h 2046103"/>
                <a:gd name="connsiteX8" fmla="*/ 976185 w 9647511"/>
                <a:gd name="connsiteY8" fmla="*/ 130068 h 2046103"/>
                <a:gd name="connsiteX9" fmla="*/ 320347 w 9647511"/>
                <a:gd name="connsiteY9" fmla="*/ 20418 h 2046103"/>
                <a:gd name="connsiteX10" fmla="*/ 0 w 9647511"/>
                <a:gd name="connsiteY10" fmla="*/ 0 h 204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47511" h="2046103">
                  <a:moveTo>
                    <a:pt x="0" y="0"/>
                  </a:moveTo>
                  <a:lnTo>
                    <a:pt x="9647511" y="0"/>
                  </a:lnTo>
                  <a:lnTo>
                    <a:pt x="9594799" y="91306"/>
                  </a:lnTo>
                  <a:cubicBezTo>
                    <a:pt x="9542431" y="175519"/>
                    <a:pt x="9487387" y="258078"/>
                    <a:pt x="9430079" y="338911"/>
                  </a:cubicBezTo>
                  <a:cubicBezTo>
                    <a:pt x="9077111" y="836639"/>
                    <a:pt x="8629663" y="1274018"/>
                    <a:pt x="8099387" y="1580000"/>
                  </a:cubicBezTo>
                  <a:cubicBezTo>
                    <a:pt x="7379455" y="1995470"/>
                    <a:pt x="6544147" y="2124081"/>
                    <a:pt x="5725809" y="2002055"/>
                  </a:cubicBezTo>
                  <a:cubicBezTo>
                    <a:pt x="5106055" y="1909666"/>
                    <a:pt x="4465407" y="1707472"/>
                    <a:pt x="3925443" y="1385215"/>
                  </a:cubicBezTo>
                  <a:cubicBezTo>
                    <a:pt x="3731291" y="1269332"/>
                    <a:pt x="3536443" y="1155602"/>
                    <a:pt x="3336717" y="1049408"/>
                  </a:cubicBezTo>
                  <a:cubicBezTo>
                    <a:pt x="2591899" y="653252"/>
                    <a:pt x="1800981" y="317064"/>
                    <a:pt x="976185" y="130068"/>
                  </a:cubicBezTo>
                  <a:cubicBezTo>
                    <a:pt x="763907" y="81942"/>
                    <a:pt x="543365" y="43203"/>
                    <a:pt x="320347" y="2041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>
                <a:spcAft>
                  <a:spcPts val="900"/>
                </a:spcAft>
                <a:buFont typeface="Arial" panose="020B0604020202020204" pitchFamily="34" charset="0"/>
                <a:buChar char="​"/>
              </a:pPr>
              <a:endParaRPr lang="en-US" sz="1200" dirty="0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6C0E0534-2B87-402B-8E6B-ED38B1F49C01}"/>
              </a:ext>
            </a:extLst>
          </p:cNvPr>
          <p:cNvSpPr txBox="1"/>
          <p:nvPr userDrawn="1"/>
        </p:nvSpPr>
        <p:spPr>
          <a:xfrm>
            <a:off x="2831645" y="2610506"/>
            <a:ext cx="6528711" cy="81849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 anchorCtr="0">
            <a:spAutoFit/>
          </a:bodyPr>
          <a:lstStyle/>
          <a:p>
            <a:pPr algn="ctr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/>
            </a:pPr>
            <a:r>
              <a:rPr lang="en-US" sz="6600" b="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Thank You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366D640-A2E4-41D1-8AA4-D7BB772CE4A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39390" y="3629353"/>
            <a:ext cx="4513221" cy="818494"/>
          </a:xfrm>
        </p:spPr>
        <p:txBody>
          <a:bodyPr anchor="t">
            <a:noAutofit/>
          </a:bodyPr>
          <a:lstStyle>
            <a:lvl1pPr algn="ctr">
              <a:spcAft>
                <a:spcPts val="0"/>
              </a:spcAft>
              <a:defRPr sz="2000" b="1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  <a:lvl2pPr marL="0" indent="0" algn="ctr">
              <a:spcAft>
                <a:spcPts val="300"/>
              </a:spcAft>
              <a:buFont typeface="Arial" panose="020B0604020202020204" pitchFamily="34" charset="0"/>
              <a:buChar char="​"/>
              <a:defRPr sz="1400" b="0">
                <a:solidFill>
                  <a:schemeClr val="bg1"/>
                </a:solidFill>
              </a:defRPr>
            </a:lvl2pPr>
            <a:lvl3pPr>
              <a:spcAft>
                <a:spcPts val="300"/>
              </a:spcAft>
              <a:defRPr sz="1400" b="0"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contact information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A39B285-F5F3-4F7C-BC49-7143FF395B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235870" y="5927852"/>
            <a:ext cx="956130" cy="930148"/>
          </a:xfrm>
          <a:custGeom>
            <a:avLst/>
            <a:gdLst>
              <a:gd name="connsiteX0" fmla="*/ 909692 w 913698"/>
              <a:gd name="connsiteY0" fmla="*/ 0 h 930148"/>
              <a:gd name="connsiteX1" fmla="*/ 912174 w 913698"/>
              <a:gd name="connsiteY1" fmla="*/ 4765 h 930148"/>
              <a:gd name="connsiteX2" fmla="*/ 913698 w 913698"/>
              <a:gd name="connsiteY2" fmla="*/ 14199 h 930148"/>
              <a:gd name="connsiteX3" fmla="*/ 913698 w 913698"/>
              <a:gd name="connsiteY3" fmla="*/ 930148 h 930148"/>
              <a:gd name="connsiteX4" fmla="*/ 0 w 913698"/>
              <a:gd name="connsiteY4" fmla="*/ 930148 h 930148"/>
              <a:gd name="connsiteX5" fmla="*/ 159574 w 913698"/>
              <a:gd name="connsiteY5" fmla="*/ 823312 h 930148"/>
              <a:gd name="connsiteX6" fmla="*/ 501632 w 913698"/>
              <a:gd name="connsiteY6" fmla="*/ 535279 h 930148"/>
              <a:gd name="connsiteX7" fmla="*/ 818568 w 913698"/>
              <a:gd name="connsiteY7" fmla="*/ 156094 h 930148"/>
              <a:gd name="connsiteX8" fmla="*/ 909692 w 913698"/>
              <a:gd name="connsiteY8" fmla="*/ 0 h 930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3698" h="930148">
                <a:moveTo>
                  <a:pt x="909692" y="0"/>
                </a:moveTo>
                <a:cubicBezTo>
                  <a:pt x="910560" y="2"/>
                  <a:pt x="911388" y="1624"/>
                  <a:pt x="912174" y="4765"/>
                </a:cubicBezTo>
                <a:lnTo>
                  <a:pt x="913698" y="14199"/>
                </a:lnTo>
                <a:lnTo>
                  <a:pt x="913698" y="930148"/>
                </a:lnTo>
                <a:lnTo>
                  <a:pt x="0" y="930148"/>
                </a:lnTo>
                <a:lnTo>
                  <a:pt x="159574" y="823312"/>
                </a:lnTo>
                <a:cubicBezTo>
                  <a:pt x="280354" y="736147"/>
                  <a:pt x="394916" y="640286"/>
                  <a:pt x="501632" y="535279"/>
                </a:cubicBezTo>
                <a:cubicBezTo>
                  <a:pt x="619036" y="419776"/>
                  <a:pt x="727508" y="293571"/>
                  <a:pt x="818568" y="156094"/>
                </a:cubicBezTo>
                <a:cubicBezTo>
                  <a:pt x="826422" y="144253"/>
                  <a:pt x="899560" y="0"/>
                  <a:pt x="909692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>
              <a:spcAft>
                <a:spcPts val="900"/>
              </a:spcAft>
              <a:buFont typeface="Arial" panose="020B0604020202020204" pitchFamily="34" charset="0"/>
              <a:buChar char="​"/>
            </a:pPr>
            <a:endParaRPr lang="en-US" sz="120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C3D8B0D-63D3-479D-AF89-FC25E38D11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10800000" flipV="1">
            <a:off x="-2326" y="5137560"/>
            <a:ext cx="7397424" cy="1730923"/>
            <a:chOff x="7189154" y="5703043"/>
            <a:chExt cx="5011877" cy="1172729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50F6CE5-8876-4DF5-8519-EE0306E7468F}"/>
                </a:ext>
              </a:extLst>
            </p:cNvPr>
            <p:cNvSpPr/>
            <p:nvPr userDrawn="1"/>
          </p:nvSpPr>
          <p:spPr>
            <a:xfrm rot="10800000" flipH="1">
              <a:off x="7189154" y="5703043"/>
              <a:ext cx="5002845" cy="1172729"/>
            </a:xfrm>
            <a:custGeom>
              <a:avLst/>
              <a:gdLst>
                <a:gd name="connsiteX0" fmla="*/ 0 w 5002845"/>
                <a:gd name="connsiteY0" fmla="*/ 20203 h 1172729"/>
                <a:gd name="connsiteX1" fmla="*/ 9377 w 5002845"/>
                <a:gd name="connsiteY1" fmla="*/ 4178 h 1172729"/>
                <a:gd name="connsiteX2" fmla="*/ 14734 w 5002845"/>
                <a:gd name="connsiteY2" fmla="*/ 53 h 1172729"/>
                <a:gd name="connsiteX3" fmla="*/ 0 w 5002845"/>
                <a:gd name="connsiteY3" fmla="*/ 0 h 1172729"/>
                <a:gd name="connsiteX4" fmla="*/ 0 w 5002845"/>
                <a:gd name="connsiteY4" fmla="*/ 14286 h 1172729"/>
                <a:gd name="connsiteX5" fmla="*/ 0 w 5002845"/>
                <a:gd name="connsiteY5" fmla="*/ 20203 h 1172729"/>
                <a:gd name="connsiteX6" fmla="*/ 4446507 w 5002845"/>
                <a:gd name="connsiteY6" fmla="*/ 1172693 h 1172729"/>
                <a:gd name="connsiteX7" fmla="*/ 4616280 w 5002845"/>
                <a:gd name="connsiteY7" fmla="*/ 1167226 h 1172729"/>
                <a:gd name="connsiteX8" fmla="*/ 4817782 w 5002845"/>
                <a:gd name="connsiteY8" fmla="*/ 1142862 h 1172729"/>
                <a:gd name="connsiteX9" fmla="*/ 5002845 w 5002845"/>
                <a:gd name="connsiteY9" fmla="*/ 1100624 h 1172729"/>
                <a:gd name="connsiteX10" fmla="*/ 5002845 w 5002845"/>
                <a:gd name="connsiteY10" fmla="*/ 17770 h 1172729"/>
                <a:gd name="connsiteX11" fmla="*/ 1721151 w 5002845"/>
                <a:gd name="connsiteY11" fmla="*/ 6114 h 1172729"/>
                <a:gd name="connsiteX12" fmla="*/ 1724440 w 5002845"/>
                <a:gd name="connsiteY12" fmla="*/ 7563 h 1172729"/>
                <a:gd name="connsiteX13" fmla="*/ 1883292 w 5002845"/>
                <a:gd name="connsiteY13" fmla="*/ 88875 h 1172729"/>
                <a:gd name="connsiteX14" fmla="*/ 2303053 w 5002845"/>
                <a:gd name="connsiteY14" fmla="*/ 358812 h 1172729"/>
                <a:gd name="connsiteX15" fmla="*/ 2856285 w 5002845"/>
                <a:gd name="connsiteY15" fmla="*/ 707733 h 1172729"/>
                <a:gd name="connsiteX16" fmla="*/ 3293483 w 5002845"/>
                <a:gd name="connsiteY16" fmla="*/ 915446 h 1172729"/>
                <a:gd name="connsiteX17" fmla="*/ 4446507 w 5002845"/>
                <a:gd name="connsiteY17" fmla="*/ 1172693 h 1172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02845" h="1172729">
                  <a:moveTo>
                    <a:pt x="0" y="20203"/>
                  </a:moveTo>
                  <a:cubicBezTo>
                    <a:pt x="0" y="15560"/>
                    <a:pt x="3386" y="10138"/>
                    <a:pt x="9377" y="4178"/>
                  </a:cubicBezTo>
                  <a:lnTo>
                    <a:pt x="14734" y="53"/>
                  </a:lnTo>
                  <a:lnTo>
                    <a:pt x="0" y="0"/>
                  </a:lnTo>
                  <a:lnTo>
                    <a:pt x="0" y="14286"/>
                  </a:lnTo>
                  <a:cubicBezTo>
                    <a:pt x="0" y="18141"/>
                    <a:pt x="0" y="20199"/>
                    <a:pt x="0" y="20203"/>
                  </a:cubicBezTo>
                  <a:close/>
                  <a:moveTo>
                    <a:pt x="4446507" y="1172693"/>
                  </a:moveTo>
                  <a:cubicBezTo>
                    <a:pt x="4503053" y="1173010"/>
                    <a:pt x="4559667" y="1171242"/>
                    <a:pt x="4616280" y="1167226"/>
                  </a:cubicBezTo>
                  <a:cubicBezTo>
                    <a:pt x="4683684" y="1162449"/>
                    <a:pt x="4751019" y="1154393"/>
                    <a:pt x="4817782" y="1142862"/>
                  </a:cubicBezTo>
                  <a:lnTo>
                    <a:pt x="5002845" y="1100624"/>
                  </a:lnTo>
                  <a:lnTo>
                    <a:pt x="5002845" y="17770"/>
                  </a:lnTo>
                  <a:lnTo>
                    <a:pt x="1721151" y="6114"/>
                  </a:lnTo>
                  <a:lnTo>
                    <a:pt x="1724440" y="7563"/>
                  </a:lnTo>
                  <a:cubicBezTo>
                    <a:pt x="1778427" y="33333"/>
                    <a:pt x="1831436" y="60556"/>
                    <a:pt x="1883292" y="88875"/>
                  </a:cubicBezTo>
                  <a:cubicBezTo>
                    <a:pt x="2029319" y="168602"/>
                    <a:pt x="2169847" y="258730"/>
                    <a:pt x="2303053" y="358812"/>
                  </a:cubicBezTo>
                  <a:cubicBezTo>
                    <a:pt x="2481867" y="493127"/>
                    <a:pt x="2659092" y="602213"/>
                    <a:pt x="2856285" y="707733"/>
                  </a:cubicBezTo>
                  <a:cubicBezTo>
                    <a:pt x="2998635" y="783895"/>
                    <a:pt x="3144339" y="853875"/>
                    <a:pt x="3293483" y="915446"/>
                  </a:cubicBezTo>
                  <a:cubicBezTo>
                    <a:pt x="3658226" y="1066123"/>
                    <a:pt x="4050684" y="1170479"/>
                    <a:pt x="4446507" y="117269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>
                <a:spcAft>
                  <a:spcPts val="900"/>
                </a:spcAft>
                <a:buFont typeface="Arial" panose="020B0604020202020204" pitchFamily="34" charset="0"/>
                <a:buChar char="​"/>
              </a:pPr>
              <a:endParaRPr lang="en-US" sz="1200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72D45CA-A1DF-4A66-9C59-C5481AC96074}"/>
                </a:ext>
              </a:extLst>
            </p:cNvPr>
            <p:cNvSpPr/>
            <p:nvPr userDrawn="1"/>
          </p:nvSpPr>
          <p:spPr>
            <a:xfrm rot="5400000">
              <a:off x="10434804" y="5102109"/>
              <a:ext cx="623113" cy="2909340"/>
            </a:xfrm>
            <a:custGeom>
              <a:avLst/>
              <a:gdLst>
                <a:gd name="connsiteX0" fmla="*/ 42 w 623113"/>
                <a:gd name="connsiteY0" fmla="*/ 1201248 h 2909340"/>
                <a:gd name="connsiteX1" fmla="*/ 218725 w 623113"/>
                <a:gd name="connsiteY1" fmla="*/ 384569 h 2909340"/>
                <a:gd name="connsiteX2" fmla="*/ 476181 w 623113"/>
                <a:gd name="connsiteY2" fmla="*/ 44732 h 2909340"/>
                <a:gd name="connsiteX3" fmla="*/ 523525 w 623113"/>
                <a:gd name="connsiteY3" fmla="*/ 0 h 2909340"/>
                <a:gd name="connsiteX4" fmla="*/ 612779 w 623113"/>
                <a:gd name="connsiteY4" fmla="*/ 0 h 2909340"/>
                <a:gd name="connsiteX5" fmla="*/ 623113 w 623113"/>
                <a:gd name="connsiteY5" fmla="*/ 2909340 h 2909340"/>
                <a:gd name="connsiteX6" fmla="*/ 601208 w 623113"/>
                <a:gd name="connsiteY6" fmla="*/ 2859496 h 2909340"/>
                <a:gd name="connsiteX7" fmla="*/ 467712 w 623113"/>
                <a:gd name="connsiteY7" fmla="*/ 2596172 h 2909340"/>
                <a:gd name="connsiteX8" fmla="*/ 310130 w 623113"/>
                <a:gd name="connsiteY8" fmla="*/ 2322791 h 2909340"/>
                <a:gd name="connsiteX9" fmla="*/ 20670 w 623113"/>
                <a:gd name="connsiteY9" fmla="*/ 1486769 h 2909340"/>
                <a:gd name="connsiteX10" fmla="*/ 42 w 623113"/>
                <a:gd name="connsiteY10" fmla="*/ 1201248 h 2909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3113" h="2909340">
                  <a:moveTo>
                    <a:pt x="42" y="1201248"/>
                  </a:moveTo>
                  <a:cubicBezTo>
                    <a:pt x="1998" y="916169"/>
                    <a:pt x="72501" y="635301"/>
                    <a:pt x="218725" y="384569"/>
                  </a:cubicBezTo>
                  <a:cubicBezTo>
                    <a:pt x="290518" y="261449"/>
                    <a:pt x="377726" y="147945"/>
                    <a:pt x="476181" y="44732"/>
                  </a:cubicBezTo>
                  <a:lnTo>
                    <a:pt x="523525" y="0"/>
                  </a:lnTo>
                  <a:lnTo>
                    <a:pt x="612779" y="0"/>
                  </a:lnTo>
                  <a:lnTo>
                    <a:pt x="623113" y="2909340"/>
                  </a:lnTo>
                  <a:lnTo>
                    <a:pt x="601208" y="2859496"/>
                  </a:lnTo>
                  <a:cubicBezTo>
                    <a:pt x="558904" y="2770443"/>
                    <a:pt x="514188" y="2682638"/>
                    <a:pt x="467712" y="2596172"/>
                  </a:cubicBezTo>
                  <a:cubicBezTo>
                    <a:pt x="417879" y="2503427"/>
                    <a:pt x="364510" y="2412947"/>
                    <a:pt x="310130" y="2322791"/>
                  </a:cubicBezTo>
                  <a:cubicBezTo>
                    <a:pt x="158907" y="2072052"/>
                    <a:pt x="64025" y="1774559"/>
                    <a:pt x="20670" y="1486769"/>
                  </a:cubicBezTo>
                  <a:cubicBezTo>
                    <a:pt x="6355" y="1391767"/>
                    <a:pt x="-610" y="1296274"/>
                    <a:pt x="42" y="120124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>
                <a:spcAft>
                  <a:spcPts val="900"/>
                </a:spcAft>
                <a:buFont typeface="Arial" panose="020B0604020202020204" pitchFamily="34" charset="0"/>
                <a:buChar char="​"/>
              </a:pP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777331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FE6B7-8805-4582-84B0-25D75248F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685800"/>
            <a:ext cx="7461504" cy="530352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52226B1-C1D2-402E-8DC7-63A6EC4E10A2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914400" y="1257300"/>
            <a:ext cx="7461504" cy="265176"/>
          </a:xfrm>
        </p:spPr>
        <p:txBody>
          <a:bodyPr anchor="t"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lang="en-US" sz="1400" b="1" kern="1200" dirty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73D996-1FA1-4262-8C8C-D95583DCADE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14400" y="2231136"/>
            <a:ext cx="4879848" cy="394106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AA3B26A7-5C63-4A8B-90B2-FB9644362E5D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397752" y="2231136"/>
            <a:ext cx="4885944" cy="394106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4" name="Footer Placeholder 4">
            <a:extLst>
              <a:ext uri="{FF2B5EF4-FFF2-40B4-BE49-F238E27FC236}">
                <a16:creationId xmlns:a16="http://schemas.microsoft.com/office/drawing/2014/main" id="{1B40DD0B-0B55-44E2-B785-35AC22CF5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365784"/>
            <a:ext cx="6710680" cy="111056"/>
          </a:xfrm>
        </p:spPr>
        <p:txBody>
          <a:bodyPr anchor="t">
            <a:spAutoFit/>
          </a:bodyPr>
          <a:lstStyle>
            <a:lvl1pPr>
              <a:defRPr sz="700"/>
            </a:lvl1pPr>
          </a:lstStyle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1D96B5-917D-4556-9FE6-02830BC19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10789920" y="6365784"/>
            <a:ext cx="487680" cy="18333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pPr marL="0" algn="r" defTabSz="914400" rtl="0" eaLnBrk="1" latinLnBrk="0" hangingPunct="1"/>
            <a:fld id="{208997C6-AED8-4153-89E3-7FC682DCDBBA}" type="slidenum">
              <a:rPr lang="en-US" sz="800" kern="12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pPr marL="0" algn="r" defTabSz="914400" rtl="0" eaLnBrk="1" latinLnBrk="0" hangingPunct="1"/>
              <a:t>‹#›</a:t>
            </a:fld>
            <a:endParaRPr lang="en-US" sz="1200" kern="12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8183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ighte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05A99B4-9334-4122-B9FB-C422F301DE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685800"/>
            <a:ext cx="6702552" cy="530352"/>
          </a:xfrm>
        </p:spPr>
        <p:txBody>
          <a:bodyPr anchor="b"/>
          <a:lstStyle>
            <a:lvl1pPr>
              <a:lnSpc>
                <a:spcPct val="89000"/>
              </a:lnSpc>
              <a:defRPr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61639074-24DC-4C9E-BF8D-C2B66CCC1F9B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914400" y="1257300"/>
            <a:ext cx="6702552" cy="265176"/>
          </a:xfrm>
        </p:spPr>
        <p:txBody>
          <a:bodyPr anchor="t"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lang="en-US" sz="1400" b="1" kern="1200" dirty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079426-262C-452F-A3C1-F9CFECEC28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2231136"/>
            <a:ext cx="6702552" cy="3941064"/>
          </a:xfrm>
        </p:spPr>
        <p:txBody>
          <a:bodyPr vert="horz" lIns="0" tIns="0" rIns="0" bIns="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lnSpc>
                <a:spcPct val="110000"/>
              </a:lnSpc>
              <a:defRPr lang="en-US" dirty="0"/>
            </a:lvl3pPr>
            <a:lvl4pPr>
              <a:defRPr lang="en-US" dirty="0"/>
            </a:lvl4pPr>
            <a:lvl5pPr>
              <a:defRPr lang="en-US" dirty="0"/>
            </a:lvl5pPr>
          </a:lstStyle>
          <a:p>
            <a:pPr lvl="0"/>
            <a:r>
              <a:rPr lang="en-US" dirty="0"/>
              <a:t>Click to edit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8" name="Content Placeholder 5">
            <a:extLst>
              <a:ext uri="{FF2B5EF4-FFF2-40B4-BE49-F238E27FC236}">
                <a16:creationId xmlns:a16="http://schemas.microsoft.com/office/drawing/2014/main" id="{A538A865-26EB-48CA-B025-56D93018652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229600" y="2221992"/>
            <a:ext cx="3044952" cy="3941064"/>
          </a:xfrm>
        </p:spPr>
        <p:txBody>
          <a:bodyPr/>
          <a:lstStyle/>
          <a:p>
            <a:pPr lvl="0"/>
            <a:r>
              <a:rPr lang="en-US" dirty="0"/>
              <a:t>Click to edit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9" name="Footer Placeholder 4">
            <a:extLst>
              <a:ext uri="{FF2B5EF4-FFF2-40B4-BE49-F238E27FC236}">
                <a16:creationId xmlns:a16="http://schemas.microsoft.com/office/drawing/2014/main" id="{C0EE603B-F5B8-490D-9D7C-0215FC263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365784"/>
            <a:ext cx="6710680" cy="111056"/>
          </a:xfrm>
        </p:spPr>
        <p:txBody>
          <a:bodyPr anchor="t">
            <a:spAutoFit/>
          </a:bodyPr>
          <a:lstStyle>
            <a:lvl1pPr>
              <a:defRPr sz="700"/>
            </a:lvl1pPr>
          </a:lstStyle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7CD1123-BE81-4C6C-A64B-06D55929E2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10789919" y="6365784"/>
            <a:ext cx="487680" cy="18333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pPr marL="0" algn="r" defTabSz="914400" rtl="0" eaLnBrk="1" latinLnBrk="0" hangingPunct="1"/>
            <a:fld id="{208997C6-AED8-4153-89E3-7FC682DCDBBA}" type="slidenum">
              <a:rPr lang="en-US" sz="800" kern="12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pPr marL="0" algn="r" defTabSz="914400" rtl="0" eaLnBrk="1" latinLnBrk="0" hangingPunct="1"/>
              <a:t>‹#›</a:t>
            </a:fld>
            <a:endParaRPr lang="en-US" sz="1200" kern="12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8852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ighte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05A99B4-9334-4122-B9FB-C422F301DE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775650"/>
            <a:ext cx="3054096" cy="1280160"/>
          </a:xfrm>
        </p:spPr>
        <p:txBody>
          <a:bodyPr anchor="t"/>
          <a:lstStyle>
            <a:lvl1pPr>
              <a:lnSpc>
                <a:spcPct val="85000"/>
              </a:lnSpc>
              <a:defRPr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10F2E68-87A4-45E6-8E98-768F37207D4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914400" y="2231136"/>
            <a:ext cx="3054096" cy="394106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079426-262C-452F-A3C1-F9CFECEC28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0" y="775650"/>
            <a:ext cx="6711696" cy="5405694"/>
          </a:xfrm>
        </p:spPr>
        <p:txBody>
          <a:bodyPr vert="horz" lIns="0" tIns="0" rIns="0" bIns="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lnSpc>
                <a:spcPct val="110000"/>
              </a:lnSpc>
              <a:defRPr lang="en-US" dirty="0"/>
            </a:lvl3pPr>
            <a:lvl4pPr>
              <a:defRPr lang="en-US" dirty="0"/>
            </a:lvl4pPr>
            <a:lvl5pPr>
              <a:defRPr lang="en-US" dirty="0"/>
            </a:lvl5pPr>
          </a:lstStyle>
          <a:p>
            <a:pPr lvl="0"/>
            <a:r>
              <a:rPr lang="en-US" dirty="0"/>
              <a:t>Click to edit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5" name="Footer Placeholder 4">
            <a:extLst>
              <a:ext uri="{FF2B5EF4-FFF2-40B4-BE49-F238E27FC236}">
                <a16:creationId xmlns:a16="http://schemas.microsoft.com/office/drawing/2014/main" id="{8AAA05D4-CA8B-410B-9C64-893A9E150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365784"/>
            <a:ext cx="6710680" cy="111056"/>
          </a:xfrm>
        </p:spPr>
        <p:txBody>
          <a:bodyPr anchor="t">
            <a:spAutoFit/>
          </a:bodyPr>
          <a:lstStyle>
            <a:lvl1pPr>
              <a:defRPr sz="700"/>
            </a:lvl1pPr>
          </a:lstStyle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7CD1123-BE81-4C6C-A64B-06D55929E2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10789919" y="6365784"/>
            <a:ext cx="487680" cy="18333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pPr marL="0" algn="r" defTabSz="914400" rtl="0" eaLnBrk="1" latinLnBrk="0" hangingPunct="1"/>
            <a:fld id="{208997C6-AED8-4153-89E3-7FC682DCDBBA}" type="slidenum">
              <a:rPr lang="en-US" sz="800" kern="12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pPr marL="0" algn="r" defTabSz="914400" rtl="0" eaLnBrk="1" latinLnBrk="0" hangingPunct="1"/>
              <a:t>‹#›</a:t>
            </a:fld>
            <a:endParaRPr lang="en-US" sz="1200" kern="12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4482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3">
            <a:extLst>
              <a:ext uri="{FF2B5EF4-FFF2-40B4-BE49-F238E27FC236}">
                <a16:creationId xmlns:a16="http://schemas.microsoft.com/office/drawing/2014/main" id="{A4DC670F-54C5-4A66-86E6-81D82B0B16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775650"/>
            <a:ext cx="3054096" cy="1280160"/>
          </a:xfrm>
        </p:spPr>
        <p:txBody>
          <a:bodyPr anchor="t"/>
          <a:lstStyle>
            <a:lvl1pPr>
              <a:lnSpc>
                <a:spcPct val="85000"/>
              </a:lnSpc>
              <a:defRPr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41F6520C-AFA0-4061-96E6-5B117DA88F8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914400" y="2231136"/>
            <a:ext cx="3044952" cy="3947720"/>
          </a:xfrm>
        </p:spPr>
        <p:txBody>
          <a:bodyPr/>
          <a:lstStyle/>
          <a:p>
            <a:pPr lvl="0"/>
            <a:r>
              <a:rPr lang="en-US" dirty="0"/>
              <a:t>Click to edit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579732A0-06E1-48E3-BCB9-413458C4B1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0" y="775650"/>
            <a:ext cx="3044952" cy="5405694"/>
          </a:xfrm>
        </p:spPr>
        <p:txBody>
          <a:bodyPr vert="horz" lIns="0" tIns="0" rIns="0" bIns="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lnSpc>
                <a:spcPct val="110000"/>
              </a:lnSpc>
              <a:defRPr lang="en-US" dirty="0"/>
            </a:lvl3pPr>
            <a:lvl4pPr>
              <a:defRPr lang="en-US" dirty="0"/>
            </a:lvl4pPr>
            <a:lvl5pPr>
              <a:defRPr lang="en-US" dirty="0"/>
            </a:lvl5pPr>
          </a:lstStyle>
          <a:p>
            <a:pPr lvl="0"/>
            <a:r>
              <a:rPr lang="en-US" dirty="0"/>
              <a:t>Click to edit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D0AD37E-82C8-4907-B576-583419342D06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232648" y="775650"/>
            <a:ext cx="3044952" cy="5405694"/>
          </a:xfrm>
        </p:spPr>
        <p:txBody>
          <a:bodyPr vert="horz" lIns="0" tIns="0" rIns="0" bIns="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lnSpc>
                <a:spcPct val="110000"/>
              </a:lnSpc>
              <a:defRPr lang="en-US" dirty="0"/>
            </a:lvl3pPr>
            <a:lvl4pPr>
              <a:defRPr lang="en-US" dirty="0"/>
            </a:lvl4pPr>
            <a:lvl5pPr>
              <a:defRPr lang="en-US" dirty="0"/>
            </a:lvl5pPr>
          </a:lstStyle>
          <a:p>
            <a:pPr lvl="0"/>
            <a:r>
              <a:rPr lang="en-US" dirty="0"/>
              <a:t>Click to edit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2" name="Footer Placeholder 4">
            <a:extLst>
              <a:ext uri="{FF2B5EF4-FFF2-40B4-BE49-F238E27FC236}">
                <a16:creationId xmlns:a16="http://schemas.microsoft.com/office/drawing/2014/main" id="{78595977-7FF2-4F2F-B145-18BEC8297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365784"/>
            <a:ext cx="6710680" cy="111056"/>
          </a:xfrm>
        </p:spPr>
        <p:txBody>
          <a:bodyPr anchor="t">
            <a:spAutoFit/>
          </a:bodyPr>
          <a:lstStyle>
            <a:lvl1pPr>
              <a:defRPr sz="700"/>
            </a:lvl1pPr>
          </a:lstStyle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19A61E-3DDD-42DC-A125-5FEA2DED2D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10789920" y="6365784"/>
            <a:ext cx="487680" cy="18333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pPr marL="0" algn="r" defTabSz="914400" rtl="0" eaLnBrk="1" latinLnBrk="0" hangingPunct="1"/>
            <a:fld id="{208997C6-AED8-4153-89E3-7FC682DCDBBA}" type="slidenum">
              <a:rPr lang="en-US" sz="800" kern="12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pPr marL="0" algn="r" defTabSz="914400" rtl="0" eaLnBrk="1" latinLnBrk="0" hangingPunct="1"/>
              <a:t>‹#›</a:t>
            </a:fld>
            <a:endParaRPr lang="en-US" sz="1200" kern="12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9251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FE6B7-8805-4582-84B0-25D75248F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685800"/>
            <a:ext cx="7461504" cy="530352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41AECFA-1D18-49B1-A36F-FC21EB58FCC6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914400" y="1261872"/>
            <a:ext cx="7461504" cy="265176"/>
          </a:xfrm>
        </p:spPr>
        <p:txBody>
          <a:bodyPr anchor="t"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lang="en-US" sz="1400" b="1" kern="1200" dirty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B2179E3-AEDC-4530-AD3C-6439B9369757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914400" y="2231136"/>
            <a:ext cx="2139696" cy="3941064"/>
          </a:xfrm>
        </p:spPr>
        <p:txBody>
          <a:bodyPr/>
          <a:lstStyle/>
          <a:p>
            <a:pPr lvl="0"/>
            <a:r>
              <a:rPr lang="en-US" dirty="0"/>
              <a:t>Click to edit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8" name="Content Placeholder 5">
            <a:extLst>
              <a:ext uri="{FF2B5EF4-FFF2-40B4-BE49-F238E27FC236}">
                <a16:creationId xmlns:a16="http://schemas.microsoft.com/office/drawing/2014/main" id="{500F7547-7A32-42F0-9BCE-89567E16D6CA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3655569" y="2231136"/>
            <a:ext cx="2139696" cy="3941064"/>
          </a:xfrm>
        </p:spPr>
        <p:txBody>
          <a:bodyPr/>
          <a:lstStyle/>
          <a:p>
            <a:pPr lvl="0"/>
            <a:r>
              <a:rPr lang="en-US" dirty="0"/>
              <a:t>Click to edit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9" name="Content Placeholder 5">
            <a:extLst>
              <a:ext uri="{FF2B5EF4-FFF2-40B4-BE49-F238E27FC236}">
                <a16:creationId xmlns:a16="http://schemas.microsoft.com/office/drawing/2014/main" id="{916733D8-D6ED-4328-8C1F-75CA8F04B620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6396738" y="2231136"/>
            <a:ext cx="2139696" cy="3941064"/>
          </a:xfrm>
        </p:spPr>
        <p:txBody>
          <a:bodyPr/>
          <a:lstStyle/>
          <a:p>
            <a:pPr lvl="0"/>
            <a:r>
              <a:rPr lang="en-US" dirty="0"/>
              <a:t>Click to edit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0" name="Content Placeholder 5">
            <a:extLst>
              <a:ext uri="{FF2B5EF4-FFF2-40B4-BE49-F238E27FC236}">
                <a16:creationId xmlns:a16="http://schemas.microsoft.com/office/drawing/2014/main" id="{73C19301-9887-4915-89A3-DD20F771D41D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9137906" y="2231136"/>
            <a:ext cx="2139696" cy="3941064"/>
          </a:xfrm>
        </p:spPr>
        <p:txBody>
          <a:bodyPr/>
          <a:lstStyle/>
          <a:p>
            <a:pPr lvl="0"/>
            <a:r>
              <a:rPr lang="en-US" dirty="0"/>
              <a:t>Click to edit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1" name="Footer Placeholder 4">
            <a:extLst>
              <a:ext uri="{FF2B5EF4-FFF2-40B4-BE49-F238E27FC236}">
                <a16:creationId xmlns:a16="http://schemas.microsoft.com/office/drawing/2014/main" id="{2B4D0014-5433-4CAA-A6DB-FEE2C1FAD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365784"/>
            <a:ext cx="6710680" cy="111056"/>
          </a:xfrm>
        </p:spPr>
        <p:txBody>
          <a:bodyPr anchor="t">
            <a:spAutoFit/>
          </a:bodyPr>
          <a:lstStyle>
            <a:lvl1pPr>
              <a:defRPr sz="700"/>
            </a:lvl1pPr>
          </a:lstStyle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A3E1DA9-A987-46A6-94C7-4F50714BAF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10789921" y="6365784"/>
            <a:ext cx="487680" cy="18333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pPr marL="0" algn="r" defTabSz="914400" rtl="0" eaLnBrk="1" latinLnBrk="0" hangingPunct="1"/>
            <a:fld id="{208997C6-AED8-4153-89E3-7FC682DCDBBA}" type="slidenum">
              <a:rPr lang="en-US" sz="800" kern="12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pPr marL="0" algn="r" defTabSz="914400" rtl="0" eaLnBrk="1" latinLnBrk="0" hangingPunct="1"/>
              <a:t>‹#›</a:t>
            </a:fld>
            <a:endParaRPr lang="en-US" sz="1200" kern="12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4590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FE6B7-8805-4582-84B0-25D75248F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2401129"/>
            <a:ext cx="3346704" cy="927100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52226B1-C1D2-402E-8DC7-63A6EC4E10A2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914401" y="3375992"/>
            <a:ext cx="3346704" cy="264911"/>
          </a:xfrm>
        </p:spPr>
        <p:txBody>
          <a:bodyPr anchor="t"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lang="en-US" sz="1400" b="1" kern="1200" dirty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AA3B26A7-5C63-4A8B-90B2-FB9644362E5D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5486400" y="685800"/>
            <a:ext cx="5788152" cy="244094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79C86A3-914C-4B6C-877E-37D3E2B3A04E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486400" y="3731260"/>
            <a:ext cx="5788152" cy="231292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30EF20D-5C49-4874-9D15-C4EF4842F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365784"/>
            <a:ext cx="6710680" cy="111056"/>
          </a:xfrm>
        </p:spPr>
        <p:txBody>
          <a:bodyPr anchor="t">
            <a:spAutoFit/>
          </a:bodyPr>
          <a:lstStyle>
            <a:lvl1pPr>
              <a:defRPr sz="700"/>
            </a:lvl1pPr>
          </a:lstStyle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1D96B5-917D-4556-9FE6-02830BC19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10789920" y="6365784"/>
            <a:ext cx="487680" cy="18333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pPr marL="0" algn="r" defTabSz="914400" rtl="0" eaLnBrk="1" latinLnBrk="0" hangingPunct="1"/>
            <a:fld id="{208997C6-AED8-4153-89E3-7FC682DCDBBA}" type="slidenum">
              <a:rPr lang="en-US" sz="800" kern="12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pPr marL="0" algn="r" defTabSz="914400" rtl="0" eaLnBrk="1" latinLnBrk="0" hangingPunct="1"/>
              <a:t>‹#›</a:t>
            </a:fld>
            <a:endParaRPr lang="en-US" sz="1200" kern="12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1315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84663EC-A81F-4CB3-AEA9-1C6D390CAE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10789920" y="6365784"/>
            <a:ext cx="487680" cy="18333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pPr marL="0" algn="r" defTabSz="914400" rtl="0" eaLnBrk="1" latinLnBrk="0" hangingPunct="1"/>
            <a:fld id="{208997C6-AED8-4153-89E3-7FC682DCDBBA}" type="slidenum">
              <a:rPr lang="en-US" sz="800" kern="12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pPr marL="0" algn="r" defTabSz="914400" rtl="0" eaLnBrk="1" latinLnBrk="0" hangingPunct="1"/>
              <a:t>‹#›</a:t>
            </a:fld>
            <a:endParaRPr lang="en-US" sz="1200" kern="12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7F7CF86-AA76-4DD1-8B8C-E04C989AE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365784"/>
            <a:ext cx="6710680" cy="111056"/>
          </a:xfrm>
        </p:spPr>
        <p:txBody>
          <a:bodyPr anchor="t">
            <a:spAutoFit/>
          </a:bodyPr>
          <a:lstStyle>
            <a:lvl1pPr>
              <a:defRPr sz="700"/>
            </a:lvl1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585230-0E25-9DDB-5C9E-64A34EA2DC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-590550"/>
            <a:ext cx="7461504" cy="53035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title to meet accessibility standards</a:t>
            </a:r>
          </a:p>
        </p:txBody>
      </p:sp>
    </p:spTree>
    <p:extLst>
      <p:ext uri="{BB962C8B-B14F-4D97-AF65-F5344CB8AC3E}">
        <p14:creationId xmlns:p14="http://schemas.microsoft.com/office/powerpoint/2010/main" val="227148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F2FCE16-7C06-4F1C-B022-4D0D1A4B7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85800"/>
            <a:ext cx="7461504" cy="5303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85D7FB-693A-45DC-8B41-73D676C37D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4400" y="2231136"/>
            <a:ext cx="7461504" cy="394106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152091-C22B-4666-9A9A-70C7967331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14400" y="6364224"/>
            <a:ext cx="6400800" cy="111056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buNone/>
              <a:defRPr lang="en-US" sz="700" i="1" kern="1200" spc="2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637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50" r:id="rId2"/>
    <p:sldLayoutId id="2147483664" r:id="rId3"/>
    <p:sldLayoutId id="2147483695" r:id="rId4"/>
    <p:sldLayoutId id="2147483669" r:id="rId5"/>
    <p:sldLayoutId id="2147483688" r:id="rId6"/>
    <p:sldLayoutId id="2147483666" r:id="rId7"/>
    <p:sldLayoutId id="2147483696" r:id="rId8"/>
    <p:sldLayoutId id="2147483667" r:id="rId9"/>
    <p:sldLayoutId id="2147483691" r:id="rId10"/>
    <p:sldLayoutId id="2147483690" r:id="rId11"/>
    <p:sldLayoutId id="2147483655" r:id="rId12"/>
    <p:sldLayoutId id="2147483682" r:id="rId13"/>
    <p:sldLayoutId id="2147483675" r:id="rId14"/>
    <p:sldLayoutId id="2147483684" r:id="rId15"/>
    <p:sldLayoutId id="2147483693" r:id="rId16"/>
    <p:sldLayoutId id="2147483685" r:id="rId17"/>
    <p:sldLayoutId id="2147483697" r:id="rId18"/>
    <p:sldLayoutId id="2147483698" r:id="rId19"/>
    <p:sldLayoutId id="2147483699" r:id="rId20"/>
    <p:sldLayoutId id="2147483700" r:id="rId21"/>
    <p:sldLayoutId id="2147483651" r:id="rId22"/>
    <p:sldLayoutId id="2147483679" r:id="rId23"/>
    <p:sldLayoutId id="2147483678" r:id="rId24"/>
    <p:sldLayoutId id="2147483680" r:id="rId25"/>
    <p:sldLayoutId id="2147483660" r:id="rId26"/>
    <p:sldLayoutId id="2147483649" r:id="rId27"/>
    <p:sldLayoutId id="2147483670" r:id="rId28"/>
  </p:sldLayoutIdLst>
  <p:hf sldNum="0" hdr="0" ft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600"/>
        </a:spcBef>
        <a:spcAft>
          <a:spcPts val="900"/>
        </a:spcAft>
        <a:buFont typeface="Arial" panose="020B0604020202020204" pitchFamily="34" charset="0"/>
        <a:buChar char="​"/>
        <a:defRPr lang="en-US" sz="1100" kern="1200" dirty="0" smtClean="0">
          <a:solidFill>
            <a:schemeClr val="tx2"/>
          </a:solidFill>
          <a:latin typeface="+mn-lt"/>
          <a:ea typeface="+mn-ea"/>
          <a:cs typeface="+mn-cs"/>
        </a:defRPr>
      </a:lvl1pPr>
      <a:lvl2pPr marL="171450" indent="-17145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accent1"/>
        </a:buClr>
        <a:buFont typeface="Arial Black" panose="020B0A04020102020204" pitchFamily="34" charset="0"/>
        <a:buChar char="+"/>
        <a:defRPr sz="1000" b="0" kern="1200">
          <a:solidFill>
            <a:schemeClr val="tx2"/>
          </a:solidFill>
          <a:latin typeface="+mn-lt"/>
          <a:ea typeface="+mn-ea"/>
          <a:cs typeface="+mn-cs"/>
        </a:defRPr>
      </a:lvl2pPr>
      <a:lvl3pPr marL="283464" indent="-109728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Tx/>
        <a:buFont typeface="Arial" panose="020B0604020202020204" pitchFamily="34" charset="0"/>
        <a:buChar char="•"/>
        <a:defRPr sz="900" b="0" kern="1200">
          <a:solidFill>
            <a:schemeClr val="tx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10000"/>
        </a:lnSpc>
        <a:spcBef>
          <a:spcPts val="600"/>
        </a:spcBef>
        <a:spcAft>
          <a:spcPts val="900"/>
        </a:spcAft>
        <a:buFont typeface="Arial" panose="020B0604020202020204" pitchFamily="34" charset="0"/>
        <a:buChar char="​"/>
        <a:defRPr sz="1400" b="1" kern="1200">
          <a:solidFill>
            <a:schemeClr val="accent3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10000"/>
        </a:lnSpc>
        <a:spcBef>
          <a:spcPts val="400"/>
        </a:spcBef>
        <a:spcAft>
          <a:spcPts val="900"/>
        </a:spcAft>
        <a:buFont typeface="Arial" panose="020B0604020202020204" pitchFamily="34" charset="0"/>
        <a:buChar char="​"/>
        <a:defRPr sz="1200" b="1" i="0" kern="1200">
          <a:solidFill>
            <a:schemeClr val="tx2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lnSpc>
          <a:spcPct val="110000"/>
        </a:lnSpc>
        <a:spcBef>
          <a:spcPts val="600"/>
        </a:spcBef>
        <a:spcAft>
          <a:spcPts val="600"/>
        </a:spcAft>
        <a:buFont typeface="Arial" panose="020B0604020202020204" pitchFamily="34" charset="0"/>
        <a:buChar char="​"/>
        <a:defRPr sz="1400" b="1" kern="1200">
          <a:solidFill>
            <a:schemeClr val="accent5"/>
          </a:solidFill>
          <a:latin typeface="+mn-lt"/>
          <a:ea typeface="+mn-ea"/>
          <a:cs typeface="+mn-cs"/>
        </a:defRPr>
      </a:lvl6pPr>
      <a:lvl7pPr marL="0" indent="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​"/>
        <a:defRPr sz="1200" i="1" kern="1200">
          <a:solidFill>
            <a:schemeClr val="bg2"/>
          </a:solidFill>
          <a:latin typeface="+mn-lt"/>
          <a:ea typeface="+mn-ea"/>
          <a:cs typeface="+mn-cs"/>
        </a:defRPr>
      </a:lvl7pPr>
      <a:lvl8pPr marL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​"/>
        <a:defRPr sz="1200" b="0" kern="1200">
          <a:solidFill>
            <a:schemeClr val="accent3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​"/>
        <a:defRPr sz="8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472" userDrawn="1">
          <p15:clr>
            <a:srgbClr val="5ACBF0"/>
          </p15:clr>
        </p15:guide>
        <p15:guide id="2" pos="576" userDrawn="1">
          <p15:clr>
            <a:srgbClr val="5ACBF0"/>
          </p15:clr>
        </p15:guide>
        <p15:guide id="3" orient="horz" pos="3888" userDrawn="1">
          <p15:clr>
            <a:srgbClr val="5ACBF0"/>
          </p15:clr>
        </p15:guide>
        <p15:guide id="5" orient="horz" pos="432" userDrawn="1">
          <p15:clr>
            <a:srgbClr val="5ACBF0"/>
          </p15:clr>
        </p15:guide>
        <p15:guide id="7" pos="7104" userDrawn="1">
          <p15:clr>
            <a:srgbClr val="5ACBF0"/>
          </p15:clr>
        </p15:guide>
        <p15:guide id="8" pos="6912" userDrawn="1">
          <p15:clr>
            <a:srgbClr val="A4A3A4"/>
          </p15:clr>
        </p15:guide>
        <p15:guide id="9" pos="6528" userDrawn="1">
          <p15:clr>
            <a:srgbClr val="A4A3A4"/>
          </p15:clr>
        </p15:guide>
        <p15:guide id="10" pos="6336" userDrawn="1">
          <p15:clr>
            <a:srgbClr val="A4A3A4"/>
          </p15:clr>
        </p15:guide>
        <p15:guide id="11" pos="5952" userDrawn="1">
          <p15:clr>
            <a:srgbClr val="A4A3A4"/>
          </p15:clr>
        </p15:guide>
        <p15:guide id="12" pos="5760" userDrawn="1">
          <p15:clr>
            <a:srgbClr val="A4A3A4"/>
          </p15:clr>
        </p15:guide>
        <p15:guide id="13" pos="5376" userDrawn="1">
          <p15:clr>
            <a:srgbClr val="A4A3A4"/>
          </p15:clr>
        </p15:guide>
        <p15:guide id="14" pos="5184" userDrawn="1">
          <p15:clr>
            <a:srgbClr val="A4A3A4"/>
          </p15:clr>
        </p15:guide>
        <p15:guide id="15" pos="4800" userDrawn="1">
          <p15:clr>
            <a:srgbClr val="A4A3A4"/>
          </p15:clr>
        </p15:guide>
        <p15:guide id="16" pos="4608" userDrawn="1">
          <p15:clr>
            <a:srgbClr val="A4A3A4"/>
          </p15:clr>
        </p15:guide>
        <p15:guide id="17" pos="4224" userDrawn="1">
          <p15:clr>
            <a:srgbClr val="A4A3A4"/>
          </p15:clr>
        </p15:guide>
        <p15:guide id="18" pos="4032" userDrawn="1">
          <p15:clr>
            <a:srgbClr val="A4A3A4"/>
          </p15:clr>
        </p15:guide>
        <p15:guide id="19" pos="3648" userDrawn="1">
          <p15:clr>
            <a:srgbClr val="A4A3A4"/>
          </p15:clr>
        </p15:guide>
        <p15:guide id="20" pos="3456" userDrawn="1">
          <p15:clr>
            <a:srgbClr val="A4A3A4"/>
          </p15:clr>
        </p15:guide>
        <p15:guide id="21" pos="3072" userDrawn="1">
          <p15:clr>
            <a:srgbClr val="A4A3A4"/>
          </p15:clr>
        </p15:guide>
        <p15:guide id="22" pos="2880" userDrawn="1">
          <p15:clr>
            <a:srgbClr val="A4A3A4"/>
          </p15:clr>
        </p15:guide>
        <p15:guide id="23" pos="2496" userDrawn="1">
          <p15:clr>
            <a:srgbClr val="A4A3A4"/>
          </p15:clr>
        </p15:guide>
        <p15:guide id="24" pos="2304" userDrawn="1">
          <p15:clr>
            <a:srgbClr val="A4A3A4"/>
          </p15:clr>
        </p15:guide>
        <p15:guide id="25" pos="1920" userDrawn="1">
          <p15:clr>
            <a:srgbClr val="A4A3A4"/>
          </p15:clr>
        </p15:guide>
        <p15:guide id="26" pos="1728" userDrawn="1">
          <p15:clr>
            <a:srgbClr val="A4A3A4"/>
          </p15:clr>
        </p15:guide>
        <p15:guide id="27" pos="1344" userDrawn="1">
          <p15:clr>
            <a:srgbClr val="A4A3A4"/>
          </p15:clr>
        </p15:guide>
        <p15:guide id="28" pos="1152" userDrawn="1">
          <p15:clr>
            <a:srgbClr val="A4A3A4"/>
          </p15:clr>
        </p15:guide>
        <p15:guide id="29" pos="768" userDrawn="1">
          <p15:clr>
            <a:srgbClr val="A4A3A4"/>
          </p15:clr>
        </p15:guide>
        <p15:guide id="30" orient="horz" pos="1056" userDrawn="1">
          <p15:clr>
            <a:srgbClr val="5ACBF0"/>
          </p15:clr>
        </p15:guide>
        <p15:guide id="31" pos="3840" userDrawn="1">
          <p15:clr>
            <a:srgbClr val="5ACBF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svg"/><Relationship Id="rId3" Type="http://schemas.openxmlformats.org/officeDocument/2006/relationships/image" Target="../media/image5.png"/><Relationship Id="rId7" Type="http://schemas.openxmlformats.org/officeDocument/2006/relationships/image" Target="../media/image9.sv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6" Type="http://schemas.openxmlformats.org/officeDocument/2006/relationships/image" Target="../media/image17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3.svg"/><Relationship Id="rId5" Type="http://schemas.openxmlformats.org/officeDocument/2006/relationships/image" Target="../media/image7.svg"/><Relationship Id="rId15" Type="http://schemas.microsoft.com/office/2007/relationships/hdphoto" Target="../media/hdphoto1.wdp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svg"/><Relationship Id="rId1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Title 157">
            <a:extLst>
              <a:ext uri="{FF2B5EF4-FFF2-40B4-BE49-F238E27FC236}">
                <a16:creationId xmlns:a16="http://schemas.microsoft.com/office/drawing/2014/main" id="{6C9EFB35-0CA0-47F3-929D-C818BBA5D6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/>
              <a:t>Career Paths for Physics PhDs: </a:t>
            </a:r>
            <a:r>
              <a:rPr lang="en-US" sz="3600" dirty="0"/>
              <a:t>Academia vs. Industry</a:t>
            </a:r>
            <a:endParaRPr lang="en-US" sz="440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8435B86-E948-4461-90F0-5B9970513823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/>
              <a:t>Insights from a Tech Industry Executive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E5EDB6-198A-4857-BD42-AB6F78A5225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Gareth Noyes</a:t>
            </a:r>
          </a:p>
          <a:p>
            <a:pPr lvl="1"/>
            <a:r>
              <a:rPr lang="en-US" dirty="0"/>
              <a:t>PhD Particle Physics, </a:t>
            </a:r>
            <a:r>
              <a:rPr lang="en-US" dirty="0" err="1"/>
              <a:t>UoB</a:t>
            </a:r>
            <a:r>
              <a:rPr lang="en-US" dirty="0"/>
              <a:t> 1994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CEAA1C-439E-31BD-B11F-77472FB6BA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7735" y="4636072"/>
            <a:ext cx="1378852" cy="1586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60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08561C-4240-4343-90C1-462AFD4BD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Me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5EDAF3-32EB-4C98-BA96-26B5AEB81B4B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1112046" y="1257300"/>
            <a:ext cx="7461504" cy="265176"/>
          </a:xfrm>
        </p:spPr>
        <p:txBody>
          <a:bodyPr/>
          <a:lstStyle/>
          <a:p>
            <a:r>
              <a:rPr lang="en-US" sz="1100" b="0" dirty="0">
                <a:solidFill>
                  <a:schemeClr val="accent6"/>
                </a:solidFill>
              </a:rPr>
              <a:t>https://</a:t>
            </a:r>
            <a:r>
              <a:rPr lang="en-US" sz="1100" b="0" dirty="0" err="1">
                <a:solidFill>
                  <a:schemeClr val="accent6"/>
                </a:solidFill>
              </a:rPr>
              <a:t>www.linkedin.com</a:t>
            </a:r>
            <a:r>
              <a:rPr lang="en-US" sz="1100" b="0" dirty="0">
                <a:solidFill>
                  <a:schemeClr val="accent6"/>
                </a:solidFill>
              </a:rPr>
              <a:t>/in/</a:t>
            </a:r>
            <a:r>
              <a:rPr lang="en-US" sz="1100" b="0" dirty="0" err="1">
                <a:solidFill>
                  <a:schemeClr val="accent6"/>
                </a:solidFill>
              </a:rPr>
              <a:t>garethnoyes</a:t>
            </a:r>
            <a:r>
              <a:rPr lang="en-US" sz="1100" b="0" dirty="0">
                <a:solidFill>
                  <a:schemeClr val="accent6"/>
                </a:solidFill>
              </a:rPr>
              <a:t>/</a:t>
            </a:r>
          </a:p>
          <a:p>
            <a:endParaRPr lang="en-US" sz="1100" b="0" dirty="0">
              <a:solidFill>
                <a:schemeClr val="accent6"/>
              </a:solidFill>
            </a:endParaRP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3E62B9DD-A4BE-C6B8-2202-16C0F5B473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8722" y="3577355"/>
            <a:ext cx="1757027" cy="780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0BE8E4E-5EBE-81E8-1838-C3EBD2842C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00237" y="3450319"/>
            <a:ext cx="2069941" cy="103497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94E7178-F42B-7B18-01CB-ACA44F9B56B8}"/>
              </a:ext>
            </a:extLst>
          </p:cNvPr>
          <p:cNvSpPr txBox="1"/>
          <p:nvPr/>
        </p:nvSpPr>
        <p:spPr>
          <a:xfrm>
            <a:off x="969906" y="1986422"/>
            <a:ext cx="19763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</a:rPr>
              <a:t>1. RESEARCH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42C614-CB82-6419-E270-E69604CDF16B}"/>
              </a:ext>
            </a:extLst>
          </p:cNvPr>
          <p:cNvSpPr txBox="1"/>
          <p:nvPr/>
        </p:nvSpPr>
        <p:spPr>
          <a:xfrm>
            <a:off x="4120934" y="1990954"/>
            <a:ext cx="3843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</a:rPr>
              <a:t>2. COMMERCIAL SOFTWARE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220CB27-227D-C965-C7D4-4F300A63B026}"/>
              </a:ext>
            </a:extLst>
          </p:cNvPr>
          <p:cNvSpPr txBox="1"/>
          <p:nvPr/>
        </p:nvSpPr>
        <p:spPr>
          <a:xfrm>
            <a:off x="8987364" y="1986422"/>
            <a:ext cx="2338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</a:rPr>
              <a:t>3. CONSULTING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D23D791F-8CB3-01E2-92C5-D9A610DF8A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517916" y="3059855"/>
            <a:ext cx="432489" cy="432489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8AD03986-82E6-D162-BE66-FB617DD26B8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37345" y="3741923"/>
            <a:ext cx="883786" cy="883786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BBBBB239-4243-C36C-7FB9-1D34FAE936C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919339" y="4534875"/>
            <a:ext cx="609600" cy="609600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5F46DE8C-D282-5C0E-D569-39F02DFB279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881493" y="4169510"/>
            <a:ext cx="609600" cy="609600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8CF9F94A-5B71-1866-E141-90B202D2420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17990618">
            <a:off x="5321735" y="3005102"/>
            <a:ext cx="609600" cy="6096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DFAA19C-76D2-8B9B-5551-D219C702E4B8}"/>
              </a:ext>
            </a:extLst>
          </p:cNvPr>
          <p:cNvSpPr txBox="1"/>
          <p:nvPr/>
        </p:nvSpPr>
        <p:spPr>
          <a:xfrm>
            <a:off x="810516" y="5388983"/>
            <a:ext cx="2996409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Particle Physicist</a:t>
            </a:r>
          </a:p>
          <a:p>
            <a:r>
              <a:rPr lang="en-US" sz="1100" dirty="0"/>
              <a:t>Expert in detectors &amp; data acquisition: Rutherford Appleton Laboratory, Large Hadron Collider at CERN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17EBC9D-F490-D70B-6D5C-6C3E2106651D}"/>
              </a:ext>
            </a:extLst>
          </p:cNvPr>
          <p:cNvSpPr txBox="1"/>
          <p:nvPr/>
        </p:nvSpPr>
        <p:spPr>
          <a:xfrm>
            <a:off x="4819801" y="5396205"/>
            <a:ext cx="2996409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Chief Strategy Officer</a:t>
            </a:r>
          </a:p>
          <a:p>
            <a:r>
              <a:rPr lang="en-US" sz="1100" dirty="0"/>
              <a:t>Embedded systems, IoT and edge computing, range of operational roles. 15+ acquisitions, 3x sale of company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C85927-10DB-640D-EE8C-C87AA1FA40AB}"/>
              </a:ext>
            </a:extLst>
          </p:cNvPr>
          <p:cNvSpPr txBox="1"/>
          <p:nvPr/>
        </p:nvSpPr>
        <p:spPr>
          <a:xfrm>
            <a:off x="8987364" y="5388983"/>
            <a:ext cx="2807535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</a:rPr>
              <a:t>Software Strategy</a:t>
            </a:r>
          </a:p>
          <a:p>
            <a:r>
              <a:rPr lang="en-US" sz="1100" dirty="0"/>
              <a:t>Independent consultant: software for critical edge infrastructure offering strategy and M&amp;A advisory services</a:t>
            </a:r>
          </a:p>
          <a:p>
            <a:endParaRPr lang="en-US" sz="1100" dirty="0"/>
          </a:p>
        </p:txBody>
      </p:sp>
      <p:sp>
        <p:nvSpPr>
          <p:cNvPr id="17" name="Pentagon 16">
            <a:extLst>
              <a:ext uri="{FF2B5EF4-FFF2-40B4-BE49-F238E27FC236}">
                <a16:creationId xmlns:a16="http://schemas.microsoft.com/office/drawing/2014/main" id="{FE9FF2A0-765C-68A8-C541-CA115BA3F29A}"/>
              </a:ext>
            </a:extLst>
          </p:cNvPr>
          <p:cNvSpPr/>
          <p:nvPr/>
        </p:nvSpPr>
        <p:spPr>
          <a:xfrm>
            <a:off x="3917667" y="2523861"/>
            <a:ext cx="604304" cy="2810438"/>
          </a:xfrm>
          <a:prstGeom prst="homePlate">
            <a:avLst/>
          </a:prstGeom>
          <a:solidFill>
            <a:schemeClr val="bg2">
              <a:lumMod val="40000"/>
              <a:lumOff val="60000"/>
              <a:alpha val="26889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Pentagon 17">
            <a:extLst>
              <a:ext uri="{FF2B5EF4-FFF2-40B4-BE49-F238E27FC236}">
                <a16:creationId xmlns:a16="http://schemas.microsoft.com/office/drawing/2014/main" id="{A4517685-F9B5-3F6F-DC7E-78FB83341A05}"/>
              </a:ext>
            </a:extLst>
          </p:cNvPr>
          <p:cNvSpPr/>
          <p:nvPr/>
        </p:nvSpPr>
        <p:spPr>
          <a:xfrm>
            <a:off x="8073752" y="2523861"/>
            <a:ext cx="604304" cy="2810438"/>
          </a:xfrm>
          <a:prstGeom prst="homePlate">
            <a:avLst/>
          </a:prstGeom>
          <a:solidFill>
            <a:schemeClr val="bg2">
              <a:lumMod val="40000"/>
              <a:lumOff val="60000"/>
              <a:alpha val="26889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E57277C-0B91-3B86-5EAE-8A20C4F7BF51}"/>
              </a:ext>
            </a:extLst>
          </p:cNvPr>
          <p:cNvSpPr txBox="1"/>
          <p:nvPr/>
        </p:nvSpPr>
        <p:spPr>
          <a:xfrm>
            <a:off x="969906" y="2299502"/>
            <a:ext cx="20417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/>
              <a:t>10 years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4C605C9-448C-E546-9219-FF5722FA33E0}"/>
              </a:ext>
            </a:extLst>
          </p:cNvPr>
          <p:cNvSpPr txBox="1"/>
          <p:nvPr/>
        </p:nvSpPr>
        <p:spPr>
          <a:xfrm>
            <a:off x="5016637" y="2299502"/>
            <a:ext cx="20417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/>
              <a:t>25 years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4EB5109-B682-29F7-B276-7874E5321A72}"/>
              </a:ext>
            </a:extLst>
          </p:cNvPr>
          <p:cNvSpPr txBox="1"/>
          <p:nvPr/>
        </p:nvSpPr>
        <p:spPr>
          <a:xfrm>
            <a:off x="9135988" y="2299502"/>
            <a:ext cx="20417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/>
              <a:t>2 years</a:t>
            </a:r>
          </a:p>
        </p:txBody>
      </p:sp>
      <p:pic>
        <p:nvPicPr>
          <p:cNvPr id="22" name="Picture 16">
            <a:extLst>
              <a:ext uri="{FF2B5EF4-FFF2-40B4-BE49-F238E27FC236}">
                <a16:creationId xmlns:a16="http://schemas.microsoft.com/office/drawing/2014/main" id="{6AAAD570-37EE-3248-FDD0-1D0861204B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102" y="2986622"/>
            <a:ext cx="2849914" cy="2035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CA5E4190-E18E-21CE-C6BB-55971A14289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68306" y="1227038"/>
            <a:ext cx="203200" cy="20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304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B66306-96E1-4112-865F-6B8407597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Academia vs. Industry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A9DCD71-0405-AECA-4DF0-00EFF872DBC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pPr lvl="3"/>
            <a:r>
              <a:rPr lang="en-US" sz="1600" dirty="0"/>
              <a:t>Academia</a:t>
            </a:r>
          </a:p>
          <a:p>
            <a:r>
              <a:rPr lang="en-US" sz="1400" dirty="0"/>
              <a:t>Focus on research, teaching, publishing papers, and contributing to scientific knowledge.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EFBC57-53B9-0D2A-CD27-E8C090AF70E3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pPr lvl="3"/>
            <a:r>
              <a:rPr lang="en-US" sz="1600" dirty="0"/>
              <a:t>Industry</a:t>
            </a:r>
          </a:p>
          <a:p>
            <a:pPr>
              <a:buNone/>
            </a:pPr>
            <a:r>
              <a:rPr lang="en-US" sz="1400" dirty="0"/>
              <a:t>Application of scientific principles to solve real-world problems, product development, and innovation.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176EF5F6-B040-0CB0-982E-A3A009F2E33E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en-US" dirty="0"/>
              <a:t>Considerations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1A38F48-2DC4-D5F6-375A-556EF4A1A2DA}"/>
              </a:ext>
            </a:extLst>
          </p:cNvPr>
          <p:cNvGrpSpPr/>
          <p:nvPr/>
        </p:nvGrpSpPr>
        <p:grpSpPr>
          <a:xfrm>
            <a:off x="908304" y="3744686"/>
            <a:ext cx="4694791" cy="2161176"/>
            <a:chOff x="908304" y="3744686"/>
            <a:chExt cx="4694791" cy="2161176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ABBD1FE-A167-4F5F-17C1-E3B69E874A72}"/>
                </a:ext>
              </a:extLst>
            </p:cNvPr>
            <p:cNvSpPr txBox="1"/>
            <p:nvPr/>
          </p:nvSpPr>
          <p:spPr>
            <a:xfrm>
              <a:off x="908304" y="3744686"/>
              <a:ext cx="1813125" cy="190373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algn="l">
                <a:lnSpc>
                  <a:spcPct val="110000"/>
                </a:lnSpc>
                <a:spcBef>
                  <a:spcPts val="600"/>
                </a:spcBef>
                <a:spcAft>
                  <a:spcPts val="900"/>
                </a:spcAft>
              </a:pPr>
              <a:r>
                <a:rPr lang="en-US" sz="1200" b="1" dirty="0">
                  <a:solidFill>
                    <a:schemeClr val="accent4"/>
                  </a:solidFill>
                </a:rPr>
                <a:t>Pros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E1533BB-0DA5-0AA4-0CA9-48980837C937}"/>
                </a:ext>
              </a:extLst>
            </p:cNvPr>
            <p:cNvSpPr txBox="1"/>
            <p:nvPr/>
          </p:nvSpPr>
          <p:spPr>
            <a:xfrm>
              <a:off x="3376313" y="3744686"/>
              <a:ext cx="1813125" cy="190373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algn="l">
                <a:lnSpc>
                  <a:spcPct val="110000"/>
                </a:lnSpc>
                <a:spcBef>
                  <a:spcPts val="600"/>
                </a:spcBef>
                <a:spcAft>
                  <a:spcPts val="900"/>
                </a:spcAft>
              </a:pPr>
              <a:r>
                <a:rPr lang="en-US" sz="1200" b="1" dirty="0">
                  <a:solidFill>
                    <a:schemeClr val="accent5"/>
                  </a:solidFill>
                </a:rPr>
                <a:t>Cons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B766B3F-BBE0-BE51-7695-9901CA4992A0}"/>
                </a:ext>
              </a:extLst>
            </p:cNvPr>
            <p:cNvSpPr txBox="1"/>
            <p:nvPr/>
          </p:nvSpPr>
          <p:spPr>
            <a:xfrm>
              <a:off x="908304" y="4223222"/>
              <a:ext cx="2226782" cy="168264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71450" indent="-171450" algn="l">
                <a:lnSpc>
                  <a:spcPct val="110000"/>
                </a:lnSpc>
                <a:spcBef>
                  <a:spcPts val="600"/>
                </a:spcBef>
                <a:spcAft>
                  <a:spcPts val="900"/>
                </a:spcAft>
                <a:buFont typeface="Arial" panose="020B0604020202020204" pitchFamily="34" charset="0"/>
                <a:buChar char="•"/>
              </a:pPr>
              <a:r>
                <a:rPr lang="en-US" sz="1100" dirty="0">
                  <a:solidFill>
                    <a:schemeClr val="tx2"/>
                  </a:solidFill>
                </a:rPr>
                <a:t>Intellectual freedom</a:t>
              </a:r>
            </a:p>
            <a:p>
              <a:pPr marL="171450" indent="-171450" algn="l">
                <a:lnSpc>
                  <a:spcPct val="110000"/>
                </a:lnSpc>
                <a:spcBef>
                  <a:spcPts val="600"/>
                </a:spcBef>
                <a:spcAft>
                  <a:spcPts val="900"/>
                </a:spcAft>
                <a:buFont typeface="Arial" panose="020B0604020202020204" pitchFamily="34" charset="0"/>
                <a:buChar char="•"/>
              </a:pPr>
              <a:r>
                <a:rPr lang="en-US" sz="1100" dirty="0">
                  <a:solidFill>
                    <a:schemeClr val="tx2"/>
                  </a:solidFill>
                </a:rPr>
                <a:t>Opportunity to contribute to fundamental research</a:t>
              </a:r>
            </a:p>
            <a:p>
              <a:pPr marL="171450" indent="-171450" algn="l">
                <a:lnSpc>
                  <a:spcPct val="110000"/>
                </a:lnSpc>
                <a:spcBef>
                  <a:spcPts val="600"/>
                </a:spcBef>
                <a:spcAft>
                  <a:spcPts val="900"/>
                </a:spcAft>
                <a:buFont typeface="Arial" panose="020B0604020202020204" pitchFamily="34" charset="0"/>
                <a:buChar char="•"/>
              </a:pPr>
              <a:r>
                <a:rPr lang="en-US" sz="1100" dirty="0">
                  <a:solidFill>
                    <a:schemeClr val="tx2"/>
                  </a:solidFill>
                </a:rPr>
                <a:t>Teaching and mentoring students</a:t>
              </a:r>
            </a:p>
            <a:p>
              <a:pPr marL="171450" indent="-171450" algn="l">
                <a:lnSpc>
                  <a:spcPct val="110000"/>
                </a:lnSpc>
                <a:spcBef>
                  <a:spcPts val="600"/>
                </a:spcBef>
                <a:spcAft>
                  <a:spcPts val="900"/>
                </a:spcAft>
                <a:buFont typeface="Arial" panose="020B0604020202020204" pitchFamily="34" charset="0"/>
                <a:buChar char="•"/>
              </a:pPr>
              <a:endParaRPr lang="en-US" sz="1100" dirty="0" err="1">
                <a:solidFill>
                  <a:schemeClr val="tx2"/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58031A6-577F-EF91-ACB5-E2BE832E2F14}"/>
                </a:ext>
              </a:extLst>
            </p:cNvPr>
            <p:cNvSpPr txBox="1"/>
            <p:nvPr/>
          </p:nvSpPr>
          <p:spPr>
            <a:xfrm>
              <a:off x="3376313" y="4223222"/>
              <a:ext cx="2226782" cy="168264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71450" indent="-171450" algn="l">
                <a:lnSpc>
                  <a:spcPct val="110000"/>
                </a:lnSpc>
                <a:spcBef>
                  <a:spcPts val="600"/>
                </a:spcBef>
                <a:spcAft>
                  <a:spcPts val="900"/>
                </a:spcAft>
                <a:buFont typeface="Arial" panose="020B0604020202020204" pitchFamily="34" charset="0"/>
                <a:buChar char="•"/>
              </a:pPr>
              <a:r>
                <a:rPr lang="en-US" sz="1100" dirty="0">
                  <a:solidFill>
                    <a:schemeClr val="tx2"/>
                  </a:solidFill>
                </a:rPr>
                <a:t>Limited funding and resources</a:t>
              </a:r>
            </a:p>
            <a:p>
              <a:pPr marL="171450" indent="-171450" algn="l">
                <a:lnSpc>
                  <a:spcPct val="110000"/>
                </a:lnSpc>
                <a:spcBef>
                  <a:spcPts val="600"/>
                </a:spcBef>
                <a:spcAft>
                  <a:spcPts val="900"/>
                </a:spcAft>
                <a:buFont typeface="Arial" panose="020B0604020202020204" pitchFamily="34" charset="0"/>
                <a:buChar char="•"/>
              </a:pPr>
              <a:r>
                <a:rPr lang="en-US" sz="1100" dirty="0">
                  <a:solidFill>
                    <a:schemeClr val="tx2"/>
                  </a:solidFill>
                </a:rPr>
                <a:t>Pressure to publish</a:t>
              </a:r>
            </a:p>
            <a:p>
              <a:pPr marL="171450" indent="-171450" algn="l">
                <a:lnSpc>
                  <a:spcPct val="110000"/>
                </a:lnSpc>
                <a:spcBef>
                  <a:spcPts val="600"/>
                </a:spcBef>
                <a:spcAft>
                  <a:spcPts val="900"/>
                </a:spcAft>
                <a:buFont typeface="Arial" panose="020B0604020202020204" pitchFamily="34" charset="0"/>
                <a:buChar char="•"/>
              </a:pPr>
              <a:r>
                <a:rPr lang="en-US" sz="1100" dirty="0">
                  <a:solidFill>
                    <a:schemeClr val="tx2"/>
                  </a:solidFill>
                </a:rPr>
                <a:t>Potentially slower career progression</a:t>
              </a:r>
            </a:p>
            <a:p>
              <a:pPr algn="l">
                <a:lnSpc>
                  <a:spcPct val="110000"/>
                </a:lnSpc>
                <a:spcBef>
                  <a:spcPts val="600"/>
                </a:spcBef>
                <a:spcAft>
                  <a:spcPts val="900"/>
                </a:spcAft>
              </a:pPr>
              <a:endParaRPr lang="en-US" sz="1100" dirty="0" err="1">
                <a:solidFill>
                  <a:schemeClr val="tx2"/>
                </a:solidFill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1776D6E-3D6B-45FC-8A43-9707B708903B}"/>
              </a:ext>
            </a:extLst>
          </p:cNvPr>
          <p:cNvGrpSpPr/>
          <p:nvPr/>
        </p:nvGrpSpPr>
        <p:grpSpPr>
          <a:xfrm>
            <a:off x="6397752" y="3744686"/>
            <a:ext cx="4694791" cy="2161176"/>
            <a:chOff x="6397752" y="3744686"/>
            <a:chExt cx="4694791" cy="2161176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3698EB3-7106-2126-49CD-3DB7E66B443F}"/>
                </a:ext>
              </a:extLst>
            </p:cNvPr>
            <p:cNvSpPr txBox="1"/>
            <p:nvPr/>
          </p:nvSpPr>
          <p:spPr>
            <a:xfrm>
              <a:off x="6397752" y="3744686"/>
              <a:ext cx="1813125" cy="190373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algn="l">
                <a:lnSpc>
                  <a:spcPct val="110000"/>
                </a:lnSpc>
                <a:spcBef>
                  <a:spcPts val="600"/>
                </a:spcBef>
                <a:spcAft>
                  <a:spcPts val="900"/>
                </a:spcAft>
              </a:pPr>
              <a:r>
                <a:rPr lang="en-US" sz="1200" b="1" dirty="0">
                  <a:solidFill>
                    <a:schemeClr val="accent4"/>
                  </a:solidFill>
                </a:rPr>
                <a:t>Pros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C908156-5B0F-7807-1BAD-D5295A68AD2A}"/>
                </a:ext>
              </a:extLst>
            </p:cNvPr>
            <p:cNvSpPr txBox="1"/>
            <p:nvPr/>
          </p:nvSpPr>
          <p:spPr>
            <a:xfrm>
              <a:off x="8865761" y="3744686"/>
              <a:ext cx="1813125" cy="190373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algn="l">
                <a:lnSpc>
                  <a:spcPct val="110000"/>
                </a:lnSpc>
                <a:spcBef>
                  <a:spcPts val="600"/>
                </a:spcBef>
                <a:spcAft>
                  <a:spcPts val="900"/>
                </a:spcAft>
              </a:pPr>
              <a:r>
                <a:rPr lang="en-US" sz="1200" b="1" dirty="0">
                  <a:solidFill>
                    <a:schemeClr val="accent5"/>
                  </a:solidFill>
                </a:rPr>
                <a:t>Cons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5E2E43D-BDAF-68A0-2B48-263E09998609}"/>
                </a:ext>
              </a:extLst>
            </p:cNvPr>
            <p:cNvSpPr txBox="1"/>
            <p:nvPr/>
          </p:nvSpPr>
          <p:spPr>
            <a:xfrm>
              <a:off x="6397752" y="4223222"/>
              <a:ext cx="2226782" cy="168264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71450" indent="-171450" algn="l">
                <a:lnSpc>
                  <a:spcPct val="110000"/>
                </a:lnSpc>
                <a:spcBef>
                  <a:spcPts val="600"/>
                </a:spcBef>
                <a:spcAft>
                  <a:spcPts val="900"/>
                </a:spcAft>
                <a:buFont typeface="Arial" panose="020B0604020202020204" pitchFamily="34" charset="0"/>
                <a:buChar char="•"/>
              </a:pPr>
              <a:r>
                <a:rPr lang="en-US" sz="1100" dirty="0">
                  <a:solidFill>
                    <a:schemeClr val="tx2"/>
                  </a:solidFill>
                </a:rPr>
                <a:t>Higher earning potential</a:t>
              </a:r>
            </a:p>
            <a:p>
              <a:pPr marL="171450" indent="-171450" algn="l">
                <a:lnSpc>
                  <a:spcPct val="110000"/>
                </a:lnSpc>
                <a:spcBef>
                  <a:spcPts val="600"/>
                </a:spcBef>
                <a:spcAft>
                  <a:spcPts val="900"/>
                </a:spcAft>
                <a:buFont typeface="Arial" panose="020B0604020202020204" pitchFamily="34" charset="0"/>
                <a:buChar char="•"/>
              </a:pPr>
              <a:r>
                <a:rPr lang="en-US" sz="1100" dirty="0">
                  <a:solidFill>
                    <a:schemeClr val="tx2"/>
                  </a:solidFill>
                </a:rPr>
                <a:t>Access to cutting-edge technology and resources</a:t>
              </a:r>
            </a:p>
            <a:p>
              <a:pPr marL="171450" indent="-171450" algn="l">
                <a:lnSpc>
                  <a:spcPct val="110000"/>
                </a:lnSpc>
                <a:spcBef>
                  <a:spcPts val="600"/>
                </a:spcBef>
                <a:spcAft>
                  <a:spcPts val="900"/>
                </a:spcAft>
                <a:buFont typeface="Arial" panose="020B0604020202020204" pitchFamily="34" charset="0"/>
                <a:buChar char="•"/>
              </a:pPr>
              <a:r>
                <a:rPr lang="en-US" sz="1100" dirty="0">
                  <a:solidFill>
                    <a:schemeClr val="tx2"/>
                  </a:solidFill>
                </a:rPr>
                <a:t>Faster career progression and diverse opportunities</a:t>
              </a:r>
            </a:p>
            <a:p>
              <a:pPr algn="l">
                <a:lnSpc>
                  <a:spcPct val="110000"/>
                </a:lnSpc>
                <a:spcBef>
                  <a:spcPts val="600"/>
                </a:spcBef>
                <a:spcAft>
                  <a:spcPts val="900"/>
                </a:spcAft>
              </a:pPr>
              <a:endParaRPr lang="en-US" sz="1100" dirty="0" err="1">
                <a:solidFill>
                  <a:schemeClr val="tx2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16B7950-774F-FED0-CA9A-B23B844AE219}"/>
                </a:ext>
              </a:extLst>
            </p:cNvPr>
            <p:cNvSpPr txBox="1"/>
            <p:nvPr/>
          </p:nvSpPr>
          <p:spPr>
            <a:xfrm>
              <a:off x="8865761" y="4223222"/>
              <a:ext cx="2226782" cy="149028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71450" indent="-171450" algn="l">
                <a:lnSpc>
                  <a:spcPct val="110000"/>
                </a:lnSpc>
                <a:spcBef>
                  <a:spcPts val="600"/>
                </a:spcBef>
                <a:spcAft>
                  <a:spcPts val="900"/>
                </a:spcAft>
                <a:buFont typeface="Arial" panose="020B0604020202020204" pitchFamily="34" charset="0"/>
                <a:buChar char="•"/>
              </a:pPr>
              <a:r>
                <a:rPr lang="en-US" sz="1100" dirty="0">
                  <a:solidFill>
                    <a:schemeClr val="tx2"/>
                  </a:solidFill>
                </a:rPr>
                <a:t>Less focus on fundamental research</a:t>
              </a:r>
            </a:p>
            <a:p>
              <a:pPr marL="171450" indent="-171450" algn="l">
                <a:lnSpc>
                  <a:spcPct val="110000"/>
                </a:lnSpc>
                <a:spcBef>
                  <a:spcPts val="600"/>
                </a:spcBef>
                <a:spcAft>
                  <a:spcPts val="900"/>
                </a:spcAft>
                <a:buFont typeface="Arial" panose="020B0604020202020204" pitchFamily="34" charset="0"/>
                <a:buChar char="•"/>
              </a:pPr>
              <a:r>
                <a:rPr lang="en-US" sz="1100" dirty="0">
                  <a:solidFill>
                    <a:schemeClr val="tx2"/>
                  </a:solidFill>
                </a:rPr>
                <a:t>Potentially less intellectual freedom</a:t>
              </a:r>
            </a:p>
            <a:p>
              <a:pPr marL="171450" indent="-171450" algn="l">
                <a:lnSpc>
                  <a:spcPct val="110000"/>
                </a:lnSpc>
                <a:spcBef>
                  <a:spcPts val="600"/>
                </a:spcBef>
                <a:spcAft>
                  <a:spcPts val="900"/>
                </a:spcAft>
                <a:buFont typeface="Arial" panose="020B0604020202020204" pitchFamily="34" charset="0"/>
                <a:buChar char="•"/>
              </a:pPr>
              <a:r>
                <a:rPr lang="en-US" sz="1100" dirty="0">
                  <a:solidFill>
                    <a:schemeClr val="tx2"/>
                  </a:solidFill>
                </a:rPr>
                <a:t>Pressure to deliver results and meet business goals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0145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87A976-1979-784E-C836-66EB01425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Rise of Deep Tech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C36496-35A0-253C-25BD-E365994425EC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en-US" dirty="0"/>
              <a:t>Increasing importance of scientific knowledge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7475F6-514F-F981-990E-9494DE90E098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914400" y="2231136"/>
            <a:ext cx="4885944" cy="3941064"/>
          </a:xfrm>
        </p:spPr>
        <p:txBody>
          <a:bodyPr/>
          <a:lstStyle/>
          <a:p>
            <a:pPr marL="238125" lvl="1" indent="-22860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1"/>
                </a:solidFill>
              </a:rPr>
              <a:t>Sensing &amp; imaging technologies: </a:t>
            </a:r>
            <a:r>
              <a:rPr lang="en-US" sz="1400" dirty="0"/>
              <a:t>Lidar in autonomous systems, sensor fusion</a:t>
            </a:r>
          </a:p>
          <a:p>
            <a:pPr marL="238125" lvl="1" indent="-22860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38125" lvl="1" indent="-22860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1"/>
                </a:solidFill>
              </a:rPr>
              <a:t>Statistical methods and Big Data: </a:t>
            </a:r>
            <a:r>
              <a:rPr lang="en-US" sz="1400" dirty="0"/>
              <a:t>AI, data-driven everything</a:t>
            </a:r>
          </a:p>
          <a:p>
            <a:pPr marL="238125" lvl="1" indent="-22860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38125" lvl="1" indent="-22860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1"/>
                </a:solidFill>
              </a:rPr>
              <a:t>Silicon process technology: </a:t>
            </a:r>
            <a:r>
              <a:rPr lang="en-US" sz="1400" dirty="0">
                <a:solidFill>
                  <a:schemeClr val="tx1"/>
                </a:solidFill>
              </a:rPr>
              <a:t>Moore’s Law  and geopolitical tensions, complexity of system design</a:t>
            </a:r>
          </a:p>
          <a:p>
            <a:pPr marL="238125" lvl="1" indent="-228600">
              <a:buFont typeface="Arial" panose="020B0604020202020204" pitchFamily="34" charset="0"/>
              <a:buChar char="•"/>
            </a:pPr>
            <a:endParaRPr lang="en-US" sz="1400" b="1" dirty="0">
              <a:solidFill>
                <a:schemeClr val="tx1"/>
              </a:solidFill>
            </a:endParaRPr>
          </a:p>
          <a:p>
            <a:pPr marL="238125" lvl="1" indent="-22860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1"/>
                </a:solidFill>
              </a:rPr>
              <a:t>Power generation (incl. Fusion): </a:t>
            </a:r>
            <a:r>
              <a:rPr lang="en-US" sz="1400" dirty="0">
                <a:solidFill>
                  <a:schemeClr val="tx1"/>
                </a:solidFill>
              </a:rPr>
              <a:t>distributed power generation, huge increase in demand due to data centers and AI</a:t>
            </a:r>
          </a:p>
          <a:p>
            <a:pPr marL="238125" lvl="1" indent="-228600">
              <a:buFont typeface="Arial" panose="020B0604020202020204" pitchFamily="34" charset="0"/>
              <a:buChar char="•"/>
            </a:pPr>
            <a:endParaRPr lang="en-US" sz="1400" b="1" dirty="0">
              <a:solidFill>
                <a:schemeClr val="tx1"/>
              </a:solidFill>
            </a:endParaRPr>
          </a:p>
          <a:p>
            <a:pPr marL="238125" lvl="1" indent="-22860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1"/>
                </a:solidFill>
              </a:rPr>
              <a:t>Quantum computing: </a:t>
            </a:r>
            <a:r>
              <a:rPr lang="en-US" sz="1400" dirty="0">
                <a:solidFill>
                  <a:schemeClr val="tx1"/>
                </a:solidFill>
              </a:rPr>
              <a:t>at the dawn of a huge computing transformation</a:t>
            </a:r>
            <a:endParaRPr lang="en-US" sz="1400" b="1" dirty="0">
              <a:solidFill>
                <a:schemeClr val="accent1"/>
              </a:solidFill>
            </a:endParaRPr>
          </a:p>
        </p:txBody>
      </p:sp>
      <p:pic>
        <p:nvPicPr>
          <p:cNvPr id="3074" name="Picture 2" descr="Bombarding San Francisco With Lasers to Create a Perfect 3-D Map | WIRED">
            <a:extLst>
              <a:ext uri="{FF2B5EF4-FFF2-40B4-BE49-F238E27FC236}">
                <a16:creationId xmlns:a16="http://schemas.microsoft.com/office/drawing/2014/main" id="{B4D6241F-57CE-7311-0015-B824D2BD3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5713" y="-13955"/>
            <a:ext cx="2560320" cy="1399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ow AI in Big Data Analytics Transform Your Business in 2024">
            <a:extLst>
              <a:ext uri="{FF2B5EF4-FFF2-40B4-BE49-F238E27FC236}">
                <a16:creationId xmlns:a16="http://schemas.microsoft.com/office/drawing/2014/main" id="{A4B4FA91-9482-D87E-D979-BF7A522461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31243" y="950976"/>
            <a:ext cx="2560320" cy="1697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A short introduction to semiconductor fabrication | Samsung Semiconductor  EMEA">
            <a:extLst>
              <a:ext uri="{FF2B5EF4-FFF2-40B4-BE49-F238E27FC236}">
                <a16:creationId xmlns:a16="http://schemas.microsoft.com/office/drawing/2014/main" id="{5A244949-6E01-10DB-FC48-65A3431E7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5714" y="2365102"/>
            <a:ext cx="2560320" cy="1812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hina Plans Ambitious Nuclear Fusion Target For 2030">
            <a:extLst>
              <a:ext uri="{FF2B5EF4-FFF2-40B4-BE49-F238E27FC236}">
                <a16:creationId xmlns:a16="http://schemas.microsoft.com/office/drawing/2014/main" id="{D9401A49-62B4-A59D-340F-44241996DA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31680" y="3804765"/>
            <a:ext cx="2560320" cy="1706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Quantum Computers Just Got Smart Enough to Study Their Own Entanglement">
            <a:extLst>
              <a:ext uri="{FF2B5EF4-FFF2-40B4-BE49-F238E27FC236}">
                <a16:creationId xmlns:a16="http://schemas.microsoft.com/office/drawing/2014/main" id="{29346246-30C7-7C87-29F1-5DF76DF1E1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5713" y="5138945"/>
            <a:ext cx="2560320" cy="1706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06879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86F8AD-A32B-1FFA-801C-B10F8EBCDE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Call to Action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1D29FB-9DE6-7217-A34E-17E85173EB65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en-US" dirty="0"/>
              <a:t>Suggestions for a switch to Industry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EB0857-ECB6-49AB-8425-A73BC2C7CA78}"/>
              </a:ext>
            </a:extLst>
          </p:cNvPr>
          <p:cNvSpPr txBox="1"/>
          <p:nvPr/>
        </p:nvSpPr>
        <p:spPr>
          <a:xfrm>
            <a:off x="914400" y="2296782"/>
            <a:ext cx="6259286" cy="33039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1450" indent="-171450" algn="l">
              <a:lnSpc>
                <a:spcPct val="110000"/>
              </a:lnSpc>
              <a:spcBef>
                <a:spcPts val="600"/>
              </a:spcBef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Understand your passions: what gets you jumping out of bed?</a:t>
            </a:r>
          </a:p>
          <a:p>
            <a:pPr marL="171450" indent="-171450" algn="l">
              <a:lnSpc>
                <a:spcPct val="110000"/>
              </a:lnSpc>
              <a:spcBef>
                <a:spcPts val="600"/>
              </a:spcBef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Identify your transferrable skills</a:t>
            </a:r>
          </a:p>
          <a:p>
            <a:pPr marL="171450" indent="-171450" algn="l">
              <a:lnSpc>
                <a:spcPct val="110000"/>
              </a:lnSpc>
              <a:spcBef>
                <a:spcPts val="600"/>
              </a:spcBef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Explore sectors or applications that pique your interest</a:t>
            </a:r>
          </a:p>
          <a:p>
            <a:pPr marL="171450" indent="-171450" algn="l">
              <a:lnSpc>
                <a:spcPct val="110000"/>
              </a:lnSpc>
              <a:spcBef>
                <a:spcPts val="600"/>
              </a:spcBef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Focus on companies that you admire</a:t>
            </a:r>
          </a:p>
          <a:p>
            <a:pPr marL="171450" indent="-171450" algn="l">
              <a:lnSpc>
                <a:spcPct val="110000"/>
              </a:lnSpc>
              <a:spcBef>
                <a:spcPts val="600"/>
              </a:spcBef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Gain experience: internships or graduate programs</a:t>
            </a:r>
          </a:p>
          <a:p>
            <a:pPr marL="171450" indent="-171450" algn="l">
              <a:lnSpc>
                <a:spcPct val="110000"/>
              </a:lnSpc>
              <a:spcBef>
                <a:spcPts val="600"/>
              </a:spcBef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Polish your soft skills</a:t>
            </a:r>
          </a:p>
          <a:p>
            <a:pPr marL="171450" indent="-171450" algn="l">
              <a:lnSpc>
                <a:spcPct val="110000"/>
              </a:lnSpc>
              <a:spcBef>
                <a:spcPts val="600"/>
              </a:spcBef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Network, network, network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B627CCC-C4E6-93FF-7B01-289082CA5191}"/>
              </a:ext>
            </a:extLst>
          </p:cNvPr>
          <p:cNvGrpSpPr/>
          <p:nvPr/>
        </p:nvGrpSpPr>
        <p:grpSpPr>
          <a:xfrm>
            <a:off x="7853390" y="2593469"/>
            <a:ext cx="4001153" cy="2710543"/>
            <a:chOff x="7853390" y="2593469"/>
            <a:chExt cx="4001153" cy="2710543"/>
          </a:xfrm>
        </p:grpSpPr>
        <p:sp>
          <p:nvSpPr>
            <p:cNvPr id="8" name="Rounded Rectangular Callout 7">
              <a:extLst>
                <a:ext uri="{FF2B5EF4-FFF2-40B4-BE49-F238E27FC236}">
                  <a16:creationId xmlns:a16="http://schemas.microsoft.com/office/drawing/2014/main" id="{08A7775D-6298-C504-2C00-5CAE0E6724FD}"/>
                </a:ext>
              </a:extLst>
            </p:cNvPr>
            <p:cNvSpPr/>
            <p:nvPr/>
          </p:nvSpPr>
          <p:spPr>
            <a:xfrm>
              <a:off x="7853390" y="2593469"/>
              <a:ext cx="4001153" cy="2710543"/>
            </a:xfrm>
            <a:prstGeom prst="wedgeRoundRectCallou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>
                <a:spcAft>
                  <a:spcPts val="900"/>
                </a:spcAft>
                <a:buFont typeface="Arial" panose="020B0604020202020204" pitchFamily="34" charset="0"/>
                <a:buChar char="​"/>
              </a:pPr>
              <a:endParaRPr lang="en-US" sz="1600" b="1" baseline="0" dirty="0">
                <a:solidFill>
                  <a:schemeClr val="tx1"/>
                </a:solidFill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CFA5E612-0F10-B777-1143-52C7D33E8EB3}"/>
                </a:ext>
              </a:extLst>
            </p:cNvPr>
            <p:cNvSpPr txBox="1"/>
            <p:nvPr/>
          </p:nvSpPr>
          <p:spPr>
            <a:xfrm>
              <a:off x="8375904" y="3069668"/>
              <a:ext cx="3298371" cy="1522981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algn="l">
                <a:lnSpc>
                  <a:spcPct val="110000"/>
                </a:lnSpc>
                <a:spcBef>
                  <a:spcPts val="600"/>
                </a:spcBef>
                <a:spcAft>
                  <a:spcPts val="900"/>
                </a:spcAft>
              </a:pPr>
              <a:r>
                <a:rPr lang="en-US" sz="9600" b="1" dirty="0">
                  <a:solidFill>
                    <a:schemeClr val="bg1"/>
                  </a:solidFill>
                </a:rPr>
                <a:t>Q&amp;A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42664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0A105C4-1AB4-44FD-A2CC-E37E6214866D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39389" y="4931224"/>
            <a:ext cx="4513221" cy="818494"/>
          </a:xfrm>
        </p:spPr>
        <p:txBody>
          <a:bodyPr/>
          <a:lstStyle/>
          <a:p>
            <a:pPr lvl="1" algn="l">
              <a:buNone/>
              <a:tabLst>
                <a:tab pos="284163" algn="l"/>
              </a:tabLst>
            </a:pPr>
            <a:r>
              <a:rPr lang="en-US" dirty="0"/>
              <a:t>e: 	</a:t>
            </a:r>
            <a:r>
              <a:rPr lang="en-US" dirty="0" err="1"/>
              <a:t>gareth@noyesconsulting.com</a:t>
            </a:r>
            <a:endParaRPr lang="en-US" dirty="0"/>
          </a:p>
          <a:p>
            <a:pPr lvl="1" algn="l">
              <a:tabLst>
                <a:tab pos="284163" algn="l"/>
              </a:tabLst>
            </a:pPr>
            <a:r>
              <a:rPr lang="en-US" dirty="0"/>
              <a:t>m: 	+1 (510) 384-3285</a:t>
            </a:r>
          </a:p>
          <a:p>
            <a:pPr lvl="1" algn="l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05B736-9315-4BB2-A9BA-17C04CE40C57}"/>
              </a:ext>
            </a:extLst>
          </p:cNvPr>
          <p:cNvSpPr txBox="1"/>
          <p:nvPr/>
        </p:nvSpPr>
        <p:spPr>
          <a:xfrm>
            <a:off x="4260515" y="5788005"/>
            <a:ext cx="3875957" cy="25053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r>
              <a:rPr lang="en-US" sz="12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https://</a:t>
            </a:r>
            <a:r>
              <a:rPr lang="en-US" sz="1200" i="1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www.linkedin.com</a:t>
            </a:r>
            <a:r>
              <a:rPr lang="en-US" sz="12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/in/</a:t>
            </a:r>
            <a:r>
              <a:rPr lang="en-US" sz="1200" i="1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garethnoyes</a:t>
            </a:r>
            <a:r>
              <a:rPr lang="en-US" sz="12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/</a:t>
            </a:r>
          </a:p>
        </p:txBody>
      </p:sp>
      <p:pic>
        <p:nvPicPr>
          <p:cNvPr id="5" name="Graphic 4" descr="LinkedIn logo">
            <a:extLst>
              <a:ext uri="{FF2B5EF4-FFF2-40B4-BE49-F238E27FC236}">
                <a16:creationId xmlns:a16="http://schemas.microsoft.com/office/drawing/2014/main" id="{13601B2C-3903-019C-5E84-DEA54459CFF5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39389" y="5749718"/>
            <a:ext cx="287810" cy="28781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18C2B9DB-902F-B707-61F8-7FB856F40C5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14400" y="-530352"/>
            <a:ext cx="7461504" cy="530352"/>
          </a:xfrm>
        </p:spPr>
        <p:txBody>
          <a:bodyPr vert="horz" lIns="0" tIns="0" rIns="0" bIns="0" rtlCol="0" anchor="b">
            <a:noAutofit/>
          </a:bodyPr>
          <a:lstStyle/>
          <a:p>
            <a:r>
              <a:rPr lang="en-US" dirty="0">
                <a:noFill/>
              </a:rPr>
              <a:t>Thank You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5EDDAD8-B7AE-C56A-8189-F50B1C5956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1338" y="3680523"/>
            <a:ext cx="1910668" cy="955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146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lidedoc Theme 1">
  <a:themeElements>
    <a:clrScheme name="Custom 5">
      <a:dk1>
        <a:srgbClr val="333333"/>
      </a:dk1>
      <a:lt1>
        <a:srgbClr val="FFFFFF"/>
      </a:lt1>
      <a:dk2>
        <a:srgbClr val="605962"/>
      </a:dk2>
      <a:lt2>
        <a:srgbClr val="B6B6B6"/>
      </a:lt2>
      <a:accent1>
        <a:srgbClr val="4F4CC0"/>
      </a:accent1>
      <a:accent2>
        <a:srgbClr val="453268"/>
      </a:accent2>
      <a:accent3>
        <a:srgbClr val="127D80"/>
      </a:accent3>
      <a:accent4>
        <a:srgbClr val="6B9D2F"/>
      </a:accent4>
      <a:accent5>
        <a:srgbClr val="DB7629"/>
      </a:accent5>
      <a:accent6>
        <a:srgbClr val="0D7FD1"/>
      </a:accent6>
      <a:hlink>
        <a:srgbClr val="DA7629"/>
      </a:hlink>
      <a:folHlink>
        <a:srgbClr val="A85A1F"/>
      </a:folHlink>
    </a:clrScheme>
    <a:fontScheme name="Custom 28">
      <a:majorFont>
        <a:latin typeface="Montserrat Medium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>
            <a:lumMod val="40000"/>
            <a:lumOff val="60000"/>
          </a:schemeClr>
        </a:solidFill>
        <a:ln cap="rnd">
          <a:noFill/>
          <a:round/>
        </a:ln>
      </a:spPr>
      <a:bodyPr rtlCol="0" anchor="ctr"/>
      <a:lstStyle>
        <a:defPPr marL="0" algn="ctr">
          <a:spcAft>
            <a:spcPts val="900"/>
          </a:spcAft>
          <a:buFont typeface="Arial" panose="020B0604020202020204" pitchFamily="34" charset="0"/>
          <a:buChar char="​"/>
          <a:defRPr sz="1600" b="1" baseline="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 cap="rnd">
          <a:solidFill>
            <a:schemeClr val="bg2"/>
          </a:solidFill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vert="horz" wrap="square" lIns="0" tIns="0" rIns="0" bIns="0" rtlCol="0">
        <a:spAutoFit/>
      </a:bodyPr>
      <a:lstStyle>
        <a:defPPr algn="l">
          <a:lnSpc>
            <a:spcPct val="110000"/>
          </a:lnSpc>
          <a:spcBef>
            <a:spcPts val="600"/>
          </a:spcBef>
          <a:spcAft>
            <a:spcPts val="900"/>
          </a:spcAft>
          <a:defRPr sz="1100" dirty="0" err="1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33378</TotalTime>
  <Words>376</Words>
  <Application>Microsoft Macintosh PowerPoint</Application>
  <PresentationFormat>Widescreen</PresentationFormat>
  <Paragraphs>65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Arial Black</vt:lpstr>
      <vt:lpstr>Montserrat</vt:lpstr>
      <vt:lpstr>Montserrat Medium</vt:lpstr>
      <vt:lpstr>Slidedoc Theme 1</vt:lpstr>
      <vt:lpstr>Career Paths for Physics PhDs: Academia vs. Industry</vt:lpstr>
      <vt:lpstr>About Me</vt:lpstr>
      <vt:lpstr>Academia vs. Industry</vt:lpstr>
      <vt:lpstr>Rise of Deep Tech</vt:lpstr>
      <vt:lpstr>Call to Action</vt:lpstr>
      <vt:lpstr>Thank You</vt:lpstr>
    </vt:vector>
  </TitlesOfParts>
  <Manager/>
  <Company>Duarte Design</Company>
  <LinksUpToDate>false</LinksUpToDate>
  <SharedDoc>false</SharedDoc>
  <HyperlinkBase>www.duarte.com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Slidedoc® Template</dc:title>
  <dc:subject>Slidedoc, DataStory</dc:subject>
  <dc:creator>Duarte, Inc.</dc:creator>
  <cp:keywords>Slidedoc, Duarte</cp:keywords>
  <dc:description/>
  <cp:lastModifiedBy>Gareth Noyes</cp:lastModifiedBy>
  <cp:revision>570</cp:revision>
  <dcterms:created xsi:type="dcterms:W3CDTF">2019-09-03T21:24:03Z</dcterms:created>
  <dcterms:modified xsi:type="dcterms:W3CDTF">2025-04-01T15:08:13Z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6354047</vt:lpwstr>
  </property>
  <property fmtid="{D5CDD505-2E9C-101B-9397-08002B2CF9AE}" pid="3" name="NXPowerLiteSettings">
    <vt:lpwstr>C9000AA0054001</vt:lpwstr>
  </property>
  <property fmtid="{D5CDD505-2E9C-101B-9397-08002B2CF9AE}" pid="4" name="NXPowerLiteVersion">
    <vt:lpwstr>D7.1.14</vt:lpwstr>
  </property>
</Properties>
</file>