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dp" ContentType="image/vnd.ms-photo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356" r:id="rId3"/>
    <p:sldId id="399" r:id="rId5"/>
    <p:sldId id="457" r:id="rId6"/>
    <p:sldId id="493" r:id="rId7"/>
    <p:sldId id="461" r:id="rId8"/>
    <p:sldId id="494" r:id="rId9"/>
    <p:sldId id="463" r:id="rId10"/>
    <p:sldId id="482" r:id="rId11"/>
    <p:sldId id="488" r:id="rId12"/>
    <p:sldId id="495" r:id="rId13"/>
    <p:sldId id="496" r:id="rId14"/>
    <p:sldId id="477" r:id="rId15"/>
    <p:sldId id="492" r:id="rId16"/>
  </p:sldIdLst>
  <p:sldSz cx="12192000" cy="6858000"/>
  <p:notesSz cx="6858000" cy="9144000"/>
  <p:embeddedFontLst>
    <p:embeddedFont>
      <p:font typeface="Bahnschrift SemiCondensed" panose="020B0502040204020203" pitchFamily="34" charset="0"/>
      <p:regular r:id="rId20"/>
    </p:embeddedFont>
    <p:embeddedFont>
      <p:font typeface="微软雅黑" panose="020B0503020204020204" charset="-122"/>
      <p:regular r:id="rId21"/>
    </p:embeddedFont>
    <p:embeddedFont>
      <p:font typeface="Calibri" panose="020F0502020204030204"/>
      <p:regular r:id="rId22"/>
      <p:bold r:id="rId23"/>
      <p:italic r:id="rId24"/>
      <p:boldItalic r:id="rId25"/>
    </p:embeddedFont>
    <p:embeddedFont>
      <p:font typeface="等线" panose="02010600030101010101" pitchFamily="2" charset="-122"/>
      <p:regular r:id="rId26"/>
    </p:embeddedFont>
    <p:embeddedFont>
      <p:font typeface="Impact" panose="020B0806030902050204" pitchFamily="34" charset="0"/>
      <p:regular r:id="rId27"/>
    </p:embeddedFont>
    <p:embeddedFont>
      <p:font typeface="Calibri" panose="020F0502020204030204" charset="0"/>
      <p:regular r:id="rId28"/>
      <p:bold r:id="rId29"/>
      <p:italic r:id="rId30"/>
      <p:boldItalic r:id="rId31"/>
    </p:embeddedFont>
    <p:embeddedFont>
      <p:font typeface="黑体" panose="02010609060101010101" pitchFamily="49" charset="-122"/>
      <p:regular r:id="rId32"/>
    </p:embeddedFont>
  </p:embeddedFontLst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31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82" userDrawn="1">
          <p15:clr>
            <a:srgbClr val="A4A3A4"/>
          </p15:clr>
        </p15:guide>
        <p15:guide id="4" pos="335" userDrawn="1">
          <p15:clr>
            <a:srgbClr val="A4A3A4"/>
          </p15:clr>
        </p15:guide>
        <p15:guide id="5" pos="7278" userDrawn="1">
          <p15:clr>
            <a:srgbClr val="A4A3A4"/>
          </p15:clr>
        </p15:guide>
        <p15:guide id="6" orient="horz" pos="493" userDrawn="1">
          <p15:clr>
            <a:srgbClr val="A4A3A4"/>
          </p15:clr>
        </p15:guide>
        <p15:guide id="7" orient="horz" pos="1338" userDrawn="1">
          <p15:clr>
            <a:srgbClr val="A4A3A4"/>
          </p15:clr>
        </p15:guide>
        <p15:guide id="9" orient="horz" pos="39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66AC"/>
    <a:srgbClr val="0714C0"/>
    <a:srgbClr val="D6F2FD"/>
    <a:srgbClr val="262626"/>
    <a:srgbClr val="629DD1"/>
    <a:srgbClr val="0677C7"/>
    <a:srgbClr val="009FDE"/>
    <a:srgbClr val="014924"/>
    <a:srgbClr val="236D56"/>
    <a:srgbClr val="FFC4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08" autoAdjust="0"/>
    <p:restoredTop sz="94719" autoAdjust="0"/>
  </p:normalViewPr>
  <p:slideViewPr>
    <p:cSldViewPr snapToGrid="0" showGuides="1">
      <p:cViewPr varScale="1">
        <p:scale>
          <a:sx n="128" d="100"/>
          <a:sy n="128" d="100"/>
        </p:scale>
        <p:origin x="64" y="176"/>
      </p:cViewPr>
      <p:guideLst>
        <p:guide orient="horz" pos="2331"/>
        <p:guide pos="3840"/>
        <p:guide orient="horz" pos="82"/>
        <p:guide pos="335"/>
        <p:guide pos="7278"/>
        <p:guide orient="horz" pos="493"/>
        <p:guide orient="horz" pos="1338"/>
        <p:guide orient="horz" pos="3975"/>
      </p:guideLst>
    </p:cSldViewPr>
  </p:slideViewPr>
  <p:outlineViewPr>
    <p:cViewPr>
      <p:scale>
        <a:sx n="33" d="100"/>
        <a:sy n="33" d="100"/>
      </p:scale>
      <p:origin x="0" y="-30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44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9.xml"/><Relationship Id="rId32" Type="http://schemas.openxmlformats.org/officeDocument/2006/relationships/font" Target="fonts/font13.fntdata"/><Relationship Id="rId31" Type="http://schemas.openxmlformats.org/officeDocument/2006/relationships/font" Target="fonts/font12.fntdata"/><Relationship Id="rId30" Type="http://schemas.openxmlformats.org/officeDocument/2006/relationships/font" Target="fonts/font11.fntdata"/><Relationship Id="rId3" Type="http://schemas.openxmlformats.org/officeDocument/2006/relationships/slide" Target="slides/slide1.xml"/><Relationship Id="rId29" Type="http://schemas.openxmlformats.org/officeDocument/2006/relationships/font" Target="fonts/font10.fntdata"/><Relationship Id="rId28" Type="http://schemas.openxmlformats.org/officeDocument/2006/relationships/font" Target="fonts/font9.fntdata"/><Relationship Id="rId27" Type="http://schemas.openxmlformats.org/officeDocument/2006/relationships/font" Target="fonts/font8.fntdata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C2DC3-66C7-4249-8660-A1F033038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CN" dirty="0"/>
              <a:t>Good afternoon, everyone.</a:t>
            </a:r>
            <a:endParaRPr lang="en-US" altLang="zh-CN" dirty="0"/>
          </a:p>
          <a:p>
            <a:pPr algn="l"/>
            <a:endParaRPr lang="en-US" altLang="zh-CN" dirty="0"/>
          </a:p>
          <a:p>
            <a:pPr algn="l"/>
            <a:r>
              <a:rPr lang="en-US" altLang="zh-CN" dirty="0"/>
              <a:t>"My name is Dong Zhongnan. I am a PhD student at Sun Yat-sen University, jointly supervised by Dr. Ma and Dr. Hu at NAOC."[National Astronomical [</a:t>
            </a:r>
            <a:r>
              <a:rPr lang="en-US" altLang="en-US" dirty="0"/>
              <a:t>ˌ</a:t>
            </a:r>
            <a:r>
              <a:rPr lang="" altLang="en-US" dirty="0"/>
              <a:t>æ</a:t>
            </a:r>
            <a:r>
              <a:rPr lang="en-US" altLang="zh-CN" dirty="0"/>
              <a:t>str</a:t>
            </a:r>
            <a:r>
              <a:rPr lang="" altLang="en-US" dirty="0"/>
              <a:t>ə</a:t>
            </a:r>
            <a:r>
              <a:rPr lang="en-US" altLang="en-US" dirty="0"/>
              <a:t>ˈ</a:t>
            </a:r>
            <a:r>
              <a:rPr lang="en-US" altLang="zh-CN" dirty="0"/>
              <a:t>n</a:t>
            </a:r>
            <a:r>
              <a:rPr lang="en-US" altLang="en-US" dirty="0"/>
              <a:t>ɑː</a:t>
            </a:r>
            <a:r>
              <a:rPr lang="en-US" altLang="zh-CN" dirty="0"/>
              <a:t>m</a:t>
            </a:r>
            <a:r>
              <a:rPr lang="" altLang="en-US" dirty="0"/>
              <a:t>ɪ</a:t>
            </a:r>
            <a:r>
              <a:rPr lang="en-US" altLang="zh-CN" dirty="0"/>
              <a:t>kl] Observatories of China].</a:t>
            </a:r>
            <a:endParaRPr lang="en-US" altLang="zh-CN" dirty="0"/>
          </a:p>
          <a:p>
            <a:pPr algn="l"/>
            <a:endParaRPr lang="en-US" altLang="zh-CN" dirty="0"/>
          </a:p>
          <a:p>
            <a:pPr algn="l"/>
            <a:r>
              <a:rPr lang="en-US" altLang="zh-CN" dirty="0"/>
              <a:t>Today, I will be presenting the Autonomous </a:t>
            </a:r>
            <a:r>
              <a:rPr lang="" altLang="en-US" dirty="0"/>
              <a:t>ɔ</a:t>
            </a:r>
            <a:r>
              <a:rPr lang="en-US" altLang="zh-CN" dirty="0"/>
              <a:t>:</a:t>
            </a:r>
            <a:r>
              <a:rPr lang="en-US" altLang="en-US" dirty="0"/>
              <a:t>ˈ</a:t>
            </a:r>
            <a:r>
              <a:rPr lang="en-US" altLang="zh-CN" dirty="0"/>
              <a:t>t</a:t>
            </a:r>
            <a:r>
              <a:rPr lang="en-US" altLang="en-US" dirty="0"/>
              <a:t>ɑ</a:t>
            </a:r>
            <a:r>
              <a:rPr lang="en-US" altLang="zh-CN" dirty="0"/>
              <a:t>:n</a:t>
            </a:r>
            <a:r>
              <a:rPr lang="" altLang="en-US" dirty="0"/>
              <a:t>ə</a:t>
            </a:r>
            <a:r>
              <a:rPr lang="en-US" altLang="zh-CN" dirty="0"/>
              <a:t>m</a:t>
            </a:r>
            <a:r>
              <a:rPr lang="" altLang="en-US" dirty="0"/>
              <a:t>ə</a:t>
            </a:r>
            <a:r>
              <a:rPr lang="en-US" altLang="zh-CN" dirty="0"/>
              <a:t>s </a:t>
            </a:r>
            <a:r>
              <a:rPr lang="zh-CN" altLang="en-US" dirty="0"/>
              <a:t>注意</a:t>
            </a:r>
            <a:r>
              <a:rPr lang="en-US" altLang="zh-CN" dirty="0"/>
              <a:t>mous</a:t>
            </a:r>
            <a:r>
              <a:rPr lang="zh-CN" altLang="en-US" dirty="0"/>
              <a:t>不是</a:t>
            </a:r>
            <a:r>
              <a:rPr lang="en-US" altLang="zh-CN" dirty="0"/>
              <a:t>mers </a:t>
            </a:r>
            <a:r>
              <a:rPr lang="zh-CN" altLang="en-US" dirty="0"/>
              <a:t>不要卷舌</a:t>
            </a:r>
            <a:r>
              <a:rPr lang="en-US" altLang="zh-CN" dirty="0"/>
              <a:t>Operation and Embodied Intelligence of the SYSU 80-centimeter </a:t>
            </a:r>
            <a:r>
              <a:rPr lang="en-US" altLang="en-US" dirty="0"/>
              <a:t>ˈ</a:t>
            </a:r>
            <a:r>
              <a:rPr lang="en-US" altLang="zh-CN" dirty="0"/>
              <a:t>sent</a:t>
            </a:r>
            <a:r>
              <a:rPr lang="" altLang="en-US" dirty="0"/>
              <a:t>ɪ</a:t>
            </a:r>
            <a:r>
              <a:rPr lang="en-US" altLang="zh-CN" dirty="0"/>
              <a:t>mi</a:t>
            </a:r>
            <a:r>
              <a:rPr lang="en-US" altLang="en-US" dirty="0"/>
              <a:t>ː</a:t>
            </a:r>
            <a:r>
              <a:rPr lang="en-US" altLang="zh-CN" dirty="0"/>
              <a:t>t</a:t>
            </a:r>
            <a:r>
              <a:rPr lang="" altLang="en-US" dirty="0"/>
              <a:t>ə</a:t>
            </a:r>
            <a:r>
              <a:rPr lang="en-US" altLang="zh-CN" dirty="0"/>
              <a:t>r Infrared Telescope."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"Moving forward, our goal is to advance Towards Level 3+ Automation."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"The fundamental difference from the current Level 2 is the shift from 'Manual Judgment' to 'Autonomous Sensing and Decision-making'."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"This requires a Local Closed-loop system, enabling fully automated scheduling and observation."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"This achieves Unattended Operation, meaning the observatory runs entirely without on-site staff."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"It also minimizes </a:t>
            </a:r>
            <a:r>
              <a:rPr lang="zh-CN" altLang="en-US" b="0" i="0" dirty="0">
                <a:effectLst/>
                <a:latin typeface="PingFangSC-Regular"/>
              </a:rPr>
              <a:t>迷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你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迈</a:t>
            </a:r>
            <a:r>
              <a:rPr lang="en-US" altLang="zh-CN" b="0" i="0" dirty="0">
                <a:effectLst/>
                <a:latin typeface="PingFangSC-Regular"/>
              </a:rPr>
              <a:t>-zi-zi human intervention</a:t>
            </a:r>
            <a:r>
              <a:rPr lang="en-US" altLang="en-US" b="0" i="0" dirty="0">
                <a:effectLst/>
                <a:latin typeface="PingFangSC-Regular"/>
              </a:rPr>
              <a:t>ˌ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nt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r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ven</a:t>
            </a:r>
            <a:r>
              <a:rPr lang="" altLang="en-US" b="0" i="0" dirty="0">
                <a:effectLst/>
                <a:latin typeface="PingFangSC-Regular"/>
              </a:rPr>
              <a:t>ʃ</a:t>
            </a:r>
            <a:r>
              <a:rPr lang="en-US" altLang="zh-CN" b="0" i="0" dirty="0">
                <a:effectLst/>
                <a:latin typeface="PingFangSC-Regular"/>
              </a:rPr>
              <a:t>(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)n —we simply submit a target list, and the system does the rest."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"This Autonomous is powered by Embodied Intelligence."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"For example:"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"Environmental Perception determines the 'Go or No-Go' decision."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"Hardware Status Feedback decides whether to Abort operations due to errors."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"And Data Quality Assessment determines if we need to Reschedule the target."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"To achieve Environmental Perception, we have deployed an All-sky Camera and an Automatic Weather Station."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"We feed this real-time data directly into the scheduler. This allows us to shift from 'Human Judgment' to 'Pre-defined Constraints k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n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stre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nts </a:t>
            </a:r>
            <a:r>
              <a:rPr lang="zh-CN" altLang="en-US" b="0" i="0" dirty="0">
                <a:effectLst/>
                <a:latin typeface="PingFangSC-Regular"/>
              </a:rPr>
              <a:t>康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死转</a:t>
            </a:r>
            <a:r>
              <a:rPr lang="en-US" altLang="zh-CN" b="0" i="0" dirty="0">
                <a:effectLst/>
                <a:latin typeface="PingFangSC-Regular"/>
              </a:rPr>
              <a:t>en</a:t>
            </a:r>
            <a:r>
              <a:rPr lang="zh-CN" altLang="en-US" b="0" i="0" dirty="0">
                <a:effectLst/>
                <a:latin typeface="PingFangSC-Regular"/>
              </a:rPr>
              <a:t>斯</a:t>
            </a:r>
            <a:r>
              <a:rPr lang="en-US" altLang="zh-CN" b="0" i="0" dirty="0">
                <a:effectLst/>
                <a:latin typeface="PingFangSC-Regular"/>
              </a:rPr>
              <a:t>and Priorities'."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"For example, the system will automatically suspend observations if wind speed or humidity [hju</a:t>
            </a:r>
            <a:r>
              <a:rPr lang="en-US" altLang="en-US" b="0" i="0" dirty="0">
                <a:effectLst/>
                <a:latin typeface="PingFangSC-Regular"/>
              </a:rPr>
              <a:t>ːˈ</a:t>
            </a:r>
            <a:r>
              <a:rPr lang="en-US" altLang="zh-CN" b="0" i="0" dirty="0">
                <a:effectLst/>
                <a:latin typeface="PingFangSC-Regular"/>
              </a:rPr>
              <a:t>m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d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ti] </a:t>
            </a:r>
            <a:r>
              <a:rPr lang="zh-CN" altLang="en-US" b="0" i="0" dirty="0">
                <a:effectLst/>
                <a:latin typeface="PingFangSC-Regular"/>
              </a:rPr>
              <a:t>休</a:t>
            </a:r>
            <a:r>
              <a:rPr lang="en-US" altLang="zh-CN" b="0" i="0" dirty="0">
                <a:effectLst/>
                <a:latin typeface="PingFangSC-Regular"/>
              </a:rPr>
              <a:t> -  </a:t>
            </a:r>
            <a:r>
              <a:rPr lang="zh-CN" altLang="en-US" b="0" i="0" dirty="0">
                <a:effectLst/>
                <a:latin typeface="PingFangSC-Regular"/>
              </a:rPr>
              <a:t>迷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得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踢</a:t>
            </a:r>
            <a:r>
              <a:rPr lang="en-US" altLang="zh-CN" b="0" i="0" dirty="0">
                <a:effectLst/>
                <a:latin typeface="PingFangSC-Regular"/>
              </a:rPr>
              <a:t> exceeds safety thresholds."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"Moving forward, we will use real-time atmospheric </a:t>
            </a:r>
            <a:r>
              <a:rPr lang="en-US" altLang="en-US" b="0" i="0" dirty="0">
                <a:effectLst/>
                <a:latin typeface="PingFangSC-Regular"/>
              </a:rPr>
              <a:t>ˌ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zh-CN" b="0" i="0" dirty="0">
                <a:effectLst/>
                <a:latin typeface="PingFangSC-Regular"/>
              </a:rPr>
              <a:t>tm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s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fer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k extinction derived from </a:t>
            </a:r>
            <a:r>
              <a:rPr lang="zh-CN" altLang="en-US" b="0" i="0" dirty="0">
                <a:effectLst/>
                <a:latin typeface="PingFangSC-Regular"/>
              </a:rPr>
              <a:t>获取</a:t>
            </a:r>
            <a:r>
              <a:rPr lang="en-US" altLang="zh-CN" b="0" i="0" dirty="0">
                <a:effectLst/>
                <a:latin typeface="PingFangSC-Regular"/>
              </a:rPr>
              <a:t> the All-sky Camera to dynamically adjust scheduling weights, rather than relying on Airmass ALONE. Detailed work regarding this system is currently in preparation by Yang et al.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At the same time, we are working on real-time Hardware Feedback and Data Quality Assessment."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"all physical states are converted into parameters for automation."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"This includes telescope and camera status, as well as image Quality like FWHM and ellipticity. 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en-US" b="0" i="0" dirty="0">
                <a:effectLst/>
                <a:latin typeface="PingFangSC-Regular"/>
              </a:rPr>
              <a:t>ˌ</a:t>
            </a:r>
            <a:r>
              <a:rPr lang="en-US" altLang="zh-CN" b="0" i="0" dirty="0">
                <a:effectLst/>
                <a:latin typeface="PingFangSC-Regular"/>
              </a:rPr>
              <a:t>l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p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t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s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ti] (</a:t>
            </a:r>
            <a:r>
              <a:rPr lang="zh-CN" altLang="en-US" b="0" i="0" dirty="0">
                <a:effectLst/>
                <a:latin typeface="PingFangSC-Regular"/>
              </a:rPr>
              <a:t>一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立</a:t>
            </a:r>
            <a:r>
              <a:rPr lang="en-US" altLang="zh-CN" b="0" i="0" dirty="0">
                <a:effectLst/>
                <a:latin typeface="PingFangSC-Regular"/>
              </a:rPr>
              <a:t>p-</a:t>
            </a:r>
            <a:r>
              <a:rPr lang="zh-CN" altLang="en-US" b="0" i="0" dirty="0">
                <a:effectLst/>
                <a:latin typeface="PingFangSC-Regular"/>
              </a:rPr>
              <a:t>替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色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替</a:t>
            </a:r>
            <a:r>
              <a:rPr lang="en-US" altLang="zh-CN" b="0" i="0" dirty="0">
                <a:effectLst/>
                <a:latin typeface="PingFangSC-Regular"/>
              </a:rPr>
              <a:t>"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CN" dirty="0"/>
              <a:t>That concludes my presentation. Thank you for your attention. Any questions</a:t>
            </a:r>
            <a:r>
              <a:rPr lang="zh-CN" altLang="en-US" dirty="0"/>
              <a:t>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"My presentation will cover the following four parts."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"The telescope is installed at the Lenghu site on the Qinghai-Tibet Plateau [t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b</a:t>
            </a:r>
            <a:r>
              <a:rPr lang="" altLang="en-US" b="0" i="0" dirty="0">
                <a:effectLst/>
                <a:latin typeface="PingFangSC-Regular"/>
              </a:rPr>
              <a:t>ɛ</a:t>
            </a:r>
            <a:r>
              <a:rPr lang="en-US" altLang="zh-CN" b="0" i="0" dirty="0">
                <a:effectLst/>
                <a:latin typeface="PingFangSC-Regular"/>
              </a:rPr>
              <a:t>t pl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to</a:t>
            </a:r>
            <a:r>
              <a:rPr lang="" altLang="en-US" b="0" i="0" dirty="0">
                <a:effectLst/>
                <a:latin typeface="PingFangSC-Regular"/>
              </a:rPr>
              <a:t>ʊ</a:t>
            </a:r>
            <a:r>
              <a:rPr lang="en-US" altLang="zh-CN" b="0" i="0" dirty="0">
                <a:effectLst/>
                <a:latin typeface="PingFangSC-Regular"/>
              </a:rPr>
              <a:t>](</a:t>
            </a:r>
            <a:r>
              <a:rPr lang="zh-CN" altLang="en-US" b="0" i="0" dirty="0">
                <a:effectLst/>
                <a:latin typeface="PingFangSC-Regular"/>
              </a:rPr>
              <a:t>提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贝特</a:t>
            </a:r>
            <a:r>
              <a:rPr lang="en-US" altLang="zh-CN" b="0" i="0" dirty="0">
                <a:effectLst/>
                <a:latin typeface="PingFangSC-Regular"/>
              </a:rPr>
              <a:t> </a:t>
            </a:r>
            <a:r>
              <a:rPr lang="zh-CN" altLang="en-US" b="0" i="0" dirty="0">
                <a:effectLst/>
                <a:latin typeface="PingFangSC-Regular"/>
              </a:rPr>
              <a:t>普拉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透</a:t>
            </a:r>
            <a:r>
              <a:rPr lang="en-US" altLang="zh-CN" b="0" i="0" dirty="0">
                <a:effectLst/>
                <a:latin typeface="PingFangSC-Regular"/>
              </a:rPr>
              <a:t>). It entered the commissioning [k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m</a:t>
            </a:r>
            <a:r>
              <a:rPr lang="" altLang="en-US" b="0" i="0" dirty="0">
                <a:effectLst/>
                <a:latin typeface="PingFangSC-Regular"/>
              </a:rPr>
              <a:t>ɪʃ</a:t>
            </a:r>
            <a:r>
              <a:rPr lang="en-US" altLang="zh-CN" b="0" i="0" dirty="0">
                <a:effectLst/>
                <a:latin typeface="PingFangSC-Regular"/>
              </a:rPr>
              <a:t>n</a:t>
            </a:r>
            <a:r>
              <a:rPr lang="" altLang="en-US" b="0" i="0" dirty="0">
                <a:effectLst/>
                <a:latin typeface="PingFangSC-Regular"/>
              </a:rPr>
              <a:t>ɪŋ</a:t>
            </a:r>
            <a:r>
              <a:rPr lang="en-US" altLang="zh-CN" b="0" i="0" dirty="0">
                <a:effectLst/>
                <a:latin typeface="PingFangSC-Regular"/>
              </a:rPr>
              <a:t>] phase in October 2024."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"This is an alt-azimuth [</a:t>
            </a:r>
            <a:r>
              <a:rPr lang="en-US" altLang="en-US" b="0" i="0" dirty="0">
                <a:effectLst/>
                <a:latin typeface="PingFangSC-Regular"/>
              </a:rPr>
              <a:t>ˌ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zh-CN" b="0" i="0" dirty="0">
                <a:effectLst/>
                <a:latin typeface="PingFangSC-Regular"/>
              </a:rPr>
              <a:t>lt 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zh-CN" b="0" i="0" dirty="0">
                <a:effectLst/>
                <a:latin typeface="PingFangSC-Regular"/>
              </a:rPr>
              <a:t>z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m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θ] </a:t>
            </a:r>
            <a:r>
              <a:rPr lang="zh-CN" altLang="en-US" b="0" i="0" dirty="0">
                <a:effectLst/>
                <a:latin typeface="PingFangSC-Regular"/>
              </a:rPr>
              <a:t>奥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塔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讷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么斯</a:t>
            </a:r>
            <a:r>
              <a:rPr lang="en-US" altLang="zh-CN" b="0" i="0" dirty="0">
                <a:effectLst/>
                <a:latin typeface="PingFangSC-Regular"/>
              </a:rPr>
              <a:t>telescope with two Nasmyth foci [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n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zh-CN" b="0" i="0" dirty="0">
                <a:effectLst/>
                <a:latin typeface="PingFangSC-Regular"/>
              </a:rPr>
              <a:t>zm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θ 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fo</a:t>
            </a:r>
            <a:r>
              <a:rPr lang="" altLang="en-US" b="0" i="0" dirty="0">
                <a:effectLst/>
                <a:latin typeface="PingFangSC-Regular"/>
              </a:rPr>
              <a:t>ʊ</a:t>
            </a:r>
            <a:r>
              <a:rPr lang="en-US" altLang="zh-CN" b="0" i="0" dirty="0">
                <a:effectLst/>
                <a:latin typeface="PingFangSC-Regular"/>
              </a:rPr>
              <a:t>sa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] </a:t>
            </a:r>
            <a:r>
              <a:rPr lang="zh-CN" altLang="en-US" b="0" i="0" dirty="0">
                <a:effectLst/>
                <a:latin typeface="PingFangSC-Regular"/>
              </a:rPr>
              <a:t>佛塞</a:t>
            </a:r>
            <a:r>
              <a:rPr lang="en-US" altLang="zh-CN" b="0" i="0" dirty="0">
                <a:effectLst/>
                <a:latin typeface="PingFangSC-Regular"/>
              </a:rPr>
              <a:t>, designed for J and K bands. 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"Our goal is time-domain observations in J and K bands, reaching depths comparable to 2MASS."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"Why is Autonomous Operation necessary? We have three reasons."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"the First is Science consider."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"For ToO follow-up, speed is critical. We receive alerts in seconds, but manual response often takes hundreds of seconds. A fully autonomous system completes the entire process—from alert to pointing—in just a few seconds."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"Second, costs."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"the Future operation of telescopes require a more efficient, low-cost approach. 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"Third, the Environment."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"The harsh environment on the plateau is difficult for long-term staff. Moreover, this system serves as a testbed for our future telescope in Antarctica [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zh-CN" b="0" i="0" dirty="0">
                <a:effectLst/>
                <a:latin typeface="PingFangSC-Regular"/>
              </a:rPr>
              <a:t>n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t</a:t>
            </a:r>
            <a:r>
              <a:rPr lang="en-US" altLang="en-US" b="0" i="0" dirty="0">
                <a:effectLst/>
                <a:latin typeface="PingFangSC-Regular"/>
              </a:rPr>
              <a:t>ɑː</a:t>
            </a:r>
            <a:r>
              <a:rPr lang="en-US" altLang="zh-CN" b="0" i="0" dirty="0">
                <a:effectLst/>
                <a:latin typeface="PingFangSC-Regular"/>
              </a:rPr>
              <a:t>rkt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k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]."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"Therefore, high-level autonomous is nessecceray."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We defined 5 levels of automation. Higher levels mean less human work.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"Currently, most telescopes operate at Level 2. it‘s need Remote operation</a:t>
            </a:r>
            <a:r>
              <a:rPr lang="zh-CN" altLang="en-US" b="0" i="0" dirty="0">
                <a:effectLst/>
                <a:latin typeface="PingFangSC-Regular"/>
              </a:rPr>
              <a:t>，</a:t>
            </a:r>
            <a:r>
              <a:rPr lang="en-US" altLang="zh-CN" b="0" i="0" dirty="0">
                <a:effectLst/>
                <a:latin typeface="PingFangSC-Regular"/>
              </a:rPr>
              <a:t>and still requires an astronomer on duty to on-site emergency trouble-shooting."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"Higher levels need Embodied Intelligence.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'Embodied' is Perception—sensing the environment of telescope.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'Intelligence' is Action—autonomous decision and execution. This creates a closed loop system."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"Our goal is to advance to a truly unattended single observatory."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"Looking ahead, higher levels will enable coordinated </a:t>
            </a:r>
            <a:r>
              <a:rPr lang="zh-CN" altLang="en-US" b="0" i="0" dirty="0">
                <a:effectLst/>
                <a:latin typeface="PingFangSC-Regular"/>
              </a:rPr>
              <a:t>协同</a:t>
            </a:r>
            <a:r>
              <a:rPr lang="en-US" altLang="zh-CN" b="0" i="0" dirty="0">
                <a:effectLst/>
                <a:latin typeface="PingFangSC-Regular"/>
              </a:rPr>
              <a:t>arrays. Ultimately, at Level 5</a:t>
            </a:r>
            <a:r>
              <a:rPr lang="zh-CN" altLang="en-US" b="0" i="0" dirty="0">
                <a:effectLst/>
                <a:latin typeface="PingFangSC-Regular"/>
              </a:rPr>
              <a:t>没有</a:t>
            </a:r>
            <a:r>
              <a:rPr lang="en-US" altLang="zh-CN" b="0" i="0" dirty="0">
                <a:effectLst/>
                <a:latin typeface="PingFangSC-Regular"/>
              </a:rPr>
              <a:t>s, the telescope will analyzes high-value data and produces scientific outcomes."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"Our control system is based on the TAOS framework."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"It features a Unified Command Interface, which uses standardized </a:t>
            </a:r>
            <a:r>
              <a:rPr lang="zh-CN" altLang="en-US" b="0" i="0" dirty="0">
                <a:effectLst/>
                <a:latin typeface="PingFangSC-Regular"/>
              </a:rPr>
              <a:t>斯丹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得儿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呆</a:t>
            </a:r>
            <a:r>
              <a:rPr lang="en-US" altLang="zh-CN" b="0" i="0" dirty="0">
                <a:effectLst/>
                <a:latin typeface="PingFangSC-Regular"/>
              </a:rPr>
              <a:t>zd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commands for the entire array."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"This design ensures High Extensibility.[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k</a:t>
            </a:r>
            <a:r>
              <a:rPr lang="en-US" altLang="en-US" b="0" i="0" dirty="0">
                <a:effectLst/>
                <a:latin typeface="PingFangSC-Regular"/>
              </a:rPr>
              <a:t>ˌ</a:t>
            </a:r>
            <a:r>
              <a:rPr lang="en-US" altLang="zh-CN" b="0" i="0" dirty="0">
                <a:effectLst/>
                <a:latin typeface="PingFangSC-Regular"/>
              </a:rPr>
              <a:t>stens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b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l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ti] </a:t>
            </a:r>
            <a:r>
              <a:rPr lang="zh-CN" altLang="en-US" b="0" i="0" dirty="0">
                <a:effectLst/>
                <a:latin typeface="PingFangSC-Regular"/>
              </a:rPr>
              <a:t>一</a:t>
            </a:r>
            <a:r>
              <a:rPr lang="en-US" altLang="zh-CN" b="0" i="0" dirty="0">
                <a:effectLst/>
                <a:latin typeface="PingFangSC-Regular"/>
              </a:rPr>
              <a:t>k-</a:t>
            </a:r>
            <a:r>
              <a:rPr lang="zh-CN" altLang="en-US" b="0" i="0" dirty="0">
                <a:effectLst/>
                <a:latin typeface="PingFangSC-Regular"/>
              </a:rPr>
              <a:t>斯</a:t>
            </a:r>
            <a:r>
              <a:rPr lang="en-US" altLang="zh-CN" b="0" i="0" dirty="0">
                <a:effectLst/>
                <a:latin typeface="PingFangSC-Regular"/>
              </a:rPr>
              <a:t>Ten-</a:t>
            </a:r>
            <a:r>
              <a:rPr lang="zh-CN" altLang="en-US" b="0" i="0" dirty="0">
                <a:effectLst/>
                <a:latin typeface="PingFangSC-Regular"/>
              </a:rPr>
              <a:t>瑟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必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乐</a:t>
            </a:r>
            <a:r>
              <a:rPr lang="en-US" altLang="zh-CN" b="0" i="0" dirty="0">
                <a:effectLst/>
                <a:latin typeface="PingFangSC-Regular"/>
              </a:rPr>
              <a:t>-</a:t>
            </a:r>
            <a:r>
              <a:rPr lang="zh-CN" altLang="en-US" b="0" i="0" dirty="0">
                <a:effectLst/>
                <a:latin typeface="PingFangSC-Regular"/>
              </a:rPr>
              <a:t>替</a:t>
            </a:r>
            <a:r>
              <a:rPr lang="en-US" altLang="zh-CN" b="0" i="0" dirty="0">
                <a:effectLst/>
                <a:latin typeface="PingFangSC-Regular"/>
              </a:rPr>
              <a:t>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"We developed the drivers and integrated them into a complete observation cycle  [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sa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kl]."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Let’s start with the Scheduling System.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To understand it, let's first look at the Science Targets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One of our key goals is ToO follow-up. Our strategy is simple: Rapid response and High-cadence monitoring</a:t>
            </a:r>
            <a:r>
              <a:rPr lang="zh-CN" altLang="en-US" b="0" i="0" dirty="0">
                <a:effectLst/>
                <a:latin typeface="PingFangSC-Regular"/>
              </a:rPr>
              <a:t>，</a:t>
            </a:r>
            <a:r>
              <a:rPr lang="en-US" altLang="zh-CN" b="0" i="0" dirty="0">
                <a:effectLst/>
                <a:latin typeface="PingFangSC-Regular"/>
              </a:rPr>
              <a:t>if it’s visible."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"We operate in Space-Ground Synergy [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s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n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rd</a:t>
            </a:r>
            <a:r>
              <a:rPr lang="" altLang="en-US" b="0" i="0" dirty="0">
                <a:effectLst/>
                <a:latin typeface="PingFangSC-Regular"/>
              </a:rPr>
              <a:t>ʒ</a:t>
            </a:r>
            <a:r>
              <a:rPr lang="en-US" altLang="zh-CN" b="0" i="0" dirty="0">
                <a:effectLst/>
                <a:latin typeface="PingFangSC-Regular"/>
              </a:rPr>
              <a:t>i] with the EP and SVOM missions.""Both are X-ray satellites dedicated to detecting high-energy transients."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The system receives alerts in real-time. It also feeds back weather and telescope Operational  status."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For other transients and variables, we work with partner PIs. Each target requires a cspecific exposure strategies. 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We have established collaborations with dozens of institutes.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"Therefore, our top priority is Minimum Overall Airmass."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"Slew Distance is not a priority, because our telescope is ultra-fast sle—it takes under 15 seconds to point anywhere."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"Of course, we also enforce </a:t>
            </a:r>
            <a:r>
              <a:rPr lang="zh-CN" altLang="en-US" b="0" i="0" dirty="0">
                <a:effectLst/>
                <a:latin typeface="PingFangSC-Regular"/>
              </a:rPr>
              <a:t>执行</a:t>
            </a:r>
            <a:r>
              <a:rPr lang="en-US" altLang="zh-CN" b="0" i="0" dirty="0">
                <a:effectLst/>
                <a:latin typeface="PingFangSC-Regular"/>
              </a:rPr>
              <a:t>constraints</a:t>
            </a:r>
            <a:r>
              <a:rPr lang="zh-CN" altLang="en-US" b="0" i="0" dirty="0">
                <a:effectLst/>
                <a:latin typeface="PingFangSC-Regular"/>
              </a:rPr>
              <a:t>。</a:t>
            </a:r>
            <a:r>
              <a:rPr lang="en-US" altLang="zh-CN" b="0" i="0" dirty="0">
                <a:effectLst/>
                <a:latin typeface="PingFangSC-Regular"/>
              </a:rPr>
              <a:t> like the Zenith Blind Spot and Target Altitude limit."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"The Scheduler operates in two phases."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"Phase 1 is Pre-calculated Full-night Scheduling, as shown in the demo on the left."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"Phase 2 is Fully Dynamic ToO Scheduling. This allows the software to autonomously adjust the strategy in real-time."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"To date, we have achieved Level 2 Automation. This covers Scheduling, Drivers, and System Integration."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"Currently, Preset Automation is fully implemented 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mpl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ment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d, while Real-time Automation is in development."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"Since October 2024, we have accumulated more than One thousand hours of data."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"This effort has already produced 3 journal publications and 12 GCN circulars."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/>
            <a:r>
              <a:rPr lang="en-US" altLang="zh-CN" b="0" i="0" dirty="0">
                <a:effectLst/>
                <a:latin typeface="PingFangSC-Regular"/>
              </a:rPr>
              <a:t>"For instance, please look at the figure on the left."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"Our observations contributed k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n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tr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bju</a:t>
            </a:r>
            <a:r>
              <a:rPr lang="en-US" altLang="en-US" b="0" i="0" dirty="0">
                <a:effectLst/>
                <a:latin typeface="PingFangSC-Regular"/>
              </a:rPr>
              <a:t>ː</a:t>
            </a:r>
            <a:r>
              <a:rPr lang="en-US" altLang="zh-CN" b="0" i="0" dirty="0">
                <a:effectLst/>
                <a:latin typeface="PingFangSC-Regular"/>
              </a:rPr>
              <a:t>t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d to the multi-wavelength analysis 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n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zh-CN" b="0" i="0" dirty="0">
                <a:effectLst/>
                <a:latin typeface="PingFangSC-Regular"/>
              </a:rPr>
              <a:t>l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s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s by Yin et al. [et 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zh-CN" b="0" i="0" dirty="0">
                <a:effectLst/>
                <a:latin typeface="PingFangSC-Regular"/>
              </a:rPr>
              <a:t>l]."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"Specifically, our J-band data is highlighted in the red box."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"The figure on the right demonstrates our rapid response to a ToO."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 we successfully captured the bump of the GRB."</a:t>
            </a:r>
            <a:endParaRPr lang="en-US" altLang="zh-CN" b="0" i="0" dirty="0">
              <a:effectLst/>
              <a:latin typeface="PingFangSC-Regular"/>
            </a:endParaRPr>
          </a:p>
          <a:p>
            <a:pPr indent="0"/>
            <a:r>
              <a:rPr lang="en-US" altLang="zh-CN" b="0" i="0" dirty="0">
                <a:effectLst/>
                <a:latin typeface="PingFangSC-Regular"/>
              </a:rPr>
              <a:t>"Thanks to our high-cadence monitoring, only our data captured the precise pr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en-US" altLang="zh-CN" b="0" i="0" dirty="0">
                <a:effectLst/>
                <a:latin typeface="PingFangSC-Regular"/>
              </a:rPr>
              <a:t>sa</a:t>
            </a:r>
            <a:r>
              <a:rPr lang="" altLang="en-US" b="0" i="0" dirty="0">
                <a:effectLst/>
                <a:latin typeface="PingFangSC-Regular"/>
              </a:rPr>
              <a:t>ɪ</a:t>
            </a:r>
            <a:r>
              <a:rPr lang="en-US" altLang="zh-CN" b="0" i="0" dirty="0">
                <a:effectLst/>
                <a:latin typeface="PingFangSC-Regular"/>
              </a:rPr>
              <a:t>s timing and amplitude</a:t>
            </a:r>
            <a:r>
              <a:rPr lang="en-US" altLang="en-US" b="0" i="0" dirty="0">
                <a:effectLst/>
                <a:latin typeface="PingFangSC-Regular"/>
              </a:rPr>
              <a:t>ˈ</a:t>
            </a:r>
            <a:r>
              <a:rPr lang="" altLang="en-US" b="0" i="0" dirty="0">
                <a:effectLst/>
                <a:latin typeface="PingFangSC-Regular"/>
              </a:rPr>
              <a:t>æ</a:t>
            </a:r>
            <a:r>
              <a:rPr lang="en-US" altLang="zh-CN" b="0" i="0" dirty="0">
                <a:effectLst/>
                <a:latin typeface="PingFangSC-Regular"/>
              </a:rPr>
              <a:t>m.pl</a:t>
            </a:r>
            <a:r>
              <a:rPr lang="" altLang="en-US" b="0" i="0" dirty="0">
                <a:effectLst/>
                <a:latin typeface="PingFangSC-Regular"/>
              </a:rPr>
              <a:t>ə</a:t>
            </a:r>
            <a:r>
              <a:rPr lang="en-US" altLang="zh-CN" b="0" i="0" dirty="0">
                <a:effectLst/>
                <a:latin typeface="PingFangSC-Regular"/>
              </a:rPr>
              <a:t>.tu</a:t>
            </a:r>
            <a:r>
              <a:rPr lang="en-US" altLang="en-US" b="0" i="0" dirty="0">
                <a:effectLst/>
                <a:latin typeface="PingFangSC-Regular"/>
              </a:rPr>
              <a:t>ː</a:t>
            </a:r>
            <a:r>
              <a:rPr lang="en-US" altLang="zh-CN" b="0" i="0" dirty="0">
                <a:effectLst/>
                <a:latin typeface="PingFangSC-Regular"/>
              </a:rPr>
              <a:t>d"</a:t>
            </a:r>
            <a:endParaRPr lang="en-US" altLang="zh-CN" b="0" i="0" dirty="0">
              <a:effectLst/>
              <a:latin typeface="PingFangSC-Regular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93963-4AF6-471B-8661-EF15C1391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6" Type="http://schemas.microsoft.com/office/2007/relationships/hdphoto" Target="../media/image3.wdp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6" Type="http://schemas.microsoft.com/office/2007/relationships/hdphoto" Target="../media/image3.wdp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6" Type="http://schemas.microsoft.com/office/2007/relationships/hdphoto" Target="../media/image3.wdp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6" Type="http://schemas.microsoft.com/office/2007/relationships/hdphoto" Target="../media/image3.wdp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microsoft.com/office/2007/relationships/hdphoto" Target="../media/image3.wdp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6" Type="http://schemas.microsoft.com/office/2007/relationships/hdphoto" Target="../media/image3.wdp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zh-CN" dirty="0"/>
              <a:t>2025.3.15.</a:t>
            </a:r>
            <a:endParaRPr lang="en-US" altLang="zh-CN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  <a:solidFill>
            <a:schemeClr val="accent2"/>
          </a:solidFill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3"/>
          </p:nvPr>
        </p:nvSpPr>
        <p:spPr>
          <a:xfrm>
            <a:off x="838200" y="1338475"/>
            <a:ext cx="10533063" cy="4847117"/>
          </a:xfrm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2000">
                <a:latin typeface="+mn-ea"/>
                <a:ea typeface="+mn-ea"/>
              </a:defRPr>
            </a:lvl1pPr>
            <a:lvl2pPr marL="685800" indent="0" algn="just">
              <a:lnSpc>
                <a:spcPct val="100000"/>
              </a:lnSpc>
              <a:buFont typeface="Wingdings" panose="05000000000000000000" pitchFamily="2" charset="2"/>
              <a:buNone/>
              <a:defRPr sz="2000">
                <a:latin typeface="+mn-ea"/>
                <a:ea typeface="+mn-ea"/>
              </a:defRPr>
            </a:lvl2pPr>
            <a:lvl3pPr marL="1143000" indent="0" algn="just">
              <a:lnSpc>
                <a:spcPct val="100000"/>
              </a:lnSpc>
              <a:buFont typeface="Wingdings" panose="05000000000000000000" pitchFamily="2" charset="2"/>
              <a:buNone/>
              <a:defRPr sz="2000">
                <a:latin typeface="+mn-ea"/>
                <a:ea typeface="+mn-ea"/>
              </a:defRPr>
            </a:lvl3pPr>
            <a:lvl4pPr marL="1600200" indent="0" algn="just">
              <a:lnSpc>
                <a:spcPct val="100000"/>
              </a:lnSpc>
              <a:buFont typeface="Wingdings" panose="05000000000000000000" pitchFamily="2" charset="2"/>
              <a:buNone/>
              <a:defRPr sz="2000">
                <a:latin typeface="+mn-ea"/>
                <a:ea typeface="+mn-ea"/>
              </a:defRPr>
            </a:lvl4pPr>
            <a:lvl5pPr marL="2057400" indent="0" algn="just">
              <a:lnSpc>
                <a:spcPct val="100000"/>
              </a:lnSpc>
              <a:buFont typeface="Wingdings" panose="05000000000000000000" pitchFamily="2" charset="2"/>
              <a:buNone/>
              <a:defRPr sz="20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0"/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树林前的草地上有房子&#10;&#10;描述已自动生成"/>
          <p:cNvPicPr>
            <a:picLocks noChangeAspect="1"/>
          </p:cNvPicPr>
          <p:nvPr userDrawn="1"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" t="34783" r="20314" b="15942"/>
          <a:stretch>
            <a:fillRect/>
          </a:stretch>
        </p:blipFill>
        <p:spPr>
          <a:xfrm>
            <a:off x="-1" y="873723"/>
            <a:ext cx="12192001" cy="5110554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682389" y="0"/>
            <a:ext cx="38896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10836322" y="0"/>
            <a:ext cx="135568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 cstate="print">
            <a:alphaModFix amt="70000"/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62" r="4462"/>
          <a:stretch>
            <a:fillRect/>
          </a:stretch>
        </p:blipFill>
        <p:spPr>
          <a:xfrm>
            <a:off x="1618130" y="26322"/>
            <a:ext cx="2018131" cy="2018131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1331748" y="6493565"/>
            <a:ext cx="2590896" cy="159024"/>
            <a:chOff x="954157" y="6361043"/>
            <a:chExt cx="3318207" cy="0"/>
          </a:xfrm>
        </p:grpSpPr>
        <p:cxnSp>
          <p:nvCxnSpPr>
            <p:cNvPr id="5" name="直接连接符 4"/>
            <p:cNvCxnSpPr/>
            <p:nvPr userDrawn="1"/>
          </p:nvCxnSpPr>
          <p:spPr>
            <a:xfrm>
              <a:off x="954157" y="6361043"/>
              <a:ext cx="874643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 userDrawn="1"/>
          </p:nvCxnSpPr>
          <p:spPr>
            <a:xfrm>
              <a:off x="3397721" y="6361043"/>
              <a:ext cx="874643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8544-5AD0-4A23-8B61-854E3E0E176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 descr="图片包含 户外, 建筑, 红色, 绿色&#10;&#10;描述已自动生成"/>
          <p:cNvPicPr>
            <a:picLocks noChangeAspect="1"/>
          </p:cNvPicPr>
          <p:nvPr userDrawn="1"/>
        </p:nvPicPr>
        <p:blipFill>
          <a:blip r:embed="rId2" cstate="hq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7507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62" r="4462"/>
          <a:stretch>
            <a:fillRect/>
          </a:stretch>
        </p:blipFill>
        <p:spPr>
          <a:xfrm>
            <a:off x="10061713" y="0"/>
            <a:ext cx="1749287" cy="1749287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2872887" y="2438400"/>
            <a:ext cx="7662592" cy="34455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转场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-881002" y="-2714542"/>
            <a:ext cx="9009198" cy="11633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5000" b="1" spc="4000" baseline="0" dirty="0">
                <a:solidFill>
                  <a:schemeClr val="bg1">
                    <a:alpha val="80000"/>
                  </a:schemeClr>
                </a:solidFill>
                <a:effectLst>
                  <a:glow rad="63500">
                    <a:schemeClr val="accent3">
                      <a:alpha val="40000"/>
                    </a:schemeClr>
                  </a:glow>
                </a:effectLst>
                <a:latin typeface="Bahnschrift SemiCondensed" panose="020B0502040204020203" pitchFamily="34" charset="0"/>
                <a:ea typeface="文悦古体仿宋 (非商业使用)" pitchFamily="50" charset="-122"/>
              </a:rPr>
              <a:t>01</a:t>
            </a:r>
            <a:endParaRPr lang="zh-CN" altLang="en-US" sz="75000" b="1" spc="4000" baseline="0" dirty="0">
              <a:solidFill>
                <a:schemeClr val="bg1">
                  <a:alpha val="80000"/>
                </a:schemeClr>
              </a:solidFill>
              <a:effectLst>
                <a:glow rad="63500">
                  <a:schemeClr val="accent3">
                    <a:alpha val="40000"/>
                  </a:schemeClr>
                </a:glow>
              </a:effectLst>
              <a:latin typeface="Bahnschrift SemiCondensed" panose="020B0502040204020203" pitchFamily="34" charset="0"/>
              <a:ea typeface="文悦古体仿宋 (非商业使用)" pitchFamily="50" charset="-122"/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529580" y="1360486"/>
            <a:ext cx="5327470" cy="5573281"/>
            <a:chOff x="284206" y="113359"/>
            <a:chExt cx="6467712" cy="6766134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806" r="25104" b="2099"/>
            <a:stretch>
              <a:fillRect/>
            </a:stretch>
          </p:blipFill>
          <p:spPr>
            <a:xfrm rot="-60000">
              <a:off x="1127413" y="113359"/>
              <a:ext cx="5624505" cy="676613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  <a14:imgEffect>
                        <a14:brightnessContrast brigh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33" t="37806" r="25104" b="2099"/>
            <a:stretch>
              <a:fillRect/>
            </a:stretch>
          </p:blipFill>
          <p:spPr>
            <a:xfrm flipH="1">
              <a:off x="284206" y="113359"/>
              <a:ext cx="1499176" cy="6766134"/>
            </a:xfrm>
            <a:prstGeom prst="rect">
              <a:avLst/>
            </a:prstGeom>
          </p:spPr>
        </p:pic>
      </p:grp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  <p:sp>
        <p:nvSpPr>
          <p:cNvPr id="8" name="灯片编号占位符 5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A56614-9CA1-4517-8D1D-DB1F456392B0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5815299" y="2979780"/>
            <a:ext cx="6376701" cy="139650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8774467" y="4376282"/>
            <a:ext cx="3417533" cy="189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857" y="5124367"/>
            <a:ext cx="1690746" cy="1539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转场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-881002" y="-2714542"/>
            <a:ext cx="8473795" cy="11633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5000" b="1" spc="-3000" baseline="0" dirty="0">
                <a:solidFill>
                  <a:schemeClr val="bg1">
                    <a:alpha val="80000"/>
                  </a:schemeClr>
                </a:solidFill>
                <a:effectLst>
                  <a:glow rad="63500">
                    <a:schemeClr val="accent3">
                      <a:alpha val="40000"/>
                    </a:schemeClr>
                  </a:glow>
                </a:effectLst>
                <a:latin typeface="Bahnschrift SemiCondensed" panose="020B0502040204020203" pitchFamily="34" charset="0"/>
                <a:ea typeface="文悦古体仿宋 (非商业使用)" pitchFamily="50" charset="-122"/>
              </a:rPr>
              <a:t>02</a:t>
            </a:r>
            <a:endParaRPr lang="zh-CN" altLang="en-US" sz="75000" b="1" spc="-3000" baseline="0" dirty="0">
              <a:solidFill>
                <a:schemeClr val="bg1">
                  <a:alpha val="80000"/>
                </a:schemeClr>
              </a:solidFill>
              <a:effectLst>
                <a:glow rad="63500">
                  <a:schemeClr val="accent3">
                    <a:alpha val="40000"/>
                  </a:schemeClr>
                </a:glow>
              </a:effectLst>
              <a:latin typeface="Bahnschrift SemiCondensed" panose="020B0502040204020203" pitchFamily="34" charset="0"/>
              <a:ea typeface="文悦古体仿宋 (非商业使用)" pitchFamily="50" charset="-122"/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529580" y="1360486"/>
            <a:ext cx="5327470" cy="5573281"/>
            <a:chOff x="284206" y="113359"/>
            <a:chExt cx="6467712" cy="6766134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806" r="25104" b="2099"/>
            <a:stretch>
              <a:fillRect/>
            </a:stretch>
          </p:blipFill>
          <p:spPr>
            <a:xfrm rot="-60000">
              <a:off x="1127413" y="113359"/>
              <a:ext cx="5624505" cy="676613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  <a14:imgEffect>
                        <a14:brightnessContrast brigh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33" t="37806" r="25104" b="2099"/>
            <a:stretch>
              <a:fillRect/>
            </a:stretch>
          </p:blipFill>
          <p:spPr>
            <a:xfrm flipH="1">
              <a:off x="284206" y="113359"/>
              <a:ext cx="1499176" cy="6766134"/>
            </a:xfrm>
            <a:prstGeom prst="rect">
              <a:avLst/>
            </a:prstGeom>
          </p:spPr>
        </p:pic>
      </p:grp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  <p:sp>
        <p:nvSpPr>
          <p:cNvPr id="8" name="灯片编号占位符 5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A56614-9CA1-4517-8D1D-DB1F456392B0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5815299" y="2979780"/>
            <a:ext cx="6376701" cy="139650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857" y="5124367"/>
            <a:ext cx="1690746" cy="1539875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8774467" y="4376282"/>
            <a:ext cx="3417533" cy="189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转场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-881002" y="-2714542"/>
            <a:ext cx="8515473" cy="11633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5000" b="1" spc="-3000" baseline="0" dirty="0">
                <a:solidFill>
                  <a:schemeClr val="bg1">
                    <a:alpha val="80000"/>
                  </a:schemeClr>
                </a:solidFill>
                <a:effectLst>
                  <a:glow rad="63500">
                    <a:schemeClr val="accent3">
                      <a:alpha val="40000"/>
                    </a:schemeClr>
                  </a:glow>
                </a:effectLst>
                <a:latin typeface="Bahnschrift SemiCondensed" panose="020B0502040204020203" pitchFamily="34" charset="0"/>
                <a:ea typeface="文悦古体仿宋 (非商业使用)" pitchFamily="50" charset="-122"/>
              </a:rPr>
              <a:t>03</a:t>
            </a:r>
            <a:endParaRPr lang="zh-CN" altLang="en-US" sz="75000" b="1" spc="-3000" baseline="0" dirty="0">
              <a:solidFill>
                <a:schemeClr val="bg1">
                  <a:alpha val="80000"/>
                </a:schemeClr>
              </a:solidFill>
              <a:effectLst>
                <a:glow rad="63500">
                  <a:schemeClr val="accent3">
                    <a:alpha val="40000"/>
                  </a:schemeClr>
                </a:glow>
              </a:effectLst>
              <a:latin typeface="Bahnschrift SemiCondensed" panose="020B0502040204020203" pitchFamily="34" charset="0"/>
              <a:ea typeface="文悦古体仿宋 (非商业使用)" pitchFamily="50" charset="-122"/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529580" y="1360486"/>
            <a:ext cx="5327470" cy="5573281"/>
            <a:chOff x="284206" y="113359"/>
            <a:chExt cx="6467712" cy="6766134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806" r="25104" b="2099"/>
            <a:stretch>
              <a:fillRect/>
            </a:stretch>
          </p:blipFill>
          <p:spPr>
            <a:xfrm rot="-60000">
              <a:off x="1127413" y="113359"/>
              <a:ext cx="5624505" cy="676613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  <a14:imgEffect>
                        <a14:brightnessContrast brigh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33" t="37806" r="25104" b="2099"/>
            <a:stretch>
              <a:fillRect/>
            </a:stretch>
          </p:blipFill>
          <p:spPr>
            <a:xfrm flipH="1">
              <a:off x="284206" y="113359"/>
              <a:ext cx="1499176" cy="6766134"/>
            </a:xfrm>
            <a:prstGeom prst="rect">
              <a:avLst/>
            </a:prstGeom>
          </p:spPr>
        </p:pic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  <p:sp>
        <p:nvSpPr>
          <p:cNvPr id="8" name="灯片编号占位符 5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A56614-9CA1-4517-8D1D-DB1F456392B0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5815299" y="2979780"/>
            <a:ext cx="6376701" cy="139650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857" y="5124367"/>
            <a:ext cx="1690746" cy="1539875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8774467" y="4376282"/>
            <a:ext cx="3417533" cy="189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转场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-881002" y="-2714542"/>
            <a:ext cx="7595349" cy="11633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5000" b="1" spc="-8000" baseline="0" dirty="0">
                <a:solidFill>
                  <a:schemeClr val="bg1">
                    <a:alpha val="80000"/>
                  </a:schemeClr>
                </a:solidFill>
                <a:effectLst>
                  <a:glow rad="63500">
                    <a:schemeClr val="accent3">
                      <a:alpha val="40000"/>
                    </a:schemeClr>
                  </a:glow>
                </a:effectLst>
                <a:latin typeface="Bahnschrift SemiCondensed" panose="020B0502040204020203" pitchFamily="34" charset="0"/>
                <a:ea typeface="文悦古体仿宋 (非商业使用)" pitchFamily="50" charset="-122"/>
              </a:rPr>
              <a:t>04</a:t>
            </a:r>
            <a:endParaRPr lang="zh-CN" altLang="en-US" sz="75000" b="1" spc="-8000" baseline="0" dirty="0">
              <a:solidFill>
                <a:schemeClr val="bg1">
                  <a:alpha val="80000"/>
                </a:schemeClr>
              </a:solidFill>
              <a:effectLst>
                <a:glow rad="63500">
                  <a:schemeClr val="accent3">
                    <a:alpha val="40000"/>
                  </a:schemeClr>
                </a:glow>
              </a:effectLst>
              <a:latin typeface="Bahnschrift SemiCondensed" panose="020B0502040204020203" pitchFamily="34" charset="0"/>
              <a:ea typeface="文悦古体仿宋 (非商业使用)" pitchFamily="50" charset="-122"/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529580" y="1360486"/>
            <a:ext cx="5327470" cy="5573281"/>
            <a:chOff x="284206" y="113359"/>
            <a:chExt cx="6467712" cy="6766134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806" r="25104" b="2099"/>
            <a:stretch>
              <a:fillRect/>
            </a:stretch>
          </p:blipFill>
          <p:spPr>
            <a:xfrm rot="-60000">
              <a:off x="1127413" y="113359"/>
              <a:ext cx="5624505" cy="676613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  <a14:imgEffect>
                        <a14:brightnessContrast brigh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33" t="37806" r="25104" b="2099"/>
            <a:stretch>
              <a:fillRect/>
            </a:stretch>
          </p:blipFill>
          <p:spPr>
            <a:xfrm flipH="1">
              <a:off x="284206" y="113359"/>
              <a:ext cx="1499176" cy="6766134"/>
            </a:xfrm>
            <a:prstGeom prst="rect">
              <a:avLst/>
            </a:prstGeom>
          </p:spPr>
        </p:pic>
      </p:grp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  <p:sp>
        <p:nvSpPr>
          <p:cNvPr id="8" name="灯片编号占位符 5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A56614-9CA1-4517-8D1D-DB1F456392B0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5815299" y="2979780"/>
            <a:ext cx="6376701" cy="139650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857" y="5124367"/>
            <a:ext cx="1690746" cy="1539875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8774467" y="4376282"/>
            <a:ext cx="3417533" cy="189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转场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-881002" y="-2714542"/>
            <a:ext cx="8642109" cy="11633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5000" b="1" spc="-3000" baseline="0" dirty="0">
                <a:solidFill>
                  <a:schemeClr val="bg1">
                    <a:alpha val="80000"/>
                  </a:schemeClr>
                </a:solidFill>
                <a:effectLst>
                  <a:glow rad="63500">
                    <a:schemeClr val="accent3">
                      <a:alpha val="40000"/>
                    </a:schemeClr>
                  </a:glow>
                </a:effectLst>
                <a:latin typeface="Bahnschrift SemiCondensed" panose="020B0502040204020203" pitchFamily="34" charset="0"/>
                <a:ea typeface="文悦古体仿宋 (非商业使用)" pitchFamily="50" charset="-122"/>
              </a:rPr>
              <a:t>05</a:t>
            </a:r>
            <a:endParaRPr lang="zh-CN" altLang="en-US" sz="75000" b="1" spc="-3000" baseline="0" dirty="0">
              <a:solidFill>
                <a:schemeClr val="bg1">
                  <a:alpha val="80000"/>
                </a:schemeClr>
              </a:solidFill>
              <a:effectLst>
                <a:glow rad="63500">
                  <a:schemeClr val="accent3">
                    <a:alpha val="40000"/>
                  </a:schemeClr>
                </a:glow>
              </a:effectLst>
              <a:latin typeface="Bahnschrift SemiCondensed" panose="020B0502040204020203" pitchFamily="34" charset="0"/>
              <a:ea typeface="文悦古体仿宋 (非商业使用)" pitchFamily="50" charset="-122"/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529580" y="1360486"/>
            <a:ext cx="5327470" cy="5573281"/>
            <a:chOff x="284206" y="113359"/>
            <a:chExt cx="6467712" cy="6766134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806" r="25104" b="2099"/>
            <a:stretch>
              <a:fillRect/>
            </a:stretch>
          </p:blipFill>
          <p:spPr>
            <a:xfrm rot="-60000">
              <a:off x="1127413" y="113359"/>
              <a:ext cx="5624505" cy="676613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  <a14:imgEffect>
                        <a14:brightnessContrast brigh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33" t="37806" r="25104" b="2099"/>
            <a:stretch>
              <a:fillRect/>
            </a:stretch>
          </p:blipFill>
          <p:spPr>
            <a:xfrm flipH="1">
              <a:off x="284206" y="113359"/>
              <a:ext cx="1499176" cy="6766134"/>
            </a:xfrm>
            <a:prstGeom prst="rect">
              <a:avLst/>
            </a:prstGeom>
          </p:spPr>
        </p:pic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  <p:sp>
        <p:nvSpPr>
          <p:cNvPr id="8" name="灯片编号占位符 5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A56614-9CA1-4517-8D1D-DB1F456392B0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5815299" y="2979780"/>
            <a:ext cx="6376701" cy="139650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857" y="5124367"/>
            <a:ext cx="1690746" cy="1539875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8774467" y="4376282"/>
            <a:ext cx="3417533" cy="189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转场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-881002" y="-2714542"/>
            <a:ext cx="8388835" cy="11633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5000" b="1" spc="-3000" baseline="0" dirty="0">
                <a:solidFill>
                  <a:schemeClr val="bg1">
                    <a:alpha val="80000"/>
                  </a:schemeClr>
                </a:solidFill>
                <a:effectLst>
                  <a:glow rad="63500">
                    <a:schemeClr val="accent3">
                      <a:alpha val="40000"/>
                    </a:schemeClr>
                  </a:glow>
                </a:effectLst>
                <a:latin typeface="Bahnschrift SemiCondensed" panose="020B0502040204020203" pitchFamily="34" charset="0"/>
                <a:ea typeface="文悦古体仿宋 (非商业使用)" pitchFamily="50" charset="-122"/>
              </a:rPr>
              <a:t>06</a:t>
            </a:r>
            <a:endParaRPr lang="zh-CN" altLang="en-US" sz="75000" b="1" spc="-3000" baseline="0" dirty="0">
              <a:solidFill>
                <a:schemeClr val="bg1">
                  <a:alpha val="80000"/>
                </a:schemeClr>
              </a:solidFill>
              <a:effectLst>
                <a:glow rad="63500">
                  <a:schemeClr val="accent3">
                    <a:alpha val="40000"/>
                  </a:schemeClr>
                </a:glow>
              </a:effectLst>
              <a:latin typeface="Bahnschrift SemiCondensed" panose="020B0502040204020203" pitchFamily="34" charset="0"/>
              <a:ea typeface="文悦古体仿宋 (非商业使用)" pitchFamily="50" charset="-122"/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529580" y="1360486"/>
            <a:ext cx="5327470" cy="5573281"/>
            <a:chOff x="284206" y="113359"/>
            <a:chExt cx="6467712" cy="6766134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806" r="25104" b="2099"/>
            <a:stretch>
              <a:fillRect/>
            </a:stretch>
          </p:blipFill>
          <p:spPr>
            <a:xfrm rot="-60000">
              <a:off x="1127413" y="113359"/>
              <a:ext cx="5624505" cy="676613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61" b="99316" l="4685" r="89898">
                          <a14:foregroundMark x1="18009" y1="85840" x2="41288" y2="99414"/>
                          <a14:foregroundMark x1="41288" y1="99414" x2="36457" y2="55469"/>
                          <a14:foregroundMark x1="4685" y1="89160" x2="10249" y2="92871"/>
                        </a14:backgroundRemoval>
                      </a14:imgEffect>
                      <a14:imgEffect>
                        <a14:brightnessContrast brigh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33" t="37806" r="25104" b="2099"/>
            <a:stretch>
              <a:fillRect/>
            </a:stretch>
          </p:blipFill>
          <p:spPr>
            <a:xfrm flipH="1">
              <a:off x="284206" y="113359"/>
              <a:ext cx="1499176" cy="6766134"/>
            </a:xfrm>
            <a:prstGeom prst="rect">
              <a:avLst/>
            </a:prstGeom>
          </p:spPr>
        </p:pic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  <p:sp>
        <p:nvSpPr>
          <p:cNvPr id="8" name="灯片编号占位符 5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A56614-9CA1-4517-8D1D-DB1F456392B0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5815299" y="2979780"/>
            <a:ext cx="6376701" cy="139650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857" y="5124367"/>
            <a:ext cx="1690746" cy="1539875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8774467" y="4376282"/>
            <a:ext cx="3417533" cy="189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zh-CN" dirty="0"/>
              <a:t>Group Meeting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22" name="文本占位符 21"/>
          <p:cNvSpPr>
            <a:spLocks noGrp="1"/>
          </p:cNvSpPr>
          <p:nvPr>
            <p:ph type="body" sz="quarter" idx="13"/>
          </p:nvPr>
        </p:nvSpPr>
        <p:spPr>
          <a:xfrm>
            <a:off x="838199" y="1762540"/>
            <a:ext cx="4808035" cy="4423052"/>
          </a:xfrm>
        </p:spPr>
        <p:txBody>
          <a:bodyPr/>
          <a:lstStyle>
            <a:lvl1pPr marL="0" indent="457200" algn="just">
              <a:lnSpc>
                <a:spcPct val="135000"/>
              </a:lnSpc>
              <a:buNone/>
              <a:defRPr sz="1800"/>
            </a:lvl1pPr>
            <a:lvl2pPr marL="685800" indent="457200" algn="just">
              <a:lnSpc>
                <a:spcPct val="135000"/>
              </a:lnSpc>
              <a:buFont typeface="Wingdings" panose="05000000000000000000" pitchFamily="2" charset="2"/>
              <a:buChar char="n"/>
              <a:defRPr sz="1800"/>
            </a:lvl2pPr>
            <a:lvl3pPr marL="1143000" indent="457200" algn="just">
              <a:lnSpc>
                <a:spcPct val="135000"/>
              </a:lnSpc>
              <a:buFont typeface="Wingdings" panose="05000000000000000000" pitchFamily="2" charset="2"/>
              <a:buChar char="n"/>
              <a:defRPr sz="1800"/>
            </a:lvl3pPr>
            <a:lvl4pPr marL="1600200" indent="457200" algn="just">
              <a:lnSpc>
                <a:spcPct val="135000"/>
              </a:lnSpc>
              <a:buFont typeface="Wingdings" panose="05000000000000000000" pitchFamily="2" charset="2"/>
              <a:buChar char="n"/>
              <a:defRPr/>
            </a:lvl4pPr>
            <a:lvl5pPr marL="2057400" indent="457200" algn="just">
              <a:lnSpc>
                <a:spcPct val="135000"/>
              </a:lnSpc>
              <a:buFont typeface="Wingdings" panose="05000000000000000000" pitchFamily="2" charset="2"/>
              <a:buChar char="n"/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13" name="文本占位符 21"/>
          <p:cNvSpPr>
            <a:spLocks noGrp="1"/>
          </p:cNvSpPr>
          <p:nvPr>
            <p:ph type="body" sz="quarter" idx="14"/>
          </p:nvPr>
        </p:nvSpPr>
        <p:spPr>
          <a:xfrm>
            <a:off x="6555683" y="1762540"/>
            <a:ext cx="4803080" cy="4423052"/>
          </a:xfrm>
        </p:spPr>
        <p:txBody>
          <a:bodyPr/>
          <a:lstStyle>
            <a:lvl1pPr marL="0" indent="457200" algn="just">
              <a:lnSpc>
                <a:spcPct val="135000"/>
              </a:lnSpc>
              <a:buNone/>
              <a:defRPr sz="1800"/>
            </a:lvl1pPr>
            <a:lvl2pPr marL="685800" indent="457200" algn="just">
              <a:lnSpc>
                <a:spcPct val="135000"/>
              </a:lnSpc>
              <a:buFont typeface="Wingdings" panose="05000000000000000000" pitchFamily="2" charset="2"/>
              <a:buChar char="n"/>
              <a:defRPr sz="1800"/>
            </a:lvl2pPr>
            <a:lvl3pPr marL="1143000" indent="457200" algn="just">
              <a:lnSpc>
                <a:spcPct val="135000"/>
              </a:lnSpc>
              <a:buFont typeface="Wingdings" panose="05000000000000000000" pitchFamily="2" charset="2"/>
              <a:buChar char="n"/>
              <a:defRPr sz="1800"/>
            </a:lvl3pPr>
            <a:lvl4pPr marL="1600200" indent="457200" algn="just">
              <a:lnSpc>
                <a:spcPct val="135000"/>
              </a:lnSpc>
              <a:buFont typeface="Wingdings" panose="05000000000000000000" pitchFamily="2" charset="2"/>
              <a:buChar char="n"/>
              <a:defRPr/>
            </a:lvl4pPr>
            <a:lvl5pPr marL="2057400" indent="457200" algn="just">
              <a:lnSpc>
                <a:spcPct val="135000"/>
              </a:lnSpc>
              <a:buFont typeface="Wingdings" panose="05000000000000000000" pitchFamily="2" charset="2"/>
              <a:buChar char="n"/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cxnSp>
        <p:nvCxnSpPr>
          <p:cNvPr id="15" name="Straight Connector 32"/>
          <p:cNvCxnSpPr/>
          <p:nvPr userDrawn="1"/>
        </p:nvCxnSpPr>
        <p:spPr>
          <a:xfrm>
            <a:off x="6098482" y="1338475"/>
            <a:ext cx="0" cy="484711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占位符 135"/>
          <p:cNvSpPr>
            <a:spLocks noGrp="1"/>
          </p:cNvSpPr>
          <p:nvPr>
            <p:ph type="body" sz="quarter" idx="16" hasCustomPrompt="1"/>
          </p:nvPr>
        </p:nvSpPr>
        <p:spPr>
          <a:xfrm>
            <a:off x="838199" y="1299442"/>
            <a:ext cx="480307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请输入标题：</a:t>
            </a:r>
            <a:endParaRPr lang="zh-CN" altLang="en-US" dirty="0"/>
          </a:p>
        </p:txBody>
      </p:sp>
      <p:sp>
        <p:nvSpPr>
          <p:cNvPr id="17" name="文本占位符 135"/>
          <p:cNvSpPr>
            <a:spLocks noGrp="1"/>
          </p:cNvSpPr>
          <p:nvPr>
            <p:ph type="body" sz="quarter" idx="17" hasCustomPrompt="1"/>
          </p:nvPr>
        </p:nvSpPr>
        <p:spPr>
          <a:xfrm>
            <a:off x="6550720" y="1299442"/>
            <a:ext cx="4808033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请输入标题：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145" name="组合 144"/>
          <p:cNvGrpSpPr/>
          <p:nvPr userDrawn="1"/>
        </p:nvGrpSpPr>
        <p:grpSpPr>
          <a:xfrm>
            <a:off x="8969494" y="4253948"/>
            <a:ext cx="1848513" cy="1814697"/>
            <a:chOff x="7691903" y="4130674"/>
            <a:chExt cx="1399680" cy="1374075"/>
          </a:xfrm>
        </p:grpSpPr>
        <p:grpSp>
          <p:nvGrpSpPr>
            <p:cNvPr id="67" name="Group 183"/>
            <p:cNvGrpSpPr/>
            <p:nvPr userDrawn="1"/>
          </p:nvGrpSpPr>
          <p:grpSpPr>
            <a:xfrm>
              <a:off x="7691903" y="4130674"/>
              <a:ext cx="1399680" cy="1374075"/>
              <a:chOff x="4559300" y="1220788"/>
              <a:chExt cx="3384551" cy="3322637"/>
            </a:xfrm>
            <a:solidFill>
              <a:schemeClr val="accent3"/>
            </a:solidFill>
          </p:grpSpPr>
          <p:sp>
            <p:nvSpPr>
              <p:cNvPr id="68" name="Freeform 74"/>
              <p:cNvSpPr>
                <a:spLocks noEditPoints="1"/>
              </p:cNvSpPr>
              <p:nvPr/>
            </p:nvSpPr>
            <p:spPr bwMode="auto">
              <a:xfrm>
                <a:off x="4781550" y="1436688"/>
                <a:ext cx="1744663" cy="3106737"/>
              </a:xfrm>
              <a:custGeom>
                <a:avLst/>
                <a:gdLst/>
                <a:ahLst/>
                <a:cxnLst>
                  <a:cxn ang="0">
                    <a:pos x="465" y="929"/>
                  </a:cxn>
                  <a:cxn ang="0">
                    <a:pos x="552" y="966"/>
                  </a:cxn>
                  <a:cxn ang="0">
                    <a:pos x="319" y="0"/>
                  </a:cxn>
                  <a:cxn ang="0">
                    <a:pos x="279" y="17"/>
                  </a:cxn>
                  <a:cxn ang="0">
                    <a:pos x="218" y="47"/>
                  </a:cxn>
                  <a:cxn ang="0">
                    <a:pos x="209" y="53"/>
                  </a:cxn>
                  <a:cxn ang="0">
                    <a:pos x="147" y="106"/>
                  </a:cxn>
                  <a:cxn ang="0">
                    <a:pos x="102" y="148"/>
                  </a:cxn>
                  <a:cxn ang="0">
                    <a:pos x="90" y="164"/>
                  </a:cxn>
                  <a:cxn ang="0">
                    <a:pos x="51" y="237"/>
                  </a:cxn>
                  <a:cxn ang="0">
                    <a:pos x="24" y="296"/>
                  </a:cxn>
                  <a:cxn ang="0">
                    <a:pos x="19" y="313"/>
                  </a:cxn>
                  <a:cxn ang="0">
                    <a:pos x="7" y="396"/>
                  </a:cxn>
                  <a:cxn ang="0">
                    <a:pos x="0" y="453"/>
                  </a:cxn>
                  <a:cxn ang="0">
                    <a:pos x="2" y="477"/>
                  </a:cxn>
                  <a:cxn ang="0">
                    <a:pos x="21" y="557"/>
                  </a:cxn>
                  <a:cxn ang="0">
                    <a:pos x="16" y="557"/>
                  </a:cxn>
                  <a:cxn ang="0">
                    <a:pos x="48" y="632"/>
                  </a:cxn>
                  <a:cxn ang="0">
                    <a:pos x="69" y="683"/>
                  </a:cxn>
                  <a:cxn ang="0">
                    <a:pos x="83" y="704"/>
                  </a:cxn>
                  <a:cxn ang="0">
                    <a:pos x="141" y="764"/>
                  </a:cxn>
                  <a:cxn ang="0">
                    <a:pos x="179" y="805"/>
                  </a:cxn>
                  <a:cxn ang="0">
                    <a:pos x="199" y="820"/>
                  </a:cxn>
                  <a:cxn ang="0">
                    <a:pos x="274" y="856"/>
                  </a:cxn>
                  <a:cxn ang="0">
                    <a:pos x="319" y="881"/>
                  </a:cxn>
                  <a:cxn ang="0">
                    <a:pos x="351" y="883"/>
                  </a:cxn>
                  <a:cxn ang="0">
                    <a:pos x="445" y="918"/>
                  </a:cxn>
                  <a:cxn ang="0">
                    <a:pos x="429" y="894"/>
                  </a:cxn>
                  <a:cxn ang="0">
                    <a:pos x="362" y="886"/>
                  </a:cxn>
                  <a:cxn ang="0">
                    <a:pos x="287" y="853"/>
                  </a:cxn>
                  <a:cxn ang="0">
                    <a:pos x="265" y="843"/>
                  </a:cxn>
                  <a:cxn ang="0">
                    <a:pos x="213" y="822"/>
                  </a:cxn>
                  <a:cxn ang="0">
                    <a:pos x="154" y="765"/>
                  </a:cxn>
                  <a:cxn ang="0">
                    <a:pos x="136" y="747"/>
                  </a:cxn>
                  <a:cxn ang="0">
                    <a:pos x="95" y="710"/>
                  </a:cxn>
                  <a:cxn ang="0">
                    <a:pos x="58" y="638"/>
                  </a:cxn>
                  <a:cxn ang="0">
                    <a:pos x="50" y="621"/>
                  </a:cxn>
                  <a:cxn ang="0">
                    <a:pos x="24" y="567"/>
                  </a:cxn>
                  <a:cxn ang="0">
                    <a:pos x="13" y="487"/>
                  </a:cxn>
                  <a:cxn ang="0">
                    <a:pos x="11" y="471"/>
                  </a:cxn>
                  <a:cxn ang="0">
                    <a:pos x="8" y="406"/>
                  </a:cxn>
                  <a:cxn ang="0">
                    <a:pos x="13" y="390"/>
                  </a:cxn>
                  <a:cxn ang="0">
                    <a:pos x="20" y="324"/>
                  </a:cxn>
                  <a:cxn ang="0">
                    <a:pos x="51" y="247"/>
                  </a:cxn>
                  <a:cxn ang="0">
                    <a:pos x="56" y="236"/>
                  </a:cxn>
                  <a:cxn ang="0">
                    <a:pos x="88" y="175"/>
                  </a:cxn>
                  <a:cxn ang="0">
                    <a:pos x="142" y="113"/>
                  </a:cxn>
                  <a:cxn ang="0">
                    <a:pos x="147" y="108"/>
                  </a:cxn>
                  <a:cxn ang="0">
                    <a:pos x="204" y="62"/>
                  </a:cxn>
                  <a:cxn ang="0">
                    <a:pos x="209" y="58"/>
                  </a:cxn>
                  <a:cxn ang="0">
                    <a:pos x="271" y="21"/>
                  </a:cxn>
                  <a:cxn ang="0">
                    <a:pos x="318" y="2"/>
                  </a:cxn>
                  <a:cxn ang="0">
                    <a:pos x="319" y="0"/>
                  </a:cxn>
                </a:cxnLst>
                <a:rect l="0" t="0" r="r" b="b"/>
                <a:pathLst>
                  <a:path w="552" h="981">
                    <a:moveTo>
                      <a:pt x="486" y="918"/>
                    </a:moveTo>
                    <a:cubicBezTo>
                      <a:pt x="479" y="922"/>
                      <a:pt x="472" y="925"/>
                      <a:pt x="465" y="929"/>
                    </a:cubicBezTo>
                    <a:cubicBezTo>
                      <a:pt x="514" y="954"/>
                      <a:pt x="536" y="981"/>
                      <a:pt x="536" y="981"/>
                    </a:cubicBezTo>
                    <a:cubicBezTo>
                      <a:pt x="552" y="966"/>
                      <a:pt x="552" y="966"/>
                      <a:pt x="552" y="966"/>
                    </a:cubicBezTo>
                    <a:cubicBezTo>
                      <a:pt x="552" y="966"/>
                      <a:pt x="533" y="943"/>
                      <a:pt x="486" y="918"/>
                    </a:cubicBezTo>
                    <a:moveTo>
                      <a:pt x="319" y="0"/>
                    </a:moveTo>
                    <a:cubicBezTo>
                      <a:pt x="310" y="3"/>
                      <a:pt x="299" y="7"/>
                      <a:pt x="287" y="12"/>
                    </a:cubicBezTo>
                    <a:cubicBezTo>
                      <a:pt x="282" y="15"/>
                      <a:pt x="279" y="17"/>
                      <a:pt x="279" y="17"/>
                    </a:cubicBezTo>
                    <a:cubicBezTo>
                      <a:pt x="279" y="17"/>
                      <a:pt x="279" y="16"/>
                      <a:pt x="279" y="15"/>
                    </a:cubicBezTo>
                    <a:cubicBezTo>
                      <a:pt x="261" y="23"/>
                      <a:pt x="240" y="33"/>
                      <a:pt x="218" y="47"/>
                    </a:cubicBezTo>
                    <a:cubicBezTo>
                      <a:pt x="213" y="52"/>
                      <a:pt x="210" y="55"/>
                      <a:pt x="210" y="55"/>
                    </a:cubicBezTo>
                    <a:cubicBezTo>
                      <a:pt x="210" y="55"/>
                      <a:pt x="209" y="55"/>
                      <a:pt x="209" y="53"/>
                    </a:cubicBezTo>
                    <a:cubicBezTo>
                      <a:pt x="192" y="64"/>
                      <a:pt x="174" y="78"/>
                      <a:pt x="155" y="94"/>
                    </a:cubicBezTo>
                    <a:cubicBezTo>
                      <a:pt x="151" y="101"/>
                      <a:pt x="147" y="106"/>
                      <a:pt x="147" y="106"/>
                    </a:cubicBezTo>
                    <a:cubicBezTo>
                      <a:pt x="147" y="106"/>
                      <a:pt x="146" y="105"/>
                      <a:pt x="145" y="103"/>
                    </a:cubicBezTo>
                    <a:cubicBezTo>
                      <a:pt x="130" y="116"/>
                      <a:pt x="116" y="131"/>
                      <a:pt x="102" y="148"/>
                    </a:cubicBezTo>
                    <a:cubicBezTo>
                      <a:pt x="98" y="159"/>
                      <a:pt x="93" y="167"/>
                      <a:pt x="93" y="167"/>
                    </a:cubicBezTo>
                    <a:cubicBezTo>
                      <a:pt x="93" y="167"/>
                      <a:pt x="92" y="166"/>
                      <a:pt x="90" y="164"/>
                    </a:cubicBezTo>
                    <a:cubicBezTo>
                      <a:pt x="78" y="181"/>
                      <a:pt x="66" y="199"/>
                      <a:pt x="56" y="219"/>
                    </a:cubicBezTo>
                    <a:cubicBezTo>
                      <a:pt x="54" y="230"/>
                      <a:pt x="51" y="237"/>
                      <a:pt x="51" y="237"/>
                    </a:cubicBezTo>
                    <a:cubicBezTo>
                      <a:pt x="51" y="237"/>
                      <a:pt x="50" y="237"/>
                      <a:pt x="48" y="235"/>
                    </a:cubicBezTo>
                    <a:cubicBezTo>
                      <a:pt x="39" y="255"/>
                      <a:pt x="31" y="275"/>
                      <a:pt x="24" y="296"/>
                    </a:cubicBezTo>
                    <a:cubicBezTo>
                      <a:pt x="23" y="306"/>
                      <a:pt x="22" y="315"/>
                      <a:pt x="22" y="315"/>
                    </a:cubicBezTo>
                    <a:cubicBezTo>
                      <a:pt x="22" y="315"/>
                      <a:pt x="21" y="314"/>
                      <a:pt x="19" y="313"/>
                    </a:cubicBezTo>
                    <a:cubicBezTo>
                      <a:pt x="13" y="333"/>
                      <a:pt x="8" y="353"/>
                      <a:pt x="5" y="374"/>
                    </a:cubicBezTo>
                    <a:cubicBezTo>
                      <a:pt x="7" y="386"/>
                      <a:pt x="7" y="396"/>
                      <a:pt x="7" y="396"/>
                    </a:cubicBezTo>
                    <a:cubicBezTo>
                      <a:pt x="7" y="396"/>
                      <a:pt x="6" y="395"/>
                      <a:pt x="3" y="394"/>
                    </a:cubicBezTo>
                    <a:cubicBezTo>
                      <a:pt x="1" y="414"/>
                      <a:pt x="0" y="433"/>
                      <a:pt x="0" y="453"/>
                    </a:cubicBezTo>
                    <a:cubicBezTo>
                      <a:pt x="5" y="466"/>
                      <a:pt x="7" y="478"/>
                      <a:pt x="7" y="478"/>
                    </a:cubicBezTo>
                    <a:cubicBezTo>
                      <a:pt x="7" y="478"/>
                      <a:pt x="5" y="478"/>
                      <a:pt x="2" y="477"/>
                    </a:cubicBezTo>
                    <a:cubicBezTo>
                      <a:pt x="3" y="496"/>
                      <a:pt x="6" y="515"/>
                      <a:pt x="10" y="534"/>
                    </a:cubicBezTo>
                    <a:cubicBezTo>
                      <a:pt x="17" y="546"/>
                      <a:pt x="21" y="557"/>
                      <a:pt x="21" y="557"/>
                    </a:cubicBezTo>
                    <a:cubicBezTo>
                      <a:pt x="21" y="557"/>
                      <a:pt x="19" y="557"/>
                      <a:pt x="16" y="557"/>
                    </a:cubicBezTo>
                    <a:cubicBezTo>
                      <a:pt x="16" y="557"/>
                      <a:pt x="16" y="557"/>
                      <a:pt x="16" y="557"/>
                    </a:cubicBezTo>
                    <a:cubicBezTo>
                      <a:pt x="20" y="575"/>
                      <a:pt x="26" y="593"/>
                      <a:pt x="32" y="610"/>
                    </a:cubicBezTo>
                    <a:cubicBezTo>
                      <a:pt x="42" y="621"/>
                      <a:pt x="48" y="632"/>
                      <a:pt x="48" y="632"/>
                    </a:cubicBezTo>
                    <a:cubicBezTo>
                      <a:pt x="48" y="632"/>
                      <a:pt x="46" y="633"/>
                      <a:pt x="42" y="633"/>
                    </a:cubicBezTo>
                    <a:cubicBezTo>
                      <a:pt x="50" y="650"/>
                      <a:pt x="59" y="667"/>
                      <a:pt x="69" y="683"/>
                    </a:cubicBezTo>
                    <a:cubicBezTo>
                      <a:pt x="80" y="692"/>
                      <a:pt x="89" y="702"/>
                      <a:pt x="89" y="702"/>
                    </a:cubicBezTo>
                    <a:cubicBezTo>
                      <a:pt x="89" y="702"/>
                      <a:pt x="87" y="703"/>
                      <a:pt x="83" y="704"/>
                    </a:cubicBezTo>
                    <a:cubicBezTo>
                      <a:pt x="94" y="720"/>
                      <a:pt x="107" y="735"/>
                      <a:pt x="119" y="749"/>
                    </a:cubicBezTo>
                    <a:cubicBezTo>
                      <a:pt x="132" y="756"/>
                      <a:pt x="141" y="764"/>
                      <a:pt x="141" y="764"/>
                    </a:cubicBezTo>
                    <a:cubicBezTo>
                      <a:pt x="141" y="764"/>
                      <a:pt x="139" y="765"/>
                      <a:pt x="136" y="767"/>
                    </a:cubicBezTo>
                    <a:cubicBezTo>
                      <a:pt x="150" y="780"/>
                      <a:pt x="164" y="793"/>
                      <a:pt x="179" y="805"/>
                    </a:cubicBezTo>
                    <a:cubicBezTo>
                      <a:pt x="193" y="810"/>
                      <a:pt x="204" y="816"/>
                      <a:pt x="204" y="816"/>
                    </a:cubicBezTo>
                    <a:cubicBezTo>
                      <a:pt x="204" y="816"/>
                      <a:pt x="202" y="817"/>
                      <a:pt x="199" y="820"/>
                    </a:cubicBezTo>
                    <a:cubicBezTo>
                      <a:pt x="214" y="831"/>
                      <a:pt x="229" y="840"/>
                      <a:pt x="244" y="849"/>
                    </a:cubicBezTo>
                    <a:cubicBezTo>
                      <a:pt x="260" y="851"/>
                      <a:pt x="274" y="856"/>
                      <a:pt x="274" y="856"/>
                    </a:cubicBezTo>
                    <a:cubicBezTo>
                      <a:pt x="274" y="856"/>
                      <a:pt x="273" y="858"/>
                      <a:pt x="270" y="862"/>
                    </a:cubicBezTo>
                    <a:cubicBezTo>
                      <a:pt x="286" y="870"/>
                      <a:pt x="303" y="876"/>
                      <a:pt x="319" y="881"/>
                    </a:cubicBezTo>
                    <a:cubicBezTo>
                      <a:pt x="320" y="881"/>
                      <a:pt x="320" y="881"/>
                      <a:pt x="321" y="881"/>
                    </a:cubicBezTo>
                    <a:cubicBezTo>
                      <a:pt x="337" y="881"/>
                      <a:pt x="351" y="883"/>
                      <a:pt x="351" y="883"/>
                    </a:cubicBezTo>
                    <a:cubicBezTo>
                      <a:pt x="351" y="883"/>
                      <a:pt x="350" y="885"/>
                      <a:pt x="348" y="889"/>
                    </a:cubicBezTo>
                    <a:cubicBezTo>
                      <a:pt x="387" y="896"/>
                      <a:pt x="419" y="907"/>
                      <a:pt x="445" y="918"/>
                    </a:cubicBezTo>
                    <a:cubicBezTo>
                      <a:pt x="451" y="915"/>
                      <a:pt x="458" y="912"/>
                      <a:pt x="465" y="908"/>
                    </a:cubicBezTo>
                    <a:cubicBezTo>
                      <a:pt x="454" y="903"/>
                      <a:pt x="442" y="898"/>
                      <a:pt x="429" y="894"/>
                    </a:cubicBezTo>
                    <a:cubicBezTo>
                      <a:pt x="409" y="887"/>
                      <a:pt x="388" y="880"/>
                      <a:pt x="364" y="876"/>
                    </a:cubicBezTo>
                    <a:cubicBezTo>
                      <a:pt x="363" y="882"/>
                      <a:pt x="362" y="886"/>
                      <a:pt x="362" y="886"/>
                    </a:cubicBezTo>
                    <a:cubicBezTo>
                      <a:pt x="362" y="886"/>
                      <a:pt x="350" y="880"/>
                      <a:pt x="338" y="871"/>
                    </a:cubicBezTo>
                    <a:cubicBezTo>
                      <a:pt x="321" y="866"/>
                      <a:pt x="304" y="861"/>
                      <a:pt x="287" y="853"/>
                    </a:cubicBezTo>
                    <a:cubicBezTo>
                      <a:pt x="286" y="858"/>
                      <a:pt x="285" y="861"/>
                      <a:pt x="285" y="861"/>
                    </a:cubicBezTo>
                    <a:cubicBezTo>
                      <a:pt x="285" y="861"/>
                      <a:pt x="275" y="853"/>
                      <a:pt x="265" y="843"/>
                    </a:cubicBezTo>
                    <a:cubicBezTo>
                      <a:pt x="249" y="835"/>
                      <a:pt x="232" y="825"/>
                      <a:pt x="217" y="815"/>
                    </a:cubicBezTo>
                    <a:cubicBezTo>
                      <a:pt x="214" y="819"/>
                      <a:pt x="213" y="822"/>
                      <a:pt x="213" y="822"/>
                    </a:cubicBezTo>
                    <a:cubicBezTo>
                      <a:pt x="213" y="822"/>
                      <a:pt x="204" y="812"/>
                      <a:pt x="195" y="800"/>
                    </a:cubicBezTo>
                    <a:cubicBezTo>
                      <a:pt x="181" y="789"/>
                      <a:pt x="167" y="777"/>
                      <a:pt x="154" y="765"/>
                    </a:cubicBezTo>
                    <a:cubicBezTo>
                      <a:pt x="151" y="769"/>
                      <a:pt x="149" y="771"/>
                      <a:pt x="149" y="771"/>
                    </a:cubicBezTo>
                    <a:cubicBezTo>
                      <a:pt x="149" y="771"/>
                      <a:pt x="142" y="761"/>
                      <a:pt x="136" y="747"/>
                    </a:cubicBezTo>
                    <a:cubicBezTo>
                      <a:pt x="123" y="734"/>
                      <a:pt x="111" y="720"/>
                      <a:pt x="100" y="705"/>
                    </a:cubicBezTo>
                    <a:cubicBezTo>
                      <a:pt x="97" y="709"/>
                      <a:pt x="95" y="710"/>
                      <a:pt x="95" y="710"/>
                    </a:cubicBezTo>
                    <a:cubicBezTo>
                      <a:pt x="95" y="710"/>
                      <a:pt x="91" y="700"/>
                      <a:pt x="87" y="687"/>
                    </a:cubicBezTo>
                    <a:cubicBezTo>
                      <a:pt x="77" y="672"/>
                      <a:pt x="67" y="655"/>
                      <a:pt x="58" y="638"/>
                    </a:cubicBezTo>
                    <a:cubicBezTo>
                      <a:pt x="55" y="640"/>
                      <a:pt x="53" y="641"/>
                      <a:pt x="53" y="641"/>
                    </a:cubicBezTo>
                    <a:cubicBezTo>
                      <a:pt x="53" y="641"/>
                      <a:pt x="51" y="632"/>
                      <a:pt x="50" y="621"/>
                    </a:cubicBezTo>
                    <a:cubicBezTo>
                      <a:pt x="42" y="603"/>
                      <a:pt x="35" y="584"/>
                      <a:pt x="29" y="564"/>
                    </a:cubicBezTo>
                    <a:cubicBezTo>
                      <a:pt x="26" y="566"/>
                      <a:pt x="24" y="567"/>
                      <a:pt x="24" y="567"/>
                    </a:cubicBezTo>
                    <a:cubicBezTo>
                      <a:pt x="24" y="567"/>
                      <a:pt x="23" y="557"/>
                      <a:pt x="24" y="546"/>
                    </a:cubicBezTo>
                    <a:cubicBezTo>
                      <a:pt x="19" y="526"/>
                      <a:pt x="15" y="506"/>
                      <a:pt x="13" y="487"/>
                    </a:cubicBezTo>
                    <a:cubicBezTo>
                      <a:pt x="10" y="487"/>
                      <a:pt x="8" y="488"/>
                      <a:pt x="8" y="488"/>
                    </a:cubicBezTo>
                    <a:cubicBezTo>
                      <a:pt x="8" y="488"/>
                      <a:pt x="9" y="481"/>
                      <a:pt x="11" y="471"/>
                    </a:cubicBezTo>
                    <a:cubicBezTo>
                      <a:pt x="10" y="449"/>
                      <a:pt x="10" y="427"/>
                      <a:pt x="11" y="406"/>
                    </a:cubicBezTo>
                    <a:cubicBezTo>
                      <a:pt x="10" y="406"/>
                      <a:pt x="8" y="406"/>
                      <a:pt x="8" y="406"/>
                    </a:cubicBezTo>
                    <a:cubicBezTo>
                      <a:pt x="7" y="406"/>
                      <a:pt x="7" y="406"/>
                      <a:pt x="7" y="406"/>
                    </a:cubicBezTo>
                    <a:cubicBezTo>
                      <a:pt x="7" y="406"/>
                      <a:pt x="9" y="399"/>
                      <a:pt x="13" y="390"/>
                    </a:cubicBezTo>
                    <a:cubicBezTo>
                      <a:pt x="15" y="368"/>
                      <a:pt x="19" y="346"/>
                      <a:pt x="24" y="325"/>
                    </a:cubicBezTo>
                    <a:cubicBezTo>
                      <a:pt x="21" y="324"/>
                      <a:pt x="20" y="324"/>
                      <a:pt x="20" y="324"/>
                    </a:cubicBezTo>
                    <a:cubicBezTo>
                      <a:pt x="20" y="324"/>
                      <a:pt x="23" y="317"/>
                      <a:pt x="29" y="309"/>
                    </a:cubicBezTo>
                    <a:cubicBezTo>
                      <a:pt x="35" y="288"/>
                      <a:pt x="42" y="267"/>
                      <a:pt x="51" y="247"/>
                    </a:cubicBezTo>
                    <a:cubicBezTo>
                      <a:pt x="49" y="247"/>
                      <a:pt x="47" y="246"/>
                      <a:pt x="47" y="246"/>
                    </a:cubicBezTo>
                    <a:cubicBezTo>
                      <a:pt x="47" y="246"/>
                      <a:pt x="51" y="241"/>
                      <a:pt x="56" y="236"/>
                    </a:cubicBezTo>
                    <a:cubicBezTo>
                      <a:pt x="66" y="214"/>
                      <a:pt x="78" y="194"/>
                      <a:pt x="90" y="176"/>
                    </a:cubicBezTo>
                    <a:cubicBezTo>
                      <a:pt x="89" y="175"/>
                      <a:pt x="88" y="175"/>
                      <a:pt x="88" y="175"/>
                    </a:cubicBezTo>
                    <a:cubicBezTo>
                      <a:pt x="88" y="175"/>
                      <a:pt x="91" y="173"/>
                      <a:pt x="94" y="169"/>
                    </a:cubicBezTo>
                    <a:cubicBezTo>
                      <a:pt x="109" y="148"/>
                      <a:pt x="125" y="130"/>
                      <a:pt x="142" y="113"/>
                    </a:cubicBezTo>
                    <a:cubicBezTo>
                      <a:pt x="141" y="113"/>
                      <a:pt x="140" y="112"/>
                      <a:pt x="140" y="112"/>
                    </a:cubicBezTo>
                    <a:cubicBezTo>
                      <a:pt x="140" y="112"/>
                      <a:pt x="143" y="111"/>
                      <a:pt x="147" y="108"/>
                    </a:cubicBezTo>
                    <a:cubicBezTo>
                      <a:pt x="148" y="107"/>
                      <a:pt x="150" y="106"/>
                      <a:pt x="151" y="105"/>
                    </a:cubicBezTo>
                    <a:cubicBezTo>
                      <a:pt x="169" y="88"/>
                      <a:pt x="187" y="74"/>
                      <a:pt x="204" y="62"/>
                    </a:cubicBezTo>
                    <a:cubicBezTo>
                      <a:pt x="203" y="61"/>
                      <a:pt x="202" y="61"/>
                      <a:pt x="202" y="61"/>
                    </a:cubicBezTo>
                    <a:cubicBezTo>
                      <a:pt x="202" y="61"/>
                      <a:pt x="205" y="59"/>
                      <a:pt x="209" y="58"/>
                    </a:cubicBezTo>
                    <a:cubicBezTo>
                      <a:pt x="232" y="42"/>
                      <a:pt x="253" y="31"/>
                      <a:pt x="272" y="22"/>
                    </a:cubicBezTo>
                    <a:cubicBezTo>
                      <a:pt x="271" y="21"/>
                      <a:pt x="271" y="21"/>
                      <a:pt x="271" y="21"/>
                    </a:cubicBezTo>
                    <a:cubicBezTo>
                      <a:pt x="271" y="21"/>
                      <a:pt x="272" y="21"/>
                      <a:pt x="274" y="20"/>
                    </a:cubicBezTo>
                    <a:cubicBezTo>
                      <a:pt x="292" y="12"/>
                      <a:pt x="307" y="6"/>
                      <a:pt x="318" y="2"/>
                    </a:cubicBezTo>
                    <a:cubicBezTo>
                      <a:pt x="318" y="2"/>
                      <a:pt x="318" y="2"/>
                      <a:pt x="318" y="2"/>
                    </a:cubicBezTo>
                    <a:cubicBezTo>
                      <a:pt x="318" y="2"/>
                      <a:pt x="318" y="1"/>
                      <a:pt x="3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9" name="Freeform 75"/>
              <p:cNvSpPr/>
              <p:nvPr/>
            </p:nvSpPr>
            <p:spPr bwMode="auto">
              <a:xfrm>
                <a:off x="5976938" y="1436688"/>
                <a:ext cx="1749425" cy="3106737"/>
              </a:xfrm>
              <a:custGeom>
                <a:avLst/>
                <a:gdLst/>
                <a:ahLst/>
                <a:cxnLst>
                  <a:cxn ang="0">
                    <a:pos x="235" y="2"/>
                  </a:cxn>
                  <a:cxn ang="0">
                    <a:pos x="278" y="20"/>
                  </a:cxn>
                  <a:cxn ang="0">
                    <a:pos x="281" y="22"/>
                  </a:cxn>
                  <a:cxn ang="0">
                    <a:pos x="350" y="61"/>
                  </a:cxn>
                  <a:cxn ang="0">
                    <a:pos x="401" y="105"/>
                  </a:cxn>
                  <a:cxn ang="0">
                    <a:pos x="412" y="112"/>
                  </a:cxn>
                  <a:cxn ang="0">
                    <a:pos x="458" y="170"/>
                  </a:cxn>
                  <a:cxn ang="0">
                    <a:pos x="462" y="176"/>
                  </a:cxn>
                  <a:cxn ang="0">
                    <a:pos x="505" y="246"/>
                  </a:cxn>
                  <a:cxn ang="0">
                    <a:pos x="524" y="309"/>
                  </a:cxn>
                  <a:cxn ang="0">
                    <a:pos x="528" y="325"/>
                  </a:cxn>
                  <a:cxn ang="0">
                    <a:pos x="546" y="406"/>
                  </a:cxn>
                  <a:cxn ang="0">
                    <a:pos x="541" y="406"/>
                  </a:cxn>
                  <a:cxn ang="0">
                    <a:pos x="544" y="488"/>
                  </a:cxn>
                  <a:cxn ang="0">
                    <a:pos x="528" y="546"/>
                  </a:cxn>
                  <a:cxn ang="0">
                    <a:pos x="523" y="564"/>
                  </a:cxn>
                  <a:cxn ang="0">
                    <a:pos x="499" y="641"/>
                  </a:cxn>
                  <a:cxn ang="0">
                    <a:pos x="465" y="687"/>
                  </a:cxn>
                  <a:cxn ang="0">
                    <a:pos x="452" y="705"/>
                  </a:cxn>
                  <a:cxn ang="0">
                    <a:pos x="404" y="771"/>
                  </a:cxn>
                  <a:cxn ang="0">
                    <a:pos x="357" y="800"/>
                  </a:cxn>
                  <a:cxn ang="0">
                    <a:pos x="336" y="815"/>
                  </a:cxn>
                  <a:cxn ang="0">
                    <a:pos x="268" y="861"/>
                  </a:cxn>
                  <a:cxn ang="0">
                    <a:pos x="215" y="871"/>
                  </a:cxn>
                  <a:cxn ang="0">
                    <a:pos x="189" y="876"/>
                  </a:cxn>
                  <a:cxn ang="0">
                    <a:pos x="87" y="908"/>
                  </a:cxn>
                  <a:cxn ang="0">
                    <a:pos x="0" y="966"/>
                  </a:cxn>
                  <a:cxn ang="0">
                    <a:pos x="87" y="929"/>
                  </a:cxn>
                  <a:cxn ang="0">
                    <a:pos x="204" y="889"/>
                  </a:cxn>
                  <a:cxn ang="0">
                    <a:pos x="231" y="881"/>
                  </a:cxn>
                  <a:cxn ang="0">
                    <a:pos x="283" y="862"/>
                  </a:cxn>
                  <a:cxn ang="0">
                    <a:pos x="308" y="849"/>
                  </a:cxn>
                  <a:cxn ang="0">
                    <a:pos x="349" y="816"/>
                  </a:cxn>
                  <a:cxn ang="0">
                    <a:pos x="416" y="767"/>
                  </a:cxn>
                  <a:cxn ang="0">
                    <a:pos x="433" y="749"/>
                  </a:cxn>
                  <a:cxn ang="0">
                    <a:pos x="464" y="702"/>
                  </a:cxn>
                  <a:cxn ang="0">
                    <a:pos x="510" y="633"/>
                  </a:cxn>
                  <a:cxn ang="0">
                    <a:pos x="520" y="609"/>
                  </a:cxn>
                  <a:cxn ang="0">
                    <a:pos x="537" y="557"/>
                  </a:cxn>
                  <a:cxn ang="0">
                    <a:pos x="543" y="534"/>
                  </a:cxn>
                  <a:cxn ang="0">
                    <a:pos x="545" y="478"/>
                  </a:cxn>
                  <a:cxn ang="0">
                    <a:pos x="550" y="394"/>
                  </a:cxn>
                  <a:cxn ang="0">
                    <a:pos x="547" y="374"/>
                  </a:cxn>
                  <a:cxn ang="0">
                    <a:pos x="530" y="315"/>
                  </a:cxn>
                  <a:cxn ang="0">
                    <a:pos x="504" y="235"/>
                  </a:cxn>
                  <a:cxn ang="0">
                    <a:pos x="497" y="219"/>
                  </a:cxn>
                  <a:cxn ang="0">
                    <a:pos x="459" y="167"/>
                  </a:cxn>
                  <a:cxn ang="0">
                    <a:pos x="408" y="103"/>
                  </a:cxn>
                  <a:cxn ang="0">
                    <a:pos x="397" y="94"/>
                  </a:cxn>
                  <a:cxn ang="0">
                    <a:pos x="343" y="55"/>
                  </a:cxn>
                  <a:cxn ang="0">
                    <a:pos x="274" y="15"/>
                  </a:cxn>
                  <a:cxn ang="0">
                    <a:pos x="266" y="12"/>
                  </a:cxn>
                </a:cxnLst>
                <a:rect l="0" t="0" r="r" b="b"/>
                <a:pathLst>
                  <a:path w="553" h="981">
                    <a:moveTo>
                      <a:pt x="234" y="0"/>
                    </a:moveTo>
                    <a:cubicBezTo>
                      <a:pt x="234" y="1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4" y="2"/>
                    </a:cubicBezTo>
                    <a:cubicBezTo>
                      <a:pt x="245" y="6"/>
                      <a:pt x="260" y="12"/>
                      <a:pt x="278" y="20"/>
                    </a:cubicBezTo>
                    <a:cubicBezTo>
                      <a:pt x="280" y="21"/>
                      <a:pt x="281" y="21"/>
                      <a:pt x="281" y="21"/>
                    </a:cubicBezTo>
                    <a:cubicBezTo>
                      <a:pt x="281" y="21"/>
                      <a:pt x="281" y="21"/>
                      <a:pt x="281" y="22"/>
                    </a:cubicBezTo>
                    <a:cubicBezTo>
                      <a:pt x="299" y="31"/>
                      <a:pt x="321" y="42"/>
                      <a:pt x="343" y="58"/>
                    </a:cubicBezTo>
                    <a:cubicBezTo>
                      <a:pt x="348" y="59"/>
                      <a:pt x="350" y="61"/>
                      <a:pt x="350" y="61"/>
                    </a:cubicBezTo>
                    <a:cubicBezTo>
                      <a:pt x="350" y="61"/>
                      <a:pt x="350" y="61"/>
                      <a:pt x="349" y="62"/>
                    </a:cubicBezTo>
                    <a:cubicBezTo>
                      <a:pt x="366" y="74"/>
                      <a:pt x="384" y="88"/>
                      <a:pt x="401" y="105"/>
                    </a:cubicBezTo>
                    <a:cubicBezTo>
                      <a:pt x="403" y="106"/>
                      <a:pt x="404" y="107"/>
                      <a:pt x="406" y="109"/>
                    </a:cubicBezTo>
                    <a:cubicBezTo>
                      <a:pt x="410" y="111"/>
                      <a:pt x="412" y="112"/>
                      <a:pt x="412" y="112"/>
                    </a:cubicBezTo>
                    <a:cubicBezTo>
                      <a:pt x="412" y="112"/>
                      <a:pt x="412" y="113"/>
                      <a:pt x="411" y="113"/>
                    </a:cubicBezTo>
                    <a:cubicBezTo>
                      <a:pt x="428" y="130"/>
                      <a:pt x="444" y="148"/>
                      <a:pt x="458" y="170"/>
                    </a:cubicBezTo>
                    <a:cubicBezTo>
                      <a:pt x="462" y="173"/>
                      <a:pt x="464" y="175"/>
                      <a:pt x="464" y="175"/>
                    </a:cubicBezTo>
                    <a:cubicBezTo>
                      <a:pt x="464" y="175"/>
                      <a:pt x="464" y="175"/>
                      <a:pt x="462" y="176"/>
                    </a:cubicBezTo>
                    <a:cubicBezTo>
                      <a:pt x="475" y="194"/>
                      <a:pt x="486" y="214"/>
                      <a:pt x="496" y="236"/>
                    </a:cubicBezTo>
                    <a:cubicBezTo>
                      <a:pt x="502" y="241"/>
                      <a:pt x="505" y="246"/>
                      <a:pt x="505" y="246"/>
                    </a:cubicBezTo>
                    <a:cubicBezTo>
                      <a:pt x="505" y="246"/>
                      <a:pt x="504" y="247"/>
                      <a:pt x="502" y="247"/>
                    </a:cubicBezTo>
                    <a:cubicBezTo>
                      <a:pt x="510" y="267"/>
                      <a:pt x="518" y="288"/>
                      <a:pt x="524" y="309"/>
                    </a:cubicBezTo>
                    <a:cubicBezTo>
                      <a:pt x="529" y="317"/>
                      <a:pt x="533" y="324"/>
                      <a:pt x="533" y="324"/>
                    </a:cubicBezTo>
                    <a:cubicBezTo>
                      <a:pt x="533" y="324"/>
                      <a:pt x="531" y="324"/>
                      <a:pt x="528" y="325"/>
                    </a:cubicBezTo>
                    <a:cubicBezTo>
                      <a:pt x="533" y="346"/>
                      <a:pt x="537" y="368"/>
                      <a:pt x="540" y="390"/>
                    </a:cubicBezTo>
                    <a:cubicBezTo>
                      <a:pt x="544" y="399"/>
                      <a:pt x="546" y="406"/>
                      <a:pt x="546" y="406"/>
                    </a:cubicBezTo>
                    <a:cubicBezTo>
                      <a:pt x="546" y="406"/>
                      <a:pt x="545" y="406"/>
                      <a:pt x="545" y="406"/>
                    </a:cubicBezTo>
                    <a:cubicBezTo>
                      <a:pt x="544" y="406"/>
                      <a:pt x="543" y="406"/>
                      <a:pt x="541" y="406"/>
                    </a:cubicBezTo>
                    <a:cubicBezTo>
                      <a:pt x="543" y="427"/>
                      <a:pt x="543" y="449"/>
                      <a:pt x="541" y="471"/>
                    </a:cubicBezTo>
                    <a:cubicBezTo>
                      <a:pt x="543" y="481"/>
                      <a:pt x="544" y="488"/>
                      <a:pt x="544" y="488"/>
                    </a:cubicBezTo>
                    <a:cubicBezTo>
                      <a:pt x="544" y="488"/>
                      <a:pt x="542" y="487"/>
                      <a:pt x="540" y="487"/>
                    </a:cubicBezTo>
                    <a:cubicBezTo>
                      <a:pt x="537" y="507"/>
                      <a:pt x="534" y="526"/>
                      <a:pt x="528" y="546"/>
                    </a:cubicBezTo>
                    <a:cubicBezTo>
                      <a:pt x="529" y="557"/>
                      <a:pt x="529" y="567"/>
                      <a:pt x="529" y="567"/>
                    </a:cubicBezTo>
                    <a:cubicBezTo>
                      <a:pt x="529" y="567"/>
                      <a:pt x="527" y="566"/>
                      <a:pt x="523" y="564"/>
                    </a:cubicBezTo>
                    <a:cubicBezTo>
                      <a:pt x="518" y="584"/>
                      <a:pt x="511" y="603"/>
                      <a:pt x="503" y="621"/>
                    </a:cubicBezTo>
                    <a:cubicBezTo>
                      <a:pt x="501" y="632"/>
                      <a:pt x="499" y="641"/>
                      <a:pt x="499" y="641"/>
                    </a:cubicBezTo>
                    <a:cubicBezTo>
                      <a:pt x="499" y="641"/>
                      <a:pt x="498" y="640"/>
                      <a:pt x="495" y="638"/>
                    </a:cubicBezTo>
                    <a:cubicBezTo>
                      <a:pt x="486" y="655"/>
                      <a:pt x="476" y="672"/>
                      <a:pt x="465" y="687"/>
                    </a:cubicBezTo>
                    <a:cubicBezTo>
                      <a:pt x="462" y="700"/>
                      <a:pt x="458" y="710"/>
                      <a:pt x="458" y="710"/>
                    </a:cubicBezTo>
                    <a:cubicBezTo>
                      <a:pt x="458" y="710"/>
                      <a:pt x="456" y="709"/>
                      <a:pt x="452" y="705"/>
                    </a:cubicBezTo>
                    <a:cubicBezTo>
                      <a:pt x="441" y="720"/>
                      <a:pt x="429" y="734"/>
                      <a:pt x="416" y="747"/>
                    </a:cubicBezTo>
                    <a:cubicBezTo>
                      <a:pt x="410" y="761"/>
                      <a:pt x="404" y="771"/>
                      <a:pt x="404" y="771"/>
                    </a:cubicBezTo>
                    <a:cubicBezTo>
                      <a:pt x="404" y="771"/>
                      <a:pt x="402" y="769"/>
                      <a:pt x="399" y="765"/>
                    </a:cubicBezTo>
                    <a:cubicBezTo>
                      <a:pt x="385" y="777"/>
                      <a:pt x="371" y="789"/>
                      <a:pt x="357" y="800"/>
                    </a:cubicBezTo>
                    <a:cubicBezTo>
                      <a:pt x="349" y="812"/>
                      <a:pt x="340" y="822"/>
                      <a:pt x="340" y="822"/>
                    </a:cubicBezTo>
                    <a:cubicBezTo>
                      <a:pt x="340" y="822"/>
                      <a:pt x="338" y="820"/>
                      <a:pt x="336" y="815"/>
                    </a:cubicBezTo>
                    <a:cubicBezTo>
                      <a:pt x="320" y="825"/>
                      <a:pt x="304" y="835"/>
                      <a:pt x="288" y="843"/>
                    </a:cubicBezTo>
                    <a:cubicBezTo>
                      <a:pt x="277" y="853"/>
                      <a:pt x="268" y="861"/>
                      <a:pt x="268" y="861"/>
                    </a:cubicBezTo>
                    <a:cubicBezTo>
                      <a:pt x="268" y="861"/>
                      <a:pt x="267" y="858"/>
                      <a:pt x="265" y="853"/>
                    </a:cubicBezTo>
                    <a:cubicBezTo>
                      <a:pt x="248" y="861"/>
                      <a:pt x="231" y="866"/>
                      <a:pt x="215" y="871"/>
                    </a:cubicBezTo>
                    <a:cubicBezTo>
                      <a:pt x="202" y="880"/>
                      <a:pt x="190" y="886"/>
                      <a:pt x="190" y="886"/>
                    </a:cubicBezTo>
                    <a:cubicBezTo>
                      <a:pt x="190" y="886"/>
                      <a:pt x="189" y="882"/>
                      <a:pt x="189" y="876"/>
                    </a:cubicBezTo>
                    <a:cubicBezTo>
                      <a:pt x="165" y="880"/>
                      <a:pt x="143" y="887"/>
                      <a:pt x="124" y="894"/>
                    </a:cubicBezTo>
                    <a:cubicBezTo>
                      <a:pt x="110" y="898"/>
                      <a:pt x="98" y="903"/>
                      <a:pt x="87" y="908"/>
                    </a:cubicBezTo>
                    <a:cubicBezTo>
                      <a:pt x="80" y="912"/>
                      <a:pt x="73" y="915"/>
                      <a:pt x="67" y="918"/>
                    </a:cubicBezTo>
                    <a:cubicBezTo>
                      <a:pt x="19" y="943"/>
                      <a:pt x="0" y="966"/>
                      <a:pt x="0" y="966"/>
                    </a:cubicBezTo>
                    <a:cubicBezTo>
                      <a:pt x="17" y="981"/>
                      <a:pt x="17" y="981"/>
                      <a:pt x="17" y="981"/>
                    </a:cubicBezTo>
                    <a:cubicBezTo>
                      <a:pt x="17" y="981"/>
                      <a:pt x="39" y="954"/>
                      <a:pt x="87" y="929"/>
                    </a:cubicBezTo>
                    <a:cubicBezTo>
                      <a:pt x="94" y="925"/>
                      <a:pt x="101" y="922"/>
                      <a:pt x="108" y="918"/>
                    </a:cubicBezTo>
                    <a:cubicBezTo>
                      <a:pt x="134" y="907"/>
                      <a:pt x="166" y="896"/>
                      <a:pt x="204" y="889"/>
                    </a:cubicBezTo>
                    <a:cubicBezTo>
                      <a:pt x="202" y="885"/>
                      <a:pt x="201" y="883"/>
                      <a:pt x="201" y="883"/>
                    </a:cubicBezTo>
                    <a:cubicBezTo>
                      <a:pt x="201" y="883"/>
                      <a:pt x="215" y="881"/>
                      <a:pt x="231" y="881"/>
                    </a:cubicBezTo>
                    <a:cubicBezTo>
                      <a:pt x="232" y="881"/>
                      <a:pt x="233" y="881"/>
                      <a:pt x="234" y="881"/>
                    </a:cubicBezTo>
                    <a:cubicBezTo>
                      <a:pt x="250" y="876"/>
                      <a:pt x="266" y="870"/>
                      <a:pt x="283" y="862"/>
                    </a:cubicBezTo>
                    <a:cubicBezTo>
                      <a:pt x="280" y="858"/>
                      <a:pt x="278" y="856"/>
                      <a:pt x="278" y="856"/>
                    </a:cubicBezTo>
                    <a:cubicBezTo>
                      <a:pt x="278" y="856"/>
                      <a:pt x="292" y="851"/>
                      <a:pt x="308" y="849"/>
                    </a:cubicBezTo>
                    <a:cubicBezTo>
                      <a:pt x="324" y="840"/>
                      <a:pt x="339" y="831"/>
                      <a:pt x="353" y="820"/>
                    </a:cubicBezTo>
                    <a:cubicBezTo>
                      <a:pt x="350" y="817"/>
                      <a:pt x="349" y="816"/>
                      <a:pt x="349" y="816"/>
                    </a:cubicBezTo>
                    <a:cubicBezTo>
                      <a:pt x="349" y="816"/>
                      <a:pt x="360" y="810"/>
                      <a:pt x="374" y="805"/>
                    </a:cubicBezTo>
                    <a:cubicBezTo>
                      <a:pt x="388" y="793"/>
                      <a:pt x="403" y="780"/>
                      <a:pt x="416" y="767"/>
                    </a:cubicBezTo>
                    <a:cubicBezTo>
                      <a:pt x="413" y="765"/>
                      <a:pt x="411" y="764"/>
                      <a:pt x="411" y="764"/>
                    </a:cubicBezTo>
                    <a:cubicBezTo>
                      <a:pt x="411" y="764"/>
                      <a:pt x="421" y="756"/>
                      <a:pt x="433" y="749"/>
                    </a:cubicBezTo>
                    <a:cubicBezTo>
                      <a:pt x="446" y="735"/>
                      <a:pt x="458" y="720"/>
                      <a:pt x="469" y="704"/>
                    </a:cubicBezTo>
                    <a:cubicBezTo>
                      <a:pt x="466" y="703"/>
                      <a:pt x="464" y="702"/>
                      <a:pt x="464" y="702"/>
                    </a:cubicBezTo>
                    <a:cubicBezTo>
                      <a:pt x="464" y="702"/>
                      <a:pt x="472" y="692"/>
                      <a:pt x="483" y="683"/>
                    </a:cubicBezTo>
                    <a:cubicBezTo>
                      <a:pt x="493" y="667"/>
                      <a:pt x="502" y="650"/>
                      <a:pt x="510" y="633"/>
                    </a:cubicBezTo>
                    <a:cubicBezTo>
                      <a:pt x="506" y="633"/>
                      <a:pt x="504" y="632"/>
                      <a:pt x="504" y="632"/>
                    </a:cubicBezTo>
                    <a:cubicBezTo>
                      <a:pt x="504" y="632"/>
                      <a:pt x="511" y="621"/>
                      <a:pt x="520" y="609"/>
                    </a:cubicBezTo>
                    <a:cubicBezTo>
                      <a:pt x="527" y="592"/>
                      <a:pt x="533" y="575"/>
                      <a:pt x="537" y="557"/>
                    </a:cubicBezTo>
                    <a:cubicBezTo>
                      <a:pt x="537" y="557"/>
                      <a:pt x="537" y="557"/>
                      <a:pt x="537" y="557"/>
                    </a:cubicBezTo>
                    <a:cubicBezTo>
                      <a:pt x="533" y="557"/>
                      <a:pt x="531" y="557"/>
                      <a:pt x="531" y="557"/>
                    </a:cubicBezTo>
                    <a:cubicBezTo>
                      <a:pt x="531" y="557"/>
                      <a:pt x="536" y="546"/>
                      <a:pt x="543" y="534"/>
                    </a:cubicBezTo>
                    <a:cubicBezTo>
                      <a:pt x="547" y="515"/>
                      <a:pt x="549" y="496"/>
                      <a:pt x="551" y="477"/>
                    </a:cubicBezTo>
                    <a:cubicBezTo>
                      <a:pt x="547" y="478"/>
                      <a:pt x="545" y="478"/>
                      <a:pt x="545" y="478"/>
                    </a:cubicBezTo>
                    <a:cubicBezTo>
                      <a:pt x="545" y="478"/>
                      <a:pt x="548" y="466"/>
                      <a:pt x="552" y="453"/>
                    </a:cubicBezTo>
                    <a:cubicBezTo>
                      <a:pt x="553" y="433"/>
                      <a:pt x="552" y="414"/>
                      <a:pt x="550" y="394"/>
                    </a:cubicBezTo>
                    <a:cubicBezTo>
                      <a:pt x="547" y="395"/>
                      <a:pt x="545" y="396"/>
                      <a:pt x="545" y="396"/>
                    </a:cubicBezTo>
                    <a:cubicBezTo>
                      <a:pt x="545" y="396"/>
                      <a:pt x="545" y="386"/>
                      <a:pt x="547" y="374"/>
                    </a:cubicBezTo>
                    <a:cubicBezTo>
                      <a:pt x="544" y="353"/>
                      <a:pt x="540" y="333"/>
                      <a:pt x="534" y="313"/>
                    </a:cubicBezTo>
                    <a:cubicBezTo>
                      <a:pt x="532" y="314"/>
                      <a:pt x="530" y="315"/>
                      <a:pt x="530" y="315"/>
                    </a:cubicBezTo>
                    <a:cubicBezTo>
                      <a:pt x="530" y="315"/>
                      <a:pt x="529" y="306"/>
                      <a:pt x="529" y="296"/>
                    </a:cubicBezTo>
                    <a:cubicBezTo>
                      <a:pt x="522" y="275"/>
                      <a:pt x="514" y="254"/>
                      <a:pt x="504" y="235"/>
                    </a:cubicBezTo>
                    <a:cubicBezTo>
                      <a:pt x="503" y="237"/>
                      <a:pt x="501" y="237"/>
                      <a:pt x="501" y="237"/>
                    </a:cubicBezTo>
                    <a:cubicBezTo>
                      <a:pt x="501" y="237"/>
                      <a:pt x="499" y="230"/>
                      <a:pt x="497" y="219"/>
                    </a:cubicBezTo>
                    <a:cubicBezTo>
                      <a:pt x="486" y="199"/>
                      <a:pt x="475" y="181"/>
                      <a:pt x="462" y="164"/>
                    </a:cubicBezTo>
                    <a:cubicBezTo>
                      <a:pt x="460" y="166"/>
                      <a:pt x="459" y="167"/>
                      <a:pt x="459" y="167"/>
                    </a:cubicBezTo>
                    <a:cubicBezTo>
                      <a:pt x="459" y="167"/>
                      <a:pt x="455" y="159"/>
                      <a:pt x="451" y="148"/>
                    </a:cubicBezTo>
                    <a:cubicBezTo>
                      <a:pt x="437" y="131"/>
                      <a:pt x="423" y="116"/>
                      <a:pt x="408" y="103"/>
                    </a:cubicBezTo>
                    <a:cubicBezTo>
                      <a:pt x="406" y="105"/>
                      <a:pt x="406" y="106"/>
                      <a:pt x="406" y="106"/>
                    </a:cubicBezTo>
                    <a:cubicBezTo>
                      <a:pt x="406" y="106"/>
                      <a:pt x="402" y="101"/>
                      <a:pt x="397" y="94"/>
                    </a:cubicBezTo>
                    <a:cubicBezTo>
                      <a:pt x="379" y="78"/>
                      <a:pt x="361" y="64"/>
                      <a:pt x="344" y="53"/>
                    </a:cubicBezTo>
                    <a:cubicBezTo>
                      <a:pt x="343" y="55"/>
                      <a:pt x="343" y="55"/>
                      <a:pt x="343" y="55"/>
                    </a:cubicBezTo>
                    <a:cubicBezTo>
                      <a:pt x="343" y="55"/>
                      <a:pt x="339" y="52"/>
                      <a:pt x="335" y="47"/>
                    </a:cubicBezTo>
                    <a:cubicBezTo>
                      <a:pt x="312" y="33"/>
                      <a:pt x="292" y="23"/>
                      <a:pt x="274" y="15"/>
                    </a:cubicBezTo>
                    <a:cubicBezTo>
                      <a:pt x="274" y="16"/>
                      <a:pt x="273" y="17"/>
                      <a:pt x="273" y="17"/>
                    </a:cubicBezTo>
                    <a:cubicBezTo>
                      <a:pt x="273" y="17"/>
                      <a:pt x="270" y="15"/>
                      <a:pt x="266" y="12"/>
                    </a:cubicBezTo>
                    <a:cubicBezTo>
                      <a:pt x="253" y="7"/>
                      <a:pt x="242" y="3"/>
                      <a:pt x="23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0" name="Freeform 76"/>
              <p:cNvSpPr/>
              <p:nvPr/>
            </p:nvSpPr>
            <p:spPr bwMode="auto">
              <a:xfrm>
                <a:off x="5716588" y="3897313"/>
                <a:ext cx="215900" cy="34448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7" y="70"/>
                  </a:cxn>
                  <a:cxn ang="0">
                    <a:pos x="42" y="94"/>
                  </a:cxn>
                  <a:cxn ang="0">
                    <a:pos x="66" y="109"/>
                  </a:cxn>
                  <a:cxn ang="0">
                    <a:pos x="68" y="99"/>
                  </a:cxn>
                  <a:cxn ang="0">
                    <a:pos x="58" y="42"/>
                  </a:cxn>
                  <a:cxn ang="0">
                    <a:pos x="9" y="0"/>
                  </a:cxn>
                </a:cxnLst>
                <a:rect l="0" t="0" r="r" b="b"/>
                <a:pathLst>
                  <a:path w="68" h="109">
                    <a:moveTo>
                      <a:pt x="9" y="0"/>
                    </a:moveTo>
                    <a:cubicBezTo>
                      <a:pt x="9" y="0"/>
                      <a:pt x="0" y="42"/>
                      <a:pt x="17" y="70"/>
                    </a:cubicBezTo>
                    <a:cubicBezTo>
                      <a:pt x="23" y="79"/>
                      <a:pt x="32" y="87"/>
                      <a:pt x="42" y="94"/>
                    </a:cubicBezTo>
                    <a:cubicBezTo>
                      <a:pt x="54" y="103"/>
                      <a:pt x="66" y="109"/>
                      <a:pt x="66" y="109"/>
                    </a:cubicBezTo>
                    <a:cubicBezTo>
                      <a:pt x="66" y="109"/>
                      <a:pt x="67" y="105"/>
                      <a:pt x="68" y="99"/>
                    </a:cubicBezTo>
                    <a:cubicBezTo>
                      <a:pt x="68" y="87"/>
                      <a:pt x="68" y="66"/>
                      <a:pt x="58" y="42"/>
                    </a:cubicBezTo>
                    <a:cubicBezTo>
                      <a:pt x="46" y="13"/>
                      <a:pt x="9" y="0"/>
                      <a:pt x="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1" name="Freeform 77"/>
              <p:cNvSpPr/>
              <p:nvPr/>
            </p:nvSpPr>
            <p:spPr bwMode="auto">
              <a:xfrm>
                <a:off x="5543550" y="4225925"/>
                <a:ext cx="347663" cy="190500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78" y="0"/>
                  </a:cxn>
                  <a:cxn ang="0">
                    <a:pos x="48" y="5"/>
                  </a:cxn>
                  <a:cxn ang="0">
                    <a:pos x="0" y="57"/>
                  </a:cxn>
                  <a:cxn ang="0">
                    <a:pos x="28" y="60"/>
                  </a:cxn>
                  <a:cxn ang="0">
                    <a:pos x="64" y="52"/>
                  </a:cxn>
                  <a:cxn ang="0">
                    <a:pos x="107" y="8"/>
                  </a:cxn>
                  <a:cxn ang="0">
                    <a:pos x="110" y="2"/>
                  </a:cxn>
                  <a:cxn ang="0">
                    <a:pos x="80" y="0"/>
                  </a:cxn>
                </a:cxnLst>
                <a:rect l="0" t="0" r="r" b="b"/>
                <a:pathLst>
                  <a:path w="110" h="60">
                    <a:moveTo>
                      <a:pt x="80" y="0"/>
                    </a:moveTo>
                    <a:cubicBezTo>
                      <a:pt x="79" y="0"/>
                      <a:pt x="79" y="0"/>
                      <a:pt x="78" y="0"/>
                    </a:cubicBezTo>
                    <a:cubicBezTo>
                      <a:pt x="67" y="0"/>
                      <a:pt x="56" y="2"/>
                      <a:pt x="48" y="5"/>
                    </a:cubicBezTo>
                    <a:cubicBezTo>
                      <a:pt x="17" y="17"/>
                      <a:pt x="0" y="57"/>
                      <a:pt x="0" y="57"/>
                    </a:cubicBezTo>
                    <a:cubicBezTo>
                      <a:pt x="0" y="57"/>
                      <a:pt x="12" y="60"/>
                      <a:pt x="28" y="60"/>
                    </a:cubicBezTo>
                    <a:cubicBezTo>
                      <a:pt x="39" y="60"/>
                      <a:pt x="52" y="58"/>
                      <a:pt x="64" y="52"/>
                    </a:cubicBezTo>
                    <a:cubicBezTo>
                      <a:pt x="88" y="37"/>
                      <a:pt x="102" y="17"/>
                      <a:pt x="107" y="8"/>
                    </a:cubicBezTo>
                    <a:cubicBezTo>
                      <a:pt x="109" y="4"/>
                      <a:pt x="110" y="2"/>
                      <a:pt x="110" y="2"/>
                    </a:cubicBezTo>
                    <a:cubicBezTo>
                      <a:pt x="110" y="2"/>
                      <a:pt x="96" y="0"/>
                      <a:pt x="8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2" name="Freeform 78"/>
              <p:cNvSpPr/>
              <p:nvPr/>
            </p:nvSpPr>
            <p:spPr bwMode="auto">
              <a:xfrm>
                <a:off x="5514975" y="3798888"/>
                <a:ext cx="195263" cy="365125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2" y="69"/>
                  </a:cxn>
                  <a:cxn ang="0">
                    <a:pos x="33" y="97"/>
                  </a:cxn>
                  <a:cxn ang="0">
                    <a:pos x="53" y="115"/>
                  </a:cxn>
                  <a:cxn ang="0">
                    <a:pos x="55" y="107"/>
                  </a:cxn>
                  <a:cxn ang="0">
                    <a:pos x="56" y="48"/>
                  </a:cxn>
                  <a:cxn ang="0">
                    <a:pos x="16" y="0"/>
                  </a:cxn>
                </a:cxnLst>
                <a:rect l="0" t="0" r="r" b="b"/>
                <a:pathLst>
                  <a:path w="62" h="115">
                    <a:moveTo>
                      <a:pt x="16" y="0"/>
                    </a:moveTo>
                    <a:cubicBezTo>
                      <a:pt x="16" y="0"/>
                      <a:pt x="0" y="39"/>
                      <a:pt x="12" y="69"/>
                    </a:cubicBezTo>
                    <a:cubicBezTo>
                      <a:pt x="16" y="78"/>
                      <a:pt x="25" y="89"/>
                      <a:pt x="33" y="97"/>
                    </a:cubicBezTo>
                    <a:cubicBezTo>
                      <a:pt x="43" y="107"/>
                      <a:pt x="53" y="115"/>
                      <a:pt x="53" y="115"/>
                    </a:cubicBezTo>
                    <a:cubicBezTo>
                      <a:pt x="53" y="115"/>
                      <a:pt x="54" y="112"/>
                      <a:pt x="55" y="107"/>
                    </a:cubicBezTo>
                    <a:cubicBezTo>
                      <a:pt x="58" y="96"/>
                      <a:pt x="62" y="75"/>
                      <a:pt x="56" y="48"/>
                    </a:cubicBezTo>
                    <a:cubicBezTo>
                      <a:pt x="49" y="18"/>
                      <a:pt x="16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3" name="Freeform 79"/>
              <p:cNvSpPr/>
              <p:nvPr/>
            </p:nvSpPr>
            <p:spPr bwMode="auto">
              <a:xfrm>
                <a:off x="5283200" y="4119563"/>
                <a:ext cx="365125" cy="163512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55" y="1"/>
                  </a:cxn>
                  <a:cxn ang="0">
                    <a:pos x="0" y="43"/>
                  </a:cxn>
                  <a:cxn ang="0">
                    <a:pos x="41" y="52"/>
                  </a:cxn>
                  <a:cxn ang="0">
                    <a:pos x="62" y="49"/>
                  </a:cxn>
                  <a:cxn ang="0">
                    <a:pos x="111" y="15"/>
                  </a:cxn>
                  <a:cxn ang="0">
                    <a:pos x="115" y="9"/>
                  </a:cxn>
                  <a:cxn ang="0">
                    <a:pos x="85" y="2"/>
                  </a:cxn>
                  <a:cxn ang="0">
                    <a:pos x="66" y="0"/>
                  </a:cxn>
                </a:cxnLst>
                <a:rect l="0" t="0" r="r" b="b"/>
                <a:pathLst>
                  <a:path w="115" h="52">
                    <a:moveTo>
                      <a:pt x="66" y="0"/>
                    </a:moveTo>
                    <a:cubicBezTo>
                      <a:pt x="62" y="0"/>
                      <a:pt x="58" y="0"/>
                      <a:pt x="55" y="1"/>
                    </a:cubicBezTo>
                    <a:cubicBezTo>
                      <a:pt x="23" y="8"/>
                      <a:pt x="0" y="43"/>
                      <a:pt x="0" y="43"/>
                    </a:cubicBezTo>
                    <a:cubicBezTo>
                      <a:pt x="0" y="43"/>
                      <a:pt x="19" y="52"/>
                      <a:pt x="41" y="52"/>
                    </a:cubicBezTo>
                    <a:cubicBezTo>
                      <a:pt x="48" y="52"/>
                      <a:pt x="55" y="51"/>
                      <a:pt x="62" y="49"/>
                    </a:cubicBezTo>
                    <a:cubicBezTo>
                      <a:pt x="88" y="39"/>
                      <a:pt x="104" y="23"/>
                      <a:pt x="111" y="15"/>
                    </a:cubicBezTo>
                    <a:cubicBezTo>
                      <a:pt x="114" y="11"/>
                      <a:pt x="115" y="9"/>
                      <a:pt x="115" y="9"/>
                    </a:cubicBezTo>
                    <a:cubicBezTo>
                      <a:pt x="115" y="9"/>
                      <a:pt x="101" y="4"/>
                      <a:pt x="85" y="2"/>
                    </a:cubicBezTo>
                    <a:cubicBezTo>
                      <a:pt x="79" y="1"/>
                      <a:pt x="72" y="0"/>
                      <a:pt x="6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4" name="Freeform 80"/>
              <p:cNvSpPr/>
              <p:nvPr/>
            </p:nvSpPr>
            <p:spPr bwMode="auto">
              <a:xfrm>
                <a:off x="5334000" y="3668713"/>
                <a:ext cx="168275" cy="3714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6" y="66"/>
                  </a:cxn>
                  <a:cxn ang="0">
                    <a:pos x="20" y="95"/>
                  </a:cxn>
                  <a:cxn ang="0">
                    <a:pos x="38" y="117"/>
                  </a:cxn>
                  <a:cxn ang="0">
                    <a:pos x="42" y="110"/>
                  </a:cxn>
                  <a:cxn ang="0">
                    <a:pos x="52" y="54"/>
                  </a:cxn>
                  <a:cxn ang="0">
                    <a:pos x="22" y="0"/>
                  </a:cxn>
                </a:cxnLst>
                <a:rect l="0" t="0" r="r" b="b"/>
                <a:pathLst>
                  <a:path w="53" h="117">
                    <a:moveTo>
                      <a:pt x="22" y="0"/>
                    </a:moveTo>
                    <a:cubicBezTo>
                      <a:pt x="22" y="0"/>
                      <a:pt x="0" y="35"/>
                      <a:pt x="6" y="66"/>
                    </a:cubicBezTo>
                    <a:cubicBezTo>
                      <a:pt x="8" y="75"/>
                      <a:pt x="14" y="86"/>
                      <a:pt x="20" y="95"/>
                    </a:cubicBezTo>
                    <a:cubicBezTo>
                      <a:pt x="29" y="107"/>
                      <a:pt x="38" y="117"/>
                      <a:pt x="38" y="117"/>
                    </a:cubicBezTo>
                    <a:cubicBezTo>
                      <a:pt x="38" y="117"/>
                      <a:pt x="39" y="114"/>
                      <a:pt x="42" y="110"/>
                    </a:cubicBezTo>
                    <a:cubicBezTo>
                      <a:pt x="46" y="100"/>
                      <a:pt x="53" y="80"/>
                      <a:pt x="52" y="54"/>
                    </a:cubicBezTo>
                    <a:cubicBezTo>
                      <a:pt x="51" y="23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5" name="Freeform 81"/>
              <p:cNvSpPr/>
              <p:nvPr/>
            </p:nvSpPr>
            <p:spPr bwMode="auto">
              <a:xfrm>
                <a:off x="5053013" y="3963988"/>
                <a:ext cx="373063" cy="152400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60" y="0"/>
                  </a:cxn>
                  <a:cxn ang="0">
                    <a:pos x="0" y="31"/>
                  </a:cxn>
                  <a:cxn ang="0">
                    <a:pos x="49" y="48"/>
                  </a:cxn>
                  <a:cxn ang="0">
                    <a:pos x="60" y="47"/>
                  </a:cxn>
                  <a:cxn ang="0">
                    <a:pos x="113" y="22"/>
                  </a:cxn>
                  <a:cxn ang="0">
                    <a:pos x="118" y="18"/>
                  </a:cxn>
                  <a:cxn ang="0">
                    <a:pos x="93" y="7"/>
                  </a:cxn>
                  <a:cxn ang="0">
                    <a:pos x="62" y="0"/>
                  </a:cxn>
                </a:cxnLst>
                <a:rect l="0" t="0" r="r" b="b"/>
                <a:pathLst>
                  <a:path w="118" h="48">
                    <a:moveTo>
                      <a:pt x="62" y="0"/>
                    </a:moveTo>
                    <a:cubicBezTo>
                      <a:pt x="61" y="0"/>
                      <a:pt x="61" y="0"/>
                      <a:pt x="60" y="0"/>
                    </a:cubicBezTo>
                    <a:cubicBezTo>
                      <a:pt x="29" y="1"/>
                      <a:pt x="0" y="31"/>
                      <a:pt x="0" y="31"/>
                    </a:cubicBezTo>
                    <a:cubicBezTo>
                      <a:pt x="0" y="31"/>
                      <a:pt x="23" y="48"/>
                      <a:pt x="49" y="48"/>
                    </a:cubicBezTo>
                    <a:cubicBezTo>
                      <a:pt x="53" y="48"/>
                      <a:pt x="56" y="48"/>
                      <a:pt x="60" y="47"/>
                    </a:cubicBezTo>
                    <a:cubicBezTo>
                      <a:pt x="87" y="42"/>
                      <a:pt x="105" y="29"/>
                      <a:pt x="113" y="22"/>
                    </a:cubicBezTo>
                    <a:cubicBezTo>
                      <a:pt x="116" y="19"/>
                      <a:pt x="118" y="18"/>
                      <a:pt x="118" y="18"/>
                    </a:cubicBezTo>
                    <a:cubicBezTo>
                      <a:pt x="118" y="18"/>
                      <a:pt x="107" y="12"/>
                      <a:pt x="93" y="7"/>
                    </a:cubicBezTo>
                    <a:cubicBezTo>
                      <a:pt x="83" y="3"/>
                      <a:pt x="71" y="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6" name="Freeform 82"/>
              <p:cNvSpPr/>
              <p:nvPr/>
            </p:nvSpPr>
            <p:spPr bwMode="auto">
              <a:xfrm>
                <a:off x="5180013" y="3511550"/>
                <a:ext cx="160338" cy="36671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1" y="61"/>
                  </a:cxn>
                  <a:cxn ang="0">
                    <a:pos x="10" y="92"/>
                  </a:cxn>
                  <a:cxn ang="0">
                    <a:pos x="23" y="116"/>
                  </a:cxn>
                  <a:cxn ang="0">
                    <a:pos x="28" y="110"/>
                  </a:cxn>
                  <a:cxn ang="0">
                    <a:pos x="47" y="57"/>
                  </a:cxn>
                  <a:cxn ang="0">
                    <a:pos x="27" y="0"/>
                  </a:cxn>
                </a:cxnLst>
                <a:rect l="0" t="0" r="r" b="b"/>
                <a:pathLst>
                  <a:path w="51" h="116">
                    <a:moveTo>
                      <a:pt x="27" y="0"/>
                    </a:moveTo>
                    <a:cubicBezTo>
                      <a:pt x="27" y="0"/>
                      <a:pt x="0" y="31"/>
                      <a:pt x="1" y="61"/>
                    </a:cubicBezTo>
                    <a:cubicBezTo>
                      <a:pt x="2" y="71"/>
                      <a:pt x="6" y="82"/>
                      <a:pt x="10" y="92"/>
                    </a:cubicBezTo>
                    <a:cubicBezTo>
                      <a:pt x="16" y="106"/>
                      <a:pt x="23" y="116"/>
                      <a:pt x="23" y="116"/>
                    </a:cubicBezTo>
                    <a:cubicBezTo>
                      <a:pt x="23" y="116"/>
                      <a:pt x="25" y="114"/>
                      <a:pt x="28" y="110"/>
                    </a:cubicBezTo>
                    <a:cubicBezTo>
                      <a:pt x="34" y="101"/>
                      <a:pt x="44" y="83"/>
                      <a:pt x="47" y="57"/>
                    </a:cubicBezTo>
                    <a:cubicBezTo>
                      <a:pt x="51" y="28"/>
                      <a:pt x="27" y="0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83"/>
              <p:cNvSpPr/>
              <p:nvPr/>
            </p:nvSpPr>
            <p:spPr bwMode="auto">
              <a:xfrm>
                <a:off x="4860925" y="3767138"/>
                <a:ext cx="366713" cy="14605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0"/>
                  </a:cxn>
                  <a:cxn ang="0">
                    <a:pos x="54" y="46"/>
                  </a:cxn>
                  <a:cxn ang="0">
                    <a:pos x="55" y="46"/>
                  </a:cxn>
                  <a:cxn ang="0">
                    <a:pos x="111" y="31"/>
                  </a:cxn>
                  <a:cxn ang="0">
                    <a:pos x="116" y="28"/>
                  </a:cxn>
                  <a:cxn ang="0">
                    <a:pos x="94" y="13"/>
                  </a:cxn>
                  <a:cxn ang="0">
                    <a:pos x="64" y="0"/>
                  </a:cxn>
                  <a:cxn ang="0">
                    <a:pos x="56" y="0"/>
                  </a:cxn>
                </a:cxnLst>
                <a:rect l="0" t="0" r="r" b="b"/>
                <a:pathLst>
                  <a:path w="116" h="46">
                    <a:moveTo>
                      <a:pt x="56" y="0"/>
                    </a:moveTo>
                    <a:cubicBezTo>
                      <a:pt x="28" y="0"/>
                      <a:pt x="0" y="20"/>
                      <a:pt x="0" y="20"/>
                    </a:cubicBezTo>
                    <a:cubicBezTo>
                      <a:pt x="0" y="20"/>
                      <a:pt x="25" y="46"/>
                      <a:pt x="54" y="46"/>
                    </a:cubicBezTo>
                    <a:cubicBezTo>
                      <a:pt x="54" y="46"/>
                      <a:pt x="55" y="46"/>
                      <a:pt x="55" y="46"/>
                    </a:cubicBezTo>
                    <a:cubicBezTo>
                      <a:pt x="82" y="45"/>
                      <a:pt x="103" y="36"/>
                      <a:pt x="111" y="31"/>
                    </a:cubicBezTo>
                    <a:cubicBezTo>
                      <a:pt x="114" y="29"/>
                      <a:pt x="116" y="28"/>
                      <a:pt x="116" y="28"/>
                    </a:cubicBezTo>
                    <a:cubicBezTo>
                      <a:pt x="116" y="28"/>
                      <a:pt x="107" y="20"/>
                      <a:pt x="94" y="13"/>
                    </a:cubicBezTo>
                    <a:cubicBezTo>
                      <a:pt x="85" y="7"/>
                      <a:pt x="73" y="2"/>
                      <a:pt x="64" y="0"/>
                    </a:cubicBezTo>
                    <a:cubicBezTo>
                      <a:pt x="61" y="0"/>
                      <a:pt x="59" y="0"/>
                      <a:pt x="5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84"/>
              <p:cNvSpPr/>
              <p:nvPr/>
            </p:nvSpPr>
            <p:spPr bwMode="auto">
              <a:xfrm>
                <a:off x="5040313" y="3333750"/>
                <a:ext cx="174625" cy="350837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1" y="55"/>
                  </a:cxn>
                  <a:cxn ang="0">
                    <a:pos x="5" y="88"/>
                  </a:cxn>
                  <a:cxn ang="0">
                    <a:pos x="13" y="111"/>
                  </a:cxn>
                  <a:cxn ang="0">
                    <a:pos x="18" y="106"/>
                  </a:cxn>
                  <a:cxn ang="0">
                    <a:pos x="47" y="59"/>
                  </a:cxn>
                  <a:cxn ang="0">
                    <a:pos x="37" y="0"/>
                  </a:cxn>
                </a:cxnLst>
                <a:rect l="0" t="0" r="r" b="b"/>
                <a:pathLst>
                  <a:path w="55" h="111">
                    <a:moveTo>
                      <a:pt x="37" y="0"/>
                    </a:moveTo>
                    <a:cubicBezTo>
                      <a:pt x="37" y="0"/>
                      <a:pt x="6" y="25"/>
                      <a:pt x="1" y="55"/>
                    </a:cubicBezTo>
                    <a:cubicBezTo>
                      <a:pt x="0" y="65"/>
                      <a:pt x="2" y="77"/>
                      <a:pt x="5" y="88"/>
                    </a:cubicBezTo>
                    <a:cubicBezTo>
                      <a:pt x="9" y="101"/>
                      <a:pt x="13" y="111"/>
                      <a:pt x="13" y="111"/>
                    </a:cubicBezTo>
                    <a:cubicBezTo>
                      <a:pt x="13" y="111"/>
                      <a:pt x="15" y="110"/>
                      <a:pt x="18" y="106"/>
                    </a:cubicBezTo>
                    <a:cubicBezTo>
                      <a:pt x="26" y="99"/>
                      <a:pt x="39" y="83"/>
                      <a:pt x="47" y="59"/>
                    </a:cubicBezTo>
                    <a:cubicBezTo>
                      <a:pt x="55" y="31"/>
                      <a:pt x="37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85"/>
              <p:cNvSpPr/>
              <p:nvPr/>
            </p:nvSpPr>
            <p:spPr bwMode="auto">
              <a:xfrm>
                <a:off x="4711700" y="3538538"/>
                <a:ext cx="350838" cy="146050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0" y="10"/>
                  </a:cxn>
                  <a:cxn ang="0">
                    <a:pos x="49" y="45"/>
                  </a:cxn>
                  <a:cxn ang="0">
                    <a:pos x="67" y="46"/>
                  </a:cxn>
                  <a:cxn ang="0">
                    <a:pos x="105" y="40"/>
                  </a:cxn>
                  <a:cxn ang="0">
                    <a:pos x="111" y="38"/>
                  </a:cxn>
                  <a:cxn ang="0">
                    <a:pos x="91" y="19"/>
                  </a:cxn>
                  <a:cxn ang="0">
                    <a:pos x="65" y="2"/>
                  </a:cxn>
                  <a:cxn ang="0">
                    <a:pos x="46" y="0"/>
                  </a:cxn>
                </a:cxnLst>
                <a:rect l="0" t="0" r="r" b="b"/>
                <a:pathLst>
                  <a:path w="111" h="46">
                    <a:moveTo>
                      <a:pt x="46" y="0"/>
                    </a:moveTo>
                    <a:cubicBezTo>
                      <a:pt x="23" y="0"/>
                      <a:pt x="0" y="10"/>
                      <a:pt x="0" y="10"/>
                    </a:cubicBezTo>
                    <a:cubicBezTo>
                      <a:pt x="0" y="10"/>
                      <a:pt x="20" y="40"/>
                      <a:pt x="49" y="45"/>
                    </a:cubicBezTo>
                    <a:cubicBezTo>
                      <a:pt x="55" y="46"/>
                      <a:pt x="61" y="46"/>
                      <a:pt x="67" y="46"/>
                    </a:cubicBezTo>
                    <a:cubicBezTo>
                      <a:pt x="84" y="46"/>
                      <a:pt x="98" y="42"/>
                      <a:pt x="105" y="40"/>
                    </a:cubicBezTo>
                    <a:cubicBezTo>
                      <a:pt x="109" y="39"/>
                      <a:pt x="111" y="38"/>
                      <a:pt x="111" y="38"/>
                    </a:cubicBezTo>
                    <a:cubicBezTo>
                      <a:pt x="111" y="38"/>
                      <a:pt x="102" y="28"/>
                      <a:pt x="91" y="19"/>
                    </a:cubicBezTo>
                    <a:cubicBezTo>
                      <a:pt x="83" y="12"/>
                      <a:pt x="74" y="5"/>
                      <a:pt x="65" y="2"/>
                    </a:cubicBezTo>
                    <a:cubicBezTo>
                      <a:pt x="59" y="0"/>
                      <a:pt x="52" y="0"/>
                      <a:pt x="4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86"/>
              <p:cNvSpPr/>
              <p:nvPr/>
            </p:nvSpPr>
            <p:spPr bwMode="auto">
              <a:xfrm>
                <a:off x="4932363" y="3140075"/>
                <a:ext cx="190500" cy="327025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" y="47"/>
                  </a:cxn>
                  <a:cxn ang="0">
                    <a:pos x="2" y="83"/>
                  </a:cxn>
                  <a:cxn ang="0">
                    <a:pos x="5" y="103"/>
                  </a:cxn>
                  <a:cxn ang="0">
                    <a:pos x="10" y="100"/>
                  </a:cxn>
                  <a:cxn ang="0">
                    <a:pos x="46" y="58"/>
                  </a:cxn>
                  <a:cxn ang="0">
                    <a:pos x="47" y="0"/>
                  </a:cxn>
                </a:cxnLst>
                <a:rect l="0" t="0" r="r" b="b"/>
                <a:pathLst>
                  <a:path w="60" h="103">
                    <a:moveTo>
                      <a:pt x="47" y="0"/>
                    </a:moveTo>
                    <a:cubicBezTo>
                      <a:pt x="47" y="0"/>
                      <a:pt x="13" y="19"/>
                      <a:pt x="3" y="47"/>
                    </a:cubicBezTo>
                    <a:cubicBezTo>
                      <a:pt x="0" y="57"/>
                      <a:pt x="1" y="71"/>
                      <a:pt x="2" y="83"/>
                    </a:cubicBezTo>
                    <a:cubicBezTo>
                      <a:pt x="3" y="94"/>
                      <a:pt x="5" y="103"/>
                      <a:pt x="5" y="103"/>
                    </a:cubicBezTo>
                    <a:cubicBezTo>
                      <a:pt x="5" y="103"/>
                      <a:pt x="7" y="102"/>
                      <a:pt x="10" y="100"/>
                    </a:cubicBezTo>
                    <a:cubicBezTo>
                      <a:pt x="18" y="95"/>
                      <a:pt x="35" y="81"/>
                      <a:pt x="46" y="58"/>
                    </a:cubicBezTo>
                    <a:cubicBezTo>
                      <a:pt x="60" y="33"/>
                      <a:pt x="47" y="0"/>
                      <a:pt x="4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87"/>
              <p:cNvSpPr/>
              <p:nvPr/>
            </p:nvSpPr>
            <p:spPr bwMode="auto">
              <a:xfrm>
                <a:off x="4613275" y="3282950"/>
                <a:ext cx="319088" cy="16192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4"/>
                  </a:cxn>
                  <a:cxn ang="0">
                    <a:pos x="40" y="45"/>
                  </a:cxn>
                  <a:cxn ang="0">
                    <a:pos x="78" y="51"/>
                  </a:cxn>
                  <a:cxn ang="0">
                    <a:pos x="95" y="50"/>
                  </a:cxn>
                  <a:cxn ang="0">
                    <a:pos x="101" y="49"/>
                  </a:cxn>
                  <a:cxn ang="0">
                    <a:pos x="85" y="27"/>
                  </a:cxn>
                  <a:cxn ang="0">
                    <a:pos x="63" y="7"/>
                  </a:cxn>
                  <a:cxn ang="0">
                    <a:pos x="30" y="0"/>
                  </a:cxn>
                </a:cxnLst>
                <a:rect l="0" t="0" r="r" b="b"/>
                <a:pathLst>
                  <a:path w="101" h="51">
                    <a:moveTo>
                      <a:pt x="30" y="0"/>
                    </a:moveTo>
                    <a:cubicBezTo>
                      <a:pt x="13" y="0"/>
                      <a:pt x="0" y="4"/>
                      <a:pt x="0" y="4"/>
                    </a:cubicBezTo>
                    <a:cubicBezTo>
                      <a:pt x="0" y="4"/>
                      <a:pt x="13" y="36"/>
                      <a:pt x="40" y="45"/>
                    </a:cubicBezTo>
                    <a:cubicBezTo>
                      <a:pt x="55" y="50"/>
                      <a:pt x="68" y="51"/>
                      <a:pt x="78" y="51"/>
                    </a:cubicBezTo>
                    <a:cubicBezTo>
                      <a:pt x="85" y="51"/>
                      <a:pt x="91" y="51"/>
                      <a:pt x="95" y="50"/>
                    </a:cubicBezTo>
                    <a:cubicBezTo>
                      <a:pt x="99" y="50"/>
                      <a:pt x="101" y="49"/>
                      <a:pt x="101" y="49"/>
                    </a:cubicBezTo>
                    <a:cubicBezTo>
                      <a:pt x="101" y="49"/>
                      <a:pt x="95" y="38"/>
                      <a:pt x="85" y="27"/>
                    </a:cubicBezTo>
                    <a:cubicBezTo>
                      <a:pt x="79" y="19"/>
                      <a:pt x="71" y="11"/>
                      <a:pt x="63" y="7"/>
                    </a:cubicBezTo>
                    <a:cubicBezTo>
                      <a:pt x="53" y="2"/>
                      <a:pt x="41" y="0"/>
                      <a:pt x="3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88"/>
              <p:cNvSpPr/>
              <p:nvPr/>
            </p:nvSpPr>
            <p:spPr bwMode="auto">
              <a:xfrm>
                <a:off x="4854575" y="2936875"/>
                <a:ext cx="207963" cy="295275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9" y="38"/>
                  </a:cxn>
                  <a:cxn ang="0">
                    <a:pos x="1" y="72"/>
                  </a:cxn>
                  <a:cxn ang="0">
                    <a:pos x="1" y="93"/>
                  </a:cxn>
                  <a:cxn ang="0">
                    <a:pos x="6" y="90"/>
                  </a:cxn>
                  <a:cxn ang="0">
                    <a:pos x="48" y="56"/>
                  </a:cxn>
                  <a:cxn ang="0">
                    <a:pos x="59" y="0"/>
                  </a:cxn>
                </a:cxnLst>
                <a:rect l="0" t="0" r="r" b="b"/>
                <a:pathLst>
                  <a:path w="66" h="93">
                    <a:moveTo>
                      <a:pt x="59" y="0"/>
                    </a:moveTo>
                    <a:cubicBezTo>
                      <a:pt x="59" y="0"/>
                      <a:pt x="23" y="12"/>
                      <a:pt x="9" y="38"/>
                    </a:cubicBezTo>
                    <a:cubicBezTo>
                      <a:pt x="4" y="47"/>
                      <a:pt x="2" y="60"/>
                      <a:pt x="1" y="72"/>
                    </a:cubicBezTo>
                    <a:cubicBezTo>
                      <a:pt x="0" y="83"/>
                      <a:pt x="1" y="93"/>
                      <a:pt x="1" y="93"/>
                    </a:cubicBezTo>
                    <a:cubicBezTo>
                      <a:pt x="1" y="93"/>
                      <a:pt x="3" y="92"/>
                      <a:pt x="6" y="90"/>
                    </a:cubicBezTo>
                    <a:cubicBezTo>
                      <a:pt x="15" y="86"/>
                      <a:pt x="33" y="76"/>
                      <a:pt x="48" y="56"/>
                    </a:cubicBezTo>
                    <a:cubicBezTo>
                      <a:pt x="66" y="34"/>
                      <a:pt x="59" y="0"/>
                      <a:pt x="5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89"/>
              <p:cNvSpPr/>
              <p:nvPr/>
            </p:nvSpPr>
            <p:spPr bwMode="auto">
              <a:xfrm>
                <a:off x="4559300" y="3006725"/>
                <a:ext cx="288925" cy="1936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0"/>
                  </a:cxn>
                  <a:cxn ang="0">
                    <a:pos x="33" y="47"/>
                  </a:cxn>
                  <a:cxn ang="0">
                    <a:pos x="86" y="61"/>
                  </a:cxn>
                  <a:cxn ang="0">
                    <a:pos x="86" y="61"/>
                  </a:cxn>
                  <a:cxn ang="0">
                    <a:pos x="91" y="61"/>
                  </a:cxn>
                  <a:cxn ang="0">
                    <a:pos x="80" y="38"/>
                  </a:cxn>
                  <a:cxn ang="0">
                    <a:pos x="61" y="14"/>
                  </a:cxn>
                  <a:cxn ang="0">
                    <a:pos x="9" y="0"/>
                  </a:cxn>
                </a:cxnLst>
                <a:rect l="0" t="0" r="r" b="b"/>
                <a:pathLst>
                  <a:path w="91" h="61">
                    <a:moveTo>
                      <a:pt x="9" y="0"/>
                    </a:moveTo>
                    <a:cubicBezTo>
                      <a:pt x="4" y="0"/>
                      <a:pt x="0" y="0"/>
                      <a:pt x="0" y="0"/>
                    </a:cubicBezTo>
                    <a:cubicBezTo>
                      <a:pt x="0" y="0"/>
                      <a:pt x="8" y="33"/>
                      <a:pt x="33" y="47"/>
                    </a:cubicBezTo>
                    <a:cubicBezTo>
                      <a:pt x="55" y="59"/>
                      <a:pt x="76" y="61"/>
                      <a:pt x="86" y="61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9" y="61"/>
                      <a:pt x="91" y="61"/>
                      <a:pt x="91" y="61"/>
                    </a:cubicBezTo>
                    <a:cubicBezTo>
                      <a:pt x="91" y="61"/>
                      <a:pt x="87" y="50"/>
                      <a:pt x="80" y="38"/>
                    </a:cubicBezTo>
                    <a:cubicBezTo>
                      <a:pt x="75" y="29"/>
                      <a:pt x="68" y="19"/>
                      <a:pt x="61" y="14"/>
                    </a:cubicBezTo>
                    <a:cubicBezTo>
                      <a:pt x="45" y="1"/>
                      <a:pt x="22" y="0"/>
                      <a:pt x="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90"/>
              <p:cNvSpPr/>
              <p:nvPr/>
            </p:nvSpPr>
            <p:spPr bwMode="auto">
              <a:xfrm>
                <a:off x="4806950" y="2732088"/>
                <a:ext cx="230188" cy="249237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18" y="27"/>
                  </a:cxn>
                  <a:cxn ang="0">
                    <a:pos x="3" y="62"/>
                  </a:cxn>
                  <a:cxn ang="0">
                    <a:pos x="0" y="79"/>
                  </a:cxn>
                  <a:cxn ang="0">
                    <a:pos x="5" y="78"/>
                  </a:cxn>
                  <a:cxn ang="0">
                    <a:pos x="52" y="52"/>
                  </a:cxn>
                  <a:cxn ang="0">
                    <a:pos x="72" y="0"/>
                  </a:cxn>
                </a:cxnLst>
                <a:rect l="0" t="0" r="r" b="b"/>
                <a:pathLst>
                  <a:path w="73" h="79">
                    <a:moveTo>
                      <a:pt x="72" y="0"/>
                    </a:moveTo>
                    <a:cubicBezTo>
                      <a:pt x="72" y="0"/>
                      <a:pt x="35" y="5"/>
                      <a:pt x="18" y="27"/>
                    </a:cubicBezTo>
                    <a:cubicBezTo>
                      <a:pt x="11" y="36"/>
                      <a:pt x="6" y="51"/>
                      <a:pt x="3" y="62"/>
                    </a:cubicBezTo>
                    <a:cubicBezTo>
                      <a:pt x="1" y="72"/>
                      <a:pt x="0" y="79"/>
                      <a:pt x="0" y="79"/>
                    </a:cubicBezTo>
                    <a:cubicBezTo>
                      <a:pt x="0" y="79"/>
                      <a:pt x="2" y="78"/>
                      <a:pt x="5" y="78"/>
                    </a:cubicBezTo>
                    <a:cubicBezTo>
                      <a:pt x="14" y="76"/>
                      <a:pt x="34" y="69"/>
                      <a:pt x="52" y="52"/>
                    </a:cubicBezTo>
                    <a:cubicBezTo>
                      <a:pt x="73" y="33"/>
                      <a:pt x="72" y="0"/>
                      <a:pt x="7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5" name="Freeform 91"/>
              <p:cNvSpPr/>
              <p:nvPr/>
            </p:nvSpPr>
            <p:spPr bwMode="auto">
              <a:xfrm>
                <a:off x="4559300" y="2716213"/>
                <a:ext cx="244475" cy="233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50"/>
                  </a:cxn>
                  <a:cxn ang="0">
                    <a:pos x="72" y="73"/>
                  </a:cxn>
                  <a:cxn ang="0">
                    <a:pos x="77" y="74"/>
                  </a:cxn>
                  <a:cxn ang="0">
                    <a:pos x="70" y="49"/>
                  </a:cxn>
                  <a:cxn ang="0">
                    <a:pos x="57" y="24"/>
                  </a:cxn>
                  <a:cxn ang="0">
                    <a:pos x="0" y="0"/>
                  </a:cxn>
                </a:cxnLst>
                <a:rect l="0" t="0" r="r" b="b"/>
                <a:pathLst>
                  <a:path w="77" h="74">
                    <a:moveTo>
                      <a:pt x="0" y="0"/>
                    </a:moveTo>
                    <a:cubicBezTo>
                      <a:pt x="0" y="0"/>
                      <a:pt x="2" y="33"/>
                      <a:pt x="23" y="50"/>
                    </a:cubicBezTo>
                    <a:cubicBezTo>
                      <a:pt x="43" y="66"/>
                      <a:pt x="62" y="71"/>
                      <a:pt x="72" y="73"/>
                    </a:cubicBezTo>
                    <a:cubicBezTo>
                      <a:pt x="75" y="74"/>
                      <a:pt x="77" y="74"/>
                      <a:pt x="77" y="74"/>
                    </a:cubicBezTo>
                    <a:cubicBezTo>
                      <a:pt x="77" y="74"/>
                      <a:pt x="75" y="62"/>
                      <a:pt x="70" y="49"/>
                    </a:cubicBezTo>
                    <a:cubicBezTo>
                      <a:pt x="67" y="40"/>
                      <a:pt x="62" y="30"/>
                      <a:pt x="57" y="24"/>
                    </a:cubicBezTo>
                    <a:cubicBezTo>
                      <a:pt x="38" y="2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6" name="Freeform 92"/>
              <p:cNvSpPr/>
              <p:nvPr/>
            </p:nvSpPr>
            <p:spPr bwMode="auto">
              <a:xfrm>
                <a:off x="4803775" y="2516188"/>
                <a:ext cx="261938" cy="206375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25" y="18"/>
                  </a:cxn>
                  <a:cxn ang="0">
                    <a:pos x="6" y="49"/>
                  </a:cxn>
                  <a:cxn ang="0">
                    <a:pos x="0" y="65"/>
                  </a:cxn>
                  <a:cxn ang="0">
                    <a:pos x="1" y="65"/>
                  </a:cxn>
                  <a:cxn ang="0">
                    <a:pos x="4" y="65"/>
                  </a:cxn>
                  <a:cxn ang="0">
                    <a:pos x="55" y="48"/>
                  </a:cxn>
                  <a:cxn ang="0">
                    <a:pos x="83" y="0"/>
                  </a:cxn>
                  <a:cxn ang="0">
                    <a:pos x="81" y="0"/>
                  </a:cxn>
                </a:cxnLst>
                <a:rect l="0" t="0" r="r" b="b"/>
                <a:pathLst>
                  <a:path w="83" h="65">
                    <a:moveTo>
                      <a:pt x="81" y="0"/>
                    </a:moveTo>
                    <a:cubicBezTo>
                      <a:pt x="74" y="0"/>
                      <a:pt x="43" y="1"/>
                      <a:pt x="25" y="18"/>
                    </a:cubicBezTo>
                    <a:cubicBezTo>
                      <a:pt x="17" y="25"/>
                      <a:pt x="10" y="38"/>
                      <a:pt x="6" y="49"/>
                    </a:cubicBezTo>
                    <a:cubicBezTo>
                      <a:pt x="2" y="58"/>
                      <a:pt x="0" y="65"/>
                      <a:pt x="0" y="65"/>
                    </a:cubicBezTo>
                    <a:cubicBezTo>
                      <a:pt x="0" y="65"/>
                      <a:pt x="0" y="65"/>
                      <a:pt x="1" y="65"/>
                    </a:cubicBezTo>
                    <a:cubicBezTo>
                      <a:pt x="1" y="65"/>
                      <a:pt x="3" y="65"/>
                      <a:pt x="4" y="65"/>
                    </a:cubicBezTo>
                    <a:cubicBezTo>
                      <a:pt x="13" y="64"/>
                      <a:pt x="33" y="61"/>
                      <a:pt x="55" y="48"/>
                    </a:cubicBezTo>
                    <a:cubicBezTo>
                      <a:pt x="77" y="33"/>
                      <a:pt x="83" y="0"/>
                      <a:pt x="83" y="0"/>
                    </a:cubicBezTo>
                    <a:cubicBezTo>
                      <a:pt x="83" y="0"/>
                      <a:pt x="82" y="0"/>
                      <a:pt x="8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7" name="Freeform 93"/>
              <p:cNvSpPr/>
              <p:nvPr/>
            </p:nvSpPr>
            <p:spPr bwMode="auto">
              <a:xfrm>
                <a:off x="4597400" y="2420938"/>
                <a:ext cx="206375" cy="26987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7" y="53"/>
                  </a:cxn>
                  <a:cxn ang="0">
                    <a:pos x="61" y="83"/>
                  </a:cxn>
                  <a:cxn ang="0">
                    <a:pos x="65" y="85"/>
                  </a:cxn>
                  <a:cxn ang="0">
                    <a:pos x="63" y="63"/>
                  </a:cxn>
                  <a:cxn ang="0">
                    <a:pos x="54" y="33"/>
                  </a:cxn>
                  <a:cxn ang="0">
                    <a:pos x="4" y="0"/>
                  </a:cxn>
                </a:cxnLst>
                <a:rect l="0" t="0" r="r" b="b"/>
                <a:pathLst>
                  <a:path w="65" h="85">
                    <a:moveTo>
                      <a:pt x="4" y="0"/>
                    </a:moveTo>
                    <a:cubicBezTo>
                      <a:pt x="4" y="0"/>
                      <a:pt x="0" y="33"/>
                      <a:pt x="17" y="53"/>
                    </a:cubicBezTo>
                    <a:cubicBezTo>
                      <a:pt x="34" y="72"/>
                      <a:pt x="52" y="80"/>
                      <a:pt x="61" y="83"/>
                    </a:cubicBezTo>
                    <a:cubicBezTo>
                      <a:pt x="64" y="84"/>
                      <a:pt x="65" y="85"/>
                      <a:pt x="65" y="85"/>
                    </a:cubicBezTo>
                    <a:cubicBezTo>
                      <a:pt x="65" y="85"/>
                      <a:pt x="65" y="75"/>
                      <a:pt x="63" y="63"/>
                    </a:cubicBezTo>
                    <a:cubicBezTo>
                      <a:pt x="62" y="53"/>
                      <a:pt x="59" y="41"/>
                      <a:pt x="54" y="33"/>
                    </a:cubicBezTo>
                    <a:cubicBezTo>
                      <a:pt x="39" y="9"/>
                      <a:pt x="4" y="0"/>
                      <a:pt x="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8" name="Freeform 94"/>
              <p:cNvSpPr/>
              <p:nvPr/>
            </p:nvSpPr>
            <p:spPr bwMode="auto">
              <a:xfrm>
                <a:off x="4845050" y="2303463"/>
                <a:ext cx="287338" cy="161925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32" y="9"/>
                  </a:cxn>
                  <a:cxn ang="0">
                    <a:pos x="9" y="35"/>
                  </a:cxn>
                  <a:cxn ang="0">
                    <a:pos x="0" y="50"/>
                  </a:cxn>
                  <a:cxn ang="0">
                    <a:pos x="4" y="51"/>
                  </a:cxn>
                  <a:cxn ang="0">
                    <a:pos x="14" y="51"/>
                  </a:cxn>
                  <a:cxn ang="0">
                    <a:pos x="56" y="43"/>
                  </a:cxn>
                  <a:cxn ang="0">
                    <a:pos x="91" y="2"/>
                  </a:cxn>
                  <a:cxn ang="0">
                    <a:pos x="70" y="0"/>
                  </a:cxn>
                </a:cxnLst>
                <a:rect l="0" t="0" r="r" b="b"/>
                <a:pathLst>
                  <a:path w="91" h="51">
                    <a:moveTo>
                      <a:pt x="70" y="0"/>
                    </a:moveTo>
                    <a:cubicBezTo>
                      <a:pt x="58" y="0"/>
                      <a:pt x="44" y="2"/>
                      <a:pt x="32" y="9"/>
                    </a:cubicBezTo>
                    <a:cubicBezTo>
                      <a:pt x="23" y="15"/>
                      <a:pt x="15" y="26"/>
                      <a:pt x="9" y="35"/>
                    </a:cubicBezTo>
                    <a:cubicBezTo>
                      <a:pt x="3" y="43"/>
                      <a:pt x="0" y="50"/>
                      <a:pt x="0" y="50"/>
                    </a:cubicBezTo>
                    <a:cubicBezTo>
                      <a:pt x="0" y="50"/>
                      <a:pt x="1" y="50"/>
                      <a:pt x="4" y="51"/>
                    </a:cubicBezTo>
                    <a:cubicBezTo>
                      <a:pt x="7" y="51"/>
                      <a:pt x="10" y="51"/>
                      <a:pt x="14" y="51"/>
                    </a:cubicBezTo>
                    <a:cubicBezTo>
                      <a:pt x="24" y="51"/>
                      <a:pt x="39" y="49"/>
                      <a:pt x="56" y="43"/>
                    </a:cubicBezTo>
                    <a:cubicBezTo>
                      <a:pt x="80" y="33"/>
                      <a:pt x="91" y="2"/>
                      <a:pt x="91" y="2"/>
                    </a:cubicBezTo>
                    <a:cubicBezTo>
                      <a:pt x="91" y="2"/>
                      <a:pt x="82" y="0"/>
                      <a:pt x="7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9" name="Freeform 95"/>
              <p:cNvSpPr/>
              <p:nvPr/>
            </p:nvSpPr>
            <p:spPr bwMode="auto">
              <a:xfrm>
                <a:off x="4676775" y="2139950"/>
                <a:ext cx="180975" cy="29368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4" y="54"/>
                  </a:cxn>
                  <a:cxn ang="0">
                    <a:pos x="52" y="91"/>
                  </a:cxn>
                  <a:cxn ang="0">
                    <a:pos x="55" y="93"/>
                  </a:cxn>
                  <a:cxn ang="0">
                    <a:pos x="57" y="74"/>
                  </a:cxn>
                  <a:cxn ang="0">
                    <a:pos x="53" y="40"/>
                  </a:cxn>
                  <a:cxn ang="0">
                    <a:pos x="10" y="0"/>
                  </a:cxn>
                </a:cxnLst>
                <a:rect l="0" t="0" r="r" b="b"/>
                <a:pathLst>
                  <a:path w="57" h="93">
                    <a:moveTo>
                      <a:pt x="10" y="0"/>
                    </a:moveTo>
                    <a:cubicBezTo>
                      <a:pt x="10" y="0"/>
                      <a:pt x="0" y="31"/>
                      <a:pt x="14" y="54"/>
                    </a:cubicBezTo>
                    <a:cubicBezTo>
                      <a:pt x="27" y="75"/>
                      <a:pt x="44" y="87"/>
                      <a:pt x="52" y="91"/>
                    </a:cubicBezTo>
                    <a:cubicBezTo>
                      <a:pt x="54" y="92"/>
                      <a:pt x="55" y="93"/>
                      <a:pt x="55" y="93"/>
                    </a:cubicBezTo>
                    <a:cubicBezTo>
                      <a:pt x="55" y="93"/>
                      <a:pt x="56" y="84"/>
                      <a:pt x="57" y="74"/>
                    </a:cubicBezTo>
                    <a:cubicBezTo>
                      <a:pt x="57" y="63"/>
                      <a:pt x="57" y="50"/>
                      <a:pt x="53" y="40"/>
                    </a:cubicBezTo>
                    <a:cubicBezTo>
                      <a:pt x="43" y="15"/>
                      <a:pt x="10" y="0"/>
                      <a:pt x="1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0" name="Freeform 96"/>
              <p:cNvSpPr/>
              <p:nvPr/>
            </p:nvSpPr>
            <p:spPr bwMode="auto">
              <a:xfrm>
                <a:off x="4929188" y="2095500"/>
                <a:ext cx="304800" cy="134937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38" y="4"/>
                  </a:cxn>
                  <a:cxn ang="0">
                    <a:pos x="9" y="28"/>
                  </a:cxn>
                  <a:cxn ang="0">
                    <a:pos x="0" y="38"/>
                  </a:cxn>
                  <a:cxn ang="0">
                    <a:pos x="4" y="39"/>
                  </a:cxn>
                  <a:cxn ang="0">
                    <a:pos x="32" y="43"/>
                  </a:cxn>
                  <a:cxn ang="0">
                    <a:pos x="55" y="41"/>
                  </a:cxn>
                  <a:cxn ang="0">
                    <a:pos x="96" y="7"/>
                  </a:cxn>
                  <a:cxn ang="0">
                    <a:pos x="60" y="0"/>
                  </a:cxn>
                </a:cxnLst>
                <a:rect l="0" t="0" r="r" b="b"/>
                <a:pathLst>
                  <a:path w="96" h="43">
                    <a:moveTo>
                      <a:pt x="60" y="0"/>
                    </a:moveTo>
                    <a:cubicBezTo>
                      <a:pt x="53" y="0"/>
                      <a:pt x="45" y="1"/>
                      <a:pt x="38" y="4"/>
                    </a:cubicBezTo>
                    <a:cubicBezTo>
                      <a:pt x="28" y="8"/>
                      <a:pt x="17" y="19"/>
                      <a:pt x="9" y="28"/>
                    </a:cubicBezTo>
                    <a:cubicBezTo>
                      <a:pt x="4" y="33"/>
                      <a:pt x="0" y="38"/>
                      <a:pt x="0" y="38"/>
                    </a:cubicBezTo>
                    <a:cubicBezTo>
                      <a:pt x="0" y="38"/>
                      <a:pt x="2" y="39"/>
                      <a:pt x="4" y="39"/>
                    </a:cubicBezTo>
                    <a:cubicBezTo>
                      <a:pt x="9" y="41"/>
                      <a:pt x="19" y="43"/>
                      <a:pt x="32" y="43"/>
                    </a:cubicBezTo>
                    <a:cubicBezTo>
                      <a:pt x="39" y="43"/>
                      <a:pt x="47" y="43"/>
                      <a:pt x="55" y="41"/>
                    </a:cubicBezTo>
                    <a:cubicBezTo>
                      <a:pt x="81" y="35"/>
                      <a:pt x="96" y="7"/>
                      <a:pt x="96" y="7"/>
                    </a:cubicBezTo>
                    <a:cubicBezTo>
                      <a:pt x="96" y="7"/>
                      <a:pt x="79" y="0"/>
                      <a:pt x="6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1" name="Freeform 97"/>
              <p:cNvSpPr/>
              <p:nvPr/>
            </p:nvSpPr>
            <p:spPr bwMode="auto">
              <a:xfrm>
                <a:off x="4810125" y="1882775"/>
                <a:ext cx="160338" cy="30321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9" y="52"/>
                  </a:cxn>
                  <a:cxn ang="0">
                    <a:pos x="39" y="94"/>
                  </a:cxn>
                  <a:cxn ang="0">
                    <a:pos x="42" y="96"/>
                  </a:cxn>
                  <a:cxn ang="0">
                    <a:pos x="47" y="78"/>
                  </a:cxn>
                  <a:cxn ang="0">
                    <a:pos x="49" y="46"/>
                  </a:cxn>
                  <a:cxn ang="0">
                    <a:pos x="14" y="0"/>
                  </a:cxn>
                </a:cxnLst>
                <a:rect l="0" t="0" r="r" b="b"/>
                <a:pathLst>
                  <a:path w="51" h="96">
                    <a:moveTo>
                      <a:pt x="14" y="0"/>
                    </a:moveTo>
                    <a:cubicBezTo>
                      <a:pt x="14" y="0"/>
                      <a:pt x="0" y="28"/>
                      <a:pt x="9" y="52"/>
                    </a:cubicBezTo>
                    <a:cubicBezTo>
                      <a:pt x="18" y="75"/>
                      <a:pt x="33" y="89"/>
                      <a:pt x="39" y="94"/>
                    </a:cubicBezTo>
                    <a:cubicBezTo>
                      <a:pt x="41" y="96"/>
                      <a:pt x="42" y="96"/>
                      <a:pt x="42" y="96"/>
                    </a:cubicBezTo>
                    <a:cubicBezTo>
                      <a:pt x="42" y="96"/>
                      <a:pt x="45" y="89"/>
                      <a:pt x="47" y="78"/>
                    </a:cubicBezTo>
                    <a:cubicBezTo>
                      <a:pt x="49" y="68"/>
                      <a:pt x="51" y="55"/>
                      <a:pt x="49" y="46"/>
                    </a:cubicBezTo>
                    <a:cubicBezTo>
                      <a:pt x="43" y="2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2" name="Freeform 98"/>
              <p:cNvSpPr/>
              <p:nvPr/>
            </p:nvSpPr>
            <p:spPr bwMode="auto">
              <a:xfrm>
                <a:off x="5059363" y="1901825"/>
                <a:ext cx="309563" cy="127000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43" y="1"/>
                  </a:cxn>
                  <a:cxn ang="0">
                    <a:pos x="6" y="22"/>
                  </a:cxn>
                  <a:cxn ang="0">
                    <a:pos x="0" y="28"/>
                  </a:cxn>
                  <a:cxn ang="0">
                    <a:pos x="2" y="29"/>
                  </a:cxn>
                  <a:cxn ang="0">
                    <a:pos x="48" y="40"/>
                  </a:cxn>
                  <a:cxn ang="0">
                    <a:pos x="53" y="40"/>
                  </a:cxn>
                  <a:cxn ang="0">
                    <a:pos x="98" y="14"/>
                  </a:cxn>
                  <a:cxn ang="0">
                    <a:pos x="53" y="0"/>
                  </a:cxn>
                </a:cxnLst>
                <a:rect l="0" t="0" r="r" b="b"/>
                <a:pathLst>
                  <a:path w="98" h="40">
                    <a:moveTo>
                      <a:pt x="53" y="0"/>
                    </a:moveTo>
                    <a:cubicBezTo>
                      <a:pt x="50" y="0"/>
                      <a:pt x="46" y="1"/>
                      <a:pt x="43" y="1"/>
                    </a:cubicBezTo>
                    <a:cubicBezTo>
                      <a:pt x="30" y="4"/>
                      <a:pt x="15" y="16"/>
                      <a:pt x="6" y="22"/>
                    </a:cubicBezTo>
                    <a:cubicBezTo>
                      <a:pt x="3" y="26"/>
                      <a:pt x="0" y="28"/>
                      <a:pt x="0" y="28"/>
                    </a:cubicBezTo>
                    <a:cubicBezTo>
                      <a:pt x="0" y="28"/>
                      <a:pt x="1" y="28"/>
                      <a:pt x="2" y="29"/>
                    </a:cubicBezTo>
                    <a:cubicBezTo>
                      <a:pt x="7" y="32"/>
                      <a:pt x="25" y="40"/>
                      <a:pt x="48" y="40"/>
                    </a:cubicBezTo>
                    <a:cubicBezTo>
                      <a:pt x="50" y="40"/>
                      <a:pt x="51" y="40"/>
                      <a:pt x="53" y="40"/>
                    </a:cubicBezTo>
                    <a:cubicBezTo>
                      <a:pt x="78" y="38"/>
                      <a:pt x="98" y="14"/>
                      <a:pt x="98" y="14"/>
                    </a:cubicBezTo>
                    <a:cubicBezTo>
                      <a:pt x="98" y="14"/>
                      <a:pt x="76" y="0"/>
                      <a:pt x="5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3" name="Freeform 99"/>
              <p:cNvSpPr/>
              <p:nvPr/>
            </p:nvSpPr>
            <p:spPr bwMode="auto">
              <a:xfrm>
                <a:off x="4983163" y="1654175"/>
                <a:ext cx="142875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" y="50"/>
                  </a:cxn>
                  <a:cxn ang="0">
                    <a:pos x="26" y="95"/>
                  </a:cxn>
                  <a:cxn ang="0">
                    <a:pos x="29" y="98"/>
                  </a:cxn>
                  <a:cxn ang="0">
                    <a:pos x="38" y="79"/>
                  </a:cxn>
                  <a:cxn ang="0">
                    <a:pos x="45" y="50"/>
                  </a:cxn>
                  <a:cxn ang="0">
                    <a:pos x="19" y="0"/>
                  </a:cxn>
                </a:cxnLst>
                <a:rect l="0" t="0" r="r" b="b"/>
                <a:pathLst>
                  <a:path w="45" h="98">
                    <a:moveTo>
                      <a:pt x="19" y="0"/>
                    </a:moveTo>
                    <a:cubicBezTo>
                      <a:pt x="19" y="0"/>
                      <a:pt x="0" y="25"/>
                      <a:pt x="5" y="50"/>
                    </a:cubicBezTo>
                    <a:cubicBezTo>
                      <a:pt x="10" y="73"/>
                      <a:pt x="21" y="88"/>
                      <a:pt x="26" y="95"/>
                    </a:cubicBezTo>
                    <a:cubicBezTo>
                      <a:pt x="28" y="97"/>
                      <a:pt x="29" y="98"/>
                      <a:pt x="29" y="98"/>
                    </a:cubicBezTo>
                    <a:cubicBezTo>
                      <a:pt x="29" y="98"/>
                      <a:pt x="34" y="90"/>
                      <a:pt x="38" y="79"/>
                    </a:cubicBezTo>
                    <a:cubicBezTo>
                      <a:pt x="42" y="70"/>
                      <a:pt x="45" y="59"/>
                      <a:pt x="45" y="50"/>
                    </a:cubicBezTo>
                    <a:cubicBezTo>
                      <a:pt x="44" y="24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4" name="Freeform 100"/>
              <p:cNvSpPr/>
              <p:nvPr/>
            </p:nvSpPr>
            <p:spPr bwMode="auto">
              <a:xfrm>
                <a:off x="5224463" y="1733550"/>
                <a:ext cx="306388" cy="123825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6" y="0"/>
                  </a:cxn>
                  <a:cxn ang="0">
                    <a:pos x="7" y="14"/>
                  </a:cxn>
                  <a:cxn ang="0">
                    <a:pos x="0" y="18"/>
                  </a:cxn>
                  <a:cxn ang="0">
                    <a:pos x="2" y="19"/>
                  </a:cxn>
                  <a:cxn ang="0">
                    <a:pos x="49" y="39"/>
                  </a:cxn>
                  <a:cxn ang="0">
                    <a:pos x="55" y="39"/>
                  </a:cxn>
                  <a:cxn ang="0">
                    <a:pos x="97" y="22"/>
                  </a:cxn>
                  <a:cxn ang="0">
                    <a:pos x="48" y="0"/>
                  </a:cxn>
                </a:cxnLst>
                <a:rect l="0" t="0" r="r" b="b"/>
                <a:pathLst>
                  <a:path w="97" h="39">
                    <a:moveTo>
                      <a:pt x="48" y="0"/>
                    </a:moveTo>
                    <a:cubicBezTo>
                      <a:pt x="47" y="0"/>
                      <a:pt x="47" y="0"/>
                      <a:pt x="46" y="0"/>
                    </a:cubicBezTo>
                    <a:cubicBezTo>
                      <a:pt x="33" y="1"/>
                      <a:pt x="16" y="9"/>
                      <a:pt x="7" y="14"/>
                    </a:cubicBezTo>
                    <a:cubicBezTo>
                      <a:pt x="3" y="17"/>
                      <a:pt x="0" y="18"/>
                      <a:pt x="0" y="18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6" y="23"/>
                      <a:pt x="23" y="35"/>
                      <a:pt x="49" y="39"/>
                    </a:cubicBezTo>
                    <a:cubicBezTo>
                      <a:pt x="51" y="39"/>
                      <a:pt x="53" y="39"/>
                      <a:pt x="55" y="39"/>
                    </a:cubicBezTo>
                    <a:cubicBezTo>
                      <a:pt x="77" y="39"/>
                      <a:pt x="97" y="22"/>
                      <a:pt x="97" y="22"/>
                    </a:cubicBezTo>
                    <a:cubicBezTo>
                      <a:pt x="97" y="22"/>
                      <a:pt x="73" y="0"/>
                      <a:pt x="48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5" name="Freeform 101"/>
              <p:cNvSpPr/>
              <p:nvPr/>
            </p:nvSpPr>
            <p:spPr bwMode="auto">
              <a:xfrm>
                <a:off x="5195888" y="1465263"/>
                <a:ext cx="131763" cy="3063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" y="46"/>
                  </a:cxn>
                  <a:cxn ang="0">
                    <a:pos x="14" y="94"/>
                  </a:cxn>
                  <a:cxn ang="0">
                    <a:pos x="16" y="97"/>
                  </a:cxn>
                  <a:cxn ang="0">
                    <a:pos x="24" y="85"/>
                  </a:cxn>
                  <a:cxn ang="0">
                    <a:pos x="39" y="53"/>
                  </a:cxn>
                  <a:cxn ang="0">
                    <a:pos x="22" y="0"/>
                  </a:cxn>
                </a:cxnLst>
                <a:rect l="0" t="0" r="r" b="b"/>
                <a:pathLst>
                  <a:path w="42" h="97">
                    <a:moveTo>
                      <a:pt x="22" y="0"/>
                    </a:moveTo>
                    <a:cubicBezTo>
                      <a:pt x="22" y="0"/>
                      <a:pt x="0" y="21"/>
                      <a:pt x="1" y="46"/>
                    </a:cubicBezTo>
                    <a:cubicBezTo>
                      <a:pt x="1" y="70"/>
                      <a:pt x="10" y="87"/>
                      <a:pt x="14" y="94"/>
                    </a:cubicBezTo>
                    <a:cubicBezTo>
                      <a:pt x="15" y="96"/>
                      <a:pt x="16" y="97"/>
                      <a:pt x="16" y="97"/>
                    </a:cubicBezTo>
                    <a:cubicBezTo>
                      <a:pt x="16" y="97"/>
                      <a:pt x="20" y="92"/>
                      <a:pt x="24" y="85"/>
                    </a:cubicBezTo>
                    <a:cubicBezTo>
                      <a:pt x="30" y="76"/>
                      <a:pt x="37" y="63"/>
                      <a:pt x="39" y="53"/>
                    </a:cubicBezTo>
                    <a:cubicBezTo>
                      <a:pt x="42" y="28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6" name="Freeform 102"/>
              <p:cNvSpPr/>
              <p:nvPr/>
            </p:nvSpPr>
            <p:spPr bwMode="auto">
              <a:xfrm>
                <a:off x="5419725" y="1597025"/>
                <a:ext cx="293688" cy="127000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7" y="7"/>
                  </a:cxn>
                  <a:cxn ang="0">
                    <a:pos x="0" y="10"/>
                  </a:cxn>
                  <a:cxn ang="0">
                    <a:pos x="2" y="11"/>
                  </a:cxn>
                  <a:cxn ang="0">
                    <a:pos x="44" y="38"/>
                  </a:cxn>
                  <a:cxn ang="0">
                    <a:pos x="58" y="40"/>
                  </a:cxn>
                  <a:cxn ang="0">
                    <a:pos x="93" y="30"/>
                  </a:cxn>
                  <a:cxn ang="0">
                    <a:pos x="48" y="0"/>
                  </a:cxn>
                  <a:cxn ang="0">
                    <a:pos x="42" y="0"/>
                  </a:cxn>
                </a:cxnLst>
                <a:rect l="0" t="0" r="r" b="b"/>
                <a:pathLst>
                  <a:path w="93" h="40">
                    <a:moveTo>
                      <a:pt x="42" y="0"/>
                    </a:moveTo>
                    <a:cubicBezTo>
                      <a:pt x="30" y="0"/>
                      <a:pt x="16" y="4"/>
                      <a:pt x="7" y="7"/>
                    </a:cubicBezTo>
                    <a:cubicBezTo>
                      <a:pt x="3" y="8"/>
                      <a:pt x="0" y="10"/>
                      <a:pt x="0" y="10"/>
                    </a:cubicBezTo>
                    <a:cubicBezTo>
                      <a:pt x="0" y="10"/>
                      <a:pt x="1" y="10"/>
                      <a:pt x="2" y="11"/>
                    </a:cubicBezTo>
                    <a:cubicBezTo>
                      <a:pt x="6" y="15"/>
                      <a:pt x="20" y="30"/>
                      <a:pt x="44" y="38"/>
                    </a:cubicBezTo>
                    <a:cubicBezTo>
                      <a:pt x="49" y="39"/>
                      <a:pt x="53" y="40"/>
                      <a:pt x="58" y="40"/>
                    </a:cubicBezTo>
                    <a:cubicBezTo>
                      <a:pt x="76" y="40"/>
                      <a:pt x="93" y="30"/>
                      <a:pt x="93" y="30"/>
                    </a:cubicBezTo>
                    <a:cubicBezTo>
                      <a:pt x="93" y="30"/>
                      <a:pt x="72" y="3"/>
                      <a:pt x="48" y="0"/>
                    </a:cubicBezTo>
                    <a:cubicBezTo>
                      <a:pt x="46" y="0"/>
                      <a:pt x="44" y="0"/>
                      <a:pt x="4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7" name="Freeform 103"/>
              <p:cNvSpPr/>
              <p:nvPr/>
            </p:nvSpPr>
            <p:spPr bwMode="auto">
              <a:xfrm>
                <a:off x="5413375" y="1319213"/>
                <a:ext cx="149225" cy="290512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" y="41"/>
                  </a:cxn>
                  <a:cxn ang="0">
                    <a:pos x="9" y="90"/>
                  </a:cxn>
                  <a:cxn ang="0">
                    <a:pos x="10" y="92"/>
                  </a:cxn>
                  <a:cxn ang="0">
                    <a:pos x="18" y="84"/>
                  </a:cxn>
                  <a:cxn ang="0">
                    <a:pos x="39" y="54"/>
                  </a:cxn>
                  <a:cxn ang="0">
                    <a:pos x="32" y="0"/>
                  </a:cxn>
                </a:cxnLst>
                <a:rect l="0" t="0" r="r" b="b"/>
                <a:pathLst>
                  <a:path w="47" h="92">
                    <a:moveTo>
                      <a:pt x="32" y="0"/>
                    </a:moveTo>
                    <a:cubicBezTo>
                      <a:pt x="32" y="0"/>
                      <a:pt x="7" y="17"/>
                      <a:pt x="4" y="41"/>
                    </a:cubicBezTo>
                    <a:cubicBezTo>
                      <a:pt x="0" y="65"/>
                      <a:pt x="6" y="84"/>
                      <a:pt x="9" y="90"/>
                    </a:cubicBezTo>
                    <a:cubicBezTo>
                      <a:pt x="9" y="92"/>
                      <a:pt x="10" y="92"/>
                      <a:pt x="10" y="92"/>
                    </a:cubicBezTo>
                    <a:cubicBezTo>
                      <a:pt x="10" y="92"/>
                      <a:pt x="13" y="89"/>
                      <a:pt x="18" y="84"/>
                    </a:cubicBezTo>
                    <a:cubicBezTo>
                      <a:pt x="25" y="77"/>
                      <a:pt x="36" y="65"/>
                      <a:pt x="39" y="54"/>
                    </a:cubicBezTo>
                    <a:cubicBezTo>
                      <a:pt x="47" y="30"/>
                      <a:pt x="32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8" name="Freeform 104"/>
              <p:cNvSpPr/>
              <p:nvPr/>
            </p:nvSpPr>
            <p:spPr bwMode="auto">
              <a:xfrm>
                <a:off x="5638800" y="1490663"/>
                <a:ext cx="271463" cy="13493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" y="3"/>
                  </a:cxn>
                  <a:cxn ang="0">
                    <a:pos x="0" y="4"/>
                  </a:cxn>
                  <a:cxn ang="0">
                    <a:pos x="1" y="5"/>
                  </a:cxn>
                  <a:cxn ang="0">
                    <a:pos x="38" y="38"/>
                  </a:cxn>
                  <a:cxn ang="0">
                    <a:pos x="60" y="43"/>
                  </a:cxn>
                  <a:cxn ang="0">
                    <a:pos x="86" y="39"/>
                  </a:cxn>
                  <a:cxn ang="0">
                    <a:pos x="47" y="3"/>
                  </a:cxn>
                  <a:cxn ang="0">
                    <a:pos x="31" y="0"/>
                  </a:cxn>
                </a:cxnLst>
                <a:rect l="0" t="0" r="r" b="b"/>
                <a:pathLst>
                  <a:path w="86" h="43">
                    <a:moveTo>
                      <a:pt x="31" y="0"/>
                    </a:moveTo>
                    <a:cubicBezTo>
                      <a:pt x="20" y="0"/>
                      <a:pt x="9" y="2"/>
                      <a:pt x="3" y="3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5"/>
                    </a:cubicBezTo>
                    <a:cubicBezTo>
                      <a:pt x="3" y="8"/>
                      <a:pt x="14" y="26"/>
                      <a:pt x="38" y="38"/>
                    </a:cubicBezTo>
                    <a:cubicBezTo>
                      <a:pt x="45" y="42"/>
                      <a:pt x="53" y="43"/>
                      <a:pt x="60" y="43"/>
                    </a:cubicBezTo>
                    <a:cubicBezTo>
                      <a:pt x="74" y="43"/>
                      <a:pt x="86" y="39"/>
                      <a:pt x="86" y="39"/>
                    </a:cubicBezTo>
                    <a:cubicBezTo>
                      <a:pt x="86" y="39"/>
                      <a:pt x="71" y="10"/>
                      <a:pt x="47" y="3"/>
                    </a:cubicBezTo>
                    <a:cubicBezTo>
                      <a:pt x="43" y="1"/>
                      <a:pt x="37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9" name="Freeform 105"/>
              <p:cNvSpPr/>
              <p:nvPr/>
            </p:nvSpPr>
            <p:spPr bwMode="auto">
              <a:xfrm>
                <a:off x="5648325" y="1220788"/>
                <a:ext cx="160338" cy="269875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8" y="34"/>
                  </a:cxn>
                  <a:cxn ang="0">
                    <a:pos x="5" y="83"/>
                  </a:cxn>
                  <a:cxn ang="0">
                    <a:pos x="5" y="85"/>
                  </a:cxn>
                  <a:cxn ang="0">
                    <a:pos x="13" y="80"/>
                  </a:cxn>
                  <a:cxn ang="0">
                    <a:pos x="40" y="53"/>
                  </a:cxn>
                  <a:cxn ang="0">
                    <a:pos x="43" y="0"/>
                  </a:cxn>
                </a:cxnLst>
                <a:rect l="0" t="0" r="r" b="b"/>
                <a:pathLst>
                  <a:path w="51" h="85">
                    <a:moveTo>
                      <a:pt x="43" y="0"/>
                    </a:moveTo>
                    <a:cubicBezTo>
                      <a:pt x="43" y="0"/>
                      <a:pt x="16" y="12"/>
                      <a:pt x="8" y="34"/>
                    </a:cubicBezTo>
                    <a:cubicBezTo>
                      <a:pt x="0" y="58"/>
                      <a:pt x="3" y="78"/>
                      <a:pt x="5" y="83"/>
                    </a:cubicBezTo>
                    <a:cubicBezTo>
                      <a:pt x="5" y="84"/>
                      <a:pt x="5" y="85"/>
                      <a:pt x="5" y="85"/>
                    </a:cubicBezTo>
                    <a:cubicBezTo>
                      <a:pt x="5" y="85"/>
                      <a:pt x="8" y="83"/>
                      <a:pt x="13" y="80"/>
                    </a:cubicBezTo>
                    <a:cubicBezTo>
                      <a:pt x="21" y="74"/>
                      <a:pt x="34" y="63"/>
                      <a:pt x="40" y="53"/>
                    </a:cubicBezTo>
                    <a:cubicBezTo>
                      <a:pt x="51" y="32"/>
                      <a:pt x="43" y="0"/>
                      <a:pt x="4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0" name="Freeform 106"/>
              <p:cNvSpPr/>
              <p:nvPr/>
            </p:nvSpPr>
            <p:spPr bwMode="auto">
              <a:xfrm>
                <a:off x="5786438" y="1366838"/>
                <a:ext cx="225425" cy="9842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4" y="0"/>
                  </a:cxn>
                  <a:cxn ang="0">
                    <a:pos x="1" y="22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26" y="31"/>
                  </a:cxn>
                  <a:cxn ang="0">
                    <a:pos x="38" y="29"/>
                  </a:cxn>
                  <a:cxn ang="0">
                    <a:pos x="71" y="6"/>
                  </a:cxn>
                  <a:cxn ang="0">
                    <a:pos x="39" y="0"/>
                  </a:cxn>
                </a:cxnLst>
                <a:rect l="0" t="0" r="r" b="b"/>
                <a:pathLst>
                  <a:path w="71" h="31">
                    <a:moveTo>
                      <a:pt x="39" y="0"/>
                    </a:moveTo>
                    <a:cubicBezTo>
                      <a:pt x="38" y="0"/>
                      <a:pt x="36" y="0"/>
                      <a:pt x="34" y="0"/>
                    </a:cubicBezTo>
                    <a:cubicBezTo>
                      <a:pt x="18" y="3"/>
                      <a:pt x="5" y="18"/>
                      <a:pt x="1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3" y="26"/>
                      <a:pt x="14" y="31"/>
                      <a:pt x="26" y="31"/>
                    </a:cubicBezTo>
                    <a:cubicBezTo>
                      <a:pt x="30" y="31"/>
                      <a:pt x="34" y="30"/>
                      <a:pt x="38" y="29"/>
                    </a:cubicBezTo>
                    <a:cubicBezTo>
                      <a:pt x="60" y="21"/>
                      <a:pt x="71" y="6"/>
                      <a:pt x="71" y="6"/>
                    </a:cubicBezTo>
                    <a:cubicBezTo>
                      <a:pt x="71" y="6"/>
                      <a:pt x="53" y="0"/>
                      <a:pt x="3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1" name="Freeform 107"/>
              <p:cNvSpPr/>
              <p:nvPr/>
            </p:nvSpPr>
            <p:spPr bwMode="auto">
              <a:xfrm>
                <a:off x="6570663" y="3897313"/>
                <a:ext cx="215900" cy="344487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11" y="42"/>
                  </a:cxn>
                  <a:cxn ang="0">
                    <a:pos x="1" y="99"/>
                  </a:cxn>
                  <a:cxn ang="0">
                    <a:pos x="2" y="109"/>
                  </a:cxn>
                  <a:cxn ang="0">
                    <a:pos x="27" y="94"/>
                  </a:cxn>
                  <a:cxn ang="0">
                    <a:pos x="51" y="70"/>
                  </a:cxn>
                  <a:cxn ang="0">
                    <a:pos x="60" y="0"/>
                  </a:cxn>
                </a:cxnLst>
                <a:rect l="0" t="0" r="r" b="b"/>
                <a:pathLst>
                  <a:path w="68" h="109">
                    <a:moveTo>
                      <a:pt x="60" y="0"/>
                    </a:moveTo>
                    <a:cubicBezTo>
                      <a:pt x="60" y="0"/>
                      <a:pt x="23" y="13"/>
                      <a:pt x="11" y="42"/>
                    </a:cubicBezTo>
                    <a:cubicBezTo>
                      <a:pt x="1" y="66"/>
                      <a:pt x="0" y="87"/>
                      <a:pt x="1" y="99"/>
                    </a:cubicBezTo>
                    <a:cubicBezTo>
                      <a:pt x="1" y="105"/>
                      <a:pt x="2" y="109"/>
                      <a:pt x="2" y="109"/>
                    </a:cubicBezTo>
                    <a:cubicBezTo>
                      <a:pt x="2" y="109"/>
                      <a:pt x="14" y="103"/>
                      <a:pt x="27" y="94"/>
                    </a:cubicBezTo>
                    <a:cubicBezTo>
                      <a:pt x="36" y="87"/>
                      <a:pt x="46" y="79"/>
                      <a:pt x="51" y="70"/>
                    </a:cubicBezTo>
                    <a:cubicBezTo>
                      <a:pt x="68" y="42"/>
                      <a:pt x="60" y="0"/>
                      <a:pt x="6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2" name="Freeform 108"/>
              <p:cNvSpPr/>
              <p:nvPr/>
            </p:nvSpPr>
            <p:spPr bwMode="auto">
              <a:xfrm>
                <a:off x="6611938" y="4225925"/>
                <a:ext cx="350838" cy="190500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2"/>
                  </a:cxn>
                  <a:cxn ang="0">
                    <a:pos x="3" y="8"/>
                  </a:cxn>
                  <a:cxn ang="0">
                    <a:pos x="47" y="52"/>
                  </a:cxn>
                  <a:cxn ang="0">
                    <a:pos x="83" y="60"/>
                  </a:cxn>
                  <a:cxn ang="0">
                    <a:pos x="111" y="57"/>
                  </a:cxn>
                  <a:cxn ang="0">
                    <a:pos x="63" y="5"/>
                  </a:cxn>
                  <a:cxn ang="0">
                    <a:pos x="33" y="0"/>
                  </a:cxn>
                  <a:cxn ang="0">
                    <a:pos x="30" y="0"/>
                  </a:cxn>
                </a:cxnLst>
                <a:rect l="0" t="0" r="r" b="b"/>
                <a:pathLst>
                  <a:path w="111" h="60">
                    <a:moveTo>
                      <a:pt x="30" y="0"/>
                    </a:moveTo>
                    <a:cubicBezTo>
                      <a:pt x="14" y="0"/>
                      <a:pt x="0" y="2"/>
                      <a:pt x="0" y="2"/>
                    </a:cubicBezTo>
                    <a:cubicBezTo>
                      <a:pt x="0" y="2"/>
                      <a:pt x="1" y="4"/>
                      <a:pt x="3" y="8"/>
                    </a:cubicBezTo>
                    <a:cubicBezTo>
                      <a:pt x="9" y="17"/>
                      <a:pt x="22" y="37"/>
                      <a:pt x="47" y="52"/>
                    </a:cubicBezTo>
                    <a:cubicBezTo>
                      <a:pt x="58" y="58"/>
                      <a:pt x="71" y="60"/>
                      <a:pt x="83" y="60"/>
                    </a:cubicBezTo>
                    <a:cubicBezTo>
                      <a:pt x="98" y="60"/>
                      <a:pt x="111" y="57"/>
                      <a:pt x="111" y="57"/>
                    </a:cubicBezTo>
                    <a:cubicBezTo>
                      <a:pt x="111" y="57"/>
                      <a:pt x="93" y="17"/>
                      <a:pt x="63" y="5"/>
                    </a:cubicBezTo>
                    <a:cubicBezTo>
                      <a:pt x="55" y="2"/>
                      <a:pt x="43" y="0"/>
                      <a:pt x="33" y="0"/>
                    </a:cubicBezTo>
                    <a:cubicBezTo>
                      <a:pt x="32" y="0"/>
                      <a:pt x="31" y="0"/>
                      <a:pt x="3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3" name="Freeform 109"/>
              <p:cNvSpPr/>
              <p:nvPr/>
            </p:nvSpPr>
            <p:spPr bwMode="auto">
              <a:xfrm>
                <a:off x="6796088" y="3798888"/>
                <a:ext cx="192088" cy="365125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6" y="48"/>
                  </a:cxn>
                  <a:cxn ang="0">
                    <a:pos x="6" y="107"/>
                  </a:cxn>
                  <a:cxn ang="0">
                    <a:pos x="9" y="115"/>
                  </a:cxn>
                  <a:cxn ang="0">
                    <a:pos x="29" y="97"/>
                  </a:cxn>
                  <a:cxn ang="0">
                    <a:pos x="49" y="69"/>
                  </a:cxn>
                  <a:cxn ang="0">
                    <a:pos x="46" y="0"/>
                  </a:cxn>
                </a:cxnLst>
                <a:rect l="0" t="0" r="r" b="b"/>
                <a:pathLst>
                  <a:path w="61" h="115">
                    <a:moveTo>
                      <a:pt x="46" y="0"/>
                    </a:moveTo>
                    <a:cubicBezTo>
                      <a:pt x="46" y="0"/>
                      <a:pt x="12" y="18"/>
                      <a:pt x="6" y="48"/>
                    </a:cubicBezTo>
                    <a:cubicBezTo>
                      <a:pt x="0" y="75"/>
                      <a:pt x="4" y="96"/>
                      <a:pt x="6" y="107"/>
                    </a:cubicBezTo>
                    <a:cubicBezTo>
                      <a:pt x="8" y="112"/>
                      <a:pt x="9" y="115"/>
                      <a:pt x="9" y="115"/>
                    </a:cubicBezTo>
                    <a:cubicBezTo>
                      <a:pt x="9" y="115"/>
                      <a:pt x="18" y="107"/>
                      <a:pt x="29" y="97"/>
                    </a:cubicBezTo>
                    <a:cubicBezTo>
                      <a:pt x="37" y="89"/>
                      <a:pt x="46" y="78"/>
                      <a:pt x="49" y="69"/>
                    </a:cubicBezTo>
                    <a:cubicBezTo>
                      <a:pt x="61" y="39"/>
                      <a:pt x="46" y="0"/>
                      <a:pt x="4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4" name="Freeform 110"/>
              <p:cNvSpPr/>
              <p:nvPr/>
            </p:nvSpPr>
            <p:spPr bwMode="auto">
              <a:xfrm>
                <a:off x="6856413" y="4119563"/>
                <a:ext cx="366713" cy="163512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0" y="2"/>
                  </a:cxn>
                  <a:cxn ang="0">
                    <a:pos x="0" y="9"/>
                  </a:cxn>
                  <a:cxn ang="0">
                    <a:pos x="5" y="15"/>
                  </a:cxn>
                  <a:cxn ang="0">
                    <a:pos x="53" y="49"/>
                  </a:cxn>
                  <a:cxn ang="0">
                    <a:pos x="75" y="52"/>
                  </a:cxn>
                  <a:cxn ang="0">
                    <a:pos x="116" y="43"/>
                  </a:cxn>
                  <a:cxn ang="0">
                    <a:pos x="61" y="1"/>
                  </a:cxn>
                  <a:cxn ang="0">
                    <a:pos x="49" y="0"/>
                  </a:cxn>
                </a:cxnLst>
                <a:rect l="0" t="0" r="r" b="b"/>
                <a:pathLst>
                  <a:path w="116" h="52">
                    <a:moveTo>
                      <a:pt x="49" y="0"/>
                    </a:moveTo>
                    <a:cubicBezTo>
                      <a:pt x="43" y="0"/>
                      <a:pt x="37" y="1"/>
                      <a:pt x="30" y="2"/>
                    </a:cubicBezTo>
                    <a:cubicBezTo>
                      <a:pt x="14" y="4"/>
                      <a:pt x="0" y="9"/>
                      <a:pt x="0" y="9"/>
                    </a:cubicBezTo>
                    <a:cubicBezTo>
                      <a:pt x="0" y="9"/>
                      <a:pt x="2" y="11"/>
                      <a:pt x="5" y="15"/>
                    </a:cubicBezTo>
                    <a:cubicBezTo>
                      <a:pt x="12" y="23"/>
                      <a:pt x="28" y="39"/>
                      <a:pt x="53" y="49"/>
                    </a:cubicBezTo>
                    <a:cubicBezTo>
                      <a:pt x="60" y="51"/>
                      <a:pt x="68" y="52"/>
                      <a:pt x="75" y="52"/>
                    </a:cubicBezTo>
                    <a:cubicBezTo>
                      <a:pt x="97" y="52"/>
                      <a:pt x="116" y="43"/>
                      <a:pt x="116" y="43"/>
                    </a:cubicBezTo>
                    <a:cubicBezTo>
                      <a:pt x="116" y="43"/>
                      <a:pt x="92" y="8"/>
                      <a:pt x="61" y="1"/>
                    </a:cubicBezTo>
                    <a:cubicBezTo>
                      <a:pt x="57" y="0"/>
                      <a:pt x="53" y="0"/>
                      <a:pt x="4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5" name="Freeform 111"/>
              <p:cNvSpPr/>
              <p:nvPr/>
            </p:nvSpPr>
            <p:spPr bwMode="auto">
              <a:xfrm>
                <a:off x="7000875" y="3668713"/>
                <a:ext cx="171450" cy="37147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1" y="54"/>
                  </a:cxn>
                  <a:cxn ang="0">
                    <a:pos x="12" y="110"/>
                  </a:cxn>
                  <a:cxn ang="0">
                    <a:pos x="16" y="117"/>
                  </a:cxn>
                  <a:cxn ang="0">
                    <a:pos x="33" y="95"/>
                  </a:cxn>
                  <a:cxn ang="0">
                    <a:pos x="47" y="66"/>
                  </a:cxn>
                  <a:cxn ang="0">
                    <a:pos x="32" y="0"/>
                  </a:cxn>
                </a:cxnLst>
                <a:rect l="0" t="0" r="r" b="b"/>
                <a:pathLst>
                  <a:path w="54" h="117">
                    <a:moveTo>
                      <a:pt x="32" y="0"/>
                    </a:moveTo>
                    <a:cubicBezTo>
                      <a:pt x="32" y="0"/>
                      <a:pt x="3" y="23"/>
                      <a:pt x="1" y="54"/>
                    </a:cubicBezTo>
                    <a:cubicBezTo>
                      <a:pt x="0" y="80"/>
                      <a:pt x="7" y="100"/>
                      <a:pt x="12" y="110"/>
                    </a:cubicBezTo>
                    <a:cubicBezTo>
                      <a:pt x="14" y="115"/>
                      <a:pt x="16" y="117"/>
                      <a:pt x="16" y="117"/>
                    </a:cubicBezTo>
                    <a:cubicBezTo>
                      <a:pt x="16" y="117"/>
                      <a:pt x="25" y="107"/>
                      <a:pt x="33" y="95"/>
                    </a:cubicBezTo>
                    <a:cubicBezTo>
                      <a:pt x="39" y="86"/>
                      <a:pt x="45" y="75"/>
                      <a:pt x="47" y="66"/>
                    </a:cubicBezTo>
                    <a:cubicBezTo>
                      <a:pt x="54" y="35"/>
                      <a:pt x="32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6" name="Freeform 112"/>
              <p:cNvSpPr/>
              <p:nvPr/>
            </p:nvSpPr>
            <p:spPr bwMode="auto">
              <a:xfrm>
                <a:off x="7080250" y="3963988"/>
                <a:ext cx="369888" cy="1524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25" y="7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58" y="47"/>
                  </a:cxn>
                  <a:cxn ang="0">
                    <a:pos x="68" y="48"/>
                  </a:cxn>
                  <a:cxn ang="0">
                    <a:pos x="117" y="31"/>
                  </a:cxn>
                  <a:cxn ang="0">
                    <a:pos x="57" y="0"/>
                  </a:cxn>
                  <a:cxn ang="0">
                    <a:pos x="56" y="0"/>
                  </a:cxn>
                </a:cxnLst>
                <a:rect l="0" t="0" r="r" b="b"/>
                <a:pathLst>
                  <a:path w="117" h="48">
                    <a:moveTo>
                      <a:pt x="56" y="0"/>
                    </a:moveTo>
                    <a:cubicBezTo>
                      <a:pt x="46" y="0"/>
                      <a:pt x="35" y="3"/>
                      <a:pt x="25" y="7"/>
                    </a:cubicBezTo>
                    <a:cubicBezTo>
                      <a:pt x="11" y="12"/>
                      <a:pt x="0" y="18"/>
                      <a:pt x="0" y="18"/>
                    </a:cubicBezTo>
                    <a:cubicBezTo>
                      <a:pt x="0" y="18"/>
                      <a:pt x="1" y="19"/>
                      <a:pt x="4" y="22"/>
                    </a:cubicBezTo>
                    <a:cubicBezTo>
                      <a:pt x="12" y="29"/>
                      <a:pt x="31" y="42"/>
                      <a:pt x="58" y="47"/>
                    </a:cubicBezTo>
                    <a:cubicBezTo>
                      <a:pt x="61" y="48"/>
                      <a:pt x="65" y="48"/>
                      <a:pt x="68" y="48"/>
                    </a:cubicBezTo>
                    <a:cubicBezTo>
                      <a:pt x="94" y="48"/>
                      <a:pt x="117" y="31"/>
                      <a:pt x="117" y="31"/>
                    </a:cubicBezTo>
                    <a:cubicBezTo>
                      <a:pt x="117" y="31"/>
                      <a:pt x="89" y="1"/>
                      <a:pt x="57" y="0"/>
                    </a:cubicBezTo>
                    <a:cubicBezTo>
                      <a:pt x="57" y="0"/>
                      <a:pt x="56" y="0"/>
                      <a:pt x="5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7" name="Freeform 113"/>
              <p:cNvSpPr/>
              <p:nvPr/>
            </p:nvSpPr>
            <p:spPr bwMode="auto">
              <a:xfrm>
                <a:off x="7162800" y="3511550"/>
                <a:ext cx="160338" cy="36671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4" y="57"/>
                  </a:cxn>
                  <a:cxn ang="0">
                    <a:pos x="24" y="110"/>
                  </a:cxn>
                  <a:cxn ang="0">
                    <a:pos x="29" y="116"/>
                  </a:cxn>
                  <a:cxn ang="0">
                    <a:pos x="41" y="92"/>
                  </a:cxn>
                  <a:cxn ang="0">
                    <a:pos x="50" y="61"/>
                  </a:cxn>
                  <a:cxn ang="0">
                    <a:pos x="24" y="0"/>
                  </a:cxn>
                </a:cxnLst>
                <a:rect l="0" t="0" r="r" b="b"/>
                <a:pathLst>
                  <a:path w="51" h="116">
                    <a:moveTo>
                      <a:pt x="24" y="0"/>
                    </a:moveTo>
                    <a:cubicBezTo>
                      <a:pt x="24" y="0"/>
                      <a:pt x="0" y="28"/>
                      <a:pt x="4" y="57"/>
                    </a:cubicBezTo>
                    <a:cubicBezTo>
                      <a:pt x="7" y="83"/>
                      <a:pt x="18" y="101"/>
                      <a:pt x="24" y="110"/>
                    </a:cubicBezTo>
                    <a:cubicBezTo>
                      <a:pt x="27" y="114"/>
                      <a:pt x="29" y="116"/>
                      <a:pt x="29" y="116"/>
                    </a:cubicBezTo>
                    <a:cubicBezTo>
                      <a:pt x="29" y="116"/>
                      <a:pt x="35" y="106"/>
                      <a:pt x="41" y="92"/>
                    </a:cubicBezTo>
                    <a:cubicBezTo>
                      <a:pt x="46" y="82"/>
                      <a:pt x="50" y="71"/>
                      <a:pt x="50" y="61"/>
                    </a:cubicBezTo>
                    <a:cubicBezTo>
                      <a:pt x="51" y="31"/>
                      <a:pt x="24" y="0"/>
                      <a:pt x="2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8" name="Freeform 114"/>
              <p:cNvSpPr/>
              <p:nvPr/>
            </p:nvSpPr>
            <p:spPr bwMode="auto">
              <a:xfrm>
                <a:off x="7277100" y="3767138"/>
                <a:ext cx="366713" cy="146050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53" y="0"/>
                  </a:cxn>
                  <a:cxn ang="0">
                    <a:pos x="22" y="13"/>
                  </a:cxn>
                  <a:cxn ang="0">
                    <a:pos x="0" y="28"/>
                  </a:cxn>
                  <a:cxn ang="0">
                    <a:pos x="5" y="31"/>
                  </a:cxn>
                  <a:cxn ang="0">
                    <a:pos x="61" y="46"/>
                  </a:cxn>
                  <a:cxn ang="0">
                    <a:pos x="63" y="46"/>
                  </a:cxn>
                  <a:cxn ang="0">
                    <a:pos x="116" y="20"/>
                  </a:cxn>
                  <a:cxn ang="0">
                    <a:pos x="60" y="0"/>
                  </a:cxn>
                </a:cxnLst>
                <a:rect l="0" t="0" r="r" b="b"/>
                <a:pathLst>
                  <a:path w="116" h="46">
                    <a:moveTo>
                      <a:pt x="60" y="0"/>
                    </a:moveTo>
                    <a:cubicBezTo>
                      <a:pt x="58" y="0"/>
                      <a:pt x="55" y="0"/>
                      <a:pt x="53" y="0"/>
                    </a:cubicBezTo>
                    <a:cubicBezTo>
                      <a:pt x="43" y="2"/>
                      <a:pt x="32" y="7"/>
                      <a:pt x="22" y="13"/>
                    </a:cubicBezTo>
                    <a:cubicBezTo>
                      <a:pt x="10" y="20"/>
                      <a:pt x="0" y="28"/>
                      <a:pt x="0" y="28"/>
                    </a:cubicBezTo>
                    <a:cubicBezTo>
                      <a:pt x="0" y="28"/>
                      <a:pt x="2" y="29"/>
                      <a:pt x="5" y="31"/>
                    </a:cubicBezTo>
                    <a:cubicBezTo>
                      <a:pt x="14" y="36"/>
                      <a:pt x="34" y="45"/>
                      <a:pt x="61" y="46"/>
                    </a:cubicBezTo>
                    <a:cubicBezTo>
                      <a:pt x="62" y="46"/>
                      <a:pt x="62" y="46"/>
                      <a:pt x="63" y="46"/>
                    </a:cubicBezTo>
                    <a:cubicBezTo>
                      <a:pt x="92" y="46"/>
                      <a:pt x="116" y="20"/>
                      <a:pt x="116" y="20"/>
                    </a:cubicBezTo>
                    <a:cubicBezTo>
                      <a:pt x="116" y="20"/>
                      <a:pt x="88" y="0"/>
                      <a:pt x="6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9" name="Freeform 115"/>
              <p:cNvSpPr/>
              <p:nvPr/>
            </p:nvSpPr>
            <p:spPr bwMode="auto">
              <a:xfrm>
                <a:off x="7289800" y="3333750"/>
                <a:ext cx="176213" cy="35083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9" y="59"/>
                  </a:cxn>
                  <a:cxn ang="0">
                    <a:pos x="37" y="106"/>
                  </a:cxn>
                  <a:cxn ang="0">
                    <a:pos x="43" y="111"/>
                  </a:cxn>
                  <a:cxn ang="0">
                    <a:pos x="50" y="88"/>
                  </a:cxn>
                  <a:cxn ang="0">
                    <a:pos x="54" y="55"/>
                  </a:cxn>
                  <a:cxn ang="0">
                    <a:pos x="19" y="0"/>
                  </a:cxn>
                </a:cxnLst>
                <a:rect l="0" t="0" r="r" b="b"/>
                <a:pathLst>
                  <a:path w="56" h="111">
                    <a:moveTo>
                      <a:pt x="19" y="0"/>
                    </a:moveTo>
                    <a:cubicBezTo>
                      <a:pt x="19" y="0"/>
                      <a:pt x="0" y="31"/>
                      <a:pt x="9" y="59"/>
                    </a:cubicBezTo>
                    <a:cubicBezTo>
                      <a:pt x="17" y="83"/>
                      <a:pt x="30" y="99"/>
                      <a:pt x="37" y="106"/>
                    </a:cubicBezTo>
                    <a:cubicBezTo>
                      <a:pt x="41" y="110"/>
                      <a:pt x="43" y="111"/>
                      <a:pt x="43" y="111"/>
                    </a:cubicBezTo>
                    <a:cubicBezTo>
                      <a:pt x="43" y="111"/>
                      <a:pt x="47" y="101"/>
                      <a:pt x="50" y="88"/>
                    </a:cubicBezTo>
                    <a:cubicBezTo>
                      <a:pt x="53" y="77"/>
                      <a:pt x="56" y="65"/>
                      <a:pt x="54" y="55"/>
                    </a:cubicBezTo>
                    <a:cubicBezTo>
                      <a:pt x="50" y="25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0" name="Freeform 116"/>
              <p:cNvSpPr/>
              <p:nvPr/>
            </p:nvSpPr>
            <p:spPr bwMode="auto">
              <a:xfrm>
                <a:off x="7443788" y="3538538"/>
                <a:ext cx="347663" cy="14605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46" y="2"/>
                  </a:cxn>
                  <a:cxn ang="0">
                    <a:pos x="19" y="19"/>
                  </a:cxn>
                  <a:cxn ang="0">
                    <a:pos x="0" y="38"/>
                  </a:cxn>
                  <a:cxn ang="0">
                    <a:pos x="5" y="40"/>
                  </a:cxn>
                  <a:cxn ang="0">
                    <a:pos x="44" y="46"/>
                  </a:cxn>
                  <a:cxn ang="0">
                    <a:pos x="62" y="45"/>
                  </a:cxn>
                  <a:cxn ang="0">
                    <a:pos x="110" y="10"/>
                  </a:cxn>
                  <a:cxn ang="0">
                    <a:pos x="64" y="0"/>
                  </a:cxn>
                </a:cxnLst>
                <a:rect l="0" t="0" r="r" b="b"/>
                <a:pathLst>
                  <a:path w="110" h="46">
                    <a:moveTo>
                      <a:pt x="64" y="0"/>
                    </a:moveTo>
                    <a:cubicBezTo>
                      <a:pt x="58" y="0"/>
                      <a:pt x="52" y="0"/>
                      <a:pt x="46" y="2"/>
                    </a:cubicBezTo>
                    <a:cubicBezTo>
                      <a:pt x="37" y="5"/>
                      <a:pt x="27" y="12"/>
                      <a:pt x="19" y="19"/>
                    </a:cubicBezTo>
                    <a:cubicBezTo>
                      <a:pt x="8" y="28"/>
                      <a:pt x="0" y="38"/>
                      <a:pt x="0" y="38"/>
                    </a:cubicBezTo>
                    <a:cubicBezTo>
                      <a:pt x="0" y="38"/>
                      <a:pt x="2" y="39"/>
                      <a:pt x="5" y="40"/>
                    </a:cubicBezTo>
                    <a:cubicBezTo>
                      <a:pt x="12" y="42"/>
                      <a:pt x="26" y="46"/>
                      <a:pt x="44" y="46"/>
                    </a:cubicBezTo>
                    <a:cubicBezTo>
                      <a:pt x="49" y="46"/>
                      <a:pt x="55" y="46"/>
                      <a:pt x="62" y="45"/>
                    </a:cubicBezTo>
                    <a:cubicBezTo>
                      <a:pt x="91" y="40"/>
                      <a:pt x="110" y="10"/>
                      <a:pt x="110" y="10"/>
                    </a:cubicBezTo>
                    <a:cubicBezTo>
                      <a:pt x="110" y="10"/>
                      <a:pt x="88" y="0"/>
                      <a:pt x="6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1" name="Freeform 117"/>
              <p:cNvSpPr/>
              <p:nvPr/>
            </p:nvSpPr>
            <p:spPr bwMode="auto">
              <a:xfrm>
                <a:off x="7383463" y="3140075"/>
                <a:ext cx="187325" cy="3270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3" y="58"/>
                  </a:cxn>
                  <a:cxn ang="0">
                    <a:pos x="50" y="100"/>
                  </a:cxn>
                  <a:cxn ang="0">
                    <a:pos x="54" y="103"/>
                  </a:cxn>
                  <a:cxn ang="0">
                    <a:pos x="58" y="83"/>
                  </a:cxn>
                  <a:cxn ang="0">
                    <a:pos x="56" y="47"/>
                  </a:cxn>
                  <a:cxn ang="0">
                    <a:pos x="12" y="0"/>
                  </a:cxn>
                </a:cxnLst>
                <a:rect l="0" t="0" r="r" b="b"/>
                <a:pathLst>
                  <a:path w="59" h="103">
                    <a:moveTo>
                      <a:pt x="12" y="0"/>
                    </a:moveTo>
                    <a:cubicBezTo>
                      <a:pt x="12" y="0"/>
                      <a:pt x="0" y="33"/>
                      <a:pt x="13" y="58"/>
                    </a:cubicBezTo>
                    <a:cubicBezTo>
                      <a:pt x="25" y="81"/>
                      <a:pt x="41" y="95"/>
                      <a:pt x="50" y="100"/>
                    </a:cubicBezTo>
                    <a:cubicBezTo>
                      <a:pt x="53" y="102"/>
                      <a:pt x="54" y="103"/>
                      <a:pt x="54" y="103"/>
                    </a:cubicBezTo>
                    <a:cubicBezTo>
                      <a:pt x="54" y="103"/>
                      <a:pt x="56" y="94"/>
                      <a:pt x="58" y="83"/>
                    </a:cubicBezTo>
                    <a:cubicBezTo>
                      <a:pt x="59" y="71"/>
                      <a:pt x="59" y="57"/>
                      <a:pt x="56" y="47"/>
                    </a:cubicBezTo>
                    <a:cubicBezTo>
                      <a:pt x="47" y="19"/>
                      <a:pt x="12" y="0"/>
                      <a:pt x="1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2" name="Freeform 118"/>
              <p:cNvSpPr/>
              <p:nvPr/>
            </p:nvSpPr>
            <p:spPr bwMode="auto">
              <a:xfrm>
                <a:off x="7570788" y="3282950"/>
                <a:ext cx="322263" cy="161925"/>
              </a:xfrm>
              <a:custGeom>
                <a:avLst/>
                <a:gdLst/>
                <a:ahLst/>
                <a:cxnLst>
                  <a:cxn ang="0">
                    <a:pos x="71" y="0"/>
                  </a:cxn>
                  <a:cxn ang="0">
                    <a:pos x="38" y="7"/>
                  </a:cxn>
                  <a:cxn ang="0">
                    <a:pos x="16" y="26"/>
                  </a:cxn>
                  <a:cxn ang="0">
                    <a:pos x="0" y="49"/>
                  </a:cxn>
                  <a:cxn ang="0">
                    <a:pos x="6" y="50"/>
                  </a:cxn>
                  <a:cxn ang="0">
                    <a:pos x="23" y="51"/>
                  </a:cxn>
                  <a:cxn ang="0">
                    <a:pos x="61" y="45"/>
                  </a:cxn>
                  <a:cxn ang="0">
                    <a:pos x="102" y="4"/>
                  </a:cxn>
                  <a:cxn ang="0">
                    <a:pos x="71" y="0"/>
                  </a:cxn>
                </a:cxnLst>
                <a:rect l="0" t="0" r="r" b="b"/>
                <a:pathLst>
                  <a:path w="102" h="51">
                    <a:moveTo>
                      <a:pt x="71" y="0"/>
                    </a:moveTo>
                    <a:cubicBezTo>
                      <a:pt x="61" y="0"/>
                      <a:pt x="48" y="2"/>
                      <a:pt x="38" y="7"/>
                    </a:cubicBezTo>
                    <a:cubicBezTo>
                      <a:pt x="31" y="11"/>
                      <a:pt x="23" y="19"/>
                      <a:pt x="16" y="26"/>
                    </a:cubicBezTo>
                    <a:cubicBezTo>
                      <a:pt x="7" y="38"/>
                      <a:pt x="0" y="49"/>
                      <a:pt x="0" y="49"/>
                    </a:cubicBezTo>
                    <a:cubicBezTo>
                      <a:pt x="0" y="49"/>
                      <a:pt x="2" y="50"/>
                      <a:pt x="6" y="50"/>
                    </a:cubicBezTo>
                    <a:cubicBezTo>
                      <a:pt x="10" y="51"/>
                      <a:pt x="16" y="51"/>
                      <a:pt x="23" y="51"/>
                    </a:cubicBezTo>
                    <a:cubicBezTo>
                      <a:pt x="34" y="51"/>
                      <a:pt x="47" y="50"/>
                      <a:pt x="61" y="45"/>
                    </a:cubicBezTo>
                    <a:cubicBezTo>
                      <a:pt x="88" y="36"/>
                      <a:pt x="102" y="4"/>
                      <a:pt x="102" y="4"/>
                    </a:cubicBezTo>
                    <a:cubicBezTo>
                      <a:pt x="102" y="4"/>
                      <a:pt x="88" y="0"/>
                      <a:pt x="7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3" name="Freeform 119"/>
              <p:cNvSpPr/>
              <p:nvPr/>
            </p:nvSpPr>
            <p:spPr bwMode="auto">
              <a:xfrm>
                <a:off x="7443788" y="2936875"/>
                <a:ext cx="206375" cy="29527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7" y="56"/>
                  </a:cxn>
                  <a:cxn ang="0">
                    <a:pos x="59" y="90"/>
                  </a:cxn>
                  <a:cxn ang="0">
                    <a:pos x="65" y="93"/>
                  </a:cxn>
                  <a:cxn ang="0">
                    <a:pos x="64" y="72"/>
                  </a:cxn>
                  <a:cxn ang="0">
                    <a:pos x="57" y="38"/>
                  </a:cxn>
                  <a:cxn ang="0">
                    <a:pos x="7" y="0"/>
                  </a:cxn>
                </a:cxnLst>
                <a:rect l="0" t="0" r="r" b="b"/>
                <a:pathLst>
                  <a:path w="65" h="93">
                    <a:moveTo>
                      <a:pt x="7" y="0"/>
                    </a:moveTo>
                    <a:cubicBezTo>
                      <a:pt x="7" y="0"/>
                      <a:pt x="0" y="34"/>
                      <a:pt x="17" y="56"/>
                    </a:cubicBezTo>
                    <a:cubicBezTo>
                      <a:pt x="33" y="76"/>
                      <a:pt x="51" y="86"/>
                      <a:pt x="59" y="90"/>
                    </a:cubicBezTo>
                    <a:cubicBezTo>
                      <a:pt x="63" y="92"/>
                      <a:pt x="65" y="93"/>
                      <a:pt x="65" y="93"/>
                    </a:cubicBezTo>
                    <a:cubicBezTo>
                      <a:pt x="65" y="93"/>
                      <a:pt x="65" y="83"/>
                      <a:pt x="64" y="72"/>
                    </a:cubicBezTo>
                    <a:cubicBezTo>
                      <a:pt x="63" y="61"/>
                      <a:pt x="61" y="47"/>
                      <a:pt x="57" y="38"/>
                    </a:cubicBezTo>
                    <a:cubicBezTo>
                      <a:pt x="43" y="12"/>
                      <a:pt x="7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4" name="Freeform 120"/>
              <p:cNvSpPr/>
              <p:nvPr/>
            </p:nvSpPr>
            <p:spPr bwMode="auto">
              <a:xfrm>
                <a:off x="7656513" y="3006725"/>
                <a:ext cx="287338" cy="193675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30" y="14"/>
                  </a:cxn>
                  <a:cxn ang="0">
                    <a:pos x="12" y="38"/>
                  </a:cxn>
                  <a:cxn ang="0">
                    <a:pos x="0" y="61"/>
                  </a:cxn>
                  <a:cxn ang="0">
                    <a:pos x="6" y="61"/>
                  </a:cxn>
                  <a:cxn ang="0">
                    <a:pos x="6" y="61"/>
                  </a:cxn>
                  <a:cxn ang="0">
                    <a:pos x="59" y="47"/>
                  </a:cxn>
                  <a:cxn ang="0">
                    <a:pos x="91" y="0"/>
                  </a:cxn>
                  <a:cxn ang="0">
                    <a:pos x="82" y="0"/>
                  </a:cxn>
                </a:cxnLst>
                <a:rect l="0" t="0" r="r" b="b"/>
                <a:pathLst>
                  <a:path w="91" h="61">
                    <a:moveTo>
                      <a:pt x="82" y="0"/>
                    </a:moveTo>
                    <a:cubicBezTo>
                      <a:pt x="69" y="0"/>
                      <a:pt x="46" y="1"/>
                      <a:pt x="30" y="14"/>
                    </a:cubicBezTo>
                    <a:cubicBezTo>
                      <a:pt x="23" y="19"/>
                      <a:pt x="17" y="29"/>
                      <a:pt x="12" y="38"/>
                    </a:cubicBezTo>
                    <a:cubicBezTo>
                      <a:pt x="5" y="50"/>
                      <a:pt x="0" y="61"/>
                      <a:pt x="0" y="61"/>
                    </a:cubicBezTo>
                    <a:cubicBezTo>
                      <a:pt x="0" y="61"/>
                      <a:pt x="2" y="61"/>
                      <a:pt x="6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16" y="61"/>
                      <a:pt x="36" y="59"/>
                      <a:pt x="59" y="47"/>
                    </a:cubicBezTo>
                    <a:cubicBezTo>
                      <a:pt x="83" y="33"/>
                      <a:pt x="91" y="0"/>
                      <a:pt x="91" y="0"/>
                    </a:cubicBezTo>
                    <a:cubicBezTo>
                      <a:pt x="91" y="0"/>
                      <a:pt x="88" y="0"/>
                      <a:pt x="8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5" name="Freeform 121"/>
              <p:cNvSpPr/>
              <p:nvPr/>
            </p:nvSpPr>
            <p:spPr bwMode="auto">
              <a:xfrm>
                <a:off x="7469188" y="2732088"/>
                <a:ext cx="228600" cy="2492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52"/>
                  </a:cxn>
                  <a:cxn ang="0">
                    <a:pos x="68" y="78"/>
                  </a:cxn>
                  <a:cxn ang="0">
                    <a:pos x="72" y="79"/>
                  </a:cxn>
                  <a:cxn ang="0">
                    <a:pos x="69" y="62"/>
                  </a:cxn>
                  <a:cxn ang="0">
                    <a:pos x="55" y="27"/>
                  </a:cxn>
                  <a:cxn ang="0">
                    <a:pos x="0" y="0"/>
                  </a:cxn>
                </a:cxnLst>
                <a:rect l="0" t="0" r="r" b="b"/>
                <a:pathLst>
                  <a:path w="72" h="79">
                    <a:moveTo>
                      <a:pt x="0" y="0"/>
                    </a:moveTo>
                    <a:cubicBezTo>
                      <a:pt x="0" y="0"/>
                      <a:pt x="0" y="33"/>
                      <a:pt x="20" y="52"/>
                    </a:cubicBezTo>
                    <a:cubicBezTo>
                      <a:pt x="39" y="69"/>
                      <a:pt x="59" y="76"/>
                      <a:pt x="68" y="78"/>
                    </a:cubicBezTo>
                    <a:cubicBezTo>
                      <a:pt x="70" y="78"/>
                      <a:pt x="72" y="79"/>
                      <a:pt x="72" y="79"/>
                    </a:cubicBezTo>
                    <a:cubicBezTo>
                      <a:pt x="72" y="79"/>
                      <a:pt x="71" y="72"/>
                      <a:pt x="69" y="62"/>
                    </a:cubicBezTo>
                    <a:cubicBezTo>
                      <a:pt x="66" y="51"/>
                      <a:pt x="62" y="36"/>
                      <a:pt x="55" y="27"/>
                    </a:cubicBezTo>
                    <a:cubicBezTo>
                      <a:pt x="37" y="5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6" name="Freeform 122"/>
              <p:cNvSpPr/>
              <p:nvPr/>
            </p:nvSpPr>
            <p:spPr bwMode="auto">
              <a:xfrm>
                <a:off x="7700963" y="2716213"/>
                <a:ext cx="242888" cy="233362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21" y="24"/>
                  </a:cxn>
                  <a:cxn ang="0">
                    <a:pos x="7" y="49"/>
                  </a:cxn>
                  <a:cxn ang="0">
                    <a:pos x="0" y="74"/>
                  </a:cxn>
                  <a:cxn ang="0">
                    <a:pos x="6" y="73"/>
                  </a:cxn>
                  <a:cxn ang="0">
                    <a:pos x="54" y="50"/>
                  </a:cxn>
                  <a:cxn ang="0">
                    <a:pos x="77" y="0"/>
                  </a:cxn>
                </a:cxnLst>
                <a:rect l="0" t="0" r="r" b="b"/>
                <a:pathLst>
                  <a:path w="77" h="74">
                    <a:moveTo>
                      <a:pt x="77" y="0"/>
                    </a:moveTo>
                    <a:cubicBezTo>
                      <a:pt x="77" y="0"/>
                      <a:pt x="40" y="2"/>
                      <a:pt x="21" y="24"/>
                    </a:cubicBezTo>
                    <a:cubicBezTo>
                      <a:pt x="15" y="30"/>
                      <a:pt x="11" y="40"/>
                      <a:pt x="7" y="49"/>
                    </a:cubicBezTo>
                    <a:cubicBezTo>
                      <a:pt x="3" y="62"/>
                      <a:pt x="0" y="74"/>
                      <a:pt x="0" y="74"/>
                    </a:cubicBezTo>
                    <a:cubicBezTo>
                      <a:pt x="0" y="74"/>
                      <a:pt x="2" y="74"/>
                      <a:pt x="6" y="73"/>
                    </a:cubicBezTo>
                    <a:cubicBezTo>
                      <a:pt x="15" y="71"/>
                      <a:pt x="35" y="66"/>
                      <a:pt x="54" y="50"/>
                    </a:cubicBezTo>
                    <a:cubicBezTo>
                      <a:pt x="76" y="33"/>
                      <a:pt x="77" y="0"/>
                      <a:pt x="7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7" name="Freeform 123"/>
              <p:cNvSpPr/>
              <p:nvPr/>
            </p:nvSpPr>
            <p:spPr bwMode="auto">
              <a:xfrm>
                <a:off x="7440613" y="2516188"/>
                <a:ext cx="263525" cy="2063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28" y="48"/>
                  </a:cxn>
                  <a:cxn ang="0">
                    <a:pos x="78" y="65"/>
                  </a:cxn>
                  <a:cxn ang="0">
                    <a:pos x="82" y="65"/>
                  </a:cxn>
                  <a:cxn ang="0">
                    <a:pos x="83" y="65"/>
                  </a:cxn>
                  <a:cxn ang="0">
                    <a:pos x="77" y="49"/>
                  </a:cxn>
                  <a:cxn ang="0">
                    <a:pos x="57" y="18"/>
                  </a:cxn>
                  <a:cxn ang="0">
                    <a:pos x="1" y="0"/>
                  </a:cxn>
                </a:cxnLst>
                <a:rect l="0" t="0" r="r" b="b"/>
                <a:pathLst>
                  <a:path w="83" h="65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5" y="33"/>
                      <a:pt x="28" y="48"/>
                    </a:cubicBezTo>
                    <a:cubicBezTo>
                      <a:pt x="49" y="61"/>
                      <a:pt x="69" y="64"/>
                      <a:pt x="78" y="65"/>
                    </a:cubicBezTo>
                    <a:cubicBezTo>
                      <a:pt x="80" y="65"/>
                      <a:pt x="81" y="65"/>
                      <a:pt x="82" y="65"/>
                    </a:cubicBezTo>
                    <a:cubicBezTo>
                      <a:pt x="82" y="65"/>
                      <a:pt x="83" y="65"/>
                      <a:pt x="83" y="65"/>
                    </a:cubicBezTo>
                    <a:cubicBezTo>
                      <a:pt x="83" y="65"/>
                      <a:pt x="81" y="58"/>
                      <a:pt x="77" y="49"/>
                    </a:cubicBezTo>
                    <a:cubicBezTo>
                      <a:pt x="72" y="38"/>
                      <a:pt x="65" y="25"/>
                      <a:pt x="57" y="18"/>
                    </a:cubicBezTo>
                    <a:cubicBezTo>
                      <a:pt x="39" y="1"/>
                      <a:pt x="8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8" name="Freeform 124"/>
              <p:cNvSpPr/>
              <p:nvPr/>
            </p:nvSpPr>
            <p:spPr bwMode="auto">
              <a:xfrm>
                <a:off x="7700963" y="2420938"/>
                <a:ext cx="207963" cy="269875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11" y="33"/>
                  </a:cxn>
                  <a:cxn ang="0">
                    <a:pos x="2" y="63"/>
                  </a:cxn>
                  <a:cxn ang="0">
                    <a:pos x="0" y="85"/>
                  </a:cxn>
                  <a:cxn ang="0">
                    <a:pos x="5" y="83"/>
                  </a:cxn>
                  <a:cxn ang="0">
                    <a:pos x="48" y="53"/>
                  </a:cxn>
                  <a:cxn ang="0">
                    <a:pos x="62" y="0"/>
                  </a:cxn>
                </a:cxnLst>
                <a:rect l="0" t="0" r="r" b="b"/>
                <a:pathLst>
                  <a:path w="66" h="85">
                    <a:moveTo>
                      <a:pt x="62" y="0"/>
                    </a:moveTo>
                    <a:cubicBezTo>
                      <a:pt x="62" y="0"/>
                      <a:pt x="26" y="9"/>
                      <a:pt x="11" y="33"/>
                    </a:cubicBezTo>
                    <a:cubicBezTo>
                      <a:pt x="7" y="41"/>
                      <a:pt x="4" y="52"/>
                      <a:pt x="2" y="63"/>
                    </a:cubicBezTo>
                    <a:cubicBezTo>
                      <a:pt x="0" y="75"/>
                      <a:pt x="0" y="85"/>
                      <a:pt x="0" y="85"/>
                    </a:cubicBezTo>
                    <a:cubicBezTo>
                      <a:pt x="0" y="85"/>
                      <a:pt x="2" y="84"/>
                      <a:pt x="5" y="83"/>
                    </a:cubicBezTo>
                    <a:cubicBezTo>
                      <a:pt x="13" y="80"/>
                      <a:pt x="32" y="72"/>
                      <a:pt x="48" y="53"/>
                    </a:cubicBezTo>
                    <a:cubicBezTo>
                      <a:pt x="66" y="33"/>
                      <a:pt x="62" y="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9" name="Freeform 125"/>
              <p:cNvSpPr/>
              <p:nvPr/>
            </p:nvSpPr>
            <p:spPr bwMode="auto">
              <a:xfrm>
                <a:off x="7373938" y="2303463"/>
                <a:ext cx="288925" cy="16192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2"/>
                  </a:cxn>
                  <a:cxn ang="0">
                    <a:pos x="35" y="43"/>
                  </a:cxn>
                  <a:cxn ang="0">
                    <a:pos x="76" y="51"/>
                  </a:cxn>
                  <a:cxn ang="0">
                    <a:pos x="86" y="51"/>
                  </a:cxn>
                  <a:cxn ang="0">
                    <a:pos x="91" y="50"/>
                  </a:cxn>
                  <a:cxn ang="0">
                    <a:pos x="82" y="35"/>
                  </a:cxn>
                  <a:cxn ang="0">
                    <a:pos x="58" y="9"/>
                  </a:cxn>
                  <a:cxn ang="0">
                    <a:pos x="21" y="0"/>
                  </a:cxn>
                </a:cxnLst>
                <a:rect l="0" t="0" r="r" b="b"/>
                <a:pathLst>
                  <a:path w="91" h="51">
                    <a:moveTo>
                      <a:pt x="21" y="0"/>
                    </a:moveTo>
                    <a:cubicBezTo>
                      <a:pt x="9" y="0"/>
                      <a:pt x="0" y="2"/>
                      <a:pt x="0" y="2"/>
                    </a:cubicBezTo>
                    <a:cubicBezTo>
                      <a:pt x="0" y="2"/>
                      <a:pt x="10" y="33"/>
                      <a:pt x="35" y="43"/>
                    </a:cubicBezTo>
                    <a:cubicBezTo>
                      <a:pt x="51" y="49"/>
                      <a:pt x="66" y="51"/>
                      <a:pt x="76" y="51"/>
                    </a:cubicBezTo>
                    <a:cubicBezTo>
                      <a:pt x="80" y="51"/>
                      <a:pt x="84" y="51"/>
                      <a:pt x="86" y="51"/>
                    </a:cubicBezTo>
                    <a:cubicBezTo>
                      <a:pt x="89" y="50"/>
                      <a:pt x="91" y="50"/>
                      <a:pt x="91" y="50"/>
                    </a:cubicBezTo>
                    <a:cubicBezTo>
                      <a:pt x="91" y="50"/>
                      <a:pt x="87" y="43"/>
                      <a:pt x="82" y="35"/>
                    </a:cubicBezTo>
                    <a:cubicBezTo>
                      <a:pt x="76" y="26"/>
                      <a:pt x="67" y="15"/>
                      <a:pt x="58" y="9"/>
                    </a:cubicBezTo>
                    <a:cubicBezTo>
                      <a:pt x="47" y="2"/>
                      <a:pt x="32" y="0"/>
                      <a:pt x="2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0" name="Freeform 126"/>
              <p:cNvSpPr/>
              <p:nvPr/>
            </p:nvSpPr>
            <p:spPr bwMode="auto">
              <a:xfrm>
                <a:off x="7646988" y="2139950"/>
                <a:ext cx="179388" cy="29368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" y="40"/>
                  </a:cxn>
                  <a:cxn ang="0">
                    <a:pos x="1" y="74"/>
                  </a:cxn>
                  <a:cxn ang="0">
                    <a:pos x="2" y="93"/>
                  </a:cxn>
                  <a:cxn ang="0">
                    <a:pos x="6" y="91"/>
                  </a:cxn>
                  <a:cxn ang="0">
                    <a:pos x="43" y="54"/>
                  </a:cxn>
                  <a:cxn ang="0">
                    <a:pos x="48" y="0"/>
                  </a:cxn>
                </a:cxnLst>
                <a:rect l="0" t="0" r="r" b="b"/>
                <a:pathLst>
                  <a:path w="57" h="93">
                    <a:moveTo>
                      <a:pt x="48" y="0"/>
                    </a:moveTo>
                    <a:cubicBezTo>
                      <a:pt x="48" y="0"/>
                      <a:pt x="15" y="15"/>
                      <a:pt x="5" y="40"/>
                    </a:cubicBezTo>
                    <a:cubicBezTo>
                      <a:pt x="1" y="50"/>
                      <a:pt x="0" y="63"/>
                      <a:pt x="1" y="74"/>
                    </a:cubicBezTo>
                    <a:cubicBezTo>
                      <a:pt x="1" y="84"/>
                      <a:pt x="2" y="93"/>
                      <a:pt x="2" y="93"/>
                    </a:cubicBezTo>
                    <a:cubicBezTo>
                      <a:pt x="2" y="93"/>
                      <a:pt x="4" y="92"/>
                      <a:pt x="6" y="91"/>
                    </a:cubicBezTo>
                    <a:cubicBezTo>
                      <a:pt x="13" y="87"/>
                      <a:pt x="30" y="75"/>
                      <a:pt x="43" y="54"/>
                    </a:cubicBezTo>
                    <a:cubicBezTo>
                      <a:pt x="57" y="31"/>
                      <a:pt x="48" y="0"/>
                      <a:pt x="48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1" name="Freeform 127"/>
              <p:cNvSpPr/>
              <p:nvPr/>
            </p:nvSpPr>
            <p:spPr bwMode="auto">
              <a:xfrm>
                <a:off x="7270750" y="2095500"/>
                <a:ext cx="303213" cy="134937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0" y="7"/>
                  </a:cxn>
                  <a:cxn ang="0">
                    <a:pos x="41" y="41"/>
                  </a:cxn>
                  <a:cxn ang="0">
                    <a:pos x="64" y="43"/>
                  </a:cxn>
                  <a:cxn ang="0">
                    <a:pos x="93" y="39"/>
                  </a:cxn>
                  <a:cxn ang="0">
                    <a:pos x="96" y="38"/>
                  </a:cxn>
                  <a:cxn ang="0">
                    <a:pos x="87" y="28"/>
                  </a:cxn>
                  <a:cxn ang="0">
                    <a:pos x="58" y="4"/>
                  </a:cxn>
                  <a:cxn ang="0">
                    <a:pos x="37" y="0"/>
                  </a:cxn>
                </a:cxnLst>
                <a:rect l="0" t="0" r="r" b="b"/>
                <a:pathLst>
                  <a:path w="96" h="43">
                    <a:moveTo>
                      <a:pt x="37" y="0"/>
                    </a:moveTo>
                    <a:cubicBezTo>
                      <a:pt x="18" y="0"/>
                      <a:pt x="0" y="7"/>
                      <a:pt x="0" y="7"/>
                    </a:cubicBezTo>
                    <a:cubicBezTo>
                      <a:pt x="0" y="7"/>
                      <a:pt x="16" y="35"/>
                      <a:pt x="41" y="41"/>
                    </a:cubicBezTo>
                    <a:cubicBezTo>
                      <a:pt x="50" y="43"/>
                      <a:pt x="57" y="43"/>
                      <a:pt x="64" y="43"/>
                    </a:cubicBezTo>
                    <a:cubicBezTo>
                      <a:pt x="78" y="43"/>
                      <a:pt x="88" y="41"/>
                      <a:pt x="93" y="39"/>
                    </a:cubicBezTo>
                    <a:cubicBezTo>
                      <a:pt x="95" y="39"/>
                      <a:pt x="96" y="38"/>
                      <a:pt x="96" y="38"/>
                    </a:cubicBezTo>
                    <a:cubicBezTo>
                      <a:pt x="96" y="38"/>
                      <a:pt x="93" y="33"/>
                      <a:pt x="87" y="28"/>
                    </a:cubicBezTo>
                    <a:cubicBezTo>
                      <a:pt x="80" y="19"/>
                      <a:pt x="68" y="8"/>
                      <a:pt x="58" y="4"/>
                    </a:cubicBezTo>
                    <a:cubicBezTo>
                      <a:pt x="51" y="1"/>
                      <a:pt x="44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2" name="Freeform 128"/>
              <p:cNvSpPr/>
              <p:nvPr/>
            </p:nvSpPr>
            <p:spPr bwMode="auto">
              <a:xfrm>
                <a:off x="7535863" y="1882775"/>
                <a:ext cx="161925" cy="30321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" y="46"/>
                  </a:cxn>
                  <a:cxn ang="0">
                    <a:pos x="4" y="78"/>
                  </a:cxn>
                  <a:cxn ang="0">
                    <a:pos x="8" y="96"/>
                  </a:cxn>
                  <a:cxn ang="0">
                    <a:pos x="11" y="94"/>
                  </a:cxn>
                  <a:cxn ang="0">
                    <a:pos x="41" y="52"/>
                  </a:cxn>
                  <a:cxn ang="0">
                    <a:pos x="36" y="0"/>
                  </a:cxn>
                </a:cxnLst>
                <a:rect l="0" t="0" r="r" b="b"/>
                <a:pathLst>
                  <a:path w="51" h="96">
                    <a:moveTo>
                      <a:pt x="36" y="0"/>
                    </a:moveTo>
                    <a:cubicBezTo>
                      <a:pt x="36" y="0"/>
                      <a:pt x="7" y="20"/>
                      <a:pt x="2" y="46"/>
                    </a:cubicBezTo>
                    <a:cubicBezTo>
                      <a:pt x="0" y="55"/>
                      <a:pt x="1" y="68"/>
                      <a:pt x="4" y="78"/>
                    </a:cubicBezTo>
                    <a:cubicBezTo>
                      <a:pt x="6" y="89"/>
                      <a:pt x="8" y="96"/>
                      <a:pt x="8" y="96"/>
                    </a:cubicBezTo>
                    <a:cubicBezTo>
                      <a:pt x="8" y="96"/>
                      <a:pt x="10" y="96"/>
                      <a:pt x="11" y="94"/>
                    </a:cubicBezTo>
                    <a:cubicBezTo>
                      <a:pt x="18" y="89"/>
                      <a:pt x="32" y="75"/>
                      <a:pt x="41" y="52"/>
                    </a:cubicBezTo>
                    <a:cubicBezTo>
                      <a:pt x="51" y="28"/>
                      <a:pt x="36" y="0"/>
                      <a:pt x="3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3" name="Freeform 129"/>
              <p:cNvSpPr/>
              <p:nvPr/>
            </p:nvSpPr>
            <p:spPr bwMode="auto">
              <a:xfrm>
                <a:off x="7137400" y="1901825"/>
                <a:ext cx="306388" cy="12700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14"/>
                  </a:cxn>
                  <a:cxn ang="0">
                    <a:pos x="44" y="40"/>
                  </a:cxn>
                  <a:cxn ang="0">
                    <a:pos x="49" y="40"/>
                  </a:cxn>
                  <a:cxn ang="0">
                    <a:pos x="95" y="29"/>
                  </a:cxn>
                  <a:cxn ang="0">
                    <a:pos x="97" y="28"/>
                  </a:cxn>
                  <a:cxn ang="0">
                    <a:pos x="91" y="23"/>
                  </a:cxn>
                  <a:cxn ang="0">
                    <a:pos x="55" y="1"/>
                  </a:cxn>
                  <a:cxn ang="0">
                    <a:pos x="45" y="0"/>
                  </a:cxn>
                </a:cxnLst>
                <a:rect l="0" t="0" r="r" b="b"/>
                <a:pathLst>
                  <a:path w="97" h="40">
                    <a:moveTo>
                      <a:pt x="45" y="0"/>
                    </a:moveTo>
                    <a:cubicBezTo>
                      <a:pt x="22" y="0"/>
                      <a:pt x="0" y="14"/>
                      <a:pt x="0" y="14"/>
                    </a:cubicBezTo>
                    <a:cubicBezTo>
                      <a:pt x="0" y="14"/>
                      <a:pt x="19" y="38"/>
                      <a:pt x="44" y="40"/>
                    </a:cubicBezTo>
                    <a:cubicBezTo>
                      <a:pt x="46" y="40"/>
                      <a:pt x="48" y="40"/>
                      <a:pt x="49" y="40"/>
                    </a:cubicBezTo>
                    <a:cubicBezTo>
                      <a:pt x="73" y="40"/>
                      <a:pt x="90" y="32"/>
                      <a:pt x="95" y="29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97" y="28"/>
                      <a:pt x="95" y="26"/>
                      <a:pt x="91" y="23"/>
                    </a:cubicBezTo>
                    <a:cubicBezTo>
                      <a:pt x="83" y="16"/>
                      <a:pt x="67" y="4"/>
                      <a:pt x="55" y="1"/>
                    </a:cubicBezTo>
                    <a:cubicBezTo>
                      <a:pt x="51" y="1"/>
                      <a:pt x="48" y="0"/>
                      <a:pt x="45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4" name="Freeform 130"/>
              <p:cNvSpPr/>
              <p:nvPr/>
            </p:nvSpPr>
            <p:spPr bwMode="auto">
              <a:xfrm>
                <a:off x="7380288" y="1654175"/>
                <a:ext cx="139700" cy="311150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50"/>
                  </a:cxn>
                  <a:cxn ang="0">
                    <a:pos x="7" y="79"/>
                  </a:cxn>
                  <a:cxn ang="0">
                    <a:pos x="15" y="98"/>
                  </a:cxn>
                  <a:cxn ang="0">
                    <a:pos x="18" y="95"/>
                  </a:cxn>
                  <a:cxn ang="0">
                    <a:pos x="39" y="50"/>
                  </a:cxn>
                  <a:cxn ang="0">
                    <a:pos x="26" y="0"/>
                  </a:cxn>
                </a:cxnLst>
                <a:rect l="0" t="0" r="r" b="b"/>
                <a:pathLst>
                  <a:path w="44" h="98">
                    <a:moveTo>
                      <a:pt x="26" y="0"/>
                    </a:moveTo>
                    <a:cubicBezTo>
                      <a:pt x="26" y="0"/>
                      <a:pt x="1" y="24"/>
                      <a:pt x="0" y="50"/>
                    </a:cubicBezTo>
                    <a:cubicBezTo>
                      <a:pt x="0" y="59"/>
                      <a:pt x="3" y="70"/>
                      <a:pt x="7" y="79"/>
                    </a:cubicBezTo>
                    <a:cubicBezTo>
                      <a:pt x="11" y="90"/>
                      <a:pt x="15" y="98"/>
                      <a:pt x="15" y="98"/>
                    </a:cubicBezTo>
                    <a:cubicBezTo>
                      <a:pt x="15" y="98"/>
                      <a:pt x="16" y="97"/>
                      <a:pt x="18" y="95"/>
                    </a:cubicBezTo>
                    <a:cubicBezTo>
                      <a:pt x="24" y="88"/>
                      <a:pt x="35" y="73"/>
                      <a:pt x="39" y="50"/>
                    </a:cubicBezTo>
                    <a:cubicBezTo>
                      <a:pt x="44" y="25"/>
                      <a:pt x="26" y="0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5" name="Freeform 131"/>
              <p:cNvSpPr/>
              <p:nvPr/>
            </p:nvSpPr>
            <p:spPr bwMode="auto">
              <a:xfrm>
                <a:off x="6972300" y="1733550"/>
                <a:ext cx="307975" cy="123825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0" y="22"/>
                  </a:cxn>
                  <a:cxn ang="0">
                    <a:pos x="43" y="39"/>
                  </a:cxn>
                  <a:cxn ang="0">
                    <a:pos x="48" y="39"/>
                  </a:cxn>
                  <a:cxn ang="0">
                    <a:pos x="96" y="19"/>
                  </a:cxn>
                  <a:cxn ang="0">
                    <a:pos x="97" y="18"/>
                  </a:cxn>
                  <a:cxn ang="0">
                    <a:pos x="91" y="15"/>
                  </a:cxn>
                  <a:cxn ang="0">
                    <a:pos x="51" y="0"/>
                  </a:cxn>
                  <a:cxn ang="0">
                    <a:pos x="50" y="0"/>
                  </a:cxn>
                </a:cxnLst>
                <a:rect l="0" t="0" r="r" b="b"/>
                <a:pathLst>
                  <a:path w="97" h="39">
                    <a:moveTo>
                      <a:pt x="50" y="0"/>
                    </a:moveTo>
                    <a:cubicBezTo>
                      <a:pt x="25" y="0"/>
                      <a:pt x="0" y="22"/>
                      <a:pt x="0" y="22"/>
                    </a:cubicBezTo>
                    <a:cubicBezTo>
                      <a:pt x="0" y="22"/>
                      <a:pt x="20" y="39"/>
                      <a:pt x="43" y="39"/>
                    </a:cubicBezTo>
                    <a:cubicBezTo>
                      <a:pt x="44" y="39"/>
                      <a:pt x="46" y="39"/>
                      <a:pt x="48" y="39"/>
                    </a:cubicBezTo>
                    <a:cubicBezTo>
                      <a:pt x="74" y="35"/>
                      <a:pt x="91" y="23"/>
                      <a:pt x="96" y="19"/>
                    </a:cubicBezTo>
                    <a:cubicBezTo>
                      <a:pt x="97" y="19"/>
                      <a:pt x="97" y="18"/>
                      <a:pt x="97" y="18"/>
                    </a:cubicBezTo>
                    <a:cubicBezTo>
                      <a:pt x="97" y="18"/>
                      <a:pt x="95" y="17"/>
                      <a:pt x="91" y="15"/>
                    </a:cubicBezTo>
                    <a:cubicBezTo>
                      <a:pt x="81" y="9"/>
                      <a:pt x="64" y="1"/>
                      <a:pt x="51" y="0"/>
                    </a:cubicBezTo>
                    <a:cubicBezTo>
                      <a:pt x="51" y="0"/>
                      <a:pt x="50" y="0"/>
                      <a:pt x="5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6" name="Freeform 132"/>
              <p:cNvSpPr/>
              <p:nvPr/>
            </p:nvSpPr>
            <p:spPr bwMode="auto">
              <a:xfrm>
                <a:off x="7175500" y="1465263"/>
                <a:ext cx="136525" cy="306387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4" y="53"/>
                  </a:cxn>
                  <a:cxn ang="0">
                    <a:pos x="18" y="85"/>
                  </a:cxn>
                  <a:cxn ang="0">
                    <a:pos x="27" y="97"/>
                  </a:cxn>
                  <a:cxn ang="0">
                    <a:pos x="29" y="94"/>
                  </a:cxn>
                  <a:cxn ang="0">
                    <a:pos x="42" y="46"/>
                  </a:cxn>
                  <a:cxn ang="0">
                    <a:pos x="20" y="0"/>
                  </a:cxn>
                </a:cxnLst>
                <a:rect l="0" t="0" r="r" b="b"/>
                <a:pathLst>
                  <a:path w="43" h="97">
                    <a:moveTo>
                      <a:pt x="20" y="0"/>
                    </a:moveTo>
                    <a:cubicBezTo>
                      <a:pt x="20" y="0"/>
                      <a:pt x="0" y="28"/>
                      <a:pt x="4" y="53"/>
                    </a:cubicBezTo>
                    <a:cubicBezTo>
                      <a:pt x="5" y="63"/>
                      <a:pt x="12" y="76"/>
                      <a:pt x="18" y="85"/>
                    </a:cubicBezTo>
                    <a:cubicBezTo>
                      <a:pt x="23" y="92"/>
                      <a:pt x="27" y="97"/>
                      <a:pt x="27" y="97"/>
                    </a:cubicBezTo>
                    <a:cubicBezTo>
                      <a:pt x="27" y="97"/>
                      <a:pt x="27" y="96"/>
                      <a:pt x="29" y="94"/>
                    </a:cubicBezTo>
                    <a:cubicBezTo>
                      <a:pt x="33" y="87"/>
                      <a:pt x="41" y="70"/>
                      <a:pt x="42" y="46"/>
                    </a:cubicBezTo>
                    <a:cubicBezTo>
                      <a:pt x="43" y="21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7" name="Freeform 133"/>
              <p:cNvSpPr/>
              <p:nvPr/>
            </p:nvSpPr>
            <p:spPr bwMode="auto">
              <a:xfrm>
                <a:off x="6792913" y="1597025"/>
                <a:ext cx="290513" cy="127000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45" y="0"/>
                  </a:cxn>
                  <a:cxn ang="0">
                    <a:pos x="0" y="30"/>
                  </a:cxn>
                  <a:cxn ang="0">
                    <a:pos x="35" y="40"/>
                  </a:cxn>
                  <a:cxn ang="0">
                    <a:pos x="48" y="38"/>
                  </a:cxn>
                  <a:cxn ang="0">
                    <a:pos x="91" y="11"/>
                  </a:cxn>
                  <a:cxn ang="0">
                    <a:pos x="92" y="10"/>
                  </a:cxn>
                  <a:cxn ang="0">
                    <a:pos x="85" y="7"/>
                  </a:cxn>
                  <a:cxn ang="0">
                    <a:pos x="50" y="0"/>
                  </a:cxn>
                </a:cxnLst>
                <a:rect l="0" t="0" r="r" b="b"/>
                <a:pathLst>
                  <a:path w="92" h="40">
                    <a:moveTo>
                      <a:pt x="50" y="0"/>
                    </a:moveTo>
                    <a:cubicBezTo>
                      <a:pt x="48" y="0"/>
                      <a:pt x="47" y="0"/>
                      <a:pt x="45" y="0"/>
                    </a:cubicBezTo>
                    <a:cubicBezTo>
                      <a:pt x="20" y="3"/>
                      <a:pt x="0" y="30"/>
                      <a:pt x="0" y="30"/>
                    </a:cubicBezTo>
                    <a:cubicBezTo>
                      <a:pt x="0" y="30"/>
                      <a:pt x="16" y="40"/>
                      <a:pt x="35" y="40"/>
                    </a:cubicBezTo>
                    <a:cubicBezTo>
                      <a:pt x="39" y="40"/>
                      <a:pt x="44" y="39"/>
                      <a:pt x="48" y="38"/>
                    </a:cubicBezTo>
                    <a:cubicBezTo>
                      <a:pt x="73" y="30"/>
                      <a:pt x="87" y="15"/>
                      <a:pt x="91" y="11"/>
                    </a:cubicBezTo>
                    <a:cubicBezTo>
                      <a:pt x="92" y="10"/>
                      <a:pt x="92" y="10"/>
                      <a:pt x="92" y="10"/>
                    </a:cubicBezTo>
                    <a:cubicBezTo>
                      <a:pt x="92" y="10"/>
                      <a:pt x="90" y="8"/>
                      <a:pt x="85" y="7"/>
                    </a:cubicBezTo>
                    <a:cubicBezTo>
                      <a:pt x="77" y="4"/>
                      <a:pt x="62" y="0"/>
                      <a:pt x="5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8" name="Freeform 134"/>
              <p:cNvSpPr/>
              <p:nvPr/>
            </p:nvSpPr>
            <p:spPr bwMode="auto">
              <a:xfrm>
                <a:off x="6943725" y="1319213"/>
                <a:ext cx="149225" cy="29051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8" y="54"/>
                  </a:cxn>
                  <a:cxn ang="0">
                    <a:pos x="29" y="84"/>
                  </a:cxn>
                  <a:cxn ang="0">
                    <a:pos x="37" y="92"/>
                  </a:cxn>
                  <a:cxn ang="0">
                    <a:pos x="38" y="90"/>
                  </a:cxn>
                  <a:cxn ang="0">
                    <a:pos x="43" y="41"/>
                  </a:cxn>
                  <a:cxn ang="0">
                    <a:pos x="14" y="0"/>
                  </a:cxn>
                </a:cxnLst>
                <a:rect l="0" t="0" r="r" b="b"/>
                <a:pathLst>
                  <a:path w="47" h="92">
                    <a:moveTo>
                      <a:pt x="14" y="0"/>
                    </a:moveTo>
                    <a:cubicBezTo>
                      <a:pt x="14" y="0"/>
                      <a:pt x="0" y="30"/>
                      <a:pt x="8" y="54"/>
                    </a:cubicBezTo>
                    <a:cubicBezTo>
                      <a:pt x="11" y="65"/>
                      <a:pt x="21" y="77"/>
                      <a:pt x="29" y="84"/>
                    </a:cubicBezTo>
                    <a:cubicBezTo>
                      <a:pt x="33" y="89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8" y="90"/>
                    </a:cubicBezTo>
                    <a:cubicBezTo>
                      <a:pt x="40" y="84"/>
                      <a:pt x="47" y="65"/>
                      <a:pt x="43" y="41"/>
                    </a:cubicBezTo>
                    <a:cubicBezTo>
                      <a:pt x="39" y="17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9" name="Freeform 135"/>
              <p:cNvSpPr/>
              <p:nvPr/>
            </p:nvSpPr>
            <p:spPr bwMode="auto">
              <a:xfrm>
                <a:off x="6592888" y="1490663"/>
                <a:ext cx="273050" cy="134937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39" y="3"/>
                  </a:cxn>
                  <a:cxn ang="0">
                    <a:pos x="0" y="39"/>
                  </a:cxn>
                  <a:cxn ang="0">
                    <a:pos x="26" y="43"/>
                  </a:cxn>
                  <a:cxn ang="0">
                    <a:pos x="49" y="38"/>
                  </a:cxn>
                  <a:cxn ang="0">
                    <a:pos x="86" y="5"/>
                  </a:cxn>
                  <a:cxn ang="0">
                    <a:pos x="86" y="4"/>
                  </a:cxn>
                  <a:cxn ang="0">
                    <a:pos x="83" y="3"/>
                  </a:cxn>
                  <a:cxn ang="0">
                    <a:pos x="56" y="0"/>
                  </a:cxn>
                </a:cxnLst>
                <a:rect l="0" t="0" r="r" b="b"/>
                <a:pathLst>
                  <a:path w="86" h="43">
                    <a:moveTo>
                      <a:pt x="56" y="0"/>
                    </a:moveTo>
                    <a:cubicBezTo>
                      <a:pt x="50" y="0"/>
                      <a:pt x="44" y="1"/>
                      <a:pt x="39" y="3"/>
                    </a:cubicBezTo>
                    <a:cubicBezTo>
                      <a:pt x="16" y="10"/>
                      <a:pt x="0" y="39"/>
                      <a:pt x="0" y="39"/>
                    </a:cubicBezTo>
                    <a:cubicBezTo>
                      <a:pt x="0" y="39"/>
                      <a:pt x="12" y="43"/>
                      <a:pt x="26" y="43"/>
                    </a:cubicBezTo>
                    <a:cubicBezTo>
                      <a:pt x="34" y="43"/>
                      <a:pt x="42" y="42"/>
                      <a:pt x="49" y="38"/>
                    </a:cubicBezTo>
                    <a:cubicBezTo>
                      <a:pt x="72" y="26"/>
                      <a:pt x="84" y="8"/>
                      <a:pt x="86" y="5"/>
                    </a:cubicBezTo>
                    <a:cubicBezTo>
                      <a:pt x="86" y="4"/>
                      <a:pt x="86" y="4"/>
                      <a:pt x="86" y="4"/>
                    </a:cubicBezTo>
                    <a:cubicBezTo>
                      <a:pt x="86" y="4"/>
                      <a:pt x="85" y="4"/>
                      <a:pt x="83" y="3"/>
                    </a:cubicBezTo>
                    <a:cubicBezTo>
                      <a:pt x="78" y="2"/>
                      <a:pt x="67" y="0"/>
                      <a:pt x="5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0" name="Freeform 136"/>
              <p:cNvSpPr/>
              <p:nvPr/>
            </p:nvSpPr>
            <p:spPr bwMode="auto">
              <a:xfrm>
                <a:off x="6694488" y="1220788"/>
                <a:ext cx="161925" cy="2698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2" y="53"/>
                  </a:cxn>
                  <a:cxn ang="0">
                    <a:pos x="39" y="80"/>
                  </a:cxn>
                  <a:cxn ang="0">
                    <a:pos x="46" y="85"/>
                  </a:cxn>
                  <a:cxn ang="0">
                    <a:pos x="47" y="83"/>
                  </a:cxn>
                  <a:cxn ang="0">
                    <a:pos x="43" y="34"/>
                  </a:cxn>
                  <a:cxn ang="0">
                    <a:pos x="9" y="0"/>
                  </a:cxn>
                </a:cxnLst>
                <a:rect l="0" t="0" r="r" b="b"/>
                <a:pathLst>
                  <a:path w="51" h="85">
                    <a:moveTo>
                      <a:pt x="9" y="0"/>
                    </a:moveTo>
                    <a:cubicBezTo>
                      <a:pt x="9" y="0"/>
                      <a:pt x="0" y="32"/>
                      <a:pt x="12" y="53"/>
                    </a:cubicBezTo>
                    <a:cubicBezTo>
                      <a:pt x="17" y="63"/>
                      <a:pt x="30" y="74"/>
                      <a:pt x="39" y="80"/>
                    </a:cubicBezTo>
                    <a:cubicBezTo>
                      <a:pt x="43" y="83"/>
                      <a:pt x="46" y="85"/>
                      <a:pt x="46" y="85"/>
                    </a:cubicBezTo>
                    <a:cubicBezTo>
                      <a:pt x="46" y="85"/>
                      <a:pt x="47" y="84"/>
                      <a:pt x="47" y="83"/>
                    </a:cubicBezTo>
                    <a:cubicBezTo>
                      <a:pt x="48" y="78"/>
                      <a:pt x="51" y="58"/>
                      <a:pt x="43" y="34"/>
                    </a:cubicBezTo>
                    <a:cubicBezTo>
                      <a:pt x="36" y="12"/>
                      <a:pt x="9" y="0"/>
                      <a:pt x="9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1" name="Freeform 137"/>
              <p:cNvSpPr/>
              <p:nvPr/>
            </p:nvSpPr>
            <p:spPr bwMode="auto">
              <a:xfrm>
                <a:off x="6492875" y="1366838"/>
                <a:ext cx="227013" cy="9842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6"/>
                  </a:cxn>
                  <a:cxn ang="0">
                    <a:pos x="34" y="29"/>
                  </a:cxn>
                  <a:cxn ang="0">
                    <a:pos x="45" y="31"/>
                  </a:cxn>
                  <a:cxn ang="0">
                    <a:pos x="71" y="24"/>
                  </a:cxn>
                  <a:cxn ang="0">
                    <a:pos x="72" y="24"/>
                  </a:cxn>
                  <a:cxn ang="0">
                    <a:pos x="71" y="22"/>
                  </a:cxn>
                  <a:cxn ang="0">
                    <a:pos x="37" y="0"/>
                  </a:cxn>
                  <a:cxn ang="0">
                    <a:pos x="32" y="0"/>
                  </a:cxn>
                </a:cxnLst>
                <a:rect l="0" t="0" r="r" b="b"/>
                <a:pathLst>
                  <a:path w="72" h="31">
                    <a:moveTo>
                      <a:pt x="32" y="0"/>
                    </a:moveTo>
                    <a:cubicBezTo>
                      <a:pt x="18" y="0"/>
                      <a:pt x="0" y="6"/>
                      <a:pt x="0" y="6"/>
                    </a:cubicBezTo>
                    <a:cubicBezTo>
                      <a:pt x="0" y="6"/>
                      <a:pt x="11" y="21"/>
                      <a:pt x="34" y="29"/>
                    </a:cubicBezTo>
                    <a:cubicBezTo>
                      <a:pt x="38" y="30"/>
                      <a:pt x="42" y="31"/>
                      <a:pt x="45" y="31"/>
                    </a:cubicBezTo>
                    <a:cubicBezTo>
                      <a:pt x="58" y="31"/>
                      <a:pt x="69" y="26"/>
                      <a:pt x="71" y="24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72" y="24"/>
                      <a:pt x="71" y="23"/>
                      <a:pt x="71" y="22"/>
                    </a:cubicBezTo>
                    <a:cubicBezTo>
                      <a:pt x="67" y="18"/>
                      <a:pt x="53" y="3"/>
                      <a:pt x="37" y="0"/>
                    </a:cubicBezTo>
                    <a:cubicBezTo>
                      <a:pt x="36" y="0"/>
                      <a:pt x="34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132" name="Group 248"/>
            <p:cNvGrpSpPr/>
            <p:nvPr userDrawn="1"/>
          </p:nvGrpSpPr>
          <p:grpSpPr>
            <a:xfrm>
              <a:off x="7974913" y="4374435"/>
              <a:ext cx="833660" cy="833656"/>
              <a:chOff x="4153452" y="3077574"/>
              <a:chExt cx="833660" cy="833656"/>
            </a:xfrm>
          </p:grpSpPr>
          <p:sp>
            <p:nvSpPr>
              <p:cNvPr id="133" name="Oval 249"/>
              <p:cNvSpPr/>
              <p:nvPr/>
            </p:nvSpPr>
            <p:spPr>
              <a:xfrm>
                <a:off x="4153452" y="3077574"/>
                <a:ext cx="833660" cy="833656"/>
              </a:xfrm>
              <a:prstGeom prst="ellipse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800" dirty="0">
                  <a:solidFill>
                    <a:schemeClr val="accent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Freeform 152"/>
              <p:cNvSpPr>
                <a:spLocks noEditPoints="1"/>
              </p:cNvSpPr>
              <p:nvPr/>
            </p:nvSpPr>
            <p:spPr bwMode="auto">
              <a:xfrm>
                <a:off x="4351478" y="3292197"/>
                <a:ext cx="437609" cy="404410"/>
              </a:xfrm>
              <a:custGeom>
                <a:avLst/>
                <a:gdLst/>
                <a:ahLst/>
                <a:cxnLst>
                  <a:cxn ang="0">
                    <a:pos x="67" y="20"/>
                  </a:cxn>
                  <a:cxn ang="0">
                    <a:pos x="46" y="36"/>
                  </a:cxn>
                  <a:cxn ang="0">
                    <a:pos x="42" y="40"/>
                  </a:cxn>
                  <a:cxn ang="0">
                    <a:pos x="39" y="47"/>
                  </a:cxn>
                  <a:cxn ang="0">
                    <a:pos x="44" y="52"/>
                  </a:cxn>
                  <a:cxn ang="0">
                    <a:pos x="52" y="58"/>
                  </a:cxn>
                  <a:cxn ang="0">
                    <a:pos x="52" y="61"/>
                  </a:cxn>
                  <a:cxn ang="0">
                    <a:pos x="51" y="62"/>
                  </a:cxn>
                  <a:cxn ang="0">
                    <a:pos x="17" y="62"/>
                  </a:cxn>
                  <a:cxn ang="0">
                    <a:pos x="16" y="61"/>
                  </a:cxn>
                  <a:cxn ang="0">
                    <a:pos x="16" y="58"/>
                  </a:cxn>
                  <a:cxn ang="0">
                    <a:pos x="24" y="52"/>
                  </a:cxn>
                  <a:cxn ang="0">
                    <a:pos x="29" y="47"/>
                  </a:cxn>
                  <a:cxn ang="0">
                    <a:pos x="26" y="40"/>
                  </a:cxn>
                  <a:cxn ang="0">
                    <a:pos x="22" y="3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22" y="0"/>
                  </a:cxn>
                  <a:cxn ang="0">
                    <a:pos x="45" y="0"/>
                  </a:cxn>
                  <a:cxn ang="0">
                    <a:pos x="52" y="7"/>
                  </a:cxn>
                  <a:cxn ang="0">
                    <a:pos x="52" y="11"/>
                  </a:cxn>
                  <a:cxn ang="0">
                    <a:pos x="63" y="11"/>
                  </a:cxn>
                  <a:cxn ang="0">
                    <a:pos x="67" y="15"/>
                  </a:cxn>
                  <a:cxn ang="0">
                    <a:pos x="67" y="20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6" y="20"/>
                  </a:cxn>
                  <a:cxn ang="0">
                    <a:pos x="19" y="31"/>
                  </a:cxn>
                  <a:cxn ang="0">
                    <a:pos x="16" y="16"/>
                  </a:cxn>
                  <a:cxn ang="0">
                    <a:pos x="62" y="16"/>
                  </a:cxn>
                  <a:cxn ang="0">
                    <a:pos x="52" y="16"/>
                  </a:cxn>
                  <a:cxn ang="0">
                    <a:pos x="49" y="31"/>
                  </a:cxn>
                  <a:cxn ang="0">
                    <a:pos x="62" y="20"/>
                  </a:cxn>
                  <a:cxn ang="0">
                    <a:pos x="62" y="16"/>
                  </a:cxn>
                </a:cxnLst>
                <a:rect l="0" t="0" r="r" b="b"/>
                <a:pathLst>
                  <a:path w="67" h="62">
                    <a:moveTo>
                      <a:pt x="67" y="20"/>
                    </a:moveTo>
                    <a:cubicBezTo>
                      <a:pt x="67" y="27"/>
                      <a:pt x="58" y="36"/>
                      <a:pt x="46" y="36"/>
                    </a:cubicBezTo>
                    <a:cubicBezTo>
                      <a:pt x="44" y="38"/>
                      <a:pt x="42" y="40"/>
                      <a:pt x="42" y="40"/>
                    </a:cubicBezTo>
                    <a:cubicBezTo>
                      <a:pt x="40" y="42"/>
                      <a:pt x="39" y="44"/>
                      <a:pt x="39" y="47"/>
                    </a:cubicBezTo>
                    <a:cubicBezTo>
                      <a:pt x="39" y="49"/>
                      <a:pt x="40" y="52"/>
                      <a:pt x="44" y="52"/>
                    </a:cubicBezTo>
                    <a:cubicBezTo>
                      <a:pt x="48" y="52"/>
                      <a:pt x="52" y="54"/>
                      <a:pt x="52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2"/>
                      <a:pt x="51" y="62"/>
                      <a:pt x="51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6" y="62"/>
                      <a:pt x="16" y="61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4"/>
                      <a:pt x="20" y="52"/>
                      <a:pt x="24" y="52"/>
                    </a:cubicBezTo>
                    <a:cubicBezTo>
                      <a:pt x="27" y="52"/>
                      <a:pt x="29" y="49"/>
                      <a:pt x="29" y="47"/>
                    </a:cubicBezTo>
                    <a:cubicBezTo>
                      <a:pt x="29" y="44"/>
                      <a:pt x="28" y="42"/>
                      <a:pt x="26" y="40"/>
                    </a:cubicBezTo>
                    <a:cubicBezTo>
                      <a:pt x="25" y="40"/>
                      <a:pt x="24" y="38"/>
                      <a:pt x="22" y="36"/>
                    </a:cubicBezTo>
                    <a:cubicBezTo>
                      <a:pt x="10" y="36"/>
                      <a:pt x="0" y="27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2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9" y="0"/>
                      <a:pt x="2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3"/>
                      <a:pt x="52" y="7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7" y="12"/>
                      <a:pt x="67" y="15"/>
                    </a:cubicBezTo>
                    <a:lnTo>
                      <a:pt x="67" y="20"/>
                    </a:lnTo>
                    <a:close/>
                    <a:moveTo>
                      <a:pt x="1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4"/>
                      <a:pt x="11" y="29"/>
                      <a:pt x="19" y="31"/>
                    </a:cubicBezTo>
                    <a:cubicBezTo>
                      <a:pt x="17" y="27"/>
                      <a:pt x="16" y="22"/>
                      <a:pt x="16" y="16"/>
                    </a:cubicBezTo>
                    <a:close/>
                    <a:moveTo>
                      <a:pt x="62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22"/>
                      <a:pt x="51" y="27"/>
                      <a:pt x="49" y="31"/>
                    </a:cubicBezTo>
                    <a:cubicBezTo>
                      <a:pt x="57" y="29"/>
                      <a:pt x="62" y="24"/>
                      <a:pt x="62" y="20"/>
                    </a:cubicBezTo>
                    <a:lnTo>
                      <a:pt x="62" y="1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1" name="文本占位符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05781"/>
            <a:ext cx="2652371" cy="50482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800" baseline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</a:defRPr>
            </a:lvl1pPr>
            <a:lvl2pPr marL="457200" indent="0">
              <a:lnSpc>
                <a:spcPct val="100000"/>
              </a:lnSpc>
              <a:buNone/>
              <a:defRPr/>
            </a:lvl2pPr>
            <a:lvl3pPr marL="914400" indent="0">
              <a:lnSpc>
                <a:spcPct val="100000"/>
              </a:lnSpc>
              <a:buNone/>
              <a:defRPr/>
            </a:lvl3pPr>
            <a:lvl4pPr marL="1371600" indent="0">
              <a:lnSpc>
                <a:spcPct val="100000"/>
              </a:lnSpc>
              <a:buNone/>
              <a:defRPr/>
            </a:lvl4pPr>
            <a:lvl5pPr marL="1828800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zh-CN" altLang="en-US" dirty="0"/>
              <a:t>中文姓名</a:t>
            </a:r>
            <a:endParaRPr lang="zh-CN" altLang="en-US" dirty="0"/>
          </a:p>
        </p:txBody>
      </p:sp>
      <p:sp>
        <p:nvSpPr>
          <p:cNvPr id="136" name="文本占位符 135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1893969"/>
            <a:ext cx="2652371" cy="358775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英文姓名</a:t>
            </a:r>
            <a:endParaRPr lang="zh-CN" altLang="en-US" dirty="0"/>
          </a:p>
        </p:txBody>
      </p:sp>
      <p:sp>
        <p:nvSpPr>
          <p:cNvPr id="138" name="图片占位符 137"/>
          <p:cNvSpPr>
            <a:spLocks noGrp="1"/>
          </p:cNvSpPr>
          <p:nvPr>
            <p:ph type="pic" sz="quarter" idx="15"/>
          </p:nvPr>
        </p:nvSpPr>
        <p:spPr>
          <a:xfrm>
            <a:off x="838200" y="2503683"/>
            <a:ext cx="2652371" cy="3649326"/>
          </a:xfrm>
          <a:ln w="19050">
            <a:solidFill>
              <a:schemeClr val="accent2"/>
            </a:solidFill>
          </a:ln>
          <a:effectLst>
            <a:outerShdw blurRad="508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140" name="文本占位符 135"/>
          <p:cNvSpPr>
            <a:spLocks noGrp="1"/>
          </p:cNvSpPr>
          <p:nvPr>
            <p:ph type="body" sz="quarter" idx="16" hasCustomPrompt="1"/>
          </p:nvPr>
        </p:nvSpPr>
        <p:spPr>
          <a:xfrm>
            <a:off x="3820426" y="1299442"/>
            <a:ext cx="3874114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请输入标题：</a:t>
            </a:r>
            <a:endParaRPr lang="zh-CN" altLang="en-US" dirty="0"/>
          </a:p>
        </p:txBody>
      </p:sp>
      <p:sp>
        <p:nvSpPr>
          <p:cNvPr id="141" name="文本占位符 135"/>
          <p:cNvSpPr>
            <a:spLocks noGrp="1"/>
          </p:cNvSpPr>
          <p:nvPr>
            <p:ph type="body" sz="quarter" idx="17" hasCustomPrompt="1"/>
          </p:nvPr>
        </p:nvSpPr>
        <p:spPr>
          <a:xfrm>
            <a:off x="3820426" y="1764841"/>
            <a:ext cx="3874114" cy="1727951"/>
          </a:xfrm>
        </p:spPr>
        <p:txBody>
          <a:bodyPr anchor="ctr">
            <a:noAutofit/>
          </a:bodyPr>
          <a:lstStyle>
            <a:lvl1pPr marL="0" indent="0" algn="just">
              <a:lnSpc>
                <a:spcPct val="125000"/>
              </a:lnSpc>
              <a:buNone/>
              <a:defRPr sz="160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请在这里输入个人简介</a:t>
            </a:r>
            <a:endParaRPr lang="zh-CN" altLang="en-US" dirty="0"/>
          </a:p>
        </p:txBody>
      </p:sp>
      <p:sp>
        <p:nvSpPr>
          <p:cNvPr id="142" name="文本占位符 135"/>
          <p:cNvSpPr>
            <a:spLocks noGrp="1"/>
          </p:cNvSpPr>
          <p:nvPr>
            <p:ph type="body" sz="quarter" idx="18" hasCustomPrompt="1"/>
          </p:nvPr>
        </p:nvSpPr>
        <p:spPr>
          <a:xfrm>
            <a:off x="3820426" y="3825795"/>
            <a:ext cx="1491468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奖项一</a:t>
            </a:r>
            <a:endParaRPr lang="zh-CN" altLang="en-US" dirty="0"/>
          </a:p>
        </p:txBody>
      </p:sp>
      <p:sp>
        <p:nvSpPr>
          <p:cNvPr id="143" name="文本占位符 135"/>
          <p:cNvSpPr>
            <a:spLocks noGrp="1"/>
          </p:cNvSpPr>
          <p:nvPr>
            <p:ph type="body" sz="quarter" idx="19" hasCustomPrompt="1"/>
          </p:nvPr>
        </p:nvSpPr>
        <p:spPr>
          <a:xfrm>
            <a:off x="3820426" y="4676765"/>
            <a:ext cx="1491468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奖项二</a:t>
            </a:r>
            <a:endParaRPr lang="zh-CN" altLang="en-US" dirty="0"/>
          </a:p>
        </p:txBody>
      </p:sp>
      <p:sp>
        <p:nvSpPr>
          <p:cNvPr id="144" name="文本占位符 135"/>
          <p:cNvSpPr>
            <a:spLocks noGrp="1"/>
          </p:cNvSpPr>
          <p:nvPr>
            <p:ph type="body" sz="quarter" idx="20" hasCustomPrompt="1"/>
          </p:nvPr>
        </p:nvSpPr>
        <p:spPr>
          <a:xfrm>
            <a:off x="3820426" y="5535665"/>
            <a:ext cx="1491468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accent3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奖项三</a:t>
            </a:r>
            <a:endParaRPr lang="zh-CN" altLang="en-US" dirty="0"/>
          </a:p>
        </p:txBody>
      </p:sp>
      <p:sp>
        <p:nvSpPr>
          <p:cNvPr id="146" name="文本占位符 135"/>
          <p:cNvSpPr>
            <a:spLocks noGrp="1"/>
          </p:cNvSpPr>
          <p:nvPr>
            <p:ph type="body" sz="quarter" idx="21" hasCustomPrompt="1"/>
          </p:nvPr>
        </p:nvSpPr>
        <p:spPr>
          <a:xfrm>
            <a:off x="3820426" y="4202288"/>
            <a:ext cx="310691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奖项一</a:t>
            </a:r>
            <a:endParaRPr lang="zh-CN" altLang="en-US" dirty="0"/>
          </a:p>
        </p:txBody>
      </p:sp>
      <p:sp>
        <p:nvSpPr>
          <p:cNvPr id="147" name="文本占位符 135"/>
          <p:cNvSpPr>
            <a:spLocks noGrp="1"/>
          </p:cNvSpPr>
          <p:nvPr>
            <p:ph type="body" sz="quarter" idx="22" hasCustomPrompt="1"/>
          </p:nvPr>
        </p:nvSpPr>
        <p:spPr>
          <a:xfrm>
            <a:off x="3820426" y="5041362"/>
            <a:ext cx="310691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奖项二</a:t>
            </a:r>
            <a:endParaRPr lang="zh-CN" altLang="en-US" dirty="0"/>
          </a:p>
        </p:txBody>
      </p:sp>
      <p:sp>
        <p:nvSpPr>
          <p:cNvPr id="148" name="文本占位符 135"/>
          <p:cNvSpPr>
            <a:spLocks noGrp="1"/>
          </p:cNvSpPr>
          <p:nvPr>
            <p:ph type="body" sz="quarter" idx="23" hasCustomPrompt="1"/>
          </p:nvPr>
        </p:nvSpPr>
        <p:spPr>
          <a:xfrm>
            <a:off x="3820426" y="5900264"/>
            <a:ext cx="310691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奖项三</a:t>
            </a:r>
            <a:endParaRPr lang="zh-CN" altLang="en-US" dirty="0"/>
          </a:p>
        </p:txBody>
      </p:sp>
      <p:sp>
        <p:nvSpPr>
          <p:cNvPr id="149" name="文本占位符 135"/>
          <p:cNvSpPr>
            <a:spLocks noGrp="1"/>
          </p:cNvSpPr>
          <p:nvPr>
            <p:ph type="body" sz="quarter" idx="24" hasCustomPrompt="1"/>
          </p:nvPr>
        </p:nvSpPr>
        <p:spPr>
          <a:xfrm>
            <a:off x="7053298" y="4190392"/>
            <a:ext cx="1091034" cy="358775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时间一</a:t>
            </a:r>
            <a:endParaRPr lang="zh-CN" altLang="en-US" dirty="0"/>
          </a:p>
        </p:txBody>
      </p:sp>
      <p:sp>
        <p:nvSpPr>
          <p:cNvPr id="150" name="文本占位符 135"/>
          <p:cNvSpPr>
            <a:spLocks noGrp="1"/>
          </p:cNvSpPr>
          <p:nvPr>
            <p:ph type="body" sz="quarter" idx="25" hasCustomPrompt="1"/>
          </p:nvPr>
        </p:nvSpPr>
        <p:spPr>
          <a:xfrm>
            <a:off x="7053298" y="5054614"/>
            <a:ext cx="1091034" cy="358775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时间二</a:t>
            </a:r>
            <a:endParaRPr lang="zh-CN" altLang="en-US" dirty="0"/>
          </a:p>
        </p:txBody>
      </p:sp>
      <p:sp>
        <p:nvSpPr>
          <p:cNvPr id="151" name="文本占位符 135"/>
          <p:cNvSpPr>
            <a:spLocks noGrp="1"/>
          </p:cNvSpPr>
          <p:nvPr>
            <p:ph type="body" sz="quarter" idx="26" hasCustomPrompt="1"/>
          </p:nvPr>
        </p:nvSpPr>
        <p:spPr>
          <a:xfrm>
            <a:off x="7053298" y="5900264"/>
            <a:ext cx="1091034" cy="358775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>
                <a:solidFill>
                  <a:schemeClr val="accent3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时间三</a:t>
            </a:r>
            <a:endParaRPr lang="zh-CN" altLang="en-US" dirty="0"/>
          </a:p>
        </p:txBody>
      </p:sp>
      <p:grpSp>
        <p:nvGrpSpPr>
          <p:cNvPr id="166" name="组合 165"/>
          <p:cNvGrpSpPr/>
          <p:nvPr userDrawn="1"/>
        </p:nvGrpSpPr>
        <p:grpSpPr>
          <a:xfrm>
            <a:off x="8154419" y="1257490"/>
            <a:ext cx="429571" cy="429571"/>
            <a:chOff x="8561348" y="1168807"/>
            <a:chExt cx="943120" cy="943120"/>
          </a:xfrm>
        </p:grpSpPr>
        <p:sp>
          <p:nvSpPr>
            <p:cNvPr id="157" name="椭圆 156"/>
            <p:cNvSpPr/>
            <p:nvPr userDrawn="1"/>
          </p:nvSpPr>
          <p:spPr>
            <a:xfrm>
              <a:off x="8561348" y="1168807"/>
              <a:ext cx="943120" cy="94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telephone-call_74451"/>
            <p:cNvSpPr>
              <a:spLocks noChangeAspect="1"/>
            </p:cNvSpPr>
            <p:nvPr userDrawn="1"/>
          </p:nvSpPr>
          <p:spPr bwMode="auto">
            <a:xfrm>
              <a:off x="8765098" y="1335525"/>
              <a:ext cx="535621" cy="609685"/>
            </a:xfrm>
            <a:custGeom>
              <a:avLst/>
              <a:gdLst>
                <a:gd name="T0" fmla="*/ 3295 w 3369"/>
                <a:gd name="T1" fmla="*/ 3138 h 3840"/>
                <a:gd name="T2" fmla="*/ 2771 w 3369"/>
                <a:gd name="T3" fmla="*/ 2472 h 3840"/>
                <a:gd name="T4" fmla="*/ 2469 w 3369"/>
                <a:gd name="T5" fmla="*/ 2437 h 3840"/>
                <a:gd name="T6" fmla="*/ 2267 w 3369"/>
                <a:gd name="T7" fmla="*/ 2596 h 3840"/>
                <a:gd name="T8" fmla="*/ 1368 w 3369"/>
                <a:gd name="T9" fmla="*/ 2197 h 3840"/>
                <a:gd name="T10" fmla="*/ 1184 w 3369"/>
                <a:gd name="T11" fmla="*/ 1236 h 3840"/>
                <a:gd name="T12" fmla="*/ 1386 w 3369"/>
                <a:gd name="T13" fmla="*/ 1076 h 3840"/>
                <a:gd name="T14" fmla="*/ 1422 w 3369"/>
                <a:gd name="T15" fmla="*/ 775 h 3840"/>
                <a:gd name="T16" fmla="*/ 897 w 3369"/>
                <a:gd name="T17" fmla="*/ 109 h 3840"/>
                <a:gd name="T18" fmla="*/ 595 w 3369"/>
                <a:gd name="T19" fmla="*/ 73 h 3840"/>
                <a:gd name="T20" fmla="*/ 388 w 3369"/>
                <a:gd name="T21" fmla="*/ 237 h 3840"/>
                <a:gd name="T22" fmla="*/ 97 w 3369"/>
                <a:gd name="T23" fmla="*/ 1370 h 3840"/>
                <a:gd name="T24" fmla="*/ 744 w 3369"/>
                <a:gd name="T25" fmla="*/ 2689 h 3840"/>
                <a:gd name="T26" fmla="*/ 1877 w 3369"/>
                <a:gd name="T27" fmla="*/ 3626 h 3840"/>
                <a:gd name="T28" fmla="*/ 3056 w 3369"/>
                <a:gd name="T29" fmla="*/ 3600 h 3840"/>
                <a:gd name="T30" fmla="*/ 3057 w 3369"/>
                <a:gd name="T31" fmla="*/ 3599 h 3840"/>
                <a:gd name="T32" fmla="*/ 3260 w 3369"/>
                <a:gd name="T33" fmla="*/ 3440 h 3840"/>
                <a:gd name="T34" fmla="*/ 3295 w 3369"/>
                <a:gd name="T35" fmla="*/ 3138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69" h="3840">
                  <a:moveTo>
                    <a:pt x="3295" y="3138"/>
                  </a:moveTo>
                  <a:lnTo>
                    <a:pt x="2771" y="2472"/>
                  </a:lnTo>
                  <a:cubicBezTo>
                    <a:pt x="2697" y="2379"/>
                    <a:pt x="2562" y="2363"/>
                    <a:pt x="2469" y="2437"/>
                  </a:cubicBezTo>
                  <a:lnTo>
                    <a:pt x="2267" y="2596"/>
                  </a:lnTo>
                  <a:cubicBezTo>
                    <a:pt x="2173" y="2669"/>
                    <a:pt x="1774" y="2712"/>
                    <a:pt x="1368" y="2197"/>
                  </a:cubicBezTo>
                  <a:cubicBezTo>
                    <a:pt x="963" y="1683"/>
                    <a:pt x="1091" y="1309"/>
                    <a:pt x="1184" y="1236"/>
                  </a:cubicBezTo>
                  <a:lnTo>
                    <a:pt x="1386" y="1076"/>
                  </a:lnTo>
                  <a:cubicBezTo>
                    <a:pt x="1479" y="1003"/>
                    <a:pt x="1495" y="868"/>
                    <a:pt x="1422" y="775"/>
                  </a:cubicBezTo>
                  <a:lnTo>
                    <a:pt x="897" y="109"/>
                  </a:lnTo>
                  <a:cubicBezTo>
                    <a:pt x="824" y="16"/>
                    <a:pt x="689" y="0"/>
                    <a:pt x="595" y="73"/>
                  </a:cubicBezTo>
                  <a:cubicBezTo>
                    <a:pt x="595" y="73"/>
                    <a:pt x="389" y="236"/>
                    <a:pt x="388" y="237"/>
                  </a:cubicBezTo>
                  <a:cubicBezTo>
                    <a:pt x="103" y="472"/>
                    <a:pt x="0" y="873"/>
                    <a:pt x="97" y="1370"/>
                  </a:cubicBezTo>
                  <a:cubicBezTo>
                    <a:pt x="182" y="1798"/>
                    <a:pt x="412" y="2267"/>
                    <a:pt x="744" y="2689"/>
                  </a:cubicBezTo>
                  <a:cubicBezTo>
                    <a:pt x="1077" y="3111"/>
                    <a:pt x="1479" y="3444"/>
                    <a:pt x="1877" y="3626"/>
                  </a:cubicBezTo>
                  <a:cubicBezTo>
                    <a:pt x="2342" y="3840"/>
                    <a:pt x="2761" y="3831"/>
                    <a:pt x="3056" y="3600"/>
                  </a:cubicBezTo>
                  <a:cubicBezTo>
                    <a:pt x="3056" y="3600"/>
                    <a:pt x="3057" y="3599"/>
                    <a:pt x="3057" y="3599"/>
                  </a:cubicBezTo>
                  <a:lnTo>
                    <a:pt x="3260" y="3440"/>
                  </a:lnTo>
                  <a:cubicBezTo>
                    <a:pt x="3353" y="3366"/>
                    <a:pt x="3369" y="3231"/>
                    <a:pt x="3295" y="31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164" name="组合 163"/>
          <p:cNvGrpSpPr/>
          <p:nvPr userDrawn="1"/>
        </p:nvGrpSpPr>
        <p:grpSpPr>
          <a:xfrm>
            <a:off x="8154419" y="2818012"/>
            <a:ext cx="429571" cy="429571"/>
            <a:chOff x="9926065" y="1195885"/>
            <a:chExt cx="943120" cy="943120"/>
          </a:xfrm>
        </p:grpSpPr>
        <p:sp>
          <p:nvSpPr>
            <p:cNvPr id="158" name="椭圆 157"/>
            <p:cNvSpPr/>
            <p:nvPr userDrawn="1"/>
          </p:nvSpPr>
          <p:spPr>
            <a:xfrm>
              <a:off x="9926065" y="1195885"/>
              <a:ext cx="943120" cy="9431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iconfont-11253-5321886"/>
            <p:cNvSpPr>
              <a:spLocks noChangeAspect="1"/>
            </p:cNvSpPr>
            <p:nvPr userDrawn="1"/>
          </p:nvSpPr>
          <p:spPr bwMode="auto">
            <a:xfrm>
              <a:off x="10125737" y="1362603"/>
              <a:ext cx="543777" cy="609685"/>
            </a:xfrm>
            <a:custGeom>
              <a:avLst/>
              <a:gdLst>
                <a:gd name="T0" fmla="*/ 8906 w 8920"/>
                <a:gd name="T1" fmla="*/ 6804 h 10000"/>
                <a:gd name="T2" fmla="*/ 7814 w 8920"/>
                <a:gd name="T3" fmla="*/ 4610 h 10000"/>
                <a:gd name="T4" fmla="*/ 7504 w 8920"/>
                <a:gd name="T5" fmla="*/ 3302 h 10000"/>
                <a:gd name="T6" fmla="*/ 7505 w 8920"/>
                <a:gd name="T7" fmla="*/ 3269 h 10000"/>
                <a:gd name="T8" fmla="*/ 4460 w 8920"/>
                <a:gd name="T9" fmla="*/ 0 h 10000"/>
                <a:gd name="T10" fmla="*/ 1415 w 8920"/>
                <a:gd name="T11" fmla="*/ 3269 h 10000"/>
                <a:gd name="T12" fmla="*/ 1415 w 8920"/>
                <a:gd name="T13" fmla="*/ 3302 h 10000"/>
                <a:gd name="T14" fmla="*/ 1105 w 8920"/>
                <a:gd name="T15" fmla="*/ 4610 h 10000"/>
                <a:gd name="T16" fmla="*/ 13 w 8920"/>
                <a:gd name="T17" fmla="*/ 6804 h 10000"/>
                <a:gd name="T18" fmla="*/ 164 w 8920"/>
                <a:gd name="T19" fmla="*/ 7591 h 10000"/>
                <a:gd name="T20" fmla="*/ 1026 w 8920"/>
                <a:gd name="T21" fmla="*/ 6911 h 10000"/>
                <a:gd name="T22" fmla="*/ 1730 w 8920"/>
                <a:gd name="T23" fmla="*/ 8235 h 10000"/>
                <a:gd name="T24" fmla="*/ 1045 w 8920"/>
                <a:gd name="T25" fmla="*/ 9500 h 10000"/>
                <a:gd name="T26" fmla="*/ 2284 w 8920"/>
                <a:gd name="T27" fmla="*/ 10000 h 10000"/>
                <a:gd name="T28" fmla="*/ 4253 w 8920"/>
                <a:gd name="T29" fmla="*/ 9453 h 10000"/>
                <a:gd name="T30" fmla="*/ 4459 w 8920"/>
                <a:gd name="T31" fmla="*/ 9379 h 10000"/>
                <a:gd name="T32" fmla="*/ 4665 w 8920"/>
                <a:gd name="T33" fmla="*/ 9453 h 10000"/>
                <a:gd name="T34" fmla="*/ 6634 w 8920"/>
                <a:gd name="T35" fmla="*/ 10000 h 10000"/>
                <a:gd name="T36" fmla="*/ 7873 w 8920"/>
                <a:gd name="T37" fmla="*/ 9500 h 10000"/>
                <a:gd name="T38" fmla="*/ 7189 w 8920"/>
                <a:gd name="T39" fmla="*/ 8235 h 10000"/>
                <a:gd name="T40" fmla="*/ 7893 w 8920"/>
                <a:gd name="T41" fmla="*/ 6911 h 10000"/>
                <a:gd name="T42" fmla="*/ 8755 w 8920"/>
                <a:gd name="T43" fmla="*/ 7591 h 10000"/>
                <a:gd name="T44" fmla="*/ 8906 w 8920"/>
                <a:gd name="T45" fmla="*/ 6804 h 10000"/>
                <a:gd name="T46" fmla="*/ 8906 w 8920"/>
                <a:gd name="T47" fmla="*/ 6804 h 1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920" h="10000">
                  <a:moveTo>
                    <a:pt x="8906" y="6804"/>
                  </a:moveTo>
                  <a:cubicBezTo>
                    <a:pt x="8836" y="5838"/>
                    <a:pt x="8188" y="5029"/>
                    <a:pt x="7814" y="4610"/>
                  </a:cubicBezTo>
                  <a:cubicBezTo>
                    <a:pt x="7866" y="4489"/>
                    <a:pt x="7993" y="3784"/>
                    <a:pt x="7504" y="3302"/>
                  </a:cubicBezTo>
                  <a:cubicBezTo>
                    <a:pt x="7505" y="3291"/>
                    <a:pt x="7505" y="3279"/>
                    <a:pt x="7505" y="3269"/>
                  </a:cubicBezTo>
                  <a:cubicBezTo>
                    <a:pt x="7505" y="1371"/>
                    <a:pt x="6155" y="6"/>
                    <a:pt x="4460" y="0"/>
                  </a:cubicBezTo>
                  <a:cubicBezTo>
                    <a:pt x="2765" y="6"/>
                    <a:pt x="1415" y="1371"/>
                    <a:pt x="1415" y="3269"/>
                  </a:cubicBezTo>
                  <a:lnTo>
                    <a:pt x="1415" y="3302"/>
                  </a:lnTo>
                  <a:cubicBezTo>
                    <a:pt x="926" y="3782"/>
                    <a:pt x="1054" y="4487"/>
                    <a:pt x="1105" y="4610"/>
                  </a:cubicBezTo>
                  <a:cubicBezTo>
                    <a:pt x="730" y="5029"/>
                    <a:pt x="83" y="5838"/>
                    <a:pt x="13" y="6804"/>
                  </a:cubicBezTo>
                  <a:cubicBezTo>
                    <a:pt x="0" y="7057"/>
                    <a:pt x="39" y="7428"/>
                    <a:pt x="164" y="7591"/>
                  </a:cubicBezTo>
                  <a:cubicBezTo>
                    <a:pt x="315" y="7791"/>
                    <a:pt x="730" y="7551"/>
                    <a:pt x="1026" y="6911"/>
                  </a:cubicBezTo>
                  <a:cubicBezTo>
                    <a:pt x="1109" y="7208"/>
                    <a:pt x="1300" y="7660"/>
                    <a:pt x="1730" y="8235"/>
                  </a:cubicBezTo>
                  <a:cubicBezTo>
                    <a:pt x="1009" y="8399"/>
                    <a:pt x="803" y="9111"/>
                    <a:pt x="1045" y="9500"/>
                  </a:cubicBezTo>
                  <a:cubicBezTo>
                    <a:pt x="1216" y="9774"/>
                    <a:pt x="1608" y="10000"/>
                    <a:pt x="2284" y="10000"/>
                  </a:cubicBezTo>
                  <a:cubicBezTo>
                    <a:pt x="3485" y="10000"/>
                    <a:pt x="4016" y="9678"/>
                    <a:pt x="4253" y="9453"/>
                  </a:cubicBezTo>
                  <a:cubicBezTo>
                    <a:pt x="4301" y="9403"/>
                    <a:pt x="4370" y="9380"/>
                    <a:pt x="4459" y="9379"/>
                  </a:cubicBezTo>
                  <a:cubicBezTo>
                    <a:pt x="4548" y="9379"/>
                    <a:pt x="4618" y="9403"/>
                    <a:pt x="4665" y="9453"/>
                  </a:cubicBezTo>
                  <a:cubicBezTo>
                    <a:pt x="4901" y="9678"/>
                    <a:pt x="5433" y="10000"/>
                    <a:pt x="6634" y="10000"/>
                  </a:cubicBezTo>
                  <a:cubicBezTo>
                    <a:pt x="7310" y="10000"/>
                    <a:pt x="7701" y="9775"/>
                    <a:pt x="7873" y="9500"/>
                  </a:cubicBezTo>
                  <a:cubicBezTo>
                    <a:pt x="8115" y="9111"/>
                    <a:pt x="7910" y="8400"/>
                    <a:pt x="7189" y="8235"/>
                  </a:cubicBezTo>
                  <a:cubicBezTo>
                    <a:pt x="7620" y="7660"/>
                    <a:pt x="7810" y="7207"/>
                    <a:pt x="7893" y="6911"/>
                  </a:cubicBezTo>
                  <a:cubicBezTo>
                    <a:pt x="8189" y="7551"/>
                    <a:pt x="8604" y="7793"/>
                    <a:pt x="8755" y="7591"/>
                  </a:cubicBezTo>
                  <a:cubicBezTo>
                    <a:pt x="8880" y="7428"/>
                    <a:pt x="8920" y="7057"/>
                    <a:pt x="8906" y="6804"/>
                  </a:cubicBezTo>
                  <a:close/>
                  <a:moveTo>
                    <a:pt x="8906" y="6804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162" name="组合 161"/>
          <p:cNvGrpSpPr/>
          <p:nvPr userDrawn="1"/>
        </p:nvGrpSpPr>
        <p:grpSpPr>
          <a:xfrm>
            <a:off x="8154419" y="3338187"/>
            <a:ext cx="429571" cy="429571"/>
            <a:chOff x="10667090" y="3330630"/>
            <a:chExt cx="943120" cy="943120"/>
          </a:xfrm>
        </p:grpSpPr>
        <p:sp>
          <p:nvSpPr>
            <p:cNvPr id="160" name="椭圆 159"/>
            <p:cNvSpPr/>
            <p:nvPr userDrawn="1"/>
          </p:nvSpPr>
          <p:spPr>
            <a:xfrm>
              <a:off x="10667090" y="3330630"/>
              <a:ext cx="943120" cy="9431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iconfont-1187-868589"/>
            <p:cNvSpPr>
              <a:spLocks noChangeAspect="1"/>
            </p:cNvSpPr>
            <p:nvPr userDrawn="1"/>
          </p:nvSpPr>
          <p:spPr bwMode="auto">
            <a:xfrm>
              <a:off x="10833808" y="3553842"/>
              <a:ext cx="609685" cy="496696"/>
            </a:xfrm>
            <a:custGeom>
              <a:avLst/>
              <a:gdLst>
                <a:gd name="T0" fmla="*/ 8666 w 12803"/>
                <a:gd name="T1" fmla="*/ 3155 h 10430"/>
                <a:gd name="T2" fmla="*/ 9103 w 12803"/>
                <a:gd name="T3" fmla="*/ 3183 h 10430"/>
                <a:gd name="T4" fmla="*/ 4531 w 12803"/>
                <a:gd name="T5" fmla="*/ 0 h 10430"/>
                <a:gd name="T6" fmla="*/ 0 w 12803"/>
                <a:gd name="T7" fmla="*/ 3854 h 10430"/>
                <a:gd name="T8" fmla="*/ 1813 w 12803"/>
                <a:gd name="T9" fmla="*/ 6914 h 10430"/>
                <a:gd name="T10" fmla="*/ 1360 w 12803"/>
                <a:gd name="T11" fmla="*/ 8276 h 10430"/>
                <a:gd name="T12" fmla="*/ 2945 w 12803"/>
                <a:gd name="T13" fmla="*/ 7483 h 10430"/>
                <a:gd name="T14" fmla="*/ 4531 w 12803"/>
                <a:gd name="T15" fmla="*/ 7709 h 10430"/>
                <a:gd name="T16" fmla="*/ 4954 w 12803"/>
                <a:gd name="T17" fmla="*/ 7692 h 10430"/>
                <a:gd name="T18" fmla="*/ 4814 w 12803"/>
                <a:gd name="T19" fmla="*/ 6742 h 10430"/>
                <a:gd name="T20" fmla="*/ 8666 w 12803"/>
                <a:gd name="T21" fmla="*/ 3155 h 10430"/>
                <a:gd name="T22" fmla="*/ 6230 w 12803"/>
                <a:gd name="T23" fmla="*/ 1927 h 10430"/>
                <a:gd name="T24" fmla="*/ 6797 w 12803"/>
                <a:gd name="T25" fmla="*/ 2493 h 10430"/>
                <a:gd name="T26" fmla="*/ 6230 w 12803"/>
                <a:gd name="T27" fmla="*/ 3059 h 10430"/>
                <a:gd name="T28" fmla="*/ 5551 w 12803"/>
                <a:gd name="T29" fmla="*/ 2493 h 10430"/>
                <a:gd name="T30" fmla="*/ 6230 w 12803"/>
                <a:gd name="T31" fmla="*/ 1927 h 10430"/>
                <a:gd name="T32" fmla="*/ 3059 w 12803"/>
                <a:gd name="T33" fmla="*/ 3059 h 10430"/>
                <a:gd name="T34" fmla="*/ 2376 w 12803"/>
                <a:gd name="T35" fmla="*/ 2493 h 10430"/>
                <a:gd name="T36" fmla="*/ 3059 w 12803"/>
                <a:gd name="T37" fmla="*/ 1927 h 10430"/>
                <a:gd name="T38" fmla="*/ 3625 w 12803"/>
                <a:gd name="T39" fmla="*/ 2493 h 10430"/>
                <a:gd name="T40" fmla="*/ 3059 w 12803"/>
                <a:gd name="T41" fmla="*/ 3059 h 10430"/>
                <a:gd name="T42" fmla="*/ 3059 w 12803"/>
                <a:gd name="T43" fmla="*/ 3059 h 10430"/>
                <a:gd name="T44" fmla="*/ 12803 w 12803"/>
                <a:gd name="T45" fmla="*/ 6687 h 10430"/>
                <a:gd name="T46" fmla="*/ 8953 w 12803"/>
                <a:gd name="T47" fmla="*/ 3399 h 10430"/>
                <a:gd name="T48" fmla="*/ 5099 w 12803"/>
                <a:gd name="T49" fmla="*/ 6687 h 10430"/>
                <a:gd name="T50" fmla="*/ 8953 w 12803"/>
                <a:gd name="T51" fmla="*/ 9975 h 10430"/>
                <a:gd name="T52" fmla="*/ 10313 w 12803"/>
                <a:gd name="T53" fmla="*/ 9749 h 10430"/>
                <a:gd name="T54" fmla="*/ 11555 w 12803"/>
                <a:gd name="T55" fmla="*/ 10430 h 10430"/>
                <a:gd name="T56" fmla="*/ 11214 w 12803"/>
                <a:gd name="T57" fmla="*/ 9297 h 10430"/>
                <a:gd name="T58" fmla="*/ 12803 w 12803"/>
                <a:gd name="T59" fmla="*/ 6687 h 10430"/>
                <a:gd name="T60" fmla="*/ 7703 w 12803"/>
                <a:gd name="T61" fmla="*/ 6120 h 10430"/>
                <a:gd name="T62" fmla="*/ 7250 w 12803"/>
                <a:gd name="T63" fmla="*/ 5667 h 10430"/>
                <a:gd name="T64" fmla="*/ 7703 w 12803"/>
                <a:gd name="T65" fmla="*/ 5214 h 10430"/>
                <a:gd name="T66" fmla="*/ 8270 w 12803"/>
                <a:gd name="T67" fmla="*/ 5667 h 10430"/>
                <a:gd name="T68" fmla="*/ 7703 w 12803"/>
                <a:gd name="T69" fmla="*/ 6120 h 10430"/>
                <a:gd name="T70" fmla="*/ 10196 w 12803"/>
                <a:gd name="T71" fmla="*/ 6120 h 10430"/>
                <a:gd name="T72" fmla="*/ 9745 w 12803"/>
                <a:gd name="T73" fmla="*/ 5667 h 10430"/>
                <a:gd name="T74" fmla="*/ 10196 w 12803"/>
                <a:gd name="T75" fmla="*/ 5214 h 10430"/>
                <a:gd name="T76" fmla="*/ 10763 w 12803"/>
                <a:gd name="T77" fmla="*/ 5667 h 10430"/>
                <a:gd name="T78" fmla="*/ 10196 w 12803"/>
                <a:gd name="T79" fmla="*/ 6120 h 10430"/>
                <a:gd name="T80" fmla="*/ 10196 w 12803"/>
                <a:gd name="T81" fmla="*/ 6120 h 10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803" h="10430">
                  <a:moveTo>
                    <a:pt x="8666" y="3155"/>
                  </a:moveTo>
                  <a:cubicBezTo>
                    <a:pt x="8813" y="3155"/>
                    <a:pt x="8958" y="3167"/>
                    <a:pt x="9103" y="3183"/>
                  </a:cubicBezTo>
                  <a:cubicBezTo>
                    <a:pt x="8711" y="1357"/>
                    <a:pt x="6760" y="0"/>
                    <a:pt x="4531" y="0"/>
                  </a:cubicBezTo>
                  <a:cubicBezTo>
                    <a:pt x="2040" y="0"/>
                    <a:pt x="0" y="1697"/>
                    <a:pt x="0" y="3854"/>
                  </a:cubicBezTo>
                  <a:cubicBezTo>
                    <a:pt x="0" y="5098"/>
                    <a:pt x="679" y="6120"/>
                    <a:pt x="1813" y="6914"/>
                  </a:cubicBezTo>
                  <a:lnTo>
                    <a:pt x="1360" y="8276"/>
                  </a:lnTo>
                  <a:lnTo>
                    <a:pt x="2945" y="7483"/>
                  </a:lnTo>
                  <a:cubicBezTo>
                    <a:pt x="3511" y="7594"/>
                    <a:pt x="3966" y="7709"/>
                    <a:pt x="4531" y="7709"/>
                  </a:cubicBezTo>
                  <a:cubicBezTo>
                    <a:pt x="4674" y="7709"/>
                    <a:pt x="4815" y="7703"/>
                    <a:pt x="4954" y="7692"/>
                  </a:cubicBezTo>
                  <a:cubicBezTo>
                    <a:pt x="4866" y="7389"/>
                    <a:pt x="4814" y="7072"/>
                    <a:pt x="4814" y="6742"/>
                  </a:cubicBezTo>
                  <a:cubicBezTo>
                    <a:pt x="4815" y="4762"/>
                    <a:pt x="6514" y="3155"/>
                    <a:pt x="8666" y="3155"/>
                  </a:cubicBezTo>
                  <a:close/>
                  <a:moveTo>
                    <a:pt x="6230" y="1927"/>
                  </a:moveTo>
                  <a:cubicBezTo>
                    <a:pt x="6573" y="1927"/>
                    <a:pt x="6797" y="2152"/>
                    <a:pt x="6797" y="2493"/>
                  </a:cubicBezTo>
                  <a:cubicBezTo>
                    <a:pt x="6797" y="2832"/>
                    <a:pt x="6573" y="3059"/>
                    <a:pt x="6230" y="3059"/>
                  </a:cubicBezTo>
                  <a:cubicBezTo>
                    <a:pt x="5892" y="3059"/>
                    <a:pt x="5551" y="2832"/>
                    <a:pt x="5551" y="2493"/>
                  </a:cubicBezTo>
                  <a:cubicBezTo>
                    <a:pt x="5551" y="2151"/>
                    <a:pt x="5891" y="1927"/>
                    <a:pt x="6230" y="1927"/>
                  </a:cubicBezTo>
                  <a:close/>
                  <a:moveTo>
                    <a:pt x="3059" y="3059"/>
                  </a:moveTo>
                  <a:cubicBezTo>
                    <a:pt x="2719" y="3059"/>
                    <a:pt x="2376" y="2832"/>
                    <a:pt x="2376" y="2493"/>
                  </a:cubicBezTo>
                  <a:cubicBezTo>
                    <a:pt x="2376" y="2152"/>
                    <a:pt x="2719" y="1927"/>
                    <a:pt x="3059" y="1927"/>
                  </a:cubicBezTo>
                  <a:cubicBezTo>
                    <a:pt x="3399" y="1927"/>
                    <a:pt x="3625" y="2151"/>
                    <a:pt x="3625" y="2493"/>
                  </a:cubicBezTo>
                  <a:cubicBezTo>
                    <a:pt x="3625" y="2832"/>
                    <a:pt x="3399" y="3059"/>
                    <a:pt x="3059" y="3059"/>
                  </a:cubicBezTo>
                  <a:close/>
                  <a:moveTo>
                    <a:pt x="3059" y="3059"/>
                  </a:moveTo>
                  <a:close/>
                  <a:moveTo>
                    <a:pt x="12803" y="6687"/>
                  </a:moveTo>
                  <a:cubicBezTo>
                    <a:pt x="12803" y="4876"/>
                    <a:pt x="10989" y="3399"/>
                    <a:pt x="8953" y="3399"/>
                  </a:cubicBezTo>
                  <a:cubicBezTo>
                    <a:pt x="6797" y="3399"/>
                    <a:pt x="5099" y="4877"/>
                    <a:pt x="5099" y="6687"/>
                  </a:cubicBezTo>
                  <a:cubicBezTo>
                    <a:pt x="5099" y="8504"/>
                    <a:pt x="6797" y="9975"/>
                    <a:pt x="8953" y="9975"/>
                  </a:cubicBezTo>
                  <a:cubicBezTo>
                    <a:pt x="9404" y="9975"/>
                    <a:pt x="9860" y="9862"/>
                    <a:pt x="10313" y="9749"/>
                  </a:cubicBezTo>
                  <a:lnTo>
                    <a:pt x="11555" y="10430"/>
                  </a:lnTo>
                  <a:lnTo>
                    <a:pt x="11214" y="9297"/>
                  </a:lnTo>
                  <a:cubicBezTo>
                    <a:pt x="12124" y="8614"/>
                    <a:pt x="12803" y="7709"/>
                    <a:pt x="12803" y="6687"/>
                  </a:cubicBezTo>
                  <a:close/>
                  <a:moveTo>
                    <a:pt x="7703" y="6120"/>
                  </a:moveTo>
                  <a:cubicBezTo>
                    <a:pt x="7478" y="6120"/>
                    <a:pt x="7250" y="5896"/>
                    <a:pt x="7250" y="5667"/>
                  </a:cubicBezTo>
                  <a:cubicBezTo>
                    <a:pt x="7250" y="5441"/>
                    <a:pt x="7478" y="5214"/>
                    <a:pt x="7703" y="5214"/>
                  </a:cubicBezTo>
                  <a:cubicBezTo>
                    <a:pt x="8047" y="5214"/>
                    <a:pt x="8270" y="5441"/>
                    <a:pt x="8270" y="5667"/>
                  </a:cubicBezTo>
                  <a:cubicBezTo>
                    <a:pt x="8270" y="5896"/>
                    <a:pt x="8047" y="6120"/>
                    <a:pt x="7703" y="6120"/>
                  </a:cubicBezTo>
                  <a:close/>
                  <a:moveTo>
                    <a:pt x="10196" y="6120"/>
                  </a:moveTo>
                  <a:cubicBezTo>
                    <a:pt x="9972" y="6120"/>
                    <a:pt x="9745" y="5896"/>
                    <a:pt x="9745" y="5667"/>
                  </a:cubicBezTo>
                  <a:cubicBezTo>
                    <a:pt x="9745" y="5441"/>
                    <a:pt x="9972" y="5214"/>
                    <a:pt x="10196" y="5214"/>
                  </a:cubicBezTo>
                  <a:cubicBezTo>
                    <a:pt x="10537" y="5214"/>
                    <a:pt x="10763" y="5441"/>
                    <a:pt x="10763" y="5667"/>
                  </a:cubicBezTo>
                  <a:cubicBezTo>
                    <a:pt x="10763" y="5896"/>
                    <a:pt x="10537" y="6120"/>
                    <a:pt x="10196" y="6120"/>
                  </a:cubicBezTo>
                  <a:close/>
                  <a:moveTo>
                    <a:pt x="10196" y="6120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163" name="组合 162"/>
          <p:cNvGrpSpPr/>
          <p:nvPr userDrawn="1"/>
        </p:nvGrpSpPr>
        <p:grpSpPr>
          <a:xfrm>
            <a:off x="8154419" y="1777664"/>
            <a:ext cx="429571" cy="429571"/>
            <a:chOff x="10667090" y="2230385"/>
            <a:chExt cx="943120" cy="943120"/>
          </a:xfrm>
        </p:grpSpPr>
        <p:sp>
          <p:nvSpPr>
            <p:cNvPr id="159" name="椭圆 158"/>
            <p:cNvSpPr/>
            <p:nvPr userDrawn="1"/>
          </p:nvSpPr>
          <p:spPr>
            <a:xfrm>
              <a:off x="10667090" y="2230385"/>
              <a:ext cx="943120" cy="9431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message-envelope_16872"/>
            <p:cNvSpPr>
              <a:spLocks noChangeAspect="1"/>
            </p:cNvSpPr>
            <p:nvPr userDrawn="1"/>
          </p:nvSpPr>
          <p:spPr bwMode="auto">
            <a:xfrm>
              <a:off x="10833808" y="2502980"/>
              <a:ext cx="609685" cy="396835"/>
            </a:xfrm>
            <a:custGeom>
              <a:avLst/>
              <a:gdLst>
                <a:gd name="connsiteX0" fmla="*/ 0 w 605169"/>
                <a:gd name="connsiteY0" fmla="*/ 60333 h 393896"/>
                <a:gd name="connsiteX1" fmla="*/ 124371 w 605169"/>
                <a:gd name="connsiteY1" fmla="*/ 146783 h 393896"/>
                <a:gd name="connsiteX2" fmla="*/ 302584 w 605169"/>
                <a:gd name="connsiteY2" fmla="*/ 272032 h 393896"/>
                <a:gd name="connsiteX3" fmla="*/ 480798 w 605169"/>
                <a:gd name="connsiteY3" fmla="*/ 146783 h 393896"/>
                <a:gd name="connsiteX4" fmla="*/ 605169 w 605169"/>
                <a:gd name="connsiteY4" fmla="*/ 60333 h 393896"/>
                <a:gd name="connsiteX5" fmla="*/ 605169 w 605169"/>
                <a:gd name="connsiteY5" fmla="*/ 393896 h 393896"/>
                <a:gd name="connsiteX6" fmla="*/ 0 w 605169"/>
                <a:gd name="connsiteY6" fmla="*/ 393896 h 393896"/>
                <a:gd name="connsiteX7" fmla="*/ 0 w 605169"/>
                <a:gd name="connsiteY7" fmla="*/ 0 h 393896"/>
                <a:gd name="connsiteX8" fmla="*/ 605169 w 605169"/>
                <a:gd name="connsiteY8" fmla="*/ 0 h 393896"/>
                <a:gd name="connsiteX9" fmla="*/ 605169 w 605169"/>
                <a:gd name="connsiteY9" fmla="*/ 19653 h 393896"/>
                <a:gd name="connsiteX10" fmla="*/ 302584 w 605169"/>
                <a:gd name="connsiteY10" fmla="*/ 230114 h 393896"/>
                <a:gd name="connsiteX11" fmla="*/ 0 w 605169"/>
                <a:gd name="connsiteY11" fmla="*/ 19653 h 393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5169" h="393896">
                  <a:moveTo>
                    <a:pt x="0" y="60333"/>
                  </a:moveTo>
                  <a:lnTo>
                    <a:pt x="124371" y="146783"/>
                  </a:lnTo>
                  <a:lnTo>
                    <a:pt x="302584" y="272032"/>
                  </a:lnTo>
                  <a:lnTo>
                    <a:pt x="480798" y="146783"/>
                  </a:lnTo>
                  <a:lnTo>
                    <a:pt x="605169" y="60333"/>
                  </a:lnTo>
                  <a:lnTo>
                    <a:pt x="605169" y="393896"/>
                  </a:lnTo>
                  <a:lnTo>
                    <a:pt x="0" y="393896"/>
                  </a:lnTo>
                  <a:close/>
                  <a:moveTo>
                    <a:pt x="0" y="0"/>
                  </a:moveTo>
                  <a:lnTo>
                    <a:pt x="605169" y="0"/>
                  </a:lnTo>
                  <a:lnTo>
                    <a:pt x="605169" y="19653"/>
                  </a:lnTo>
                  <a:lnTo>
                    <a:pt x="302584" y="230114"/>
                  </a:lnTo>
                  <a:lnTo>
                    <a:pt x="0" y="196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165" name="组合 164"/>
          <p:cNvGrpSpPr/>
          <p:nvPr userDrawn="1"/>
        </p:nvGrpSpPr>
        <p:grpSpPr>
          <a:xfrm>
            <a:off x="8154419" y="2297838"/>
            <a:ext cx="429571" cy="429571"/>
            <a:chOff x="9295239" y="2018609"/>
            <a:chExt cx="943120" cy="943120"/>
          </a:xfrm>
        </p:grpSpPr>
        <p:sp>
          <p:nvSpPr>
            <p:cNvPr id="161" name="椭圆 160"/>
            <p:cNvSpPr/>
            <p:nvPr userDrawn="1"/>
          </p:nvSpPr>
          <p:spPr>
            <a:xfrm>
              <a:off x="9295239" y="2018609"/>
              <a:ext cx="943120" cy="9431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iconfont-11261-3544208"/>
            <p:cNvSpPr>
              <a:spLocks noChangeAspect="1"/>
            </p:cNvSpPr>
            <p:nvPr userDrawn="1"/>
          </p:nvSpPr>
          <p:spPr bwMode="auto">
            <a:xfrm>
              <a:off x="9538155" y="2185327"/>
              <a:ext cx="457288" cy="609685"/>
            </a:xfrm>
            <a:custGeom>
              <a:avLst/>
              <a:gdLst>
                <a:gd name="T0" fmla="*/ 2333 w 9600"/>
                <a:gd name="T1" fmla="*/ 9827 h 12800"/>
                <a:gd name="T2" fmla="*/ 4800 w 9600"/>
                <a:gd name="T3" fmla="*/ 12000 h 12800"/>
                <a:gd name="T4" fmla="*/ 7267 w 9600"/>
                <a:gd name="T5" fmla="*/ 9827 h 12800"/>
                <a:gd name="T6" fmla="*/ 9600 w 9600"/>
                <a:gd name="T7" fmla="*/ 11200 h 12800"/>
                <a:gd name="T8" fmla="*/ 4800 w 9600"/>
                <a:gd name="T9" fmla="*/ 12800 h 12800"/>
                <a:gd name="T10" fmla="*/ 0 w 9600"/>
                <a:gd name="T11" fmla="*/ 11200 h 12800"/>
                <a:gd name="T12" fmla="*/ 2333 w 9600"/>
                <a:gd name="T13" fmla="*/ 9827 h 12800"/>
                <a:gd name="T14" fmla="*/ 4800 w 9600"/>
                <a:gd name="T15" fmla="*/ 10400 h 12800"/>
                <a:gd name="T16" fmla="*/ 800 w 9600"/>
                <a:gd name="T17" fmla="*/ 4000 h 12800"/>
                <a:gd name="T18" fmla="*/ 4800 w 9600"/>
                <a:gd name="T19" fmla="*/ 0 h 12800"/>
                <a:gd name="T20" fmla="*/ 8800 w 9600"/>
                <a:gd name="T21" fmla="*/ 4000 h 12800"/>
                <a:gd name="T22" fmla="*/ 4800 w 9600"/>
                <a:gd name="T23" fmla="*/ 10400 h 12800"/>
                <a:gd name="T24" fmla="*/ 4800 w 9600"/>
                <a:gd name="T25" fmla="*/ 5600 h 12800"/>
                <a:gd name="T26" fmla="*/ 6400 w 9600"/>
                <a:gd name="T27" fmla="*/ 4000 h 12800"/>
                <a:gd name="T28" fmla="*/ 4800 w 9600"/>
                <a:gd name="T29" fmla="*/ 2400 h 12800"/>
                <a:gd name="T30" fmla="*/ 3200 w 9600"/>
                <a:gd name="T31" fmla="*/ 4000 h 12800"/>
                <a:gd name="T32" fmla="*/ 4800 w 9600"/>
                <a:gd name="T33" fmla="*/ 56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00" h="12800">
                  <a:moveTo>
                    <a:pt x="2333" y="9827"/>
                  </a:moveTo>
                  <a:cubicBezTo>
                    <a:pt x="3037" y="10512"/>
                    <a:pt x="3859" y="11235"/>
                    <a:pt x="4800" y="12000"/>
                  </a:cubicBezTo>
                  <a:cubicBezTo>
                    <a:pt x="5654" y="11312"/>
                    <a:pt x="6477" y="10587"/>
                    <a:pt x="7267" y="9827"/>
                  </a:cubicBezTo>
                  <a:cubicBezTo>
                    <a:pt x="8665" y="10107"/>
                    <a:pt x="9600" y="10617"/>
                    <a:pt x="9600" y="11200"/>
                  </a:cubicBezTo>
                  <a:cubicBezTo>
                    <a:pt x="9600" y="12084"/>
                    <a:pt x="7451" y="12800"/>
                    <a:pt x="4800" y="12800"/>
                  </a:cubicBezTo>
                  <a:cubicBezTo>
                    <a:pt x="2149" y="12800"/>
                    <a:pt x="0" y="12084"/>
                    <a:pt x="0" y="11200"/>
                  </a:cubicBezTo>
                  <a:cubicBezTo>
                    <a:pt x="0" y="10617"/>
                    <a:pt x="935" y="10107"/>
                    <a:pt x="2333" y="9827"/>
                  </a:cubicBezTo>
                  <a:close/>
                  <a:moveTo>
                    <a:pt x="4800" y="10400"/>
                  </a:moveTo>
                  <a:cubicBezTo>
                    <a:pt x="2134" y="7606"/>
                    <a:pt x="800" y="5472"/>
                    <a:pt x="800" y="4000"/>
                  </a:cubicBezTo>
                  <a:cubicBezTo>
                    <a:pt x="800" y="1791"/>
                    <a:pt x="2591" y="0"/>
                    <a:pt x="4800" y="0"/>
                  </a:cubicBezTo>
                  <a:cubicBezTo>
                    <a:pt x="7009" y="0"/>
                    <a:pt x="8800" y="1791"/>
                    <a:pt x="8800" y="4000"/>
                  </a:cubicBezTo>
                  <a:cubicBezTo>
                    <a:pt x="8800" y="5472"/>
                    <a:pt x="7466" y="7606"/>
                    <a:pt x="4800" y="10400"/>
                  </a:cubicBezTo>
                  <a:close/>
                  <a:moveTo>
                    <a:pt x="4800" y="5600"/>
                  </a:moveTo>
                  <a:cubicBezTo>
                    <a:pt x="5684" y="5600"/>
                    <a:pt x="6400" y="4884"/>
                    <a:pt x="6400" y="4000"/>
                  </a:cubicBezTo>
                  <a:cubicBezTo>
                    <a:pt x="6400" y="3116"/>
                    <a:pt x="5684" y="2400"/>
                    <a:pt x="4800" y="2400"/>
                  </a:cubicBezTo>
                  <a:cubicBezTo>
                    <a:pt x="3916" y="2400"/>
                    <a:pt x="3200" y="3116"/>
                    <a:pt x="3200" y="4000"/>
                  </a:cubicBezTo>
                  <a:cubicBezTo>
                    <a:pt x="3200" y="4884"/>
                    <a:pt x="3916" y="5600"/>
                    <a:pt x="4800" y="56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7" name="文本占位符 135"/>
          <p:cNvSpPr>
            <a:spLocks noGrp="1"/>
          </p:cNvSpPr>
          <p:nvPr>
            <p:ph type="body" sz="quarter" idx="27" hasCustomPrompt="1"/>
          </p:nvPr>
        </p:nvSpPr>
        <p:spPr>
          <a:xfrm>
            <a:off x="8673853" y="1305633"/>
            <a:ext cx="267828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手机号码</a:t>
            </a:r>
            <a:endParaRPr lang="zh-CN" altLang="en-US" dirty="0"/>
          </a:p>
        </p:txBody>
      </p:sp>
      <p:sp>
        <p:nvSpPr>
          <p:cNvPr id="168" name="文本占位符 135"/>
          <p:cNvSpPr>
            <a:spLocks noGrp="1"/>
          </p:cNvSpPr>
          <p:nvPr>
            <p:ph type="body" sz="quarter" idx="28" hasCustomPrompt="1"/>
          </p:nvPr>
        </p:nvSpPr>
        <p:spPr>
          <a:xfrm>
            <a:off x="8673854" y="1822621"/>
            <a:ext cx="267828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邮箱号</a:t>
            </a:r>
            <a:endParaRPr lang="zh-CN" altLang="en-US" dirty="0"/>
          </a:p>
        </p:txBody>
      </p:sp>
      <p:sp>
        <p:nvSpPr>
          <p:cNvPr id="169" name="文本占位符 135"/>
          <p:cNvSpPr>
            <a:spLocks noGrp="1"/>
          </p:cNvSpPr>
          <p:nvPr>
            <p:ph type="body" sz="quarter" idx="29" hasCustomPrompt="1"/>
          </p:nvPr>
        </p:nvSpPr>
        <p:spPr>
          <a:xfrm>
            <a:off x="8673854" y="2339609"/>
            <a:ext cx="267828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位置</a:t>
            </a:r>
            <a:endParaRPr lang="zh-CN" altLang="en-US" dirty="0"/>
          </a:p>
        </p:txBody>
      </p:sp>
      <p:sp>
        <p:nvSpPr>
          <p:cNvPr id="170" name="文本占位符 135"/>
          <p:cNvSpPr>
            <a:spLocks noGrp="1"/>
          </p:cNvSpPr>
          <p:nvPr>
            <p:ph type="body" sz="quarter" idx="30" hasCustomPrompt="1"/>
          </p:nvPr>
        </p:nvSpPr>
        <p:spPr>
          <a:xfrm>
            <a:off x="8673854" y="2856597"/>
            <a:ext cx="267828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altLang="zh-CN" dirty="0"/>
              <a:t>QQ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171" name="文本占位符 135"/>
          <p:cNvSpPr>
            <a:spLocks noGrp="1"/>
          </p:cNvSpPr>
          <p:nvPr>
            <p:ph type="body" sz="quarter" idx="31" hasCustomPrompt="1"/>
          </p:nvPr>
        </p:nvSpPr>
        <p:spPr>
          <a:xfrm>
            <a:off x="8673854" y="3373585"/>
            <a:ext cx="2678287" cy="35877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微信号</a:t>
            </a:r>
            <a:endParaRPr lang="zh-CN" altLang="en-US" dirty="0"/>
          </a:p>
        </p:txBody>
      </p:sp>
      <p:sp>
        <p:nvSpPr>
          <p:cNvPr id="172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73" name="图片 172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 userDrawn="1"/>
        </p:nvSpPr>
        <p:spPr>
          <a:xfrm>
            <a:off x="0" y="1270396"/>
            <a:ext cx="12192000" cy="3938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3"/>
          </p:nvPr>
        </p:nvSpPr>
        <p:spPr>
          <a:xfrm>
            <a:off x="366586" y="1517587"/>
            <a:ext cx="11241841" cy="700732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200" b="1">
                <a:solidFill>
                  <a:schemeClr val="bg1"/>
                </a:solidFill>
              </a:defRPr>
            </a:lvl1pPr>
            <a:lvl2pPr marL="685800" indent="0" algn="ctr">
              <a:lnSpc>
                <a:spcPct val="135000"/>
              </a:lnSpc>
              <a:buFont typeface="Wingdings" panose="05000000000000000000" pitchFamily="2" charset="2"/>
              <a:buNone/>
              <a:defRPr sz="2000"/>
            </a:lvl2pPr>
            <a:lvl3pPr marL="11430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2000"/>
            </a:lvl3pPr>
            <a:lvl4pPr marL="16002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2000"/>
            </a:lvl4pPr>
            <a:lvl5pPr marL="20574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Rectángulo 30"/>
          <p:cNvSpPr/>
          <p:nvPr/>
        </p:nvSpPr>
        <p:spPr>
          <a:xfrm>
            <a:off x="366586" y="2402469"/>
            <a:ext cx="3451478" cy="37697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/>
              <a:ea typeface="+mn-ea"/>
              <a:cs typeface="+mn-cs"/>
            </a:endParaRPr>
          </a:p>
        </p:txBody>
      </p:sp>
      <p:sp>
        <p:nvSpPr>
          <p:cNvPr id="36" name="图片占位符 35"/>
          <p:cNvSpPr>
            <a:spLocks noGrp="1"/>
          </p:cNvSpPr>
          <p:nvPr>
            <p:ph type="pic" sz="quarter" idx="15"/>
          </p:nvPr>
        </p:nvSpPr>
        <p:spPr>
          <a:xfrm>
            <a:off x="366587" y="3633945"/>
            <a:ext cx="3451477" cy="207391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3" name="Rectángulo 31"/>
          <p:cNvSpPr/>
          <p:nvPr/>
        </p:nvSpPr>
        <p:spPr>
          <a:xfrm>
            <a:off x="4260931" y="2402469"/>
            <a:ext cx="3451478" cy="37697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/>
              <a:ea typeface="+mn-ea"/>
              <a:cs typeface="+mn-cs"/>
            </a:endParaRPr>
          </a:p>
        </p:txBody>
      </p:sp>
      <p:sp>
        <p:nvSpPr>
          <p:cNvPr id="37" name="图片占位符 35"/>
          <p:cNvSpPr>
            <a:spLocks noGrp="1"/>
          </p:cNvSpPr>
          <p:nvPr>
            <p:ph type="pic" sz="quarter" idx="16"/>
          </p:nvPr>
        </p:nvSpPr>
        <p:spPr>
          <a:xfrm>
            <a:off x="4260932" y="3633945"/>
            <a:ext cx="3451477" cy="207391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0" name="Rectángulo 32"/>
          <p:cNvSpPr/>
          <p:nvPr/>
        </p:nvSpPr>
        <p:spPr>
          <a:xfrm>
            <a:off x="8156949" y="2349643"/>
            <a:ext cx="3451478" cy="38225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/>
              <a:ea typeface="+mn-ea"/>
              <a:cs typeface="+mn-cs"/>
            </a:endParaRPr>
          </a:p>
        </p:txBody>
      </p:sp>
      <p:sp>
        <p:nvSpPr>
          <p:cNvPr id="38" name="图片占位符 35"/>
          <p:cNvSpPr>
            <a:spLocks noGrp="1"/>
          </p:cNvSpPr>
          <p:nvPr>
            <p:ph type="pic" sz="quarter" idx="17"/>
          </p:nvPr>
        </p:nvSpPr>
        <p:spPr>
          <a:xfrm>
            <a:off x="8156950" y="3633945"/>
            <a:ext cx="3451477" cy="207391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cxnSp>
        <p:nvCxnSpPr>
          <p:cNvPr id="297" name="Straight Line buttom"/>
          <p:cNvCxnSpPr/>
          <p:nvPr userDrawn="1"/>
        </p:nvCxnSpPr>
        <p:spPr>
          <a:xfrm>
            <a:off x="685800" y="5200959"/>
            <a:ext cx="1066800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文本占位符 135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5365428"/>
            <a:ext cx="10668000" cy="786393"/>
          </a:xfrm>
        </p:spPr>
        <p:txBody>
          <a:bodyPr anchor="t">
            <a:noAutofit/>
          </a:bodyPr>
          <a:lstStyle>
            <a:lvl1pPr marL="0" indent="0" algn="just">
              <a:lnSpc>
                <a:spcPct val="125000"/>
              </a:lnSpc>
              <a:buNone/>
              <a:defRPr sz="160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请在这里输入地图简介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cxnSp>
        <p:nvCxnSpPr>
          <p:cNvPr id="29" name="Straight Connector 114"/>
          <p:cNvCxnSpPr/>
          <p:nvPr userDrawn="1"/>
        </p:nvCxnSpPr>
        <p:spPr>
          <a:xfrm>
            <a:off x="3047869" y="1228046"/>
            <a:ext cx="635" cy="1053465"/>
          </a:xfrm>
          <a:prstGeom prst="lin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30" name="Straight Connector 115"/>
          <p:cNvCxnSpPr/>
          <p:nvPr userDrawn="1"/>
        </p:nvCxnSpPr>
        <p:spPr>
          <a:xfrm>
            <a:off x="3047234" y="2525473"/>
            <a:ext cx="635" cy="1053465"/>
          </a:xfrm>
          <a:prstGeom prst="lin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31" name="Straight Connector 116"/>
          <p:cNvCxnSpPr/>
          <p:nvPr userDrawn="1"/>
        </p:nvCxnSpPr>
        <p:spPr>
          <a:xfrm>
            <a:off x="3047869" y="3822900"/>
            <a:ext cx="635" cy="1053465"/>
          </a:xfrm>
          <a:prstGeom prst="lin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32" name="Straight Connector 117"/>
          <p:cNvCxnSpPr/>
          <p:nvPr userDrawn="1"/>
        </p:nvCxnSpPr>
        <p:spPr>
          <a:xfrm>
            <a:off x="3048504" y="5120328"/>
            <a:ext cx="0" cy="1053465"/>
          </a:xfrm>
          <a:prstGeom prst="lin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41" name="文本占位符 135"/>
          <p:cNvSpPr>
            <a:spLocks noGrp="1"/>
          </p:cNvSpPr>
          <p:nvPr>
            <p:ph type="body" sz="quarter" idx="18" hasCustomPrompt="1"/>
          </p:nvPr>
        </p:nvSpPr>
        <p:spPr>
          <a:xfrm>
            <a:off x="3395556" y="1228461"/>
            <a:ext cx="7313537" cy="37325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18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2" name="文本占位符 135"/>
          <p:cNvSpPr>
            <a:spLocks noGrp="1"/>
          </p:cNvSpPr>
          <p:nvPr>
            <p:ph type="body" sz="quarter" idx="19" hasCustomPrompt="1"/>
          </p:nvPr>
        </p:nvSpPr>
        <p:spPr>
          <a:xfrm>
            <a:off x="3395556" y="1601716"/>
            <a:ext cx="7329028" cy="679078"/>
          </a:xfrm>
        </p:spPr>
        <p:txBody>
          <a:bodyPr anchor="t"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  <p:sp>
        <p:nvSpPr>
          <p:cNvPr id="44" name="文本占位符 135"/>
          <p:cNvSpPr>
            <a:spLocks noGrp="1"/>
          </p:cNvSpPr>
          <p:nvPr>
            <p:ph type="body" sz="quarter" idx="20" hasCustomPrompt="1"/>
          </p:nvPr>
        </p:nvSpPr>
        <p:spPr>
          <a:xfrm>
            <a:off x="3395556" y="2513883"/>
            <a:ext cx="7313537" cy="37325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18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5" name="文本占位符 135"/>
          <p:cNvSpPr>
            <a:spLocks noGrp="1"/>
          </p:cNvSpPr>
          <p:nvPr>
            <p:ph type="body" sz="quarter" idx="21" hasCustomPrompt="1"/>
          </p:nvPr>
        </p:nvSpPr>
        <p:spPr>
          <a:xfrm>
            <a:off x="3395556" y="2899382"/>
            <a:ext cx="7329028" cy="679078"/>
          </a:xfrm>
        </p:spPr>
        <p:txBody>
          <a:bodyPr anchor="t"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  <p:sp>
        <p:nvSpPr>
          <p:cNvPr id="46" name="文本占位符 135"/>
          <p:cNvSpPr>
            <a:spLocks noGrp="1"/>
          </p:cNvSpPr>
          <p:nvPr>
            <p:ph type="body" sz="quarter" idx="22" hasCustomPrompt="1"/>
          </p:nvPr>
        </p:nvSpPr>
        <p:spPr>
          <a:xfrm>
            <a:off x="3395556" y="3807119"/>
            <a:ext cx="7313537" cy="37325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18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7" name="文本占位符 135"/>
          <p:cNvSpPr>
            <a:spLocks noGrp="1"/>
          </p:cNvSpPr>
          <p:nvPr>
            <p:ph type="body" sz="quarter" idx="23" hasCustomPrompt="1"/>
          </p:nvPr>
        </p:nvSpPr>
        <p:spPr>
          <a:xfrm>
            <a:off x="3395556" y="4197048"/>
            <a:ext cx="7329028" cy="679078"/>
          </a:xfrm>
        </p:spPr>
        <p:txBody>
          <a:bodyPr anchor="t"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  <p:sp>
        <p:nvSpPr>
          <p:cNvPr id="48" name="文本占位符 135"/>
          <p:cNvSpPr>
            <a:spLocks noGrp="1"/>
          </p:cNvSpPr>
          <p:nvPr>
            <p:ph type="body" sz="quarter" idx="24" hasCustomPrompt="1"/>
          </p:nvPr>
        </p:nvSpPr>
        <p:spPr>
          <a:xfrm>
            <a:off x="3395556" y="5121460"/>
            <a:ext cx="7313537" cy="37325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18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9" name="文本占位符 135"/>
          <p:cNvSpPr>
            <a:spLocks noGrp="1"/>
          </p:cNvSpPr>
          <p:nvPr>
            <p:ph type="body" sz="quarter" idx="25" hasCustomPrompt="1"/>
          </p:nvPr>
        </p:nvSpPr>
        <p:spPr>
          <a:xfrm>
            <a:off x="3395556" y="5494715"/>
            <a:ext cx="7329028" cy="679078"/>
          </a:xfrm>
        </p:spPr>
        <p:txBody>
          <a:bodyPr anchor="t"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cxnSp>
        <p:nvCxnSpPr>
          <p:cNvPr id="29" name="Straight Connector 114"/>
          <p:cNvCxnSpPr/>
          <p:nvPr userDrawn="1"/>
        </p:nvCxnSpPr>
        <p:spPr>
          <a:xfrm>
            <a:off x="2146721" y="1553929"/>
            <a:ext cx="635" cy="1053465"/>
          </a:xfrm>
          <a:prstGeom prst="lin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30" name="Straight Connector 115"/>
          <p:cNvCxnSpPr/>
          <p:nvPr userDrawn="1"/>
        </p:nvCxnSpPr>
        <p:spPr>
          <a:xfrm>
            <a:off x="2146086" y="3158244"/>
            <a:ext cx="635" cy="1053465"/>
          </a:xfrm>
          <a:prstGeom prst="lin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31" name="Straight Connector 116"/>
          <p:cNvCxnSpPr/>
          <p:nvPr userDrawn="1"/>
        </p:nvCxnSpPr>
        <p:spPr>
          <a:xfrm>
            <a:off x="2146721" y="4767468"/>
            <a:ext cx="635" cy="1053465"/>
          </a:xfrm>
          <a:prstGeom prst="lin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41" name="文本占位符 135"/>
          <p:cNvSpPr>
            <a:spLocks noGrp="1"/>
          </p:cNvSpPr>
          <p:nvPr>
            <p:ph type="body" sz="quarter" idx="18" hasCustomPrompt="1"/>
          </p:nvPr>
        </p:nvSpPr>
        <p:spPr>
          <a:xfrm>
            <a:off x="2494408" y="1554344"/>
            <a:ext cx="5213912" cy="37325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18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2" name="文本占位符 135"/>
          <p:cNvSpPr>
            <a:spLocks noGrp="1"/>
          </p:cNvSpPr>
          <p:nvPr>
            <p:ph type="body" sz="quarter" idx="19" hasCustomPrompt="1"/>
          </p:nvPr>
        </p:nvSpPr>
        <p:spPr>
          <a:xfrm>
            <a:off x="2494408" y="1927599"/>
            <a:ext cx="5213912" cy="679078"/>
          </a:xfrm>
        </p:spPr>
        <p:txBody>
          <a:bodyPr anchor="t"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  <p:sp>
        <p:nvSpPr>
          <p:cNvPr id="44" name="文本占位符 135"/>
          <p:cNvSpPr>
            <a:spLocks noGrp="1"/>
          </p:cNvSpPr>
          <p:nvPr>
            <p:ph type="body" sz="quarter" idx="20" hasCustomPrompt="1"/>
          </p:nvPr>
        </p:nvSpPr>
        <p:spPr>
          <a:xfrm>
            <a:off x="2494408" y="3146654"/>
            <a:ext cx="5213912" cy="37325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18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5" name="文本占位符 135"/>
          <p:cNvSpPr>
            <a:spLocks noGrp="1"/>
          </p:cNvSpPr>
          <p:nvPr>
            <p:ph type="body" sz="quarter" idx="21" hasCustomPrompt="1"/>
          </p:nvPr>
        </p:nvSpPr>
        <p:spPr>
          <a:xfrm>
            <a:off x="2494408" y="3532153"/>
            <a:ext cx="5213912" cy="679078"/>
          </a:xfrm>
        </p:spPr>
        <p:txBody>
          <a:bodyPr anchor="t"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  <p:sp>
        <p:nvSpPr>
          <p:cNvPr id="46" name="文本占位符 135"/>
          <p:cNvSpPr>
            <a:spLocks noGrp="1"/>
          </p:cNvSpPr>
          <p:nvPr>
            <p:ph type="body" sz="quarter" idx="22" hasCustomPrompt="1"/>
          </p:nvPr>
        </p:nvSpPr>
        <p:spPr>
          <a:xfrm>
            <a:off x="2494408" y="4751687"/>
            <a:ext cx="5213912" cy="37325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18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7" name="文本占位符 135"/>
          <p:cNvSpPr>
            <a:spLocks noGrp="1"/>
          </p:cNvSpPr>
          <p:nvPr>
            <p:ph type="body" sz="quarter" idx="23" hasCustomPrompt="1"/>
          </p:nvPr>
        </p:nvSpPr>
        <p:spPr>
          <a:xfrm>
            <a:off x="2494408" y="5141616"/>
            <a:ext cx="5213912" cy="679078"/>
          </a:xfrm>
        </p:spPr>
        <p:txBody>
          <a:bodyPr anchor="t"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24"/>
          </p:nvPr>
        </p:nvSpPr>
        <p:spPr>
          <a:xfrm>
            <a:off x="8426874" y="2847175"/>
            <a:ext cx="2541436" cy="254143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6" name="文本占位符 135"/>
          <p:cNvSpPr>
            <a:spLocks noGrp="1"/>
          </p:cNvSpPr>
          <p:nvPr>
            <p:ph type="body" sz="quarter" idx="25" hasCustomPrompt="1"/>
          </p:nvPr>
        </p:nvSpPr>
        <p:spPr>
          <a:xfrm>
            <a:off x="8426873" y="1814080"/>
            <a:ext cx="2540801" cy="792597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18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11" name="矩形 10"/>
          <p:cNvSpPr/>
          <p:nvPr userDrawn="1"/>
        </p:nvSpPr>
        <p:spPr>
          <a:xfrm>
            <a:off x="9851617" y="5388610"/>
            <a:ext cx="1135197" cy="1587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cxnSp>
        <p:nvCxnSpPr>
          <p:cNvPr id="297" name="Straight Line buttom"/>
          <p:cNvCxnSpPr/>
          <p:nvPr userDrawn="1"/>
        </p:nvCxnSpPr>
        <p:spPr>
          <a:xfrm>
            <a:off x="685800" y="5200959"/>
            <a:ext cx="1066800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文本占位符 135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5365428"/>
            <a:ext cx="10668000" cy="786393"/>
          </a:xfrm>
        </p:spPr>
        <p:txBody>
          <a:bodyPr anchor="t">
            <a:noAutofit/>
          </a:bodyPr>
          <a:lstStyle>
            <a:lvl1pPr marL="0" indent="0" algn="just">
              <a:lnSpc>
                <a:spcPct val="125000"/>
              </a:lnSpc>
              <a:buNone/>
              <a:defRPr sz="1600">
                <a:solidFill>
                  <a:srgbClr val="3C3C3C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请在这里输入地图简介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838200" y="881119"/>
            <a:ext cx="1176130" cy="173724"/>
          </a:xfrm>
          <a:prstGeom prst="rect">
            <a:avLst/>
          </a:prstGeom>
          <a:solidFill>
            <a:srgbClr val="014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cxnSp>
        <p:nvCxnSpPr>
          <p:cNvPr id="41" name="Straight Connector 5"/>
          <p:cNvCxnSpPr>
            <a:stCxn id="42" idx="2"/>
          </p:cNvCxnSpPr>
          <p:nvPr userDrawn="1"/>
        </p:nvCxnSpPr>
        <p:spPr>
          <a:xfrm>
            <a:off x="5963478" y="1867462"/>
            <a:ext cx="0" cy="4431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1"/>
          <p:cNvSpPr/>
          <p:nvPr userDrawn="1"/>
        </p:nvSpPr>
        <p:spPr>
          <a:xfrm>
            <a:off x="5415876" y="1450267"/>
            <a:ext cx="1095204" cy="417195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叶立群几何极简体" panose="02000000000000000000" pitchFamily="2" charset="-128"/>
              </a:rPr>
              <a:t>START</a:t>
            </a:r>
            <a:endParaRPr 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43" name="Oval 7"/>
          <p:cNvSpPr/>
          <p:nvPr userDrawn="1"/>
        </p:nvSpPr>
        <p:spPr>
          <a:xfrm>
            <a:off x="5872848" y="2914559"/>
            <a:ext cx="181260" cy="181260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sx="175000" sy="175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>
              <a:solidFill>
                <a:srgbClr val="8C7E89"/>
              </a:solidFill>
              <a:latin typeface="叶立群几何极简体" panose="02000000000000000000" pitchFamily="2" charset="-128"/>
              <a:ea typeface="叶立群几何极简体" panose="02000000000000000000" pitchFamily="2" charset="-128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46" name="Oval 25"/>
          <p:cNvSpPr/>
          <p:nvPr userDrawn="1"/>
        </p:nvSpPr>
        <p:spPr>
          <a:xfrm>
            <a:off x="5872848" y="4957448"/>
            <a:ext cx="181260" cy="18126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sx="175000" sy="175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>
              <a:solidFill>
                <a:srgbClr val="8C7E89"/>
              </a:solidFill>
              <a:latin typeface="叶立群几何极简体" panose="02000000000000000000" pitchFamily="2" charset="-128"/>
              <a:ea typeface="叶立群几何极简体" panose="02000000000000000000" pitchFamily="2" charset="-128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50" name="文本占位符 135"/>
          <p:cNvSpPr>
            <a:spLocks noGrp="1"/>
          </p:cNvSpPr>
          <p:nvPr>
            <p:ph type="body" sz="quarter" idx="18" hasCustomPrompt="1"/>
          </p:nvPr>
        </p:nvSpPr>
        <p:spPr>
          <a:xfrm>
            <a:off x="6384810" y="2237833"/>
            <a:ext cx="3751887" cy="55771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51" name="文本占位符 135"/>
          <p:cNvSpPr>
            <a:spLocks noGrp="1"/>
          </p:cNvSpPr>
          <p:nvPr>
            <p:ph type="body" sz="quarter" idx="19" hasCustomPrompt="1"/>
          </p:nvPr>
        </p:nvSpPr>
        <p:spPr>
          <a:xfrm>
            <a:off x="6376863" y="2962520"/>
            <a:ext cx="3759834" cy="786393"/>
          </a:xfrm>
        </p:spPr>
        <p:txBody>
          <a:bodyPr anchor="t"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  <p:sp>
        <p:nvSpPr>
          <p:cNvPr id="52" name="文本占位符 135"/>
          <p:cNvSpPr>
            <a:spLocks noGrp="1"/>
          </p:cNvSpPr>
          <p:nvPr>
            <p:ph type="body" sz="quarter" idx="20" hasCustomPrompt="1"/>
          </p:nvPr>
        </p:nvSpPr>
        <p:spPr>
          <a:xfrm>
            <a:off x="1779878" y="2249650"/>
            <a:ext cx="3759834" cy="1511079"/>
          </a:xfrm>
        </p:spPr>
        <p:txBody>
          <a:bodyPr anchor="t">
            <a:noAutofit/>
          </a:bodyPr>
          <a:lstStyle>
            <a:lvl1pPr marL="0" marR="0" indent="0" algn="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53" name="文本占位符 135"/>
          <p:cNvSpPr>
            <a:spLocks noGrp="1"/>
          </p:cNvSpPr>
          <p:nvPr>
            <p:ph type="body" sz="quarter" idx="21" hasCustomPrompt="1"/>
          </p:nvPr>
        </p:nvSpPr>
        <p:spPr>
          <a:xfrm>
            <a:off x="6420679" y="4292539"/>
            <a:ext cx="3759834" cy="1511079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54" name="文本占位符 135"/>
          <p:cNvSpPr>
            <a:spLocks noGrp="1"/>
          </p:cNvSpPr>
          <p:nvPr>
            <p:ph type="body" sz="quarter" idx="22" hasCustomPrompt="1"/>
          </p:nvPr>
        </p:nvSpPr>
        <p:spPr>
          <a:xfrm>
            <a:off x="1787825" y="4302999"/>
            <a:ext cx="3751887" cy="557714"/>
          </a:xfrm>
        </p:spPr>
        <p:txBody>
          <a:bodyPr anchor="t">
            <a:noAutofit/>
          </a:bodyPr>
          <a:lstStyle>
            <a:lvl1pPr marL="0" indent="0" algn="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55" name="文本占位符 135"/>
          <p:cNvSpPr>
            <a:spLocks noGrp="1"/>
          </p:cNvSpPr>
          <p:nvPr>
            <p:ph type="body" sz="quarter" idx="23" hasCustomPrompt="1"/>
          </p:nvPr>
        </p:nvSpPr>
        <p:spPr>
          <a:xfrm>
            <a:off x="1779878" y="5027686"/>
            <a:ext cx="3759834" cy="786393"/>
          </a:xfrm>
        </p:spPr>
        <p:txBody>
          <a:bodyPr anchor="t">
            <a:noAutofit/>
          </a:bodyPr>
          <a:lstStyle>
            <a:lvl1pPr marL="0" marR="0" indent="0" algn="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单击此处输入说明性文字</a:t>
            </a:r>
            <a:endParaRPr lang="zh-CN" altLang="en-US" dirty="0"/>
          </a:p>
          <a:p>
            <a:pPr lvl="0"/>
            <a:endParaRPr lang="zh-CN" altLang="en-US" dirty="0"/>
          </a:p>
        </p:txBody>
      </p:sp>
      <p:grpSp>
        <p:nvGrpSpPr>
          <p:cNvPr id="22" name="组合 21"/>
          <p:cNvGrpSpPr/>
          <p:nvPr userDrawn="1"/>
        </p:nvGrpSpPr>
        <p:grpSpPr>
          <a:xfrm>
            <a:off x="7584328" y="1689765"/>
            <a:ext cx="2780268" cy="3063728"/>
            <a:chOff x="4705866" y="0"/>
            <a:chExt cx="2780268" cy="3063728"/>
          </a:xfrm>
        </p:grpSpPr>
        <p:sp>
          <p:nvSpPr>
            <p:cNvPr id="23" name="任意多边形 22"/>
            <p:cNvSpPr/>
            <p:nvPr/>
          </p:nvSpPr>
          <p:spPr>
            <a:xfrm>
              <a:off x="4705866" y="0"/>
              <a:ext cx="2780268" cy="3063728"/>
            </a:xfrm>
            <a:custGeom>
              <a:avLst/>
              <a:gdLst>
                <a:gd name="connsiteX0" fmla="*/ 0 w 2780268"/>
                <a:gd name="connsiteY0" fmla="*/ 0 h 3063728"/>
                <a:gd name="connsiteX1" fmla="*/ 2780268 w 2780268"/>
                <a:gd name="connsiteY1" fmla="*/ 0 h 3063728"/>
                <a:gd name="connsiteX2" fmla="*/ 2780268 w 2780268"/>
                <a:gd name="connsiteY2" fmla="*/ 1673594 h 3063728"/>
                <a:gd name="connsiteX3" fmla="*/ 1390134 w 2780268"/>
                <a:gd name="connsiteY3" fmla="*/ 3063728 h 3063728"/>
                <a:gd name="connsiteX4" fmla="*/ 0 w 2780268"/>
                <a:gd name="connsiteY4" fmla="*/ 1673594 h 306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0268" h="3063728">
                  <a:moveTo>
                    <a:pt x="0" y="0"/>
                  </a:moveTo>
                  <a:lnTo>
                    <a:pt x="2780268" y="0"/>
                  </a:lnTo>
                  <a:lnTo>
                    <a:pt x="2780268" y="1673594"/>
                  </a:lnTo>
                  <a:cubicBezTo>
                    <a:pt x="2780268" y="2441344"/>
                    <a:pt x="2157884" y="3063728"/>
                    <a:pt x="1390134" y="3063728"/>
                  </a:cubicBezTo>
                  <a:cubicBezTo>
                    <a:pt x="622384" y="3063728"/>
                    <a:pt x="0" y="2441344"/>
                    <a:pt x="0" y="1673594"/>
                  </a:cubicBezTo>
                  <a:close/>
                </a:path>
              </a:pathLst>
            </a:custGeom>
            <a:solidFill>
              <a:srgbClr val="014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875891" y="408799"/>
              <a:ext cx="2439190" cy="2439192"/>
              <a:chOff x="5007734" y="902247"/>
              <a:chExt cx="2543685" cy="2543686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007734" y="902247"/>
                <a:ext cx="2543685" cy="25436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8E8E8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139700" dist="38100" dir="5400000" algn="t" rotWithShape="0">
                  <a:prstClr val="black">
                    <a:alpha val="1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 rot="10800000">
                <a:off x="5160137" y="1054647"/>
                <a:ext cx="2213120" cy="221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8E8E8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16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矩形 1"/>
          <p:cNvSpPr/>
          <p:nvPr userDrawn="1"/>
        </p:nvSpPr>
        <p:spPr>
          <a:xfrm>
            <a:off x="838200" y="881119"/>
            <a:ext cx="10515600" cy="45719"/>
          </a:xfrm>
          <a:prstGeom prst="rect">
            <a:avLst/>
          </a:prstGeom>
          <a:solidFill>
            <a:srgbClr val="014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6" grpId="0" animBg="1"/>
    </p:bld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cxnSp>
        <p:nvCxnSpPr>
          <p:cNvPr id="41" name="Straight Connector 5"/>
          <p:cNvCxnSpPr/>
          <p:nvPr userDrawn="1"/>
        </p:nvCxnSpPr>
        <p:spPr>
          <a:xfrm>
            <a:off x="5963478" y="1054100"/>
            <a:ext cx="0" cy="52451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占位符 135"/>
          <p:cNvSpPr>
            <a:spLocks noGrp="1"/>
          </p:cNvSpPr>
          <p:nvPr>
            <p:ph type="body" sz="quarter" idx="20" hasCustomPrompt="1"/>
          </p:nvPr>
        </p:nvSpPr>
        <p:spPr>
          <a:xfrm>
            <a:off x="1779878" y="2014554"/>
            <a:ext cx="3759834" cy="950590"/>
          </a:xfrm>
        </p:spPr>
        <p:txBody>
          <a:bodyPr anchor="t">
            <a:noAutofit/>
          </a:bodyPr>
          <a:lstStyle>
            <a:lvl1pPr marL="0" marR="0" indent="0" algn="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54" name="文本占位符 135"/>
          <p:cNvSpPr>
            <a:spLocks noGrp="1"/>
          </p:cNvSpPr>
          <p:nvPr>
            <p:ph type="body" sz="quarter" idx="22" hasCustomPrompt="1"/>
          </p:nvPr>
        </p:nvSpPr>
        <p:spPr>
          <a:xfrm>
            <a:off x="1787825" y="1464562"/>
            <a:ext cx="3751887" cy="557714"/>
          </a:xfrm>
        </p:spPr>
        <p:txBody>
          <a:bodyPr anchor="t">
            <a:noAutofit/>
          </a:bodyPr>
          <a:lstStyle>
            <a:lvl1pPr marL="0" indent="0" algn="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3" name="Oval 7"/>
          <p:cNvSpPr/>
          <p:nvPr userDrawn="1"/>
        </p:nvSpPr>
        <p:spPr>
          <a:xfrm>
            <a:off x="5872848" y="3586020"/>
            <a:ext cx="181260" cy="181260"/>
          </a:xfrm>
          <a:prstGeom prst="ellipse">
            <a:avLst/>
          </a:prstGeom>
          <a:solidFill>
            <a:schemeClr val="accent4"/>
          </a:solidFill>
          <a:ln w="38100">
            <a:noFill/>
          </a:ln>
          <a:effectLst>
            <a:outerShdw sx="175000" sy="175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>
              <a:solidFill>
                <a:srgbClr val="8C7E89"/>
              </a:solidFill>
              <a:latin typeface="叶立群几何极简体" panose="02000000000000000000" pitchFamily="2" charset="-128"/>
              <a:ea typeface="叶立群几何极简体" panose="02000000000000000000" pitchFamily="2" charset="-128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46" name="Oval 25"/>
          <p:cNvSpPr/>
          <p:nvPr userDrawn="1"/>
        </p:nvSpPr>
        <p:spPr>
          <a:xfrm>
            <a:off x="5872848" y="5076385"/>
            <a:ext cx="181260" cy="1812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>
              <a:solidFill>
                <a:srgbClr val="8C7E89"/>
              </a:solidFill>
              <a:latin typeface="叶立群几何极简体" panose="02000000000000000000" pitchFamily="2" charset="-128"/>
              <a:ea typeface="叶立群几何极简体" panose="02000000000000000000" pitchFamily="2" charset="-128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23" name="Oval 7"/>
          <p:cNvSpPr/>
          <p:nvPr userDrawn="1"/>
        </p:nvSpPr>
        <p:spPr>
          <a:xfrm>
            <a:off x="5846343" y="2095655"/>
            <a:ext cx="181260" cy="181260"/>
          </a:xfrm>
          <a:prstGeom prst="ellipse">
            <a:avLst/>
          </a:prstGeom>
          <a:solidFill>
            <a:schemeClr val="accent3"/>
          </a:solidFill>
          <a:ln w="38100">
            <a:noFill/>
          </a:ln>
          <a:effectLst>
            <a:outerShdw sx="175000" sy="175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>
              <a:solidFill>
                <a:srgbClr val="8C7E89"/>
              </a:solidFill>
              <a:latin typeface="叶立群几何极简体" panose="02000000000000000000" pitchFamily="2" charset="-128"/>
              <a:ea typeface="叶立群几何极简体" panose="02000000000000000000" pitchFamily="2" charset="-128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25" name="文本占位符 135"/>
          <p:cNvSpPr>
            <a:spLocks noGrp="1"/>
          </p:cNvSpPr>
          <p:nvPr>
            <p:ph type="body" sz="quarter" idx="23" hasCustomPrompt="1"/>
          </p:nvPr>
        </p:nvSpPr>
        <p:spPr>
          <a:xfrm>
            <a:off x="1787825" y="5257645"/>
            <a:ext cx="3759834" cy="950590"/>
          </a:xfrm>
        </p:spPr>
        <p:txBody>
          <a:bodyPr anchor="t">
            <a:noAutofit/>
          </a:bodyPr>
          <a:lstStyle>
            <a:lvl1pPr marL="0" marR="0" indent="0" algn="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26" name="文本占位符 135"/>
          <p:cNvSpPr>
            <a:spLocks noGrp="1"/>
          </p:cNvSpPr>
          <p:nvPr>
            <p:ph type="body" sz="quarter" idx="24" hasCustomPrompt="1"/>
          </p:nvPr>
        </p:nvSpPr>
        <p:spPr>
          <a:xfrm>
            <a:off x="1795772" y="4707653"/>
            <a:ext cx="3751887" cy="557714"/>
          </a:xfrm>
        </p:spPr>
        <p:txBody>
          <a:bodyPr anchor="t">
            <a:noAutofit/>
          </a:bodyPr>
          <a:lstStyle>
            <a:lvl1pPr marL="0" indent="0" algn="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27" name="文本占位符 135"/>
          <p:cNvSpPr>
            <a:spLocks noGrp="1"/>
          </p:cNvSpPr>
          <p:nvPr>
            <p:ph type="body" sz="quarter" idx="25" hasCustomPrompt="1"/>
          </p:nvPr>
        </p:nvSpPr>
        <p:spPr>
          <a:xfrm>
            <a:off x="6379298" y="3578298"/>
            <a:ext cx="3759834" cy="9505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28" name="文本占位符 135"/>
          <p:cNvSpPr>
            <a:spLocks noGrp="1"/>
          </p:cNvSpPr>
          <p:nvPr>
            <p:ph type="body" sz="quarter" idx="26" hasCustomPrompt="1"/>
          </p:nvPr>
        </p:nvSpPr>
        <p:spPr>
          <a:xfrm>
            <a:off x="6387245" y="3028306"/>
            <a:ext cx="3751887" cy="55771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27"/>
          </p:nvPr>
        </p:nvSpPr>
        <p:spPr>
          <a:xfrm>
            <a:off x="6753373" y="1316172"/>
            <a:ext cx="1350246" cy="1350246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31" name="图片占位符 11"/>
          <p:cNvSpPr>
            <a:spLocks noGrp="1"/>
          </p:cNvSpPr>
          <p:nvPr>
            <p:ph type="pic" sz="quarter" idx="28"/>
          </p:nvPr>
        </p:nvSpPr>
        <p:spPr>
          <a:xfrm>
            <a:off x="3838685" y="3158819"/>
            <a:ext cx="1350246" cy="1350246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32" name="图片占位符 11"/>
          <p:cNvSpPr>
            <a:spLocks noGrp="1"/>
          </p:cNvSpPr>
          <p:nvPr>
            <p:ph type="pic" sz="quarter" idx="29"/>
          </p:nvPr>
        </p:nvSpPr>
        <p:spPr>
          <a:xfrm>
            <a:off x="6753373" y="5004065"/>
            <a:ext cx="1350246" cy="1350246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cxnSp>
        <p:nvCxnSpPr>
          <p:cNvPr id="41" name="Straight Connector 5"/>
          <p:cNvCxnSpPr>
            <a:endCxn id="29" idx="0"/>
          </p:cNvCxnSpPr>
          <p:nvPr userDrawn="1"/>
        </p:nvCxnSpPr>
        <p:spPr>
          <a:xfrm>
            <a:off x="5963478" y="1054100"/>
            <a:ext cx="0" cy="441649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7"/>
          <p:cNvSpPr/>
          <p:nvPr userDrawn="1"/>
        </p:nvSpPr>
        <p:spPr>
          <a:xfrm>
            <a:off x="5872848" y="2345659"/>
            <a:ext cx="181260" cy="181260"/>
          </a:xfrm>
          <a:prstGeom prst="ellipse">
            <a:avLst/>
          </a:prstGeom>
          <a:solidFill>
            <a:schemeClr val="accent6"/>
          </a:solidFill>
          <a:ln w="38100">
            <a:noFill/>
          </a:ln>
          <a:effectLst>
            <a:outerShdw sx="175000" sy="175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>
              <a:solidFill>
                <a:srgbClr val="8C7E89"/>
              </a:solidFill>
              <a:latin typeface="叶立群几何极简体" panose="02000000000000000000" pitchFamily="2" charset="-128"/>
              <a:ea typeface="叶立群几何极简体" panose="02000000000000000000" pitchFamily="2" charset="-128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46" name="Oval 25"/>
          <p:cNvSpPr/>
          <p:nvPr userDrawn="1"/>
        </p:nvSpPr>
        <p:spPr>
          <a:xfrm>
            <a:off x="5872848" y="4112554"/>
            <a:ext cx="181260" cy="1812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>
              <a:solidFill>
                <a:srgbClr val="8C7E89"/>
              </a:solidFill>
              <a:latin typeface="叶立群几何极简体" panose="02000000000000000000" pitchFamily="2" charset="-128"/>
              <a:ea typeface="叶立群几何极简体" panose="02000000000000000000" pitchFamily="2" charset="-128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27"/>
          </p:nvPr>
        </p:nvSpPr>
        <p:spPr>
          <a:xfrm>
            <a:off x="6753373" y="3528061"/>
            <a:ext cx="1350246" cy="1350246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31" name="图片占位符 11"/>
          <p:cNvSpPr>
            <a:spLocks noGrp="1"/>
          </p:cNvSpPr>
          <p:nvPr>
            <p:ph type="pic" sz="quarter" idx="28"/>
          </p:nvPr>
        </p:nvSpPr>
        <p:spPr>
          <a:xfrm>
            <a:off x="3838685" y="1761166"/>
            <a:ext cx="1350246" cy="1350246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29" name="Rounded Rectangle 1"/>
          <p:cNvSpPr/>
          <p:nvPr userDrawn="1"/>
        </p:nvSpPr>
        <p:spPr>
          <a:xfrm>
            <a:off x="5415876" y="5470590"/>
            <a:ext cx="1095204" cy="417195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叶立群几何极简体" panose="02000000000000000000" pitchFamily="2" charset="-128"/>
              </a:rPr>
              <a:t>END</a:t>
            </a:r>
            <a:endParaRPr 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叶立群几何极简体" panose="02000000000000000000" pitchFamily="2" charset="-128"/>
            </a:endParaRPr>
          </a:p>
        </p:txBody>
      </p:sp>
      <p:sp>
        <p:nvSpPr>
          <p:cNvPr id="30" name="文本占位符 135"/>
          <p:cNvSpPr>
            <a:spLocks noGrp="1"/>
          </p:cNvSpPr>
          <p:nvPr>
            <p:ph type="body" sz="quarter" idx="20" hasCustomPrompt="1"/>
          </p:nvPr>
        </p:nvSpPr>
        <p:spPr>
          <a:xfrm>
            <a:off x="1779878" y="3447645"/>
            <a:ext cx="3759834" cy="1511079"/>
          </a:xfrm>
        </p:spPr>
        <p:txBody>
          <a:bodyPr anchor="t">
            <a:noAutofit/>
          </a:bodyPr>
          <a:lstStyle>
            <a:lvl1pPr marL="0" marR="0" indent="0" algn="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33" name="文本占位符 135"/>
          <p:cNvSpPr>
            <a:spLocks noGrp="1"/>
          </p:cNvSpPr>
          <p:nvPr>
            <p:ph type="body" sz="quarter" idx="21" hasCustomPrompt="1"/>
          </p:nvPr>
        </p:nvSpPr>
        <p:spPr>
          <a:xfrm>
            <a:off x="6420679" y="1680750"/>
            <a:ext cx="3759834" cy="1511079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765313" y="1318547"/>
            <a:ext cx="1480930" cy="14809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/>
        </p:nvSpPr>
        <p:spPr>
          <a:xfrm>
            <a:off x="9544372" y="3004725"/>
            <a:ext cx="1480930" cy="14809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>
            <a:off x="728870" y="4710003"/>
            <a:ext cx="1480930" cy="14809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图片占位符 11"/>
          <p:cNvSpPr>
            <a:spLocks noGrp="1"/>
          </p:cNvSpPr>
          <p:nvPr>
            <p:ph type="pic" sz="quarter" idx="28"/>
          </p:nvPr>
        </p:nvSpPr>
        <p:spPr>
          <a:xfrm>
            <a:off x="838200" y="1391434"/>
            <a:ext cx="1335156" cy="1335156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33" name="文本占位符 135"/>
          <p:cNvSpPr>
            <a:spLocks noGrp="1"/>
          </p:cNvSpPr>
          <p:nvPr>
            <p:ph type="body" sz="quarter" idx="21" hasCustomPrompt="1"/>
          </p:nvPr>
        </p:nvSpPr>
        <p:spPr>
          <a:xfrm>
            <a:off x="2842591" y="1391434"/>
            <a:ext cx="5082209" cy="1335156"/>
          </a:xfrm>
          <a:prstGeom prst="wedgeRoundRectCallout">
            <a:avLst>
              <a:gd name="adj1" fmla="val -59867"/>
              <a:gd name="adj2" fmla="val 30466"/>
              <a:gd name="adj3" fmla="val 16667"/>
            </a:avLst>
          </a:prstGeom>
          <a:solidFill>
            <a:schemeClr val="bg1"/>
          </a:solidFill>
          <a:ln w="25400">
            <a:solidFill>
              <a:srgbClr val="727272"/>
            </a:solidFill>
            <a:prstDash val="sysDot"/>
          </a:ln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285750" marR="0" lvl="0" indent="-28575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22" name="图片占位符 11"/>
          <p:cNvSpPr>
            <a:spLocks noGrp="1"/>
          </p:cNvSpPr>
          <p:nvPr>
            <p:ph type="pic" sz="quarter" idx="29"/>
          </p:nvPr>
        </p:nvSpPr>
        <p:spPr>
          <a:xfrm>
            <a:off x="801757" y="4782890"/>
            <a:ext cx="1335156" cy="1335156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23" name="文本占位符 135"/>
          <p:cNvSpPr>
            <a:spLocks noGrp="1"/>
          </p:cNvSpPr>
          <p:nvPr>
            <p:ph type="body" sz="quarter" idx="30" hasCustomPrompt="1"/>
          </p:nvPr>
        </p:nvSpPr>
        <p:spPr>
          <a:xfrm>
            <a:off x="2842591" y="4782890"/>
            <a:ext cx="5082209" cy="1335156"/>
          </a:xfrm>
          <a:prstGeom prst="wedgeRoundRectCallout">
            <a:avLst>
              <a:gd name="adj1" fmla="val -59867"/>
              <a:gd name="adj2" fmla="val 30466"/>
              <a:gd name="adj3" fmla="val 16667"/>
            </a:avLst>
          </a:prstGeom>
          <a:solidFill>
            <a:schemeClr val="bg1"/>
          </a:solidFill>
          <a:ln w="25400">
            <a:solidFill>
              <a:srgbClr val="727272"/>
            </a:solidFill>
            <a:prstDash val="sysDot"/>
          </a:ln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zh-CN" altLang="en-US" sz="1600" dirty="0"/>
            </a:lvl1pPr>
          </a:lstStyle>
          <a:p>
            <a:pPr marL="228600" marR="0" lvl="0" indent="-228600" algn="just" fontAlgn="auto">
              <a:lnSpc>
                <a:spcPct val="125000"/>
              </a:lnSpc>
              <a:spcAft>
                <a:spcPts val="0"/>
              </a:spcAft>
              <a:buClrTx/>
              <a:buSzTx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24" name="图片占位符 11"/>
          <p:cNvSpPr>
            <a:spLocks noGrp="1"/>
          </p:cNvSpPr>
          <p:nvPr>
            <p:ph type="pic" sz="quarter" idx="31"/>
          </p:nvPr>
        </p:nvSpPr>
        <p:spPr>
          <a:xfrm>
            <a:off x="9617259" y="3077612"/>
            <a:ext cx="1335156" cy="1335156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25" name="文本占位符 135"/>
          <p:cNvSpPr>
            <a:spLocks noGrp="1"/>
          </p:cNvSpPr>
          <p:nvPr>
            <p:ph type="body" sz="quarter" idx="32" hasCustomPrompt="1"/>
          </p:nvPr>
        </p:nvSpPr>
        <p:spPr>
          <a:xfrm flipH="1">
            <a:off x="3959087" y="3077612"/>
            <a:ext cx="5082209" cy="1335156"/>
          </a:xfrm>
          <a:prstGeom prst="wedgeRoundRectCallout">
            <a:avLst>
              <a:gd name="adj1" fmla="val -59867"/>
              <a:gd name="adj2" fmla="val 30466"/>
              <a:gd name="adj3" fmla="val 16667"/>
            </a:avLst>
          </a:prstGeom>
          <a:solidFill>
            <a:schemeClr val="bg1"/>
          </a:solidFill>
          <a:ln w="25400">
            <a:solidFill>
              <a:srgbClr val="727272"/>
            </a:solidFill>
            <a:prstDash val="sysDot"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r">
              <a:buNone/>
              <a:defRPr lang="zh-CN" altLang="en-US" sz="1600" dirty="0"/>
            </a:lvl1pPr>
          </a:lstStyle>
          <a:p>
            <a:pPr marL="228600" marR="0" lvl="0" indent="-228600" algn="just" fontAlgn="auto">
              <a:lnSpc>
                <a:spcPct val="125000"/>
              </a:lnSpc>
              <a:spcAft>
                <a:spcPts val="0"/>
              </a:spcAft>
              <a:buClrTx/>
              <a:buSzTx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11" name="文本占位符 10"/>
          <p:cNvSpPr>
            <a:spLocks noGrp="1"/>
          </p:cNvSpPr>
          <p:nvPr>
            <p:ph type="body" sz="quarter" idx="13"/>
          </p:nvPr>
        </p:nvSpPr>
        <p:spPr>
          <a:xfrm>
            <a:off x="838200" y="1365251"/>
            <a:ext cx="10134600" cy="1890016"/>
          </a:xfrm>
        </p:spPr>
        <p:txBody>
          <a:bodyPr>
            <a:normAutofit/>
          </a:bodyPr>
          <a:lstStyle>
            <a:lvl1pPr marL="0" indent="0" algn="just">
              <a:lnSpc>
                <a:spcPct val="125000"/>
              </a:lnSpc>
              <a:buNone/>
              <a:defRPr sz="2000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7356280" y="3739127"/>
            <a:ext cx="0" cy="17907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>
            <a:off x="4384014" y="3739127"/>
            <a:ext cx="0" cy="17907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8"/>
          </p:nvPr>
        </p:nvSpPr>
        <p:spPr>
          <a:xfrm>
            <a:off x="1260539" y="1655901"/>
            <a:ext cx="6119906" cy="382452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2979174"/>
            <a:ext cx="11811000" cy="2094271"/>
          </a:xfrm>
          <a:prstGeom prst="rect">
            <a:avLst/>
          </a:prstGeom>
          <a:solidFill>
            <a:srgbClr val="3C3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7808623" y="2348001"/>
            <a:ext cx="1308874" cy="448386"/>
            <a:chOff x="7808622" y="2314717"/>
            <a:chExt cx="1535369" cy="525977"/>
          </a:xfrm>
        </p:grpSpPr>
        <p:sp>
          <p:nvSpPr>
            <p:cNvPr id="16" name="Freeform 12"/>
            <p:cNvSpPr/>
            <p:nvPr/>
          </p:nvSpPr>
          <p:spPr bwMode="auto">
            <a:xfrm rot="10800000">
              <a:off x="7808622" y="2314717"/>
              <a:ext cx="427061" cy="525977"/>
            </a:xfrm>
            <a:custGeom>
              <a:avLst/>
              <a:gdLst>
                <a:gd name="T0" fmla="*/ 544 w 544"/>
                <a:gd name="T1" fmla="*/ 335 h 670"/>
                <a:gd name="T2" fmla="*/ 0 w 544"/>
                <a:gd name="T3" fmla="*/ 670 h 670"/>
                <a:gd name="T4" fmla="*/ 0 w 544"/>
                <a:gd name="T5" fmla="*/ 0 h 670"/>
                <a:gd name="T6" fmla="*/ 544 w 544"/>
                <a:gd name="T7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" h="670">
                  <a:moveTo>
                    <a:pt x="544" y="335"/>
                  </a:moveTo>
                  <a:lnTo>
                    <a:pt x="0" y="670"/>
                  </a:lnTo>
                  <a:lnTo>
                    <a:pt x="0" y="0"/>
                  </a:lnTo>
                  <a:lnTo>
                    <a:pt x="544" y="3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2"/>
            <p:cNvSpPr/>
            <p:nvPr/>
          </p:nvSpPr>
          <p:spPr bwMode="auto">
            <a:xfrm rot="10800000">
              <a:off x="8362776" y="2314717"/>
              <a:ext cx="427061" cy="525977"/>
            </a:xfrm>
            <a:custGeom>
              <a:avLst/>
              <a:gdLst>
                <a:gd name="T0" fmla="*/ 544 w 544"/>
                <a:gd name="T1" fmla="*/ 335 h 670"/>
                <a:gd name="T2" fmla="*/ 0 w 544"/>
                <a:gd name="T3" fmla="*/ 670 h 670"/>
                <a:gd name="T4" fmla="*/ 0 w 544"/>
                <a:gd name="T5" fmla="*/ 0 h 670"/>
                <a:gd name="T6" fmla="*/ 544 w 544"/>
                <a:gd name="T7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" h="670">
                  <a:moveTo>
                    <a:pt x="544" y="335"/>
                  </a:moveTo>
                  <a:lnTo>
                    <a:pt x="0" y="670"/>
                  </a:lnTo>
                  <a:lnTo>
                    <a:pt x="0" y="0"/>
                  </a:lnTo>
                  <a:lnTo>
                    <a:pt x="544" y="3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2"/>
            <p:cNvSpPr/>
            <p:nvPr/>
          </p:nvSpPr>
          <p:spPr bwMode="auto">
            <a:xfrm rot="10800000">
              <a:off x="8916930" y="2314717"/>
              <a:ext cx="427061" cy="525977"/>
            </a:xfrm>
            <a:custGeom>
              <a:avLst/>
              <a:gdLst>
                <a:gd name="T0" fmla="*/ 544 w 544"/>
                <a:gd name="T1" fmla="*/ 335 h 670"/>
                <a:gd name="T2" fmla="*/ 0 w 544"/>
                <a:gd name="T3" fmla="*/ 670 h 670"/>
                <a:gd name="T4" fmla="*/ 0 w 544"/>
                <a:gd name="T5" fmla="*/ 0 h 670"/>
                <a:gd name="T6" fmla="*/ 544 w 544"/>
                <a:gd name="T7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" h="670">
                  <a:moveTo>
                    <a:pt x="544" y="335"/>
                  </a:moveTo>
                  <a:lnTo>
                    <a:pt x="0" y="670"/>
                  </a:lnTo>
                  <a:lnTo>
                    <a:pt x="0" y="0"/>
                  </a:lnTo>
                  <a:lnTo>
                    <a:pt x="544" y="3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3" name="Imagen 8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9" y="1205654"/>
            <a:ext cx="8426989" cy="5056192"/>
          </a:xfrm>
          <a:prstGeom prst="rect">
            <a:avLst/>
          </a:prstGeom>
        </p:spPr>
      </p:pic>
      <p:sp>
        <p:nvSpPr>
          <p:cNvPr id="31" name="文本占位符 21"/>
          <p:cNvSpPr>
            <a:spLocks noGrp="1"/>
          </p:cNvSpPr>
          <p:nvPr>
            <p:ph type="body" sz="quarter" idx="13"/>
          </p:nvPr>
        </p:nvSpPr>
        <p:spPr>
          <a:xfrm>
            <a:off x="7837645" y="3242537"/>
            <a:ext cx="3516155" cy="1528246"/>
          </a:xfrm>
        </p:spPr>
        <p:txBody>
          <a:bodyPr anchor="ctr">
            <a:noAutofit/>
          </a:bodyPr>
          <a:lstStyle>
            <a:lvl1pPr marL="0" indent="0" algn="r">
              <a:lnSpc>
                <a:spcPct val="125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685800" indent="0" algn="ctr">
              <a:lnSpc>
                <a:spcPct val="135000"/>
              </a:lnSpc>
              <a:buFont typeface="Wingdings" panose="05000000000000000000" pitchFamily="2" charset="2"/>
              <a:buNone/>
              <a:defRPr sz="2000"/>
            </a:lvl2pPr>
            <a:lvl3pPr marL="11430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2000"/>
            </a:lvl3pPr>
            <a:lvl4pPr marL="16002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2000"/>
            </a:lvl4pPr>
            <a:lvl5pPr marL="20574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2340626"/>
            <a:ext cx="11811000" cy="22145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占位符 21"/>
          <p:cNvSpPr>
            <a:spLocks noGrp="1"/>
          </p:cNvSpPr>
          <p:nvPr>
            <p:ph type="body" sz="quarter" idx="13"/>
          </p:nvPr>
        </p:nvSpPr>
        <p:spPr>
          <a:xfrm>
            <a:off x="838200" y="1513743"/>
            <a:ext cx="5423818" cy="789065"/>
          </a:xfrm>
        </p:spPr>
        <p:txBody>
          <a:bodyPr anchor="ctr">
            <a:noAutofit/>
          </a:bodyPr>
          <a:lstStyle>
            <a:lvl1pPr marL="0" indent="0" algn="r">
              <a:lnSpc>
                <a:spcPct val="125000"/>
              </a:lnSpc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685800" indent="0" algn="ctr">
              <a:lnSpc>
                <a:spcPct val="135000"/>
              </a:lnSpc>
              <a:buFont typeface="Wingdings" panose="05000000000000000000" pitchFamily="2" charset="2"/>
              <a:buNone/>
              <a:defRPr sz="2000"/>
            </a:lvl2pPr>
            <a:lvl3pPr marL="11430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2000"/>
            </a:lvl3pPr>
            <a:lvl4pPr marL="16002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2000"/>
            </a:lvl4pPr>
            <a:lvl5pPr marL="20574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pic>
        <p:nvPicPr>
          <p:cNvPr id="12" name="图片 11" descr="电脑显示屏&#10;&#10;描述已自动生成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5" t="5048" r="20734" b="7002"/>
          <a:stretch>
            <a:fillRect/>
          </a:stretch>
        </p:blipFill>
        <p:spPr>
          <a:xfrm>
            <a:off x="7820326" y="1104056"/>
            <a:ext cx="3205484" cy="4649888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 flipH="1">
            <a:off x="6490617" y="1724026"/>
            <a:ext cx="1089036" cy="373075"/>
            <a:chOff x="7808622" y="2314717"/>
            <a:chExt cx="1535369" cy="525977"/>
          </a:xfrm>
        </p:grpSpPr>
        <p:sp>
          <p:nvSpPr>
            <p:cNvPr id="16" name="Freeform 12"/>
            <p:cNvSpPr/>
            <p:nvPr/>
          </p:nvSpPr>
          <p:spPr bwMode="auto">
            <a:xfrm rot="10800000">
              <a:off x="7808622" y="2314717"/>
              <a:ext cx="427061" cy="525977"/>
            </a:xfrm>
            <a:custGeom>
              <a:avLst/>
              <a:gdLst>
                <a:gd name="T0" fmla="*/ 544 w 544"/>
                <a:gd name="T1" fmla="*/ 335 h 670"/>
                <a:gd name="T2" fmla="*/ 0 w 544"/>
                <a:gd name="T3" fmla="*/ 670 h 670"/>
                <a:gd name="T4" fmla="*/ 0 w 544"/>
                <a:gd name="T5" fmla="*/ 0 h 670"/>
                <a:gd name="T6" fmla="*/ 544 w 544"/>
                <a:gd name="T7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" h="670">
                  <a:moveTo>
                    <a:pt x="544" y="335"/>
                  </a:moveTo>
                  <a:lnTo>
                    <a:pt x="0" y="670"/>
                  </a:lnTo>
                  <a:lnTo>
                    <a:pt x="0" y="0"/>
                  </a:lnTo>
                  <a:lnTo>
                    <a:pt x="544" y="335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2"/>
            <p:cNvSpPr/>
            <p:nvPr/>
          </p:nvSpPr>
          <p:spPr bwMode="auto">
            <a:xfrm rot="10800000">
              <a:off x="8362776" y="2314717"/>
              <a:ext cx="427061" cy="525977"/>
            </a:xfrm>
            <a:custGeom>
              <a:avLst/>
              <a:gdLst>
                <a:gd name="T0" fmla="*/ 544 w 544"/>
                <a:gd name="T1" fmla="*/ 335 h 670"/>
                <a:gd name="T2" fmla="*/ 0 w 544"/>
                <a:gd name="T3" fmla="*/ 670 h 670"/>
                <a:gd name="T4" fmla="*/ 0 w 544"/>
                <a:gd name="T5" fmla="*/ 0 h 670"/>
                <a:gd name="T6" fmla="*/ 544 w 544"/>
                <a:gd name="T7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" h="670">
                  <a:moveTo>
                    <a:pt x="544" y="335"/>
                  </a:moveTo>
                  <a:lnTo>
                    <a:pt x="0" y="670"/>
                  </a:lnTo>
                  <a:lnTo>
                    <a:pt x="0" y="0"/>
                  </a:lnTo>
                  <a:lnTo>
                    <a:pt x="544" y="33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2"/>
            <p:cNvSpPr/>
            <p:nvPr/>
          </p:nvSpPr>
          <p:spPr bwMode="auto">
            <a:xfrm rot="10800000">
              <a:off x="8916930" y="2314717"/>
              <a:ext cx="427061" cy="525977"/>
            </a:xfrm>
            <a:custGeom>
              <a:avLst/>
              <a:gdLst>
                <a:gd name="T0" fmla="*/ 544 w 544"/>
                <a:gd name="T1" fmla="*/ 335 h 670"/>
                <a:gd name="T2" fmla="*/ 0 w 544"/>
                <a:gd name="T3" fmla="*/ 670 h 670"/>
                <a:gd name="T4" fmla="*/ 0 w 544"/>
                <a:gd name="T5" fmla="*/ 0 h 670"/>
                <a:gd name="T6" fmla="*/ 544 w 544"/>
                <a:gd name="T7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" h="670">
                  <a:moveTo>
                    <a:pt x="544" y="335"/>
                  </a:moveTo>
                  <a:lnTo>
                    <a:pt x="0" y="670"/>
                  </a:lnTo>
                  <a:lnTo>
                    <a:pt x="0" y="0"/>
                  </a:lnTo>
                  <a:lnTo>
                    <a:pt x="544" y="33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图片占位符 7"/>
          <p:cNvSpPr>
            <a:spLocks noGrp="1"/>
          </p:cNvSpPr>
          <p:nvPr>
            <p:ph type="pic" sz="quarter" idx="18"/>
          </p:nvPr>
        </p:nvSpPr>
        <p:spPr>
          <a:xfrm>
            <a:off x="8111379" y="1558488"/>
            <a:ext cx="2606894" cy="3472276"/>
          </a:xfrm>
          <a:prstGeom prst="roundRect">
            <a:avLst>
              <a:gd name="adj" fmla="val 1860"/>
            </a:avLst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9"/>
          </p:nvPr>
        </p:nvSpPr>
        <p:spPr>
          <a:xfrm>
            <a:off x="838201" y="2487931"/>
            <a:ext cx="6601124" cy="1919952"/>
          </a:xfrm>
        </p:spPr>
        <p:txBody>
          <a:bodyPr>
            <a:normAutofit/>
          </a:bodyPr>
          <a:lstStyle>
            <a:lvl1pPr marL="0" indent="0" algn="just">
              <a:lnSpc>
                <a:spcPct val="125000"/>
              </a:lnSpc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图片占位符 10"/>
          <p:cNvSpPr>
            <a:spLocks noGrp="1"/>
          </p:cNvSpPr>
          <p:nvPr>
            <p:ph type="pic" sz="quarter" idx="14"/>
          </p:nvPr>
        </p:nvSpPr>
        <p:spPr>
          <a:xfrm>
            <a:off x="6337855" y="1411340"/>
            <a:ext cx="4608440" cy="2688167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3"/>
          </p:nvPr>
        </p:nvSpPr>
        <p:spPr>
          <a:xfrm>
            <a:off x="843169" y="1411340"/>
            <a:ext cx="4608440" cy="2688167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/>
          </p:nvPr>
        </p:nvSpPr>
        <p:spPr>
          <a:xfrm>
            <a:off x="843169" y="4532245"/>
            <a:ext cx="4608443" cy="1573280"/>
          </a:xfrm>
        </p:spPr>
        <p:txBody>
          <a:bodyPr/>
          <a:lstStyle>
            <a:lvl1pPr marL="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40" name="内容占位符 12"/>
          <p:cNvSpPr>
            <a:spLocks noGrp="1"/>
          </p:cNvSpPr>
          <p:nvPr>
            <p:ph sz="quarter" idx="16"/>
          </p:nvPr>
        </p:nvSpPr>
        <p:spPr>
          <a:xfrm>
            <a:off x="6337853" y="4509554"/>
            <a:ext cx="4608443" cy="1573280"/>
          </a:xfrm>
        </p:spPr>
        <p:txBody>
          <a:bodyPr/>
          <a:lstStyle>
            <a:lvl1pPr marL="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 userDrawn="1"/>
        </p:nvSpPr>
        <p:spPr>
          <a:xfrm>
            <a:off x="8080368" y="1949263"/>
            <a:ext cx="2594302" cy="348293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>
            <a:off x="1471760" y="1946543"/>
            <a:ext cx="2598354" cy="348837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4340419" y="1361676"/>
            <a:ext cx="3469644" cy="465810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图片占位符 10"/>
          <p:cNvSpPr>
            <a:spLocks noGrp="1"/>
          </p:cNvSpPr>
          <p:nvPr>
            <p:ph type="pic" sz="quarter" idx="14"/>
          </p:nvPr>
        </p:nvSpPr>
        <p:spPr>
          <a:xfrm>
            <a:off x="8267263" y="2107024"/>
            <a:ext cx="2220514" cy="316740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3"/>
          </p:nvPr>
        </p:nvSpPr>
        <p:spPr>
          <a:xfrm>
            <a:off x="1658946" y="2104551"/>
            <a:ext cx="2223984" cy="3172356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18" name="图片占位符 10"/>
          <p:cNvSpPr>
            <a:spLocks noGrp="1"/>
          </p:cNvSpPr>
          <p:nvPr>
            <p:ph type="pic" sz="quarter" idx="15"/>
          </p:nvPr>
        </p:nvSpPr>
        <p:spPr>
          <a:xfrm>
            <a:off x="4559462" y="1581198"/>
            <a:ext cx="3031558" cy="4219062"/>
          </a:xfrm>
        </p:spPr>
        <p:txBody>
          <a:bodyPr/>
          <a:lstStyle/>
          <a:p>
            <a:endParaRPr lang="zh-CN" altLang="en-US" dirty="0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819662" y="3393323"/>
            <a:ext cx="609678" cy="609678"/>
            <a:chOff x="8191723" y="2619872"/>
            <a:chExt cx="609678" cy="609678"/>
          </a:xfrm>
        </p:grpSpPr>
        <p:sp>
          <p:nvSpPr>
            <p:cNvPr id="26" name="椭圆 25"/>
            <p:cNvSpPr/>
            <p:nvPr userDrawn="1"/>
          </p:nvSpPr>
          <p:spPr>
            <a:xfrm>
              <a:off x="8191723" y="2619872"/>
              <a:ext cx="609678" cy="609678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箭头: 右 26"/>
            <p:cNvSpPr/>
            <p:nvPr userDrawn="1"/>
          </p:nvSpPr>
          <p:spPr>
            <a:xfrm>
              <a:off x="8361546" y="2788771"/>
              <a:ext cx="270032" cy="271880"/>
            </a:xfrm>
            <a:prstGeom prst="rightArrow">
              <a:avLst/>
            </a:prstGeom>
            <a:solidFill>
              <a:srgbClr val="4F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 userDrawn="1"/>
        </p:nvGrpSpPr>
        <p:grpSpPr>
          <a:xfrm>
            <a:off x="726930" y="3393323"/>
            <a:ext cx="609678" cy="609678"/>
            <a:chOff x="8191723" y="2619872"/>
            <a:chExt cx="609678" cy="609678"/>
          </a:xfrm>
        </p:grpSpPr>
        <p:sp>
          <p:nvSpPr>
            <p:cNvPr id="29" name="椭圆 28"/>
            <p:cNvSpPr/>
            <p:nvPr userDrawn="1"/>
          </p:nvSpPr>
          <p:spPr>
            <a:xfrm>
              <a:off x="8191723" y="2619872"/>
              <a:ext cx="609678" cy="609678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箭头: 右 29"/>
            <p:cNvSpPr/>
            <p:nvPr userDrawn="1"/>
          </p:nvSpPr>
          <p:spPr>
            <a:xfrm>
              <a:off x="8361546" y="2788771"/>
              <a:ext cx="270032" cy="271880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hf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图片占位符 10"/>
          <p:cNvSpPr>
            <a:spLocks noGrp="1"/>
          </p:cNvSpPr>
          <p:nvPr>
            <p:ph type="pic" sz="quarter" idx="14"/>
          </p:nvPr>
        </p:nvSpPr>
        <p:spPr>
          <a:xfrm>
            <a:off x="4549770" y="1287233"/>
            <a:ext cx="2520000" cy="25200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3"/>
          </p:nvPr>
        </p:nvSpPr>
        <p:spPr>
          <a:xfrm>
            <a:off x="838200" y="1263941"/>
            <a:ext cx="3482009" cy="494994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/>
          </p:nvPr>
        </p:nvSpPr>
        <p:spPr>
          <a:xfrm>
            <a:off x="4549771" y="4086219"/>
            <a:ext cx="6804029" cy="2127670"/>
          </a:xfrm>
        </p:spPr>
        <p:txBody>
          <a:bodyPr/>
          <a:lstStyle>
            <a:lvl1pPr marL="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18" name="图片占位符 10"/>
          <p:cNvSpPr>
            <a:spLocks noGrp="1"/>
          </p:cNvSpPr>
          <p:nvPr>
            <p:ph type="pic" sz="quarter" idx="16"/>
          </p:nvPr>
        </p:nvSpPr>
        <p:spPr>
          <a:xfrm>
            <a:off x="7299331" y="1287233"/>
            <a:ext cx="2520000" cy="25200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11299800" y="1333248"/>
            <a:ext cx="54000" cy="209575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竖排文字占位符 11"/>
          <p:cNvSpPr>
            <a:spLocks noGrp="1"/>
          </p:cNvSpPr>
          <p:nvPr>
            <p:ph type="body" orient="vert" sz="quarter" idx="17"/>
          </p:nvPr>
        </p:nvSpPr>
        <p:spPr>
          <a:xfrm>
            <a:off x="10087688" y="1287227"/>
            <a:ext cx="1266112" cy="2520000"/>
          </a:xfrm>
        </p:spPr>
        <p:txBody>
          <a:bodyPr vert="eaVert">
            <a:noAutofit/>
          </a:bodyPr>
          <a:lstStyle>
            <a:lvl1pPr marL="0" indent="0">
              <a:lnSpc>
                <a:spcPct val="130000"/>
              </a:lnSpc>
              <a:buNone/>
              <a:defRPr sz="2400">
                <a:solidFill>
                  <a:schemeClr val="accent1"/>
                </a:solidFill>
              </a:defRPr>
            </a:lvl1pPr>
            <a:lvl2pPr>
              <a:lnSpc>
                <a:spcPct val="130000"/>
              </a:lnSpc>
              <a:defRPr sz="2400"/>
            </a:lvl2pPr>
            <a:lvl3pPr>
              <a:lnSpc>
                <a:spcPct val="130000"/>
              </a:lnSpc>
              <a:defRPr sz="2400"/>
            </a:lvl3pPr>
            <a:lvl4pPr>
              <a:lnSpc>
                <a:spcPct val="130000"/>
              </a:lnSpc>
              <a:defRPr sz="2400"/>
            </a:lvl4pPr>
            <a:lvl5pPr>
              <a:lnSpc>
                <a:spcPct val="130000"/>
              </a:lnSpc>
              <a:defRPr sz="24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4462514" y="2642515"/>
            <a:ext cx="2881970" cy="2881970"/>
          </a:xfrm>
          <a:prstGeom prst="ellipse">
            <a:avLst/>
          </a:prstGeom>
          <a:noFill/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 userDrawn="1">
            <p:ph sz="quarter" idx="15"/>
          </p:nvPr>
        </p:nvSpPr>
        <p:spPr>
          <a:xfrm>
            <a:off x="264355" y="2258277"/>
            <a:ext cx="4231377" cy="984885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68" name="内容占位符 12"/>
          <p:cNvSpPr>
            <a:spLocks noGrp="1"/>
          </p:cNvSpPr>
          <p:nvPr userDrawn="1">
            <p:ph sz="quarter" idx="17"/>
          </p:nvPr>
        </p:nvSpPr>
        <p:spPr>
          <a:xfrm>
            <a:off x="264355" y="4964359"/>
            <a:ext cx="4231377" cy="984885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69" name="内容占位符 12"/>
          <p:cNvSpPr>
            <a:spLocks noGrp="1"/>
          </p:cNvSpPr>
          <p:nvPr userDrawn="1">
            <p:ph sz="quarter" idx="18"/>
          </p:nvPr>
        </p:nvSpPr>
        <p:spPr>
          <a:xfrm>
            <a:off x="264355" y="3611318"/>
            <a:ext cx="3455747" cy="984885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70" name="内容占位符 12"/>
          <p:cNvSpPr>
            <a:spLocks noGrp="1"/>
          </p:cNvSpPr>
          <p:nvPr userDrawn="1">
            <p:ph sz="quarter" idx="19"/>
          </p:nvPr>
        </p:nvSpPr>
        <p:spPr>
          <a:xfrm>
            <a:off x="7311266" y="2252750"/>
            <a:ext cx="4231377" cy="98488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71" name="内容占位符 12"/>
          <p:cNvSpPr>
            <a:spLocks noGrp="1"/>
          </p:cNvSpPr>
          <p:nvPr userDrawn="1">
            <p:ph sz="quarter" idx="20"/>
          </p:nvPr>
        </p:nvSpPr>
        <p:spPr>
          <a:xfrm>
            <a:off x="7311266" y="4958832"/>
            <a:ext cx="4231377" cy="98488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72" name="内容占位符 12"/>
          <p:cNvSpPr>
            <a:spLocks noGrp="1"/>
          </p:cNvSpPr>
          <p:nvPr userDrawn="1">
            <p:ph sz="quarter" idx="21"/>
          </p:nvPr>
        </p:nvSpPr>
        <p:spPr>
          <a:xfrm>
            <a:off x="8086896" y="3605791"/>
            <a:ext cx="3455747" cy="98488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73" name="文本占位符 21"/>
          <p:cNvSpPr>
            <a:spLocks noGrp="1"/>
          </p:cNvSpPr>
          <p:nvPr userDrawn="1">
            <p:ph type="body" sz="quarter" idx="13"/>
          </p:nvPr>
        </p:nvSpPr>
        <p:spPr>
          <a:xfrm>
            <a:off x="263286" y="1357870"/>
            <a:ext cx="11241841" cy="700732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200" b="1">
                <a:solidFill>
                  <a:schemeClr val="tx1"/>
                </a:solidFill>
              </a:defRPr>
            </a:lvl1pPr>
            <a:lvl2pPr marL="685800" indent="0" algn="ctr">
              <a:lnSpc>
                <a:spcPct val="135000"/>
              </a:lnSpc>
              <a:buFont typeface="Wingdings" panose="05000000000000000000" pitchFamily="2" charset="2"/>
              <a:buNone/>
              <a:defRPr sz="2000"/>
            </a:lvl2pPr>
            <a:lvl3pPr marL="11430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2000"/>
            </a:lvl3pPr>
            <a:lvl4pPr marL="16002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2000"/>
            </a:lvl4pPr>
            <a:lvl5pPr marL="2057400" indent="457200" algn="ctr">
              <a:lnSpc>
                <a:spcPct val="135000"/>
              </a:lnSpc>
              <a:buFont typeface="Wingdings" panose="05000000000000000000" pitchFamily="2" charset="2"/>
              <a:buChar char="n"/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3" name="标题 1"/>
          <p:cNvSpPr>
            <a:spLocks noGrp="1"/>
          </p:cNvSpPr>
          <p:nvPr userDrawn="1"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64" name="图片 6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/>
          </p:nvPr>
        </p:nvSpPr>
        <p:spPr>
          <a:xfrm>
            <a:off x="931623" y="2925980"/>
            <a:ext cx="2678464" cy="2850927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6"/>
          </p:nvPr>
        </p:nvSpPr>
        <p:spPr>
          <a:xfrm>
            <a:off x="931509" y="1828800"/>
            <a:ext cx="2678465" cy="846138"/>
          </a:xfrm>
        </p:spPr>
        <p:txBody>
          <a:bodyPr>
            <a:noAutofit/>
          </a:bodyPr>
          <a:lstStyle>
            <a:lvl1pPr marL="0" indent="0" algn="just">
              <a:lnSpc>
                <a:spcPct val="130000"/>
              </a:lnSpc>
              <a:buNone/>
              <a:defRPr sz="1800" b="1"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1283" y="1549842"/>
            <a:ext cx="3999241" cy="4300654"/>
            <a:chOff x="21047" y="1700145"/>
            <a:chExt cx="3559169" cy="3827416"/>
          </a:xfrm>
        </p:grpSpPr>
        <p:sp>
          <p:nvSpPr>
            <p:cNvPr id="110" name="Arc 140"/>
            <p:cNvSpPr/>
            <p:nvPr userDrawn="1"/>
          </p:nvSpPr>
          <p:spPr>
            <a:xfrm>
              <a:off x="21047" y="1955049"/>
              <a:ext cx="3346370" cy="3346368"/>
            </a:xfrm>
            <a:prstGeom prst="arc">
              <a:avLst>
                <a:gd name="adj1" fmla="val 16200000"/>
                <a:gd name="adj2" fmla="val 5686778"/>
              </a:avLst>
            </a:prstGeom>
            <a:noFill/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142"/>
            <p:cNvSpPr/>
            <p:nvPr userDrawn="1"/>
          </p:nvSpPr>
          <p:spPr>
            <a:xfrm>
              <a:off x="1436248" y="1700145"/>
              <a:ext cx="462064" cy="46206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Oval 143"/>
            <p:cNvSpPr/>
            <p:nvPr userDrawn="1"/>
          </p:nvSpPr>
          <p:spPr>
            <a:xfrm>
              <a:off x="2566267" y="2194159"/>
              <a:ext cx="462064" cy="4620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Oval 144"/>
            <p:cNvSpPr/>
            <p:nvPr userDrawn="1"/>
          </p:nvSpPr>
          <p:spPr>
            <a:xfrm>
              <a:off x="3118152" y="3397200"/>
              <a:ext cx="462064" cy="4620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Oval 145"/>
            <p:cNvSpPr/>
            <p:nvPr userDrawn="1"/>
          </p:nvSpPr>
          <p:spPr>
            <a:xfrm>
              <a:off x="2566267" y="4592554"/>
              <a:ext cx="462064" cy="4620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Oval 146"/>
            <p:cNvSpPr/>
            <p:nvPr userDrawn="1"/>
          </p:nvSpPr>
          <p:spPr>
            <a:xfrm>
              <a:off x="1432523" y="5065497"/>
              <a:ext cx="462064" cy="46206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图片占位符 7"/>
          <p:cNvSpPr>
            <a:spLocks noGrp="1"/>
          </p:cNvSpPr>
          <p:nvPr userDrawn="1">
            <p:ph type="pic" sz="quarter" idx="13"/>
          </p:nvPr>
        </p:nvSpPr>
        <p:spPr>
          <a:xfrm>
            <a:off x="648090" y="2453678"/>
            <a:ext cx="2492984" cy="2492984"/>
          </a:xfrm>
          <a:prstGeom prst="ellipse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12" name="内容占位符 12"/>
          <p:cNvSpPr>
            <a:spLocks noGrp="1"/>
          </p:cNvSpPr>
          <p:nvPr>
            <p:ph sz="quarter" idx="19"/>
          </p:nvPr>
        </p:nvSpPr>
        <p:spPr>
          <a:xfrm>
            <a:off x="4294631" y="1539705"/>
            <a:ext cx="5836470" cy="625954"/>
          </a:xfr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13" name="内容占位符 12"/>
          <p:cNvSpPr>
            <a:spLocks noGrp="1"/>
          </p:cNvSpPr>
          <p:nvPr>
            <p:ph sz="quarter" idx="20" hasCustomPrompt="1"/>
          </p:nvPr>
        </p:nvSpPr>
        <p:spPr>
          <a:xfrm>
            <a:off x="4294631" y="1177821"/>
            <a:ext cx="5836470" cy="340690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baseline="0" dirty="0" smtClean="0">
                <a:solidFill>
                  <a:schemeClr val="accent1"/>
                </a:solidFill>
                <a:latin typeface="+mn-lt"/>
                <a:ea typeface="+mj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单击此处编辑小标题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14" name="内容占位符 12"/>
          <p:cNvSpPr>
            <a:spLocks noGrp="1"/>
          </p:cNvSpPr>
          <p:nvPr>
            <p:ph sz="quarter" idx="21"/>
          </p:nvPr>
        </p:nvSpPr>
        <p:spPr>
          <a:xfrm>
            <a:off x="4294631" y="2548737"/>
            <a:ext cx="5836470" cy="625954"/>
          </a:xfr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15" name="内容占位符 12"/>
          <p:cNvSpPr>
            <a:spLocks noGrp="1"/>
          </p:cNvSpPr>
          <p:nvPr>
            <p:ph sz="quarter" idx="22" hasCustomPrompt="1"/>
          </p:nvPr>
        </p:nvSpPr>
        <p:spPr>
          <a:xfrm>
            <a:off x="4294631" y="2186853"/>
            <a:ext cx="5836470" cy="340690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baseline="0" dirty="0" smtClean="0">
                <a:solidFill>
                  <a:schemeClr val="accent2"/>
                </a:solidFill>
                <a:latin typeface="+mn-lt"/>
                <a:ea typeface="+mj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单击此处编辑小标题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16" name="内容占位符 12"/>
          <p:cNvSpPr>
            <a:spLocks noGrp="1"/>
          </p:cNvSpPr>
          <p:nvPr>
            <p:ph sz="quarter" idx="23"/>
          </p:nvPr>
        </p:nvSpPr>
        <p:spPr>
          <a:xfrm>
            <a:off x="4294631" y="3557769"/>
            <a:ext cx="5836470" cy="625954"/>
          </a:xfr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17" name="内容占位符 12"/>
          <p:cNvSpPr>
            <a:spLocks noGrp="1"/>
          </p:cNvSpPr>
          <p:nvPr>
            <p:ph sz="quarter" idx="24" hasCustomPrompt="1"/>
          </p:nvPr>
        </p:nvSpPr>
        <p:spPr>
          <a:xfrm>
            <a:off x="4294631" y="3195885"/>
            <a:ext cx="5836470" cy="340690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baseline="0" dirty="0" smtClean="0">
                <a:solidFill>
                  <a:schemeClr val="accent3"/>
                </a:solidFill>
                <a:latin typeface="+mn-lt"/>
                <a:ea typeface="+mj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单击此处编辑小标题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18" name="内容占位符 12"/>
          <p:cNvSpPr>
            <a:spLocks noGrp="1"/>
          </p:cNvSpPr>
          <p:nvPr>
            <p:ph sz="quarter" idx="25"/>
          </p:nvPr>
        </p:nvSpPr>
        <p:spPr>
          <a:xfrm>
            <a:off x="4294631" y="4566801"/>
            <a:ext cx="5836470" cy="625954"/>
          </a:xfr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19" name="内容占位符 12"/>
          <p:cNvSpPr>
            <a:spLocks noGrp="1"/>
          </p:cNvSpPr>
          <p:nvPr>
            <p:ph sz="quarter" idx="26" hasCustomPrompt="1"/>
          </p:nvPr>
        </p:nvSpPr>
        <p:spPr>
          <a:xfrm>
            <a:off x="4294631" y="4204917"/>
            <a:ext cx="5836470" cy="340690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baseline="0" dirty="0" smtClean="0">
                <a:solidFill>
                  <a:schemeClr val="accent4"/>
                </a:solidFill>
                <a:latin typeface="+mn-lt"/>
                <a:ea typeface="+mj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单击此处编辑小标题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20" name="内容占位符 12"/>
          <p:cNvSpPr>
            <a:spLocks noGrp="1"/>
          </p:cNvSpPr>
          <p:nvPr>
            <p:ph sz="quarter" idx="27"/>
          </p:nvPr>
        </p:nvSpPr>
        <p:spPr>
          <a:xfrm>
            <a:off x="4294631" y="5575832"/>
            <a:ext cx="5836470" cy="625954"/>
          </a:xfr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121" name="内容占位符 12"/>
          <p:cNvSpPr>
            <a:spLocks noGrp="1"/>
          </p:cNvSpPr>
          <p:nvPr>
            <p:ph sz="quarter" idx="28" hasCustomPrompt="1"/>
          </p:nvPr>
        </p:nvSpPr>
        <p:spPr>
          <a:xfrm>
            <a:off x="4294631" y="5213949"/>
            <a:ext cx="5836470" cy="340690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baseline="0" dirty="0" smtClean="0">
                <a:solidFill>
                  <a:schemeClr val="accent5"/>
                </a:solidFill>
                <a:latin typeface="+mn-lt"/>
                <a:ea typeface="+mj-ea"/>
                <a:cs typeface="+mn-cs"/>
              </a:defRPr>
            </a:lvl1pPr>
            <a:lvl2pPr marL="685800" indent="0" algn="r" defTabSz="914400" rtl="0" eaLnBrk="1" latinLnBrk="0" hangingPunct="1">
              <a:lnSpc>
                <a:spcPct val="125000"/>
              </a:lnSpc>
              <a:buNone/>
              <a:defRPr lang="zh-CN" altLang="en-US" sz="1600" kern="1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zh-CN" altLang="en-US" dirty="0"/>
              <a:t>单击此处编辑小标题</a:t>
            </a:r>
            <a:endParaRPr lang="zh-CN" altLang="en-US" dirty="0"/>
          </a:p>
          <a:p>
            <a:pPr lvl="1"/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/>
          </p:nvPr>
        </p:nvSpPr>
        <p:spPr>
          <a:xfrm>
            <a:off x="8865202" y="1958674"/>
            <a:ext cx="2488598" cy="894288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6"/>
          </p:nvPr>
        </p:nvSpPr>
        <p:spPr>
          <a:xfrm>
            <a:off x="8865202" y="1365250"/>
            <a:ext cx="2488598" cy="446343"/>
          </a:xfrm>
        </p:spPr>
        <p:txBody>
          <a:bodyPr>
            <a:noAutofit/>
          </a:bodyPr>
          <a:lstStyle>
            <a:lvl1pPr marL="0" indent="0" algn="just">
              <a:lnSpc>
                <a:spcPct val="130000"/>
              </a:lnSpc>
              <a:buNone/>
              <a:defRPr sz="1800" b="1"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12" name="内容占位符 12"/>
          <p:cNvSpPr>
            <a:spLocks noGrp="1"/>
          </p:cNvSpPr>
          <p:nvPr>
            <p:ph sz="quarter" idx="17"/>
          </p:nvPr>
        </p:nvSpPr>
        <p:spPr>
          <a:xfrm>
            <a:off x="8865202" y="3647662"/>
            <a:ext cx="2488598" cy="894288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413" name="内容占位符 11"/>
          <p:cNvSpPr>
            <a:spLocks noGrp="1"/>
          </p:cNvSpPr>
          <p:nvPr>
            <p:ph sz="quarter" idx="18"/>
          </p:nvPr>
        </p:nvSpPr>
        <p:spPr>
          <a:xfrm>
            <a:off x="8865202" y="3054238"/>
            <a:ext cx="2488598" cy="446343"/>
          </a:xfrm>
        </p:spPr>
        <p:txBody>
          <a:bodyPr>
            <a:noAutofit/>
          </a:bodyPr>
          <a:lstStyle>
            <a:lvl1pPr marL="0" indent="0" algn="just">
              <a:lnSpc>
                <a:spcPct val="130000"/>
              </a:lnSpc>
              <a:buNone/>
              <a:defRPr sz="1800" b="1"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14" name="内容占位符 12"/>
          <p:cNvSpPr>
            <a:spLocks noGrp="1"/>
          </p:cNvSpPr>
          <p:nvPr>
            <p:ph sz="quarter" idx="19"/>
          </p:nvPr>
        </p:nvSpPr>
        <p:spPr>
          <a:xfrm>
            <a:off x="8865202" y="5336650"/>
            <a:ext cx="2488598" cy="894288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415" name="内容占位符 11"/>
          <p:cNvSpPr>
            <a:spLocks noGrp="1"/>
          </p:cNvSpPr>
          <p:nvPr>
            <p:ph sz="quarter" idx="20"/>
          </p:nvPr>
        </p:nvSpPr>
        <p:spPr>
          <a:xfrm>
            <a:off x="8865202" y="4743226"/>
            <a:ext cx="2488598" cy="446343"/>
          </a:xfrm>
        </p:spPr>
        <p:txBody>
          <a:bodyPr>
            <a:noAutofit/>
          </a:bodyPr>
          <a:lstStyle>
            <a:lvl1pPr marL="0" indent="0" algn="just">
              <a:lnSpc>
                <a:spcPct val="130000"/>
              </a:lnSpc>
              <a:buNone/>
              <a:defRPr sz="1800" b="1"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11" name="图片占位符 10"/>
          <p:cNvSpPr>
            <a:spLocks noGrp="1"/>
          </p:cNvSpPr>
          <p:nvPr>
            <p:ph type="pic" sz="quarter" idx="21"/>
          </p:nvPr>
        </p:nvSpPr>
        <p:spPr>
          <a:xfrm>
            <a:off x="838200" y="1365250"/>
            <a:ext cx="7682948" cy="4865688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hf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 userDrawn="1">
            <p:ph sz="quarter" idx="16"/>
          </p:nvPr>
        </p:nvSpPr>
        <p:spPr>
          <a:xfrm>
            <a:off x="604838" y="4722714"/>
            <a:ext cx="2678465" cy="1144686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lang="zh-CN" altLang="en-US" sz="3600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1" name="图片占位符 10"/>
          <p:cNvSpPr>
            <a:spLocks noGrp="1"/>
          </p:cNvSpPr>
          <p:nvPr userDrawn="1">
            <p:ph type="pic" sz="quarter" idx="17"/>
          </p:nvPr>
        </p:nvSpPr>
        <p:spPr>
          <a:xfrm>
            <a:off x="604838" y="1185719"/>
            <a:ext cx="10790237" cy="2862406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0" name="内容占位符 12"/>
          <p:cNvSpPr>
            <a:spLocks noGrp="1"/>
          </p:cNvSpPr>
          <p:nvPr>
            <p:ph sz="quarter" idx="18"/>
          </p:nvPr>
        </p:nvSpPr>
        <p:spPr>
          <a:xfrm>
            <a:off x="6614884" y="5295057"/>
            <a:ext cx="4780072" cy="894288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1" name="图片占位符 10"/>
          <p:cNvSpPr>
            <a:spLocks noGrp="1"/>
          </p:cNvSpPr>
          <p:nvPr userDrawn="1">
            <p:ph type="pic" sz="quarter" idx="17"/>
          </p:nvPr>
        </p:nvSpPr>
        <p:spPr>
          <a:xfrm>
            <a:off x="0" y="1272642"/>
            <a:ext cx="11811000" cy="1982626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0" name="内容占位符 12"/>
          <p:cNvSpPr>
            <a:spLocks noGrp="1"/>
          </p:cNvSpPr>
          <p:nvPr>
            <p:ph sz="quarter" idx="18"/>
          </p:nvPr>
        </p:nvSpPr>
        <p:spPr>
          <a:xfrm>
            <a:off x="6614884" y="5295057"/>
            <a:ext cx="4780072" cy="894288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房子周围的树&#10;&#10;描述已自动生成"/>
          <p:cNvPicPr>
            <a:picLocks noChangeAspect="1"/>
          </p:cNvPicPr>
          <p:nvPr userDrawn="1"/>
        </p:nvPicPr>
        <p:blipFill>
          <a:blip r:embed="rId2" cstate="hq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50" y="-2"/>
            <a:ext cx="3857508" cy="6858001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5452" y="0"/>
            <a:ext cx="3855209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59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0" name="内容占位符 12"/>
          <p:cNvSpPr>
            <a:spLocks noGrp="1"/>
          </p:cNvSpPr>
          <p:nvPr>
            <p:ph sz="quarter" idx="18"/>
          </p:nvPr>
        </p:nvSpPr>
        <p:spPr>
          <a:xfrm>
            <a:off x="4306956" y="1454046"/>
            <a:ext cx="7046844" cy="3210669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3132720" y="5134626"/>
            <a:ext cx="7074398" cy="894287"/>
          </a:xfrm>
          <a:prstGeom prst="rect">
            <a:avLst/>
          </a:prstGeom>
          <a:solidFill>
            <a:srgbClr val="236D56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 userDrawn="1">
            <p:ph sz="quarter" idx="16"/>
          </p:nvPr>
        </p:nvSpPr>
        <p:spPr>
          <a:xfrm>
            <a:off x="3132720" y="5128682"/>
            <a:ext cx="7074396" cy="894284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lang="zh-CN" altLang="en-US" sz="28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87" name="文本占位符 86"/>
          <p:cNvSpPr>
            <a:spLocks noGrp="1"/>
          </p:cNvSpPr>
          <p:nvPr>
            <p:ph type="body" sz="quarter" idx="18" hasCustomPrompt="1"/>
          </p:nvPr>
        </p:nvSpPr>
        <p:spPr>
          <a:xfrm>
            <a:off x="7188487" y="4093100"/>
            <a:ext cx="1744662" cy="363538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zh-CN" altLang="en-US" sz="1400" dirty="0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dirty="0"/>
              <a:t>单击此处添加文本</a:t>
            </a:r>
            <a:endParaRPr lang="zh-CN" altLang="en-US" dirty="0"/>
          </a:p>
        </p:txBody>
      </p:sp>
      <p:sp>
        <p:nvSpPr>
          <p:cNvPr id="88" name="文本占位符 86"/>
          <p:cNvSpPr>
            <a:spLocks noGrp="1"/>
          </p:cNvSpPr>
          <p:nvPr>
            <p:ph type="body" sz="quarter" idx="19" hasCustomPrompt="1"/>
          </p:nvPr>
        </p:nvSpPr>
        <p:spPr>
          <a:xfrm>
            <a:off x="9724527" y="4093100"/>
            <a:ext cx="1744662" cy="363538"/>
          </a:xfrm>
        </p:spPr>
        <p:txBody>
          <a:bodyPr>
            <a:noAutofit/>
          </a:bodyPr>
          <a:lstStyle>
            <a:lvl1pPr marL="0" indent="0">
              <a:defRPr lang="zh-CN" alt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单击此处添加文本</a:t>
            </a:r>
            <a:endParaRPr lang="zh-CN" altLang="en-US" dirty="0"/>
          </a:p>
        </p:txBody>
      </p:sp>
      <p:sp>
        <p:nvSpPr>
          <p:cNvPr id="90" name="文本占位符 89"/>
          <p:cNvSpPr>
            <a:spLocks noGrp="1"/>
          </p:cNvSpPr>
          <p:nvPr>
            <p:ph type="body" sz="quarter" idx="20" hasCustomPrompt="1"/>
          </p:nvPr>
        </p:nvSpPr>
        <p:spPr>
          <a:xfrm>
            <a:off x="5191125" y="4626833"/>
            <a:ext cx="6351588" cy="853218"/>
          </a:xfrm>
        </p:spPr>
        <p:txBody>
          <a:bodyPr>
            <a:normAutofit/>
          </a:bodyPr>
          <a:lstStyle>
            <a:lvl1pPr marL="0" indent="0" algn="just">
              <a:buNone/>
              <a:defRPr kumimoji="0" lang="zh-CN" alt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dirty="0"/>
              <a:t>单击此处添加文本</a:t>
            </a:r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5" name="Rectangle 10"/>
          <p:cNvSpPr/>
          <p:nvPr userDrawn="1"/>
        </p:nvSpPr>
        <p:spPr>
          <a:xfrm>
            <a:off x="586430" y="4364078"/>
            <a:ext cx="2678464" cy="13275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6" name="Rectangle 36"/>
          <p:cNvSpPr/>
          <p:nvPr userDrawn="1"/>
        </p:nvSpPr>
        <p:spPr>
          <a:xfrm>
            <a:off x="3264894" y="4364078"/>
            <a:ext cx="2678464" cy="1327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7" name="Rectangle 42"/>
          <p:cNvSpPr/>
          <p:nvPr userDrawn="1"/>
        </p:nvSpPr>
        <p:spPr>
          <a:xfrm>
            <a:off x="5943358" y="4364078"/>
            <a:ext cx="2678464" cy="13275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8" name="Rectangle 43"/>
          <p:cNvSpPr/>
          <p:nvPr userDrawn="1"/>
        </p:nvSpPr>
        <p:spPr>
          <a:xfrm>
            <a:off x="8621822" y="4364078"/>
            <a:ext cx="2678464" cy="1327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6" hasCustomPrompt="1"/>
          </p:nvPr>
        </p:nvSpPr>
        <p:spPr>
          <a:xfrm>
            <a:off x="586430" y="4364078"/>
            <a:ext cx="2678464" cy="428005"/>
          </a:xfrm>
        </p:spPr>
        <p:txBody>
          <a:bodyPr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点击插入姓名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 hasCustomPrompt="1"/>
          </p:nvPr>
        </p:nvSpPr>
        <p:spPr>
          <a:xfrm>
            <a:off x="586430" y="4886081"/>
            <a:ext cx="2678464" cy="837636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rgbClr val="3C3C3C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sp>
        <p:nvSpPr>
          <p:cNvPr id="24" name="内容占位符 11"/>
          <p:cNvSpPr>
            <a:spLocks noGrp="1"/>
          </p:cNvSpPr>
          <p:nvPr>
            <p:ph sz="quarter" idx="17" hasCustomPrompt="1"/>
          </p:nvPr>
        </p:nvSpPr>
        <p:spPr>
          <a:xfrm>
            <a:off x="5943358" y="4362027"/>
            <a:ext cx="2678464" cy="428005"/>
          </a:xfrm>
        </p:spPr>
        <p:txBody>
          <a:bodyPr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点击插入姓名</a:t>
            </a:r>
            <a:endParaRPr lang="zh-CN" altLang="en-US" dirty="0"/>
          </a:p>
        </p:txBody>
      </p:sp>
      <p:sp>
        <p:nvSpPr>
          <p:cNvPr id="25" name="内容占位符 12"/>
          <p:cNvSpPr>
            <a:spLocks noGrp="1"/>
          </p:cNvSpPr>
          <p:nvPr>
            <p:ph sz="quarter" idx="18" hasCustomPrompt="1"/>
          </p:nvPr>
        </p:nvSpPr>
        <p:spPr>
          <a:xfrm>
            <a:off x="5943358" y="4884030"/>
            <a:ext cx="2678464" cy="837636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rgbClr val="3C3C3C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sp>
        <p:nvSpPr>
          <p:cNvPr id="26" name="内容占位符 11"/>
          <p:cNvSpPr>
            <a:spLocks noGrp="1"/>
          </p:cNvSpPr>
          <p:nvPr>
            <p:ph sz="quarter" idx="19" hasCustomPrompt="1"/>
          </p:nvPr>
        </p:nvSpPr>
        <p:spPr>
          <a:xfrm>
            <a:off x="3278146" y="4362027"/>
            <a:ext cx="2678464" cy="428005"/>
          </a:xfrm>
        </p:spPr>
        <p:txBody>
          <a:bodyPr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点击插入姓名</a:t>
            </a:r>
            <a:endParaRPr lang="zh-CN" altLang="en-US" dirty="0"/>
          </a:p>
        </p:txBody>
      </p:sp>
      <p:sp>
        <p:nvSpPr>
          <p:cNvPr id="27" name="内容占位符 12"/>
          <p:cNvSpPr>
            <a:spLocks noGrp="1"/>
          </p:cNvSpPr>
          <p:nvPr>
            <p:ph sz="quarter" idx="20" hasCustomPrompt="1"/>
          </p:nvPr>
        </p:nvSpPr>
        <p:spPr>
          <a:xfrm>
            <a:off x="3278146" y="4884030"/>
            <a:ext cx="2678464" cy="837636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sp>
        <p:nvSpPr>
          <p:cNvPr id="28" name="内容占位符 11"/>
          <p:cNvSpPr>
            <a:spLocks noGrp="1"/>
          </p:cNvSpPr>
          <p:nvPr>
            <p:ph sz="quarter" idx="21" hasCustomPrompt="1"/>
          </p:nvPr>
        </p:nvSpPr>
        <p:spPr>
          <a:xfrm>
            <a:off x="8635074" y="4362027"/>
            <a:ext cx="2678464" cy="428005"/>
          </a:xfrm>
        </p:spPr>
        <p:txBody>
          <a:bodyPr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点击插入姓名</a:t>
            </a:r>
            <a:endParaRPr lang="zh-CN" altLang="en-US" dirty="0"/>
          </a:p>
        </p:txBody>
      </p:sp>
      <p:sp>
        <p:nvSpPr>
          <p:cNvPr id="29" name="内容占位符 12"/>
          <p:cNvSpPr>
            <a:spLocks noGrp="1"/>
          </p:cNvSpPr>
          <p:nvPr>
            <p:ph sz="quarter" idx="22" hasCustomPrompt="1"/>
          </p:nvPr>
        </p:nvSpPr>
        <p:spPr>
          <a:xfrm>
            <a:off x="8635074" y="4884030"/>
            <a:ext cx="2678464" cy="837636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23"/>
          </p:nvPr>
        </p:nvSpPr>
        <p:spPr>
          <a:xfrm>
            <a:off x="586430" y="1471613"/>
            <a:ext cx="2691716" cy="288766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0" name="图片占位符 10"/>
          <p:cNvSpPr>
            <a:spLocks noGrp="1"/>
          </p:cNvSpPr>
          <p:nvPr>
            <p:ph type="pic" sz="quarter" idx="24"/>
          </p:nvPr>
        </p:nvSpPr>
        <p:spPr>
          <a:xfrm>
            <a:off x="3251642" y="1471613"/>
            <a:ext cx="2691716" cy="288766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1" name="图片占位符 10"/>
          <p:cNvSpPr>
            <a:spLocks noGrp="1"/>
          </p:cNvSpPr>
          <p:nvPr>
            <p:ph type="pic" sz="quarter" idx="25"/>
          </p:nvPr>
        </p:nvSpPr>
        <p:spPr>
          <a:xfrm>
            <a:off x="5943358" y="1473340"/>
            <a:ext cx="2691716" cy="288766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2" name="图片占位符 10"/>
          <p:cNvSpPr>
            <a:spLocks noGrp="1"/>
          </p:cNvSpPr>
          <p:nvPr>
            <p:ph type="pic" sz="quarter" idx="26"/>
          </p:nvPr>
        </p:nvSpPr>
        <p:spPr>
          <a:xfrm>
            <a:off x="8608570" y="1466810"/>
            <a:ext cx="2691716" cy="2887662"/>
          </a:xfrm>
        </p:spPr>
        <p:txBody>
          <a:bodyPr/>
          <a:lstStyle/>
          <a:p>
            <a:endParaRPr lang="zh-CN" altLang="en-US"/>
          </a:p>
        </p:txBody>
      </p:sp>
      <p:cxnSp>
        <p:nvCxnSpPr>
          <p:cNvPr id="35" name="直接连接符 34"/>
          <p:cNvCxnSpPr/>
          <p:nvPr userDrawn="1"/>
        </p:nvCxnSpPr>
        <p:spPr>
          <a:xfrm>
            <a:off x="586430" y="4790032"/>
            <a:ext cx="107271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34" name="图片 3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 userDrawn="1"/>
        </p:nvSpPr>
        <p:spPr>
          <a:xfrm>
            <a:off x="9323167" y="3334102"/>
            <a:ext cx="1956467" cy="26909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520774" y="3334102"/>
            <a:ext cx="1956467" cy="26909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5" name="内容占位符 12"/>
          <p:cNvSpPr>
            <a:spLocks noGrp="1"/>
          </p:cNvSpPr>
          <p:nvPr>
            <p:ph sz="quarter" idx="18" hasCustomPrompt="1"/>
          </p:nvPr>
        </p:nvSpPr>
        <p:spPr>
          <a:xfrm>
            <a:off x="520774" y="4284161"/>
            <a:ext cx="1956467" cy="1740858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rgbClr val="3C3C3C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34" name="图片 3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>
            <a:off x="7122569" y="3334102"/>
            <a:ext cx="1956467" cy="26909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矩形 42"/>
          <p:cNvSpPr/>
          <p:nvPr userDrawn="1"/>
        </p:nvSpPr>
        <p:spPr>
          <a:xfrm>
            <a:off x="4907961" y="3334102"/>
            <a:ext cx="1956467" cy="26909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矩形 43"/>
          <p:cNvSpPr/>
          <p:nvPr userDrawn="1"/>
        </p:nvSpPr>
        <p:spPr>
          <a:xfrm>
            <a:off x="2721373" y="3334102"/>
            <a:ext cx="1956467" cy="26909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Rectangle 10"/>
          <p:cNvSpPr/>
          <p:nvPr userDrawn="1"/>
        </p:nvSpPr>
        <p:spPr>
          <a:xfrm>
            <a:off x="3028541" y="2493415"/>
            <a:ext cx="1342658" cy="13426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38" name="Rectangle 10"/>
          <p:cNvSpPr/>
          <p:nvPr userDrawn="1"/>
        </p:nvSpPr>
        <p:spPr>
          <a:xfrm>
            <a:off x="5229051" y="2493415"/>
            <a:ext cx="1342658" cy="13426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39" name="Rectangle 10"/>
          <p:cNvSpPr/>
          <p:nvPr userDrawn="1"/>
        </p:nvSpPr>
        <p:spPr>
          <a:xfrm>
            <a:off x="7429561" y="2493415"/>
            <a:ext cx="1342658" cy="13426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40" name="Rectangle 10"/>
          <p:cNvSpPr/>
          <p:nvPr userDrawn="1"/>
        </p:nvSpPr>
        <p:spPr>
          <a:xfrm>
            <a:off x="9630071" y="2493415"/>
            <a:ext cx="1342658" cy="134265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5" name="Rectangle 10"/>
          <p:cNvSpPr/>
          <p:nvPr userDrawn="1"/>
        </p:nvSpPr>
        <p:spPr>
          <a:xfrm>
            <a:off x="828031" y="2493415"/>
            <a:ext cx="1342658" cy="134265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23"/>
          </p:nvPr>
        </p:nvSpPr>
        <p:spPr>
          <a:xfrm>
            <a:off x="925818" y="2591202"/>
            <a:ext cx="1147084" cy="114708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30" name="图片占位符 10"/>
          <p:cNvSpPr>
            <a:spLocks noGrp="1"/>
          </p:cNvSpPr>
          <p:nvPr>
            <p:ph type="pic" sz="quarter" idx="24"/>
          </p:nvPr>
        </p:nvSpPr>
        <p:spPr>
          <a:xfrm>
            <a:off x="3126328" y="2591202"/>
            <a:ext cx="1147084" cy="114708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31" name="图片占位符 10"/>
          <p:cNvSpPr>
            <a:spLocks noGrp="1"/>
          </p:cNvSpPr>
          <p:nvPr>
            <p:ph type="pic" sz="quarter" idx="25"/>
          </p:nvPr>
        </p:nvSpPr>
        <p:spPr>
          <a:xfrm>
            <a:off x="5326838" y="2591202"/>
            <a:ext cx="1147084" cy="114708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32" name="图片占位符 10"/>
          <p:cNvSpPr>
            <a:spLocks noGrp="1"/>
          </p:cNvSpPr>
          <p:nvPr>
            <p:ph type="pic" sz="quarter" idx="26"/>
          </p:nvPr>
        </p:nvSpPr>
        <p:spPr>
          <a:xfrm>
            <a:off x="7527348" y="2591202"/>
            <a:ext cx="1147084" cy="114708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36" name="图片占位符 10"/>
          <p:cNvSpPr>
            <a:spLocks noGrp="1"/>
          </p:cNvSpPr>
          <p:nvPr>
            <p:ph type="pic" sz="quarter" idx="27"/>
          </p:nvPr>
        </p:nvSpPr>
        <p:spPr>
          <a:xfrm>
            <a:off x="9727858" y="2591202"/>
            <a:ext cx="1147084" cy="114708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45" name="内容占位符 12"/>
          <p:cNvSpPr>
            <a:spLocks noGrp="1"/>
          </p:cNvSpPr>
          <p:nvPr>
            <p:ph sz="quarter" idx="28" hasCustomPrompt="1"/>
          </p:nvPr>
        </p:nvSpPr>
        <p:spPr>
          <a:xfrm>
            <a:off x="2721372" y="4284161"/>
            <a:ext cx="1956467" cy="1740858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rgbClr val="3C3C3C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sp>
        <p:nvSpPr>
          <p:cNvPr id="46" name="内容占位符 12"/>
          <p:cNvSpPr>
            <a:spLocks noGrp="1"/>
          </p:cNvSpPr>
          <p:nvPr>
            <p:ph sz="quarter" idx="29" hasCustomPrompt="1"/>
          </p:nvPr>
        </p:nvSpPr>
        <p:spPr>
          <a:xfrm>
            <a:off x="4921970" y="4284161"/>
            <a:ext cx="1956467" cy="1740858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rgbClr val="3C3C3C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sp>
        <p:nvSpPr>
          <p:cNvPr id="47" name="内容占位符 12"/>
          <p:cNvSpPr>
            <a:spLocks noGrp="1"/>
          </p:cNvSpPr>
          <p:nvPr>
            <p:ph sz="quarter" idx="30" hasCustomPrompt="1"/>
          </p:nvPr>
        </p:nvSpPr>
        <p:spPr>
          <a:xfrm>
            <a:off x="9323167" y="4284161"/>
            <a:ext cx="1956467" cy="1740858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rgbClr val="3C3C3C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sp>
        <p:nvSpPr>
          <p:cNvPr id="48" name="内容占位符 12"/>
          <p:cNvSpPr>
            <a:spLocks noGrp="1"/>
          </p:cNvSpPr>
          <p:nvPr>
            <p:ph sz="quarter" idx="31" hasCustomPrompt="1"/>
          </p:nvPr>
        </p:nvSpPr>
        <p:spPr>
          <a:xfrm>
            <a:off x="7122568" y="4284161"/>
            <a:ext cx="1956467" cy="1740858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rgbClr val="3C3C3C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点击插入人物介绍</a:t>
            </a:r>
            <a:endParaRPr lang="zh-CN" altLang="en-US" dirty="0"/>
          </a:p>
        </p:txBody>
      </p:sp>
      <p:grpSp>
        <p:nvGrpSpPr>
          <p:cNvPr id="55" name="组合 54"/>
          <p:cNvGrpSpPr/>
          <p:nvPr userDrawn="1"/>
        </p:nvGrpSpPr>
        <p:grpSpPr>
          <a:xfrm>
            <a:off x="1470991" y="1882352"/>
            <a:ext cx="8830409" cy="611064"/>
            <a:chOff x="1470991" y="1002691"/>
            <a:chExt cx="8830409" cy="1412705"/>
          </a:xfrm>
        </p:grpSpPr>
        <p:cxnSp>
          <p:nvCxnSpPr>
            <p:cNvPr id="14" name="直接连接符 13"/>
            <p:cNvCxnSpPr/>
            <p:nvPr userDrawn="1"/>
          </p:nvCxnSpPr>
          <p:spPr>
            <a:xfrm>
              <a:off x="1470991" y="1696278"/>
              <a:ext cx="8830409" cy="0"/>
            </a:xfrm>
            <a:prstGeom prst="line">
              <a:avLst/>
            </a:prstGeom>
            <a:ln w="28575">
              <a:solidFill>
                <a:srgbClr val="72727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 userDrawn="1"/>
          </p:nvCxnSpPr>
          <p:spPr>
            <a:xfrm flipV="1">
              <a:off x="1470991" y="1696278"/>
              <a:ext cx="0" cy="719117"/>
            </a:xfrm>
            <a:prstGeom prst="line">
              <a:avLst/>
            </a:prstGeom>
            <a:ln w="28575">
              <a:solidFill>
                <a:srgbClr val="72727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 userDrawn="1"/>
          </p:nvCxnSpPr>
          <p:spPr>
            <a:xfrm flipV="1">
              <a:off x="3678593" y="1696278"/>
              <a:ext cx="0" cy="719117"/>
            </a:xfrm>
            <a:prstGeom prst="line">
              <a:avLst/>
            </a:prstGeom>
            <a:ln w="28575">
              <a:solidFill>
                <a:srgbClr val="72727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 userDrawn="1"/>
          </p:nvCxnSpPr>
          <p:spPr>
            <a:xfrm flipV="1">
              <a:off x="5886195" y="1002691"/>
              <a:ext cx="0" cy="1412705"/>
            </a:xfrm>
            <a:prstGeom prst="line">
              <a:avLst/>
            </a:prstGeom>
            <a:ln w="28575">
              <a:solidFill>
                <a:srgbClr val="72727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 userDrawn="1"/>
          </p:nvCxnSpPr>
          <p:spPr>
            <a:xfrm flipV="1">
              <a:off x="8093797" y="1696278"/>
              <a:ext cx="0" cy="719117"/>
            </a:xfrm>
            <a:prstGeom prst="line">
              <a:avLst/>
            </a:prstGeom>
            <a:ln w="28575">
              <a:solidFill>
                <a:srgbClr val="72727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 userDrawn="1"/>
          </p:nvCxnSpPr>
          <p:spPr>
            <a:xfrm flipV="1">
              <a:off x="10301400" y="1696278"/>
              <a:ext cx="0" cy="719117"/>
            </a:xfrm>
            <a:prstGeom prst="line">
              <a:avLst/>
            </a:prstGeom>
            <a:ln w="28575">
              <a:solidFill>
                <a:srgbClr val="72727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7" name="矩形 56"/>
          <p:cNvSpPr/>
          <p:nvPr userDrawn="1"/>
        </p:nvSpPr>
        <p:spPr>
          <a:xfrm>
            <a:off x="4961251" y="1351941"/>
            <a:ext cx="1849888" cy="535403"/>
          </a:xfrm>
          <a:prstGeom prst="rect">
            <a:avLst/>
          </a:prstGeom>
          <a:solidFill>
            <a:srgbClr val="727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" name="内容占位符 12"/>
          <p:cNvSpPr>
            <a:spLocks noGrp="1"/>
          </p:cNvSpPr>
          <p:nvPr>
            <p:ph sz="quarter" idx="32" hasCustomPrompt="1"/>
          </p:nvPr>
        </p:nvSpPr>
        <p:spPr>
          <a:xfrm>
            <a:off x="4961251" y="1351941"/>
            <a:ext cx="1849888" cy="535403"/>
          </a:xfr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2000" kern="1200" baseline="0" dirty="0" smtClean="0">
                <a:solidFill>
                  <a:schemeClr val="bg1"/>
                </a:solidFill>
                <a:latin typeface="+mn-lt"/>
                <a:ea typeface="+mj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点击插入文字</a:t>
            </a:r>
            <a:endParaRPr lang="zh-CN" altLang="en-US" dirty="0"/>
          </a:p>
        </p:txBody>
      </p:sp>
      <p:sp>
        <p:nvSpPr>
          <p:cNvPr id="59" name="内容占位符 12"/>
          <p:cNvSpPr>
            <a:spLocks noGrp="1"/>
          </p:cNvSpPr>
          <p:nvPr>
            <p:ph sz="quarter" idx="33" hasCustomPrompt="1"/>
          </p:nvPr>
        </p:nvSpPr>
        <p:spPr>
          <a:xfrm>
            <a:off x="572152" y="3758741"/>
            <a:ext cx="1849888" cy="535403"/>
          </a:xfr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baseline="0" dirty="0" smtClean="0">
                <a:solidFill>
                  <a:schemeClr val="accent1"/>
                </a:solidFill>
                <a:latin typeface="+mn-lt"/>
                <a:ea typeface="+mj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点击插入姓名</a:t>
            </a:r>
            <a:endParaRPr lang="zh-CN" altLang="en-US" dirty="0"/>
          </a:p>
        </p:txBody>
      </p:sp>
      <p:sp>
        <p:nvSpPr>
          <p:cNvPr id="60" name="内容占位符 12"/>
          <p:cNvSpPr>
            <a:spLocks noGrp="1"/>
          </p:cNvSpPr>
          <p:nvPr>
            <p:ph sz="quarter" idx="34" hasCustomPrompt="1"/>
          </p:nvPr>
        </p:nvSpPr>
        <p:spPr>
          <a:xfrm>
            <a:off x="9371060" y="3758741"/>
            <a:ext cx="1849888" cy="535403"/>
          </a:xfr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baseline="0" dirty="0" smtClean="0">
                <a:solidFill>
                  <a:schemeClr val="accent5"/>
                </a:solidFill>
                <a:latin typeface="+mn-lt"/>
                <a:ea typeface="+mj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点击插入姓名</a:t>
            </a:r>
            <a:endParaRPr lang="zh-CN" altLang="en-US" dirty="0"/>
          </a:p>
        </p:txBody>
      </p:sp>
      <p:sp>
        <p:nvSpPr>
          <p:cNvPr id="61" name="内容占位符 12"/>
          <p:cNvSpPr>
            <a:spLocks noGrp="1"/>
          </p:cNvSpPr>
          <p:nvPr>
            <p:ph sz="quarter" idx="35" hasCustomPrompt="1"/>
          </p:nvPr>
        </p:nvSpPr>
        <p:spPr>
          <a:xfrm>
            <a:off x="7171333" y="3758741"/>
            <a:ext cx="1849888" cy="535403"/>
          </a:xfr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baseline="0" dirty="0" smtClean="0">
                <a:solidFill>
                  <a:schemeClr val="accent4"/>
                </a:solidFill>
                <a:latin typeface="+mn-lt"/>
                <a:ea typeface="+mj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点击插入姓名</a:t>
            </a:r>
            <a:endParaRPr lang="zh-CN" altLang="en-US" dirty="0"/>
          </a:p>
        </p:txBody>
      </p:sp>
      <p:sp>
        <p:nvSpPr>
          <p:cNvPr id="62" name="内容占位符 12"/>
          <p:cNvSpPr>
            <a:spLocks noGrp="1"/>
          </p:cNvSpPr>
          <p:nvPr>
            <p:ph sz="quarter" idx="36" hasCustomPrompt="1"/>
          </p:nvPr>
        </p:nvSpPr>
        <p:spPr>
          <a:xfrm>
            <a:off x="4971606" y="3758741"/>
            <a:ext cx="1849888" cy="535403"/>
          </a:xfr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baseline="0" dirty="0" smtClean="0">
                <a:solidFill>
                  <a:schemeClr val="accent3"/>
                </a:solidFill>
                <a:latin typeface="+mn-lt"/>
                <a:ea typeface="+mj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点击插入姓名</a:t>
            </a:r>
            <a:endParaRPr lang="zh-CN" altLang="en-US" dirty="0"/>
          </a:p>
        </p:txBody>
      </p:sp>
      <p:sp>
        <p:nvSpPr>
          <p:cNvPr id="63" name="内容占位符 12"/>
          <p:cNvSpPr>
            <a:spLocks noGrp="1"/>
          </p:cNvSpPr>
          <p:nvPr>
            <p:ph sz="quarter" idx="37" hasCustomPrompt="1"/>
          </p:nvPr>
        </p:nvSpPr>
        <p:spPr>
          <a:xfrm>
            <a:off x="2771879" y="3758741"/>
            <a:ext cx="1849888" cy="535403"/>
          </a:xfr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baseline="0" dirty="0" smtClean="0">
                <a:solidFill>
                  <a:schemeClr val="accent2"/>
                </a:solidFill>
                <a:latin typeface="+mn-lt"/>
                <a:ea typeface="+mj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点击插入姓名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23"/>
          </p:nvPr>
        </p:nvSpPr>
        <p:spPr>
          <a:xfrm>
            <a:off x="4475926" y="2127240"/>
            <a:ext cx="1331755" cy="1331755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zh-CN" altLang="en-US"/>
          </a:p>
        </p:txBody>
      </p:sp>
      <p:sp>
        <p:nvSpPr>
          <p:cNvPr id="30" name="图片占位符 10"/>
          <p:cNvSpPr>
            <a:spLocks noGrp="1"/>
          </p:cNvSpPr>
          <p:nvPr>
            <p:ph type="pic" sz="quarter" idx="24"/>
          </p:nvPr>
        </p:nvSpPr>
        <p:spPr>
          <a:xfrm>
            <a:off x="6264881" y="2127240"/>
            <a:ext cx="1331755" cy="1331755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zh-CN" altLang="en-US"/>
          </a:p>
        </p:txBody>
      </p:sp>
      <p:sp>
        <p:nvSpPr>
          <p:cNvPr id="31" name="图片占位符 10"/>
          <p:cNvSpPr>
            <a:spLocks noGrp="1"/>
          </p:cNvSpPr>
          <p:nvPr>
            <p:ph type="pic" sz="quarter" idx="25"/>
          </p:nvPr>
        </p:nvSpPr>
        <p:spPr>
          <a:xfrm>
            <a:off x="4475926" y="3923337"/>
            <a:ext cx="1331755" cy="1331755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zh-CN" altLang="en-US"/>
          </a:p>
        </p:txBody>
      </p:sp>
      <p:sp>
        <p:nvSpPr>
          <p:cNvPr id="32" name="图片占位符 10"/>
          <p:cNvSpPr>
            <a:spLocks noGrp="1"/>
          </p:cNvSpPr>
          <p:nvPr>
            <p:ph type="pic" sz="quarter" idx="26"/>
          </p:nvPr>
        </p:nvSpPr>
        <p:spPr>
          <a:xfrm>
            <a:off x="6264881" y="3923337"/>
            <a:ext cx="1331755" cy="1331755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zh-CN" altLang="en-US"/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34" name="图片 3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36" name="文本占位符 135"/>
          <p:cNvSpPr>
            <a:spLocks noGrp="1"/>
          </p:cNvSpPr>
          <p:nvPr>
            <p:ph type="body" sz="quarter" idx="27" hasCustomPrompt="1"/>
          </p:nvPr>
        </p:nvSpPr>
        <p:spPr>
          <a:xfrm>
            <a:off x="8053836" y="2127240"/>
            <a:ext cx="2362662" cy="133175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37" name="文本占位符 135"/>
          <p:cNvSpPr>
            <a:spLocks noGrp="1"/>
          </p:cNvSpPr>
          <p:nvPr>
            <p:ph type="body" sz="quarter" idx="28" hasCustomPrompt="1"/>
          </p:nvPr>
        </p:nvSpPr>
        <p:spPr>
          <a:xfrm>
            <a:off x="8053836" y="1573145"/>
            <a:ext cx="2362662" cy="55771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38" name="文本占位符 135"/>
          <p:cNvSpPr>
            <a:spLocks noGrp="1"/>
          </p:cNvSpPr>
          <p:nvPr>
            <p:ph type="body" sz="quarter" idx="29" hasCustomPrompt="1"/>
          </p:nvPr>
        </p:nvSpPr>
        <p:spPr>
          <a:xfrm>
            <a:off x="8053836" y="3923515"/>
            <a:ext cx="2362662" cy="133175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39" name="文本占位符 135"/>
          <p:cNvSpPr>
            <a:spLocks noGrp="1"/>
          </p:cNvSpPr>
          <p:nvPr>
            <p:ph type="body" sz="quarter" idx="30" hasCustomPrompt="1"/>
          </p:nvPr>
        </p:nvSpPr>
        <p:spPr>
          <a:xfrm>
            <a:off x="8057065" y="5280228"/>
            <a:ext cx="2362662" cy="557714"/>
          </a:xfrm>
        </p:spPr>
        <p:txBody>
          <a:bodyPr anchor="t">
            <a:noAutofit/>
          </a:bodyPr>
          <a:lstStyle>
            <a:lvl1pPr marL="0" indent="0" algn="l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0" name="文本占位符 135"/>
          <p:cNvSpPr>
            <a:spLocks noGrp="1"/>
          </p:cNvSpPr>
          <p:nvPr>
            <p:ph type="body" sz="quarter" idx="31" hasCustomPrompt="1"/>
          </p:nvPr>
        </p:nvSpPr>
        <p:spPr>
          <a:xfrm>
            <a:off x="1652835" y="2127240"/>
            <a:ext cx="2362662" cy="1331755"/>
          </a:xfrm>
        </p:spPr>
        <p:txBody>
          <a:bodyPr anchor="t">
            <a:noAutofit/>
          </a:bodyPr>
          <a:lstStyle>
            <a:lvl1pPr marL="0" marR="0" indent="0" algn="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41" name="文本占位符 135"/>
          <p:cNvSpPr>
            <a:spLocks noGrp="1"/>
          </p:cNvSpPr>
          <p:nvPr>
            <p:ph type="body" sz="quarter" idx="32" hasCustomPrompt="1"/>
          </p:nvPr>
        </p:nvSpPr>
        <p:spPr>
          <a:xfrm>
            <a:off x="1652835" y="1573145"/>
            <a:ext cx="2362662" cy="557714"/>
          </a:xfrm>
        </p:spPr>
        <p:txBody>
          <a:bodyPr anchor="t">
            <a:noAutofit/>
          </a:bodyPr>
          <a:lstStyle>
            <a:lvl1pPr marL="0" indent="0" algn="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42" name="文本占位符 135"/>
          <p:cNvSpPr>
            <a:spLocks noGrp="1"/>
          </p:cNvSpPr>
          <p:nvPr>
            <p:ph type="body" sz="quarter" idx="33" hasCustomPrompt="1"/>
          </p:nvPr>
        </p:nvSpPr>
        <p:spPr>
          <a:xfrm>
            <a:off x="1652835" y="3923515"/>
            <a:ext cx="2362662" cy="1331755"/>
          </a:xfrm>
        </p:spPr>
        <p:txBody>
          <a:bodyPr anchor="t">
            <a:noAutofit/>
          </a:bodyPr>
          <a:lstStyle>
            <a:lvl1pPr marL="0" marR="0" indent="0" algn="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43" name="文本占位符 135"/>
          <p:cNvSpPr>
            <a:spLocks noGrp="1"/>
          </p:cNvSpPr>
          <p:nvPr>
            <p:ph type="body" sz="quarter" idx="34" hasCustomPrompt="1"/>
          </p:nvPr>
        </p:nvSpPr>
        <p:spPr>
          <a:xfrm>
            <a:off x="1656064" y="5280228"/>
            <a:ext cx="2362662" cy="557714"/>
          </a:xfrm>
        </p:spPr>
        <p:txBody>
          <a:bodyPr anchor="t">
            <a:noAutofit/>
          </a:bodyPr>
          <a:lstStyle>
            <a:lvl1pPr marL="0" indent="0" algn="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/>
          </p:nvPr>
        </p:nvSpPr>
        <p:spPr>
          <a:xfrm>
            <a:off x="931623" y="2517518"/>
            <a:ext cx="4886081" cy="3259390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6"/>
          </p:nvPr>
        </p:nvSpPr>
        <p:spPr>
          <a:xfrm>
            <a:off x="931509" y="1363111"/>
            <a:ext cx="10440512" cy="846138"/>
          </a:xfrm>
        </p:spPr>
        <p:txBody>
          <a:bodyPr>
            <a:noAutofit/>
          </a:bodyPr>
          <a:lstStyle>
            <a:lvl1pPr marL="0" indent="0" algn="just">
              <a:lnSpc>
                <a:spcPct val="130000"/>
              </a:lnSpc>
              <a:buNone/>
              <a:defRPr sz="1800" b="1"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>
            <a:off x="304294" y="1928309"/>
            <a:ext cx="7136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kern="100" dirty="0">
                <a:solidFill>
                  <a:schemeClr val="accent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“</a:t>
            </a:r>
            <a:endParaRPr lang="zh-CN" altLang="en-US" sz="9600" b="1" dirty="0">
              <a:solidFill>
                <a:schemeClr val="accent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7"/>
          </p:nvPr>
        </p:nvSpPr>
        <p:spPr>
          <a:xfrm>
            <a:off x="6256683" y="2517516"/>
            <a:ext cx="5114580" cy="328638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5382343" y="5300347"/>
            <a:ext cx="7136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b="1" kern="100" dirty="0">
                <a:solidFill>
                  <a:schemeClr val="accent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en-US" sz="9600" b="1" dirty="0">
              <a:solidFill>
                <a:schemeClr val="accent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  <p:hf hd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662609" y="1270397"/>
            <a:ext cx="10709412" cy="6634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/>
          </p:nvPr>
        </p:nvSpPr>
        <p:spPr>
          <a:xfrm>
            <a:off x="8948528" y="2070401"/>
            <a:ext cx="2423493" cy="3903510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6"/>
          </p:nvPr>
        </p:nvSpPr>
        <p:spPr>
          <a:xfrm>
            <a:off x="662609" y="1270396"/>
            <a:ext cx="10709412" cy="663479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662609" y="1270397"/>
            <a:ext cx="10709412" cy="6634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/>
          </p:nvPr>
        </p:nvSpPr>
        <p:spPr>
          <a:xfrm>
            <a:off x="8948528" y="2070401"/>
            <a:ext cx="2423493" cy="3903510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6"/>
          </p:nvPr>
        </p:nvSpPr>
        <p:spPr>
          <a:xfrm>
            <a:off x="662609" y="1270396"/>
            <a:ext cx="10709412" cy="663479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3313043" y="3955718"/>
            <a:ext cx="8497957" cy="15917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 hasCustomPrompt="1"/>
          </p:nvPr>
        </p:nvSpPr>
        <p:spPr>
          <a:xfrm>
            <a:off x="3581401" y="4075772"/>
            <a:ext cx="4035378" cy="1312655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请输入自己曾获得的一些荣誉</a:t>
            </a:r>
            <a:endParaRPr lang="zh-CN" altLang="en-US" dirty="0"/>
          </a:p>
        </p:txBody>
      </p:sp>
      <p:sp>
        <p:nvSpPr>
          <p:cNvPr id="17" name="矩形 16"/>
          <p:cNvSpPr/>
          <p:nvPr userDrawn="1"/>
        </p:nvSpPr>
        <p:spPr>
          <a:xfrm>
            <a:off x="1145806" y="3955715"/>
            <a:ext cx="1922672" cy="159173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内容占位符 12"/>
          <p:cNvSpPr>
            <a:spLocks noGrp="1"/>
          </p:cNvSpPr>
          <p:nvPr>
            <p:ph sz="quarter" idx="17" hasCustomPrompt="1"/>
          </p:nvPr>
        </p:nvSpPr>
        <p:spPr>
          <a:xfrm>
            <a:off x="1262524" y="4053684"/>
            <a:ext cx="1669517" cy="1312655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请输入自己曾获得的一些荣誉</a:t>
            </a:r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662609" y="5380179"/>
            <a:ext cx="10570612" cy="6634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 hasCustomPrompt="1"/>
          </p:nvPr>
        </p:nvSpPr>
        <p:spPr>
          <a:xfrm>
            <a:off x="9064402" y="1505651"/>
            <a:ext cx="2168820" cy="1355135"/>
          </a:xfr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请输入文字</a:t>
            </a: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6" hasCustomPrompt="1"/>
          </p:nvPr>
        </p:nvSpPr>
        <p:spPr>
          <a:xfrm>
            <a:off x="9063548" y="2999004"/>
            <a:ext cx="2169673" cy="663479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3031812" y="1230381"/>
            <a:ext cx="5851522" cy="4081938"/>
            <a:chOff x="3882108" y="1540449"/>
            <a:chExt cx="4427785" cy="3088760"/>
          </a:xfrm>
        </p:grpSpPr>
        <p:sp>
          <p:nvSpPr>
            <p:cNvPr id="17" name="ExtraShape1"/>
            <p:cNvSpPr/>
            <p:nvPr/>
          </p:nvSpPr>
          <p:spPr bwMode="auto">
            <a:xfrm>
              <a:off x="5293163" y="3398289"/>
              <a:ext cx="486737" cy="848771"/>
            </a:xfrm>
            <a:custGeom>
              <a:avLst/>
              <a:gdLst>
                <a:gd name="T0" fmla="*/ 33 w 58"/>
                <a:gd name="T1" fmla="*/ 101 h 101"/>
                <a:gd name="T2" fmla="*/ 0 w 58"/>
                <a:gd name="T3" fmla="*/ 92 h 101"/>
                <a:gd name="T4" fmla="*/ 24 w 58"/>
                <a:gd name="T5" fmla="*/ 0 h 101"/>
                <a:gd name="T6" fmla="*/ 58 w 58"/>
                <a:gd name="T7" fmla="*/ 9 h 101"/>
                <a:gd name="T8" fmla="*/ 33 w 58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01">
                  <a:moveTo>
                    <a:pt x="33" y="101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4" y="64"/>
                    <a:pt x="13" y="33"/>
                    <a:pt x="24" y="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33" y="101"/>
                    <a:pt x="33" y="101"/>
                    <a:pt x="33" y="101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ExtraShape2"/>
            <p:cNvSpPr/>
            <p:nvPr/>
          </p:nvSpPr>
          <p:spPr bwMode="auto">
            <a:xfrm>
              <a:off x="6407426" y="3398289"/>
              <a:ext cx="486737" cy="848771"/>
            </a:xfrm>
            <a:custGeom>
              <a:avLst/>
              <a:gdLst>
                <a:gd name="T0" fmla="*/ 24 w 58"/>
                <a:gd name="T1" fmla="*/ 101 h 101"/>
                <a:gd name="T2" fmla="*/ 58 w 58"/>
                <a:gd name="T3" fmla="*/ 92 h 101"/>
                <a:gd name="T4" fmla="*/ 34 w 58"/>
                <a:gd name="T5" fmla="*/ 0 h 101"/>
                <a:gd name="T6" fmla="*/ 0 w 58"/>
                <a:gd name="T7" fmla="*/ 9 h 101"/>
                <a:gd name="T8" fmla="*/ 24 w 58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01">
                  <a:moveTo>
                    <a:pt x="24" y="101"/>
                  </a:moveTo>
                  <a:cubicBezTo>
                    <a:pt x="58" y="92"/>
                    <a:pt x="58" y="92"/>
                    <a:pt x="58" y="92"/>
                  </a:cubicBezTo>
                  <a:cubicBezTo>
                    <a:pt x="54" y="64"/>
                    <a:pt x="45" y="33"/>
                    <a:pt x="34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4" y="101"/>
                    <a:pt x="24" y="101"/>
                    <a:pt x="24" y="101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ExtraShape3"/>
            <p:cNvSpPr/>
            <p:nvPr/>
          </p:nvSpPr>
          <p:spPr bwMode="auto">
            <a:xfrm>
              <a:off x="4947219" y="3768369"/>
              <a:ext cx="756250" cy="639596"/>
            </a:xfrm>
            <a:custGeom>
              <a:avLst/>
              <a:gdLst>
                <a:gd name="T0" fmla="*/ 90 w 90"/>
                <a:gd name="T1" fmla="*/ 49 h 76"/>
                <a:gd name="T2" fmla="*/ 73 w 90"/>
                <a:gd name="T3" fmla="*/ 76 h 76"/>
                <a:gd name="T4" fmla="*/ 14 w 90"/>
                <a:gd name="T5" fmla="*/ 38 h 76"/>
                <a:gd name="T6" fmla="*/ 0 w 90"/>
                <a:gd name="T7" fmla="*/ 21 h 76"/>
                <a:gd name="T8" fmla="*/ 8 w 90"/>
                <a:gd name="T9" fmla="*/ 0 h 76"/>
                <a:gd name="T10" fmla="*/ 74 w 90"/>
                <a:gd name="T11" fmla="*/ 36 h 76"/>
                <a:gd name="T12" fmla="*/ 90 w 90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90" y="49"/>
                  </a:moveTo>
                  <a:cubicBezTo>
                    <a:pt x="73" y="76"/>
                    <a:pt x="73" y="76"/>
                    <a:pt x="73" y="76"/>
                  </a:cubicBezTo>
                  <a:cubicBezTo>
                    <a:pt x="52" y="70"/>
                    <a:pt x="32" y="57"/>
                    <a:pt x="14" y="38"/>
                  </a:cubicBezTo>
                  <a:cubicBezTo>
                    <a:pt x="9" y="32"/>
                    <a:pt x="4" y="27"/>
                    <a:pt x="0" y="2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2" y="10"/>
                    <a:pt x="54" y="22"/>
                    <a:pt x="74" y="36"/>
                  </a:cubicBezTo>
                  <a:cubicBezTo>
                    <a:pt x="79" y="40"/>
                    <a:pt x="85" y="44"/>
                    <a:pt x="90" y="49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ExtraShape4"/>
            <p:cNvSpPr/>
            <p:nvPr/>
          </p:nvSpPr>
          <p:spPr bwMode="auto">
            <a:xfrm>
              <a:off x="6483854" y="3768369"/>
              <a:ext cx="756250" cy="639596"/>
            </a:xfrm>
            <a:custGeom>
              <a:avLst/>
              <a:gdLst>
                <a:gd name="T0" fmla="*/ 90 w 90"/>
                <a:gd name="T1" fmla="*/ 21 h 76"/>
                <a:gd name="T2" fmla="*/ 75 w 90"/>
                <a:gd name="T3" fmla="*/ 38 h 76"/>
                <a:gd name="T4" fmla="*/ 75 w 90"/>
                <a:gd name="T5" fmla="*/ 38 h 76"/>
                <a:gd name="T6" fmla="*/ 16 w 90"/>
                <a:gd name="T7" fmla="*/ 76 h 76"/>
                <a:gd name="T8" fmla="*/ 5 w 90"/>
                <a:gd name="T9" fmla="*/ 59 h 76"/>
                <a:gd name="T10" fmla="*/ 0 w 90"/>
                <a:gd name="T11" fmla="*/ 49 h 76"/>
                <a:gd name="T12" fmla="*/ 9 w 90"/>
                <a:gd name="T13" fmla="*/ 41 h 76"/>
                <a:gd name="T14" fmla="*/ 17 w 90"/>
                <a:gd name="T15" fmla="*/ 36 h 76"/>
                <a:gd name="T16" fmla="*/ 82 w 90"/>
                <a:gd name="T17" fmla="*/ 0 h 76"/>
                <a:gd name="T18" fmla="*/ 90 w 90"/>
                <a:gd name="T19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76">
                  <a:moveTo>
                    <a:pt x="90" y="21"/>
                  </a:moveTo>
                  <a:cubicBezTo>
                    <a:pt x="85" y="27"/>
                    <a:pt x="80" y="32"/>
                    <a:pt x="75" y="38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57" y="57"/>
                    <a:pt x="37" y="70"/>
                    <a:pt x="16" y="76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6"/>
                    <a:pt x="6" y="44"/>
                    <a:pt x="9" y="41"/>
                  </a:cubicBezTo>
                  <a:cubicBezTo>
                    <a:pt x="11" y="39"/>
                    <a:pt x="14" y="37"/>
                    <a:pt x="17" y="36"/>
                  </a:cubicBezTo>
                  <a:cubicBezTo>
                    <a:pt x="36" y="22"/>
                    <a:pt x="58" y="10"/>
                    <a:pt x="82" y="0"/>
                  </a:cubicBezTo>
                  <a:cubicBezTo>
                    <a:pt x="90" y="21"/>
                    <a:pt x="90" y="21"/>
                    <a:pt x="90" y="21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ExtraShape"/>
            <p:cNvSpPr/>
            <p:nvPr/>
          </p:nvSpPr>
          <p:spPr bwMode="auto">
            <a:xfrm>
              <a:off x="5494293" y="3237385"/>
              <a:ext cx="1198737" cy="1391822"/>
            </a:xfrm>
            <a:custGeom>
              <a:avLst/>
              <a:gdLst>
                <a:gd name="T0" fmla="*/ 9 w 143"/>
                <a:gd name="T1" fmla="*/ 165 h 165"/>
                <a:gd name="T2" fmla="*/ 7 w 143"/>
                <a:gd name="T3" fmla="*/ 77 h 165"/>
                <a:gd name="T4" fmla="*/ 0 w 143"/>
                <a:gd name="T5" fmla="*/ 19 h 165"/>
                <a:gd name="T6" fmla="*/ 39 w 143"/>
                <a:gd name="T7" fmla="*/ 0 h 165"/>
                <a:gd name="T8" fmla="*/ 71 w 143"/>
                <a:gd name="T9" fmla="*/ 4 h 165"/>
                <a:gd name="T10" fmla="*/ 71 w 143"/>
                <a:gd name="T11" fmla="*/ 4 h 165"/>
                <a:gd name="T12" fmla="*/ 71 w 143"/>
                <a:gd name="T13" fmla="*/ 4 h 165"/>
                <a:gd name="T14" fmla="*/ 103 w 143"/>
                <a:gd name="T15" fmla="*/ 0 h 165"/>
                <a:gd name="T16" fmla="*/ 143 w 143"/>
                <a:gd name="T17" fmla="*/ 19 h 165"/>
                <a:gd name="T18" fmla="*/ 135 w 143"/>
                <a:gd name="T19" fmla="*/ 77 h 165"/>
                <a:gd name="T20" fmla="*/ 133 w 143"/>
                <a:gd name="T21" fmla="*/ 165 h 165"/>
                <a:gd name="T22" fmla="*/ 9 w 143"/>
                <a:gd name="T23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3" h="165">
                  <a:moveTo>
                    <a:pt x="9" y="165"/>
                  </a:moveTo>
                  <a:cubicBezTo>
                    <a:pt x="6" y="141"/>
                    <a:pt x="13" y="100"/>
                    <a:pt x="7" y="77"/>
                  </a:cubicBezTo>
                  <a:cubicBezTo>
                    <a:pt x="5" y="64"/>
                    <a:pt x="3" y="48"/>
                    <a:pt x="0" y="19"/>
                  </a:cubicBezTo>
                  <a:cubicBezTo>
                    <a:pt x="15" y="12"/>
                    <a:pt x="36" y="3"/>
                    <a:pt x="39" y="0"/>
                  </a:cubicBezTo>
                  <a:cubicBezTo>
                    <a:pt x="46" y="3"/>
                    <a:pt x="64" y="3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8" y="3"/>
                    <a:pt x="96" y="3"/>
                    <a:pt x="103" y="0"/>
                  </a:cubicBezTo>
                  <a:cubicBezTo>
                    <a:pt x="106" y="3"/>
                    <a:pt x="127" y="12"/>
                    <a:pt x="143" y="19"/>
                  </a:cubicBezTo>
                  <a:cubicBezTo>
                    <a:pt x="139" y="48"/>
                    <a:pt x="138" y="64"/>
                    <a:pt x="135" y="77"/>
                  </a:cubicBezTo>
                  <a:cubicBezTo>
                    <a:pt x="130" y="100"/>
                    <a:pt x="136" y="141"/>
                    <a:pt x="133" y="165"/>
                  </a:cubicBezTo>
                  <a:cubicBezTo>
                    <a:pt x="9" y="165"/>
                    <a:pt x="9" y="165"/>
                    <a:pt x="9" y="165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ExtraShape5"/>
            <p:cNvSpPr/>
            <p:nvPr/>
          </p:nvSpPr>
          <p:spPr bwMode="auto">
            <a:xfrm>
              <a:off x="6029301" y="3422425"/>
              <a:ext cx="128723" cy="124702"/>
            </a:xfrm>
            <a:custGeom>
              <a:avLst/>
              <a:gdLst>
                <a:gd name="T0" fmla="*/ 7 w 32"/>
                <a:gd name="T1" fmla="*/ 31 h 31"/>
                <a:gd name="T2" fmla="*/ 0 w 32"/>
                <a:gd name="T3" fmla="*/ 0 h 31"/>
                <a:gd name="T4" fmla="*/ 15 w 32"/>
                <a:gd name="T5" fmla="*/ 0 h 31"/>
                <a:gd name="T6" fmla="*/ 32 w 32"/>
                <a:gd name="T7" fmla="*/ 0 h 31"/>
                <a:gd name="T8" fmla="*/ 25 w 32"/>
                <a:gd name="T9" fmla="*/ 31 h 31"/>
                <a:gd name="T10" fmla="*/ 7 w 32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1">
                  <a:moveTo>
                    <a:pt x="7" y="31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32" y="0"/>
                  </a:lnTo>
                  <a:lnTo>
                    <a:pt x="25" y="31"/>
                  </a:lnTo>
                  <a:lnTo>
                    <a:pt x="7" y="3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ExtraShape6"/>
            <p:cNvSpPr/>
            <p:nvPr/>
          </p:nvSpPr>
          <p:spPr bwMode="auto">
            <a:xfrm>
              <a:off x="4408190" y="3522991"/>
              <a:ext cx="237335" cy="261471"/>
            </a:xfrm>
            <a:custGeom>
              <a:avLst/>
              <a:gdLst>
                <a:gd name="T0" fmla="*/ 26 w 28"/>
                <a:gd name="T1" fmla="*/ 23 h 31"/>
                <a:gd name="T2" fmla="*/ 23 w 28"/>
                <a:gd name="T3" fmla="*/ 21 h 31"/>
                <a:gd name="T4" fmla="*/ 20 w 28"/>
                <a:gd name="T5" fmla="*/ 18 h 31"/>
                <a:gd name="T6" fmla="*/ 16 w 28"/>
                <a:gd name="T7" fmla="*/ 8 h 31"/>
                <a:gd name="T8" fmla="*/ 13 w 28"/>
                <a:gd name="T9" fmla="*/ 6 h 31"/>
                <a:gd name="T10" fmla="*/ 12 w 28"/>
                <a:gd name="T11" fmla="*/ 2 h 31"/>
                <a:gd name="T12" fmla="*/ 8 w 28"/>
                <a:gd name="T13" fmla="*/ 0 h 31"/>
                <a:gd name="T14" fmla="*/ 7 w 28"/>
                <a:gd name="T15" fmla="*/ 0 h 31"/>
                <a:gd name="T16" fmla="*/ 6 w 28"/>
                <a:gd name="T17" fmla="*/ 1 h 31"/>
                <a:gd name="T18" fmla="*/ 3 w 28"/>
                <a:gd name="T19" fmla="*/ 1 h 31"/>
                <a:gd name="T20" fmla="*/ 3 w 28"/>
                <a:gd name="T21" fmla="*/ 1 h 31"/>
                <a:gd name="T22" fmla="*/ 1 w 28"/>
                <a:gd name="T23" fmla="*/ 6 h 31"/>
                <a:gd name="T24" fmla="*/ 8 w 28"/>
                <a:gd name="T25" fmla="*/ 19 h 31"/>
                <a:gd name="T26" fmla="*/ 8 w 28"/>
                <a:gd name="T27" fmla="*/ 20 h 31"/>
                <a:gd name="T28" fmla="*/ 8 w 28"/>
                <a:gd name="T29" fmla="*/ 20 h 31"/>
                <a:gd name="T30" fmla="*/ 9 w 28"/>
                <a:gd name="T31" fmla="*/ 20 h 31"/>
                <a:gd name="T32" fmla="*/ 9 w 28"/>
                <a:gd name="T33" fmla="*/ 20 h 31"/>
                <a:gd name="T34" fmla="*/ 9 w 28"/>
                <a:gd name="T35" fmla="*/ 21 h 31"/>
                <a:gd name="T36" fmla="*/ 9 w 28"/>
                <a:gd name="T37" fmla="*/ 21 h 31"/>
                <a:gd name="T38" fmla="*/ 22 w 28"/>
                <a:gd name="T39" fmla="*/ 29 h 31"/>
                <a:gd name="T40" fmla="*/ 27 w 28"/>
                <a:gd name="T41" fmla="*/ 28 h 31"/>
                <a:gd name="T42" fmla="*/ 27 w 28"/>
                <a:gd name="T43" fmla="*/ 28 h 31"/>
                <a:gd name="T44" fmla="*/ 26 w 28"/>
                <a:gd name="T45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1">
                  <a:moveTo>
                    <a:pt x="26" y="23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3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0" y="4"/>
                    <a:pt x="1" y="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1"/>
                    <a:pt x="26" y="30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8" y="24"/>
                    <a:pt x="26" y="23"/>
                  </a:cubicBezTo>
                  <a:close/>
                </a:path>
              </a:pathLst>
            </a:custGeom>
            <a:solidFill>
              <a:srgbClr val="F5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ExtraShape7"/>
            <p:cNvSpPr/>
            <p:nvPr/>
          </p:nvSpPr>
          <p:spPr bwMode="auto">
            <a:xfrm>
              <a:off x="4617365" y="3615510"/>
              <a:ext cx="269516" cy="108612"/>
            </a:xfrm>
            <a:custGeom>
              <a:avLst/>
              <a:gdLst>
                <a:gd name="T0" fmla="*/ 31 w 32"/>
                <a:gd name="T1" fmla="*/ 13 h 13"/>
                <a:gd name="T2" fmla="*/ 20 w 32"/>
                <a:gd name="T3" fmla="*/ 9 h 13"/>
                <a:gd name="T4" fmla="*/ 18 w 32"/>
                <a:gd name="T5" fmla="*/ 8 h 13"/>
                <a:gd name="T6" fmla="*/ 6 w 32"/>
                <a:gd name="T7" fmla="*/ 1 h 13"/>
                <a:gd name="T8" fmla="*/ 1 w 32"/>
                <a:gd name="T9" fmla="*/ 3 h 13"/>
                <a:gd name="T10" fmla="*/ 1 w 32"/>
                <a:gd name="T11" fmla="*/ 3 h 13"/>
                <a:gd name="T12" fmla="*/ 2 w 32"/>
                <a:gd name="T13" fmla="*/ 8 h 13"/>
                <a:gd name="T14" fmla="*/ 10 w 32"/>
                <a:gd name="T15" fmla="*/ 12 h 13"/>
                <a:gd name="T16" fmla="*/ 31 w 32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3">
                  <a:moveTo>
                    <a:pt x="31" y="13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9" y="9"/>
                    <a:pt x="18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32" y="13"/>
                    <a:pt x="31" y="13"/>
                  </a:cubicBezTo>
                  <a:close/>
                </a:path>
              </a:pathLst>
            </a:custGeom>
            <a:solidFill>
              <a:srgbClr val="F5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ExtraShape8"/>
            <p:cNvSpPr/>
            <p:nvPr/>
          </p:nvSpPr>
          <p:spPr bwMode="auto">
            <a:xfrm>
              <a:off x="4384054" y="3555172"/>
              <a:ext cx="571210" cy="329854"/>
            </a:xfrm>
            <a:custGeom>
              <a:avLst/>
              <a:gdLst>
                <a:gd name="T0" fmla="*/ 60 w 68"/>
                <a:gd name="T1" fmla="*/ 20 h 39"/>
                <a:gd name="T2" fmla="*/ 29 w 68"/>
                <a:gd name="T3" fmla="*/ 19 h 39"/>
                <a:gd name="T4" fmla="*/ 16 w 68"/>
                <a:gd name="T5" fmla="*/ 13 h 39"/>
                <a:gd name="T6" fmla="*/ 7 w 68"/>
                <a:gd name="T7" fmla="*/ 2 h 39"/>
                <a:gd name="T8" fmla="*/ 2 w 68"/>
                <a:gd name="T9" fmla="*/ 2 h 39"/>
                <a:gd name="T10" fmla="*/ 2 w 68"/>
                <a:gd name="T11" fmla="*/ 2 h 39"/>
                <a:gd name="T12" fmla="*/ 1 w 68"/>
                <a:gd name="T13" fmla="*/ 7 h 39"/>
                <a:gd name="T14" fmla="*/ 12 w 68"/>
                <a:gd name="T15" fmla="*/ 20 h 39"/>
                <a:gd name="T16" fmla="*/ 25 w 68"/>
                <a:gd name="T17" fmla="*/ 28 h 39"/>
                <a:gd name="T18" fmla="*/ 27 w 68"/>
                <a:gd name="T19" fmla="*/ 29 h 39"/>
                <a:gd name="T20" fmla="*/ 50 w 68"/>
                <a:gd name="T21" fmla="*/ 35 h 39"/>
                <a:gd name="T22" fmla="*/ 62 w 68"/>
                <a:gd name="T23" fmla="*/ 39 h 39"/>
                <a:gd name="T24" fmla="*/ 68 w 68"/>
                <a:gd name="T25" fmla="*/ 25 h 39"/>
                <a:gd name="T26" fmla="*/ 60 w 68"/>
                <a:gd name="T2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39">
                  <a:moveTo>
                    <a:pt x="60" y="20"/>
                  </a:moveTo>
                  <a:cubicBezTo>
                    <a:pt x="51" y="16"/>
                    <a:pt x="29" y="19"/>
                    <a:pt x="29" y="1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21" y="26"/>
                    <a:pt x="25" y="28"/>
                  </a:cubicBezTo>
                  <a:cubicBezTo>
                    <a:pt x="25" y="28"/>
                    <a:pt x="26" y="29"/>
                    <a:pt x="27" y="29"/>
                  </a:cubicBezTo>
                  <a:cubicBezTo>
                    <a:pt x="31" y="30"/>
                    <a:pt x="41" y="35"/>
                    <a:pt x="50" y="35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68" y="25"/>
                    <a:pt x="68" y="25"/>
                    <a:pt x="68" y="25"/>
                  </a:cubicBezTo>
                  <a:lnTo>
                    <a:pt x="60" y="20"/>
                  </a:lnTo>
                  <a:close/>
                </a:path>
              </a:pathLst>
            </a:custGeom>
            <a:solidFill>
              <a:srgbClr val="FFC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ExtraShape9"/>
            <p:cNvSpPr/>
            <p:nvPr/>
          </p:nvSpPr>
          <p:spPr bwMode="auto">
            <a:xfrm>
              <a:off x="4854700" y="3732167"/>
              <a:ext cx="160904" cy="213199"/>
            </a:xfrm>
            <a:custGeom>
              <a:avLst/>
              <a:gdLst>
                <a:gd name="T0" fmla="*/ 0 w 40"/>
                <a:gd name="T1" fmla="*/ 42 h 53"/>
                <a:gd name="T2" fmla="*/ 17 w 40"/>
                <a:gd name="T3" fmla="*/ 0 h 53"/>
                <a:gd name="T4" fmla="*/ 40 w 40"/>
                <a:gd name="T5" fmla="*/ 9 h 53"/>
                <a:gd name="T6" fmla="*/ 23 w 40"/>
                <a:gd name="T7" fmla="*/ 53 h 53"/>
                <a:gd name="T8" fmla="*/ 0 w 40"/>
                <a:gd name="T9" fmla="*/ 4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53">
                  <a:moveTo>
                    <a:pt x="0" y="42"/>
                  </a:moveTo>
                  <a:lnTo>
                    <a:pt x="17" y="0"/>
                  </a:lnTo>
                  <a:lnTo>
                    <a:pt x="40" y="9"/>
                  </a:lnTo>
                  <a:lnTo>
                    <a:pt x="23" y="53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ExtraShape1"/>
            <p:cNvSpPr/>
            <p:nvPr/>
          </p:nvSpPr>
          <p:spPr bwMode="auto">
            <a:xfrm>
              <a:off x="4886881" y="3876980"/>
              <a:ext cx="36205" cy="36205"/>
            </a:xfrm>
            <a:custGeom>
              <a:avLst/>
              <a:gdLst>
                <a:gd name="T0" fmla="*/ 2 w 4"/>
                <a:gd name="T1" fmla="*/ 3 h 4"/>
                <a:gd name="T2" fmla="*/ 4 w 4"/>
                <a:gd name="T3" fmla="*/ 2 h 4"/>
                <a:gd name="T4" fmla="*/ 3 w 4"/>
                <a:gd name="T5" fmla="*/ 0 h 4"/>
                <a:gd name="T6" fmla="*/ 1 w 4"/>
                <a:gd name="T7" fmla="*/ 1 h 4"/>
                <a:gd name="T8" fmla="*/ 2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3" y="4"/>
                    <a:pt x="4" y="3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ExtraShape2"/>
            <p:cNvSpPr/>
            <p:nvPr/>
          </p:nvSpPr>
          <p:spPr bwMode="auto">
            <a:xfrm>
              <a:off x="7533756" y="3522991"/>
              <a:ext cx="237335" cy="261471"/>
            </a:xfrm>
            <a:custGeom>
              <a:avLst/>
              <a:gdLst>
                <a:gd name="T0" fmla="*/ 2 w 28"/>
                <a:gd name="T1" fmla="*/ 23 h 31"/>
                <a:gd name="T2" fmla="*/ 5 w 28"/>
                <a:gd name="T3" fmla="*/ 21 h 31"/>
                <a:gd name="T4" fmla="*/ 9 w 28"/>
                <a:gd name="T5" fmla="*/ 18 h 31"/>
                <a:gd name="T6" fmla="*/ 12 w 28"/>
                <a:gd name="T7" fmla="*/ 8 h 31"/>
                <a:gd name="T8" fmla="*/ 15 w 28"/>
                <a:gd name="T9" fmla="*/ 6 h 31"/>
                <a:gd name="T10" fmla="*/ 16 w 28"/>
                <a:gd name="T11" fmla="*/ 2 h 31"/>
                <a:gd name="T12" fmla="*/ 21 w 28"/>
                <a:gd name="T13" fmla="*/ 0 h 31"/>
                <a:gd name="T14" fmla="*/ 21 w 28"/>
                <a:gd name="T15" fmla="*/ 0 h 31"/>
                <a:gd name="T16" fmla="*/ 22 w 28"/>
                <a:gd name="T17" fmla="*/ 1 h 31"/>
                <a:gd name="T18" fmla="*/ 26 w 28"/>
                <a:gd name="T19" fmla="*/ 1 h 31"/>
                <a:gd name="T20" fmla="*/ 26 w 28"/>
                <a:gd name="T21" fmla="*/ 1 h 31"/>
                <a:gd name="T22" fmla="*/ 27 w 28"/>
                <a:gd name="T23" fmla="*/ 6 h 31"/>
                <a:gd name="T24" fmla="*/ 20 w 28"/>
                <a:gd name="T25" fmla="*/ 19 h 31"/>
                <a:gd name="T26" fmla="*/ 20 w 28"/>
                <a:gd name="T27" fmla="*/ 20 h 31"/>
                <a:gd name="T28" fmla="*/ 20 w 28"/>
                <a:gd name="T29" fmla="*/ 20 h 31"/>
                <a:gd name="T30" fmla="*/ 20 w 28"/>
                <a:gd name="T31" fmla="*/ 20 h 31"/>
                <a:gd name="T32" fmla="*/ 20 w 28"/>
                <a:gd name="T33" fmla="*/ 20 h 31"/>
                <a:gd name="T34" fmla="*/ 19 w 28"/>
                <a:gd name="T35" fmla="*/ 21 h 31"/>
                <a:gd name="T36" fmla="*/ 19 w 28"/>
                <a:gd name="T37" fmla="*/ 21 h 31"/>
                <a:gd name="T38" fmla="*/ 7 w 28"/>
                <a:gd name="T39" fmla="*/ 29 h 31"/>
                <a:gd name="T40" fmla="*/ 2 w 28"/>
                <a:gd name="T41" fmla="*/ 28 h 31"/>
                <a:gd name="T42" fmla="*/ 1 w 28"/>
                <a:gd name="T43" fmla="*/ 28 h 31"/>
                <a:gd name="T44" fmla="*/ 2 w 28"/>
                <a:gd name="T45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1">
                  <a:moveTo>
                    <a:pt x="2" y="23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4" y="6"/>
                    <a:pt x="15" y="6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1"/>
                    <a:pt x="1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2" y="1"/>
                    <a:pt x="22" y="1"/>
                  </a:cubicBezTo>
                  <a:cubicBezTo>
                    <a:pt x="23" y="1"/>
                    <a:pt x="25" y="0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2"/>
                    <a:pt x="28" y="4"/>
                    <a:pt x="27" y="6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1" y="24"/>
                    <a:pt x="2" y="23"/>
                  </a:cubicBezTo>
                  <a:close/>
                </a:path>
              </a:pathLst>
            </a:custGeom>
            <a:solidFill>
              <a:srgbClr val="F5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ExtraShape1"/>
            <p:cNvSpPr/>
            <p:nvPr/>
          </p:nvSpPr>
          <p:spPr bwMode="auto">
            <a:xfrm>
              <a:off x="7292399" y="3615510"/>
              <a:ext cx="273537" cy="108612"/>
            </a:xfrm>
            <a:custGeom>
              <a:avLst/>
              <a:gdLst>
                <a:gd name="T0" fmla="*/ 1 w 33"/>
                <a:gd name="T1" fmla="*/ 13 h 13"/>
                <a:gd name="T2" fmla="*/ 12 w 33"/>
                <a:gd name="T3" fmla="*/ 9 h 13"/>
                <a:gd name="T4" fmla="*/ 15 w 33"/>
                <a:gd name="T5" fmla="*/ 8 h 13"/>
                <a:gd name="T6" fmla="*/ 26 w 33"/>
                <a:gd name="T7" fmla="*/ 1 h 13"/>
                <a:gd name="T8" fmla="*/ 31 w 33"/>
                <a:gd name="T9" fmla="*/ 3 h 13"/>
                <a:gd name="T10" fmla="*/ 31 w 33"/>
                <a:gd name="T11" fmla="*/ 3 h 13"/>
                <a:gd name="T12" fmla="*/ 30 w 33"/>
                <a:gd name="T13" fmla="*/ 8 h 13"/>
                <a:gd name="T14" fmla="*/ 23 w 33"/>
                <a:gd name="T15" fmla="*/ 12 h 13"/>
                <a:gd name="T16" fmla="*/ 1 w 3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1" y="13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4" y="9"/>
                    <a:pt x="15" y="8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0"/>
                    <a:pt x="30" y="1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3" y="4"/>
                    <a:pt x="32" y="7"/>
                    <a:pt x="30" y="8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0" y="13"/>
                    <a:pt x="1" y="13"/>
                  </a:cubicBezTo>
                  <a:close/>
                </a:path>
              </a:pathLst>
            </a:custGeom>
            <a:solidFill>
              <a:srgbClr val="F5C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ExtraShape2"/>
            <p:cNvSpPr/>
            <p:nvPr/>
          </p:nvSpPr>
          <p:spPr bwMode="auto">
            <a:xfrm>
              <a:off x="7224014" y="3555172"/>
              <a:ext cx="579255" cy="329854"/>
            </a:xfrm>
            <a:custGeom>
              <a:avLst/>
              <a:gdLst>
                <a:gd name="T0" fmla="*/ 8 w 69"/>
                <a:gd name="T1" fmla="*/ 20 h 39"/>
                <a:gd name="T2" fmla="*/ 40 w 69"/>
                <a:gd name="T3" fmla="*/ 19 h 39"/>
                <a:gd name="T4" fmla="*/ 52 w 69"/>
                <a:gd name="T5" fmla="*/ 13 h 39"/>
                <a:gd name="T6" fmla="*/ 61 w 69"/>
                <a:gd name="T7" fmla="*/ 2 h 39"/>
                <a:gd name="T8" fmla="*/ 67 w 69"/>
                <a:gd name="T9" fmla="*/ 2 h 39"/>
                <a:gd name="T10" fmla="*/ 67 w 69"/>
                <a:gd name="T11" fmla="*/ 2 h 39"/>
                <a:gd name="T12" fmla="*/ 67 w 69"/>
                <a:gd name="T13" fmla="*/ 7 h 39"/>
                <a:gd name="T14" fmla="*/ 56 w 69"/>
                <a:gd name="T15" fmla="*/ 20 h 39"/>
                <a:gd name="T16" fmla="*/ 44 w 69"/>
                <a:gd name="T17" fmla="*/ 28 h 39"/>
                <a:gd name="T18" fmla="*/ 42 w 69"/>
                <a:gd name="T19" fmla="*/ 29 h 39"/>
                <a:gd name="T20" fmla="*/ 18 w 69"/>
                <a:gd name="T21" fmla="*/ 35 h 39"/>
                <a:gd name="T22" fmla="*/ 6 w 69"/>
                <a:gd name="T23" fmla="*/ 39 h 39"/>
                <a:gd name="T24" fmla="*/ 0 w 69"/>
                <a:gd name="T25" fmla="*/ 25 h 39"/>
                <a:gd name="T26" fmla="*/ 8 w 69"/>
                <a:gd name="T2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39">
                  <a:moveTo>
                    <a:pt x="8" y="20"/>
                  </a:moveTo>
                  <a:cubicBezTo>
                    <a:pt x="18" y="16"/>
                    <a:pt x="40" y="19"/>
                    <a:pt x="40" y="19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1"/>
                    <a:pt x="65" y="0"/>
                    <a:pt x="67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8" y="3"/>
                    <a:pt x="69" y="5"/>
                    <a:pt x="67" y="7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47" y="26"/>
                    <a:pt x="44" y="28"/>
                  </a:cubicBezTo>
                  <a:cubicBezTo>
                    <a:pt x="43" y="28"/>
                    <a:pt x="42" y="29"/>
                    <a:pt x="42" y="29"/>
                  </a:cubicBezTo>
                  <a:cubicBezTo>
                    <a:pt x="38" y="30"/>
                    <a:pt x="28" y="35"/>
                    <a:pt x="18" y="35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" y="20"/>
                  </a:lnTo>
                  <a:close/>
                </a:path>
              </a:pathLst>
            </a:custGeom>
            <a:solidFill>
              <a:srgbClr val="FFC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ExtraShape3"/>
            <p:cNvSpPr/>
            <p:nvPr/>
          </p:nvSpPr>
          <p:spPr bwMode="auto">
            <a:xfrm>
              <a:off x="7171721" y="3732167"/>
              <a:ext cx="152859" cy="213199"/>
            </a:xfrm>
            <a:custGeom>
              <a:avLst/>
              <a:gdLst>
                <a:gd name="T0" fmla="*/ 38 w 38"/>
                <a:gd name="T1" fmla="*/ 42 h 53"/>
                <a:gd name="T2" fmla="*/ 23 w 38"/>
                <a:gd name="T3" fmla="*/ 0 h 53"/>
                <a:gd name="T4" fmla="*/ 0 w 38"/>
                <a:gd name="T5" fmla="*/ 9 h 53"/>
                <a:gd name="T6" fmla="*/ 17 w 38"/>
                <a:gd name="T7" fmla="*/ 53 h 53"/>
                <a:gd name="T8" fmla="*/ 38 w 38"/>
                <a:gd name="T9" fmla="*/ 4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8" y="42"/>
                  </a:moveTo>
                  <a:lnTo>
                    <a:pt x="23" y="0"/>
                  </a:lnTo>
                  <a:lnTo>
                    <a:pt x="0" y="9"/>
                  </a:lnTo>
                  <a:lnTo>
                    <a:pt x="17" y="53"/>
                  </a:lnTo>
                  <a:lnTo>
                    <a:pt x="38" y="42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ExtraShape4"/>
            <p:cNvSpPr/>
            <p:nvPr/>
          </p:nvSpPr>
          <p:spPr bwMode="auto">
            <a:xfrm>
              <a:off x="7256195" y="3876980"/>
              <a:ext cx="36205" cy="36205"/>
            </a:xfrm>
            <a:custGeom>
              <a:avLst/>
              <a:gdLst>
                <a:gd name="T0" fmla="*/ 3 w 4"/>
                <a:gd name="T1" fmla="*/ 3 h 4"/>
                <a:gd name="T2" fmla="*/ 0 w 4"/>
                <a:gd name="T3" fmla="*/ 2 h 4"/>
                <a:gd name="T4" fmla="*/ 1 w 4"/>
                <a:gd name="T5" fmla="*/ 0 h 4"/>
                <a:gd name="T6" fmla="*/ 4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ExtraShape5"/>
            <p:cNvSpPr/>
            <p:nvPr/>
          </p:nvSpPr>
          <p:spPr bwMode="auto">
            <a:xfrm>
              <a:off x="5989075" y="3547127"/>
              <a:ext cx="201130" cy="744183"/>
            </a:xfrm>
            <a:custGeom>
              <a:avLst/>
              <a:gdLst>
                <a:gd name="T0" fmla="*/ 17 w 50"/>
                <a:gd name="T1" fmla="*/ 0 h 185"/>
                <a:gd name="T2" fmla="*/ 0 w 50"/>
                <a:gd name="T3" fmla="*/ 164 h 185"/>
                <a:gd name="T4" fmla="*/ 25 w 50"/>
                <a:gd name="T5" fmla="*/ 185 h 185"/>
                <a:gd name="T6" fmla="*/ 50 w 50"/>
                <a:gd name="T7" fmla="*/ 164 h 185"/>
                <a:gd name="T8" fmla="*/ 35 w 50"/>
                <a:gd name="T9" fmla="*/ 0 h 185"/>
                <a:gd name="T10" fmla="*/ 17 w 50"/>
                <a:gd name="T1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85">
                  <a:moveTo>
                    <a:pt x="17" y="0"/>
                  </a:moveTo>
                  <a:lnTo>
                    <a:pt x="0" y="164"/>
                  </a:lnTo>
                  <a:lnTo>
                    <a:pt x="25" y="185"/>
                  </a:lnTo>
                  <a:lnTo>
                    <a:pt x="50" y="164"/>
                  </a:lnTo>
                  <a:lnTo>
                    <a:pt x="35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ExtraShape1"/>
            <p:cNvSpPr/>
            <p:nvPr/>
          </p:nvSpPr>
          <p:spPr bwMode="auto">
            <a:xfrm>
              <a:off x="5904599" y="3092571"/>
              <a:ext cx="370080" cy="329854"/>
            </a:xfrm>
            <a:custGeom>
              <a:avLst/>
              <a:gdLst>
                <a:gd name="T0" fmla="*/ 0 w 92"/>
                <a:gd name="T1" fmla="*/ 0 h 82"/>
                <a:gd name="T2" fmla="*/ 2 w 92"/>
                <a:gd name="T3" fmla="*/ 13 h 82"/>
                <a:gd name="T4" fmla="*/ 2 w 92"/>
                <a:gd name="T5" fmla="*/ 13 h 82"/>
                <a:gd name="T6" fmla="*/ 2 w 92"/>
                <a:gd name="T7" fmla="*/ 27 h 82"/>
                <a:gd name="T8" fmla="*/ 2 w 92"/>
                <a:gd name="T9" fmla="*/ 29 h 82"/>
                <a:gd name="T10" fmla="*/ 2 w 92"/>
                <a:gd name="T11" fmla="*/ 36 h 82"/>
                <a:gd name="T12" fmla="*/ 2 w 92"/>
                <a:gd name="T13" fmla="*/ 82 h 82"/>
                <a:gd name="T14" fmla="*/ 31 w 92"/>
                <a:gd name="T15" fmla="*/ 82 h 82"/>
                <a:gd name="T16" fmla="*/ 46 w 92"/>
                <a:gd name="T17" fmla="*/ 82 h 82"/>
                <a:gd name="T18" fmla="*/ 46 w 92"/>
                <a:gd name="T19" fmla="*/ 82 h 82"/>
                <a:gd name="T20" fmla="*/ 46 w 92"/>
                <a:gd name="T21" fmla="*/ 82 h 82"/>
                <a:gd name="T22" fmla="*/ 61 w 92"/>
                <a:gd name="T23" fmla="*/ 82 h 82"/>
                <a:gd name="T24" fmla="*/ 90 w 92"/>
                <a:gd name="T25" fmla="*/ 80 h 82"/>
                <a:gd name="T26" fmla="*/ 92 w 92"/>
                <a:gd name="T27" fmla="*/ 36 h 82"/>
                <a:gd name="T28" fmla="*/ 92 w 92"/>
                <a:gd name="T29" fmla="*/ 29 h 82"/>
                <a:gd name="T30" fmla="*/ 92 w 92"/>
                <a:gd name="T31" fmla="*/ 15 h 82"/>
                <a:gd name="T32" fmla="*/ 92 w 92"/>
                <a:gd name="T33" fmla="*/ 15 h 82"/>
                <a:gd name="T34" fmla="*/ 92 w 92"/>
                <a:gd name="T35" fmla="*/ 2 h 82"/>
                <a:gd name="T36" fmla="*/ 0 w 92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82">
                  <a:moveTo>
                    <a:pt x="0" y="0"/>
                  </a:moveTo>
                  <a:lnTo>
                    <a:pt x="2" y="13"/>
                  </a:lnTo>
                  <a:lnTo>
                    <a:pt x="2" y="13"/>
                  </a:lnTo>
                  <a:lnTo>
                    <a:pt x="2" y="27"/>
                  </a:lnTo>
                  <a:lnTo>
                    <a:pt x="2" y="29"/>
                  </a:lnTo>
                  <a:lnTo>
                    <a:pt x="2" y="36"/>
                  </a:lnTo>
                  <a:lnTo>
                    <a:pt x="2" y="82"/>
                  </a:lnTo>
                  <a:lnTo>
                    <a:pt x="31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61" y="82"/>
                  </a:lnTo>
                  <a:lnTo>
                    <a:pt x="90" y="80"/>
                  </a:lnTo>
                  <a:lnTo>
                    <a:pt x="92" y="36"/>
                  </a:lnTo>
                  <a:lnTo>
                    <a:pt x="92" y="29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C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ExtraShape2"/>
            <p:cNvSpPr/>
            <p:nvPr/>
          </p:nvSpPr>
          <p:spPr bwMode="auto">
            <a:xfrm>
              <a:off x="5751740" y="2440909"/>
              <a:ext cx="683843" cy="812566"/>
            </a:xfrm>
            <a:custGeom>
              <a:avLst/>
              <a:gdLst>
                <a:gd name="T0" fmla="*/ 40 w 81"/>
                <a:gd name="T1" fmla="*/ 0 h 96"/>
                <a:gd name="T2" fmla="*/ 73 w 81"/>
                <a:gd name="T3" fmla="*/ 36 h 96"/>
                <a:gd name="T4" fmla="*/ 72 w 81"/>
                <a:gd name="T5" fmla="*/ 44 h 96"/>
                <a:gd name="T6" fmla="*/ 79 w 81"/>
                <a:gd name="T7" fmla="*/ 53 h 96"/>
                <a:gd name="T8" fmla="*/ 73 w 81"/>
                <a:gd name="T9" fmla="*/ 64 h 96"/>
                <a:gd name="T10" fmla="*/ 69 w 81"/>
                <a:gd name="T11" fmla="*/ 63 h 96"/>
                <a:gd name="T12" fmla="*/ 65 w 81"/>
                <a:gd name="T13" fmla="*/ 80 h 96"/>
                <a:gd name="T14" fmla="*/ 58 w 81"/>
                <a:gd name="T15" fmla="*/ 89 h 96"/>
                <a:gd name="T16" fmla="*/ 41 w 81"/>
                <a:gd name="T17" fmla="*/ 96 h 96"/>
                <a:gd name="T18" fmla="*/ 41 w 81"/>
                <a:gd name="T19" fmla="*/ 96 h 96"/>
                <a:gd name="T20" fmla="*/ 40 w 81"/>
                <a:gd name="T21" fmla="*/ 96 h 96"/>
                <a:gd name="T22" fmla="*/ 23 w 81"/>
                <a:gd name="T23" fmla="*/ 90 h 96"/>
                <a:gd name="T24" fmla="*/ 16 w 81"/>
                <a:gd name="T25" fmla="*/ 80 h 96"/>
                <a:gd name="T26" fmla="*/ 12 w 81"/>
                <a:gd name="T27" fmla="*/ 64 h 96"/>
                <a:gd name="T28" fmla="*/ 7 w 81"/>
                <a:gd name="T29" fmla="*/ 65 h 96"/>
                <a:gd name="T30" fmla="*/ 1 w 81"/>
                <a:gd name="T31" fmla="*/ 53 h 96"/>
                <a:gd name="T32" fmla="*/ 8 w 81"/>
                <a:gd name="T33" fmla="*/ 45 h 96"/>
                <a:gd name="T34" fmla="*/ 7 w 81"/>
                <a:gd name="T35" fmla="*/ 37 h 96"/>
                <a:gd name="T36" fmla="*/ 40 w 81"/>
                <a:gd name="T3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1" h="96">
                  <a:moveTo>
                    <a:pt x="40" y="0"/>
                  </a:moveTo>
                  <a:cubicBezTo>
                    <a:pt x="59" y="0"/>
                    <a:pt x="75" y="13"/>
                    <a:pt x="73" y="36"/>
                  </a:cubicBezTo>
                  <a:cubicBezTo>
                    <a:pt x="73" y="39"/>
                    <a:pt x="73" y="41"/>
                    <a:pt x="72" y="44"/>
                  </a:cubicBezTo>
                  <a:cubicBezTo>
                    <a:pt x="77" y="42"/>
                    <a:pt x="81" y="46"/>
                    <a:pt x="79" y="53"/>
                  </a:cubicBezTo>
                  <a:cubicBezTo>
                    <a:pt x="78" y="57"/>
                    <a:pt x="76" y="63"/>
                    <a:pt x="73" y="64"/>
                  </a:cubicBezTo>
                  <a:cubicBezTo>
                    <a:pt x="70" y="65"/>
                    <a:pt x="69" y="63"/>
                    <a:pt x="69" y="63"/>
                  </a:cubicBezTo>
                  <a:cubicBezTo>
                    <a:pt x="68" y="70"/>
                    <a:pt x="67" y="76"/>
                    <a:pt x="65" y="80"/>
                  </a:cubicBezTo>
                  <a:cubicBezTo>
                    <a:pt x="62" y="84"/>
                    <a:pt x="60" y="87"/>
                    <a:pt x="58" y="89"/>
                  </a:cubicBezTo>
                  <a:cubicBezTo>
                    <a:pt x="53" y="95"/>
                    <a:pt x="49" y="96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32" y="96"/>
                    <a:pt x="28" y="95"/>
                    <a:pt x="23" y="90"/>
                  </a:cubicBezTo>
                  <a:cubicBezTo>
                    <a:pt x="21" y="87"/>
                    <a:pt x="19" y="84"/>
                    <a:pt x="16" y="80"/>
                  </a:cubicBezTo>
                  <a:cubicBezTo>
                    <a:pt x="14" y="76"/>
                    <a:pt x="13" y="70"/>
                    <a:pt x="12" y="64"/>
                  </a:cubicBezTo>
                  <a:cubicBezTo>
                    <a:pt x="11" y="64"/>
                    <a:pt x="11" y="66"/>
                    <a:pt x="7" y="65"/>
                  </a:cubicBezTo>
                  <a:cubicBezTo>
                    <a:pt x="5" y="64"/>
                    <a:pt x="3" y="58"/>
                    <a:pt x="1" y="53"/>
                  </a:cubicBezTo>
                  <a:cubicBezTo>
                    <a:pt x="0" y="46"/>
                    <a:pt x="4" y="42"/>
                    <a:pt x="8" y="45"/>
                  </a:cubicBezTo>
                  <a:cubicBezTo>
                    <a:pt x="7" y="42"/>
                    <a:pt x="7" y="39"/>
                    <a:pt x="7" y="37"/>
                  </a:cubicBezTo>
                  <a:cubicBezTo>
                    <a:pt x="5" y="14"/>
                    <a:pt x="20" y="1"/>
                    <a:pt x="40" y="0"/>
                  </a:cubicBezTo>
                  <a:close/>
                </a:path>
              </a:pathLst>
            </a:custGeom>
            <a:solidFill>
              <a:srgbClr val="FFD2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ExtraShape3"/>
            <p:cNvSpPr/>
            <p:nvPr/>
          </p:nvSpPr>
          <p:spPr bwMode="auto">
            <a:xfrm>
              <a:off x="5771854" y="2376547"/>
              <a:ext cx="635572" cy="555120"/>
            </a:xfrm>
            <a:custGeom>
              <a:avLst/>
              <a:gdLst>
                <a:gd name="T0" fmla="*/ 66 w 76"/>
                <a:gd name="T1" fmla="*/ 15 h 66"/>
                <a:gd name="T2" fmla="*/ 73 w 76"/>
                <a:gd name="T3" fmla="*/ 51 h 66"/>
                <a:gd name="T4" fmla="*/ 67 w 76"/>
                <a:gd name="T5" fmla="*/ 64 h 66"/>
                <a:gd name="T6" fmla="*/ 62 w 76"/>
                <a:gd name="T7" fmla="*/ 66 h 66"/>
                <a:gd name="T8" fmla="*/ 50 w 76"/>
                <a:gd name="T9" fmla="*/ 16 h 66"/>
                <a:gd name="T10" fmla="*/ 25 w 76"/>
                <a:gd name="T11" fmla="*/ 16 h 66"/>
                <a:gd name="T12" fmla="*/ 14 w 76"/>
                <a:gd name="T13" fmla="*/ 66 h 66"/>
                <a:gd name="T14" fmla="*/ 9 w 76"/>
                <a:gd name="T15" fmla="*/ 65 h 66"/>
                <a:gd name="T16" fmla="*/ 4 w 76"/>
                <a:gd name="T17" fmla="*/ 52 h 66"/>
                <a:gd name="T18" fmla="*/ 10 w 76"/>
                <a:gd name="T19" fmla="*/ 15 h 66"/>
                <a:gd name="T20" fmla="*/ 66 w 76"/>
                <a:gd name="T21" fmla="*/ 1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6">
                  <a:moveTo>
                    <a:pt x="66" y="15"/>
                  </a:moveTo>
                  <a:cubicBezTo>
                    <a:pt x="73" y="24"/>
                    <a:pt x="76" y="34"/>
                    <a:pt x="73" y="51"/>
                  </a:cubicBezTo>
                  <a:cubicBezTo>
                    <a:pt x="70" y="53"/>
                    <a:pt x="68" y="55"/>
                    <a:pt x="67" y="64"/>
                  </a:cubicBezTo>
                  <a:cubicBezTo>
                    <a:pt x="65" y="65"/>
                    <a:pt x="64" y="65"/>
                    <a:pt x="62" y="66"/>
                  </a:cubicBezTo>
                  <a:cubicBezTo>
                    <a:pt x="74" y="18"/>
                    <a:pt x="56" y="17"/>
                    <a:pt x="50" y="16"/>
                  </a:cubicBezTo>
                  <a:cubicBezTo>
                    <a:pt x="46" y="15"/>
                    <a:pt x="30" y="16"/>
                    <a:pt x="25" y="16"/>
                  </a:cubicBezTo>
                  <a:cubicBezTo>
                    <a:pt x="20" y="17"/>
                    <a:pt x="2" y="19"/>
                    <a:pt x="14" y="66"/>
                  </a:cubicBezTo>
                  <a:cubicBezTo>
                    <a:pt x="12" y="65"/>
                    <a:pt x="11" y="65"/>
                    <a:pt x="9" y="65"/>
                  </a:cubicBezTo>
                  <a:cubicBezTo>
                    <a:pt x="8" y="56"/>
                    <a:pt x="6" y="53"/>
                    <a:pt x="4" y="52"/>
                  </a:cubicBezTo>
                  <a:cubicBezTo>
                    <a:pt x="0" y="34"/>
                    <a:pt x="4" y="25"/>
                    <a:pt x="10" y="15"/>
                  </a:cubicBezTo>
                  <a:cubicBezTo>
                    <a:pt x="19" y="2"/>
                    <a:pt x="53" y="0"/>
                    <a:pt x="66" y="1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ExtraShape4"/>
            <p:cNvSpPr/>
            <p:nvPr/>
          </p:nvSpPr>
          <p:spPr bwMode="auto">
            <a:xfrm>
              <a:off x="5844261" y="2440909"/>
              <a:ext cx="522939" cy="273537"/>
            </a:xfrm>
            <a:custGeom>
              <a:avLst/>
              <a:gdLst>
                <a:gd name="T0" fmla="*/ 17 w 62"/>
                <a:gd name="T1" fmla="*/ 0 h 32"/>
                <a:gd name="T2" fmla="*/ 10 w 62"/>
                <a:gd name="T3" fmla="*/ 3 h 32"/>
                <a:gd name="T4" fmla="*/ 1 w 62"/>
                <a:gd name="T5" fmla="*/ 18 h 32"/>
                <a:gd name="T6" fmla="*/ 42 w 62"/>
                <a:gd name="T7" fmla="*/ 32 h 32"/>
                <a:gd name="T8" fmla="*/ 37 w 62"/>
                <a:gd name="T9" fmla="*/ 26 h 32"/>
                <a:gd name="T10" fmla="*/ 62 w 62"/>
                <a:gd name="T11" fmla="*/ 28 h 32"/>
                <a:gd name="T12" fmla="*/ 51 w 62"/>
                <a:gd name="T13" fmla="*/ 9 h 32"/>
                <a:gd name="T14" fmla="*/ 35 w 62"/>
                <a:gd name="T15" fmla="*/ 1 h 32"/>
                <a:gd name="T16" fmla="*/ 17 w 6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">
                  <a:moveTo>
                    <a:pt x="17" y="0"/>
                  </a:moveTo>
                  <a:cubicBezTo>
                    <a:pt x="15" y="1"/>
                    <a:pt x="13" y="1"/>
                    <a:pt x="10" y="3"/>
                  </a:cubicBezTo>
                  <a:cubicBezTo>
                    <a:pt x="7" y="4"/>
                    <a:pt x="0" y="15"/>
                    <a:pt x="1" y="18"/>
                  </a:cubicBezTo>
                  <a:cubicBezTo>
                    <a:pt x="8" y="29"/>
                    <a:pt x="28" y="32"/>
                    <a:pt x="42" y="32"/>
                  </a:cubicBezTo>
                  <a:cubicBezTo>
                    <a:pt x="41" y="31"/>
                    <a:pt x="38" y="28"/>
                    <a:pt x="37" y="26"/>
                  </a:cubicBezTo>
                  <a:cubicBezTo>
                    <a:pt x="45" y="30"/>
                    <a:pt x="54" y="30"/>
                    <a:pt x="62" y="28"/>
                  </a:cubicBezTo>
                  <a:cubicBezTo>
                    <a:pt x="59" y="21"/>
                    <a:pt x="57" y="14"/>
                    <a:pt x="51" y="9"/>
                  </a:cubicBezTo>
                  <a:cubicBezTo>
                    <a:pt x="47" y="5"/>
                    <a:pt x="41" y="3"/>
                    <a:pt x="35" y="1"/>
                  </a:cubicBezTo>
                  <a:cubicBezTo>
                    <a:pt x="29" y="0"/>
                    <a:pt x="23" y="0"/>
                    <a:pt x="17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ExtraShape5"/>
            <p:cNvSpPr/>
            <p:nvPr/>
          </p:nvSpPr>
          <p:spPr bwMode="auto">
            <a:xfrm>
              <a:off x="5804035" y="3185092"/>
              <a:ext cx="285606" cy="345944"/>
            </a:xfrm>
            <a:custGeom>
              <a:avLst/>
              <a:gdLst>
                <a:gd name="T0" fmla="*/ 13 w 34"/>
                <a:gd name="T1" fmla="*/ 41 h 41"/>
                <a:gd name="T2" fmla="*/ 0 w 34"/>
                <a:gd name="T3" fmla="*/ 7 h 41"/>
                <a:gd name="T4" fmla="*/ 13 w 34"/>
                <a:gd name="T5" fmla="*/ 0 h 41"/>
                <a:gd name="T6" fmla="*/ 34 w 34"/>
                <a:gd name="T7" fmla="*/ 28 h 41"/>
                <a:gd name="T8" fmla="*/ 13 w 34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13" y="41"/>
                  </a:moveTo>
                  <a:cubicBezTo>
                    <a:pt x="6" y="30"/>
                    <a:pt x="1" y="19"/>
                    <a:pt x="0" y="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11"/>
                    <a:pt x="23" y="21"/>
                    <a:pt x="34" y="28"/>
                  </a:cubicBezTo>
                  <a:lnTo>
                    <a:pt x="13" y="4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ExtraShape6"/>
            <p:cNvSpPr/>
            <p:nvPr/>
          </p:nvSpPr>
          <p:spPr bwMode="auto">
            <a:xfrm>
              <a:off x="6089639" y="3185092"/>
              <a:ext cx="285606" cy="345944"/>
            </a:xfrm>
            <a:custGeom>
              <a:avLst/>
              <a:gdLst>
                <a:gd name="T0" fmla="*/ 21 w 34"/>
                <a:gd name="T1" fmla="*/ 41 h 41"/>
                <a:gd name="T2" fmla="*/ 34 w 34"/>
                <a:gd name="T3" fmla="*/ 7 h 41"/>
                <a:gd name="T4" fmla="*/ 22 w 34"/>
                <a:gd name="T5" fmla="*/ 0 h 41"/>
                <a:gd name="T6" fmla="*/ 0 w 34"/>
                <a:gd name="T7" fmla="*/ 28 h 41"/>
                <a:gd name="T8" fmla="*/ 21 w 34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21" y="41"/>
                  </a:moveTo>
                  <a:cubicBezTo>
                    <a:pt x="29" y="30"/>
                    <a:pt x="33" y="19"/>
                    <a:pt x="34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11"/>
                    <a:pt x="12" y="21"/>
                    <a:pt x="0" y="28"/>
                  </a:cubicBezTo>
                  <a:lnTo>
                    <a:pt x="21" y="4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ExtraShape7"/>
            <p:cNvSpPr/>
            <p:nvPr/>
          </p:nvSpPr>
          <p:spPr bwMode="auto">
            <a:xfrm>
              <a:off x="5558655" y="4407964"/>
              <a:ext cx="607415" cy="221245"/>
            </a:xfrm>
            <a:custGeom>
              <a:avLst/>
              <a:gdLst>
                <a:gd name="T0" fmla="*/ 72 w 72"/>
                <a:gd name="T1" fmla="*/ 26 h 26"/>
                <a:gd name="T2" fmla="*/ 1 w 72"/>
                <a:gd name="T3" fmla="*/ 26 h 26"/>
                <a:gd name="T4" fmla="*/ 1 w 72"/>
                <a:gd name="T5" fmla="*/ 26 h 26"/>
                <a:gd name="T6" fmla="*/ 72 w 72"/>
                <a:gd name="T7" fmla="*/ 26 h 26"/>
                <a:gd name="T8" fmla="*/ 72 w 72"/>
                <a:gd name="T9" fmla="*/ 26 h 26"/>
                <a:gd name="T10" fmla="*/ 1 w 72"/>
                <a:gd name="T11" fmla="*/ 0 h 26"/>
                <a:gd name="T12" fmla="*/ 0 w 72"/>
                <a:gd name="T13" fmla="*/ 0 h 26"/>
                <a:gd name="T14" fmla="*/ 1 w 72"/>
                <a:gd name="T15" fmla="*/ 1 h 26"/>
                <a:gd name="T16" fmla="*/ 1 w 72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6">
                  <a:moveTo>
                    <a:pt x="72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6"/>
                    <a:pt x="72" y="26"/>
                    <a:pt x="72" y="26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ExtraShape8"/>
            <p:cNvSpPr/>
            <p:nvPr/>
          </p:nvSpPr>
          <p:spPr bwMode="auto">
            <a:xfrm>
              <a:off x="5566700" y="3977544"/>
              <a:ext cx="12069" cy="104588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11 h 12"/>
                <a:gd name="T4" fmla="*/ 0 w 1"/>
                <a:gd name="T5" fmla="*/ 11 h 12"/>
                <a:gd name="T6" fmla="*/ 0 w 1"/>
                <a:gd name="T7" fmla="*/ 11 h 12"/>
                <a:gd name="T8" fmla="*/ 1 w 1"/>
                <a:gd name="T9" fmla="*/ 12 h 12"/>
                <a:gd name="T10" fmla="*/ 0 w 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0" y="4"/>
                    <a:pt x="0" y="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0" y="8"/>
                    <a:pt x="0" y="4"/>
                    <a:pt x="0" y="0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ExtraShape9"/>
            <p:cNvSpPr/>
            <p:nvPr/>
          </p:nvSpPr>
          <p:spPr bwMode="auto">
            <a:xfrm>
              <a:off x="5063876" y="4070065"/>
              <a:ext cx="514894" cy="337899"/>
            </a:xfrm>
            <a:custGeom>
              <a:avLst/>
              <a:gdLst>
                <a:gd name="T0" fmla="*/ 60 w 61"/>
                <a:gd name="T1" fmla="*/ 0 h 40"/>
                <a:gd name="T2" fmla="*/ 59 w 61"/>
                <a:gd name="T3" fmla="*/ 9 h 40"/>
                <a:gd name="T4" fmla="*/ 44 w 61"/>
                <a:gd name="T5" fmla="*/ 20 h 40"/>
                <a:gd name="T6" fmla="*/ 0 w 61"/>
                <a:gd name="T7" fmla="*/ 2 h 40"/>
                <a:gd name="T8" fmla="*/ 59 w 61"/>
                <a:gd name="T9" fmla="*/ 40 h 40"/>
                <a:gd name="T10" fmla="*/ 59 w 61"/>
                <a:gd name="T11" fmla="*/ 40 h 40"/>
                <a:gd name="T12" fmla="*/ 60 w 61"/>
                <a:gd name="T13" fmla="*/ 40 h 40"/>
                <a:gd name="T14" fmla="*/ 61 w 61"/>
                <a:gd name="T15" fmla="*/ 1 h 40"/>
                <a:gd name="T16" fmla="*/ 60 w 61"/>
                <a:gd name="T17" fmla="*/ 0 h 40"/>
                <a:gd name="T18" fmla="*/ 60 w 61"/>
                <a:gd name="T1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0">
                  <a:moveTo>
                    <a:pt x="60" y="0"/>
                  </a:moveTo>
                  <a:cubicBezTo>
                    <a:pt x="59" y="5"/>
                    <a:pt x="59" y="9"/>
                    <a:pt x="59" y="9"/>
                  </a:cubicBezTo>
                  <a:cubicBezTo>
                    <a:pt x="57" y="17"/>
                    <a:pt x="52" y="20"/>
                    <a:pt x="44" y="20"/>
                  </a:cubicBezTo>
                  <a:cubicBezTo>
                    <a:pt x="33" y="20"/>
                    <a:pt x="16" y="11"/>
                    <a:pt x="0" y="2"/>
                  </a:cubicBezTo>
                  <a:cubicBezTo>
                    <a:pt x="18" y="21"/>
                    <a:pt x="38" y="34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27"/>
                    <a:pt x="61" y="13"/>
                    <a:pt x="61" y="1"/>
                  </a:cubicBezTo>
                  <a:cubicBezTo>
                    <a:pt x="60" y="1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ExtraShape10"/>
            <p:cNvSpPr/>
            <p:nvPr/>
          </p:nvSpPr>
          <p:spPr bwMode="auto">
            <a:xfrm>
              <a:off x="5566700" y="3547127"/>
              <a:ext cx="599370" cy="1082082"/>
            </a:xfrm>
            <a:custGeom>
              <a:avLst/>
              <a:gdLst>
                <a:gd name="T0" fmla="*/ 3 w 71"/>
                <a:gd name="T1" fmla="*/ 0 h 128"/>
                <a:gd name="T2" fmla="*/ 0 w 71"/>
                <a:gd name="T3" fmla="*/ 51 h 128"/>
                <a:gd name="T4" fmla="*/ 1 w 71"/>
                <a:gd name="T5" fmla="*/ 63 h 128"/>
                <a:gd name="T6" fmla="*/ 0 w 71"/>
                <a:gd name="T7" fmla="*/ 102 h 128"/>
                <a:gd name="T8" fmla="*/ 0 w 71"/>
                <a:gd name="T9" fmla="*/ 103 h 128"/>
                <a:gd name="T10" fmla="*/ 0 w 71"/>
                <a:gd name="T11" fmla="*/ 104 h 128"/>
                <a:gd name="T12" fmla="*/ 0 w 71"/>
                <a:gd name="T13" fmla="*/ 104 h 128"/>
                <a:gd name="T14" fmla="*/ 0 w 71"/>
                <a:gd name="T15" fmla="*/ 128 h 128"/>
                <a:gd name="T16" fmla="*/ 71 w 71"/>
                <a:gd name="T17" fmla="*/ 128 h 128"/>
                <a:gd name="T18" fmla="*/ 12 w 71"/>
                <a:gd name="T19" fmla="*/ 92 h 128"/>
                <a:gd name="T20" fmla="*/ 46 w 71"/>
                <a:gd name="T21" fmla="*/ 97 h 128"/>
                <a:gd name="T22" fmla="*/ 16 w 71"/>
                <a:gd name="T23" fmla="*/ 75 h 128"/>
                <a:gd name="T24" fmla="*/ 12 w 71"/>
                <a:gd name="T25" fmla="*/ 66 h 128"/>
                <a:gd name="T26" fmla="*/ 4 w 71"/>
                <a:gd name="T27" fmla="*/ 17 h 128"/>
                <a:gd name="T28" fmla="*/ 3 w 71"/>
                <a:gd name="T2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28">
                  <a:moveTo>
                    <a:pt x="3" y="0"/>
                  </a:moveTo>
                  <a:cubicBezTo>
                    <a:pt x="2" y="0"/>
                    <a:pt x="1" y="30"/>
                    <a:pt x="0" y="51"/>
                  </a:cubicBezTo>
                  <a:cubicBezTo>
                    <a:pt x="0" y="55"/>
                    <a:pt x="0" y="59"/>
                    <a:pt x="1" y="63"/>
                  </a:cubicBezTo>
                  <a:cubicBezTo>
                    <a:pt x="1" y="75"/>
                    <a:pt x="0" y="89"/>
                    <a:pt x="0" y="10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8"/>
                    <a:pt x="0" y="126"/>
                    <a:pt x="0" y="128"/>
                  </a:cubicBezTo>
                  <a:cubicBezTo>
                    <a:pt x="71" y="128"/>
                    <a:pt x="71" y="128"/>
                    <a:pt x="71" y="128"/>
                  </a:cubicBezTo>
                  <a:cubicBezTo>
                    <a:pt x="51" y="121"/>
                    <a:pt x="27" y="107"/>
                    <a:pt x="12" y="92"/>
                  </a:cubicBezTo>
                  <a:cubicBezTo>
                    <a:pt x="23" y="94"/>
                    <a:pt x="35" y="95"/>
                    <a:pt x="46" y="97"/>
                  </a:cubicBezTo>
                  <a:cubicBezTo>
                    <a:pt x="34" y="95"/>
                    <a:pt x="23" y="86"/>
                    <a:pt x="16" y="75"/>
                  </a:cubicBezTo>
                  <a:cubicBezTo>
                    <a:pt x="14" y="72"/>
                    <a:pt x="13" y="69"/>
                    <a:pt x="12" y="66"/>
                  </a:cubicBezTo>
                  <a:cubicBezTo>
                    <a:pt x="5" y="51"/>
                    <a:pt x="4" y="34"/>
                    <a:pt x="4" y="17"/>
                  </a:cubicBezTo>
                  <a:cubicBezTo>
                    <a:pt x="3" y="11"/>
                    <a:pt x="3" y="6"/>
                    <a:pt x="3" y="0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ExtraShape11"/>
            <p:cNvSpPr/>
            <p:nvPr/>
          </p:nvSpPr>
          <p:spPr bwMode="auto">
            <a:xfrm>
              <a:off x="6608556" y="3969499"/>
              <a:ext cx="20114" cy="112633"/>
            </a:xfrm>
            <a:custGeom>
              <a:avLst/>
              <a:gdLst>
                <a:gd name="T0" fmla="*/ 1 w 2"/>
                <a:gd name="T1" fmla="*/ 0 h 13"/>
                <a:gd name="T2" fmla="*/ 0 w 2"/>
                <a:gd name="T3" fmla="*/ 13 h 13"/>
                <a:gd name="T4" fmla="*/ 2 w 2"/>
                <a:gd name="T5" fmla="*/ 12 h 13"/>
                <a:gd name="T6" fmla="*/ 2 w 2"/>
                <a:gd name="T7" fmla="*/ 12 h 13"/>
                <a:gd name="T8" fmla="*/ 2 w 2"/>
                <a:gd name="T9" fmla="*/ 12 h 13"/>
                <a:gd name="T10" fmla="*/ 1 w 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3">
                  <a:moveTo>
                    <a:pt x="1" y="0"/>
                  </a:moveTo>
                  <a:cubicBezTo>
                    <a:pt x="0" y="4"/>
                    <a:pt x="0" y="8"/>
                    <a:pt x="0" y="13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7"/>
                    <a:pt x="1" y="3"/>
                    <a:pt x="1" y="0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ExtraShape12"/>
            <p:cNvSpPr/>
            <p:nvPr/>
          </p:nvSpPr>
          <p:spPr bwMode="auto">
            <a:xfrm>
              <a:off x="6608556" y="4070065"/>
              <a:ext cx="506848" cy="337899"/>
            </a:xfrm>
            <a:custGeom>
              <a:avLst/>
              <a:gdLst>
                <a:gd name="T0" fmla="*/ 2 w 60"/>
                <a:gd name="T1" fmla="*/ 0 h 40"/>
                <a:gd name="T2" fmla="*/ 2 w 60"/>
                <a:gd name="T3" fmla="*/ 0 h 40"/>
                <a:gd name="T4" fmla="*/ 0 w 60"/>
                <a:gd name="T5" fmla="*/ 1 h 40"/>
                <a:gd name="T6" fmla="*/ 1 w 60"/>
                <a:gd name="T7" fmla="*/ 40 h 40"/>
                <a:gd name="T8" fmla="*/ 1 w 60"/>
                <a:gd name="T9" fmla="*/ 40 h 40"/>
                <a:gd name="T10" fmla="*/ 1 w 60"/>
                <a:gd name="T11" fmla="*/ 40 h 40"/>
                <a:gd name="T12" fmla="*/ 60 w 60"/>
                <a:gd name="T13" fmla="*/ 2 h 40"/>
                <a:gd name="T14" fmla="*/ 16 w 60"/>
                <a:gd name="T15" fmla="*/ 20 h 40"/>
                <a:gd name="T16" fmla="*/ 2 w 60"/>
                <a:gd name="T17" fmla="*/ 12 h 40"/>
                <a:gd name="T18" fmla="*/ 2 w 60"/>
                <a:gd name="T1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40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3"/>
                    <a:pt x="1" y="27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22" y="34"/>
                    <a:pt x="42" y="21"/>
                    <a:pt x="60" y="2"/>
                  </a:cubicBezTo>
                  <a:cubicBezTo>
                    <a:pt x="45" y="11"/>
                    <a:pt x="28" y="20"/>
                    <a:pt x="16" y="20"/>
                  </a:cubicBezTo>
                  <a:cubicBezTo>
                    <a:pt x="10" y="20"/>
                    <a:pt x="5" y="18"/>
                    <a:pt x="2" y="12"/>
                  </a:cubicBezTo>
                  <a:cubicBezTo>
                    <a:pt x="2" y="8"/>
                    <a:pt x="2" y="3"/>
                    <a:pt x="2" y="0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ExtraShape13"/>
            <p:cNvSpPr/>
            <p:nvPr/>
          </p:nvSpPr>
          <p:spPr bwMode="auto">
            <a:xfrm>
              <a:off x="6322950" y="3607464"/>
              <a:ext cx="293651" cy="1021742"/>
            </a:xfrm>
            <a:custGeom>
              <a:avLst/>
              <a:gdLst>
                <a:gd name="T0" fmla="*/ 27 w 35"/>
                <a:gd name="T1" fmla="*/ 0 h 121"/>
                <a:gd name="T2" fmla="*/ 28 w 35"/>
                <a:gd name="T3" fmla="*/ 60 h 121"/>
                <a:gd name="T4" fmla="*/ 24 w 35"/>
                <a:gd name="T5" fmla="*/ 78 h 121"/>
                <a:gd name="T6" fmla="*/ 0 w 35"/>
                <a:gd name="T7" fmla="*/ 121 h 121"/>
                <a:gd name="T8" fmla="*/ 34 w 35"/>
                <a:gd name="T9" fmla="*/ 121 h 121"/>
                <a:gd name="T10" fmla="*/ 35 w 35"/>
                <a:gd name="T11" fmla="*/ 98 h 121"/>
                <a:gd name="T12" fmla="*/ 35 w 35"/>
                <a:gd name="T13" fmla="*/ 95 h 121"/>
                <a:gd name="T14" fmla="*/ 34 w 35"/>
                <a:gd name="T15" fmla="*/ 56 h 121"/>
                <a:gd name="T16" fmla="*/ 35 w 35"/>
                <a:gd name="T17" fmla="*/ 43 h 121"/>
                <a:gd name="T18" fmla="*/ 27 w 35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121">
                  <a:moveTo>
                    <a:pt x="27" y="0"/>
                  </a:moveTo>
                  <a:cubicBezTo>
                    <a:pt x="28" y="8"/>
                    <a:pt x="31" y="35"/>
                    <a:pt x="28" y="60"/>
                  </a:cubicBezTo>
                  <a:cubicBezTo>
                    <a:pt x="27" y="66"/>
                    <a:pt x="26" y="72"/>
                    <a:pt x="24" y="78"/>
                  </a:cubicBezTo>
                  <a:cubicBezTo>
                    <a:pt x="20" y="92"/>
                    <a:pt x="13" y="117"/>
                    <a:pt x="0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18"/>
                    <a:pt x="35" y="103"/>
                    <a:pt x="35" y="98"/>
                  </a:cubicBezTo>
                  <a:cubicBezTo>
                    <a:pt x="35" y="97"/>
                    <a:pt x="35" y="96"/>
                    <a:pt x="35" y="95"/>
                  </a:cubicBezTo>
                  <a:cubicBezTo>
                    <a:pt x="35" y="82"/>
                    <a:pt x="34" y="68"/>
                    <a:pt x="34" y="56"/>
                  </a:cubicBezTo>
                  <a:cubicBezTo>
                    <a:pt x="34" y="51"/>
                    <a:pt x="34" y="47"/>
                    <a:pt x="35" y="43"/>
                  </a:cubicBezTo>
                  <a:cubicBezTo>
                    <a:pt x="32" y="20"/>
                    <a:pt x="28" y="4"/>
                    <a:pt x="27" y="0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ValueBack1"/>
            <p:cNvSpPr/>
            <p:nvPr/>
          </p:nvSpPr>
          <p:spPr>
            <a:xfrm>
              <a:off x="3882108" y="2022651"/>
              <a:ext cx="1389718" cy="13897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ValueShape1"/>
            <p:cNvSpPr/>
            <p:nvPr/>
          </p:nvSpPr>
          <p:spPr>
            <a:xfrm flipH="1">
              <a:off x="4033090" y="2173633"/>
              <a:ext cx="1087755" cy="1087755"/>
            </a:xfrm>
            <a:prstGeom prst="pie">
              <a:avLst>
                <a:gd name="adj1" fmla="val 16200000"/>
                <a:gd name="adj2" fmla="val 1720852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ValueBack2"/>
            <p:cNvSpPr/>
            <p:nvPr/>
          </p:nvSpPr>
          <p:spPr>
            <a:xfrm>
              <a:off x="6920175" y="2020722"/>
              <a:ext cx="1389718" cy="1389718"/>
            </a:xfrm>
            <a:prstGeom prst="ellipse">
              <a:avLst/>
            </a:prstGeom>
            <a:solidFill>
              <a:schemeClr val="accent2">
                <a:lumMod val="84000"/>
                <a:lumOff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" name="ValueShape2"/>
            <p:cNvSpPr/>
            <p:nvPr/>
          </p:nvSpPr>
          <p:spPr>
            <a:xfrm flipH="1">
              <a:off x="7071157" y="2171704"/>
              <a:ext cx="1087755" cy="1087755"/>
            </a:xfrm>
            <a:prstGeom prst="pie">
              <a:avLst>
                <a:gd name="adj1" fmla="val 16200000"/>
                <a:gd name="adj2" fmla="val 15126958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ValueText1"/>
            <p:cNvSpPr txBox="1"/>
            <p:nvPr/>
          </p:nvSpPr>
          <p:spPr>
            <a:xfrm>
              <a:off x="4285731" y="1540449"/>
              <a:ext cx="582472" cy="371580"/>
            </a:xfrm>
            <a:prstGeom prst="rect">
              <a:avLst/>
            </a:prstGeom>
            <a:noFill/>
          </p:spPr>
          <p:txBody>
            <a:bodyPr wrap="square" lIns="0" tIns="0" rIns="0" bIns="0" numCol="1" anchor="ctr" anchorCtr="1">
              <a:prstTxWarp prst="textPlain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 dirty="0">
                  <a:solidFill>
                    <a:schemeClr val="accent1"/>
                  </a:solidFill>
                  <a:latin typeface="Impact" panose="020B0806030902050204" pitchFamily="34" charset="0"/>
                </a:rPr>
                <a:t>95%</a:t>
              </a:r>
              <a:endParaRPr lang="en-US" altLang="zh-CN" sz="3600" b="1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3" name="ValueText2"/>
            <p:cNvSpPr txBox="1"/>
            <p:nvPr/>
          </p:nvSpPr>
          <p:spPr>
            <a:xfrm>
              <a:off x="7361187" y="1545681"/>
              <a:ext cx="582472" cy="371580"/>
            </a:xfrm>
            <a:prstGeom prst="rect">
              <a:avLst/>
            </a:prstGeom>
            <a:noFill/>
          </p:spPr>
          <p:txBody>
            <a:bodyPr wrap="square" lIns="0" tIns="0" rIns="0" bIns="0" numCol="1" anchor="ctr" anchorCtr="1">
              <a:prstTxWarp prst="textPlain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</a:rPr>
                <a:t>5%</a:t>
              </a:r>
              <a:endParaRPr lang="en-US" altLang="zh-CN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58" name="内容占位符 12"/>
          <p:cNvSpPr>
            <a:spLocks noGrp="1"/>
          </p:cNvSpPr>
          <p:nvPr>
            <p:ph sz="quarter" idx="17" hasCustomPrompt="1"/>
          </p:nvPr>
        </p:nvSpPr>
        <p:spPr>
          <a:xfrm>
            <a:off x="663463" y="1505651"/>
            <a:ext cx="2168820" cy="1355135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请输入文字</a:t>
            </a:r>
            <a:endParaRPr lang="zh-CN" altLang="en-US" dirty="0"/>
          </a:p>
        </p:txBody>
      </p:sp>
      <p:sp>
        <p:nvSpPr>
          <p:cNvPr id="59" name="内容占位符 11"/>
          <p:cNvSpPr>
            <a:spLocks noGrp="1"/>
          </p:cNvSpPr>
          <p:nvPr>
            <p:ph sz="quarter" idx="18" hasCustomPrompt="1"/>
          </p:nvPr>
        </p:nvSpPr>
        <p:spPr>
          <a:xfrm>
            <a:off x="662609" y="2999004"/>
            <a:ext cx="2169673" cy="663479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2000" b="1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60" name="内容占位符 11"/>
          <p:cNvSpPr>
            <a:spLocks noGrp="1"/>
          </p:cNvSpPr>
          <p:nvPr>
            <p:ph sz="quarter" idx="19" hasCustomPrompt="1"/>
          </p:nvPr>
        </p:nvSpPr>
        <p:spPr>
          <a:xfrm>
            <a:off x="662610" y="5413318"/>
            <a:ext cx="10570612" cy="590089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55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56" name="图片 5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662609" y="5526156"/>
            <a:ext cx="10570612" cy="517502"/>
          </a:xfrm>
          <a:prstGeom prst="rect">
            <a:avLst/>
          </a:prstGeom>
          <a:solidFill>
            <a:srgbClr val="727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0" name="内容占位符 11"/>
          <p:cNvSpPr>
            <a:spLocks noGrp="1"/>
          </p:cNvSpPr>
          <p:nvPr userDrawn="1">
            <p:ph sz="quarter" idx="19" hasCustomPrompt="1"/>
          </p:nvPr>
        </p:nvSpPr>
        <p:spPr>
          <a:xfrm>
            <a:off x="662609" y="5482249"/>
            <a:ext cx="10570612" cy="590089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点击此处输入小标题</a:t>
            </a:r>
            <a:endParaRPr lang="zh-CN" altLang="en-US" dirty="0"/>
          </a:p>
        </p:txBody>
      </p:sp>
      <p:sp>
        <p:nvSpPr>
          <p:cNvPr id="61" name="Rectangle 78"/>
          <p:cNvSpPr/>
          <p:nvPr/>
        </p:nvSpPr>
        <p:spPr>
          <a:xfrm>
            <a:off x="8439814" y="1348209"/>
            <a:ext cx="632006" cy="6321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05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ectangle 81"/>
          <p:cNvSpPr/>
          <p:nvPr/>
        </p:nvSpPr>
        <p:spPr>
          <a:xfrm>
            <a:off x="8442302" y="3545528"/>
            <a:ext cx="632006" cy="6321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05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5" name="Rectangle 139"/>
          <p:cNvSpPr/>
          <p:nvPr/>
        </p:nvSpPr>
        <p:spPr>
          <a:xfrm>
            <a:off x="2829364" y="1348209"/>
            <a:ext cx="632006" cy="6321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05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6" name="Rectangle 140"/>
          <p:cNvSpPr/>
          <p:nvPr/>
        </p:nvSpPr>
        <p:spPr>
          <a:xfrm>
            <a:off x="2821522" y="3545528"/>
            <a:ext cx="632006" cy="6321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05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3" name="Freeform 6"/>
          <p:cNvSpPr>
            <a:spLocks noChangeArrowheads="1"/>
          </p:cNvSpPr>
          <p:nvPr userDrawn="1"/>
        </p:nvSpPr>
        <p:spPr bwMode="auto">
          <a:xfrm>
            <a:off x="4324360" y="3692577"/>
            <a:ext cx="3108325" cy="279400"/>
          </a:xfrm>
          <a:custGeom>
            <a:avLst/>
            <a:gdLst>
              <a:gd name="T0" fmla="*/ 3061 w 3061"/>
              <a:gd name="T1" fmla="*/ 0 h 274"/>
              <a:gd name="T2" fmla="*/ 1623 w 3061"/>
              <a:gd name="T3" fmla="*/ 0 h 274"/>
              <a:gd name="T4" fmla="*/ 471 w 3061"/>
              <a:gd name="T5" fmla="*/ 0 h 274"/>
              <a:gd name="T6" fmla="*/ 0 w 3061"/>
              <a:gd name="T7" fmla="*/ 274 h 274"/>
              <a:gd name="T8" fmla="*/ 2592 w 3061"/>
              <a:gd name="T9" fmla="*/ 274 h 274"/>
              <a:gd name="T10" fmla="*/ 3061 w 3061"/>
              <a:gd name="T11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61" h="274">
                <a:moveTo>
                  <a:pt x="3061" y="0"/>
                </a:moveTo>
                <a:cubicBezTo>
                  <a:pt x="1623" y="0"/>
                  <a:pt x="1623" y="0"/>
                  <a:pt x="1623" y="0"/>
                </a:cubicBezTo>
                <a:cubicBezTo>
                  <a:pt x="471" y="0"/>
                  <a:pt x="471" y="0"/>
                  <a:pt x="471" y="0"/>
                </a:cubicBezTo>
                <a:cubicBezTo>
                  <a:pt x="0" y="274"/>
                  <a:pt x="0" y="274"/>
                  <a:pt x="0" y="274"/>
                </a:cubicBezTo>
                <a:cubicBezTo>
                  <a:pt x="2592" y="274"/>
                  <a:pt x="2592" y="274"/>
                  <a:pt x="2592" y="274"/>
                </a:cubicBezTo>
                <a:cubicBezTo>
                  <a:pt x="2592" y="274"/>
                  <a:pt x="3043" y="9"/>
                  <a:pt x="3061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4" name="Freeform 14"/>
          <p:cNvSpPr>
            <a:spLocks noChangeArrowheads="1"/>
          </p:cNvSpPr>
          <p:nvPr userDrawn="1"/>
        </p:nvSpPr>
        <p:spPr bwMode="auto">
          <a:xfrm>
            <a:off x="4924435" y="2789289"/>
            <a:ext cx="1985962" cy="177800"/>
          </a:xfrm>
          <a:custGeom>
            <a:avLst/>
            <a:gdLst>
              <a:gd name="T0" fmla="*/ 1955 w 1955"/>
              <a:gd name="T1" fmla="*/ 0 h 175"/>
              <a:gd name="T2" fmla="*/ 301 w 1955"/>
              <a:gd name="T3" fmla="*/ 0 h 175"/>
              <a:gd name="T4" fmla="*/ 0 w 1955"/>
              <a:gd name="T5" fmla="*/ 175 h 175"/>
              <a:gd name="T6" fmla="*/ 1655 w 1955"/>
              <a:gd name="T7" fmla="*/ 175 h 175"/>
              <a:gd name="T8" fmla="*/ 1955 w 1955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5" h="175">
                <a:moveTo>
                  <a:pt x="1955" y="0"/>
                </a:moveTo>
                <a:cubicBezTo>
                  <a:pt x="301" y="0"/>
                  <a:pt x="301" y="0"/>
                  <a:pt x="301" y="0"/>
                </a:cubicBezTo>
                <a:cubicBezTo>
                  <a:pt x="0" y="175"/>
                  <a:pt x="0" y="175"/>
                  <a:pt x="0" y="175"/>
                </a:cubicBezTo>
                <a:cubicBezTo>
                  <a:pt x="1655" y="175"/>
                  <a:pt x="1655" y="175"/>
                  <a:pt x="1655" y="175"/>
                </a:cubicBezTo>
                <a:cubicBezTo>
                  <a:pt x="1655" y="175"/>
                  <a:pt x="1954" y="0"/>
                  <a:pt x="1955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5" name="Freeform 16"/>
          <p:cNvSpPr>
            <a:spLocks noChangeArrowheads="1"/>
          </p:cNvSpPr>
          <p:nvPr userDrawn="1"/>
        </p:nvSpPr>
        <p:spPr bwMode="auto">
          <a:xfrm>
            <a:off x="5449897" y="1879652"/>
            <a:ext cx="936625" cy="180975"/>
          </a:xfrm>
          <a:custGeom>
            <a:avLst/>
            <a:gdLst>
              <a:gd name="T0" fmla="*/ 921 w 922"/>
              <a:gd name="T1" fmla="*/ 0 h 179"/>
              <a:gd name="T2" fmla="*/ 298 w 922"/>
              <a:gd name="T3" fmla="*/ 0 h 179"/>
              <a:gd name="T4" fmla="*/ 0 w 922"/>
              <a:gd name="T5" fmla="*/ 179 h 179"/>
              <a:gd name="T6" fmla="*/ 626 w 922"/>
              <a:gd name="T7" fmla="*/ 179 h 179"/>
              <a:gd name="T8" fmla="*/ 921 w 922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179">
                <a:moveTo>
                  <a:pt x="921" y="0"/>
                </a:moveTo>
                <a:cubicBezTo>
                  <a:pt x="298" y="0"/>
                  <a:pt x="298" y="0"/>
                  <a:pt x="298" y="0"/>
                </a:cubicBezTo>
                <a:cubicBezTo>
                  <a:pt x="298" y="0"/>
                  <a:pt x="2" y="179"/>
                  <a:pt x="0" y="179"/>
                </a:cubicBezTo>
                <a:cubicBezTo>
                  <a:pt x="626" y="179"/>
                  <a:pt x="626" y="179"/>
                  <a:pt x="626" y="179"/>
                </a:cubicBezTo>
                <a:cubicBezTo>
                  <a:pt x="626" y="179"/>
                  <a:pt x="922" y="0"/>
                  <a:pt x="921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6" name="Freeform 7"/>
          <p:cNvSpPr>
            <a:spLocks noChangeArrowheads="1"/>
          </p:cNvSpPr>
          <p:nvPr userDrawn="1"/>
        </p:nvSpPr>
        <p:spPr bwMode="auto">
          <a:xfrm>
            <a:off x="3679835" y="3971977"/>
            <a:ext cx="4560887" cy="1138237"/>
          </a:xfrm>
          <a:custGeom>
            <a:avLst/>
            <a:gdLst>
              <a:gd name="T0" fmla="*/ 508 w 3590"/>
              <a:gd name="T1" fmla="*/ 0 h 895"/>
              <a:gd name="T2" fmla="*/ 0 w 3590"/>
              <a:gd name="T3" fmla="*/ 895 h 895"/>
              <a:gd name="T4" fmla="*/ 1795 w 3590"/>
              <a:gd name="T5" fmla="*/ 895 h 895"/>
              <a:gd name="T6" fmla="*/ 3590 w 3590"/>
              <a:gd name="T7" fmla="*/ 895 h 895"/>
              <a:gd name="T8" fmla="*/ 3082 w 3590"/>
              <a:gd name="T9" fmla="*/ 0 h 895"/>
              <a:gd name="T10" fmla="*/ 508 w 3590"/>
              <a:gd name="T11" fmla="*/ 0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90" h="895">
                <a:moveTo>
                  <a:pt x="508" y="0"/>
                </a:moveTo>
                <a:lnTo>
                  <a:pt x="0" y="895"/>
                </a:lnTo>
                <a:lnTo>
                  <a:pt x="1795" y="895"/>
                </a:lnTo>
                <a:lnTo>
                  <a:pt x="3590" y="895"/>
                </a:lnTo>
                <a:lnTo>
                  <a:pt x="3082" y="0"/>
                </a:lnTo>
                <a:lnTo>
                  <a:pt x="50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7" name="Freeform 8"/>
          <p:cNvSpPr>
            <a:spLocks noChangeArrowheads="1"/>
          </p:cNvSpPr>
          <p:nvPr userDrawn="1"/>
        </p:nvSpPr>
        <p:spPr bwMode="auto">
          <a:xfrm>
            <a:off x="5559435" y="1155752"/>
            <a:ext cx="827087" cy="723900"/>
          </a:xfrm>
          <a:custGeom>
            <a:avLst/>
            <a:gdLst>
              <a:gd name="T0" fmla="*/ 651 w 651"/>
              <a:gd name="T1" fmla="*/ 570 h 570"/>
              <a:gd name="T2" fmla="*/ 325 w 651"/>
              <a:gd name="T3" fmla="*/ 0 h 570"/>
              <a:gd name="T4" fmla="*/ 0 w 651"/>
              <a:gd name="T5" fmla="*/ 570 h 570"/>
              <a:gd name="T6" fmla="*/ 651 w 651"/>
              <a:gd name="T7" fmla="*/ 57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1" h="570">
                <a:moveTo>
                  <a:pt x="651" y="570"/>
                </a:moveTo>
                <a:lnTo>
                  <a:pt x="325" y="0"/>
                </a:lnTo>
                <a:lnTo>
                  <a:pt x="0" y="570"/>
                </a:lnTo>
                <a:lnTo>
                  <a:pt x="651" y="5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8" name="Freeform 10"/>
          <p:cNvSpPr>
            <a:spLocks noChangeArrowheads="1"/>
          </p:cNvSpPr>
          <p:nvPr userDrawn="1"/>
        </p:nvSpPr>
        <p:spPr bwMode="auto">
          <a:xfrm>
            <a:off x="5033972" y="2060627"/>
            <a:ext cx="1876425" cy="728662"/>
          </a:xfrm>
          <a:custGeom>
            <a:avLst/>
            <a:gdLst>
              <a:gd name="T0" fmla="*/ 1313 w 1477"/>
              <a:gd name="T1" fmla="*/ 287 h 573"/>
              <a:gd name="T2" fmla="*/ 1150 w 1477"/>
              <a:gd name="T3" fmla="*/ 0 h 573"/>
              <a:gd name="T4" fmla="*/ 327 w 1477"/>
              <a:gd name="T5" fmla="*/ 0 h 573"/>
              <a:gd name="T6" fmla="*/ 164 w 1477"/>
              <a:gd name="T7" fmla="*/ 287 h 573"/>
              <a:gd name="T8" fmla="*/ 0 w 1477"/>
              <a:gd name="T9" fmla="*/ 573 h 573"/>
              <a:gd name="T10" fmla="*/ 1477 w 1477"/>
              <a:gd name="T11" fmla="*/ 573 h 573"/>
              <a:gd name="T12" fmla="*/ 1313 w 1477"/>
              <a:gd name="T13" fmla="*/ 287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7" h="573">
                <a:moveTo>
                  <a:pt x="1313" y="287"/>
                </a:moveTo>
                <a:lnTo>
                  <a:pt x="1150" y="0"/>
                </a:lnTo>
                <a:lnTo>
                  <a:pt x="327" y="0"/>
                </a:lnTo>
                <a:lnTo>
                  <a:pt x="164" y="287"/>
                </a:lnTo>
                <a:lnTo>
                  <a:pt x="0" y="573"/>
                </a:lnTo>
                <a:lnTo>
                  <a:pt x="1477" y="573"/>
                </a:lnTo>
                <a:lnTo>
                  <a:pt x="1313" y="287"/>
                </a:ln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9" name="Freeform 12"/>
          <p:cNvSpPr>
            <a:spLocks noChangeArrowheads="1"/>
          </p:cNvSpPr>
          <p:nvPr userDrawn="1"/>
        </p:nvSpPr>
        <p:spPr bwMode="auto">
          <a:xfrm>
            <a:off x="4511685" y="2963914"/>
            <a:ext cx="2921000" cy="728663"/>
          </a:xfrm>
          <a:custGeom>
            <a:avLst/>
            <a:gdLst>
              <a:gd name="T0" fmla="*/ 325 w 2299"/>
              <a:gd name="T1" fmla="*/ 0 h 574"/>
              <a:gd name="T2" fmla="*/ 0 w 2299"/>
              <a:gd name="T3" fmla="*/ 574 h 574"/>
              <a:gd name="T4" fmla="*/ 1149 w 2299"/>
              <a:gd name="T5" fmla="*/ 574 h 574"/>
              <a:gd name="T6" fmla="*/ 2299 w 2299"/>
              <a:gd name="T7" fmla="*/ 574 h 574"/>
              <a:gd name="T8" fmla="*/ 1974 w 2299"/>
              <a:gd name="T9" fmla="*/ 0 h 574"/>
              <a:gd name="T10" fmla="*/ 325 w 2299"/>
              <a:gd name="T11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99" h="574">
                <a:moveTo>
                  <a:pt x="325" y="0"/>
                </a:moveTo>
                <a:lnTo>
                  <a:pt x="0" y="574"/>
                </a:lnTo>
                <a:lnTo>
                  <a:pt x="1149" y="574"/>
                </a:lnTo>
                <a:lnTo>
                  <a:pt x="2299" y="574"/>
                </a:lnTo>
                <a:lnTo>
                  <a:pt x="1974" y="0"/>
                </a:lnTo>
                <a:lnTo>
                  <a:pt x="325" y="0"/>
                </a:ln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 userDrawn="1">
            <p:ph sz="quarter" idx="15" hasCustomPrompt="1"/>
          </p:nvPr>
        </p:nvSpPr>
        <p:spPr>
          <a:xfrm>
            <a:off x="8436823" y="4210837"/>
            <a:ext cx="2796399" cy="85719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请输入文字</a:t>
            </a: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 userDrawn="1">
            <p:ph sz="quarter" idx="16" hasCustomPrompt="1"/>
          </p:nvPr>
        </p:nvSpPr>
        <p:spPr>
          <a:xfrm>
            <a:off x="9211098" y="3545528"/>
            <a:ext cx="2022124" cy="63217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5000"/>
              </a:lnSpc>
              <a:buNone/>
              <a:defRPr sz="2000" b="1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55" name="标题 1"/>
          <p:cNvSpPr>
            <a:spLocks noGrp="1"/>
          </p:cNvSpPr>
          <p:nvPr userDrawn="1"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56" name="图片 5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89" name="内容占位符 12"/>
          <p:cNvSpPr>
            <a:spLocks noGrp="1"/>
          </p:cNvSpPr>
          <p:nvPr>
            <p:ph sz="quarter" idx="20" hasCustomPrompt="1"/>
          </p:nvPr>
        </p:nvSpPr>
        <p:spPr>
          <a:xfrm>
            <a:off x="8436823" y="2017859"/>
            <a:ext cx="2796399" cy="85719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请输入文字</a:t>
            </a:r>
            <a:endParaRPr lang="zh-CN" altLang="en-US" dirty="0"/>
          </a:p>
        </p:txBody>
      </p:sp>
      <p:sp>
        <p:nvSpPr>
          <p:cNvPr id="90" name="内容占位符 11"/>
          <p:cNvSpPr>
            <a:spLocks noGrp="1"/>
          </p:cNvSpPr>
          <p:nvPr>
            <p:ph sz="quarter" idx="21" hasCustomPrompt="1"/>
          </p:nvPr>
        </p:nvSpPr>
        <p:spPr>
          <a:xfrm>
            <a:off x="9211098" y="1352550"/>
            <a:ext cx="2022124" cy="63217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5000"/>
              </a:lnSpc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91" name="内容占位符 12"/>
          <p:cNvSpPr>
            <a:spLocks noGrp="1"/>
          </p:cNvSpPr>
          <p:nvPr>
            <p:ph sz="quarter" idx="22" hasCustomPrompt="1"/>
          </p:nvPr>
        </p:nvSpPr>
        <p:spPr>
          <a:xfrm>
            <a:off x="684838" y="2017859"/>
            <a:ext cx="2796399" cy="857192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请输入文字</a:t>
            </a:r>
            <a:endParaRPr lang="zh-CN" altLang="en-US" dirty="0"/>
          </a:p>
        </p:txBody>
      </p:sp>
      <p:sp>
        <p:nvSpPr>
          <p:cNvPr id="92" name="内容占位符 11"/>
          <p:cNvSpPr>
            <a:spLocks noGrp="1"/>
          </p:cNvSpPr>
          <p:nvPr>
            <p:ph sz="quarter" idx="23" hasCustomPrompt="1"/>
          </p:nvPr>
        </p:nvSpPr>
        <p:spPr>
          <a:xfrm>
            <a:off x="684838" y="1352550"/>
            <a:ext cx="2022124" cy="63217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5000"/>
              </a:lnSpc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93" name="内容占位符 12"/>
          <p:cNvSpPr>
            <a:spLocks noGrp="1"/>
          </p:cNvSpPr>
          <p:nvPr>
            <p:ph sz="quarter" idx="24" hasCustomPrompt="1"/>
          </p:nvPr>
        </p:nvSpPr>
        <p:spPr>
          <a:xfrm>
            <a:off x="684838" y="4210837"/>
            <a:ext cx="2796399" cy="857192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请输入文字</a:t>
            </a:r>
            <a:endParaRPr lang="zh-CN" altLang="en-US" dirty="0"/>
          </a:p>
        </p:txBody>
      </p:sp>
      <p:sp>
        <p:nvSpPr>
          <p:cNvPr id="94" name="内容占位符 11"/>
          <p:cNvSpPr>
            <a:spLocks noGrp="1"/>
          </p:cNvSpPr>
          <p:nvPr>
            <p:ph sz="quarter" idx="25" hasCustomPrompt="1"/>
          </p:nvPr>
        </p:nvSpPr>
        <p:spPr>
          <a:xfrm>
            <a:off x="684838" y="3545528"/>
            <a:ext cx="2022124" cy="63217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5000"/>
              </a:lnSpc>
              <a:buNone/>
              <a:defRPr sz="18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1800" b="1">
                <a:latin typeface="+mj-lt"/>
              </a:defRPr>
            </a:lvl2pPr>
            <a:lvl3pPr marL="914400" indent="0">
              <a:buNone/>
              <a:defRPr sz="1800" b="1">
                <a:latin typeface="+mj-lt"/>
              </a:defRPr>
            </a:lvl3pPr>
            <a:lvl4pPr marL="1371600" indent="0">
              <a:buNone/>
              <a:defRPr sz="1800" b="1">
                <a:latin typeface="+mj-lt"/>
              </a:defRPr>
            </a:lvl4pPr>
            <a:lvl5pPr marL="1828800" indent="0">
              <a:buNone/>
              <a:defRPr sz="1800" b="1">
                <a:latin typeface="+mj-lt"/>
              </a:defRPr>
            </a:lvl5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 hasCustomPrompt="1"/>
          </p:nvPr>
        </p:nvSpPr>
        <p:spPr>
          <a:xfrm>
            <a:off x="838199" y="5328806"/>
            <a:ext cx="10320131" cy="946566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请写一段话介绍一下这个时间轴。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215619" y="3221682"/>
            <a:ext cx="1708427" cy="17084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481142" y="1486304"/>
            <a:ext cx="1708427" cy="17084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7655244" y="3221682"/>
            <a:ext cx="1726590" cy="17084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942581" y="1486304"/>
            <a:ext cx="1708427" cy="17084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386442" y="1486304"/>
            <a:ext cx="1708427" cy="17084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56570" y="3221682"/>
            <a:ext cx="1708427" cy="17084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AutoShape 8" descr="âå½ç«å¹¿ä¸å¤§å­¦âçå¾çæç´¢ç»æ"/>
          <p:cNvSpPr>
            <a:spLocks noChangeAspect="1" noChangeArrowheads="1"/>
          </p:cNvSpPr>
          <p:nvPr/>
        </p:nvSpPr>
        <p:spPr bwMode="auto">
          <a:xfrm>
            <a:off x="5916663" y="2972451"/>
            <a:ext cx="1708427" cy="170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6"/>
          </p:nvPr>
        </p:nvSpPr>
        <p:spPr>
          <a:xfrm>
            <a:off x="756570" y="1486304"/>
            <a:ext cx="1702305" cy="17091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6" name="图片占位符 10"/>
          <p:cNvSpPr>
            <a:spLocks noGrp="1"/>
          </p:cNvSpPr>
          <p:nvPr>
            <p:ph type="pic" sz="quarter" idx="17"/>
          </p:nvPr>
        </p:nvSpPr>
        <p:spPr>
          <a:xfrm>
            <a:off x="2481142" y="3214170"/>
            <a:ext cx="1716314" cy="1708427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7" name="图片占位符 10"/>
          <p:cNvSpPr>
            <a:spLocks noGrp="1"/>
          </p:cNvSpPr>
          <p:nvPr>
            <p:ph type="pic" sz="quarter" idx="18"/>
          </p:nvPr>
        </p:nvSpPr>
        <p:spPr>
          <a:xfrm>
            <a:off x="4215619" y="1486304"/>
            <a:ext cx="1708931" cy="17091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8" name="图片占位符 10"/>
          <p:cNvSpPr>
            <a:spLocks noGrp="1"/>
          </p:cNvSpPr>
          <p:nvPr>
            <p:ph type="pic" sz="quarter" idx="19"/>
          </p:nvPr>
        </p:nvSpPr>
        <p:spPr>
          <a:xfrm>
            <a:off x="5942581" y="3191389"/>
            <a:ext cx="1708931" cy="17091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9" name="图片占位符 10"/>
          <p:cNvSpPr>
            <a:spLocks noGrp="1"/>
          </p:cNvSpPr>
          <p:nvPr>
            <p:ph type="pic" sz="quarter" idx="20"/>
          </p:nvPr>
        </p:nvSpPr>
        <p:spPr>
          <a:xfrm>
            <a:off x="7655244" y="1486304"/>
            <a:ext cx="1708931" cy="17091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0" name="图片占位符 10"/>
          <p:cNvSpPr>
            <a:spLocks noGrp="1"/>
          </p:cNvSpPr>
          <p:nvPr>
            <p:ph type="pic" sz="quarter" idx="21"/>
          </p:nvPr>
        </p:nvSpPr>
        <p:spPr>
          <a:xfrm>
            <a:off x="9386442" y="3214170"/>
            <a:ext cx="1708931" cy="17091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8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30" name="图片 29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  <p:sp>
        <p:nvSpPr>
          <p:cNvPr id="25" name="文本占位符 135"/>
          <p:cNvSpPr>
            <a:spLocks noGrp="1"/>
          </p:cNvSpPr>
          <p:nvPr>
            <p:ph type="body" sz="quarter" idx="23" hasCustomPrompt="1"/>
          </p:nvPr>
        </p:nvSpPr>
        <p:spPr>
          <a:xfrm>
            <a:off x="957210" y="4862060"/>
            <a:ext cx="2362662" cy="950590"/>
          </a:xfrm>
        </p:spPr>
        <p:txBody>
          <a:bodyPr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26" name="文本占位符 135"/>
          <p:cNvSpPr>
            <a:spLocks noGrp="1"/>
          </p:cNvSpPr>
          <p:nvPr>
            <p:ph type="body" sz="quarter" idx="24" hasCustomPrompt="1"/>
          </p:nvPr>
        </p:nvSpPr>
        <p:spPr>
          <a:xfrm>
            <a:off x="957210" y="4312068"/>
            <a:ext cx="2362662" cy="557714"/>
          </a:xfrm>
        </p:spPr>
        <p:txBody>
          <a:bodyPr anchor="t">
            <a:noAutofit/>
          </a:bodyPr>
          <a:lstStyle>
            <a:lvl1pPr marL="0" indent="0" algn="ct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31" name="图片占位符 11"/>
          <p:cNvSpPr>
            <a:spLocks noGrp="1"/>
          </p:cNvSpPr>
          <p:nvPr>
            <p:ph type="pic" sz="quarter" idx="28"/>
          </p:nvPr>
        </p:nvSpPr>
        <p:spPr>
          <a:xfrm>
            <a:off x="1490272" y="2863905"/>
            <a:ext cx="1296538" cy="129653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cxnSp>
        <p:nvCxnSpPr>
          <p:cNvPr id="29" name="直接箭头连接符 28"/>
          <p:cNvCxnSpPr/>
          <p:nvPr userDrawn="1"/>
        </p:nvCxnSpPr>
        <p:spPr>
          <a:xfrm>
            <a:off x="2135437" y="1716065"/>
            <a:ext cx="6209" cy="1134110"/>
          </a:xfrm>
          <a:prstGeom prst="straightConnector1">
            <a:avLst/>
          </a:prstGeom>
          <a:ln w="28575">
            <a:solidFill>
              <a:srgbClr val="3C3C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 userDrawn="1"/>
        </p:nvCxnSpPr>
        <p:spPr>
          <a:xfrm>
            <a:off x="9841647" y="1716065"/>
            <a:ext cx="6209" cy="1134110"/>
          </a:xfrm>
          <a:prstGeom prst="straightConnector1">
            <a:avLst/>
          </a:prstGeom>
          <a:ln w="28575">
            <a:solidFill>
              <a:srgbClr val="3C3C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 userDrawn="1"/>
        </p:nvCxnSpPr>
        <p:spPr>
          <a:xfrm>
            <a:off x="7259390" y="1716065"/>
            <a:ext cx="6209" cy="1134110"/>
          </a:xfrm>
          <a:prstGeom prst="straightConnector1">
            <a:avLst/>
          </a:prstGeom>
          <a:ln w="28575">
            <a:solidFill>
              <a:srgbClr val="3C3C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 userDrawn="1"/>
        </p:nvCxnSpPr>
        <p:spPr>
          <a:xfrm>
            <a:off x="4704404" y="1716065"/>
            <a:ext cx="6209" cy="1134110"/>
          </a:xfrm>
          <a:prstGeom prst="straightConnector1">
            <a:avLst/>
          </a:prstGeom>
          <a:ln w="28575">
            <a:solidFill>
              <a:srgbClr val="3C3C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燕尾形 64"/>
          <p:cNvSpPr/>
          <p:nvPr userDrawn="1"/>
        </p:nvSpPr>
        <p:spPr>
          <a:xfrm>
            <a:off x="910625" y="1716065"/>
            <a:ext cx="2455833" cy="271145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65"/>
          <p:cNvSpPr/>
          <p:nvPr userDrawn="1"/>
        </p:nvSpPr>
        <p:spPr>
          <a:xfrm>
            <a:off x="3479592" y="1716065"/>
            <a:ext cx="2455833" cy="271145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燕尾形 66"/>
          <p:cNvSpPr/>
          <p:nvPr userDrawn="1"/>
        </p:nvSpPr>
        <p:spPr>
          <a:xfrm>
            <a:off x="6034578" y="1716065"/>
            <a:ext cx="2455833" cy="271145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燕尾形 67"/>
          <p:cNvSpPr/>
          <p:nvPr userDrawn="1"/>
        </p:nvSpPr>
        <p:spPr>
          <a:xfrm>
            <a:off x="8616835" y="1716065"/>
            <a:ext cx="2455833" cy="271145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" name="图片占位符 11"/>
          <p:cNvSpPr>
            <a:spLocks noGrp="1"/>
          </p:cNvSpPr>
          <p:nvPr userDrawn="1">
            <p:ph type="pic" sz="quarter" idx="30"/>
          </p:nvPr>
        </p:nvSpPr>
        <p:spPr>
          <a:xfrm>
            <a:off x="9196482" y="2863905"/>
            <a:ext cx="1296538" cy="129653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65" name="图片占位符 11"/>
          <p:cNvSpPr>
            <a:spLocks noGrp="1"/>
          </p:cNvSpPr>
          <p:nvPr userDrawn="1">
            <p:ph type="pic" sz="quarter" idx="31"/>
          </p:nvPr>
        </p:nvSpPr>
        <p:spPr>
          <a:xfrm>
            <a:off x="6614225" y="2863905"/>
            <a:ext cx="1296538" cy="129653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66" name="图片占位符 11"/>
          <p:cNvSpPr>
            <a:spLocks noGrp="1"/>
          </p:cNvSpPr>
          <p:nvPr userDrawn="1">
            <p:ph type="pic" sz="quarter" idx="32"/>
          </p:nvPr>
        </p:nvSpPr>
        <p:spPr>
          <a:xfrm>
            <a:off x="4059239" y="2863905"/>
            <a:ext cx="1296538" cy="129653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zh-CN" altLang="en-US" dirty="0"/>
          </a:p>
        </p:txBody>
      </p:sp>
      <p:sp>
        <p:nvSpPr>
          <p:cNvPr id="67" name="文本占位符 135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3526177" y="4862060"/>
            <a:ext cx="2362662" cy="950590"/>
          </a:xfrm>
        </p:spPr>
        <p:txBody>
          <a:bodyPr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68" name="文本占位符 135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3526177" y="4312068"/>
            <a:ext cx="2362662" cy="557714"/>
          </a:xfrm>
        </p:spPr>
        <p:txBody>
          <a:bodyPr anchor="t">
            <a:noAutofit/>
          </a:bodyPr>
          <a:lstStyle>
            <a:lvl1pPr marL="0" indent="0" algn="ct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69" name="文本占位符 135"/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6081163" y="4862060"/>
            <a:ext cx="2362662" cy="950590"/>
          </a:xfrm>
        </p:spPr>
        <p:txBody>
          <a:bodyPr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70" name="文本占位符 135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6081163" y="4312068"/>
            <a:ext cx="2362662" cy="557714"/>
          </a:xfrm>
        </p:spPr>
        <p:txBody>
          <a:bodyPr anchor="t">
            <a:noAutofit/>
          </a:bodyPr>
          <a:lstStyle>
            <a:lvl1pPr marL="0" indent="0" algn="ct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  <p:sp>
        <p:nvSpPr>
          <p:cNvPr id="71" name="文本占位符 135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8663420" y="4862060"/>
            <a:ext cx="2362662" cy="950590"/>
          </a:xfrm>
        </p:spPr>
        <p:txBody>
          <a:bodyPr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单击此处输入正文</a:t>
            </a:r>
            <a:endParaRPr lang="zh-CN" altLang="en-US" dirty="0"/>
          </a:p>
        </p:txBody>
      </p:sp>
      <p:sp>
        <p:nvSpPr>
          <p:cNvPr id="72" name="文本占位符 135"/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8663420" y="4312068"/>
            <a:ext cx="2362662" cy="557714"/>
          </a:xfrm>
        </p:spPr>
        <p:txBody>
          <a:bodyPr anchor="t">
            <a:noAutofit/>
          </a:bodyPr>
          <a:lstStyle>
            <a:lvl1pPr marL="0" indent="0" algn="ctr">
              <a:lnSpc>
                <a:spcPct val="125000"/>
              </a:lnSpc>
              <a:buNone/>
              <a:defRPr sz="2000" baseline="0">
                <a:solidFill>
                  <a:srgbClr val="727272"/>
                </a:solidFill>
                <a:ea typeface="+mj-ea"/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单击此处输入标题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5" hasCustomPrompt="1"/>
          </p:nvPr>
        </p:nvSpPr>
        <p:spPr>
          <a:xfrm>
            <a:off x="4073471" y="4798857"/>
            <a:ext cx="3400756" cy="1314711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请输入自己曾获得的一些荣誉</a:t>
            </a:r>
            <a:endParaRPr lang="zh-CN" altLang="en-US" dirty="0"/>
          </a:p>
        </p:txBody>
      </p:sp>
      <p:sp>
        <p:nvSpPr>
          <p:cNvPr id="18" name="内容占位符 12"/>
          <p:cNvSpPr>
            <a:spLocks noGrp="1"/>
          </p:cNvSpPr>
          <p:nvPr>
            <p:ph sz="quarter" idx="17" hasCustomPrompt="1"/>
          </p:nvPr>
        </p:nvSpPr>
        <p:spPr>
          <a:xfrm>
            <a:off x="675864" y="4401132"/>
            <a:ext cx="2838444" cy="1704181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600" b="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请输入内容入自己曾获得的一些荣誉</a:t>
            </a:r>
            <a:endParaRPr lang="zh-CN" altLang="en-US" dirty="0"/>
          </a:p>
        </p:txBody>
      </p:sp>
      <p:cxnSp>
        <p:nvCxnSpPr>
          <p:cNvPr id="20" name="Straight Connector 52"/>
          <p:cNvCxnSpPr/>
          <p:nvPr userDrawn="1"/>
        </p:nvCxnSpPr>
        <p:spPr>
          <a:xfrm>
            <a:off x="3696613" y="1028700"/>
            <a:ext cx="0" cy="5194300"/>
          </a:xfrm>
          <a:prstGeom prst="line">
            <a:avLst/>
          </a:prstGeom>
          <a:ln>
            <a:solidFill>
              <a:srgbClr val="455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内容占位符 12"/>
          <p:cNvSpPr>
            <a:spLocks noGrp="1"/>
          </p:cNvSpPr>
          <p:nvPr>
            <p:ph sz="quarter" idx="18" hasCustomPrompt="1"/>
          </p:nvPr>
        </p:nvSpPr>
        <p:spPr>
          <a:xfrm>
            <a:off x="7851084" y="4803596"/>
            <a:ext cx="3400756" cy="1314711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请输入自己曾获得的一些荣誉</a:t>
            </a:r>
            <a:endParaRPr lang="zh-CN" altLang="en-US" dirty="0"/>
          </a:p>
        </p:txBody>
      </p:sp>
      <p:sp>
        <p:nvSpPr>
          <p:cNvPr id="41" name="内容占位符 12"/>
          <p:cNvSpPr>
            <a:spLocks noGrp="1"/>
          </p:cNvSpPr>
          <p:nvPr>
            <p:ph sz="quarter" idx="19" hasCustomPrompt="1"/>
          </p:nvPr>
        </p:nvSpPr>
        <p:spPr>
          <a:xfrm>
            <a:off x="4073471" y="2242337"/>
            <a:ext cx="3400756" cy="1314711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请输入自己曾获得的一些荣誉</a:t>
            </a:r>
            <a:endParaRPr lang="zh-CN" altLang="en-US" dirty="0"/>
          </a:p>
        </p:txBody>
      </p:sp>
      <p:sp>
        <p:nvSpPr>
          <p:cNvPr id="42" name="内容占位符 12"/>
          <p:cNvSpPr>
            <a:spLocks noGrp="1"/>
          </p:cNvSpPr>
          <p:nvPr>
            <p:ph sz="quarter" idx="20" hasCustomPrompt="1"/>
          </p:nvPr>
        </p:nvSpPr>
        <p:spPr>
          <a:xfrm>
            <a:off x="7851084" y="2247076"/>
            <a:ext cx="3400756" cy="1314711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just" defTabSz="914400" rtl="0" eaLnBrk="1" latinLnBrk="0" hangingPunct="1">
              <a:lnSpc>
                <a:spcPct val="135000"/>
              </a:lnSpc>
              <a:buNone/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457200" algn="just" defTabSz="914400" rtl="0" eaLnBrk="1" latinLnBrk="0" hangingPunct="1">
              <a:lnSpc>
                <a:spcPct val="135000"/>
              </a:lnSpc>
              <a:defRPr lang="zh-CN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457200" algn="just" defTabSz="914400" rtl="0" eaLnBrk="1" latinLnBrk="0" hangingPunct="1">
              <a:lnSpc>
                <a:spcPct val="135000"/>
              </a:lnSpc>
              <a:defRPr lang="zh-CN" alt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ct val="13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请输入自己曾获得的一些荣誉</a:t>
            </a:r>
            <a:endParaRPr lang="zh-CN" altLang="en-US" dirty="0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21"/>
          </p:nvPr>
        </p:nvSpPr>
        <p:spPr>
          <a:xfrm>
            <a:off x="675864" y="1338471"/>
            <a:ext cx="2838861" cy="292019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838200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22" name="图片 21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10302" r="12392" b="4787"/>
          <a:stretch>
            <a:fillRect/>
          </a:stretch>
        </p:blipFill>
        <p:spPr>
          <a:xfrm>
            <a:off x="10819662" y="86880"/>
            <a:ext cx="722981" cy="722981"/>
          </a:xfrm>
          <a:prstGeom prst="rect">
            <a:avLst/>
          </a:prstGeom>
        </p:spPr>
      </p:pic>
    </p:spTree>
  </p:cSld>
  <p:clrMapOvr>
    <a:masterClrMapping/>
  </p:clrMapOvr>
  <p:hf hd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一群人在树林旁的路上走&#10;&#10;描述已自动生成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" t="8055" b="5882"/>
          <a:stretch>
            <a:fillRect/>
          </a:stretch>
        </p:blipFill>
        <p:spPr>
          <a:xfrm>
            <a:off x="18220" y="-136526"/>
            <a:ext cx="12173779" cy="699452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>
            <a:off x="-4538" y="-142463"/>
            <a:ext cx="12210221" cy="6994524"/>
          </a:xfrm>
          <a:prstGeom prst="rect">
            <a:avLst/>
          </a:prstGeom>
          <a:gradFill>
            <a:gsLst>
              <a:gs pos="0">
                <a:srgbClr val="3C3C3C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62" r="4462"/>
          <a:stretch>
            <a:fillRect/>
          </a:stretch>
        </p:blipFill>
        <p:spPr>
          <a:xfrm>
            <a:off x="10946295" y="-841"/>
            <a:ext cx="851453" cy="85145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416863"/>
            <a:ext cx="5854148" cy="1286579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11811000" y="-139495"/>
            <a:ext cx="381002" cy="69974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8" name="矩形 17"/>
          <p:cNvSpPr/>
          <p:nvPr userDrawn="1"/>
        </p:nvSpPr>
        <p:spPr>
          <a:xfrm>
            <a:off x="304294" y="748865"/>
            <a:ext cx="7136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kern="100" dirty="0">
                <a:solidFill>
                  <a:schemeClr val="accent6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“</a:t>
            </a:r>
            <a:endParaRPr lang="zh-CN" altLang="en-US" sz="9600" b="1" dirty="0">
              <a:solidFill>
                <a:schemeClr val="accent6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  <p:hf hd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74"/>
          <p:cNvSpPr/>
          <p:nvPr userDrawn="1"/>
        </p:nvSpPr>
        <p:spPr>
          <a:xfrm>
            <a:off x="0" y="1803400"/>
            <a:ext cx="12192000" cy="38192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3313043" y="3955718"/>
            <a:ext cx="8497957" cy="15917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6421" y="130991"/>
            <a:ext cx="10515600" cy="6728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A51-F3B5-4D5B-B4E9-C0CFA9792DB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zh-CN" altLang="en-US" dirty="0"/>
              <a:t>博学  审问  慎思  明辨  笃行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38200" y="881119"/>
            <a:ext cx="10704443" cy="173724"/>
            <a:chOff x="838200" y="784318"/>
            <a:chExt cx="10704443" cy="173724"/>
          </a:xfrm>
        </p:grpSpPr>
        <p:cxnSp>
          <p:nvCxnSpPr>
            <p:cNvPr id="9" name="直接连接符 8"/>
            <p:cNvCxnSpPr/>
            <p:nvPr userDrawn="1"/>
          </p:nvCxnSpPr>
          <p:spPr>
            <a:xfrm>
              <a:off x="838200" y="787285"/>
              <a:ext cx="1070444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 userDrawn="1"/>
          </p:nvSpPr>
          <p:spPr>
            <a:xfrm>
              <a:off x="838200" y="784318"/>
              <a:ext cx="1176130" cy="1737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 userDrawn="1"/>
        </p:nvSpPr>
        <p:spPr>
          <a:xfrm>
            <a:off x="838200" y="6492875"/>
            <a:ext cx="1176130" cy="3710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5806" y="6495843"/>
            <a:ext cx="560918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62" r="4462"/>
          <a:stretch>
            <a:fillRect/>
          </a:stretch>
        </p:blipFill>
        <p:spPr>
          <a:xfrm>
            <a:off x="10946295" y="-841"/>
            <a:ext cx="851453" cy="85145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11811000" y="0"/>
            <a:ext cx="3810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3581400" y="568646"/>
            <a:ext cx="6096012" cy="6096012"/>
            <a:chOff x="4051854" y="380994"/>
            <a:chExt cx="6096012" cy="6096012"/>
          </a:xfrm>
        </p:grpSpPr>
        <p:pic>
          <p:nvPicPr>
            <p:cNvPr id="11" name="图片 10" descr="图片包含 监控, 黑色, 屏幕, 小&#10;&#10;描述已自动生成"/>
            <p:cNvPicPr>
              <a:picLocks noChangeAspect="1"/>
            </p:cNvPicPr>
            <p:nvPr userDrawn="1"/>
          </p:nvPicPr>
          <p:blipFill>
            <a:blip r:embed="rId4">
              <a:duotone>
                <a:prstClr val="black"/>
                <a:srgbClr val="236D56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1854" y="380994"/>
              <a:ext cx="6096012" cy="6096012"/>
            </a:xfrm>
            <a:prstGeom prst="rect">
              <a:avLst/>
            </a:prstGeom>
          </p:spPr>
        </p:pic>
        <p:pic>
          <p:nvPicPr>
            <p:cNvPr id="22" name="图片 21" descr="手机屏幕截图&#10;&#10;描述已自动生成"/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6495" y="881119"/>
              <a:ext cx="2499609" cy="5248702"/>
            </a:xfrm>
            <a:prstGeom prst="roundRect">
              <a:avLst>
                <a:gd name="adj" fmla="val 12995"/>
              </a:avLst>
            </a:prstGeom>
          </p:spPr>
        </p:pic>
      </p:grpSp>
    </p:spTree>
  </p:cSld>
  <p:clrMapOvr>
    <a:masterClrMapping/>
  </p:clrMapOvr>
  <p:hf hd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内容下多文_3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 idx="16385" hasCustomPrompt="1"/>
            <p:custDataLst>
              <p:tags r:id="rId2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6392" hasCustomPrompt="1"/>
            <p:custDataLst>
              <p:tags r:id="rId3"/>
            </p:custDataLst>
          </p:nvPr>
        </p:nvSpPr>
        <p:spPr>
          <a:xfrm>
            <a:off x="609600" y="1524000"/>
            <a:ext cx="10972800" cy="3098800"/>
          </a:xfrm>
          <a:custGeom>
            <a:avLst/>
            <a:gdLst>
              <a:gd name="connisteX0" fmla="*/ 0 w 10972800"/>
              <a:gd name="connsiteY0" fmla="*/ 203200 h 3098800"/>
              <a:gd name="connisteX1" fmla="*/ 203200 w 10972800"/>
              <a:gd name="connsiteY1" fmla="*/ 0 h 3098800"/>
              <a:gd name="connisteX2" fmla="*/ 10769600 w 10972800"/>
              <a:gd name="connsiteY2" fmla="*/ 0 h 3098800"/>
              <a:gd name="connisteX3" fmla="*/ 10972800 w 10972800"/>
              <a:gd name="connsiteY3" fmla="*/ 203200 h 3098800"/>
              <a:gd name="connisteX4" fmla="*/ 10972800 w 10972800"/>
              <a:gd name="connsiteY4" fmla="*/ 2895600 h 3098800"/>
              <a:gd name="connisteX5" fmla="*/ 10769600 w 10972800"/>
              <a:gd name="connsiteY5" fmla="*/ 3098800 h 3098800"/>
              <a:gd name="connisteX6" fmla="*/ 203200 w 10972800"/>
              <a:gd name="connsiteY6" fmla="*/ 3098800 h 3098800"/>
              <a:gd name="connisteX7" fmla="*/ 0 w 10972800"/>
              <a:gd name="connsiteY7" fmla="*/ 2895600 h 3098800"/>
              <a:gd name="connisteX8" fmla="*/ 0 w 10972800"/>
              <a:gd name="connsiteY8" fmla="*/ 203200 h 309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10972800" h="3098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895600"/>
                </a:lnTo>
                <a:cubicBezTo>
                  <a:pt x="10972800" y="3007824"/>
                  <a:pt x="10881824" y="3098800"/>
                  <a:pt x="10769600" y="3098800"/>
                </a:cubicBezTo>
                <a:lnTo>
                  <a:pt x="203200" y="3098800"/>
                </a:lnTo>
                <a:cubicBezTo>
                  <a:pt x="90976" y="3098800"/>
                  <a:pt x="0" y="3007824"/>
                  <a:pt x="0" y="2895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6386" hasCustomPrompt="1"/>
            <p:custDataLst>
              <p:tags r:id="rId4"/>
            </p:custDataLst>
          </p:nvPr>
        </p:nvSpPr>
        <p:spPr>
          <a:xfrm>
            <a:off x="609600" y="5080000"/>
            <a:ext cx="3251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6387" hasCustomPrompt="1"/>
            <p:custDataLst>
              <p:tags r:id="rId5"/>
            </p:custDataLst>
          </p:nvPr>
        </p:nvSpPr>
        <p:spPr>
          <a:xfrm>
            <a:off x="609600" y="5638800"/>
            <a:ext cx="3251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8" hasCustomPrompt="1"/>
            <p:custDataLst>
              <p:tags r:id="rId6"/>
            </p:custDataLst>
          </p:nvPr>
        </p:nvSpPr>
        <p:spPr>
          <a:xfrm>
            <a:off x="4470400" y="5080000"/>
            <a:ext cx="3251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9" hasCustomPrompt="1"/>
            <p:custDataLst>
              <p:tags r:id="rId7"/>
            </p:custDataLst>
          </p:nvPr>
        </p:nvSpPr>
        <p:spPr>
          <a:xfrm>
            <a:off x="4470400" y="5638800"/>
            <a:ext cx="3251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16390" hasCustomPrompt="1"/>
            <p:custDataLst>
              <p:tags r:id="rId8"/>
            </p:custDataLst>
          </p:nvPr>
        </p:nvSpPr>
        <p:spPr>
          <a:xfrm>
            <a:off x="8331200" y="5080000"/>
            <a:ext cx="3251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6391" hasCustomPrompt="1"/>
            <p:custDataLst>
              <p:tags r:id="rId9"/>
            </p:custDataLst>
          </p:nvPr>
        </p:nvSpPr>
        <p:spPr>
          <a:xfrm>
            <a:off x="8331200" y="5638800"/>
            <a:ext cx="3251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4" Type="http://schemas.openxmlformats.org/officeDocument/2006/relationships/theme" Target="../theme/theme1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8333D-836D-4CE3-A239-1303A708152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1.wmf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9.png"/><Relationship Id="rId8" Type="http://schemas.openxmlformats.org/officeDocument/2006/relationships/image" Target="../media/image48.jpeg"/><Relationship Id="rId7" Type="http://schemas.openxmlformats.org/officeDocument/2006/relationships/image" Target="../media/image47.png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1" Type="http://schemas.openxmlformats.org/officeDocument/2006/relationships/notesSlide" Target="../notesSlides/notesSlide11.xml"/><Relationship Id="rId10" Type="http://schemas.openxmlformats.org/officeDocument/2006/relationships/slideLayout" Target="../slideLayouts/slideLayout13.xml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38.png"/><Relationship Id="rId4" Type="http://schemas.openxmlformats.org/officeDocument/2006/relationships/image" Target="../media/image50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png"/><Relationship Id="rId1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jpeg"/><Relationship Id="rId8" Type="http://schemas.openxmlformats.org/officeDocument/2006/relationships/image" Target="../media/image31.png"/><Relationship Id="rId7" Type="http://schemas.openxmlformats.org/officeDocument/2006/relationships/image" Target="../media/image30.jpeg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13.xml"/><Relationship Id="rId12" Type="http://schemas.openxmlformats.org/officeDocument/2006/relationships/image" Target="../media/image35.jpeg"/><Relationship Id="rId11" Type="http://schemas.openxmlformats.org/officeDocument/2006/relationships/image" Target="../media/image34.jpeg"/><Relationship Id="rId10" Type="http://schemas.openxmlformats.org/officeDocument/2006/relationships/image" Target="../media/image33.jpeg"/><Relationship Id="rId1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lum bright="-12000" contrast="-30000"/>
          </a:blip>
          <a:stretch>
            <a:fillRect/>
          </a:stretch>
        </p:blipFill>
        <p:spPr>
          <a:xfrm>
            <a:off x="7620" y="-635"/>
            <a:ext cx="12183745" cy="685863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2860" y="5974715"/>
            <a:ext cx="54629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solidFill>
                  <a:schemeClr val="bg1"/>
                </a:solidFill>
              </a:rPr>
              <a:t>Reporter: </a:t>
            </a:r>
            <a:r>
              <a:rPr lang="en-US" altLang="zh-CN" sz="2400" dirty="0" err="1">
                <a:solidFill>
                  <a:schemeClr val="bg1"/>
                </a:solidFill>
              </a:rPr>
              <a:t>Zhongnan</a:t>
            </a:r>
            <a:r>
              <a:rPr lang="en-US" altLang="zh-CN" sz="2400" dirty="0">
                <a:solidFill>
                  <a:schemeClr val="bg1"/>
                </a:solidFill>
              </a:rPr>
              <a:t> Dong</a:t>
            </a:r>
            <a:endParaRPr lang="en-US" altLang="zh-CN" sz="2400" dirty="0">
              <a:solidFill>
                <a:schemeClr val="bg1"/>
              </a:solidFill>
            </a:endParaRPr>
          </a:p>
          <a:p>
            <a:pPr algn="l"/>
            <a:r>
              <a:rPr lang="en-US" altLang="zh-CN" sz="2400" dirty="0">
                <a:solidFill>
                  <a:schemeClr val="bg1"/>
                </a:solidFill>
              </a:rPr>
              <a:t>Supervisor: Bin Ma (SYSU) &amp; Yi Hu (NAOC)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642" b="-19024"/>
          <a:stretch>
            <a:fillRect/>
          </a:stretch>
        </p:blipFill>
        <p:spPr bwMode="auto">
          <a:xfrm>
            <a:off x="10962640" y="5918200"/>
            <a:ext cx="1214755" cy="92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1492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66" b="-7060"/>
          <a:stretch>
            <a:fillRect/>
          </a:stretch>
        </p:blipFill>
        <p:spPr bwMode="auto">
          <a:xfrm>
            <a:off x="10018395" y="5918200"/>
            <a:ext cx="86804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3744595" y="0"/>
            <a:ext cx="84474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</a:rPr>
              <a:t>The 7th China-Chile Bilateral Conference for Astronomy 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860" y="2583180"/>
            <a:ext cx="121691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Autonomous Operation and Embodied Intelligence of </a:t>
            </a:r>
            <a:endParaRPr lang="en-US" altLang="zh-CN" sz="4000" b="1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b="1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Sun Yat-sen University 80 cm Infrared Telescope</a:t>
            </a:r>
            <a:endParaRPr lang="en-US" altLang="zh-CN" sz="4000" b="1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5"/>
          <p:cNvSpPr txBox="1"/>
          <p:nvPr/>
        </p:nvSpPr>
        <p:spPr>
          <a:xfrm>
            <a:off x="838200" y="1061720"/>
            <a:ext cx="10714990" cy="5496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Towards Level 3+ Automation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What it is?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Local Closed-loop: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kern="100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Fully automated scheduling and observation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Unattended Operation: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kern="100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Single observatory running without on-site staff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Minimal Human Intervention: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kern="100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Requires submission of target list only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How it works?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Powered by Embodied Intelligence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Environmental Perception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→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Go/No-Go?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Hardware Status Feedback → Abort?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Data Quality Assessment → Reschedule?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  <a:sym typeface="+mn-ea"/>
              </a:rPr>
              <a:t>3. Embodied Intelligence &amp; Environment Sensing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sp>
        <p:nvSpPr>
          <p:cNvPr id="5" name="下箭头 4"/>
          <p:cNvSpPr/>
          <p:nvPr/>
        </p:nvSpPr>
        <p:spPr>
          <a:xfrm>
            <a:off x="9594215" y="2888615"/>
            <a:ext cx="327025" cy="638175"/>
          </a:xfrm>
          <a:prstGeom prst="downArrow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95615" y="2019935"/>
            <a:ext cx="3258185" cy="8166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t">
            <a:no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Manual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Judgment &amp; Intervention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96250" y="3578860"/>
            <a:ext cx="3257550" cy="8166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t">
            <a:no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Autonomous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Sensing &amp; Decision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1" imgW="114300" imgH="215900" progId="Equation.KSEE3">
                  <p:embed/>
                </p:oleObj>
              </mc:Choice>
              <mc:Fallback>
                <p:oleObj name="" r:id="rId1" imgW="114300" imgH="2159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5"/>
          <p:cNvSpPr txBox="1"/>
          <p:nvPr/>
        </p:nvSpPr>
        <p:spPr>
          <a:xfrm>
            <a:off x="838200" y="1061720"/>
            <a:ext cx="10714990" cy="36042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Environmental Perception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</a:rPr>
              <a:t>3. Embodied Intelligence &amp; Environment Sensing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7997170" y="12505690"/>
            <a:ext cx="12136755" cy="58839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124170" y="12632690"/>
            <a:ext cx="12136755" cy="58839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251170" y="12759690"/>
            <a:ext cx="12136755" cy="58839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378170" y="12886690"/>
            <a:ext cx="12136755" cy="58839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-29210" y="12505690"/>
            <a:ext cx="30163135" cy="14623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97790" y="12632690"/>
            <a:ext cx="30163135" cy="14623415"/>
          </a:xfrm>
          <a:prstGeom prst="rect">
            <a:avLst/>
          </a:prstGeom>
        </p:spPr>
      </p:pic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140" y="32793940"/>
            <a:ext cx="12752070" cy="711644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435" y="11530965"/>
            <a:ext cx="4257040" cy="7570470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4"/>
          <a:srcRect l="5355" r="10560" b="1149"/>
          <a:stretch>
            <a:fillRect/>
          </a:stretch>
        </p:blipFill>
        <p:spPr>
          <a:xfrm>
            <a:off x="853440" y="4660265"/>
            <a:ext cx="2747645" cy="1614170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5"/>
          <a:srcRect l="3108" t="1704" r="8789" b="-1988"/>
          <a:stretch>
            <a:fillRect/>
          </a:stretch>
        </p:blipFill>
        <p:spPr>
          <a:xfrm>
            <a:off x="838200" y="3181985"/>
            <a:ext cx="2813685" cy="1483995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6"/>
          <a:srcRect l="7021" t="1433" r="10678" b="-182"/>
          <a:stretch>
            <a:fillRect/>
          </a:stretch>
        </p:blipFill>
        <p:spPr>
          <a:xfrm>
            <a:off x="3791585" y="4675505"/>
            <a:ext cx="2747010" cy="163512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0775" y="3185160"/>
            <a:ext cx="2907665" cy="147510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350" y="1566545"/>
            <a:ext cx="4942840" cy="466788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240530" y="4773295"/>
            <a:ext cx="610870" cy="2476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000500" y="4985385"/>
            <a:ext cx="2245360" cy="64135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humidity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45540" y="3317875"/>
            <a:ext cx="2384425" cy="2686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028700" y="3575685"/>
            <a:ext cx="1478915" cy="3562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 wind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10350" y="1566545"/>
            <a:ext cx="3401060" cy="461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Atmospheric Extinction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436745" y="1100455"/>
            <a:ext cx="7163435" cy="3562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Judgment </a:t>
            </a: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Pre-defined Constraint/Priority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rcRect t="11273" b="4373"/>
          <a:stretch>
            <a:fillRect/>
          </a:stretch>
        </p:blipFill>
        <p:spPr>
          <a:xfrm>
            <a:off x="895985" y="1565910"/>
            <a:ext cx="5672455" cy="1532255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035685" y="4141470"/>
            <a:ext cx="1711325" cy="461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speed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903980" y="4141470"/>
            <a:ext cx="2049145" cy="461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direction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33780" y="5763260"/>
            <a:ext cx="2626360" cy="461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00805" y="5758180"/>
            <a:ext cx="2525395" cy="461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humidity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82075" y="5758180"/>
            <a:ext cx="2571115" cy="461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Yang et al., in prep.</a:t>
            </a:r>
            <a:endParaRPr lang="en-US" altLang="zh-CN" sz="2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5"/>
          <p:cNvSpPr txBox="1"/>
          <p:nvPr/>
        </p:nvSpPr>
        <p:spPr>
          <a:xfrm>
            <a:off x="843280" y="1129665"/>
            <a:ext cx="10711815" cy="51352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Hardware Status Feedback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Telescope Status Monitoring: Server, Pointing, Derotation, Focus, Lid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Dome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Camera Status Monitoring: Exposure, Readout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Data Quality Assessment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Image Storage and Retrieval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Image Quality Monitoring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0" indent="-45720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marR="0" lvl="1" indent="-45720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</a:rPr>
              <a:t>3. Embodied Intelligence &amp; Environment Sensing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7997170" y="12505690"/>
            <a:ext cx="12136755" cy="58839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124170" y="12632690"/>
            <a:ext cx="12136755" cy="58839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251170" y="12759690"/>
            <a:ext cx="12136755" cy="58839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378170" y="12886690"/>
            <a:ext cx="12136755" cy="58839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-29210" y="12505690"/>
            <a:ext cx="30163135" cy="14623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97790" y="12632690"/>
            <a:ext cx="30163135" cy="14623415"/>
          </a:xfrm>
          <a:prstGeom prst="rect">
            <a:avLst/>
          </a:prstGeom>
        </p:spPr>
      </p:pic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140" y="32793940"/>
            <a:ext cx="12752070" cy="711644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435" y="11530965"/>
            <a:ext cx="4257040" cy="7570470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25135" y="19987895"/>
            <a:ext cx="11871325" cy="6123305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5135" y="35572065"/>
            <a:ext cx="11680825" cy="34721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6655" y="2696210"/>
            <a:ext cx="6805295" cy="379984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0055860" y="5337175"/>
            <a:ext cx="1499235" cy="9277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294505" y="2461260"/>
            <a:ext cx="4348480" cy="3562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Check: Data Quality Validation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14970" y="5539740"/>
            <a:ext cx="2245360" cy="64135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Quality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70730" y="1158240"/>
            <a:ext cx="4441190" cy="3562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Check: Hardware Self-diagnosis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44595" y="0"/>
            <a:ext cx="84474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tx1"/>
                </a:solidFill>
              </a:rPr>
              <a:t>The 7th China-Chile Bilateral Conference for Astronomy </a:t>
            </a:r>
            <a:endParaRPr lang="en-US" altLang="zh-CN" sz="2400" dirty="0">
              <a:solidFill>
                <a:schemeClr val="tx1"/>
              </a:solidFill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305435" y="730250"/>
            <a:ext cx="8467090" cy="551624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90000"/>
              </a:lnSpc>
              <a:buNone/>
            </a:pPr>
            <a:r>
              <a:rPr lang="en-US" altLang="zh-CN" sz="2400" b="1" kern="1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SYSU 80cm Infrared Telescope @ Lenghu</a:t>
            </a: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J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band (</a:t>
            </a:r>
            <a:r>
              <a:rPr lang="en-US" altLang="zh-CN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FoV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: 10’x8’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):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16.9 (18.7) Vega mag @ 20s (680s)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K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band (FoV: 3</a:t>
            </a:r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×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5’x4’): 15.1 (16.8) Vega mag @ 20s(1440s)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 total of 1,373 hours of observations has been obtained</a:t>
            </a:r>
            <a:endParaRPr lang="en-US" altLang="zh-CN" sz="2400" b="1" kern="1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0" lvl="2" indent="0" fontAlgn="auto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altLang="zh-CN" sz="2400" b="1" kern="1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Autonomous Operation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Based on the TAOS framework</a:t>
            </a:r>
            <a:endParaRPr lang="en-US" altLang="zh-CN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0" marR="0" lvl="4" indent="45720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kern="100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Scheduling, Drivers, and System Integration</a:t>
            </a:r>
            <a:endParaRPr lang="en-US" altLang="zh-CN" sz="2400" b="1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From L2 (preset observations) to L3+ (local closed-loop)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endParaRPr lang="en-US" altLang="zh-CN" sz="2400" b="1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Embodied Intelligence</a:t>
            </a:r>
            <a:endParaRPr lang="en-US" altLang="zh-CN" sz="2400" b="1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45720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kern="1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kern="1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Environmental Perception</a:t>
            </a:r>
            <a:endParaRPr lang="en-US" altLang="zh-CN" sz="2400" kern="1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45720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kern="1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kern="1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Hardware Status Feedback</a:t>
            </a:r>
            <a:endParaRPr lang="en-US" altLang="zh-CN" sz="2400" kern="1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45720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kern="1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kern="1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Data Quality Assessment</a:t>
            </a:r>
            <a:endParaRPr lang="en-US" altLang="zh-CN" sz="2400" kern="1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-45720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lang="en-US" altLang="zh-CN" sz="2400" kern="1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53340" y="0"/>
            <a:ext cx="10515600" cy="783590"/>
          </a:xfrm>
        </p:spPr>
        <p:txBody>
          <a:bodyPr/>
          <a:lstStyle/>
          <a:p>
            <a:r>
              <a:rPr lang="en-US" altLang="zh-CN" sz="32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Summary</a:t>
            </a:r>
            <a:endParaRPr lang="en-US" altLang="zh-CN" sz="32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07915" y="5545455"/>
            <a:ext cx="3864610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n>
                  <a:noFill/>
                </a:ln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Thank you!</a:t>
            </a:r>
            <a:endParaRPr lang="en-US" altLang="zh-CN" sz="4800" b="1" dirty="0">
              <a:ln>
                <a:noFill/>
              </a:ln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33485" y="659765"/>
            <a:ext cx="3213100" cy="57156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0" y="0"/>
            <a:ext cx="12192635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占位符 5"/>
          <p:cNvSpPr txBox="1"/>
          <p:nvPr/>
        </p:nvSpPr>
        <p:spPr>
          <a:xfrm>
            <a:off x="381635" y="973455"/>
            <a:ext cx="11811000" cy="26523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514350">
              <a:buAutoNum type="arabicPeriod"/>
            </a:pPr>
            <a:r>
              <a:rPr lang="en-US" altLang="zh-CN" sz="3600" b="1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libri" panose="020F0502020204030204" charset="0"/>
                <a:cs typeface="Calibri" panose="020F0502020204030204" charset="0"/>
              </a:rPr>
              <a:t>Introduction</a:t>
            </a:r>
            <a:endParaRPr lang="en-US" altLang="zh-CN" sz="3600" b="1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marL="742950" indent="-514350">
              <a:buFont typeface="Arial" panose="020B0604020202020204" pitchFamily="34" charset="0"/>
              <a:buAutoNum type="arabicPeriod"/>
            </a:pPr>
            <a:r>
              <a:rPr lang="en-US" altLang="zh-CN" sz="3600" b="1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libri" panose="020F0502020204030204" charset="0"/>
                <a:cs typeface="Calibri" panose="020F0502020204030204" charset="0"/>
                <a:sym typeface="+mn-ea"/>
              </a:rPr>
              <a:t>Autonomous Operation of SYSU 80cm Infrared Telescope</a:t>
            </a:r>
            <a:endParaRPr lang="en-US" altLang="zh-CN" sz="3600" b="1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alibri" panose="020F0502020204030204" charset="0"/>
              <a:cs typeface="Calibri" panose="020F0502020204030204" charset="0"/>
              <a:sym typeface="+mn-ea"/>
            </a:endParaRPr>
          </a:p>
          <a:p>
            <a:pPr marL="742950" indent="-514350">
              <a:buFont typeface="Arial" panose="020B0604020202020204" pitchFamily="34" charset="0"/>
              <a:buAutoNum type="arabicPeriod"/>
            </a:pPr>
            <a:r>
              <a:rPr lang="en-US" altLang="zh-CN" sz="3600" b="1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libri" panose="020F0502020204030204" charset="0"/>
                <a:cs typeface="Calibri" panose="020F0502020204030204" charset="0"/>
              </a:rPr>
              <a:t>Embodied Intelligence &amp; Environment Sensing </a:t>
            </a:r>
            <a:endParaRPr lang="en-US" altLang="zh-CN" sz="3600" b="1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marL="742950" indent="-514350">
              <a:buAutoNum type="arabicPeriod"/>
            </a:pPr>
            <a:r>
              <a:rPr lang="en-US" altLang="zh-CN" sz="3600" b="1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libri" panose="020F0502020204030204" charset="0"/>
                <a:cs typeface="Calibri" panose="020F0502020204030204" charset="0"/>
              </a:rPr>
              <a:t>Summary</a:t>
            </a:r>
            <a:endParaRPr lang="en-US" altLang="zh-CN" sz="3600" b="1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marL="742950" indent="-514350">
              <a:buAutoNum type="arabicPeriod"/>
            </a:pPr>
            <a:endParaRPr lang="en-US" altLang="zh-CN" sz="3600" b="1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2" name="Picture 2" descr="logo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49" b="-4583"/>
          <a:stretch>
            <a:fillRect/>
          </a:stretch>
        </p:blipFill>
        <p:spPr bwMode="auto">
          <a:xfrm>
            <a:off x="11003915" y="5907945"/>
            <a:ext cx="1188402" cy="81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0935" y="5908040"/>
            <a:ext cx="813435" cy="8134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86500" y="894715"/>
            <a:ext cx="2301875" cy="242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838200" y="1148715"/>
            <a:ext cx="8087360" cy="51955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Overview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Alt-azimuth, Two Nasmyth foci, f/8 </a:t>
            </a:r>
            <a:endParaRPr lang="en-US" altLang="zh-CN" sz="2400" i="1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J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band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(InGaAs,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10’x8’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):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(Vega System)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457200" marR="0" lvl="4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16.9 mag @ 20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s, 18.7 mag @ 680s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K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band (HgCdTe, 3</a:t>
            </a:r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×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5’x4’): 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15.1 mag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@ 20s,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16.8 mag @ 1440s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Time-domain observations in 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J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and 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K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bands at depths comparable to the Two Micron All-Sky Survey (2MASS)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Why Autonomous Operation?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lvl="2" indent="0" defTabSz="914400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Minute-scale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Targets of Opportunity (</a:t>
            </a:r>
            <a:r>
              <a:rPr lang="en-US" altLang="zh-CN" sz="24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ToO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 Response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Reduce cost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Harsh environment (Preparing for Dome A)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/>
            </a:pPr>
            <a:endParaRPr lang="en-US" altLang="zh-CN" sz="2400" b="1" dirty="0">
              <a:sym typeface="+mn-ea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</a:rPr>
              <a:t>1. Introduction | SYSU 80cm Infrared Telescope 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5" r="10273"/>
          <a:stretch>
            <a:fillRect/>
          </a:stretch>
        </p:blipFill>
        <p:spPr>
          <a:xfrm>
            <a:off x="8651240" y="988060"/>
            <a:ext cx="2887980" cy="4601845"/>
          </a:xfrm>
          <a:prstGeom prst="rect">
            <a:avLst/>
          </a:prstGeom>
        </p:spPr>
      </p:pic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5877560" y="5666105"/>
            <a:ext cx="5661660" cy="9404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2400" b="1" dirty="0">
                <a:solidFill>
                  <a:srgbClr val="629DD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Commissioned: 2024.10   </a:t>
            </a:r>
            <a:endParaRPr lang="en-US" altLang="zh-CN" sz="2400" b="1" dirty="0">
              <a:solidFill>
                <a:srgbClr val="629DD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algn="r"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2400" b="1" dirty="0">
                <a:solidFill>
                  <a:srgbClr val="629DD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Site: Lenghu, the Qinghai-Tibet Plateau</a:t>
            </a:r>
            <a:endParaRPr lang="en-US" altLang="zh-CN" sz="2400" b="1" dirty="0">
              <a:solidFill>
                <a:srgbClr val="629DD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algn="r"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2400" b="1" dirty="0">
                <a:solidFill>
                  <a:srgbClr val="629DD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en-US" altLang="zh-CN" sz="2400" b="1" dirty="0">
              <a:solidFill>
                <a:srgbClr val="629DD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2400" b="1" dirty="0">
                <a:solidFill>
                  <a:srgbClr val="629DD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629DD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 defTabSz="914400">
              <a:lnSpc>
                <a:spcPct val="90000"/>
              </a:lnSpc>
              <a:spcBef>
                <a:spcPts val="1000"/>
              </a:spcBef>
              <a:defRPr/>
            </a:pPr>
            <a:endParaRPr lang="en-US" altLang="zh-CN" sz="2400" b="1" dirty="0">
              <a:solidFill>
                <a:srgbClr val="629DD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spcBef>
                <a:spcPts val="1000"/>
              </a:spcBef>
              <a:defRPr/>
            </a:pPr>
            <a:endParaRPr lang="en-US" altLang="zh-CN" sz="2400" b="1" dirty="0">
              <a:solidFill>
                <a:srgbClr val="629DD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占位符 5"/>
          <p:cNvSpPr txBox="1"/>
          <p:nvPr/>
        </p:nvSpPr>
        <p:spPr>
          <a:xfrm>
            <a:off x="838200" y="6045835"/>
            <a:ext cx="10714990" cy="388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Majority Telescopes Today: Level 2  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Our Goal:  Level 3+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838200" y="130810"/>
            <a:ext cx="10795635" cy="6731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  <a:sym typeface="+mn-ea"/>
              </a:rPr>
              <a:t>1. Introduction | Our Goal in Autonomous Operation</a:t>
            </a:r>
            <a:endParaRPr lang="en-US" altLang="zh-CN" dirty="0">
              <a:latin typeface="Calibri" panose="020F0502020204030204" charset="0"/>
              <a:cs typeface="Calibri" panose="020F0502020204030204" charset="0"/>
              <a:sym typeface="+mn-ea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7997170" y="12505690"/>
            <a:ext cx="12136755" cy="58839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124170" y="12632690"/>
            <a:ext cx="12136755" cy="58839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251170" y="12759690"/>
            <a:ext cx="12136755" cy="58839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378170" y="12886690"/>
            <a:ext cx="12136755" cy="58839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-29210" y="12505690"/>
            <a:ext cx="30163135" cy="14623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97790" y="12632690"/>
            <a:ext cx="30163135" cy="14623415"/>
          </a:xfrm>
          <a:prstGeom prst="rect">
            <a:avLst/>
          </a:prstGeom>
        </p:spPr>
      </p:pic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pic>
        <p:nvPicPr>
          <p:cNvPr id="13" name="图片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115695"/>
            <a:ext cx="8700135" cy="4843780"/>
          </a:xfrm>
          <a:prstGeom prst="rect">
            <a:avLst/>
          </a:prstGeom>
          <a:noFill/>
        </p:spPr>
      </p:pic>
      <p:sp>
        <p:nvSpPr>
          <p:cNvPr id="5" name="文本框 4"/>
          <p:cNvSpPr txBox="1"/>
          <p:nvPr/>
        </p:nvSpPr>
        <p:spPr>
          <a:xfrm>
            <a:off x="9538335" y="5530850"/>
            <a:ext cx="2237105" cy="4286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 et al. 2026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54880" y="2124710"/>
            <a:ext cx="4834890" cy="17081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endParaRPr lang="zh-CN" alt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511665" y="1086485"/>
            <a:ext cx="2041525" cy="7556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 algn="ctr" fontAlgn="auto">
              <a:lnSpc>
                <a:spcPct val="90000"/>
              </a:lnSpc>
            </a:pPr>
            <a:r>
              <a:rPr lang="en-US" altLang="zh-CN" sz="2400" b="1" dirty="0">
                <a:solidFill>
                  <a:srgbClr val="4A66A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Embodied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indent="-457200" algn="ctr" fontAlgn="auto">
              <a:lnSpc>
                <a:spcPct val="9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Intelligence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35820" y="2000885"/>
            <a:ext cx="1610360" cy="460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400" b="1">
                <a:solidFill>
                  <a:srgbClr val="4A66AC"/>
                </a:solidFill>
              </a:rPr>
              <a:t>Perception </a:t>
            </a:r>
            <a:endParaRPr lang="en-US" altLang="zh-CN" sz="2400" b="1">
              <a:solidFill>
                <a:srgbClr val="4A66AC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735820" y="3566795"/>
            <a:ext cx="1610360" cy="460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Execution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735820" y="2783840"/>
            <a:ext cx="1610360" cy="460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t">
            <a:spAutoFit/>
          </a:bodyPr>
          <a:p>
            <a:pPr indent="0" algn="ctr"/>
            <a:r>
              <a:rPr lang="en-US" altLang="zh-CN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Decision</a:t>
            </a:r>
            <a:endParaRPr lang="en-US" altLang="zh-CN" sz="24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22" name="直接箭头连接符 21"/>
          <p:cNvCxnSpPr>
            <a:stCxn id="16" idx="2"/>
            <a:endCxn id="21" idx="0"/>
          </p:cNvCxnSpPr>
          <p:nvPr/>
        </p:nvCxnSpPr>
        <p:spPr>
          <a:xfrm>
            <a:off x="10541000" y="2461260"/>
            <a:ext cx="0" cy="3225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0541000" y="3244215"/>
            <a:ext cx="0" cy="3225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7" name="肘形连接符 26"/>
          <p:cNvCxnSpPr>
            <a:stCxn id="20" idx="3"/>
            <a:endCxn id="16" idx="3"/>
          </p:cNvCxnSpPr>
          <p:nvPr/>
        </p:nvCxnSpPr>
        <p:spPr>
          <a:xfrm flipV="1">
            <a:off x="11346180" y="2231390"/>
            <a:ext cx="3175" cy="1565910"/>
          </a:xfrm>
          <a:prstGeom prst="bentConnector3">
            <a:avLst>
              <a:gd name="adj1" fmla="val 750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5"/>
          <p:cNvSpPr txBox="1"/>
          <p:nvPr/>
        </p:nvSpPr>
        <p:spPr>
          <a:xfrm>
            <a:off x="838200" y="1061720"/>
            <a:ext cx="10714990" cy="36042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TAOS (Telescope Array Operating System)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Unified Command Interface: Standardized commands for all telescopes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Extensibility: Easy integration of new devices via modular drivers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</a:rPr>
              <a:t>2. Autonomous Operation | Framework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7997170" y="12505690"/>
            <a:ext cx="12136755" cy="58839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124170" y="12632690"/>
            <a:ext cx="12136755" cy="58839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251170" y="12759690"/>
            <a:ext cx="12136755" cy="58839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18378170" y="12886690"/>
            <a:ext cx="12136755" cy="58839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-29210" y="12505690"/>
            <a:ext cx="30163135" cy="14623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rcRect l="3254" t="23412" r="6184" b="9999"/>
          <a:stretch>
            <a:fillRect/>
          </a:stretch>
        </p:blipFill>
        <p:spPr>
          <a:xfrm>
            <a:off x="97790" y="12632690"/>
            <a:ext cx="30163135" cy="146234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rcRect t="4958" b="2222"/>
          <a:stretch>
            <a:fillRect/>
          </a:stretch>
        </p:blipFill>
        <p:spPr>
          <a:xfrm>
            <a:off x="2416175" y="2368550"/>
            <a:ext cx="8937625" cy="4022725"/>
          </a:xfrm>
          <a:prstGeom prst="rect">
            <a:avLst/>
          </a:prstGeom>
        </p:spPr>
      </p:pic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838200" y="556768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Drivers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8200" y="397510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Commands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8200" y="2660015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Integration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2295525" y="2917825"/>
            <a:ext cx="1916430" cy="133985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40" y="5233670"/>
            <a:ext cx="1262380" cy="84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  <a:sym typeface="+mn-ea"/>
              </a:rPr>
              <a:t>2. Autonomous Operation | </a:t>
            </a:r>
            <a:r>
              <a:rPr lang="en-US" altLang="zh-CN" dirty="0">
                <a:latin typeface="Calibri" panose="020F0502020204030204" charset="0"/>
                <a:cs typeface="Calibri" panose="020F0502020204030204" charset="0"/>
              </a:rPr>
              <a:t>Scheduling System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sp>
        <p:nvSpPr>
          <p:cNvPr id="13" name="灯片编号占位符 2"/>
          <p:cNvSpPr>
            <a:spLocks noGrp="1"/>
          </p:cNvSpPr>
          <p:nvPr/>
        </p:nvSpPr>
        <p:spPr>
          <a:xfrm>
            <a:off x="1272806" y="6622843"/>
            <a:ext cx="56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6</a:t>
            </a:r>
            <a:endParaRPr lang="en-US" altLang="zh-CN" dirty="0"/>
          </a:p>
        </p:txBody>
      </p:sp>
      <p:sp>
        <p:nvSpPr>
          <p:cNvPr id="14" name="矩形 13"/>
          <p:cNvSpPr/>
          <p:nvPr/>
        </p:nvSpPr>
        <p:spPr>
          <a:xfrm>
            <a:off x="840105" y="6487795"/>
            <a:ext cx="1182370" cy="36957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灯片编号占位符 2"/>
          <p:cNvSpPr>
            <a:spLocks noGrp="1"/>
          </p:cNvSpPr>
          <p:nvPr/>
        </p:nvSpPr>
        <p:spPr>
          <a:xfrm>
            <a:off x="1146441" y="6495843"/>
            <a:ext cx="56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5" y="5223510"/>
            <a:ext cx="882650" cy="78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755" y="5233670"/>
            <a:ext cx="772795" cy="75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430" y="5304790"/>
            <a:ext cx="977900" cy="65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ome | Instituto de Astrofísica de Canarias • IA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715" y="5253355"/>
            <a:ext cx="767080" cy="76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505" y="5133975"/>
            <a:ext cx="742950" cy="99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230" y="5153660"/>
            <a:ext cx="897255" cy="897255"/>
          </a:xfrm>
          <a:prstGeom prst="rect">
            <a:avLst/>
          </a:prstGeom>
        </p:spPr>
      </p:pic>
      <p:sp>
        <p:nvSpPr>
          <p:cNvPr id="2" name="AutoShape 20"/>
          <p:cNvSpPr>
            <a:spLocks noChangeAspect="1" noChangeArrowheads="1"/>
          </p:cNvSpPr>
          <p:nvPr/>
        </p:nvSpPr>
        <p:spPr bwMode="auto">
          <a:xfrm>
            <a:off x="11251565" y="4940935"/>
            <a:ext cx="205740" cy="20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260" y="5217160"/>
            <a:ext cx="835660" cy="83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560" y="5248910"/>
            <a:ext cx="774700" cy="77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4565" y="5212080"/>
            <a:ext cx="798830" cy="79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5310" y="5198110"/>
            <a:ext cx="853440" cy="85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占位符 5"/>
          <p:cNvSpPr txBox="1"/>
          <p:nvPr/>
        </p:nvSpPr>
        <p:spPr>
          <a:xfrm>
            <a:off x="838200" y="1056640"/>
            <a:ext cx="10714990" cy="4809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Science targets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ToO follow-up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Strategy: Rapid response and high-cadence follow-up (if visible)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Space-Ground Synergy: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Collaboration with EP and SVOM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91440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Real-time Alert: Time, RA/Dec, Positional Error, SNR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914400" marR="0" lvl="2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Real-time Status Feedback: Weather, Telescope Operational Status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Other Transients &amp; Variables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Strategy: Input catalog provided by PI (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Target-specific exposure strategies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914400" marR="0" lvl="1" indent="-45720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005" y="5170170"/>
            <a:ext cx="699770" cy="93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schedule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0105" y="1646555"/>
            <a:ext cx="7613015" cy="4759325"/>
          </a:xfrm>
          <a:prstGeom prst="rect">
            <a:avLst/>
          </a:prstGeom>
        </p:spPr>
      </p:pic>
      <p:sp>
        <p:nvSpPr>
          <p:cNvPr id="8" name="文本占位符 5"/>
          <p:cNvSpPr txBox="1"/>
          <p:nvPr/>
        </p:nvSpPr>
        <p:spPr>
          <a:xfrm>
            <a:off x="7658735" y="1202055"/>
            <a:ext cx="3894455" cy="4809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Optimization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Minimum Overall Airmass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·  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Minimum Slew Distance </a:t>
            </a:r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Not a priority (Ultra-fast slew: &lt; 15s to point 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anywhere).</a:t>
            </a:r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Constraints 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Zenith blind spot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Target Altitude &gt; 30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°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Evolution of Scheduler: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Phase 1: Pre-calculated full-night scheduling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Phase 2: Fully dynamic ToO scheduling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  <a:sym typeface="+mn-ea"/>
              </a:rPr>
              <a:t>2. Autonomous Operation | </a:t>
            </a:r>
            <a:r>
              <a:rPr lang="en-US" altLang="zh-CN" dirty="0">
                <a:latin typeface="Calibri" panose="020F0502020204030204" charset="0"/>
                <a:cs typeface="Calibri" panose="020F0502020204030204" charset="0"/>
              </a:rPr>
              <a:t>Scheduling System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sp>
        <p:nvSpPr>
          <p:cNvPr id="13" name="灯片编号占位符 2"/>
          <p:cNvSpPr>
            <a:spLocks noGrp="1"/>
          </p:cNvSpPr>
          <p:nvPr/>
        </p:nvSpPr>
        <p:spPr>
          <a:xfrm>
            <a:off x="1272806" y="6622843"/>
            <a:ext cx="56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6</a:t>
            </a:r>
            <a:endParaRPr lang="en-US" altLang="zh-CN" dirty="0"/>
          </a:p>
        </p:txBody>
      </p:sp>
      <p:sp>
        <p:nvSpPr>
          <p:cNvPr id="14" name="矩形 13"/>
          <p:cNvSpPr/>
          <p:nvPr/>
        </p:nvSpPr>
        <p:spPr>
          <a:xfrm>
            <a:off x="840105" y="6487795"/>
            <a:ext cx="1182370" cy="36957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灯片编号占位符 2"/>
          <p:cNvSpPr>
            <a:spLocks noGrp="1"/>
          </p:cNvSpPr>
          <p:nvPr/>
        </p:nvSpPr>
        <p:spPr>
          <a:xfrm>
            <a:off x="1146441" y="6495843"/>
            <a:ext cx="56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文本占位符 5"/>
          <p:cNvSpPr txBox="1"/>
          <p:nvPr/>
        </p:nvSpPr>
        <p:spPr>
          <a:xfrm>
            <a:off x="838200" y="1217295"/>
            <a:ext cx="6125845" cy="4809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Scheduling Result: One-night Demo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  <a:sym typeface="+mn-ea"/>
              </a:rPr>
              <a:t>2. Autonomous Operation | </a:t>
            </a:r>
            <a:r>
              <a:rPr lang="en-US" altLang="zh-CN" dirty="0">
                <a:latin typeface="Calibri" panose="020F0502020204030204" charset="0"/>
                <a:cs typeface="Calibri" panose="020F0502020204030204" charset="0"/>
              </a:rPr>
              <a:t>Commissioning Status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pic>
        <p:nvPicPr>
          <p:cNvPr id="2" name="图片 1" descr="observation_analysis"/>
          <p:cNvPicPr>
            <a:picLocks noChangeAspect="1"/>
          </p:cNvPicPr>
          <p:nvPr/>
        </p:nvPicPr>
        <p:blipFill>
          <a:blip r:embed="rId1"/>
          <a:srcRect l="59761" t="11404" r="4420" b="31201"/>
          <a:stretch>
            <a:fillRect/>
          </a:stretch>
        </p:blipFill>
        <p:spPr>
          <a:xfrm>
            <a:off x="6544310" y="1028065"/>
            <a:ext cx="4965700" cy="4855845"/>
          </a:xfrm>
          <a:prstGeom prst="rect">
            <a:avLst/>
          </a:prstGeom>
        </p:spPr>
      </p:pic>
      <p:sp>
        <p:nvSpPr>
          <p:cNvPr id="7" name="文本占位符 5"/>
          <p:cNvSpPr txBox="1"/>
          <p:nvPr/>
        </p:nvSpPr>
        <p:spPr>
          <a:xfrm>
            <a:off x="6096000" y="4019550"/>
            <a:ext cx="1610360" cy="36639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 fontAlgn="auto">
              <a:lnSpc>
                <a:spcPct val="9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占位符 5"/>
          <p:cNvSpPr txBox="1"/>
          <p:nvPr/>
        </p:nvSpPr>
        <p:spPr>
          <a:xfrm>
            <a:off x="8387080" y="4263390"/>
            <a:ext cx="1468755" cy="366395"/>
          </a:xfrm>
          <a:prstGeom prst="rect">
            <a:avLst/>
          </a:prstGeom>
          <a:noFill/>
          <a:ln>
            <a:solidFill>
              <a:srgbClr val="0677C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 fontAlgn="auto">
              <a:lnSpc>
                <a:spcPct val="9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Transients</a:t>
            </a: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占位符 5"/>
          <p:cNvSpPr txBox="1"/>
          <p:nvPr/>
        </p:nvSpPr>
        <p:spPr>
          <a:xfrm>
            <a:off x="7408545" y="1169035"/>
            <a:ext cx="4297680" cy="807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 fontAlgn="auto">
              <a:lnSpc>
                <a:spcPct val="9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2024.10 - present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 fontAlgn="auto">
              <a:lnSpc>
                <a:spcPct val="9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1,373 hours observations</a:t>
            </a: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02337" y="5692113"/>
            <a:ext cx="2627291" cy="70675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publication in journal</a:t>
            </a:r>
            <a:br>
              <a:rPr lang="en-US" altLang="zh-C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GCN circulars</a:t>
            </a:r>
            <a:endParaRPr lang="zh-CN" altLang="en-US" sz="2000" b="1" i="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9" name="文本占位符 5"/>
          <p:cNvSpPr txBox="1"/>
          <p:nvPr/>
        </p:nvSpPr>
        <p:spPr>
          <a:xfrm>
            <a:off x="7888605" y="2193290"/>
            <a:ext cx="904240" cy="366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 fontAlgn="auto">
              <a:lnSpc>
                <a:spcPct val="90000"/>
              </a:lnSpc>
            </a:pP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占位符 5"/>
          <p:cNvSpPr txBox="1"/>
          <p:nvPr/>
        </p:nvSpPr>
        <p:spPr>
          <a:xfrm>
            <a:off x="8832215" y="3062605"/>
            <a:ext cx="904240" cy="366395"/>
          </a:xfrm>
          <a:prstGeom prst="rect">
            <a:avLst/>
          </a:prstGeom>
          <a:noFill/>
          <a:ln>
            <a:solidFill>
              <a:srgbClr val="0677C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 fontAlgn="auto">
              <a:lnSpc>
                <a:spcPct val="9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Tests</a:t>
            </a: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占位符 5"/>
          <p:cNvSpPr txBox="1"/>
          <p:nvPr/>
        </p:nvSpPr>
        <p:spPr>
          <a:xfrm>
            <a:off x="6878955" y="4072890"/>
            <a:ext cx="1043305" cy="366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 fontAlgn="auto">
              <a:lnSpc>
                <a:spcPct val="90000"/>
              </a:lnSpc>
            </a:pP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占位符 5"/>
          <p:cNvSpPr txBox="1"/>
          <p:nvPr/>
        </p:nvSpPr>
        <p:spPr>
          <a:xfrm>
            <a:off x="838200" y="1061720"/>
            <a:ext cx="7327265" cy="5368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Current Status: Level 2 Automation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Scheduling: </a:t>
            </a:r>
            <a:endParaRPr lang="en-US" altLang="zh-CN" sz="2400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Pre-calculated </a:t>
            </a:r>
            <a:r>
              <a:rPr lang="en-US" altLang="zh-CN" sz="24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(Done) / Real-time (Ongoing)</a:t>
            </a:r>
            <a:endParaRPr lang="en-US" altLang="zh-CN" sz="2400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Drivers: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Telescope (Done) / Camera (Ongoing)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Integration: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Preset (Done) / Real-time (Ongoing)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indent="-457200" algn="l" fontAlgn="auto">
              <a:lnSpc>
                <a:spcPct val="9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Current Science Targets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Transients: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e.g., GRB afterglows, SNe, TDEs, Comets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·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Virables: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57200" marR="0" lvl="1" indent="0" algn="l" defTabSz="914400" rtl="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e.g., QSOs, AGNs, Brown dwarfs, RRLs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文本占位符 5"/>
          <p:cNvSpPr txBox="1"/>
          <p:nvPr/>
        </p:nvSpPr>
        <p:spPr>
          <a:xfrm>
            <a:off x="10949940" y="4439285"/>
            <a:ext cx="813435" cy="366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 fontAlgn="auto">
              <a:lnSpc>
                <a:spcPct val="90000"/>
              </a:lnSpc>
            </a:pP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占位符 5"/>
          <p:cNvSpPr txBox="1"/>
          <p:nvPr/>
        </p:nvSpPr>
        <p:spPr>
          <a:xfrm>
            <a:off x="9988550" y="4944110"/>
            <a:ext cx="1208405" cy="366395"/>
          </a:xfrm>
          <a:prstGeom prst="rect">
            <a:avLst/>
          </a:prstGeom>
          <a:noFill/>
          <a:ln>
            <a:solidFill>
              <a:srgbClr val="0677C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lIns="91440" tIns="45720" rIns="91440" bIns="45720" rtlCol="0">
            <a:noAutofit/>
          </a:bodyPr>
          <a:lstStyle>
            <a:lvl1pPr marL="0" indent="457200" algn="just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457200" algn="just" defTabSz="914400" rtl="0" eaLnBrk="1" latinLnBrk="0" hangingPunct="1">
              <a:lnSpc>
                <a:spcPct val="135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 fontAlgn="auto">
              <a:lnSpc>
                <a:spcPct val="9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Virables</a:t>
            </a: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dirty="0">
                <a:latin typeface="Calibri" panose="020F0502020204030204" charset="0"/>
                <a:cs typeface="Calibri" panose="020F0502020204030204" charset="0"/>
                <a:sym typeface="+mn-ea"/>
              </a:rPr>
              <a:t>2. Autonomous Operation | </a:t>
            </a:r>
            <a:r>
              <a:rPr lang="en-US" altLang="zh-CN" i="1" dirty="0">
                <a:latin typeface="Calibri" panose="020F0502020204030204" charset="0"/>
                <a:cs typeface="Calibri" panose="020F0502020204030204" charset="0"/>
              </a:rPr>
              <a:t>J</a:t>
            </a:r>
            <a:r>
              <a:rPr lang="en-US" altLang="zh-CN" dirty="0">
                <a:latin typeface="Calibri" panose="020F0502020204030204" charset="0"/>
                <a:cs typeface="Calibri" panose="020F0502020204030204" charset="0"/>
              </a:rPr>
              <a:t> band Scientific Cases</a:t>
            </a:r>
            <a:endParaRPr lang="en-US" altLang="zh-CN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3DD-2C1C-4CC5-AE51-993C9915C8C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529330" y="6496050"/>
            <a:ext cx="5341620" cy="365125"/>
          </a:xfrm>
        </p:spPr>
        <p:txBody>
          <a:bodyPr/>
          <a:lstStyle/>
          <a:p>
            <a:r>
              <a:rPr lang="en-US" altLang="zh-CN" dirty="0"/>
              <a:t>The 7th China-Chile Bilateral Conference for Astronomy (</a:t>
            </a:r>
            <a:r>
              <a:rPr lang="en-US" altLang="zh-CN" dirty="0">
                <a:sym typeface="+mn-ea"/>
              </a:rPr>
              <a:t>2026.1.5.)</a:t>
            </a:r>
            <a:endParaRPr lang="en-US" altLang="zh-CN" dirty="0"/>
          </a:p>
        </p:txBody>
      </p:sp>
      <p:pic>
        <p:nvPicPr>
          <p:cNvPr id="113" name="图片 1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25135" y="35572065"/>
            <a:ext cx="11680825" cy="3472180"/>
          </a:xfrm>
          <a:prstGeom prst="rect">
            <a:avLst/>
          </a:prstGeom>
        </p:spPr>
      </p:pic>
      <p:sp>
        <p:nvSpPr>
          <p:cNvPr id="5" name="文本占位符 5"/>
          <p:cNvSpPr txBox="1"/>
          <p:nvPr/>
        </p:nvSpPr>
        <p:spPr>
          <a:xfrm>
            <a:off x="1332230" y="1169035"/>
            <a:ext cx="3628390" cy="3835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GRB250404A afterglow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645" y="1593215"/>
            <a:ext cx="3936365" cy="43116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28445" y="4923155"/>
            <a:ext cx="3456940" cy="5378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endParaRPr lang="zh-CN" alt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48280" y="5986145"/>
            <a:ext cx="2237105" cy="4286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r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Yin et al. 2025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rcRect l="2033" t="1529" r="1273" b="1499"/>
          <a:stretch>
            <a:fillRect/>
          </a:stretch>
        </p:blipFill>
        <p:spPr>
          <a:xfrm>
            <a:off x="5971540" y="1464310"/>
            <a:ext cx="5496560" cy="414909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661275" y="1991995"/>
            <a:ext cx="1023620" cy="866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endParaRPr lang="zh-CN" alt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4" name="文本占位符 5"/>
          <p:cNvSpPr txBox="1"/>
          <p:nvPr/>
        </p:nvSpPr>
        <p:spPr>
          <a:xfrm>
            <a:off x="7160895" y="1169035"/>
            <a:ext cx="3628390" cy="3835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GRB251013C afterglow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占位符 5"/>
          <p:cNvSpPr txBox="1"/>
          <p:nvPr/>
        </p:nvSpPr>
        <p:spPr>
          <a:xfrm>
            <a:off x="6788150" y="6043930"/>
            <a:ext cx="4565650" cy="3708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>
              <a:buNone/>
            </a:pP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By: Duole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Cao, Chun Chen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7662ccf39831a5bbcceae087f2d4b2c49990708"/>
  <p:tag name="KSO_WM_NEWLAYOUT_ID" val="132"/>
</p:tagLst>
</file>

<file path=ppt/tags/tag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9.xml><?xml version="1.0" encoding="utf-8"?>
<p:tagLst xmlns:p="http://schemas.openxmlformats.org/presentationml/2006/main">
  <p:tag name="ISLIDE.GUIDESSETTING" val="{&quot;Id&quot;:null,&quot;Name&quot;:&quot;正常&quot;,&quot;HeaderHeight&quot;:12.244897959183676,&quot;FooterHeight&quot;:5.4,&quot;SideMargin&quot;:5.3000000000000007,&quot;TopMargin&quot;:0.60000000000000009,&quot;BottomMargin&quot;:0.0,&quot;IntervalMargin&quot;:2.6,&quot;SettingType&quot;:&quot;System&quot;}"/>
</p:tagLst>
</file>

<file path=ppt/theme/theme1.xml><?xml version="1.0" encoding="utf-8"?>
<a:theme xmlns:a="http://schemas.openxmlformats.org/drawingml/2006/main" name="Office 主题​​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自定义 2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5065</Words>
  <Application>WPS 演示</Application>
  <PresentationFormat>宽屏</PresentationFormat>
  <Paragraphs>263</Paragraphs>
  <Slides>13</Slides>
  <Notes>13</Notes>
  <HiddenSlides>0</HiddenSlides>
  <MMClips>0</MMClips>
  <ScaleCrop>false</ScaleCrop>
  <HeadingPairs>
    <vt:vector size="8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7" baseType="lpstr">
      <vt:lpstr>Arial</vt:lpstr>
      <vt:lpstr>宋体</vt:lpstr>
      <vt:lpstr>Wingdings</vt:lpstr>
      <vt:lpstr>Bahnschrift SemiCondensed</vt:lpstr>
      <vt:lpstr>文悦古体仿宋 (非商业使用)</vt:lpstr>
      <vt:lpstr>仿宋</vt:lpstr>
      <vt:lpstr>思源黑体 CN Normal</vt:lpstr>
      <vt:lpstr>FontAwesome</vt:lpstr>
      <vt:lpstr>Segoe UI</vt:lpstr>
      <vt:lpstr>微软雅黑</vt:lpstr>
      <vt:lpstr>叶立群几何极简体</vt:lpstr>
      <vt:lpstr>Yu Gothic UI Semilight</vt:lpstr>
      <vt:lpstr>Calibri</vt:lpstr>
      <vt:lpstr>Calibri Light</vt:lpstr>
      <vt:lpstr>等线</vt:lpstr>
      <vt:lpstr>Times New Roman</vt:lpstr>
      <vt:lpstr>Impact</vt:lpstr>
      <vt:lpstr>PingFangSC-Regular</vt:lpstr>
      <vt:lpstr>Segoe Print</vt:lpstr>
      <vt:lpstr>Calibri</vt:lpstr>
      <vt:lpstr>黑体</vt:lpstr>
      <vt:lpstr>Arial Unicode MS</vt:lpstr>
      <vt:lpstr>Office 主题​​</vt:lpstr>
      <vt:lpstr>Equation.KSEE3</vt:lpstr>
      <vt:lpstr>PowerPoint 演示文稿</vt:lpstr>
      <vt:lpstr>PowerPoint 演示文稿</vt:lpstr>
      <vt:lpstr>1. Introduction | SYSU 80cm Infrared Telescope </vt:lpstr>
      <vt:lpstr>1. Introduction | Our Goal in Autonomous Operation</vt:lpstr>
      <vt:lpstr>2. Autonomous Operation | Framework</vt:lpstr>
      <vt:lpstr>2. Autonomous Operation | Scheduling System</vt:lpstr>
      <vt:lpstr>2. Autonomous Operation | Scheduling System</vt:lpstr>
      <vt:lpstr>2. Autonomous Operation | Commissioning Status</vt:lpstr>
      <vt:lpstr>2. Autonomous Operation | J band Scientific Cases</vt:lpstr>
      <vt:lpstr>3. Embodied Intelligence &amp; Environment Sensing</vt:lpstr>
      <vt:lpstr>3. Embodied Intelligence &amp; Environment Sensing</vt:lpstr>
      <vt:lpstr>3. Embodied Intelligence &amp; Environment Sensing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乐怡 张</dc:creator>
  <cp:lastModifiedBy>insistent</cp:lastModifiedBy>
  <cp:revision>394</cp:revision>
  <dcterms:created xsi:type="dcterms:W3CDTF">2020-04-19T13:49:00Z</dcterms:created>
  <dcterms:modified xsi:type="dcterms:W3CDTF">2026-01-05T00:00:56Z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F580D63DE95740B5B8A25052F51202A7_13</vt:lpwstr>
  </property>
  <property fmtid="{D5CDD505-2E9C-101B-9397-08002B2CF9AE}" pid="3" name="KSOProductBuildVer">
    <vt:lpwstr>2052-12.1.0.24034</vt:lpwstr>
  </property>
</Properties>
</file>