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slideLayouts/slideLayout2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1.xml" ContentType="application/vnd.openxmlformats-officedocument.presentationml.tags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data7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8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9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4"/>
    <p:sldMasterId id="2147483674" r:id="rId5"/>
    <p:sldMasterId id="2147483701" r:id="rId6"/>
    <p:sldMasterId id="2147483714" r:id="rId7"/>
  </p:sldMasterIdLst>
  <p:notesMasterIdLst>
    <p:notesMasterId r:id="rId27"/>
  </p:notesMasterIdLst>
  <p:handoutMasterIdLst>
    <p:handoutMasterId r:id="rId28"/>
  </p:handoutMasterIdLst>
  <p:sldIdLst>
    <p:sldId id="257" r:id="rId8"/>
    <p:sldId id="481" r:id="rId9"/>
    <p:sldId id="485" r:id="rId10"/>
    <p:sldId id="448" r:id="rId11"/>
    <p:sldId id="487" r:id="rId12"/>
    <p:sldId id="450" r:id="rId13"/>
    <p:sldId id="478" r:id="rId14"/>
    <p:sldId id="489" r:id="rId15"/>
    <p:sldId id="483" r:id="rId16"/>
    <p:sldId id="452" r:id="rId17"/>
    <p:sldId id="488" r:id="rId18"/>
    <p:sldId id="461" r:id="rId19"/>
    <p:sldId id="378" r:id="rId20"/>
    <p:sldId id="469" r:id="rId21"/>
    <p:sldId id="482" r:id="rId22"/>
    <p:sldId id="479" r:id="rId23"/>
    <p:sldId id="484" r:id="rId24"/>
    <p:sldId id="470" r:id="rId25"/>
    <p:sldId id="456" r:id="rId26"/>
  </p:sldIdLst>
  <p:sldSz cx="12192000" cy="6858000"/>
  <p:notesSz cx="6799263" cy="9929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1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63AE4"/>
    <a:srgbClr val="FF9595"/>
    <a:srgbClr val="FFE1F3"/>
    <a:srgbClr val="00FF00"/>
    <a:srgbClr val="33CC33"/>
    <a:srgbClr val="FF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22" autoAdjust="0"/>
    <p:restoredTop sz="94660"/>
  </p:normalViewPr>
  <p:slideViewPr>
    <p:cSldViewPr>
      <p:cViewPr varScale="1">
        <p:scale>
          <a:sx n="74" d="100"/>
          <a:sy n="74" d="100"/>
        </p:scale>
        <p:origin x="750" y="54"/>
      </p:cViewPr>
      <p:guideLst>
        <p:guide orient="horz" pos="2112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" Type="http://schemas.openxmlformats.org/officeDocument/2006/relationships/customXml" Target="../customXml/item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Relationship Id="rId8" Type="http://schemas.openxmlformats.org/officeDocument/2006/relationships/slide" Target="slides/slid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eyedabdolreza Sadjadi" userId="75f738d1-7e29-4b7e-b624-1cb390a69280" providerId="ADAL" clId="{4CD493A5-C4DC-4A4D-A94D-E956FE737E8C}"/>
    <pc:docChg chg="undo custSel addSld delSld modSld sldOrd addMainMaster modMainMaster">
      <pc:chgData name="Seyedabdolreza Sadjadi" userId="75f738d1-7e29-4b7e-b624-1cb390a69280" providerId="ADAL" clId="{4CD493A5-C4DC-4A4D-A94D-E956FE737E8C}" dt="2025-09-16T06:11:08.739" v="7920" actId="20577"/>
      <pc:docMkLst>
        <pc:docMk/>
      </pc:docMkLst>
      <pc:sldChg chg="addSp delSp modSp mod">
        <pc:chgData name="Seyedabdolreza Sadjadi" userId="75f738d1-7e29-4b7e-b624-1cb390a69280" providerId="ADAL" clId="{4CD493A5-C4DC-4A4D-A94D-E956FE737E8C}" dt="2025-09-16T01:50:00.374" v="7185" actId="113"/>
        <pc:sldMkLst>
          <pc:docMk/>
          <pc:sldMk cId="0" sldId="257"/>
        </pc:sldMkLst>
      </pc:sldChg>
      <pc:sldChg chg="del">
        <pc:chgData name="Seyedabdolreza Sadjadi" userId="75f738d1-7e29-4b7e-b624-1cb390a69280" providerId="ADAL" clId="{4CD493A5-C4DC-4A4D-A94D-E956FE737E8C}" dt="2025-09-12T10:16:30.635" v="2612" actId="47"/>
        <pc:sldMkLst>
          <pc:docMk/>
          <pc:sldMk cId="1736478976" sldId="362"/>
        </pc:sldMkLst>
      </pc:sldChg>
      <pc:sldChg chg="del">
        <pc:chgData name="Seyedabdolreza Sadjadi" userId="75f738d1-7e29-4b7e-b624-1cb390a69280" providerId="ADAL" clId="{4CD493A5-C4DC-4A4D-A94D-E956FE737E8C}" dt="2025-09-12T10:16:31.568" v="2613" actId="47"/>
        <pc:sldMkLst>
          <pc:docMk/>
          <pc:sldMk cId="3266264643" sldId="363"/>
        </pc:sldMkLst>
      </pc:sldChg>
      <pc:sldChg chg="del">
        <pc:chgData name="Seyedabdolreza Sadjadi" userId="75f738d1-7e29-4b7e-b624-1cb390a69280" providerId="ADAL" clId="{4CD493A5-C4DC-4A4D-A94D-E956FE737E8C}" dt="2025-09-12T10:16:33.672" v="2616" actId="47"/>
        <pc:sldMkLst>
          <pc:docMk/>
          <pc:sldMk cId="1960249533" sldId="365"/>
        </pc:sldMkLst>
      </pc:sldChg>
      <pc:sldChg chg="delSp modSp del mod">
        <pc:chgData name="Seyedabdolreza Sadjadi" userId="75f738d1-7e29-4b7e-b624-1cb390a69280" providerId="ADAL" clId="{4CD493A5-C4DC-4A4D-A94D-E956FE737E8C}" dt="2025-09-12T03:42:43.815" v="1475" actId="2696"/>
        <pc:sldMkLst>
          <pc:docMk/>
          <pc:sldMk cId="355029238" sldId="368"/>
        </pc:sldMkLst>
      </pc:sldChg>
      <pc:sldChg chg="addSp delSp modSp mod">
        <pc:chgData name="Seyedabdolreza Sadjadi" userId="75f738d1-7e29-4b7e-b624-1cb390a69280" providerId="ADAL" clId="{4CD493A5-C4DC-4A4D-A94D-E956FE737E8C}" dt="2025-09-16T01:52:38.859" v="7235" actId="1037"/>
        <pc:sldMkLst>
          <pc:docMk/>
          <pc:sldMk cId="3496341047" sldId="374"/>
        </pc:sldMkLst>
      </pc:sldChg>
      <pc:sldChg chg="addSp modSp mod ord">
        <pc:chgData name="Seyedabdolreza Sadjadi" userId="75f738d1-7e29-4b7e-b624-1cb390a69280" providerId="ADAL" clId="{4CD493A5-C4DC-4A4D-A94D-E956FE737E8C}" dt="2025-09-16T01:57:06.208" v="7304"/>
        <pc:sldMkLst>
          <pc:docMk/>
          <pc:sldMk cId="435599877" sldId="375"/>
        </pc:sldMkLst>
      </pc:sldChg>
      <pc:sldChg chg="modSp del ord">
        <pc:chgData name="Seyedabdolreza Sadjadi" userId="75f738d1-7e29-4b7e-b624-1cb390a69280" providerId="ADAL" clId="{4CD493A5-C4DC-4A4D-A94D-E956FE737E8C}" dt="2025-09-12T10:16:37.331" v="2620" actId="47"/>
        <pc:sldMkLst>
          <pc:docMk/>
          <pc:sldMk cId="2739011788" sldId="376"/>
        </pc:sldMkLst>
      </pc:sldChg>
      <pc:sldChg chg="addSp modSp mod">
        <pc:chgData name="Seyedabdolreza Sadjadi" userId="75f738d1-7e29-4b7e-b624-1cb390a69280" providerId="ADAL" clId="{4CD493A5-C4DC-4A4D-A94D-E956FE737E8C}" dt="2025-09-16T01:57:44.538" v="7313"/>
        <pc:sldMkLst>
          <pc:docMk/>
          <pc:sldMk cId="2899492882" sldId="378"/>
        </pc:sldMkLst>
      </pc:sldChg>
      <pc:sldChg chg="addSp delSp modSp mod">
        <pc:chgData name="Seyedabdolreza Sadjadi" userId="75f738d1-7e29-4b7e-b624-1cb390a69280" providerId="ADAL" clId="{4CD493A5-C4DC-4A4D-A94D-E956FE737E8C}" dt="2025-09-16T02:13:33.107" v="7407" actId="113"/>
        <pc:sldMkLst>
          <pc:docMk/>
          <pc:sldMk cId="2885226048" sldId="429"/>
        </pc:sldMkLst>
      </pc:sldChg>
      <pc:sldChg chg="del">
        <pc:chgData name="Seyedabdolreza Sadjadi" userId="75f738d1-7e29-4b7e-b624-1cb390a69280" providerId="ADAL" clId="{4CD493A5-C4DC-4A4D-A94D-E956FE737E8C}" dt="2025-09-12T10:16:38.248" v="2621" actId="47"/>
        <pc:sldMkLst>
          <pc:docMk/>
          <pc:sldMk cId="3969571049" sldId="431"/>
        </pc:sldMkLst>
      </pc:sldChg>
      <pc:sldChg chg="del">
        <pc:chgData name="Seyedabdolreza Sadjadi" userId="75f738d1-7e29-4b7e-b624-1cb390a69280" providerId="ADAL" clId="{4CD493A5-C4DC-4A4D-A94D-E956FE737E8C}" dt="2025-09-12T10:16:36.508" v="2619" actId="47"/>
        <pc:sldMkLst>
          <pc:docMk/>
          <pc:sldMk cId="663221222" sldId="439"/>
        </pc:sldMkLst>
      </pc:sldChg>
      <pc:sldChg chg="del">
        <pc:chgData name="Seyedabdolreza Sadjadi" userId="75f738d1-7e29-4b7e-b624-1cb390a69280" providerId="ADAL" clId="{4CD493A5-C4DC-4A4D-A94D-E956FE737E8C}" dt="2025-09-12T10:16:11.537" v="2611" actId="2696"/>
        <pc:sldMkLst>
          <pc:docMk/>
          <pc:sldMk cId="1412770546" sldId="446"/>
        </pc:sldMkLst>
      </pc:sldChg>
      <pc:sldChg chg="del">
        <pc:chgData name="Seyedabdolreza Sadjadi" userId="75f738d1-7e29-4b7e-b624-1cb390a69280" providerId="ADAL" clId="{4CD493A5-C4DC-4A4D-A94D-E956FE737E8C}" dt="2025-09-12T10:16:32.223" v="2614" actId="47"/>
        <pc:sldMkLst>
          <pc:docMk/>
          <pc:sldMk cId="3677204064" sldId="447"/>
        </pc:sldMkLst>
      </pc:sldChg>
      <pc:sldChg chg="addSp delSp modSp mod">
        <pc:chgData name="Seyedabdolreza Sadjadi" userId="75f738d1-7e29-4b7e-b624-1cb390a69280" providerId="ADAL" clId="{4CD493A5-C4DC-4A4D-A94D-E956FE737E8C}" dt="2025-09-16T01:57:01.214" v="7303"/>
        <pc:sldMkLst>
          <pc:docMk/>
          <pc:sldMk cId="432588298" sldId="448"/>
        </pc:sldMkLst>
      </pc:sldChg>
      <pc:sldChg chg="del">
        <pc:chgData name="Seyedabdolreza Sadjadi" userId="75f738d1-7e29-4b7e-b624-1cb390a69280" providerId="ADAL" clId="{4CD493A5-C4DC-4A4D-A94D-E956FE737E8C}" dt="2025-09-12T10:16:33.086" v="2615" actId="47"/>
        <pc:sldMkLst>
          <pc:docMk/>
          <pc:sldMk cId="1343812810" sldId="449"/>
        </pc:sldMkLst>
      </pc:sldChg>
      <pc:sldChg chg="addSp delSp modSp mod">
        <pc:chgData name="Seyedabdolreza Sadjadi" userId="75f738d1-7e29-4b7e-b624-1cb390a69280" providerId="ADAL" clId="{4CD493A5-C4DC-4A4D-A94D-E956FE737E8C}" dt="2025-09-16T02:13:13.860" v="7406" actId="113"/>
        <pc:sldMkLst>
          <pc:docMk/>
          <pc:sldMk cId="1911473864" sldId="450"/>
        </pc:sldMkLst>
      </pc:sldChg>
      <pc:sldChg chg="del">
        <pc:chgData name="Seyedabdolreza Sadjadi" userId="75f738d1-7e29-4b7e-b624-1cb390a69280" providerId="ADAL" clId="{4CD493A5-C4DC-4A4D-A94D-E956FE737E8C}" dt="2025-09-12T10:16:35.761" v="2618" actId="47"/>
        <pc:sldMkLst>
          <pc:docMk/>
          <pc:sldMk cId="3261051160" sldId="451"/>
        </pc:sldMkLst>
      </pc:sldChg>
      <pc:sldChg chg="addSp modSp mod">
        <pc:chgData name="Seyedabdolreza Sadjadi" userId="75f738d1-7e29-4b7e-b624-1cb390a69280" providerId="ADAL" clId="{4CD493A5-C4DC-4A4D-A94D-E956FE737E8C}" dt="2025-09-16T06:03:00.313" v="7885" actId="20577"/>
        <pc:sldMkLst>
          <pc:docMk/>
          <pc:sldMk cId="2822937172" sldId="452"/>
        </pc:sldMkLst>
      </pc:sldChg>
      <pc:sldChg chg="addSp modSp mod ord">
        <pc:chgData name="Seyedabdolreza Sadjadi" userId="75f738d1-7e29-4b7e-b624-1cb390a69280" providerId="ADAL" clId="{4CD493A5-C4DC-4A4D-A94D-E956FE737E8C}" dt="2025-09-16T04:06:35.273" v="7873" actId="20577"/>
        <pc:sldMkLst>
          <pc:docMk/>
          <pc:sldMk cId="3148536571" sldId="453"/>
        </pc:sldMkLst>
      </pc:sldChg>
      <pc:sldChg chg="addSp delSp modSp mod">
        <pc:chgData name="Seyedabdolreza Sadjadi" userId="75f738d1-7e29-4b7e-b624-1cb390a69280" providerId="ADAL" clId="{4CD493A5-C4DC-4A4D-A94D-E956FE737E8C}" dt="2025-09-16T02:18:30.814" v="7431" actId="113"/>
        <pc:sldMkLst>
          <pc:docMk/>
          <pc:sldMk cId="211298510" sldId="454"/>
        </pc:sldMkLst>
      </pc:sldChg>
      <pc:sldChg chg="addSp modSp mod">
        <pc:chgData name="Seyedabdolreza Sadjadi" userId="75f738d1-7e29-4b7e-b624-1cb390a69280" providerId="ADAL" clId="{4CD493A5-C4DC-4A4D-A94D-E956FE737E8C}" dt="2025-09-16T06:05:35.116" v="7893" actId="20577"/>
        <pc:sldMkLst>
          <pc:docMk/>
          <pc:sldMk cId="3746710385" sldId="455"/>
        </pc:sldMkLst>
      </pc:sldChg>
      <pc:sldChg chg="addSp modSp mod">
        <pc:chgData name="Seyedabdolreza Sadjadi" userId="75f738d1-7e29-4b7e-b624-1cb390a69280" providerId="ADAL" clId="{4CD493A5-C4DC-4A4D-A94D-E956FE737E8C}" dt="2025-09-16T06:11:08.739" v="7920" actId="20577"/>
        <pc:sldMkLst>
          <pc:docMk/>
          <pc:sldMk cId="3393149043" sldId="456"/>
        </pc:sldMkLst>
      </pc:sldChg>
      <pc:sldChg chg="del">
        <pc:chgData name="Seyedabdolreza Sadjadi" userId="75f738d1-7e29-4b7e-b624-1cb390a69280" providerId="ADAL" clId="{4CD493A5-C4DC-4A4D-A94D-E956FE737E8C}" dt="2025-09-12T10:16:40.097" v="2622" actId="47"/>
        <pc:sldMkLst>
          <pc:docMk/>
          <pc:sldMk cId="633843409" sldId="457"/>
        </pc:sldMkLst>
      </pc:sldChg>
      <pc:sldChg chg="addSp delSp modSp add del mod ord">
        <pc:chgData name="Seyedabdolreza Sadjadi" userId="75f738d1-7e29-4b7e-b624-1cb390a69280" providerId="ADAL" clId="{4CD493A5-C4DC-4A4D-A94D-E956FE737E8C}" dt="2025-09-12T03:41:27.870" v="1425" actId="2696"/>
        <pc:sldMkLst>
          <pc:docMk/>
          <pc:sldMk cId="1431271708" sldId="458"/>
        </pc:sldMkLst>
      </pc:sldChg>
      <pc:sldChg chg="del">
        <pc:chgData name="Seyedabdolreza Sadjadi" userId="75f738d1-7e29-4b7e-b624-1cb390a69280" providerId="ADAL" clId="{4CD493A5-C4DC-4A4D-A94D-E956FE737E8C}" dt="2025-09-12T10:16:34.805" v="2617" actId="47"/>
        <pc:sldMkLst>
          <pc:docMk/>
          <pc:sldMk cId="1155667889" sldId="459"/>
        </pc:sldMkLst>
      </pc:sldChg>
      <pc:sldChg chg="addSp delSp modSp mod ord">
        <pc:chgData name="Seyedabdolreza Sadjadi" userId="75f738d1-7e29-4b7e-b624-1cb390a69280" providerId="ADAL" clId="{4CD493A5-C4DC-4A4D-A94D-E956FE737E8C}" dt="2025-09-16T01:57:18.685" v="7307"/>
        <pc:sldMkLst>
          <pc:docMk/>
          <pc:sldMk cId="3589543143" sldId="460"/>
        </pc:sldMkLst>
      </pc:sldChg>
      <pc:sldChg chg="addSp delSp modSp mod">
        <pc:chgData name="Seyedabdolreza Sadjadi" userId="75f738d1-7e29-4b7e-b624-1cb390a69280" providerId="ADAL" clId="{4CD493A5-C4DC-4A4D-A94D-E956FE737E8C}" dt="2025-09-16T03:45:49.759" v="7819" actId="20577"/>
        <pc:sldMkLst>
          <pc:docMk/>
          <pc:sldMk cId="3242703024" sldId="461"/>
        </pc:sldMkLst>
      </pc:sldChg>
      <pc:sldChg chg="del ord">
        <pc:chgData name="Seyedabdolreza Sadjadi" userId="75f738d1-7e29-4b7e-b624-1cb390a69280" providerId="ADAL" clId="{4CD493A5-C4DC-4A4D-A94D-E956FE737E8C}" dt="2025-09-12T03:42:38.856" v="1474" actId="2696"/>
        <pc:sldMkLst>
          <pc:docMk/>
          <pc:sldMk cId="3470139115" sldId="462"/>
        </pc:sldMkLst>
      </pc:sldChg>
      <pc:sldChg chg="addSp delSp modSp mod">
        <pc:chgData name="Seyedabdolreza Sadjadi" userId="75f738d1-7e29-4b7e-b624-1cb390a69280" providerId="ADAL" clId="{4CD493A5-C4DC-4A4D-A94D-E956FE737E8C}" dt="2025-09-16T01:57:48.147" v="7314"/>
        <pc:sldMkLst>
          <pc:docMk/>
          <pc:sldMk cId="4214943374" sldId="463"/>
        </pc:sldMkLst>
      </pc:sldChg>
      <pc:sldChg chg="addSp modSp mod">
        <pc:chgData name="Seyedabdolreza Sadjadi" userId="75f738d1-7e29-4b7e-b624-1cb390a69280" providerId="ADAL" clId="{4CD493A5-C4DC-4A4D-A94D-E956FE737E8C}" dt="2025-09-16T03:52:12.431" v="7852" actId="947"/>
        <pc:sldMkLst>
          <pc:docMk/>
          <pc:sldMk cId="3635546819" sldId="464"/>
        </pc:sldMkLst>
      </pc:sldChg>
      <pc:sldChg chg="addSp delSp modSp mod">
        <pc:chgData name="Seyedabdolreza Sadjadi" userId="75f738d1-7e29-4b7e-b624-1cb390a69280" providerId="ADAL" clId="{4CD493A5-C4DC-4A4D-A94D-E956FE737E8C}" dt="2025-09-16T03:55:22.755" v="7866" actId="1076"/>
        <pc:sldMkLst>
          <pc:docMk/>
          <pc:sldMk cId="3632580345" sldId="465"/>
        </pc:sldMkLst>
      </pc:sldChg>
      <pc:sldChg chg="addSp delSp modSp del mod">
        <pc:chgData name="Seyedabdolreza Sadjadi" userId="75f738d1-7e29-4b7e-b624-1cb390a69280" providerId="ADAL" clId="{4CD493A5-C4DC-4A4D-A94D-E956FE737E8C}" dt="2025-09-10T03:40:01.588" v="528" actId="2696"/>
        <pc:sldMkLst>
          <pc:docMk/>
          <pc:sldMk cId="2099175001" sldId="466"/>
        </pc:sldMkLst>
      </pc:sldChg>
      <pc:sldChg chg="del">
        <pc:chgData name="Seyedabdolreza Sadjadi" userId="75f738d1-7e29-4b7e-b624-1cb390a69280" providerId="ADAL" clId="{4CD493A5-C4DC-4A4D-A94D-E956FE737E8C}" dt="2025-09-10T03:39:52.401" v="527" actId="2696"/>
        <pc:sldMkLst>
          <pc:docMk/>
          <pc:sldMk cId="2872549767" sldId="467"/>
        </pc:sldMkLst>
      </pc:sldChg>
      <pc:sldChg chg="addSp modSp mod">
        <pc:chgData name="Seyedabdolreza Sadjadi" userId="75f738d1-7e29-4b7e-b624-1cb390a69280" providerId="ADAL" clId="{4CD493A5-C4DC-4A4D-A94D-E956FE737E8C}" dt="2025-09-16T06:04:53.855" v="7888" actId="14100"/>
        <pc:sldMkLst>
          <pc:docMk/>
          <pc:sldMk cId="2859913755" sldId="468"/>
        </pc:sldMkLst>
      </pc:sldChg>
      <pc:sldChg chg="addSp delSp modSp mod">
        <pc:chgData name="Seyedabdolreza Sadjadi" userId="75f738d1-7e29-4b7e-b624-1cb390a69280" providerId="ADAL" clId="{4CD493A5-C4DC-4A4D-A94D-E956FE737E8C}" dt="2025-09-16T02:20:48.186" v="7486" actId="20577"/>
        <pc:sldMkLst>
          <pc:docMk/>
          <pc:sldMk cId="3890293224" sldId="469"/>
        </pc:sldMkLst>
      </pc:sldChg>
      <pc:sldChg chg="addSp delSp modSp mod">
        <pc:chgData name="Seyedabdolreza Sadjadi" userId="75f738d1-7e29-4b7e-b624-1cb390a69280" providerId="ADAL" clId="{4CD493A5-C4DC-4A4D-A94D-E956FE737E8C}" dt="2025-09-16T06:10:22.830" v="7916" actId="20577"/>
        <pc:sldMkLst>
          <pc:docMk/>
          <pc:sldMk cId="3439229522" sldId="470"/>
        </pc:sldMkLst>
      </pc:sldChg>
      <pc:sldChg chg="del ord">
        <pc:chgData name="Seyedabdolreza Sadjadi" userId="75f738d1-7e29-4b7e-b624-1cb390a69280" providerId="ADAL" clId="{4CD493A5-C4DC-4A4D-A94D-E956FE737E8C}" dt="2025-09-12T10:16:05.527" v="2610" actId="2696"/>
        <pc:sldMkLst>
          <pc:docMk/>
          <pc:sldMk cId="2549334706" sldId="471"/>
        </pc:sldMkLst>
      </pc:sldChg>
      <pc:sldChg chg="addSp delSp modSp add mod">
        <pc:chgData name="Seyedabdolreza Sadjadi" userId="75f738d1-7e29-4b7e-b624-1cb390a69280" providerId="ADAL" clId="{4CD493A5-C4DC-4A4D-A94D-E956FE737E8C}" dt="2025-09-16T02:14:13.477" v="7410" actId="1076"/>
        <pc:sldMkLst>
          <pc:docMk/>
          <pc:sldMk cId="3033645192" sldId="472"/>
        </pc:sldMkLst>
      </pc:sldChg>
      <pc:sldChg chg="add del">
        <pc:chgData name="Seyedabdolreza Sadjadi" userId="75f738d1-7e29-4b7e-b624-1cb390a69280" providerId="ADAL" clId="{4CD493A5-C4DC-4A4D-A94D-E956FE737E8C}" dt="2025-09-08T10:38:50.633" v="14" actId="2890"/>
        <pc:sldMkLst>
          <pc:docMk/>
          <pc:sldMk cId="4274609552" sldId="472"/>
        </pc:sldMkLst>
      </pc:sldChg>
      <pc:sldChg chg="addSp delSp modSp add mod">
        <pc:chgData name="Seyedabdolreza Sadjadi" userId="75f738d1-7e29-4b7e-b624-1cb390a69280" providerId="ADAL" clId="{4CD493A5-C4DC-4A4D-A94D-E956FE737E8C}" dt="2025-09-16T02:16:41.962" v="7423" actId="1076"/>
        <pc:sldMkLst>
          <pc:docMk/>
          <pc:sldMk cId="1943461129" sldId="473"/>
        </pc:sldMkLst>
      </pc:sldChg>
      <pc:sldChg chg="add del">
        <pc:chgData name="Seyedabdolreza Sadjadi" userId="75f738d1-7e29-4b7e-b624-1cb390a69280" providerId="ADAL" clId="{4CD493A5-C4DC-4A4D-A94D-E956FE737E8C}" dt="2025-09-12T10:00:50.001" v="2229" actId="2696"/>
        <pc:sldMkLst>
          <pc:docMk/>
          <pc:sldMk cId="4048587186" sldId="474"/>
        </pc:sldMkLst>
      </pc:sldChg>
      <pc:sldChg chg="addSp modSp add mod ord">
        <pc:chgData name="Seyedabdolreza Sadjadi" userId="75f738d1-7e29-4b7e-b624-1cb390a69280" providerId="ADAL" clId="{4CD493A5-C4DC-4A4D-A94D-E956FE737E8C}" dt="2025-09-16T02:21:38.014" v="7491" actId="1076"/>
        <pc:sldMkLst>
          <pc:docMk/>
          <pc:sldMk cId="3377101859" sldId="475"/>
        </pc:sldMkLst>
      </pc:sldChg>
      <pc:sldChg chg="addSp delSp modSp add mod">
        <pc:chgData name="Seyedabdolreza Sadjadi" userId="75f738d1-7e29-4b7e-b624-1cb390a69280" providerId="ADAL" clId="{4CD493A5-C4DC-4A4D-A94D-E956FE737E8C}" dt="2025-09-16T06:01:31.200" v="7879" actId="20577"/>
        <pc:sldMkLst>
          <pc:docMk/>
          <pc:sldMk cId="4104464394" sldId="476"/>
        </pc:sldMkLst>
      </pc:sldChg>
      <pc:sldChg chg="addSp delSp modSp add mod ord">
        <pc:chgData name="Seyedabdolreza Sadjadi" userId="75f738d1-7e29-4b7e-b624-1cb390a69280" providerId="ADAL" clId="{4CD493A5-C4DC-4A4D-A94D-E956FE737E8C}" dt="2025-09-16T02:26:00.102" v="7519" actId="113"/>
        <pc:sldMkLst>
          <pc:docMk/>
          <pc:sldMk cId="2364038365" sldId="477"/>
        </pc:sldMkLst>
      </pc:sldChg>
      <pc:sldChg chg="add del">
        <pc:chgData name="Seyedabdolreza Sadjadi" userId="75f738d1-7e29-4b7e-b624-1cb390a69280" providerId="ADAL" clId="{4CD493A5-C4DC-4A4D-A94D-E956FE737E8C}" dt="2025-09-10T08:16:48.605" v="785" actId="2696"/>
        <pc:sldMkLst>
          <pc:docMk/>
          <pc:sldMk cId="1841962782" sldId="478"/>
        </pc:sldMkLst>
      </pc:sldChg>
      <pc:sldMasterChg chg="modSldLayout">
        <pc:chgData name="Seyedabdolreza Sadjadi" userId="75f738d1-7e29-4b7e-b624-1cb390a69280" providerId="ADAL" clId="{4CD493A5-C4DC-4A4D-A94D-E956FE737E8C}" dt="2025-09-10T08:16:34.498" v="779" actId="27028"/>
        <pc:sldMasterMkLst>
          <pc:docMk/>
          <pc:sldMasterMk cId="0" sldId="2147483662"/>
        </pc:sldMasterMkLst>
        <pc:sldLayoutChg chg="replId">
          <pc:chgData name="Seyedabdolreza Sadjadi" userId="75f738d1-7e29-4b7e-b624-1cb390a69280" providerId="ADAL" clId="{4CD493A5-C4DC-4A4D-A94D-E956FE737E8C}" dt="2025-09-10T08:16:34.498" v="779" actId="27028"/>
          <pc:sldLayoutMkLst>
            <pc:docMk/>
            <pc:sldMasterMk cId="0" sldId="2147483662"/>
            <pc:sldLayoutMk cId="0" sldId="2147483713"/>
          </pc:sldLayoutMkLst>
        </pc:sldLayoutChg>
      </pc:sldMasterChg>
      <pc:sldMasterChg chg="add addSldLayout">
        <pc:chgData name="Seyedabdolreza Sadjadi" userId="75f738d1-7e29-4b7e-b624-1cb390a69280" providerId="ADAL" clId="{4CD493A5-C4DC-4A4D-A94D-E956FE737E8C}" dt="2025-09-10T08:16:34.498" v="779" actId="27028"/>
        <pc:sldMasterMkLst>
          <pc:docMk/>
          <pc:sldMasterMk cId="373110090" sldId="2147483672"/>
        </pc:sldMasterMkLst>
        <pc:sldLayoutChg chg="add">
          <pc:chgData name="Seyedabdolreza Sadjadi" userId="75f738d1-7e29-4b7e-b624-1cb390a69280" providerId="ADAL" clId="{4CD493A5-C4DC-4A4D-A94D-E956FE737E8C}" dt="2025-09-10T08:16:34.498" v="779" actId="27028"/>
          <pc:sldLayoutMkLst>
            <pc:docMk/>
            <pc:sldMasterMk cId="373110090" sldId="2147483672"/>
            <pc:sldLayoutMk cId="2930614872" sldId="2147483679"/>
          </pc:sldLayoutMkLst>
        </pc:sldLayoutChg>
      </pc:sldMasterChg>
    </pc:docChg>
  </pc:docChgLst>
  <pc:docChgLst>
    <pc:chgData name="Seyedabdolreza Sadjadi" userId="75f738d1-7e29-4b7e-b624-1cb390a69280" providerId="ADAL" clId="{6FF3B0A6-B516-33C1-8ADB-B20E7CB0805F}"/>
    <pc:docChg chg="undo custSel mod addSld delSld modSld sldOrd addMainMaster delMainMaster modMainMaster">
      <pc:chgData name="Seyedabdolreza Sadjadi" userId="75f738d1-7e29-4b7e-b624-1cb390a69280" providerId="ADAL" clId="{6FF3B0A6-B516-33C1-8ADB-B20E7CB0805F}" dt="2026-01-03T08:23:02.725" v="290"/>
      <pc:docMkLst>
        <pc:docMk/>
      </pc:docMkLst>
      <pc:sldChg chg="modSp add del mod ord setBg">
        <pc:chgData name="Seyedabdolreza Sadjadi" userId="75f738d1-7e29-4b7e-b624-1cb390a69280" providerId="ADAL" clId="{6FF3B0A6-B516-33C1-8ADB-B20E7CB0805F}" dt="2026-01-03T08:22:24.310" v="289"/>
        <pc:sldMkLst>
          <pc:docMk/>
          <pc:sldMk cId="0" sldId="257"/>
        </pc:sldMkLst>
      </pc:sldChg>
      <pc:sldChg chg="del">
        <pc:chgData name="Seyedabdolreza Sadjadi" userId="75f738d1-7e29-4b7e-b624-1cb390a69280" providerId="ADAL" clId="{6FF3B0A6-B516-33C1-8ADB-B20E7CB0805F}" dt="2026-01-03T08:06:09.882" v="258" actId="2696"/>
        <pc:sldMkLst>
          <pc:docMk/>
          <pc:sldMk cId="3496341047" sldId="374"/>
        </pc:sldMkLst>
      </pc:sldChg>
      <pc:sldChg chg="del">
        <pc:chgData name="Seyedabdolreza Sadjadi" userId="75f738d1-7e29-4b7e-b624-1cb390a69280" providerId="ADAL" clId="{6FF3B0A6-B516-33C1-8ADB-B20E7CB0805F}" dt="2026-01-03T08:06:09.882" v="258" actId="2696"/>
        <pc:sldMkLst>
          <pc:docMk/>
          <pc:sldMk cId="435599877" sldId="375"/>
        </pc:sldMkLst>
      </pc:sldChg>
      <pc:sldChg chg="del">
        <pc:chgData name="Seyedabdolreza Sadjadi" userId="75f738d1-7e29-4b7e-b624-1cb390a69280" providerId="ADAL" clId="{6FF3B0A6-B516-33C1-8ADB-B20E7CB0805F}" dt="2026-01-03T08:09:57.099" v="266" actId="2696"/>
        <pc:sldMkLst>
          <pc:docMk/>
          <pc:sldMk cId="2885226048" sldId="429"/>
        </pc:sldMkLst>
      </pc:sldChg>
      <pc:sldChg chg="mod setBg">
        <pc:chgData name="Seyedabdolreza Sadjadi" userId="75f738d1-7e29-4b7e-b624-1cb390a69280" providerId="ADAL" clId="{6FF3B0A6-B516-33C1-8ADB-B20E7CB0805F}" dt="2026-01-03T08:23:02.725" v="290"/>
        <pc:sldMkLst>
          <pc:docMk/>
          <pc:sldMk cId="432588298" sldId="448"/>
        </pc:sldMkLst>
      </pc:sldChg>
      <pc:sldChg chg="delSp modSp ord">
        <pc:chgData name="Seyedabdolreza Sadjadi" userId="75f738d1-7e29-4b7e-b624-1cb390a69280" providerId="ADAL" clId="{6FF3B0A6-B516-33C1-8ADB-B20E7CB0805F}" dt="2026-01-03T08:14:00.895" v="272" actId="1076"/>
        <pc:sldMkLst>
          <pc:docMk/>
          <pc:sldMk cId="1911473864" sldId="450"/>
        </pc:sldMkLst>
        <pc:graphicFrameChg chg="del mod">
          <ac:chgData name="Seyedabdolreza Sadjadi" userId="75f738d1-7e29-4b7e-b624-1cb390a69280" providerId="ADAL" clId="{6FF3B0A6-B516-33C1-8ADB-B20E7CB0805F}" dt="2026-01-03T08:13:31.651" v="271" actId="478"/>
          <ac:graphicFrameMkLst>
            <pc:docMk/>
            <pc:sldMk cId="1911473864" sldId="450"/>
            <ac:graphicFrameMk id="6" creationId="{8BA55698-6AED-3699-B8C7-B51C9F2F4E2E}"/>
          </ac:graphicFrameMkLst>
        </pc:graphicFrameChg>
      </pc:sldChg>
      <pc:sldChg chg="del">
        <pc:chgData name="Seyedabdolreza Sadjadi" userId="75f738d1-7e29-4b7e-b624-1cb390a69280" providerId="ADAL" clId="{6FF3B0A6-B516-33C1-8ADB-B20E7CB0805F}" dt="2026-01-03T08:07:04.962" v="259" actId="2696"/>
        <pc:sldMkLst>
          <pc:docMk/>
          <pc:sldMk cId="3148536571" sldId="453"/>
        </pc:sldMkLst>
      </pc:sldChg>
      <pc:sldChg chg="del">
        <pc:chgData name="Seyedabdolreza Sadjadi" userId="75f738d1-7e29-4b7e-b624-1cb390a69280" providerId="ADAL" clId="{6FF3B0A6-B516-33C1-8ADB-B20E7CB0805F}" dt="2026-01-03T08:07:44.779" v="264" actId="2696"/>
        <pc:sldMkLst>
          <pc:docMk/>
          <pc:sldMk cId="211298510" sldId="454"/>
        </pc:sldMkLst>
      </pc:sldChg>
      <pc:sldChg chg="del">
        <pc:chgData name="Seyedabdolreza Sadjadi" userId="75f738d1-7e29-4b7e-b624-1cb390a69280" providerId="ADAL" clId="{6FF3B0A6-B516-33C1-8ADB-B20E7CB0805F}" dt="2026-01-03T08:07:42.147" v="263" actId="2696"/>
        <pc:sldMkLst>
          <pc:docMk/>
          <pc:sldMk cId="3746710385" sldId="455"/>
        </pc:sldMkLst>
      </pc:sldChg>
      <pc:sldChg chg="ord">
        <pc:chgData name="Seyedabdolreza Sadjadi" userId="75f738d1-7e29-4b7e-b624-1cb390a69280" providerId="ADAL" clId="{6FF3B0A6-B516-33C1-8ADB-B20E7CB0805F}" dt="2026-01-03T08:15:49.636" v="275" actId="1076"/>
        <pc:sldMkLst>
          <pc:docMk/>
          <pc:sldMk cId="3393149043" sldId="456"/>
        </pc:sldMkLst>
      </pc:sldChg>
      <pc:sldChg chg="ord">
        <pc:chgData name="Seyedabdolreza Sadjadi" userId="75f738d1-7e29-4b7e-b624-1cb390a69280" providerId="ADAL" clId="{6FF3B0A6-B516-33C1-8ADB-B20E7CB0805F}" dt="2026-01-03T08:11:34.022" v="269" actId="1076"/>
        <pc:sldMkLst>
          <pc:docMk/>
          <pc:sldMk cId="3242703024" sldId="461"/>
        </pc:sldMkLst>
      </pc:sldChg>
      <pc:sldChg chg="del">
        <pc:chgData name="Seyedabdolreza Sadjadi" userId="75f738d1-7e29-4b7e-b624-1cb390a69280" providerId="ADAL" clId="{6FF3B0A6-B516-33C1-8ADB-B20E7CB0805F}" dt="2026-01-03T08:09:57.099" v="266" actId="2696"/>
        <pc:sldMkLst>
          <pc:docMk/>
          <pc:sldMk cId="3635546819" sldId="464"/>
        </pc:sldMkLst>
      </pc:sldChg>
      <pc:sldChg chg="del">
        <pc:chgData name="Seyedabdolreza Sadjadi" userId="75f738d1-7e29-4b7e-b624-1cb390a69280" providerId="ADAL" clId="{6FF3B0A6-B516-33C1-8ADB-B20E7CB0805F}" dt="2026-01-03T08:07:28.930" v="260" actId="2696"/>
        <pc:sldMkLst>
          <pc:docMk/>
          <pc:sldMk cId="3632580345" sldId="465"/>
        </pc:sldMkLst>
      </pc:sldChg>
      <pc:sldChg chg="del">
        <pc:chgData name="Seyedabdolreza Sadjadi" userId="75f738d1-7e29-4b7e-b624-1cb390a69280" providerId="ADAL" clId="{6FF3B0A6-B516-33C1-8ADB-B20E7CB0805F}" dt="2026-01-03T08:07:39.487" v="262" actId="2696"/>
        <pc:sldMkLst>
          <pc:docMk/>
          <pc:sldMk cId="2859913755" sldId="468"/>
        </pc:sldMkLst>
      </pc:sldChg>
      <pc:sldChg chg="ord">
        <pc:chgData name="Seyedabdolreza Sadjadi" userId="75f738d1-7e29-4b7e-b624-1cb390a69280" providerId="ADAL" clId="{6FF3B0A6-B516-33C1-8ADB-B20E7CB0805F}" dt="2026-01-03T08:11:23.670" v="268" actId="1076"/>
        <pc:sldMkLst>
          <pc:docMk/>
          <pc:sldMk cId="3890293224" sldId="469"/>
        </pc:sldMkLst>
      </pc:sldChg>
      <pc:sldChg chg="ord">
        <pc:chgData name="Seyedabdolreza Sadjadi" userId="75f738d1-7e29-4b7e-b624-1cb390a69280" providerId="ADAL" clId="{6FF3B0A6-B516-33C1-8ADB-B20E7CB0805F}" dt="2026-01-03T08:15:38.120" v="274" actId="1076"/>
        <pc:sldMkLst>
          <pc:docMk/>
          <pc:sldMk cId="3439229522" sldId="470"/>
        </pc:sldMkLst>
      </pc:sldChg>
      <pc:sldChg chg="modSp del ord">
        <pc:chgData name="Seyedabdolreza Sadjadi" userId="75f738d1-7e29-4b7e-b624-1cb390a69280" providerId="ADAL" clId="{6FF3B0A6-B516-33C1-8ADB-B20E7CB0805F}" dt="2026-01-03T08:06:03.507" v="257" actId="2696"/>
        <pc:sldMkLst>
          <pc:docMk/>
          <pc:sldMk cId="3033645192" sldId="472"/>
        </pc:sldMkLst>
      </pc:sldChg>
      <pc:sldChg chg="del">
        <pc:chgData name="Seyedabdolreza Sadjadi" userId="75f738d1-7e29-4b7e-b624-1cb390a69280" providerId="ADAL" clId="{6FF3B0A6-B516-33C1-8ADB-B20E7CB0805F}" dt="2026-01-03T08:07:35.987" v="261" actId="2696"/>
        <pc:sldMkLst>
          <pc:docMk/>
          <pc:sldMk cId="1943461129" sldId="473"/>
        </pc:sldMkLst>
      </pc:sldChg>
      <pc:sldChg chg="del">
        <pc:chgData name="Seyedabdolreza Sadjadi" userId="75f738d1-7e29-4b7e-b624-1cb390a69280" providerId="ADAL" clId="{6FF3B0A6-B516-33C1-8ADB-B20E7CB0805F}" dt="2026-01-03T08:09:47.756" v="265" actId="2696"/>
        <pc:sldMkLst>
          <pc:docMk/>
          <pc:sldMk cId="4104464394" sldId="476"/>
        </pc:sldMkLst>
      </pc:sldChg>
      <pc:sldChg chg="ord">
        <pc:chgData name="Seyedabdolreza Sadjadi" userId="75f738d1-7e29-4b7e-b624-1cb390a69280" providerId="ADAL" clId="{6FF3B0A6-B516-33C1-8ADB-B20E7CB0805F}" dt="2026-01-03T08:15:00.941" v="273" actId="1076"/>
        <pc:sldMkLst>
          <pc:docMk/>
          <pc:sldMk cId="2364038365" sldId="477"/>
        </pc:sldMkLst>
      </pc:sldChg>
      <pc:sldChg chg="add del">
        <pc:chgData name="Seyedabdolreza Sadjadi" userId="75f738d1-7e29-4b7e-b624-1cb390a69280" providerId="ADAL" clId="{6FF3B0A6-B516-33C1-8ADB-B20E7CB0805F}" dt="2026-01-03T08:07:04.962" v="259" actId="2696"/>
        <pc:sldMkLst>
          <pc:docMk/>
          <pc:sldMk cId="4092162813" sldId="478"/>
        </pc:sldMkLst>
      </pc:sldChg>
    </pc:docChg>
  </pc:docChgLst>
</pc:chgInfo>
</file>

<file path=ppt/diagrams/_rels/data6.xml.rels><?xml version="1.0" encoding="UTF-8" standalone="yes"?>
<Relationships xmlns="http://schemas.openxmlformats.org/package/2006/relationships"><Relationship Id="rId1" Type="http://schemas.openxmlformats.org/officeDocument/2006/relationships/image" Target="../media/image3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9F8B55C-5A9B-4F8F-A968-0D4A81C98FD5}" type="doc">
      <dgm:prSet loTypeId="urn:microsoft.com/office/officeart/2005/8/layout/venn3" loCatId="relationship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82D87FA8-D917-42FA-B6B4-D4CD85E30226}">
      <dgm:prSet phldrT="[Text]" phldr="0"/>
      <dgm:spPr/>
      <dgm:t>
        <a:bodyPr/>
        <a:lstStyle/>
        <a:p>
          <a:r>
            <a:rPr lang="en-US" dirty="0"/>
            <a:t>19</a:t>
          </a:r>
          <a:r>
            <a:rPr lang="en-US" baseline="30000" dirty="0"/>
            <a:t>th</a:t>
          </a:r>
          <a:r>
            <a:rPr lang="en-US" dirty="0"/>
            <a:t> century</a:t>
          </a:r>
        </a:p>
        <a:p>
          <a:r>
            <a:rPr lang="en-US" dirty="0"/>
            <a:t>Predictable and Rigid Atom  </a:t>
          </a:r>
        </a:p>
        <a:p>
          <a:r>
            <a:rPr lang="en-US" dirty="0"/>
            <a:t>Valency is 4</a:t>
          </a:r>
        </a:p>
      </dgm:t>
    </dgm:pt>
    <dgm:pt modelId="{4116EAB2-0B20-452A-BE83-C7A08A719A66}" type="parTrans" cxnId="{0A9BB112-028D-4132-A2CB-B46257E6838F}">
      <dgm:prSet/>
      <dgm:spPr/>
      <dgm:t>
        <a:bodyPr/>
        <a:lstStyle/>
        <a:p>
          <a:endParaRPr lang="en-US"/>
        </a:p>
      </dgm:t>
    </dgm:pt>
    <dgm:pt modelId="{7EA5CE31-4052-46F8-BF8C-22FC3FCEFB98}" type="sibTrans" cxnId="{0A9BB112-028D-4132-A2CB-B46257E6838F}">
      <dgm:prSet/>
      <dgm:spPr/>
      <dgm:t>
        <a:bodyPr/>
        <a:lstStyle/>
        <a:p>
          <a:endParaRPr lang="en-US"/>
        </a:p>
      </dgm:t>
    </dgm:pt>
    <dgm:pt modelId="{EAD9081E-ED67-45DF-923E-8B3373E83831}">
      <dgm:prSet phldrT="[Text]" phldr="0"/>
      <dgm:spPr/>
      <dgm:t>
        <a:bodyPr/>
        <a:lstStyle/>
        <a:p>
          <a:r>
            <a:rPr lang="en-US" dirty="0"/>
            <a:t>1952</a:t>
          </a:r>
        </a:p>
        <a:p>
          <a:r>
            <a:rPr lang="en-US" dirty="0" err="1"/>
            <a:t>Tal’rose</a:t>
          </a:r>
          <a:r>
            <a:rPr lang="en-US" dirty="0"/>
            <a:t> et al</a:t>
          </a:r>
        </a:p>
        <a:p>
          <a:r>
            <a:rPr lang="en-US" dirty="0"/>
            <a:t>USSR</a:t>
          </a:r>
        </a:p>
        <a:p>
          <a:r>
            <a:rPr lang="en-US" dirty="0"/>
            <a:t>CH5(+) </a:t>
          </a:r>
          <a:r>
            <a:rPr lang="en-US" dirty="0" err="1"/>
            <a:t>Methanium</a:t>
          </a:r>
          <a:r>
            <a:rPr lang="en-US" dirty="0"/>
            <a:t> ,</a:t>
          </a:r>
        </a:p>
        <a:p>
          <a:r>
            <a:rPr lang="en-US" dirty="0"/>
            <a:t> Valency is 5</a:t>
          </a:r>
        </a:p>
      </dgm:t>
    </dgm:pt>
    <dgm:pt modelId="{31BB5A84-7FEF-41CA-8B47-5E96683F49E9}" type="parTrans" cxnId="{93D96808-E701-44AA-B51D-87B196806B18}">
      <dgm:prSet/>
      <dgm:spPr/>
      <dgm:t>
        <a:bodyPr/>
        <a:lstStyle/>
        <a:p>
          <a:endParaRPr lang="en-US"/>
        </a:p>
      </dgm:t>
    </dgm:pt>
    <dgm:pt modelId="{5D9175ED-704B-41C2-8CF6-068876E2E3CA}" type="sibTrans" cxnId="{93D96808-E701-44AA-B51D-87B196806B18}">
      <dgm:prSet/>
      <dgm:spPr/>
      <dgm:t>
        <a:bodyPr/>
        <a:lstStyle/>
        <a:p>
          <a:endParaRPr lang="en-US"/>
        </a:p>
      </dgm:t>
    </dgm:pt>
    <dgm:pt modelId="{E185B184-9BC2-4B1E-83F7-F9848A1EC443}">
      <dgm:prSet custT="1"/>
      <dgm:spPr/>
      <dgm:t>
        <a:bodyPr/>
        <a:lstStyle/>
        <a:p>
          <a:r>
            <a:rPr lang="en-US" sz="1800" dirty="0"/>
            <a:t>2000 </a:t>
          </a:r>
        </a:p>
        <a:p>
          <a:r>
            <a:rPr lang="en-US" sz="1800" dirty="0"/>
            <a:t>Exner &amp; Schleyer</a:t>
          </a:r>
        </a:p>
        <a:p>
          <a:r>
            <a:rPr lang="en-US" sz="1800" dirty="0"/>
            <a:t>Planar Hexa Coordinate Carbon (PHC) </a:t>
          </a:r>
        </a:p>
        <a:p>
          <a:r>
            <a:rPr lang="en-US" sz="1800" dirty="0"/>
            <a:t>B6C(2-)</a:t>
          </a:r>
        </a:p>
        <a:p>
          <a:endParaRPr lang="en-US" sz="1800" dirty="0"/>
        </a:p>
        <a:p>
          <a:r>
            <a:rPr lang="en-US" sz="1800" dirty="0"/>
            <a:t>Valency is 6 </a:t>
          </a:r>
        </a:p>
      </dgm:t>
    </dgm:pt>
    <dgm:pt modelId="{B827AC21-EC7D-4F13-B32B-642BC3CC71CA}" type="parTrans" cxnId="{60FDF4F6-8067-4791-9812-711BECC040E9}">
      <dgm:prSet/>
      <dgm:spPr/>
      <dgm:t>
        <a:bodyPr/>
        <a:lstStyle/>
        <a:p>
          <a:endParaRPr lang="en-US"/>
        </a:p>
      </dgm:t>
    </dgm:pt>
    <dgm:pt modelId="{FCF0186D-67AE-4D36-86AE-4016D8D442F0}" type="sibTrans" cxnId="{60FDF4F6-8067-4791-9812-711BECC040E9}">
      <dgm:prSet/>
      <dgm:spPr/>
      <dgm:t>
        <a:bodyPr/>
        <a:lstStyle/>
        <a:p>
          <a:endParaRPr lang="en-US"/>
        </a:p>
      </dgm:t>
    </dgm:pt>
    <dgm:pt modelId="{50792481-4F54-4D93-B7A5-245EA3C3B422}">
      <dgm:prSet/>
      <dgm:spPr/>
      <dgm:t>
        <a:bodyPr/>
        <a:lstStyle/>
        <a:p>
          <a:r>
            <a:rPr lang="en-US" dirty="0"/>
            <a:t>21</a:t>
          </a:r>
          <a:r>
            <a:rPr lang="en-US" baseline="30000" dirty="0"/>
            <a:t>st</a:t>
          </a:r>
          <a:r>
            <a:rPr lang="en-US" dirty="0"/>
            <a:t> Century Unpredictable and Soft Atom</a:t>
          </a:r>
        </a:p>
      </dgm:t>
    </dgm:pt>
    <dgm:pt modelId="{3A56E0EB-5D35-4DC7-876E-297EB29C4F38}" type="parTrans" cxnId="{D4029EE7-729C-4F88-917B-98C46D41414A}">
      <dgm:prSet/>
      <dgm:spPr/>
      <dgm:t>
        <a:bodyPr/>
        <a:lstStyle/>
        <a:p>
          <a:endParaRPr lang="en-US"/>
        </a:p>
      </dgm:t>
    </dgm:pt>
    <dgm:pt modelId="{E9B8715E-E62A-4B26-AD91-034C769BB1BF}" type="sibTrans" cxnId="{D4029EE7-729C-4F88-917B-98C46D41414A}">
      <dgm:prSet/>
      <dgm:spPr/>
      <dgm:t>
        <a:bodyPr/>
        <a:lstStyle/>
        <a:p>
          <a:endParaRPr lang="en-US"/>
        </a:p>
      </dgm:t>
    </dgm:pt>
    <dgm:pt modelId="{5AA6C882-EFAB-40E9-B671-E9BB68DD8CDB}" type="pres">
      <dgm:prSet presAssocID="{39F8B55C-5A9B-4F8F-A968-0D4A81C98FD5}" presName="Name0" presStyleCnt="0">
        <dgm:presLayoutVars>
          <dgm:dir/>
          <dgm:resizeHandles val="exact"/>
        </dgm:presLayoutVars>
      </dgm:prSet>
      <dgm:spPr/>
    </dgm:pt>
    <dgm:pt modelId="{63771270-B2D1-4B80-B755-81C5EA0A85E7}" type="pres">
      <dgm:prSet presAssocID="{82D87FA8-D917-42FA-B6B4-D4CD85E30226}" presName="Name5" presStyleLbl="vennNode1" presStyleIdx="0" presStyleCnt="4">
        <dgm:presLayoutVars>
          <dgm:bulletEnabled val="1"/>
        </dgm:presLayoutVars>
      </dgm:prSet>
      <dgm:spPr/>
    </dgm:pt>
    <dgm:pt modelId="{1B7F39BE-DEC0-4227-8086-43C04A73B564}" type="pres">
      <dgm:prSet presAssocID="{7EA5CE31-4052-46F8-BF8C-22FC3FCEFB98}" presName="space" presStyleCnt="0"/>
      <dgm:spPr/>
    </dgm:pt>
    <dgm:pt modelId="{C3303F25-2CA8-41F7-A178-F2B7E9283905}" type="pres">
      <dgm:prSet presAssocID="{EAD9081E-ED67-45DF-923E-8B3373E83831}" presName="Name5" presStyleLbl="vennNode1" presStyleIdx="1" presStyleCnt="4">
        <dgm:presLayoutVars>
          <dgm:bulletEnabled val="1"/>
        </dgm:presLayoutVars>
      </dgm:prSet>
      <dgm:spPr/>
    </dgm:pt>
    <dgm:pt modelId="{C73294A2-7FBA-4C16-AD02-845011A7E6D8}" type="pres">
      <dgm:prSet presAssocID="{5D9175ED-704B-41C2-8CF6-068876E2E3CA}" presName="space" presStyleCnt="0"/>
      <dgm:spPr/>
    </dgm:pt>
    <dgm:pt modelId="{ECF5D64F-3770-438C-BC78-EE5E50941928}" type="pres">
      <dgm:prSet presAssocID="{E185B184-9BC2-4B1E-83F7-F9848A1EC443}" presName="Name5" presStyleLbl="vennNode1" presStyleIdx="2" presStyleCnt="4">
        <dgm:presLayoutVars>
          <dgm:bulletEnabled val="1"/>
        </dgm:presLayoutVars>
      </dgm:prSet>
      <dgm:spPr/>
    </dgm:pt>
    <dgm:pt modelId="{FCB7865A-7F20-4C99-B8DE-1F46CEC8A6CE}" type="pres">
      <dgm:prSet presAssocID="{FCF0186D-67AE-4D36-86AE-4016D8D442F0}" presName="space" presStyleCnt="0"/>
      <dgm:spPr/>
    </dgm:pt>
    <dgm:pt modelId="{429E99A8-1546-4F0B-AA77-3A46D350CED6}" type="pres">
      <dgm:prSet presAssocID="{50792481-4F54-4D93-B7A5-245EA3C3B422}" presName="Name5" presStyleLbl="vennNode1" presStyleIdx="3" presStyleCnt="4">
        <dgm:presLayoutVars>
          <dgm:bulletEnabled val="1"/>
        </dgm:presLayoutVars>
      </dgm:prSet>
      <dgm:spPr/>
    </dgm:pt>
  </dgm:ptLst>
  <dgm:cxnLst>
    <dgm:cxn modelId="{93D96808-E701-44AA-B51D-87B196806B18}" srcId="{39F8B55C-5A9B-4F8F-A968-0D4A81C98FD5}" destId="{EAD9081E-ED67-45DF-923E-8B3373E83831}" srcOrd="1" destOrd="0" parTransId="{31BB5A84-7FEF-41CA-8B47-5E96683F49E9}" sibTransId="{5D9175ED-704B-41C2-8CF6-068876E2E3CA}"/>
    <dgm:cxn modelId="{0A9BB112-028D-4132-A2CB-B46257E6838F}" srcId="{39F8B55C-5A9B-4F8F-A968-0D4A81C98FD5}" destId="{82D87FA8-D917-42FA-B6B4-D4CD85E30226}" srcOrd="0" destOrd="0" parTransId="{4116EAB2-0B20-452A-BE83-C7A08A719A66}" sibTransId="{7EA5CE31-4052-46F8-BF8C-22FC3FCEFB98}"/>
    <dgm:cxn modelId="{112B3139-B14E-4341-A770-DBA6A5DFE5DB}" type="presOf" srcId="{E185B184-9BC2-4B1E-83F7-F9848A1EC443}" destId="{ECF5D64F-3770-438C-BC78-EE5E50941928}" srcOrd="0" destOrd="0" presId="urn:microsoft.com/office/officeart/2005/8/layout/venn3"/>
    <dgm:cxn modelId="{29D8D35C-DC7B-429D-A08F-39E5CB32BF5C}" type="presOf" srcId="{EAD9081E-ED67-45DF-923E-8B3373E83831}" destId="{C3303F25-2CA8-41F7-A178-F2B7E9283905}" srcOrd="0" destOrd="0" presId="urn:microsoft.com/office/officeart/2005/8/layout/venn3"/>
    <dgm:cxn modelId="{7B329157-FA88-4D89-9458-1FA84CB9F5AF}" type="presOf" srcId="{39F8B55C-5A9B-4F8F-A968-0D4A81C98FD5}" destId="{5AA6C882-EFAB-40E9-B671-E9BB68DD8CDB}" srcOrd="0" destOrd="0" presId="urn:microsoft.com/office/officeart/2005/8/layout/venn3"/>
    <dgm:cxn modelId="{122F9787-A459-4E14-9BFB-6820F31BFF7E}" type="presOf" srcId="{82D87FA8-D917-42FA-B6B4-D4CD85E30226}" destId="{63771270-B2D1-4B80-B755-81C5EA0A85E7}" srcOrd="0" destOrd="0" presId="urn:microsoft.com/office/officeart/2005/8/layout/venn3"/>
    <dgm:cxn modelId="{227F97C6-D636-40BB-A7CF-E96742F6E9A4}" type="presOf" srcId="{50792481-4F54-4D93-B7A5-245EA3C3B422}" destId="{429E99A8-1546-4F0B-AA77-3A46D350CED6}" srcOrd="0" destOrd="0" presId="urn:microsoft.com/office/officeart/2005/8/layout/venn3"/>
    <dgm:cxn modelId="{D4029EE7-729C-4F88-917B-98C46D41414A}" srcId="{39F8B55C-5A9B-4F8F-A968-0D4A81C98FD5}" destId="{50792481-4F54-4D93-B7A5-245EA3C3B422}" srcOrd="3" destOrd="0" parTransId="{3A56E0EB-5D35-4DC7-876E-297EB29C4F38}" sibTransId="{E9B8715E-E62A-4B26-AD91-034C769BB1BF}"/>
    <dgm:cxn modelId="{60FDF4F6-8067-4791-9812-711BECC040E9}" srcId="{39F8B55C-5A9B-4F8F-A968-0D4A81C98FD5}" destId="{E185B184-9BC2-4B1E-83F7-F9848A1EC443}" srcOrd="2" destOrd="0" parTransId="{B827AC21-EC7D-4F13-B32B-642BC3CC71CA}" sibTransId="{FCF0186D-67AE-4D36-86AE-4016D8D442F0}"/>
    <dgm:cxn modelId="{28647085-197A-40C2-A9A7-4C4069D48E2D}" type="presParOf" srcId="{5AA6C882-EFAB-40E9-B671-E9BB68DD8CDB}" destId="{63771270-B2D1-4B80-B755-81C5EA0A85E7}" srcOrd="0" destOrd="0" presId="urn:microsoft.com/office/officeart/2005/8/layout/venn3"/>
    <dgm:cxn modelId="{039ADE70-20DE-4572-A91D-2BCE4DC68B62}" type="presParOf" srcId="{5AA6C882-EFAB-40E9-B671-E9BB68DD8CDB}" destId="{1B7F39BE-DEC0-4227-8086-43C04A73B564}" srcOrd="1" destOrd="0" presId="urn:microsoft.com/office/officeart/2005/8/layout/venn3"/>
    <dgm:cxn modelId="{C82AE40D-9A9C-4167-939B-BB5BB621398B}" type="presParOf" srcId="{5AA6C882-EFAB-40E9-B671-E9BB68DD8CDB}" destId="{C3303F25-2CA8-41F7-A178-F2B7E9283905}" srcOrd="2" destOrd="0" presId="urn:microsoft.com/office/officeart/2005/8/layout/venn3"/>
    <dgm:cxn modelId="{A974A3BA-48AA-4976-A81C-4E45E4B590EA}" type="presParOf" srcId="{5AA6C882-EFAB-40E9-B671-E9BB68DD8CDB}" destId="{C73294A2-7FBA-4C16-AD02-845011A7E6D8}" srcOrd="3" destOrd="0" presId="urn:microsoft.com/office/officeart/2005/8/layout/venn3"/>
    <dgm:cxn modelId="{64A016BD-9783-44B4-AD2A-B1F3BEC4CC18}" type="presParOf" srcId="{5AA6C882-EFAB-40E9-B671-E9BB68DD8CDB}" destId="{ECF5D64F-3770-438C-BC78-EE5E50941928}" srcOrd="4" destOrd="0" presId="urn:microsoft.com/office/officeart/2005/8/layout/venn3"/>
    <dgm:cxn modelId="{143E3CA8-318D-4299-9478-0B95767ECE66}" type="presParOf" srcId="{5AA6C882-EFAB-40E9-B671-E9BB68DD8CDB}" destId="{FCB7865A-7F20-4C99-B8DE-1F46CEC8A6CE}" srcOrd="5" destOrd="0" presId="urn:microsoft.com/office/officeart/2005/8/layout/venn3"/>
    <dgm:cxn modelId="{81897F1E-126E-4963-8847-8E67F07DE9D6}" type="presParOf" srcId="{5AA6C882-EFAB-40E9-B671-E9BB68DD8CDB}" destId="{429E99A8-1546-4F0B-AA77-3A46D350CED6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2E4D634-AD38-4BC0-BE14-49C3ACE63750}" type="doc">
      <dgm:prSet loTypeId="urn:microsoft.com/office/officeart/2005/8/layout/equation2" loCatId="process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21194158-F7D7-484F-85FF-759E4984AABD}">
      <dgm:prSet phldrT="[Text]" phldr="0"/>
      <dgm:spPr>
        <a:solidFill>
          <a:srgbClr val="FF0000"/>
        </a:solidFill>
      </dgm:spPr>
      <dgm:t>
        <a:bodyPr/>
        <a:lstStyle/>
        <a:p>
          <a:r>
            <a:rPr lang="en-US" dirty="0"/>
            <a:t>O2 (Oxygen)</a:t>
          </a:r>
        </a:p>
      </dgm:t>
    </dgm:pt>
    <dgm:pt modelId="{CBA728EE-5BC7-4D57-A8F2-D23D80AC1628}" type="parTrans" cxnId="{5C2BCF1F-E5D9-40B0-BA4B-4B96C02E982D}">
      <dgm:prSet/>
      <dgm:spPr/>
      <dgm:t>
        <a:bodyPr/>
        <a:lstStyle/>
        <a:p>
          <a:endParaRPr lang="en-US"/>
        </a:p>
      </dgm:t>
    </dgm:pt>
    <dgm:pt modelId="{6BC1A7CC-4D4E-4CC0-A561-4692B834EF42}" type="sibTrans" cxnId="{5C2BCF1F-E5D9-40B0-BA4B-4B96C02E982D}">
      <dgm:prSet/>
      <dgm:spPr/>
      <dgm:t>
        <a:bodyPr/>
        <a:lstStyle/>
        <a:p>
          <a:endParaRPr lang="en-US"/>
        </a:p>
      </dgm:t>
    </dgm:pt>
    <dgm:pt modelId="{FB9C2DD7-27A6-4CD3-879B-97E0E26DC8AB}">
      <dgm:prSet phldrT="[Text]" phldr="0"/>
      <dgm:spPr>
        <a:solidFill>
          <a:srgbClr val="00B0F0"/>
        </a:solidFill>
      </dgm:spPr>
      <dgm:t>
        <a:bodyPr/>
        <a:lstStyle/>
        <a:p>
          <a:r>
            <a:rPr lang="en-US" dirty="0"/>
            <a:t>C6H6 (Benzene)</a:t>
          </a:r>
        </a:p>
      </dgm:t>
    </dgm:pt>
    <dgm:pt modelId="{95DD3F58-6C3F-4E42-84E3-13D1E9E61D8B}" type="parTrans" cxnId="{84123ACB-0B2D-4F90-8D44-8A5616712272}">
      <dgm:prSet/>
      <dgm:spPr/>
      <dgm:t>
        <a:bodyPr/>
        <a:lstStyle/>
        <a:p>
          <a:endParaRPr lang="en-US"/>
        </a:p>
      </dgm:t>
    </dgm:pt>
    <dgm:pt modelId="{1789640F-F83B-4A78-8ED0-DB8518ADE775}" type="sibTrans" cxnId="{84123ACB-0B2D-4F90-8D44-8A5616712272}">
      <dgm:prSet/>
      <dgm:spPr/>
      <dgm:t>
        <a:bodyPr/>
        <a:lstStyle/>
        <a:p>
          <a:endParaRPr lang="en-US"/>
        </a:p>
      </dgm:t>
    </dgm:pt>
    <dgm:pt modelId="{103FFBBD-7A4C-4051-B125-BECD33E17836}">
      <dgm:prSet phldrT="[Text]" phldr="0"/>
      <dgm:spPr>
        <a:solidFill>
          <a:schemeClr val="tx1"/>
        </a:solidFill>
      </dgm:spPr>
      <dgm:t>
        <a:bodyPr/>
        <a:lstStyle/>
        <a:p>
          <a:r>
            <a:rPr lang="en-US" dirty="0"/>
            <a:t>Soot    (Black Carbo), 12 % C</a:t>
          </a:r>
          <a:r>
            <a:rPr lang="en-US" baseline="-25000" dirty="0"/>
            <a:t>60</a:t>
          </a:r>
          <a:r>
            <a:rPr lang="en-US" dirty="0"/>
            <a:t> and C</a:t>
          </a:r>
          <a:r>
            <a:rPr lang="en-US" baseline="-25000" dirty="0"/>
            <a:t>70</a:t>
          </a:r>
        </a:p>
      </dgm:t>
    </dgm:pt>
    <dgm:pt modelId="{E52B5C0A-584C-46C3-959E-091CA1573590}" type="parTrans" cxnId="{7B3C9DE4-AF77-46D9-9D52-78126C8401E0}">
      <dgm:prSet/>
      <dgm:spPr/>
      <dgm:t>
        <a:bodyPr/>
        <a:lstStyle/>
        <a:p>
          <a:endParaRPr lang="en-US"/>
        </a:p>
      </dgm:t>
    </dgm:pt>
    <dgm:pt modelId="{BC9082C7-6930-486E-9CF1-57CEC130F503}" type="sibTrans" cxnId="{7B3C9DE4-AF77-46D9-9D52-78126C8401E0}">
      <dgm:prSet/>
      <dgm:spPr/>
      <dgm:t>
        <a:bodyPr/>
        <a:lstStyle/>
        <a:p>
          <a:endParaRPr lang="en-US"/>
        </a:p>
      </dgm:t>
    </dgm:pt>
    <dgm:pt modelId="{E39FFDCC-04A3-48CA-AA18-32E291FCCDB0}" type="pres">
      <dgm:prSet presAssocID="{32E4D634-AD38-4BC0-BE14-49C3ACE63750}" presName="Name0" presStyleCnt="0">
        <dgm:presLayoutVars>
          <dgm:dir/>
          <dgm:resizeHandles val="exact"/>
        </dgm:presLayoutVars>
      </dgm:prSet>
      <dgm:spPr/>
    </dgm:pt>
    <dgm:pt modelId="{AF591C30-928E-41C0-8307-4CD55B309387}" type="pres">
      <dgm:prSet presAssocID="{32E4D634-AD38-4BC0-BE14-49C3ACE63750}" presName="vNodes" presStyleCnt="0"/>
      <dgm:spPr/>
    </dgm:pt>
    <dgm:pt modelId="{205DCF90-3CB1-4DD6-A3CB-A84EF614EC1C}" type="pres">
      <dgm:prSet presAssocID="{21194158-F7D7-484F-85FF-759E4984AABD}" presName="node" presStyleLbl="node1" presStyleIdx="0" presStyleCnt="3">
        <dgm:presLayoutVars>
          <dgm:bulletEnabled val="1"/>
        </dgm:presLayoutVars>
      </dgm:prSet>
      <dgm:spPr/>
    </dgm:pt>
    <dgm:pt modelId="{FAC49194-9BC1-4A3A-BF06-D4613A417483}" type="pres">
      <dgm:prSet presAssocID="{6BC1A7CC-4D4E-4CC0-A561-4692B834EF42}" presName="spacerT" presStyleCnt="0"/>
      <dgm:spPr/>
    </dgm:pt>
    <dgm:pt modelId="{DB3095E6-64BF-4EF4-9DD2-1D2AC1EF5D16}" type="pres">
      <dgm:prSet presAssocID="{6BC1A7CC-4D4E-4CC0-A561-4692B834EF42}" presName="sibTrans" presStyleLbl="sibTrans2D1" presStyleIdx="0" presStyleCnt="2"/>
      <dgm:spPr/>
    </dgm:pt>
    <dgm:pt modelId="{7E412026-D917-4583-9BC3-5AEFEA2DDC75}" type="pres">
      <dgm:prSet presAssocID="{6BC1A7CC-4D4E-4CC0-A561-4692B834EF42}" presName="spacerB" presStyleCnt="0"/>
      <dgm:spPr/>
    </dgm:pt>
    <dgm:pt modelId="{0601BD0D-0627-44C5-8AC7-67865A089DD3}" type="pres">
      <dgm:prSet presAssocID="{FB9C2DD7-27A6-4CD3-879B-97E0E26DC8AB}" presName="node" presStyleLbl="node1" presStyleIdx="1" presStyleCnt="3">
        <dgm:presLayoutVars>
          <dgm:bulletEnabled val="1"/>
        </dgm:presLayoutVars>
      </dgm:prSet>
      <dgm:spPr/>
    </dgm:pt>
    <dgm:pt modelId="{79329DB1-E903-4541-9211-97123EF05536}" type="pres">
      <dgm:prSet presAssocID="{32E4D634-AD38-4BC0-BE14-49C3ACE63750}" presName="sibTransLast" presStyleLbl="sibTrans2D1" presStyleIdx="1" presStyleCnt="2"/>
      <dgm:spPr/>
    </dgm:pt>
    <dgm:pt modelId="{D558119D-6FFF-452E-83D8-1CC00F7BDC0F}" type="pres">
      <dgm:prSet presAssocID="{32E4D634-AD38-4BC0-BE14-49C3ACE63750}" presName="connectorText" presStyleLbl="sibTrans2D1" presStyleIdx="1" presStyleCnt="2"/>
      <dgm:spPr/>
    </dgm:pt>
    <dgm:pt modelId="{05A2D5C0-3E9B-4A3E-8008-111FF7D17809}" type="pres">
      <dgm:prSet presAssocID="{32E4D634-AD38-4BC0-BE14-49C3ACE63750}" presName="lastNode" presStyleLbl="node1" presStyleIdx="2" presStyleCnt="3">
        <dgm:presLayoutVars>
          <dgm:bulletEnabled val="1"/>
        </dgm:presLayoutVars>
      </dgm:prSet>
      <dgm:spPr/>
    </dgm:pt>
  </dgm:ptLst>
  <dgm:cxnLst>
    <dgm:cxn modelId="{61EEF31B-E078-4063-A91C-A48B4C838271}" type="presOf" srcId="{103FFBBD-7A4C-4051-B125-BECD33E17836}" destId="{05A2D5C0-3E9B-4A3E-8008-111FF7D17809}" srcOrd="0" destOrd="0" presId="urn:microsoft.com/office/officeart/2005/8/layout/equation2"/>
    <dgm:cxn modelId="{5C2BCF1F-E5D9-40B0-BA4B-4B96C02E982D}" srcId="{32E4D634-AD38-4BC0-BE14-49C3ACE63750}" destId="{21194158-F7D7-484F-85FF-759E4984AABD}" srcOrd="0" destOrd="0" parTransId="{CBA728EE-5BC7-4D57-A8F2-D23D80AC1628}" sibTransId="{6BC1A7CC-4D4E-4CC0-A561-4692B834EF42}"/>
    <dgm:cxn modelId="{4E26604B-000E-4989-98A2-9DFE8CCEB539}" type="presOf" srcId="{21194158-F7D7-484F-85FF-759E4984AABD}" destId="{205DCF90-3CB1-4DD6-A3CB-A84EF614EC1C}" srcOrd="0" destOrd="0" presId="urn:microsoft.com/office/officeart/2005/8/layout/equation2"/>
    <dgm:cxn modelId="{1187E48A-5E36-4D3F-BF73-3A9D7D16CF0C}" type="presOf" srcId="{1789640F-F83B-4A78-8ED0-DB8518ADE775}" destId="{D558119D-6FFF-452E-83D8-1CC00F7BDC0F}" srcOrd="1" destOrd="0" presId="urn:microsoft.com/office/officeart/2005/8/layout/equation2"/>
    <dgm:cxn modelId="{EAC37D98-52D6-45E4-9018-20C39F223F70}" type="presOf" srcId="{FB9C2DD7-27A6-4CD3-879B-97E0E26DC8AB}" destId="{0601BD0D-0627-44C5-8AC7-67865A089DD3}" srcOrd="0" destOrd="0" presId="urn:microsoft.com/office/officeart/2005/8/layout/equation2"/>
    <dgm:cxn modelId="{763882AC-3D4C-452B-B31C-86757BC715F9}" type="presOf" srcId="{1789640F-F83B-4A78-8ED0-DB8518ADE775}" destId="{79329DB1-E903-4541-9211-97123EF05536}" srcOrd="0" destOrd="0" presId="urn:microsoft.com/office/officeart/2005/8/layout/equation2"/>
    <dgm:cxn modelId="{D9C406AE-52EB-42BA-A698-1504DE548056}" type="presOf" srcId="{32E4D634-AD38-4BC0-BE14-49C3ACE63750}" destId="{E39FFDCC-04A3-48CA-AA18-32E291FCCDB0}" srcOrd="0" destOrd="0" presId="urn:microsoft.com/office/officeart/2005/8/layout/equation2"/>
    <dgm:cxn modelId="{1BEE19BD-32A1-470C-902F-94F9ED926B8B}" type="presOf" srcId="{6BC1A7CC-4D4E-4CC0-A561-4692B834EF42}" destId="{DB3095E6-64BF-4EF4-9DD2-1D2AC1EF5D16}" srcOrd="0" destOrd="0" presId="urn:microsoft.com/office/officeart/2005/8/layout/equation2"/>
    <dgm:cxn modelId="{84123ACB-0B2D-4F90-8D44-8A5616712272}" srcId="{32E4D634-AD38-4BC0-BE14-49C3ACE63750}" destId="{FB9C2DD7-27A6-4CD3-879B-97E0E26DC8AB}" srcOrd="1" destOrd="0" parTransId="{95DD3F58-6C3F-4E42-84E3-13D1E9E61D8B}" sibTransId="{1789640F-F83B-4A78-8ED0-DB8518ADE775}"/>
    <dgm:cxn modelId="{7B3C9DE4-AF77-46D9-9D52-78126C8401E0}" srcId="{32E4D634-AD38-4BC0-BE14-49C3ACE63750}" destId="{103FFBBD-7A4C-4051-B125-BECD33E17836}" srcOrd="2" destOrd="0" parTransId="{E52B5C0A-584C-46C3-959E-091CA1573590}" sibTransId="{BC9082C7-6930-486E-9CF1-57CEC130F503}"/>
    <dgm:cxn modelId="{68E6D13D-DBE4-4814-AAE0-A08605F711C4}" type="presParOf" srcId="{E39FFDCC-04A3-48CA-AA18-32E291FCCDB0}" destId="{AF591C30-928E-41C0-8307-4CD55B309387}" srcOrd="0" destOrd="0" presId="urn:microsoft.com/office/officeart/2005/8/layout/equation2"/>
    <dgm:cxn modelId="{0B6CB7A7-3270-4BED-889D-AF82FBD014FF}" type="presParOf" srcId="{AF591C30-928E-41C0-8307-4CD55B309387}" destId="{205DCF90-3CB1-4DD6-A3CB-A84EF614EC1C}" srcOrd="0" destOrd="0" presId="urn:microsoft.com/office/officeart/2005/8/layout/equation2"/>
    <dgm:cxn modelId="{4F000D12-01B1-482C-AE7B-B53214629CC2}" type="presParOf" srcId="{AF591C30-928E-41C0-8307-4CD55B309387}" destId="{FAC49194-9BC1-4A3A-BF06-D4613A417483}" srcOrd="1" destOrd="0" presId="urn:microsoft.com/office/officeart/2005/8/layout/equation2"/>
    <dgm:cxn modelId="{AA77FB55-709F-40B4-B149-FF1273D77606}" type="presParOf" srcId="{AF591C30-928E-41C0-8307-4CD55B309387}" destId="{DB3095E6-64BF-4EF4-9DD2-1D2AC1EF5D16}" srcOrd="2" destOrd="0" presId="urn:microsoft.com/office/officeart/2005/8/layout/equation2"/>
    <dgm:cxn modelId="{FD2931E4-C7FF-4E00-BF64-8BD3B14C3477}" type="presParOf" srcId="{AF591C30-928E-41C0-8307-4CD55B309387}" destId="{7E412026-D917-4583-9BC3-5AEFEA2DDC75}" srcOrd="3" destOrd="0" presId="urn:microsoft.com/office/officeart/2005/8/layout/equation2"/>
    <dgm:cxn modelId="{56433ED5-356E-4DB3-9873-96713786F22A}" type="presParOf" srcId="{AF591C30-928E-41C0-8307-4CD55B309387}" destId="{0601BD0D-0627-44C5-8AC7-67865A089DD3}" srcOrd="4" destOrd="0" presId="urn:microsoft.com/office/officeart/2005/8/layout/equation2"/>
    <dgm:cxn modelId="{C4AF867D-9DD5-440A-8C1D-2217A7283792}" type="presParOf" srcId="{E39FFDCC-04A3-48CA-AA18-32E291FCCDB0}" destId="{79329DB1-E903-4541-9211-97123EF05536}" srcOrd="1" destOrd="0" presId="urn:microsoft.com/office/officeart/2005/8/layout/equation2"/>
    <dgm:cxn modelId="{F14C3E97-6906-4866-8D23-BF54BCB24A05}" type="presParOf" srcId="{79329DB1-E903-4541-9211-97123EF05536}" destId="{D558119D-6FFF-452E-83D8-1CC00F7BDC0F}" srcOrd="0" destOrd="0" presId="urn:microsoft.com/office/officeart/2005/8/layout/equation2"/>
    <dgm:cxn modelId="{E92C421B-909C-4DB2-ACB9-6E58CFB02D6F}" type="presParOf" srcId="{E39FFDCC-04A3-48CA-AA18-32E291FCCDB0}" destId="{05A2D5C0-3E9B-4A3E-8008-111FF7D17809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9EBACD7-CCD3-4ACE-8827-C097F34EE0B1}" type="doc">
      <dgm:prSet loTypeId="urn:microsoft.com/office/officeart/2005/8/layout/hProcess4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D5004489-03A8-458E-BC19-913F1A9FFF5E}">
      <dgm:prSet phldrT="[Text]" phldr="0"/>
      <dgm:spPr/>
      <dgm:t>
        <a:bodyPr/>
        <a:lstStyle/>
        <a:p>
          <a:r>
            <a:rPr lang="en-US" dirty="0"/>
            <a:t>Compound</a:t>
          </a:r>
        </a:p>
      </dgm:t>
    </dgm:pt>
    <dgm:pt modelId="{44C1D471-B96E-4665-9B9E-F4E494DAA9F1}" type="parTrans" cxnId="{D4194FFF-B9AA-471A-BCDB-5B90F1DC470D}">
      <dgm:prSet/>
      <dgm:spPr/>
      <dgm:t>
        <a:bodyPr/>
        <a:lstStyle/>
        <a:p>
          <a:endParaRPr lang="en-US"/>
        </a:p>
      </dgm:t>
    </dgm:pt>
    <dgm:pt modelId="{0FEE34DD-CA6D-4520-A664-69B5EC51C9D3}" type="sibTrans" cxnId="{D4194FFF-B9AA-471A-BCDB-5B90F1DC470D}">
      <dgm:prSet/>
      <dgm:spPr/>
      <dgm:t>
        <a:bodyPr/>
        <a:lstStyle/>
        <a:p>
          <a:endParaRPr lang="en-US"/>
        </a:p>
      </dgm:t>
    </dgm:pt>
    <dgm:pt modelId="{7C770E4A-0FA1-4D50-942A-D7A37679904F}">
      <dgm:prSet phldrT="[Text]" phldr="0"/>
      <dgm:spPr/>
      <dgm:t>
        <a:bodyPr/>
        <a:lstStyle/>
        <a:p>
          <a:r>
            <a:rPr lang="en-US" dirty="0"/>
            <a:t>CH</a:t>
          </a:r>
          <a:r>
            <a:rPr lang="en-US" baseline="-25000" dirty="0"/>
            <a:t>4</a:t>
          </a:r>
        </a:p>
      </dgm:t>
    </dgm:pt>
    <dgm:pt modelId="{04EDD14C-3124-4FDC-9DE3-52EE26AAD36F}" type="parTrans" cxnId="{203D3EC9-8CDB-4966-BA0F-C5A0BC3417FD}">
      <dgm:prSet/>
      <dgm:spPr/>
      <dgm:t>
        <a:bodyPr/>
        <a:lstStyle/>
        <a:p>
          <a:endParaRPr lang="en-US"/>
        </a:p>
      </dgm:t>
    </dgm:pt>
    <dgm:pt modelId="{A1A776B0-9C61-452B-A366-F2119D30F612}" type="sibTrans" cxnId="{203D3EC9-8CDB-4966-BA0F-C5A0BC3417FD}">
      <dgm:prSet/>
      <dgm:spPr/>
      <dgm:t>
        <a:bodyPr/>
        <a:lstStyle/>
        <a:p>
          <a:endParaRPr lang="en-US"/>
        </a:p>
      </dgm:t>
    </dgm:pt>
    <dgm:pt modelId="{F51A54AE-00D7-4779-ADB7-1228D91565C0}">
      <dgm:prSet phldrT="[Text]" phldr="0"/>
      <dgm:spPr/>
      <dgm:t>
        <a:bodyPr/>
        <a:lstStyle/>
        <a:p>
          <a:r>
            <a:rPr lang="en-US" dirty="0"/>
            <a:t>Methane</a:t>
          </a:r>
        </a:p>
      </dgm:t>
    </dgm:pt>
    <dgm:pt modelId="{B8ADC9B8-2E47-446A-9B51-9E4F0C9E61E2}" type="parTrans" cxnId="{C8D5CE83-781F-40B7-86F5-93D2F1188DF2}">
      <dgm:prSet/>
      <dgm:spPr/>
      <dgm:t>
        <a:bodyPr/>
        <a:lstStyle/>
        <a:p>
          <a:endParaRPr lang="en-US"/>
        </a:p>
      </dgm:t>
    </dgm:pt>
    <dgm:pt modelId="{FC393686-D98E-4137-86B3-439295DC2FAD}" type="sibTrans" cxnId="{C8D5CE83-781F-40B7-86F5-93D2F1188DF2}">
      <dgm:prSet/>
      <dgm:spPr/>
      <dgm:t>
        <a:bodyPr/>
        <a:lstStyle/>
        <a:p>
          <a:endParaRPr lang="en-US"/>
        </a:p>
      </dgm:t>
    </dgm:pt>
    <dgm:pt modelId="{0F300CCC-C914-45B8-BEAE-8A3497E71626}">
      <dgm:prSet phldrT="[Text]" phldr="0"/>
      <dgm:spPr/>
      <dgm:t>
        <a:bodyPr/>
        <a:lstStyle/>
        <a:p>
          <a:r>
            <a:rPr lang="en-US" dirty="0"/>
            <a:t>Element</a:t>
          </a:r>
        </a:p>
      </dgm:t>
    </dgm:pt>
    <dgm:pt modelId="{81C10449-FAB1-4C8B-A049-EE93BF6A43D3}" type="parTrans" cxnId="{0C6D5440-F5CE-4D9A-B7B7-5FEB9349BE46}">
      <dgm:prSet/>
      <dgm:spPr/>
      <dgm:t>
        <a:bodyPr/>
        <a:lstStyle/>
        <a:p>
          <a:endParaRPr lang="en-US"/>
        </a:p>
      </dgm:t>
    </dgm:pt>
    <dgm:pt modelId="{CC7172F8-2E87-4509-BC5F-CB5AEE8DD586}" type="sibTrans" cxnId="{0C6D5440-F5CE-4D9A-B7B7-5FEB9349BE46}">
      <dgm:prSet/>
      <dgm:spPr/>
      <dgm:t>
        <a:bodyPr/>
        <a:lstStyle/>
        <a:p>
          <a:endParaRPr lang="en-US"/>
        </a:p>
      </dgm:t>
    </dgm:pt>
    <dgm:pt modelId="{0EAE58D6-1469-45A2-A1BE-F2B0A75BE9D7}">
      <dgm:prSet phldrT="[Text]" phldr="0"/>
      <dgm:spPr/>
      <dgm:t>
        <a:bodyPr/>
        <a:lstStyle/>
        <a:p>
          <a:r>
            <a:rPr lang="en-US" dirty="0"/>
            <a:t>C</a:t>
          </a:r>
          <a:r>
            <a:rPr lang="en-US" baseline="-25000" dirty="0"/>
            <a:t>60</a:t>
          </a:r>
        </a:p>
      </dgm:t>
    </dgm:pt>
    <dgm:pt modelId="{EDED1F1A-591C-4C82-9071-993EDB2118FF}" type="parTrans" cxnId="{D90CD820-6C2B-4B07-BB46-BCDB831A0036}">
      <dgm:prSet/>
      <dgm:spPr/>
      <dgm:t>
        <a:bodyPr/>
        <a:lstStyle/>
        <a:p>
          <a:endParaRPr lang="en-US"/>
        </a:p>
      </dgm:t>
    </dgm:pt>
    <dgm:pt modelId="{FA2666B3-ADBA-4E15-9A89-1E1945ADA4B6}" type="sibTrans" cxnId="{D90CD820-6C2B-4B07-BB46-BCDB831A0036}">
      <dgm:prSet/>
      <dgm:spPr/>
      <dgm:t>
        <a:bodyPr/>
        <a:lstStyle/>
        <a:p>
          <a:endParaRPr lang="en-US"/>
        </a:p>
      </dgm:t>
    </dgm:pt>
    <dgm:pt modelId="{572E7656-8878-462C-B62D-CFAC52125A69}">
      <dgm:prSet phldrT="[Text]" phldr="0"/>
      <dgm:spPr/>
      <dgm:t>
        <a:bodyPr/>
        <a:lstStyle/>
        <a:p>
          <a:r>
            <a:rPr lang="en-US" dirty="0"/>
            <a:t>Fullerene</a:t>
          </a:r>
        </a:p>
      </dgm:t>
    </dgm:pt>
    <dgm:pt modelId="{318B028F-5172-4B90-B0B1-D28807841494}" type="parTrans" cxnId="{B9F9DC50-8B7F-4B7C-A1D5-FE15CD63130F}">
      <dgm:prSet/>
      <dgm:spPr/>
      <dgm:t>
        <a:bodyPr/>
        <a:lstStyle/>
        <a:p>
          <a:endParaRPr lang="en-US"/>
        </a:p>
      </dgm:t>
    </dgm:pt>
    <dgm:pt modelId="{08CEAFFB-7F8B-40B0-B6C3-EEC187D9E0DD}" type="sibTrans" cxnId="{B9F9DC50-8B7F-4B7C-A1D5-FE15CD63130F}">
      <dgm:prSet/>
      <dgm:spPr/>
      <dgm:t>
        <a:bodyPr/>
        <a:lstStyle/>
        <a:p>
          <a:endParaRPr lang="en-US"/>
        </a:p>
      </dgm:t>
    </dgm:pt>
    <dgm:pt modelId="{FD730FA8-3F7B-40FD-9401-616B483CA4DA}" type="pres">
      <dgm:prSet presAssocID="{39EBACD7-CCD3-4ACE-8827-C097F34EE0B1}" presName="Name0" presStyleCnt="0">
        <dgm:presLayoutVars>
          <dgm:dir/>
          <dgm:animLvl val="lvl"/>
          <dgm:resizeHandles val="exact"/>
        </dgm:presLayoutVars>
      </dgm:prSet>
      <dgm:spPr/>
    </dgm:pt>
    <dgm:pt modelId="{D99BA0C0-FEFC-45A5-B191-F89C25FE6792}" type="pres">
      <dgm:prSet presAssocID="{39EBACD7-CCD3-4ACE-8827-C097F34EE0B1}" presName="tSp" presStyleCnt="0"/>
      <dgm:spPr/>
    </dgm:pt>
    <dgm:pt modelId="{B0ABD19A-6017-4A71-A029-65895E69207B}" type="pres">
      <dgm:prSet presAssocID="{39EBACD7-CCD3-4ACE-8827-C097F34EE0B1}" presName="bSp" presStyleCnt="0"/>
      <dgm:spPr/>
    </dgm:pt>
    <dgm:pt modelId="{BE0F2A91-8F31-46C4-AD74-BB4072600D43}" type="pres">
      <dgm:prSet presAssocID="{39EBACD7-CCD3-4ACE-8827-C097F34EE0B1}" presName="process" presStyleCnt="0"/>
      <dgm:spPr/>
    </dgm:pt>
    <dgm:pt modelId="{C6B253C1-7535-4CC0-AD3D-DD4DFB6732D3}" type="pres">
      <dgm:prSet presAssocID="{D5004489-03A8-458E-BC19-913F1A9FFF5E}" presName="composite1" presStyleCnt="0"/>
      <dgm:spPr/>
    </dgm:pt>
    <dgm:pt modelId="{B3D0E6EB-FDE5-49B5-B674-C6138C79D60E}" type="pres">
      <dgm:prSet presAssocID="{D5004489-03A8-458E-BC19-913F1A9FFF5E}" presName="dummyNode1" presStyleLbl="node1" presStyleIdx="0" presStyleCnt="2"/>
      <dgm:spPr/>
    </dgm:pt>
    <dgm:pt modelId="{A858647E-B31C-44E9-BB7A-7A7462A9E555}" type="pres">
      <dgm:prSet presAssocID="{D5004489-03A8-458E-BC19-913F1A9FFF5E}" presName="childNode1" presStyleLbl="bgAcc1" presStyleIdx="0" presStyleCnt="2">
        <dgm:presLayoutVars>
          <dgm:bulletEnabled val="1"/>
        </dgm:presLayoutVars>
      </dgm:prSet>
      <dgm:spPr/>
    </dgm:pt>
    <dgm:pt modelId="{66B51E1D-91B9-4EBE-8D47-BEB0DE76F645}" type="pres">
      <dgm:prSet presAssocID="{D5004489-03A8-458E-BC19-913F1A9FFF5E}" presName="childNode1tx" presStyleLbl="bgAcc1" presStyleIdx="0" presStyleCnt="2">
        <dgm:presLayoutVars>
          <dgm:bulletEnabled val="1"/>
        </dgm:presLayoutVars>
      </dgm:prSet>
      <dgm:spPr/>
    </dgm:pt>
    <dgm:pt modelId="{13B4E709-D1C3-4C94-A001-092F4DDD9FED}" type="pres">
      <dgm:prSet presAssocID="{D5004489-03A8-458E-BC19-913F1A9FFF5E}" presName="parentNode1" presStyleLbl="node1" presStyleIdx="0" presStyleCnt="2">
        <dgm:presLayoutVars>
          <dgm:chMax val="1"/>
          <dgm:bulletEnabled val="1"/>
        </dgm:presLayoutVars>
      </dgm:prSet>
      <dgm:spPr/>
    </dgm:pt>
    <dgm:pt modelId="{59DBA0DE-8A50-4133-AFCD-59C36354C5CF}" type="pres">
      <dgm:prSet presAssocID="{D5004489-03A8-458E-BC19-913F1A9FFF5E}" presName="connSite1" presStyleCnt="0"/>
      <dgm:spPr/>
    </dgm:pt>
    <dgm:pt modelId="{3727948C-1BB5-412B-A64D-AC543E8E82E7}" type="pres">
      <dgm:prSet presAssocID="{0FEE34DD-CA6D-4520-A664-69B5EC51C9D3}" presName="Name9" presStyleLbl="sibTrans2D1" presStyleIdx="0" presStyleCnt="1"/>
      <dgm:spPr/>
    </dgm:pt>
    <dgm:pt modelId="{B75DD9B2-5E6A-49F7-89F4-4632681226A3}" type="pres">
      <dgm:prSet presAssocID="{0F300CCC-C914-45B8-BEAE-8A3497E71626}" presName="composite2" presStyleCnt="0"/>
      <dgm:spPr/>
    </dgm:pt>
    <dgm:pt modelId="{C391B6C3-9BD1-433B-AB1C-494B8985AD54}" type="pres">
      <dgm:prSet presAssocID="{0F300CCC-C914-45B8-BEAE-8A3497E71626}" presName="dummyNode2" presStyleLbl="node1" presStyleIdx="0" presStyleCnt="2"/>
      <dgm:spPr/>
    </dgm:pt>
    <dgm:pt modelId="{1DBAB9EF-C5B8-40A1-BDA7-1670246EBC03}" type="pres">
      <dgm:prSet presAssocID="{0F300CCC-C914-45B8-BEAE-8A3497E71626}" presName="childNode2" presStyleLbl="bgAcc1" presStyleIdx="1" presStyleCnt="2">
        <dgm:presLayoutVars>
          <dgm:bulletEnabled val="1"/>
        </dgm:presLayoutVars>
      </dgm:prSet>
      <dgm:spPr/>
    </dgm:pt>
    <dgm:pt modelId="{53BA3C9A-4B3A-4F8B-B046-F80D78ECD44E}" type="pres">
      <dgm:prSet presAssocID="{0F300CCC-C914-45B8-BEAE-8A3497E71626}" presName="childNode2tx" presStyleLbl="bgAcc1" presStyleIdx="1" presStyleCnt="2">
        <dgm:presLayoutVars>
          <dgm:bulletEnabled val="1"/>
        </dgm:presLayoutVars>
      </dgm:prSet>
      <dgm:spPr/>
    </dgm:pt>
    <dgm:pt modelId="{016F5804-4FB5-46ED-AAEE-65CC4C470681}" type="pres">
      <dgm:prSet presAssocID="{0F300CCC-C914-45B8-BEAE-8A3497E71626}" presName="parentNode2" presStyleLbl="node1" presStyleIdx="1" presStyleCnt="2">
        <dgm:presLayoutVars>
          <dgm:chMax val="0"/>
          <dgm:bulletEnabled val="1"/>
        </dgm:presLayoutVars>
      </dgm:prSet>
      <dgm:spPr/>
    </dgm:pt>
    <dgm:pt modelId="{14027659-6C11-427E-8442-C48C5D05F56D}" type="pres">
      <dgm:prSet presAssocID="{0F300CCC-C914-45B8-BEAE-8A3497E71626}" presName="connSite2" presStyleCnt="0"/>
      <dgm:spPr/>
    </dgm:pt>
  </dgm:ptLst>
  <dgm:cxnLst>
    <dgm:cxn modelId="{49203A08-496E-4C65-8B86-57C9E8727147}" type="presOf" srcId="{572E7656-8878-462C-B62D-CFAC52125A69}" destId="{1DBAB9EF-C5B8-40A1-BDA7-1670246EBC03}" srcOrd="0" destOrd="1" presId="urn:microsoft.com/office/officeart/2005/8/layout/hProcess4"/>
    <dgm:cxn modelId="{97662809-181F-4935-8C7A-77C49B6E2BE0}" type="presOf" srcId="{F51A54AE-00D7-4779-ADB7-1228D91565C0}" destId="{66B51E1D-91B9-4EBE-8D47-BEB0DE76F645}" srcOrd="1" destOrd="1" presId="urn:microsoft.com/office/officeart/2005/8/layout/hProcess4"/>
    <dgm:cxn modelId="{D90CD820-6C2B-4B07-BB46-BCDB831A0036}" srcId="{0F300CCC-C914-45B8-BEAE-8A3497E71626}" destId="{0EAE58D6-1469-45A2-A1BE-F2B0A75BE9D7}" srcOrd="0" destOrd="0" parTransId="{EDED1F1A-591C-4C82-9071-993EDB2118FF}" sibTransId="{FA2666B3-ADBA-4E15-9A89-1E1945ADA4B6}"/>
    <dgm:cxn modelId="{5665402F-62EC-47B8-A798-42D98CB324C7}" type="presOf" srcId="{0EAE58D6-1469-45A2-A1BE-F2B0A75BE9D7}" destId="{1DBAB9EF-C5B8-40A1-BDA7-1670246EBC03}" srcOrd="0" destOrd="0" presId="urn:microsoft.com/office/officeart/2005/8/layout/hProcess4"/>
    <dgm:cxn modelId="{60DFC931-149C-426D-9701-8FDAE95CB28E}" type="presOf" srcId="{0EAE58D6-1469-45A2-A1BE-F2B0A75BE9D7}" destId="{53BA3C9A-4B3A-4F8B-B046-F80D78ECD44E}" srcOrd="1" destOrd="0" presId="urn:microsoft.com/office/officeart/2005/8/layout/hProcess4"/>
    <dgm:cxn modelId="{0C6D5440-F5CE-4D9A-B7B7-5FEB9349BE46}" srcId="{39EBACD7-CCD3-4ACE-8827-C097F34EE0B1}" destId="{0F300CCC-C914-45B8-BEAE-8A3497E71626}" srcOrd="1" destOrd="0" parTransId="{81C10449-FAB1-4C8B-A049-EE93BF6A43D3}" sibTransId="{CC7172F8-2E87-4509-BC5F-CB5AEE8DD586}"/>
    <dgm:cxn modelId="{D6BA3F5D-F363-4725-B5C2-605DC032C3FA}" type="presOf" srcId="{7C770E4A-0FA1-4D50-942A-D7A37679904F}" destId="{66B51E1D-91B9-4EBE-8D47-BEB0DE76F645}" srcOrd="1" destOrd="0" presId="urn:microsoft.com/office/officeart/2005/8/layout/hProcess4"/>
    <dgm:cxn modelId="{ABAAD342-2380-40B4-B24D-A656506D98C3}" type="presOf" srcId="{0F300CCC-C914-45B8-BEAE-8A3497E71626}" destId="{016F5804-4FB5-46ED-AAEE-65CC4C470681}" srcOrd="0" destOrd="0" presId="urn:microsoft.com/office/officeart/2005/8/layout/hProcess4"/>
    <dgm:cxn modelId="{B9F9DC50-8B7F-4B7C-A1D5-FE15CD63130F}" srcId="{0F300CCC-C914-45B8-BEAE-8A3497E71626}" destId="{572E7656-8878-462C-B62D-CFAC52125A69}" srcOrd="1" destOrd="0" parTransId="{318B028F-5172-4B90-B0B1-D28807841494}" sibTransId="{08CEAFFB-7F8B-40B0-B6C3-EEC187D9E0DD}"/>
    <dgm:cxn modelId="{CAA0D97F-1087-4A7E-BBB0-BD8D41DBB063}" type="presOf" srcId="{572E7656-8878-462C-B62D-CFAC52125A69}" destId="{53BA3C9A-4B3A-4F8B-B046-F80D78ECD44E}" srcOrd="1" destOrd="1" presId="urn:microsoft.com/office/officeart/2005/8/layout/hProcess4"/>
    <dgm:cxn modelId="{184CB880-1F44-4AC8-8F9F-9E12AF52A084}" type="presOf" srcId="{0FEE34DD-CA6D-4520-A664-69B5EC51C9D3}" destId="{3727948C-1BB5-412B-A64D-AC543E8E82E7}" srcOrd="0" destOrd="0" presId="urn:microsoft.com/office/officeart/2005/8/layout/hProcess4"/>
    <dgm:cxn modelId="{C8D5CE83-781F-40B7-86F5-93D2F1188DF2}" srcId="{D5004489-03A8-458E-BC19-913F1A9FFF5E}" destId="{F51A54AE-00D7-4779-ADB7-1228D91565C0}" srcOrd="1" destOrd="0" parTransId="{B8ADC9B8-2E47-446A-9B51-9E4F0C9E61E2}" sibTransId="{FC393686-D98E-4137-86B3-439295DC2FAD}"/>
    <dgm:cxn modelId="{0D10E5C1-2E35-4CC9-ABB8-0DBAF2AA846E}" type="presOf" srcId="{7C770E4A-0FA1-4D50-942A-D7A37679904F}" destId="{A858647E-B31C-44E9-BB7A-7A7462A9E555}" srcOrd="0" destOrd="0" presId="urn:microsoft.com/office/officeart/2005/8/layout/hProcess4"/>
    <dgm:cxn modelId="{203D3EC9-8CDB-4966-BA0F-C5A0BC3417FD}" srcId="{D5004489-03A8-458E-BC19-913F1A9FFF5E}" destId="{7C770E4A-0FA1-4D50-942A-D7A37679904F}" srcOrd="0" destOrd="0" parTransId="{04EDD14C-3124-4FDC-9DE3-52EE26AAD36F}" sibTransId="{A1A776B0-9C61-452B-A366-F2119D30F612}"/>
    <dgm:cxn modelId="{8F178AD0-80FC-40A4-A211-A3E236B19657}" type="presOf" srcId="{39EBACD7-CCD3-4ACE-8827-C097F34EE0B1}" destId="{FD730FA8-3F7B-40FD-9401-616B483CA4DA}" srcOrd="0" destOrd="0" presId="urn:microsoft.com/office/officeart/2005/8/layout/hProcess4"/>
    <dgm:cxn modelId="{5E45DAD3-7A87-497B-A9EC-EC722B529FC2}" type="presOf" srcId="{F51A54AE-00D7-4779-ADB7-1228D91565C0}" destId="{A858647E-B31C-44E9-BB7A-7A7462A9E555}" srcOrd="0" destOrd="1" presId="urn:microsoft.com/office/officeart/2005/8/layout/hProcess4"/>
    <dgm:cxn modelId="{B78A37FB-4837-4089-97D3-433D8E6DDDA1}" type="presOf" srcId="{D5004489-03A8-458E-BC19-913F1A9FFF5E}" destId="{13B4E709-D1C3-4C94-A001-092F4DDD9FED}" srcOrd="0" destOrd="0" presId="urn:microsoft.com/office/officeart/2005/8/layout/hProcess4"/>
    <dgm:cxn modelId="{D4194FFF-B9AA-471A-BCDB-5B90F1DC470D}" srcId="{39EBACD7-CCD3-4ACE-8827-C097F34EE0B1}" destId="{D5004489-03A8-458E-BC19-913F1A9FFF5E}" srcOrd="0" destOrd="0" parTransId="{44C1D471-B96E-4665-9B9E-F4E494DAA9F1}" sibTransId="{0FEE34DD-CA6D-4520-A664-69B5EC51C9D3}"/>
    <dgm:cxn modelId="{9BAA2924-E8A7-49BB-BAC9-741041923329}" type="presParOf" srcId="{FD730FA8-3F7B-40FD-9401-616B483CA4DA}" destId="{D99BA0C0-FEFC-45A5-B191-F89C25FE6792}" srcOrd="0" destOrd="0" presId="urn:microsoft.com/office/officeart/2005/8/layout/hProcess4"/>
    <dgm:cxn modelId="{130BD121-9C07-42F6-82E5-30ABA1593749}" type="presParOf" srcId="{FD730FA8-3F7B-40FD-9401-616B483CA4DA}" destId="{B0ABD19A-6017-4A71-A029-65895E69207B}" srcOrd="1" destOrd="0" presId="urn:microsoft.com/office/officeart/2005/8/layout/hProcess4"/>
    <dgm:cxn modelId="{D4571324-185D-48E0-B1F4-97B5B6C6CC91}" type="presParOf" srcId="{FD730FA8-3F7B-40FD-9401-616B483CA4DA}" destId="{BE0F2A91-8F31-46C4-AD74-BB4072600D43}" srcOrd="2" destOrd="0" presId="urn:microsoft.com/office/officeart/2005/8/layout/hProcess4"/>
    <dgm:cxn modelId="{4765DAB8-4655-4191-BB49-C6436170B933}" type="presParOf" srcId="{BE0F2A91-8F31-46C4-AD74-BB4072600D43}" destId="{C6B253C1-7535-4CC0-AD3D-DD4DFB6732D3}" srcOrd="0" destOrd="0" presId="urn:microsoft.com/office/officeart/2005/8/layout/hProcess4"/>
    <dgm:cxn modelId="{EDF0FA93-7519-4C05-97F3-5E60AA0A9793}" type="presParOf" srcId="{C6B253C1-7535-4CC0-AD3D-DD4DFB6732D3}" destId="{B3D0E6EB-FDE5-49B5-B674-C6138C79D60E}" srcOrd="0" destOrd="0" presId="urn:microsoft.com/office/officeart/2005/8/layout/hProcess4"/>
    <dgm:cxn modelId="{E86F7078-0B75-4B79-B908-EEAF2DDB3BF5}" type="presParOf" srcId="{C6B253C1-7535-4CC0-AD3D-DD4DFB6732D3}" destId="{A858647E-B31C-44E9-BB7A-7A7462A9E555}" srcOrd="1" destOrd="0" presId="urn:microsoft.com/office/officeart/2005/8/layout/hProcess4"/>
    <dgm:cxn modelId="{48507574-9105-42F3-A478-77E7F7D517A5}" type="presParOf" srcId="{C6B253C1-7535-4CC0-AD3D-DD4DFB6732D3}" destId="{66B51E1D-91B9-4EBE-8D47-BEB0DE76F645}" srcOrd="2" destOrd="0" presId="urn:microsoft.com/office/officeart/2005/8/layout/hProcess4"/>
    <dgm:cxn modelId="{81E9E6C5-6318-4CCD-8D0B-6DC41BCB48B0}" type="presParOf" srcId="{C6B253C1-7535-4CC0-AD3D-DD4DFB6732D3}" destId="{13B4E709-D1C3-4C94-A001-092F4DDD9FED}" srcOrd="3" destOrd="0" presId="urn:microsoft.com/office/officeart/2005/8/layout/hProcess4"/>
    <dgm:cxn modelId="{C311B8A2-9458-4B94-92C4-239EC8EB0FD6}" type="presParOf" srcId="{C6B253C1-7535-4CC0-AD3D-DD4DFB6732D3}" destId="{59DBA0DE-8A50-4133-AFCD-59C36354C5CF}" srcOrd="4" destOrd="0" presId="urn:microsoft.com/office/officeart/2005/8/layout/hProcess4"/>
    <dgm:cxn modelId="{AE70BA37-D789-4DD0-B0E4-7800D6F59F29}" type="presParOf" srcId="{BE0F2A91-8F31-46C4-AD74-BB4072600D43}" destId="{3727948C-1BB5-412B-A64D-AC543E8E82E7}" srcOrd="1" destOrd="0" presId="urn:microsoft.com/office/officeart/2005/8/layout/hProcess4"/>
    <dgm:cxn modelId="{853FEA36-B09D-4053-9F58-500B021CF8CC}" type="presParOf" srcId="{BE0F2A91-8F31-46C4-AD74-BB4072600D43}" destId="{B75DD9B2-5E6A-49F7-89F4-4632681226A3}" srcOrd="2" destOrd="0" presId="urn:microsoft.com/office/officeart/2005/8/layout/hProcess4"/>
    <dgm:cxn modelId="{3E6EE7EE-6D1E-491C-B9F9-9133EC9C56EE}" type="presParOf" srcId="{B75DD9B2-5E6A-49F7-89F4-4632681226A3}" destId="{C391B6C3-9BD1-433B-AB1C-494B8985AD54}" srcOrd="0" destOrd="0" presId="urn:microsoft.com/office/officeart/2005/8/layout/hProcess4"/>
    <dgm:cxn modelId="{C5014812-F666-4C30-9D36-D7B5556E4A67}" type="presParOf" srcId="{B75DD9B2-5E6A-49F7-89F4-4632681226A3}" destId="{1DBAB9EF-C5B8-40A1-BDA7-1670246EBC03}" srcOrd="1" destOrd="0" presId="urn:microsoft.com/office/officeart/2005/8/layout/hProcess4"/>
    <dgm:cxn modelId="{8FC78783-6C97-4D97-A426-189746D68E24}" type="presParOf" srcId="{B75DD9B2-5E6A-49F7-89F4-4632681226A3}" destId="{53BA3C9A-4B3A-4F8B-B046-F80D78ECD44E}" srcOrd="2" destOrd="0" presId="urn:microsoft.com/office/officeart/2005/8/layout/hProcess4"/>
    <dgm:cxn modelId="{AE8F51A0-0B3E-495F-ACC3-086F91DDF053}" type="presParOf" srcId="{B75DD9B2-5E6A-49F7-89F4-4632681226A3}" destId="{016F5804-4FB5-46ED-AAEE-65CC4C470681}" srcOrd="3" destOrd="0" presId="urn:microsoft.com/office/officeart/2005/8/layout/hProcess4"/>
    <dgm:cxn modelId="{81F23268-47E9-4544-B1A9-FE60D2A18EBD}" type="presParOf" srcId="{B75DD9B2-5E6A-49F7-89F4-4632681226A3}" destId="{14027659-6C11-427E-8442-C48C5D05F56D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4CE0B38-7449-44E7-BD92-C41B94E9ECA8}" type="doc">
      <dgm:prSet loTypeId="urn:microsoft.com/office/officeart/2005/8/layout/StepDownProcess" loCatId="process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62F52B48-8B48-4BA2-BBFE-F38409342DF2}">
      <dgm:prSet phldrT="[Text]" phldr="1"/>
      <dgm:spPr>
        <a:noFill/>
        <a:ln w="38100">
          <a:solidFill>
            <a:srgbClr val="C00000"/>
          </a:solidFill>
        </a:ln>
      </dgm:spPr>
      <dgm:t>
        <a:bodyPr/>
        <a:lstStyle/>
        <a:p>
          <a:endParaRPr lang="en-US" dirty="0"/>
        </a:p>
      </dgm:t>
    </dgm:pt>
    <dgm:pt modelId="{C94944C1-F5CB-4F68-8E4A-456002357E71}" type="parTrans" cxnId="{FB724338-F1AA-4146-B7DB-B8FD707BFECE}">
      <dgm:prSet/>
      <dgm:spPr/>
      <dgm:t>
        <a:bodyPr/>
        <a:lstStyle/>
        <a:p>
          <a:endParaRPr lang="en-US"/>
        </a:p>
      </dgm:t>
    </dgm:pt>
    <dgm:pt modelId="{D1112774-C80B-40B4-9AE3-635CBF5F64C6}" type="sibTrans" cxnId="{FB724338-F1AA-4146-B7DB-B8FD707BFECE}">
      <dgm:prSet/>
      <dgm:spPr/>
      <dgm:t>
        <a:bodyPr/>
        <a:lstStyle/>
        <a:p>
          <a:endParaRPr lang="en-US"/>
        </a:p>
      </dgm:t>
    </dgm:pt>
    <dgm:pt modelId="{4E4B26BA-B0CF-4DAA-AAB5-0A816EE6D96E}">
      <dgm:prSet phldrT="[Text]" phldr="0"/>
      <dgm:spPr/>
      <dgm:t>
        <a:bodyPr/>
        <a:lstStyle/>
        <a:p>
          <a:r>
            <a:rPr lang="en-US" dirty="0"/>
            <a:t>CH</a:t>
          </a:r>
          <a:r>
            <a:rPr lang="en-US" baseline="-25000" dirty="0"/>
            <a:t>4</a:t>
          </a:r>
          <a:r>
            <a:rPr lang="en-US" baseline="0" dirty="0"/>
            <a:t>+ O2</a:t>
          </a:r>
          <a:endParaRPr lang="en-US" dirty="0"/>
        </a:p>
      </dgm:t>
    </dgm:pt>
    <dgm:pt modelId="{44DCF69E-B064-4EDE-9545-09FD22D9183D}" type="parTrans" cxnId="{0D466880-EBEE-4D07-AA11-DB5991170309}">
      <dgm:prSet/>
      <dgm:spPr/>
      <dgm:t>
        <a:bodyPr/>
        <a:lstStyle/>
        <a:p>
          <a:endParaRPr lang="en-US"/>
        </a:p>
      </dgm:t>
    </dgm:pt>
    <dgm:pt modelId="{A455586E-34E8-49EC-9208-FEB71FA8805E}" type="sibTrans" cxnId="{0D466880-EBEE-4D07-AA11-DB5991170309}">
      <dgm:prSet/>
      <dgm:spPr/>
      <dgm:t>
        <a:bodyPr/>
        <a:lstStyle/>
        <a:p>
          <a:endParaRPr lang="en-US"/>
        </a:p>
      </dgm:t>
    </dgm:pt>
    <dgm:pt modelId="{3E094B78-861E-4719-B02B-BFB93B2EE731}">
      <dgm:prSet phldrT="[Text]" phldr="1"/>
      <dgm:spPr>
        <a:noFill/>
        <a:ln w="38100">
          <a:solidFill>
            <a:srgbClr val="463AE4"/>
          </a:solidFill>
        </a:ln>
      </dgm:spPr>
      <dgm:t>
        <a:bodyPr/>
        <a:lstStyle/>
        <a:p>
          <a:endParaRPr lang="en-US" dirty="0"/>
        </a:p>
      </dgm:t>
    </dgm:pt>
    <dgm:pt modelId="{B8233072-FF10-456A-96A7-D6524DF81C09}" type="parTrans" cxnId="{CF80CED8-6551-4934-AB22-DE20CB971877}">
      <dgm:prSet/>
      <dgm:spPr/>
      <dgm:t>
        <a:bodyPr/>
        <a:lstStyle/>
        <a:p>
          <a:endParaRPr lang="en-US"/>
        </a:p>
      </dgm:t>
    </dgm:pt>
    <dgm:pt modelId="{4B44E244-9597-4907-B1A2-3D844CCAF77F}" type="sibTrans" cxnId="{CF80CED8-6551-4934-AB22-DE20CB971877}">
      <dgm:prSet/>
      <dgm:spPr/>
      <dgm:t>
        <a:bodyPr/>
        <a:lstStyle/>
        <a:p>
          <a:endParaRPr lang="en-US"/>
        </a:p>
      </dgm:t>
    </dgm:pt>
    <dgm:pt modelId="{2A683B9A-FDB2-41AF-A751-E06FB0DB4667}">
      <dgm:prSet phldrT="[Text]" phldr="0"/>
      <dgm:spPr/>
      <dgm:t>
        <a:bodyPr/>
        <a:lstStyle/>
        <a:p>
          <a:r>
            <a:rPr lang="en-US" dirty="0"/>
            <a:t>3C2H2  (Acetylene)</a:t>
          </a:r>
        </a:p>
      </dgm:t>
    </dgm:pt>
    <dgm:pt modelId="{038A4699-3D1C-4C4F-8F8E-2334D5F46033}" type="parTrans" cxnId="{FCAFA176-2E11-48DE-A40D-8A50BF8347A5}">
      <dgm:prSet/>
      <dgm:spPr/>
      <dgm:t>
        <a:bodyPr/>
        <a:lstStyle/>
        <a:p>
          <a:endParaRPr lang="en-US"/>
        </a:p>
      </dgm:t>
    </dgm:pt>
    <dgm:pt modelId="{4FE1F350-E598-499E-B1D8-A65F255765DA}" type="sibTrans" cxnId="{FCAFA176-2E11-48DE-A40D-8A50BF8347A5}">
      <dgm:prSet/>
      <dgm:spPr/>
      <dgm:t>
        <a:bodyPr/>
        <a:lstStyle/>
        <a:p>
          <a:endParaRPr lang="en-US"/>
        </a:p>
      </dgm:t>
    </dgm:pt>
    <dgm:pt modelId="{A164F2FA-96CB-47DF-8F3C-460462ADBE17}">
      <dgm:prSet phldrT="[Text]" phldr="1"/>
      <dgm:spPr>
        <a:noFill/>
        <a:ln w="38100">
          <a:solidFill>
            <a:schemeClr val="tx2">
              <a:lumMod val="90000"/>
              <a:lumOff val="10000"/>
            </a:schemeClr>
          </a:solidFill>
        </a:ln>
      </dgm:spPr>
      <dgm:t>
        <a:bodyPr/>
        <a:lstStyle/>
        <a:p>
          <a:endParaRPr lang="en-US" dirty="0"/>
        </a:p>
      </dgm:t>
    </dgm:pt>
    <dgm:pt modelId="{18DC7207-5F3E-4E9D-A645-EC586DFE8D6D}" type="parTrans" cxnId="{A9F9883B-800B-4104-8573-5FB707F4D601}">
      <dgm:prSet/>
      <dgm:spPr/>
      <dgm:t>
        <a:bodyPr/>
        <a:lstStyle/>
        <a:p>
          <a:endParaRPr lang="en-US"/>
        </a:p>
      </dgm:t>
    </dgm:pt>
    <dgm:pt modelId="{2ACBC7A3-BD47-428E-B2C7-C3C3B1BC6F8C}" type="sibTrans" cxnId="{A9F9883B-800B-4104-8573-5FB707F4D601}">
      <dgm:prSet/>
      <dgm:spPr/>
      <dgm:t>
        <a:bodyPr/>
        <a:lstStyle/>
        <a:p>
          <a:endParaRPr lang="en-US"/>
        </a:p>
      </dgm:t>
    </dgm:pt>
    <dgm:pt modelId="{EB25C444-9606-436F-9103-684694B52327}">
      <dgm:prSet phldrT="[Text]" phldr="0"/>
      <dgm:spPr/>
      <dgm:t>
        <a:bodyPr/>
        <a:lstStyle/>
        <a:p>
          <a:r>
            <a:rPr lang="en-US" dirty="0"/>
            <a:t>C6H6</a:t>
          </a:r>
        </a:p>
      </dgm:t>
    </dgm:pt>
    <dgm:pt modelId="{3DFFBAA5-BACC-4CC2-B3BD-0A935B088D55}" type="parTrans" cxnId="{AFB3ED41-C91B-4CC7-9E81-A18549C7686F}">
      <dgm:prSet/>
      <dgm:spPr/>
      <dgm:t>
        <a:bodyPr/>
        <a:lstStyle/>
        <a:p>
          <a:endParaRPr lang="en-US"/>
        </a:p>
      </dgm:t>
    </dgm:pt>
    <dgm:pt modelId="{9154D629-D4DC-44E0-B98F-AC856454AEB5}" type="sibTrans" cxnId="{AFB3ED41-C91B-4CC7-9E81-A18549C7686F}">
      <dgm:prSet/>
      <dgm:spPr/>
      <dgm:t>
        <a:bodyPr/>
        <a:lstStyle/>
        <a:p>
          <a:endParaRPr lang="en-US"/>
        </a:p>
      </dgm:t>
    </dgm:pt>
    <dgm:pt modelId="{DBEA2558-966C-4D6A-A9FB-85CFFDB79B2A}">
      <dgm:prSet/>
      <dgm:spPr>
        <a:noFill/>
        <a:ln w="38100">
          <a:solidFill>
            <a:schemeClr val="accent6">
              <a:lumMod val="50000"/>
            </a:schemeClr>
          </a:solidFill>
        </a:ln>
      </dgm:spPr>
      <dgm:t>
        <a:bodyPr/>
        <a:lstStyle/>
        <a:p>
          <a:r>
            <a:rPr lang="en-US" dirty="0"/>
            <a:t> </a:t>
          </a:r>
        </a:p>
      </dgm:t>
    </dgm:pt>
    <dgm:pt modelId="{721B6581-481A-4D96-A9A3-3EBDBE1851B6}" type="parTrans" cxnId="{20CB5A0A-95FA-485E-81C7-F0B1A3D0E3B8}">
      <dgm:prSet/>
      <dgm:spPr/>
      <dgm:t>
        <a:bodyPr/>
        <a:lstStyle/>
        <a:p>
          <a:endParaRPr lang="en-US"/>
        </a:p>
      </dgm:t>
    </dgm:pt>
    <dgm:pt modelId="{3AB3E562-71DD-49F6-9CD1-06CAA2D7E815}" type="sibTrans" cxnId="{20CB5A0A-95FA-485E-81C7-F0B1A3D0E3B8}">
      <dgm:prSet/>
      <dgm:spPr/>
      <dgm:t>
        <a:bodyPr/>
        <a:lstStyle/>
        <a:p>
          <a:endParaRPr lang="en-US"/>
        </a:p>
      </dgm:t>
    </dgm:pt>
    <dgm:pt modelId="{02957DDE-8F85-4248-96E6-72003D584F0F}">
      <dgm:prSet/>
      <dgm:spPr>
        <a:noFill/>
        <a:ln w="38100">
          <a:solidFill>
            <a:schemeClr val="accent6">
              <a:lumMod val="50000"/>
            </a:schemeClr>
          </a:solidFill>
        </a:ln>
      </dgm:spPr>
      <dgm:t>
        <a:bodyPr/>
        <a:lstStyle/>
        <a:p>
          <a:endParaRPr lang="en-US" dirty="0"/>
        </a:p>
      </dgm:t>
    </dgm:pt>
    <dgm:pt modelId="{7F0BEE87-722E-4DDA-A4DE-79CA3966B52E}" type="parTrans" cxnId="{F46E088A-15AA-4995-AD89-58EEF23E5828}">
      <dgm:prSet/>
      <dgm:spPr/>
      <dgm:t>
        <a:bodyPr/>
        <a:lstStyle/>
        <a:p>
          <a:endParaRPr lang="en-US"/>
        </a:p>
      </dgm:t>
    </dgm:pt>
    <dgm:pt modelId="{7F4BFDEA-BC87-4A19-87BD-F586AE633DC0}" type="sibTrans" cxnId="{F46E088A-15AA-4995-AD89-58EEF23E5828}">
      <dgm:prSet/>
      <dgm:spPr/>
      <dgm:t>
        <a:bodyPr/>
        <a:lstStyle/>
        <a:p>
          <a:endParaRPr lang="en-US"/>
        </a:p>
      </dgm:t>
    </dgm:pt>
    <dgm:pt modelId="{5A8424CC-412D-4249-B3C6-EFB6E6C5C053}" type="pres">
      <dgm:prSet presAssocID="{F4CE0B38-7449-44E7-BD92-C41B94E9ECA8}" presName="rootnode" presStyleCnt="0">
        <dgm:presLayoutVars>
          <dgm:chMax/>
          <dgm:chPref/>
          <dgm:dir/>
          <dgm:animLvl val="lvl"/>
        </dgm:presLayoutVars>
      </dgm:prSet>
      <dgm:spPr/>
    </dgm:pt>
    <dgm:pt modelId="{702CCABF-F439-4BC9-BD09-0B6E04CC6DC5}" type="pres">
      <dgm:prSet presAssocID="{62F52B48-8B48-4BA2-BBFE-F38409342DF2}" presName="composite" presStyleCnt="0"/>
      <dgm:spPr/>
    </dgm:pt>
    <dgm:pt modelId="{5E4AB845-B87F-4E7A-A8E1-EB81A80460BC}" type="pres">
      <dgm:prSet presAssocID="{62F52B48-8B48-4BA2-BBFE-F38409342DF2}" presName="bentUpArrow1" presStyleLbl="alignImgPlace1" presStyleIdx="0" presStyleCnt="4"/>
      <dgm:spPr/>
    </dgm:pt>
    <dgm:pt modelId="{513D36E7-C8E5-460F-991A-3F2AD2CD971D}" type="pres">
      <dgm:prSet presAssocID="{62F52B48-8B48-4BA2-BBFE-F38409342DF2}" presName="ParentText" presStyleLbl="node1" presStyleIdx="0" presStyleCnt="5">
        <dgm:presLayoutVars>
          <dgm:chMax val="1"/>
          <dgm:chPref val="1"/>
          <dgm:bulletEnabled val="1"/>
        </dgm:presLayoutVars>
      </dgm:prSet>
      <dgm:spPr/>
    </dgm:pt>
    <dgm:pt modelId="{F0C38502-3942-44D6-9427-5097868AA43E}" type="pres">
      <dgm:prSet presAssocID="{62F52B48-8B48-4BA2-BBFE-F38409342DF2}" presName="ChildText" presStyleLbl="revTx" presStyleIdx="0" presStyleCnt="4" custScaleX="172741" custLinFactNeighborX="49574" custLinFactNeighborY="-351">
        <dgm:presLayoutVars>
          <dgm:chMax val="0"/>
          <dgm:chPref val="0"/>
          <dgm:bulletEnabled val="1"/>
        </dgm:presLayoutVars>
      </dgm:prSet>
      <dgm:spPr/>
    </dgm:pt>
    <dgm:pt modelId="{B1E97DEC-5DF7-4731-A363-BE3799C6B6D0}" type="pres">
      <dgm:prSet presAssocID="{D1112774-C80B-40B4-9AE3-635CBF5F64C6}" presName="sibTrans" presStyleCnt="0"/>
      <dgm:spPr/>
    </dgm:pt>
    <dgm:pt modelId="{5C6BA2EC-0CEC-49CE-93C2-0974B3CBF163}" type="pres">
      <dgm:prSet presAssocID="{3E094B78-861E-4719-B02B-BFB93B2EE731}" presName="composite" presStyleCnt="0"/>
      <dgm:spPr/>
    </dgm:pt>
    <dgm:pt modelId="{2CF89F7E-89C7-4E64-9ECD-045923788013}" type="pres">
      <dgm:prSet presAssocID="{3E094B78-861E-4719-B02B-BFB93B2EE731}" presName="bentUpArrow1" presStyleLbl="alignImgPlace1" presStyleIdx="1" presStyleCnt="4"/>
      <dgm:spPr/>
    </dgm:pt>
    <dgm:pt modelId="{A5B545AE-6EEF-495F-8030-AE5A56E0F059}" type="pres">
      <dgm:prSet presAssocID="{3E094B78-861E-4719-B02B-BFB93B2EE731}" presName="ParentText" presStyleLbl="node1" presStyleIdx="1" presStyleCnt="5">
        <dgm:presLayoutVars>
          <dgm:chMax val="1"/>
          <dgm:chPref val="1"/>
          <dgm:bulletEnabled val="1"/>
        </dgm:presLayoutVars>
      </dgm:prSet>
      <dgm:spPr/>
    </dgm:pt>
    <dgm:pt modelId="{FF910C3F-5D34-44AF-8D3B-70F77D37C103}" type="pres">
      <dgm:prSet presAssocID="{3E094B78-861E-4719-B02B-BFB93B2EE731}" presName="ChildText" presStyleLbl="revTx" presStyleIdx="1" presStyleCnt="4" custScaleX="216059" custLinFactNeighborX="60222" custLinFactNeighborY="-2706">
        <dgm:presLayoutVars>
          <dgm:chMax val="0"/>
          <dgm:chPref val="0"/>
          <dgm:bulletEnabled val="1"/>
        </dgm:presLayoutVars>
      </dgm:prSet>
      <dgm:spPr/>
    </dgm:pt>
    <dgm:pt modelId="{CE78DEFE-1645-4A07-82D6-28F2C5B4F3C2}" type="pres">
      <dgm:prSet presAssocID="{4B44E244-9597-4907-B1A2-3D844CCAF77F}" presName="sibTrans" presStyleCnt="0"/>
      <dgm:spPr/>
    </dgm:pt>
    <dgm:pt modelId="{A36A3384-F930-4DA3-B9C3-18347DAA9DEB}" type="pres">
      <dgm:prSet presAssocID="{A164F2FA-96CB-47DF-8F3C-460462ADBE17}" presName="composite" presStyleCnt="0"/>
      <dgm:spPr/>
    </dgm:pt>
    <dgm:pt modelId="{F6483FF7-0E05-434D-8E70-4B73BA213237}" type="pres">
      <dgm:prSet presAssocID="{A164F2FA-96CB-47DF-8F3C-460462ADBE17}" presName="bentUpArrow1" presStyleLbl="alignImgPlace1" presStyleIdx="2" presStyleCnt="4"/>
      <dgm:spPr/>
    </dgm:pt>
    <dgm:pt modelId="{11E247FD-F8D6-43B2-831A-795A656C4BDC}" type="pres">
      <dgm:prSet presAssocID="{A164F2FA-96CB-47DF-8F3C-460462ADBE17}" presName="ParentText" presStyleLbl="node1" presStyleIdx="2" presStyleCnt="5">
        <dgm:presLayoutVars>
          <dgm:chMax val="1"/>
          <dgm:chPref val="1"/>
          <dgm:bulletEnabled val="1"/>
        </dgm:presLayoutVars>
      </dgm:prSet>
      <dgm:spPr/>
    </dgm:pt>
    <dgm:pt modelId="{030DB1F2-AA5E-4F64-8657-DEFD4A973D9B}" type="pres">
      <dgm:prSet presAssocID="{A164F2FA-96CB-47DF-8F3C-460462ADBE17}" presName="ChildText" presStyleLbl="revTx" presStyleIdx="2" presStyleCnt="4">
        <dgm:presLayoutVars>
          <dgm:chMax val="0"/>
          <dgm:chPref val="0"/>
          <dgm:bulletEnabled val="1"/>
        </dgm:presLayoutVars>
      </dgm:prSet>
      <dgm:spPr/>
    </dgm:pt>
    <dgm:pt modelId="{19FFE313-AAA2-4971-B5F5-F90A5794F323}" type="pres">
      <dgm:prSet presAssocID="{2ACBC7A3-BD47-428E-B2C7-C3C3B1BC6F8C}" presName="sibTrans" presStyleCnt="0"/>
      <dgm:spPr/>
    </dgm:pt>
    <dgm:pt modelId="{445CFCC6-8F1F-4A72-9732-B3C3D341979C}" type="pres">
      <dgm:prSet presAssocID="{DBEA2558-966C-4D6A-A9FB-85CFFDB79B2A}" presName="composite" presStyleCnt="0"/>
      <dgm:spPr/>
    </dgm:pt>
    <dgm:pt modelId="{E6E7420C-2728-41ED-B4F8-F61BBB990166}" type="pres">
      <dgm:prSet presAssocID="{DBEA2558-966C-4D6A-A9FB-85CFFDB79B2A}" presName="bentUpArrow1" presStyleLbl="alignImgPlace1" presStyleIdx="3" presStyleCnt="4"/>
      <dgm:spPr/>
    </dgm:pt>
    <dgm:pt modelId="{635C1A08-8761-4342-95F4-C51B067A0705}" type="pres">
      <dgm:prSet presAssocID="{DBEA2558-966C-4D6A-A9FB-85CFFDB79B2A}" presName="ParentText" presStyleLbl="node1" presStyleIdx="3" presStyleCnt="5">
        <dgm:presLayoutVars>
          <dgm:chMax val="1"/>
          <dgm:chPref val="1"/>
          <dgm:bulletEnabled val="1"/>
        </dgm:presLayoutVars>
      </dgm:prSet>
      <dgm:spPr/>
    </dgm:pt>
    <dgm:pt modelId="{5DC6A462-2951-4D17-A457-74E9CA73B519}" type="pres">
      <dgm:prSet presAssocID="{DBEA2558-966C-4D6A-A9FB-85CFFDB79B2A}" presName="ChildText" presStyleLbl="revTx" presStyleIdx="3" presStyleCnt="4">
        <dgm:presLayoutVars>
          <dgm:chMax val="0"/>
          <dgm:chPref val="0"/>
          <dgm:bulletEnabled val="1"/>
        </dgm:presLayoutVars>
      </dgm:prSet>
      <dgm:spPr/>
    </dgm:pt>
    <dgm:pt modelId="{71232FC3-642E-475B-B513-E92F5D365F22}" type="pres">
      <dgm:prSet presAssocID="{3AB3E562-71DD-49F6-9CD1-06CAA2D7E815}" presName="sibTrans" presStyleCnt="0"/>
      <dgm:spPr/>
    </dgm:pt>
    <dgm:pt modelId="{F1875B2B-9C48-462E-9C90-0DC9042F1CBF}" type="pres">
      <dgm:prSet presAssocID="{02957DDE-8F85-4248-96E6-72003D584F0F}" presName="composite" presStyleCnt="0"/>
      <dgm:spPr/>
    </dgm:pt>
    <dgm:pt modelId="{2414508F-DF40-4361-9B2E-3824FD3A6C62}" type="pres">
      <dgm:prSet presAssocID="{02957DDE-8F85-4248-96E6-72003D584F0F}" presName="ParentText" presStyleLbl="node1" presStyleIdx="4" presStyleCnt="5">
        <dgm:presLayoutVars>
          <dgm:chMax val="1"/>
          <dgm:chPref val="1"/>
          <dgm:bulletEnabled val="1"/>
        </dgm:presLayoutVars>
      </dgm:prSet>
      <dgm:spPr/>
    </dgm:pt>
  </dgm:ptLst>
  <dgm:cxnLst>
    <dgm:cxn modelId="{9AC58707-7372-4562-8BFE-C385A825F258}" type="presOf" srcId="{62F52B48-8B48-4BA2-BBFE-F38409342DF2}" destId="{513D36E7-C8E5-460F-991A-3F2AD2CD971D}" srcOrd="0" destOrd="0" presId="urn:microsoft.com/office/officeart/2005/8/layout/StepDownProcess"/>
    <dgm:cxn modelId="{1E4CD408-3D04-4076-9AC8-C4E5E951BF75}" type="presOf" srcId="{A164F2FA-96CB-47DF-8F3C-460462ADBE17}" destId="{11E247FD-F8D6-43B2-831A-795A656C4BDC}" srcOrd="0" destOrd="0" presId="urn:microsoft.com/office/officeart/2005/8/layout/StepDownProcess"/>
    <dgm:cxn modelId="{20CB5A0A-95FA-485E-81C7-F0B1A3D0E3B8}" srcId="{F4CE0B38-7449-44E7-BD92-C41B94E9ECA8}" destId="{DBEA2558-966C-4D6A-A9FB-85CFFDB79B2A}" srcOrd="3" destOrd="0" parTransId="{721B6581-481A-4D96-A9A3-3EBDBE1851B6}" sibTransId="{3AB3E562-71DD-49F6-9CD1-06CAA2D7E815}"/>
    <dgm:cxn modelId="{04115B15-C31C-4248-9D3B-F829E609B879}" type="presOf" srcId="{2A683B9A-FDB2-41AF-A751-E06FB0DB4667}" destId="{FF910C3F-5D34-44AF-8D3B-70F77D37C103}" srcOrd="0" destOrd="0" presId="urn:microsoft.com/office/officeart/2005/8/layout/StepDownProcess"/>
    <dgm:cxn modelId="{04164722-0A42-4EA9-986A-F12A063CFB4D}" type="presOf" srcId="{F4CE0B38-7449-44E7-BD92-C41B94E9ECA8}" destId="{5A8424CC-412D-4249-B3C6-EFB6E6C5C053}" srcOrd="0" destOrd="0" presId="urn:microsoft.com/office/officeart/2005/8/layout/StepDownProcess"/>
    <dgm:cxn modelId="{F73D5F34-B242-48AC-8B4D-3DE4A67CB3EB}" type="presOf" srcId="{EB25C444-9606-436F-9103-684694B52327}" destId="{030DB1F2-AA5E-4F64-8657-DEFD4A973D9B}" srcOrd="0" destOrd="0" presId="urn:microsoft.com/office/officeart/2005/8/layout/StepDownProcess"/>
    <dgm:cxn modelId="{FB724338-F1AA-4146-B7DB-B8FD707BFECE}" srcId="{F4CE0B38-7449-44E7-BD92-C41B94E9ECA8}" destId="{62F52B48-8B48-4BA2-BBFE-F38409342DF2}" srcOrd="0" destOrd="0" parTransId="{C94944C1-F5CB-4F68-8E4A-456002357E71}" sibTransId="{D1112774-C80B-40B4-9AE3-635CBF5F64C6}"/>
    <dgm:cxn modelId="{A9F9883B-800B-4104-8573-5FB707F4D601}" srcId="{F4CE0B38-7449-44E7-BD92-C41B94E9ECA8}" destId="{A164F2FA-96CB-47DF-8F3C-460462ADBE17}" srcOrd="2" destOrd="0" parTransId="{18DC7207-5F3E-4E9D-A645-EC586DFE8D6D}" sibTransId="{2ACBC7A3-BD47-428E-B2C7-C3C3B1BC6F8C}"/>
    <dgm:cxn modelId="{AFB3ED41-C91B-4CC7-9E81-A18549C7686F}" srcId="{A164F2FA-96CB-47DF-8F3C-460462ADBE17}" destId="{EB25C444-9606-436F-9103-684694B52327}" srcOrd="0" destOrd="0" parTransId="{3DFFBAA5-BACC-4CC2-B3BD-0A935B088D55}" sibTransId="{9154D629-D4DC-44E0-B98F-AC856454AEB5}"/>
    <dgm:cxn modelId="{25B5E663-2E4A-4278-ACD8-869884FA6F60}" type="presOf" srcId="{DBEA2558-966C-4D6A-A9FB-85CFFDB79B2A}" destId="{635C1A08-8761-4342-95F4-C51B067A0705}" srcOrd="0" destOrd="0" presId="urn:microsoft.com/office/officeart/2005/8/layout/StepDownProcess"/>
    <dgm:cxn modelId="{FCAFA176-2E11-48DE-A40D-8A50BF8347A5}" srcId="{3E094B78-861E-4719-B02B-BFB93B2EE731}" destId="{2A683B9A-FDB2-41AF-A751-E06FB0DB4667}" srcOrd="0" destOrd="0" parTransId="{038A4699-3D1C-4C4F-8F8E-2334D5F46033}" sibTransId="{4FE1F350-E598-499E-B1D8-A65F255765DA}"/>
    <dgm:cxn modelId="{0D466880-EBEE-4D07-AA11-DB5991170309}" srcId="{62F52B48-8B48-4BA2-BBFE-F38409342DF2}" destId="{4E4B26BA-B0CF-4DAA-AAB5-0A816EE6D96E}" srcOrd="0" destOrd="0" parTransId="{44DCF69E-B064-4EDE-9545-09FD22D9183D}" sibTransId="{A455586E-34E8-49EC-9208-FEB71FA8805E}"/>
    <dgm:cxn modelId="{F46E088A-15AA-4995-AD89-58EEF23E5828}" srcId="{F4CE0B38-7449-44E7-BD92-C41B94E9ECA8}" destId="{02957DDE-8F85-4248-96E6-72003D584F0F}" srcOrd="4" destOrd="0" parTransId="{7F0BEE87-722E-4DDA-A4DE-79CA3966B52E}" sibTransId="{7F4BFDEA-BC87-4A19-87BD-F586AE633DC0}"/>
    <dgm:cxn modelId="{B8B0FABC-1055-44D2-BA49-36D0B3DA51D9}" type="presOf" srcId="{02957DDE-8F85-4248-96E6-72003D584F0F}" destId="{2414508F-DF40-4361-9B2E-3824FD3A6C62}" srcOrd="0" destOrd="0" presId="urn:microsoft.com/office/officeart/2005/8/layout/StepDownProcess"/>
    <dgm:cxn modelId="{CF80CED8-6551-4934-AB22-DE20CB971877}" srcId="{F4CE0B38-7449-44E7-BD92-C41B94E9ECA8}" destId="{3E094B78-861E-4719-B02B-BFB93B2EE731}" srcOrd="1" destOrd="0" parTransId="{B8233072-FF10-456A-96A7-D6524DF81C09}" sibTransId="{4B44E244-9597-4907-B1A2-3D844CCAF77F}"/>
    <dgm:cxn modelId="{AE5F5DE3-AF63-4534-AA33-47AECE1F5FF2}" type="presOf" srcId="{3E094B78-861E-4719-B02B-BFB93B2EE731}" destId="{A5B545AE-6EEF-495F-8030-AE5A56E0F059}" srcOrd="0" destOrd="0" presId="urn:microsoft.com/office/officeart/2005/8/layout/StepDownProcess"/>
    <dgm:cxn modelId="{33B918EB-240D-4232-BC98-0A656D5573A8}" type="presOf" srcId="{4E4B26BA-B0CF-4DAA-AAB5-0A816EE6D96E}" destId="{F0C38502-3942-44D6-9427-5097868AA43E}" srcOrd="0" destOrd="0" presId="urn:microsoft.com/office/officeart/2005/8/layout/StepDownProcess"/>
    <dgm:cxn modelId="{644CF2CC-B212-44B1-9B9B-CBFC00C49003}" type="presParOf" srcId="{5A8424CC-412D-4249-B3C6-EFB6E6C5C053}" destId="{702CCABF-F439-4BC9-BD09-0B6E04CC6DC5}" srcOrd="0" destOrd="0" presId="urn:microsoft.com/office/officeart/2005/8/layout/StepDownProcess"/>
    <dgm:cxn modelId="{2190FB87-6769-4BA3-97F8-99EB8385F243}" type="presParOf" srcId="{702CCABF-F439-4BC9-BD09-0B6E04CC6DC5}" destId="{5E4AB845-B87F-4E7A-A8E1-EB81A80460BC}" srcOrd="0" destOrd="0" presId="urn:microsoft.com/office/officeart/2005/8/layout/StepDownProcess"/>
    <dgm:cxn modelId="{BD69FAE8-0CB9-453C-884D-7E7FB9795174}" type="presParOf" srcId="{702CCABF-F439-4BC9-BD09-0B6E04CC6DC5}" destId="{513D36E7-C8E5-460F-991A-3F2AD2CD971D}" srcOrd="1" destOrd="0" presId="urn:microsoft.com/office/officeart/2005/8/layout/StepDownProcess"/>
    <dgm:cxn modelId="{DE3DC76C-F235-4537-BD5A-BBDA524B70DD}" type="presParOf" srcId="{702CCABF-F439-4BC9-BD09-0B6E04CC6DC5}" destId="{F0C38502-3942-44D6-9427-5097868AA43E}" srcOrd="2" destOrd="0" presId="urn:microsoft.com/office/officeart/2005/8/layout/StepDownProcess"/>
    <dgm:cxn modelId="{6D99ACA0-7849-4458-834C-D5B7F8129AEF}" type="presParOf" srcId="{5A8424CC-412D-4249-B3C6-EFB6E6C5C053}" destId="{B1E97DEC-5DF7-4731-A363-BE3799C6B6D0}" srcOrd="1" destOrd="0" presId="urn:microsoft.com/office/officeart/2005/8/layout/StepDownProcess"/>
    <dgm:cxn modelId="{5BC641C8-4A44-40EB-A389-7655C224074F}" type="presParOf" srcId="{5A8424CC-412D-4249-B3C6-EFB6E6C5C053}" destId="{5C6BA2EC-0CEC-49CE-93C2-0974B3CBF163}" srcOrd="2" destOrd="0" presId="urn:microsoft.com/office/officeart/2005/8/layout/StepDownProcess"/>
    <dgm:cxn modelId="{5A759176-DE6F-4CE9-8B42-AE5D81BBAFA0}" type="presParOf" srcId="{5C6BA2EC-0CEC-49CE-93C2-0974B3CBF163}" destId="{2CF89F7E-89C7-4E64-9ECD-045923788013}" srcOrd="0" destOrd="0" presId="urn:microsoft.com/office/officeart/2005/8/layout/StepDownProcess"/>
    <dgm:cxn modelId="{39034D8A-C13C-4CE4-99AD-86A53E2C0CD1}" type="presParOf" srcId="{5C6BA2EC-0CEC-49CE-93C2-0974B3CBF163}" destId="{A5B545AE-6EEF-495F-8030-AE5A56E0F059}" srcOrd="1" destOrd="0" presId="urn:microsoft.com/office/officeart/2005/8/layout/StepDownProcess"/>
    <dgm:cxn modelId="{06DE0F22-2982-4121-872B-43993F396ECD}" type="presParOf" srcId="{5C6BA2EC-0CEC-49CE-93C2-0974B3CBF163}" destId="{FF910C3F-5D34-44AF-8D3B-70F77D37C103}" srcOrd="2" destOrd="0" presId="urn:microsoft.com/office/officeart/2005/8/layout/StepDownProcess"/>
    <dgm:cxn modelId="{BC1692EC-B374-45BC-9C59-43E6D8200357}" type="presParOf" srcId="{5A8424CC-412D-4249-B3C6-EFB6E6C5C053}" destId="{CE78DEFE-1645-4A07-82D6-28F2C5B4F3C2}" srcOrd="3" destOrd="0" presId="urn:microsoft.com/office/officeart/2005/8/layout/StepDownProcess"/>
    <dgm:cxn modelId="{09BD5632-E196-4919-A7A0-4DB1DB7D5471}" type="presParOf" srcId="{5A8424CC-412D-4249-B3C6-EFB6E6C5C053}" destId="{A36A3384-F930-4DA3-B9C3-18347DAA9DEB}" srcOrd="4" destOrd="0" presId="urn:microsoft.com/office/officeart/2005/8/layout/StepDownProcess"/>
    <dgm:cxn modelId="{E43A5CA1-30BF-43E8-A62E-846C1FAAF33A}" type="presParOf" srcId="{A36A3384-F930-4DA3-B9C3-18347DAA9DEB}" destId="{F6483FF7-0E05-434D-8E70-4B73BA213237}" srcOrd="0" destOrd="0" presId="urn:microsoft.com/office/officeart/2005/8/layout/StepDownProcess"/>
    <dgm:cxn modelId="{636CCDA9-F15E-4FBD-A4BC-5E8E5E562114}" type="presParOf" srcId="{A36A3384-F930-4DA3-B9C3-18347DAA9DEB}" destId="{11E247FD-F8D6-43B2-831A-795A656C4BDC}" srcOrd="1" destOrd="0" presId="urn:microsoft.com/office/officeart/2005/8/layout/StepDownProcess"/>
    <dgm:cxn modelId="{82AB3FFA-FFFA-4ACF-B66C-4DEE073783FC}" type="presParOf" srcId="{A36A3384-F930-4DA3-B9C3-18347DAA9DEB}" destId="{030DB1F2-AA5E-4F64-8657-DEFD4A973D9B}" srcOrd="2" destOrd="0" presId="urn:microsoft.com/office/officeart/2005/8/layout/StepDownProcess"/>
    <dgm:cxn modelId="{0992AC37-DFD4-478B-9C99-281BFCC1C07D}" type="presParOf" srcId="{5A8424CC-412D-4249-B3C6-EFB6E6C5C053}" destId="{19FFE313-AAA2-4971-B5F5-F90A5794F323}" srcOrd="5" destOrd="0" presId="urn:microsoft.com/office/officeart/2005/8/layout/StepDownProcess"/>
    <dgm:cxn modelId="{DD9E4804-5EAE-4C07-9419-3B761D87A4DA}" type="presParOf" srcId="{5A8424CC-412D-4249-B3C6-EFB6E6C5C053}" destId="{445CFCC6-8F1F-4A72-9732-B3C3D341979C}" srcOrd="6" destOrd="0" presId="urn:microsoft.com/office/officeart/2005/8/layout/StepDownProcess"/>
    <dgm:cxn modelId="{85C33E55-C077-4BAD-8FA7-0C3E421C5886}" type="presParOf" srcId="{445CFCC6-8F1F-4A72-9732-B3C3D341979C}" destId="{E6E7420C-2728-41ED-B4F8-F61BBB990166}" srcOrd="0" destOrd="0" presId="urn:microsoft.com/office/officeart/2005/8/layout/StepDownProcess"/>
    <dgm:cxn modelId="{9C3FC4E1-7EAB-401E-BF23-B261321F63AE}" type="presParOf" srcId="{445CFCC6-8F1F-4A72-9732-B3C3D341979C}" destId="{635C1A08-8761-4342-95F4-C51B067A0705}" srcOrd="1" destOrd="0" presId="urn:microsoft.com/office/officeart/2005/8/layout/StepDownProcess"/>
    <dgm:cxn modelId="{522A2545-DF08-47DE-9D0F-2B276DC20F9B}" type="presParOf" srcId="{445CFCC6-8F1F-4A72-9732-B3C3D341979C}" destId="{5DC6A462-2951-4D17-A457-74E9CA73B519}" srcOrd="2" destOrd="0" presId="urn:microsoft.com/office/officeart/2005/8/layout/StepDownProcess"/>
    <dgm:cxn modelId="{ACFB8230-E653-4713-A902-36E6847AF18E}" type="presParOf" srcId="{5A8424CC-412D-4249-B3C6-EFB6E6C5C053}" destId="{71232FC3-642E-475B-B513-E92F5D365F22}" srcOrd="7" destOrd="0" presId="urn:microsoft.com/office/officeart/2005/8/layout/StepDownProcess"/>
    <dgm:cxn modelId="{DEB86B42-24FB-48C3-90A9-36710C26D3D1}" type="presParOf" srcId="{5A8424CC-412D-4249-B3C6-EFB6E6C5C053}" destId="{F1875B2B-9C48-462E-9C90-0DC9042F1CBF}" srcOrd="8" destOrd="0" presId="urn:microsoft.com/office/officeart/2005/8/layout/StepDownProcess"/>
    <dgm:cxn modelId="{52F60731-3E55-41B6-A272-B7AB06913D02}" type="presParOf" srcId="{F1875B2B-9C48-462E-9C90-0DC9042F1CBF}" destId="{2414508F-DF40-4361-9B2E-3824FD3A6C62}" srcOrd="0" destOrd="0" presId="urn:microsoft.com/office/officeart/2005/8/layout/StepDownProcess"/>
  </dgm:cxnLst>
  <dgm:bg>
    <a:noFill/>
  </dgm:bg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6FFED61-17FB-478C-A1D2-F49716BEA720}" type="doc">
      <dgm:prSet loTypeId="urn:microsoft.com/office/officeart/2005/8/layout/list1" loCatId="list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57FCE086-D1DB-4F6B-B6DB-A0F725A8EF08}">
      <dgm:prSet phldrT="[Text]"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sz="1800" b="0" cap="none" spc="0" dirty="0">
              <a:ln w="0"/>
              <a:solidFill>
                <a:srgbClr val="FFFF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Chemically driven exchange of elemental form of carbon between atmosphere and the crust of a planet ( Fullerenes Rain)</a:t>
          </a:r>
        </a:p>
      </dgm:t>
    </dgm:pt>
    <dgm:pt modelId="{EE37EA18-90E3-43E7-A5D8-DAE230FFE05C}" type="parTrans" cxnId="{65993EB9-0643-4B45-865B-F55BEA8CF1F3}">
      <dgm:prSet/>
      <dgm:spPr/>
      <dgm:t>
        <a:bodyPr/>
        <a:lstStyle/>
        <a:p>
          <a:endParaRPr lang="en-US" b="0" cap="none" spc="0">
            <a:ln w="0"/>
            <a:solidFill>
              <a:srgbClr val="FFFF00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A091B770-2C69-45A0-B62B-26D8F4FF0A2D}" type="sibTrans" cxnId="{65993EB9-0643-4B45-865B-F55BEA8CF1F3}">
      <dgm:prSet/>
      <dgm:spPr/>
      <dgm:t>
        <a:bodyPr/>
        <a:lstStyle/>
        <a:p>
          <a:endParaRPr lang="en-US" b="0" cap="none" spc="0">
            <a:ln w="0"/>
            <a:solidFill>
              <a:srgbClr val="FFFF00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B2B28883-54E7-4C78-BF6D-AA518D60503A}">
      <dgm:prSet phldrT="[Text]"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sz="1800" b="0" cap="none" spc="0" dirty="0">
              <a:ln w="0"/>
              <a:solidFill>
                <a:srgbClr val="FFFF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So far no fullerenes has been detected in planets/moon atmospheres within the solar system</a:t>
          </a:r>
        </a:p>
      </dgm:t>
    </dgm:pt>
    <dgm:pt modelId="{397DB157-9CB1-4E29-8D11-7FD9F9810FC1}" type="parTrans" cxnId="{AF69CFD6-B8D4-4461-A748-48BDF9514D89}">
      <dgm:prSet/>
      <dgm:spPr/>
      <dgm:t>
        <a:bodyPr/>
        <a:lstStyle/>
        <a:p>
          <a:endParaRPr lang="en-US" b="0" cap="none" spc="0">
            <a:ln w="0"/>
            <a:solidFill>
              <a:srgbClr val="FFFF00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C3F8ACB5-37ED-4FFB-A5AB-4A0E7817D08A}" type="sibTrans" cxnId="{AF69CFD6-B8D4-4461-A748-48BDF9514D89}">
      <dgm:prSet/>
      <dgm:spPr/>
      <dgm:t>
        <a:bodyPr/>
        <a:lstStyle/>
        <a:p>
          <a:endParaRPr lang="en-US" b="0" cap="none" spc="0">
            <a:ln w="0"/>
            <a:solidFill>
              <a:srgbClr val="FFFF00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mc:AlternateContent xmlns:mc="http://schemas.openxmlformats.org/markup-compatibility/2006">
      <mc:Choice xmlns:a14="http://schemas.microsoft.com/office/drawing/2010/main" Requires="a14">
        <dgm:pt modelId="{3382350B-F4D5-4EB1-9050-E09555E46271}">
          <dgm:prSet phldrT="[Text]" custT="1"/>
          <dgm:spPr/>
          <dgm:t>
            <a:bodyPr/>
            <a:lstStyle/>
            <a:p>
              <a:pPr>
                <a:buFont typeface="Arial" panose="020B0604020202020204" pitchFamily="34" charset="0"/>
                <a:buChar char="•"/>
              </a:pPr>
              <a:r>
                <a:rPr lang="en-US" sz="1800" b="0" cap="none" spc="0" dirty="0">
                  <a:ln w="0"/>
                  <a:solidFill>
                    <a:srgbClr val="FFFF0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We estimate that temperature above 1500</a:t>
              </a:r>
              <a14:m>
                <m:oMath xmlns:m="http://schemas.openxmlformats.org/officeDocument/2006/math">
                  <m:r>
                    <a:rPr lang="en-US" sz="1800" b="0" i="1" cap="none" spc="0" smtClean="0">
                      <a:ln w="0"/>
                      <a:solidFill>
                        <a:srgbClr val="FFFF00"/>
                      </a:solidFill>
                      <a:effectLst>
                        <a:outerShdw blurRad="38100" dist="19050" dir="2700000" algn="tl" rotWithShape="0">
                          <a:schemeClr val="dk1">
                            <a:alpha val="40000"/>
                          </a:schemeClr>
                        </a:outerShdw>
                      </a:effectLst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℃</m:t>
                  </m:r>
                </m:oMath>
              </a14:m>
              <a:r>
                <a:rPr lang="en-US" sz="1800" b="0" cap="none" spc="0" dirty="0">
                  <a:ln w="0"/>
                  <a:solidFill>
                    <a:srgbClr val="FFFF0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 is required in addition to UV</a:t>
              </a:r>
            </a:p>
          </dgm:t>
        </dgm:pt>
      </mc:Choice>
      <mc:Fallback>
        <dgm:pt modelId="{3382350B-F4D5-4EB1-9050-E09555E46271}">
          <dgm:prSet phldrT="[Text]" custT="1"/>
          <dgm:spPr/>
          <dgm:t>
            <a:bodyPr/>
            <a:lstStyle/>
            <a:p>
              <a:pPr>
                <a:buFont typeface="Arial" panose="020B0604020202020204" pitchFamily="34" charset="0"/>
                <a:buChar char="•"/>
              </a:pPr>
              <a:r>
                <a:rPr lang="en-US" sz="1800" b="0" cap="none" spc="0" dirty="0">
                  <a:ln w="0"/>
                  <a:solidFill>
                    <a:srgbClr val="FFFF0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We estimate that temperature above 1500</a:t>
              </a:r>
              <a:r>
                <a:rPr lang="en-US" sz="1800" b="0" i="0" cap="none" spc="0">
                  <a:ln w="0"/>
                  <a:solidFill>
                    <a:srgbClr val="FFFF0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Cambria Math" panose="02040503050406030204" pitchFamily="18" charset="0"/>
                  <a:ea typeface="Cambria Math" panose="02040503050406030204" pitchFamily="18" charset="0"/>
                </a:rPr>
                <a:t>℃</a:t>
              </a:r>
              <a:r>
                <a:rPr lang="en-US" sz="1800" b="0" cap="none" spc="0" dirty="0">
                  <a:ln w="0"/>
                  <a:solidFill>
                    <a:srgbClr val="FFFF0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 is required in addition to UV</a:t>
              </a:r>
            </a:p>
          </dgm:t>
        </dgm:pt>
      </mc:Fallback>
    </mc:AlternateContent>
    <dgm:pt modelId="{9C2AD283-2019-4EDD-80C2-064F7E638E65}" type="parTrans" cxnId="{563E5661-3841-42FD-B190-1BE4EA0737B8}">
      <dgm:prSet/>
      <dgm:spPr/>
      <dgm:t>
        <a:bodyPr/>
        <a:lstStyle/>
        <a:p>
          <a:endParaRPr lang="en-US" b="0" cap="none" spc="0">
            <a:ln w="0"/>
            <a:solidFill>
              <a:srgbClr val="FFFF00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ABC337F1-840E-4941-A1EC-525573D48463}" type="sibTrans" cxnId="{563E5661-3841-42FD-B190-1BE4EA0737B8}">
      <dgm:prSet/>
      <dgm:spPr/>
      <dgm:t>
        <a:bodyPr/>
        <a:lstStyle/>
        <a:p>
          <a:endParaRPr lang="en-US" b="0" cap="none" spc="0">
            <a:ln w="0"/>
            <a:solidFill>
              <a:srgbClr val="FFFF00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1AB2B302-50F8-45AB-A1B1-CB648BDF8DF6}">
      <dgm:prSet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b="0" cap="none" spc="0" dirty="0">
              <a:ln w="0"/>
              <a:solidFill>
                <a:srgbClr val="FFFF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Are fullerenes stable under high energy radiation condition?</a:t>
          </a:r>
        </a:p>
      </dgm:t>
    </dgm:pt>
    <dgm:pt modelId="{BE5089E6-C197-4590-B1FC-436A21DEF535}" type="parTrans" cxnId="{2B27A46A-FF0A-410B-B7A8-3459AB4150CE}">
      <dgm:prSet/>
      <dgm:spPr/>
      <dgm:t>
        <a:bodyPr/>
        <a:lstStyle/>
        <a:p>
          <a:endParaRPr lang="en-US" b="0" cap="none" spc="0">
            <a:ln w="0"/>
            <a:solidFill>
              <a:srgbClr val="FFFF00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7B6FCA8F-7386-4BC5-9EB4-C1C72A582FCE}" type="sibTrans" cxnId="{2B27A46A-FF0A-410B-B7A8-3459AB4150CE}">
      <dgm:prSet/>
      <dgm:spPr/>
      <dgm:t>
        <a:bodyPr/>
        <a:lstStyle/>
        <a:p>
          <a:endParaRPr lang="en-US" b="0" cap="none" spc="0">
            <a:ln w="0"/>
            <a:solidFill>
              <a:srgbClr val="FFFF00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D7257932-B0B7-4E6F-901D-788048B44ADF}" type="pres">
      <dgm:prSet presAssocID="{46FFED61-17FB-478C-A1D2-F49716BEA720}" presName="linear" presStyleCnt="0">
        <dgm:presLayoutVars>
          <dgm:dir/>
          <dgm:animLvl val="lvl"/>
          <dgm:resizeHandles val="exact"/>
        </dgm:presLayoutVars>
      </dgm:prSet>
      <dgm:spPr/>
    </dgm:pt>
    <dgm:pt modelId="{ECB2346F-5CAF-457D-9221-2DD58A67D7BD}" type="pres">
      <dgm:prSet presAssocID="{B2B28883-54E7-4C78-BF6D-AA518D60503A}" presName="parentLin" presStyleCnt="0"/>
      <dgm:spPr/>
    </dgm:pt>
    <dgm:pt modelId="{58F80B1A-2856-4742-AD9A-9A668556B231}" type="pres">
      <dgm:prSet presAssocID="{B2B28883-54E7-4C78-BF6D-AA518D60503A}" presName="parentLeftMargin" presStyleLbl="node1" presStyleIdx="0" presStyleCnt="4"/>
      <dgm:spPr/>
    </dgm:pt>
    <dgm:pt modelId="{1AE7E1E9-61B2-4891-B837-357D90D0C9ED}" type="pres">
      <dgm:prSet presAssocID="{B2B28883-54E7-4C78-BF6D-AA518D60503A}" presName="parentText" presStyleLbl="node1" presStyleIdx="0" presStyleCnt="4" custScaleY="144553">
        <dgm:presLayoutVars>
          <dgm:chMax val="0"/>
          <dgm:bulletEnabled val="1"/>
        </dgm:presLayoutVars>
      </dgm:prSet>
      <dgm:spPr/>
    </dgm:pt>
    <dgm:pt modelId="{B0AC7CEB-F759-4283-B417-C2D7E9DDF95D}" type="pres">
      <dgm:prSet presAssocID="{B2B28883-54E7-4C78-BF6D-AA518D60503A}" presName="negativeSpace" presStyleCnt="0"/>
      <dgm:spPr/>
    </dgm:pt>
    <dgm:pt modelId="{25FED888-8FAF-4820-973D-900B3A072A57}" type="pres">
      <dgm:prSet presAssocID="{B2B28883-54E7-4C78-BF6D-AA518D60503A}" presName="childText" presStyleLbl="conFgAcc1" presStyleIdx="0" presStyleCnt="4">
        <dgm:presLayoutVars>
          <dgm:bulletEnabled val="1"/>
        </dgm:presLayoutVars>
      </dgm:prSet>
      <dgm:spPr/>
    </dgm:pt>
    <dgm:pt modelId="{0087E632-B0F0-49A7-AEED-8C94BC67727A}" type="pres">
      <dgm:prSet presAssocID="{C3F8ACB5-37ED-4FFB-A5AB-4A0E7817D08A}" presName="spaceBetweenRectangles" presStyleCnt="0"/>
      <dgm:spPr/>
    </dgm:pt>
    <dgm:pt modelId="{81721B76-F668-4AF3-A73F-6B79EB12E8B4}" type="pres">
      <dgm:prSet presAssocID="{3382350B-F4D5-4EB1-9050-E09555E46271}" presName="parentLin" presStyleCnt="0"/>
      <dgm:spPr/>
    </dgm:pt>
    <dgm:pt modelId="{FB2D5449-9DE2-491D-9928-397D4E4819EA}" type="pres">
      <dgm:prSet presAssocID="{3382350B-F4D5-4EB1-9050-E09555E46271}" presName="parentLeftMargin" presStyleLbl="node1" presStyleIdx="0" presStyleCnt="4"/>
      <dgm:spPr/>
    </dgm:pt>
    <dgm:pt modelId="{826B28A7-E482-43E4-9A1B-6264BD465081}" type="pres">
      <dgm:prSet presAssocID="{3382350B-F4D5-4EB1-9050-E09555E46271}" presName="parentText" presStyleLbl="node1" presStyleIdx="1" presStyleCnt="4" custScaleY="144553">
        <dgm:presLayoutVars>
          <dgm:chMax val="0"/>
          <dgm:bulletEnabled val="1"/>
        </dgm:presLayoutVars>
      </dgm:prSet>
      <dgm:spPr/>
    </dgm:pt>
    <dgm:pt modelId="{67C3FB77-2551-42A8-BB1B-3733966B2DF4}" type="pres">
      <dgm:prSet presAssocID="{3382350B-F4D5-4EB1-9050-E09555E46271}" presName="negativeSpace" presStyleCnt="0"/>
      <dgm:spPr/>
    </dgm:pt>
    <dgm:pt modelId="{DBDF41FA-3E2F-481A-B04E-DE1EABDA601C}" type="pres">
      <dgm:prSet presAssocID="{3382350B-F4D5-4EB1-9050-E09555E46271}" presName="childText" presStyleLbl="conFgAcc1" presStyleIdx="1" presStyleCnt="4">
        <dgm:presLayoutVars>
          <dgm:bulletEnabled val="1"/>
        </dgm:presLayoutVars>
      </dgm:prSet>
      <dgm:spPr/>
    </dgm:pt>
    <dgm:pt modelId="{76104C58-B278-4563-B068-0AB53919563A}" type="pres">
      <dgm:prSet presAssocID="{ABC337F1-840E-4941-A1EC-525573D48463}" presName="spaceBetweenRectangles" presStyleCnt="0"/>
      <dgm:spPr/>
    </dgm:pt>
    <dgm:pt modelId="{C0078FB7-29E8-4CC4-8A33-A4EC0BF5D20D}" type="pres">
      <dgm:prSet presAssocID="{57FCE086-D1DB-4F6B-B6DB-A0F725A8EF08}" presName="parentLin" presStyleCnt="0"/>
      <dgm:spPr/>
    </dgm:pt>
    <dgm:pt modelId="{42072B3D-B8C6-41C6-8DE1-73284B85EFB2}" type="pres">
      <dgm:prSet presAssocID="{57FCE086-D1DB-4F6B-B6DB-A0F725A8EF08}" presName="parentLeftMargin" presStyleLbl="node1" presStyleIdx="1" presStyleCnt="4"/>
      <dgm:spPr/>
    </dgm:pt>
    <dgm:pt modelId="{06823AD8-52E2-4F7C-BB90-562C6C31C79B}" type="pres">
      <dgm:prSet presAssocID="{57FCE086-D1DB-4F6B-B6DB-A0F725A8EF08}" presName="parentText" presStyleLbl="node1" presStyleIdx="2" presStyleCnt="4" custScaleY="144553">
        <dgm:presLayoutVars>
          <dgm:chMax val="0"/>
          <dgm:bulletEnabled val="1"/>
        </dgm:presLayoutVars>
      </dgm:prSet>
      <dgm:spPr/>
    </dgm:pt>
    <dgm:pt modelId="{A76FD14F-07DE-446C-A3E7-6D1FB9D87998}" type="pres">
      <dgm:prSet presAssocID="{57FCE086-D1DB-4F6B-B6DB-A0F725A8EF08}" presName="negativeSpace" presStyleCnt="0"/>
      <dgm:spPr/>
    </dgm:pt>
    <dgm:pt modelId="{EC726529-21CA-4995-892A-142FC1E380B7}" type="pres">
      <dgm:prSet presAssocID="{57FCE086-D1DB-4F6B-B6DB-A0F725A8EF08}" presName="childText" presStyleLbl="conFgAcc1" presStyleIdx="2" presStyleCnt="4">
        <dgm:presLayoutVars>
          <dgm:bulletEnabled val="1"/>
        </dgm:presLayoutVars>
      </dgm:prSet>
      <dgm:spPr/>
    </dgm:pt>
    <dgm:pt modelId="{37A41E87-D6B1-4BFF-BD5D-F0507A0798D0}" type="pres">
      <dgm:prSet presAssocID="{A091B770-2C69-45A0-B62B-26D8F4FF0A2D}" presName="spaceBetweenRectangles" presStyleCnt="0"/>
      <dgm:spPr/>
    </dgm:pt>
    <dgm:pt modelId="{0123363E-55A8-4952-BB76-F7E9DB83819B}" type="pres">
      <dgm:prSet presAssocID="{1AB2B302-50F8-45AB-A1B1-CB648BDF8DF6}" presName="parentLin" presStyleCnt="0"/>
      <dgm:spPr/>
    </dgm:pt>
    <dgm:pt modelId="{5F91FCCD-0D25-453B-9CA1-C561E12E1C9E}" type="pres">
      <dgm:prSet presAssocID="{1AB2B302-50F8-45AB-A1B1-CB648BDF8DF6}" presName="parentLeftMargin" presStyleLbl="node1" presStyleIdx="2" presStyleCnt="4"/>
      <dgm:spPr/>
    </dgm:pt>
    <dgm:pt modelId="{E7A14E07-AB15-4001-BD87-1356385B6F8A}" type="pres">
      <dgm:prSet presAssocID="{1AB2B302-50F8-45AB-A1B1-CB648BDF8DF6}" presName="parentText" presStyleLbl="node1" presStyleIdx="3" presStyleCnt="4" custScaleY="144553">
        <dgm:presLayoutVars>
          <dgm:chMax val="0"/>
          <dgm:bulletEnabled val="1"/>
        </dgm:presLayoutVars>
      </dgm:prSet>
      <dgm:spPr/>
    </dgm:pt>
    <dgm:pt modelId="{1DE4AF8D-E0B5-4B55-AAF5-0ED691E4F4DC}" type="pres">
      <dgm:prSet presAssocID="{1AB2B302-50F8-45AB-A1B1-CB648BDF8DF6}" presName="negativeSpace" presStyleCnt="0"/>
      <dgm:spPr/>
    </dgm:pt>
    <dgm:pt modelId="{2FC37B47-BC82-467B-8894-21CBBCA8E931}" type="pres">
      <dgm:prSet presAssocID="{1AB2B302-50F8-45AB-A1B1-CB648BDF8DF6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78C9D52D-FDD5-41FA-88D1-8B08DF029E49}" type="presOf" srcId="{3382350B-F4D5-4EB1-9050-E09555E46271}" destId="{FB2D5449-9DE2-491D-9928-397D4E4819EA}" srcOrd="0" destOrd="0" presId="urn:microsoft.com/office/officeart/2005/8/layout/list1"/>
    <dgm:cxn modelId="{94F5D93E-77DA-4E74-B8FC-23F1FE617EFC}" type="presOf" srcId="{3382350B-F4D5-4EB1-9050-E09555E46271}" destId="{826B28A7-E482-43E4-9A1B-6264BD465081}" srcOrd="1" destOrd="0" presId="urn:microsoft.com/office/officeart/2005/8/layout/list1"/>
    <dgm:cxn modelId="{563E5661-3841-42FD-B190-1BE4EA0737B8}" srcId="{46FFED61-17FB-478C-A1D2-F49716BEA720}" destId="{3382350B-F4D5-4EB1-9050-E09555E46271}" srcOrd="1" destOrd="0" parTransId="{9C2AD283-2019-4EDD-80C2-064F7E638E65}" sibTransId="{ABC337F1-840E-4941-A1EC-525573D48463}"/>
    <dgm:cxn modelId="{76BA2768-2DA0-4C86-94AF-2933C7FC8266}" type="presOf" srcId="{1AB2B302-50F8-45AB-A1B1-CB648BDF8DF6}" destId="{5F91FCCD-0D25-453B-9CA1-C561E12E1C9E}" srcOrd="0" destOrd="0" presId="urn:microsoft.com/office/officeart/2005/8/layout/list1"/>
    <dgm:cxn modelId="{95769669-0DC0-4D66-828C-E968A2916424}" type="presOf" srcId="{B2B28883-54E7-4C78-BF6D-AA518D60503A}" destId="{58F80B1A-2856-4742-AD9A-9A668556B231}" srcOrd="0" destOrd="0" presId="urn:microsoft.com/office/officeart/2005/8/layout/list1"/>
    <dgm:cxn modelId="{2B27A46A-FF0A-410B-B7A8-3459AB4150CE}" srcId="{46FFED61-17FB-478C-A1D2-F49716BEA720}" destId="{1AB2B302-50F8-45AB-A1B1-CB648BDF8DF6}" srcOrd="3" destOrd="0" parTransId="{BE5089E6-C197-4590-B1FC-436A21DEF535}" sibTransId="{7B6FCA8F-7386-4BC5-9EB4-C1C72A582FCE}"/>
    <dgm:cxn modelId="{941A3D76-6EEB-4613-B9A0-8B8D60FBB21E}" type="presOf" srcId="{57FCE086-D1DB-4F6B-B6DB-A0F725A8EF08}" destId="{06823AD8-52E2-4F7C-BB90-562C6C31C79B}" srcOrd="1" destOrd="0" presId="urn:microsoft.com/office/officeart/2005/8/layout/list1"/>
    <dgm:cxn modelId="{65993EB9-0643-4B45-865B-F55BEA8CF1F3}" srcId="{46FFED61-17FB-478C-A1D2-F49716BEA720}" destId="{57FCE086-D1DB-4F6B-B6DB-A0F725A8EF08}" srcOrd="2" destOrd="0" parTransId="{EE37EA18-90E3-43E7-A5D8-DAE230FFE05C}" sibTransId="{A091B770-2C69-45A0-B62B-26D8F4FF0A2D}"/>
    <dgm:cxn modelId="{12B559BA-67A8-4866-BC4C-1EDACECD210E}" type="presOf" srcId="{46FFED61-17FB-478C-A1D2-F49716BEA720}" destId="{D7257932-B0B7-4E6F-901D-788048B44ADF}" srcOrd="0" destOrd="0" presId="urn:microsoft.com/office/officeart/2005/8/layout/list1"/>
    <dgm:cxn modelId="{C0D111BC-EE57-4F3C-A56E-3320CF7CF5E0}" type="presOf" srcId="{B2B28883-54E7-4C78-BF6D-AA518D60503A}" destId="{1AE7E1E9-61B2-4891-B837-357D90D0C9ED}" srcOrd="1" destOrd="0" presId="urn:microsoft.com/office/officeart/2005/8/layout/list1"/>
    <dgm:cxn modelId="{AF69CFD6-B8D4-4461-A748-48BDF9514D89}" srcId="{46FFED61-17FB-478C-A1D2-F49716BEA720}" destId="{B2B28883-54E7-4C78-BF6D-AA518D60503A}" srcOrd="0" destOrd="0" parTransId="{397DB157-9CB1-4E29-8D11-7FD9F9810FC1}" sibTransId="{C3F8ACB5-37ED-4FFB-A5AB-4A0E7817D08A}"/>
    <dgm:cxn modelId="{2E3CEEDF-0D29-4225-850C-6C239B9970A2}" type="presOf" srcId="{1AB2B302-50F8-45AB-A1B1-CB648BDF8DF6}" destId="{E7A14E07-AB15-4001-BD87-1356385B6F8A}" srcOrd="1" destOrd="0" presId="urn:microsoft.com/office/officeart/2005/8/layout/list1"/>
    <dgm:cxn modelId="{BC4554F9-0F22-41B0-9D0C-8A02E7E3E3A8}" type="presOf" srcId="{57FCE086-D1DB-4F6B-B6DB-A0F725A8EF08}" destId="{42072B3D-B8C6-41C6-8DE1-73284B85EFB2}" srcOrd="0" destOrd="0" presId="urn:microsoft.com/office/officeart/2005/8/layout/list1"/>
    <dgm:cxn modelId="{9E3F304B-DC50-4D83-8281-BB42076130A4}" type="presParOf" srcId="{D7257932-B0B7-4E6F-901D-788048B44ADF}" destId="{ECB2346F-5CAF-457D-9221-2DD58A67D7BD}" srcOrd="0" destOrd="0" presId="urn:microsoft.com/office/officeart/2005/8/layout/list1"/>
    <dgm:cxn modelId="{3492F733-5F5A-4C05-AF3C-6A9CEEA69943}" type="presParOf" srcId="{ECB2346F-5CAF-457D-9221-2DD58A67D7BD}" destId="{58F80B1A-2856-4742-AD9A-9A668556B231}" srcOrd="0" destOrd="0" presId="urn:microsoft.com/office/officeart/2005/8/layout/list1"/>
    <dgm:cxn modelId="{365F5D95-0BAC-4DA3-9626-E620673AA753}" type="presParOf" srcId="{ECB2346F-5CAF-457D-9221-2DD58A67D7BD}" destId="{1AE7E1E9-61B2-4891-B837-357D90D0C9ED}" srcOrd="1" destOrd="0" presId="urn:microsoft.com/office/officeart/2005/8/layout/list1"/>
    <dgm:cxn modelId="{865D0AD3-06F8-4233-B1D6-E91C7FD23033}" type="presParOf" srcId="{D7257932-B0B7-4E6F-901D-788048B44ADF}" destId="{B0AC7CEB-F759-4283-B417-C2D7E9DDF95D}" srcOrd="1" destOrd="0" presId="urn:microsoft.com/office/officeart/2005/8/layout/list1"/>
    <dgm:cxn modelId="{97F364B8-FC10-4D2C-B146-D4E1B0E7B36C}" type="presParOf" srcId="{D7257932-B0B7-4E6F-901D-788048B44ADF}" destId="{25FED888-8FAF-4820-973D-900B3A072A57}" srcOrd="2" destOrd="0" presId="urn:microsoft.com/office/officeart/2005/8/layout/list1"/>
    <dgm:cxn modelId="{5076A3EB-2199-44BE-A13A-C8E9A1DBD30E}" type="presParOf" srcId="{D7257932-B0B7-4E6F-901D-788048B44ADF}" destId="{0087E632-B0F0-49A7-AEED-8C94BC67727A}" srcOrd="3" destOrd="0" presId="urn:microsoft.com/office/officeart/2005/8/layout/list1"/>
    <dgm:cxn modelId="{29DF584F-F9F9-43A3-92AD-37DBD4ED50C8}" type="presParOf" srcId="{D7257932-B0B7-4E6F-901D-788048B44ADF}" destId="{81721B76-F668-4AF3-A73F-6B79EB12E8B4}" srcOrd="4" destOrd="0" presId="urn:microsoft.com/office/officeart/2005/8/layout/list1"/>
    <dgm:cxn modelId="{409A00C4-AA43-4EA5-B2A1-591194AA96E5}" type="presParOf" srcId="{81721B76-F668-4AF3-A73F-6B79EB12E8B4}" destId="{FB2D5449-9DE2-491D-9928-397D4E4819EA}" srcOrd="0" destOrd="0" presId="urn:microsoft.com/office/officeart/2005/8/layout/list1"/>
    <dgm:cxn modelId="{ACF52C58-2F93-4CB7-9CDA-A388FD9CE62A}" type="presParOf" srcId="{81721B76-F668-4AF3-A73F-6B79EB12E8B4}" destId="{826B28A7-E482-43E4-9A1B-6264BD465081}" srcOrd="1" destOrd="0" presId="urn:microsoft.com/office/officeart/2005/8/layout/list1"/>
    <dgm:cxn modelId="{4C69501A-0600-4D89-BA8A-7FC920662A51}" type="presParOf" srcId="{D7257932-B0B7-4E6F-901D-788048B44ADF}" destId="{67C3FB77-2551-42A8-BB1B-3733966B2DF4}" srcOrd="5" destOrd="0" presId="urn:microsoft.com/office/officeart/2005/8/layout/list1"/>
    <dgm:cxn modelId="{FF73639A-E98E-44B3-8E58-80BC6D34F22F}" type="presParOf" srcId="{D7257932-B0B7-4E6F-901D-788048B44ADF}" destId="{DBDF41FA-3E2F-481A-B04E-DE1EABDA601C}" srcOrd="6" destOrd="0" presId="urn:microsoft.com/office/officeart/2005/8/layout/list1"/>
    <dgm:cxn modelId="{C46B5FCA-D24D-4D12-A3BB-23CCB742DEEF}" type="presParOf" srcId="{D7257932-B0B7-4E6F-901D-788048B44ADF}" destId="{76104C58-B278-4563-B068-0AB53919563A}" srcOrd="7" destOrd="0" presId="urn:microsoft.com/office/officeart/2005/8/layout/list1"/>
    <dgm:cxn modelId="{18FB40AD-B7D0-461B-8642-3DC8E5B43419}" type="presParOf" srcId="{D7257932-B0B7-4E6F-901D-788048B44ADF}" destId="{C0078FB7-29E8-4CC4-8A33-A4EC0BF5D20D}" srcOrd="8" destOrd="0" presId="urn:microsoft.com/office/officeart/2005/8/layout/list1"/>
    <dgm:cxn modelId="{02E1B20D-FC1F-40B3-855A-81BE55178FE8}" type="presParOf" srcId="{C0078FB7-29E8-4CC4-8A33-A4EC0BF5D20D}" destId="{42072B3D-B8C6-41C6-8DE1-73284B85EFB2}" srcOrd="0" destOrd="0" presId="urn:microsoft.com/office/officeart/2005/8/layout/list1"/>
    <dgm:cxn modelId="{3DF1C8B4-6D78-499E-BE4A-AD6CA898D4B9}" type="presParOf" srcId="{C0078FB7-29E8-4CC4-8A33-A4EC0BF5D20D}" destId="{06823AD8-52E2-4F7C-BB90-562C6C31C79B}" srcOrd="1" destOrd="0" presId="urn:microsoft.com/office/officeart/2005/8/layout/list1"/>
    <dgm:cxn modelId="{551F2206-CB43-4AF0-AB5F-F0A2BD8970EF}" type="presParOf" srcId="{D7257932-B0B7-4E6F-901D-788048B44ADF}" destId="{A76FD14F-07DE-446C-A3E7-6D1FB9D87998}" srcOrd="9" destOrd="0" presId="urn:microsoft.com/office/officeart/2005/8/layout/list1"/>
    <dgm:cxn modelId="{2BC56125-C275-4572-8B79-303F04435D53}" type="presParOf" srcId="{D7257932-B0B7-4E6F-901D-788048B44ADF}" destId="{EC726529-21CA-4995-892A-142FC1E380B7}" srcOrd="10" destOrd="0" presId="urn:microsoft.com/office/officeart/2005/8/layout/list1"/>
    <dgm:cxn modelId="{C48CD558-E8EC-4423-93D8-C00A6C4D6986}" type="presParOf" srcId="{D7257932-B0B7-4E6F-901D-788048B44ADF}" destId="{37A41E87-D6B1-4BFF-BD5D-F0507A0798D0}" srcOrd="11" destOrd="0" presId="urn:microsoft.com/office/officeart/2005/8/layout/list1"/>
    <dgm:cxn modelId="{4ED8E8C4-C974-4377-97C2-20BB58AD9079}" type="presParOf" srcId="{D7257932-B0B7-4E6F-901D-788048B44ADF}" destId="{0123363E-55A8-4952-BB76-F7E9DB83819B}" srcOrd="12" destOrd="0" presId="urn:microsoft.com/office/officeart/2005/8/layout/list1"/>
    <dgm:cxn modelId="{67607029-840D-4BC6-8274-6D2BD37E2C72}" type="presParOf" srcId="{0123363E-55A8-4952-BB76-F7E9DB83819B}" destId="{5F91FCCD-0D25-453B-9CA1-C561E12E1C9E}" srcOrd="0" destOrd="0" presId="urn:microsoft.com/office/officeart/2005/8/layout/list1"/>
    <dgm:cxn modelId="{7E68BF0A-E983-4C9A-B7EA-A1D3EC6FF2E9}" type="presParOf" srcId="{0123363E-55A8-4952-BB76-F7E9DB83819B}" destId="{E7A14E07-AB15-4001-BD87-1356385B6F8A}" srcOrd="1" destOrd="0" presId="urn:microsoft.com/office/officeart/2005/8/layout/list1"/>
    <dgm:cxn modelId="{C16D9327-CA69-4CFE-9E38-3C1C7C49175D}" type="presParOf" srcId="{D7257932-B0B7-4E6F-901D-788048B44ADF}" destId="{1DE4AF8D-E0B5-4B55-AAF5-0ED691E4F4DC}" srcOrd="13" destOrd="0" presId="urn:microsoft.com/office/officeart/2005/8/layout/list1"/>
    <dgm:cxn modelId="{BA14C2FF-E544-48FE-9B76-DF42B6881542}" type="presParOf" srcId="{D7257932-B0B7-4E6F-901D-788048B44ADF}" destId="{2FC37B47-BC82-467B-8894-21CBBCA8E931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6FFED61-17FB-478C-A1D2-F49716BEA720}" type="doc">
      <dgm:prSet loTypeId="urn:microsoft.com/office/officeart/2005/8/layout/list1" loCatId="list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57FCE086-D1DB-4F6B-B6DB-A0F725A8EF08}">
      <dgm:prSet phldrT="[Text]"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sz="1800" b="0" cap="none" spc="0" dirty="0">
              <a:ln w="0"/>
              <a:solidFill>
                <a:srgbClr val="FFFF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Chemically driven exchange of elemental form of carbon between atmosphere and the crust of a planet ( Fullerenes Rain)</a:t>
          </a:r>
        </a:p>
      </dgm:t>
    </dgm:pt>
    <dgm:pt modelId="{EE37EA18-90E3-43E7-A5D8-DAE230FFE05C}" type="parTrans" cxnId="{65993EB9-0643-4B45-865B-F55BEA8CF1F3}">
      <dgm:prSet/>
      <dgm:spPr/>
      <dgm:t>
        <a:bodyPr/>
        <a:lstStyle/>
        <a:p>
          <a:endParaRPr lang="en-US" b="0" cap="none" spc="0">
            <a:ln w="0"/>
            <a:solidFill>
              <a:srgbClr val="FFFF00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A091B770-2C69-45A0-B62B-26D8F4FF0A2D}" type="sibTrans" cxnId="{65993EB9-0643-4B45-865B-F55BEA8CF1F3}">
      <dgm:prSet/>
      <dgm:spPr/>
      <dgm:t>
        <a:bodyPr/>
        <a:lstStyle/>
        <a:p>
          <a:endParaRPr lang="en-US" b="0" cap="none" spc="0">
            <a:ln w="0"/>
            <a:solidFill>
              <a:srgbClr val="FFFF00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B2B28883-54E7-4C78-BF6D-AA518D60503A}">
      <dgm:prSet phldrT="[Text]"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sz="1800" b="0" cap="none" spc="0" dirty="0">
              <a:ln w="0"/>
              <a:solidFill>
                <a:srgbClr val="FFFF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So far no fullerenes has been detected in planets/moon atmospheres within the solar system</a:t>
          </a:r>
        </a:p>
      </dgm:t>
    </dgm:pt>
    <dgm:pt modelId="{397DB157-9CB1-4E29-8D11-7FD9F9810FC1}" type="parTrans" cxnId="{AF69CFD6-B8D4-4461-A748-48BDF9514D89}">
      <dgm:prSet/>
      <dgm:spPr/>
      <dgm:t>
        <a:bodyPr/>
        <a:lstStyle/>
        <a:p>
          <a:endParaRPr lang="en-US" b="0" cap="none" spc="0">
            <a:ln w="0"/>
            <a:solidFill>
              <a:srgbClr val="FFFF00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C3F8ACB5-37ED-4FFB-A5AB-4A0E7817D08A}" type="sibTrans" cxnId="{AF69CFD6-B8D4-4461-A748-48BDF9514D89}">
      <dgm:prSet/>
      <dgm:spPr/>
      <dgm:t>
        <a:bodyPr/>
        <a:lstStyle/>
        <a:p>
          <a:endParaRPr lang="en-US" b="0" cap="none" spc="0">
            <a:ln w="0"/>
            <a:solidFill>
              <a:srgbClr val="FFFF00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3382350B-F4D5-4EB1-9050-E09555E46271}">
      <dgm:prSet phldrT="[Text]" custT="1"/>
      <dgm:spPr>
        <a:blipFill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9C2AD283-2019-4EDD-80C2-064F7E638E65}" type="parTrans" cxnId="{563E5661-3841-42FD-B190-1BE4EA0737B8}">
      <dgm:prSet/>
      <dgm:spPr/>
      <dgm:t>
        <a:bodyPr/>
        <a:lstStyle/>
        <a:p>
          <a:endParaRPr lang="en-US" b="0" cap="none" spc="0">
            <a:ln w="0"/>
            <a:solidFill>
              <a:srgbClr val="FFFF00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ABC337F1-840E-4941-A1EC-525573D48463}" type="sibTrans" cxnId="{563E5661-3841-42FD-B190-1BE4EA0737B8}">
      <dgm:prSet/>
      <dgm:spPr/>
      <dgm:t>
        <a:bodyPr/>
        <a:lstStyle/>
        <a:p>
          <a:endParaRPr lang="en-US" b="0" cap="none" spc="0">
            <a:ln w="0"/>
            <a:solidFill>
              <a:srgbClr val="FFFF00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1AB2B302-50F8-45AB-A1B1-CB648BDF8DF6}">
      <dgm:prSet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b="0" cap="none" spc="0" dirty="0">
              <a:ln w="0"/>
              <a:solidFill>
                <a:srgbClr val="FFFF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Are fullerenes stable under high energy radiation condition?</a:t>
          </a:r>
        </a:p>
      </dgm:t>
    </dgm:pt>
    <dgm:pt modelId="{BE5089E6-C197-4590-B1FC-436A21DEF535}" type="parTrans" cxnId="{2B27A46A-FF0A-410B-B7A8-3459AB4150CE}">
      <dgm:prSet/>
      <dgm:spPr/>
      <dgm:t>
        <a:bodyPr/>
        <a:lstStyle/>
        <a:p>
          <a:endParaRPr lang="en-US" b="0" cap="none" spc="0">
            <a:ln w="0"/>
            <a:solidFill>
              <a:srgbClr val="FFFF00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7B6FCA8F-7386-4BC5-9EB4-C1C72A582FCE}" type="sibTrans" cxnId="{2B27A46A-FF0A-410B-B7A8-3459AB4150CE}">
      <dgm:prSet/>
      <dgm:spPr/>
      <dgm:t>
        <a:bodyPr/>
        <a:lstStyle/>
        <a:p>
          <a:endParaRPr lang="en-US" b="0" cap="none" spc="0">
            <a:ln w="0"/>
            <a:solidFill>
              <a:srgbClr val="FFFF00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D7257932-B0B7-4E6F-901D-788048B44ADF}" type="pres">
      <dgm:prSet presAssocID="{46FFED61-17FB-478C-A1D2-F49716BEA720}" presName="linear" presStyleCnt="0">
        <dgm:presLayoutVars>
          <dgm:dir/>
          <dgm:animLvl val="lvl"/>
          <dgm:resizeHandles val="exact"/>
        </dgm:presLayoutVars>
      </dgm:prSet>
      <dgm:spPr/>
    </dgm:pt>
    <dgm:pt modelId="{ECB2346F-5CAF-457D-9221-2DD58A67D7BD}" type="pres">
      <dgm:prSet presAssocID="{B2B28883-54E7-4C78-BF6D-AA518D60503A}" presName="parentLin" presStyleCnt="0"/>
      <dgm:spPr/>
    </dgm:pt>
    <dgm:pt modelId="{58F80B1A-2856-4742-AD9A-9A668556B231}" type="pres">
      <dgm:prSet presAssocID="{B2B28883-54E7-4C78-BF6D-AA518D60503A}" presName="parentLeftMargin" presStyleLbl="node1" presStyleIdx="0" presStyleCnt="4"/>
      <dgm:spPr/>
    </dgm:pt>
    <dgm:pt modelId="{1AE7E1E9-61B2-4891-B837-357D90D0C9ED}" type="pres">
      <dgm:prSet presAssocID="{B2B28883-54E7-4C78-BF6D-AA518D60503A}" presName="parentText" presStyleLbl="node1" presStyleIdx="0" presStyleCnt="4" custScaleY="144553">
        <dgm:presLayoutVars>
          <dgm:chMax val="0"/>
          <dgm:bulletEnabled val="1"/>
        </dgm:presLayoutVars>
      </dgm:prSet>
      <dgm:spPr/>
    </dgm:pt>
    <dgm:pt modelId="{B0AC7CEB-F759-4283-B417-C2D7E9DDF95D}" type="pres">
      <dgm:prSet presAssocID="{B2B28883-54E7-4C78-BF6D-AA518D60503A}" presName="negativeSpace" presStyleCnt="0"/>
      <dgm:spPr/>
    </dgm:pt>
    <dgm:pt modelId="{25FED888-8FAF-4820-973D-900B3A072A57}" type="pres">
      <dgm:prSet presAssocID="{B2B28883-54E7-4C78-BF6D-AA518D60503A}" presName="childText" presStyleLbl="conFgAcc1" presStyleIdx="0" presStyleCnt="4">
        <dgm:presLayoutVars>
          <dgm:bulletEnabled val="1"/>
        </dgm:presLayoutVars>
      </dgm:prSet>
      <dgm:spPr/>
    </dgm:pt>
    <dgm:pt modelId="{0087E632-B0F0-49A7-AEED-8C94BC67727A}" type="pres">
      <dgm:prSet presAssocID="{C3F8ACB5-37ED-4FFB-A5AB-4A0E7817D08A}" presName="spaceBetweenRectangles" presStyleCnt="0"/>
      <dgm:spPr/>
    </dgm:pt>
    <dgm:pt modelId="{81721B76-F668-4AF3-A73F-6B79EB12E8B4}" type="pres">
      <dgm:prSet presAssocID="{3382350B-F4D5-4EB1-9050-E09555E46271}" presName="parentLin" presStyleCnt="0"/>
      <dgm:spPr/>
    </dgm:pt>
    <dgm:pt modelId="{FB2D5449-9DE2-491D-9928-397D4E4819EA}" type="pres">
      <dgm:prSet presAssocID="{3382350B-F4D5-4EB1-9050-E09555E46271}" presName="parentLeftMargin" presStyleLbl="node1" presStyleIdx="0" presStyleCnt="4"/>
      <dgm:spPr/>
    </dgm:pt>
    <dgm:pt modelId="{826B28A7-E482-43E4-9A1B-6264BD465081}" type="pres">
      <dgm:prSet presAssocID="{3382350B-F4D5-4EB1-9050-E09555E46271}" presName="parentText" presStyleLbl="node1" presStyleIdx="1" presStyleCnt="4" custScaleY="144553">
        <dgm:presLayoutVars>
          <dgm:chMax val="0"/>
          <dgm:bulletEnabled val="1"/>
        </dgm:presLayoutVars>
      </dgm:prSet>
      <dgm:spPr/>
    </dgm:pt>
    <dgm:pt modelId="{67C3FB77-2551-42A8-BB1B-3733966B2DF4}" type="pres">
      <dgm:prSet presAssocID="{3382350B-F4D5-4EB1-9050-E09555E46271}" presName="negativeSpace" presStyleCnt="0"/>
      <dgm:spPr/>
    </dgm:pt>
    <dgm:pt modelId="{DBDF41FA-3E2F-481A-B04E-DE1EABDA601C}" type="pres">
      <dgm:prSet presAssocID="{3382350B-F4D5-4EB1-9050-E09555E46271}" presName="childText" presStyleLbl="conFgAcc1" presStyleIdx="1" presStyleCnt="4">
        <dgm:presLayoutVars>
          <dgm:bulletEnabled val="1"/>
        </dgm:presLayoutVars>
      </dgm:prSet>
      <dgm:spPr/>
    </dgm:pt>
    <dgm:pt modelId="{76104C58-B278-4563-B068-0AB53919563A}" type="pres">
      <dgm:prSet presAssocID="{ABC337F1-840E-4941-A1EC-525573D48463}" presName="spaceBetweenRectangles" presStyleCnt="0"/>
      <dgm:spPr/>
    </dgm:pt>
    <dgm:pt modelId="{C0078FB7-29E8-4CC4-8A33-A4EC0BF5D20D}" type="pres">
      <dgm:prSet presAssocID="{57FCE086-D1DB-4F6B-B6DB-A0F725A8EF08}" presName="parentLin" presStyleCnt="0"/>
      <dgm:spPr/>
    </dgm:pt>
    <dgm:pt modelId="{42072B3D-B8C6-41C6-8DE1-73284B85EFB2}" type="pres">
      <dgm:prSet presAssocID="{57FCE086-D1DB-4F6B-B6DB-A0F725A8EF08}" presName="parentLeftMargin" presStyleLbl="node1" presStyleIdx="1" presStyleCnt="4"/>
      <dgm:spPr/>
    </dgm:pt>
    <dgm:pt modelId="{06823AD8-52E2-4F7C-BB90-562C6C31C79B}" type="pres">
      <dgm:prSet presAssocID="{57FCE086-D1DB-4F6B-B6DB-A0F725A8EF08}" presName="parentText" presStyleLbl="node1" presStyleIdx="2" presStyleCnt="4" custScaleY="144553">
        <dgm:presLayoutVars>
          <dgm:chMax val="0"/>
          <dgm:bulletEnabled val="1"/>
        </dgm:presLayoutVars>
      </dgm:prSet>
      <dgm:spPr/>
    </dgm:pt>
    <dgm:pt modelId="{A76FD14F-07DE-446C-A3E7-6D1FB9D87998}" type="pres">
      <dgm:prSet presAssocID="{57FCE086-D1DB-4F6B-B6DB-A0F725A8EF08}" presName="negativeSpace" presStyleCnt="0"/>
      <dgm:spPr/>
    </dgm:pt>
    <dgm:pt modelId="{EC726529-21CA-4995-892A-142FC1E380B7}" type="pres">
      <dgm:prSet presAssocID="{57FCE086-D1DB-4F6B-B6DB-A0F725A8EF08}" presName="childText" presStyleLbl="conFgAcc1" presStyleIdx="2" presStyleCnt="4">
        <dgm:presLayoutVars>
          <dgm:bulletEnabled val="1"/>
        </dgm:presLayoutVars>
      </dgm:prSet>
      <dgm:spPr/>
    </dgm:pt>
    <dgm:pt modelId="{37A41E87-D6B1-4BFF-BD5D-F0507A0798D0}" type="pres">
      <dgm:prSet presAssocID="{A091B770-2C69-45A0-B62B-26D8F4FF0A2D}" presName="spaceBetweenRectangles" presStyleCnt="0"/>
      <dgm:spPr/>
    </dgm:pt>
    <dgm:pt modelId="{0123363E-55A8-4952-BB76-F7E9DB83819B}" type="pres">
      <dgm:prSet presAssocID="{1AB2B302-50F8-45AB-A1B1-CB648BDF8DF6}" presName="parentLin" presStyleCnt="0"/>
      <dgm:spPr/>
    </dgm:pt>
    <dgm:pt modelId="{5F91FCCD-0D25-453B-9CA1-C561E12E1C9E}" type="pres">
      <dgm:prSet presAssocID="{1AB2B302-50F8-45AB-A1B1-CB648BDF8DF6}" presName="parentLeftMargin" presStyleLbl="node1" presStyleIdx="2" presStyleCnt="4"/>
      <dgm:spPr/>
    </dgm:pt>
    <dgm:pt modelId="{E7A14E07-AB15-4001-BD87-1356385B6F8A}" type="pres">
      <dgm:prSet presAssocID="{1AB2B302-50F8-45AB-A1B1-CB648BDF8DF6}" presName="parentText" presStyleLbl="node1" presStyleIdx="3" presStyleCnt="4" custScaleY="144553">
        <dgm:presLayoutVars>
          <dgm:chMax val="0"/>
          <dgm:bulletEnabled val="1"/>
        </dgm:presLayoutVars>
      </dgm:prSet>
      <dgm:spPr/>
    </dgm:pt>
    <dgm:pt modelId="{1DE4AF8D-E0B5-4B55-AAF5-0ED691E4F4DC}" type="pres">
      <dgm:prSet presAssocID="{1AB2B302-50F8-45AB-A1B1-CB648BDF8DF6}" presName="negativeSpace" presStyleCnt="0"/>
      <dgm:spPr/>
    </dgm:pt>
    <dgm:pt modelId="{2FC37B47-BC82-467B-8894-21CBBCA8E931}" type="pres">
      <dgm:prSet presAssocID="{1AB2B302-50F8-45AB-A1B1-CB648BDF8DF6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78C9D52D-FDD5-41FA-88D1-8B08DF029E49}" type="presOf" srcId="{3382350B-F4D5-4EB1-9050-E09555E46271}" destId="{FB2D5449-9DE2-491D-9928-397D4E4819EA}" srcOrd="0" destOrd="0" presId="urn:microsoft.com/office/officeart/2005/8/layout/list1"/>
    <dgm:cxn modelId="{94F5D93E-77DA-4E74-B8FC-23F1FE617EFC}" type="presOf" srcId="{3382350B-F4D5-4EB1-9050-E09555E46271}" destId="{826B28A7-E482-43E4-9A1B-6264BD465081}" srcOrd="1" destOrd="0" presId="urn:microsoft.com/office/officeart/2005/8/layout/list1"/>
    <dgm:cxn modelId="{563E5661-3841-42FD-B190-1BE4EA0737B8}" srcId="{46FFED61-17FB-478C-A1D2-F49716BEA720}" destId="{3382350B-F4D5-4EB1-9050-E09555E46271}" srcOrd="1" destOrd="0" parTransId="{9C2AD283-2019-4EDD-80C2-064F7E638E65}" sibTransId="{ABC337F1-840E-4941-A1EC-525573D48463}"/>
    <dgm:cxn modelId="{76BA2768-2DA0-4C86-94AF-2933C7FC8266}" type="presOf" srcId="{1AB2B302-50F8-45AB-A1B1-CB648BDF8DF6}" destId="{5F91FCCD-0D25-453B-9CA1-C561E12E1C9E}" srcOrd="0" destOrd="0" presId="urn:microsoft.com/office/officeart/2005/8/layout/list1"/>
    <dgm:cxn modelId="{95769669-0DC0-4D66-828C-E968A2916424}" type="presOf" srcId="{B2B28883-54E7-4C78-BF6D-AA518D60503A}" destId="{58F80B1A-2856-4742-AD9A-9A668556B231}" srcOrd="0" destOrd="0" presId="urn:microsoft.com/office/officeart/2005/8/layout/list1"/>
    <dgm:cxn modelId="{2B27A46A-FF0A-410B-B7A8-3459AB4150CE}" srcId="{46FFED61-17FB-478C-A1D2-F49716BEA720}" destId="{1AB2B302-50F8-45AB-A1B1-CB648BDF8DF6}" srcOrd="3" destOrd="0" parTransId="{BE5089E6-C197-4590-B1FC-436A21DEF535}" sibTransId="{7B6FCA8F-7386-4BC5-9EB4-C1C72A582FCE}"/>
    <dgm:cxn modelId="{941A3D76-6EEB-4613-B9A0-8B8D60FBB21E}" type="presOf" srcId="{57FCE086-D1DB-4F6B-B6DB-A0F725A8EF08}" destId="{06823AD8-52E2-4F7C-BB90-562C6C31C79B}" srcOrd="1" destOrd="0" presId="urn:microsoft.com/office/officeart/2005/8/layout/list1"/>
    <dgm:cxn modelId="{65993EB9-0643-4B45-865B-F55BEA8CF1F3}" srcId="{46FFED61-17FB-478C-A1D2-F49716BEA720}" destId="{57FCE086-D1DB-4F6B-B6DB-A0F725A8EF08}" srcOrd="2" destOrd="0" parTransId="{EE37EA18-90E3-43E7-A5D8-DAE230FFE05C}" sibTransId="{A091B770-2C69-45A0-B62B-26D8F4FF0A2D}"/>
    <dgm:cxn modelId="{12B559BA-67A8-4866-BC4C-1EDACECD210E}" type="presOf" srcId="{46FFED61-17FB-478C-A1D2-F49716BEA720}" destId="{D7257932-B0B7-4E6F-901D-788048B44ADF}" srcOrd="0" destOrd="0" presId="urn:microsoft.com/office/officeart/2005/8/layout/list1"/>
    <dgm:cxn modelId="{C0D111BC-EE57-4F3C-A56E-3320CF7CF5E0}" type="presOf" srcId="{B2B28883-54E7-4C78-BF6D-AA518D60503A}" destId="{1AE7E1E9-61B2-4891-B837-357D90D0C9ED}" srcOrd="1" destOrd="0" presId="urn:microsoft.com/office/officeart/2005/8/layout/list1"/>
    <dgm:cxn modelId="{AF69CFD6-B8D4-4461-A748-48BDF9514D89}" srcId="{46FFED61-17FB-478C-A1D2-F49716BEA720}" destId="{B2B28883-54E7-4C78-BF6D-AA518D60503A}" srcOrd="0" destOrd="0" parTransId="{397DB157-9CB1-4E29-8D11-7FD9F9810FC1}" sibTransId="{C3F8ACB5-37ED-4FFB-A5AB-4A0E7817D08A}"/>
    <dgm:cxn modelId="{2E3CEEDF-0D29-4225-850C-6C239B9970A2}" type="presOf" srcId="{1AB2B302-50F8-45AB-A1B1-CB648BDF8DF6}" destId="{E7A14E07-AB15-4001-BD87-1356385B6F8A}" srcOrd="1" destOrd="0" presId="urn:microsoft.com/office/officeart/2005/8/layout/list1"/>
    <dgm:cxn modelId="{BC4554F9-0F22-41B0-9D0C-8A02E7E3E3A8}" type="presOf" srcId="{57FCE086-D1DB-4F6B-B6DB-A0F725A8EF08}" destId="{42072B3D-B8C6-41C6-8DE1-73284B85EFB2}" srcOrd="0" destOrd="0" presId="urn:microsoft.com/office/officeart/2005/8/layout/list1"/>
    <dgm:cxn modelId="{9E3F304B-DC50-4D83-8281-BB42076130A4}" type="presParOf" srcId="{D7257932-B0B7-4E6F-901D-788048B44ADF}" destId="{ECB2346F-5CAF-457D-9221-2DD58A67D7BD}" srcOrd="0" destOrd="0" presId="urn:microsoft.com/office/officeart/2005/8/layout/list1"/>
    <dgm:cxn modelId="{3492F733-5F5A-4C05-AF3C-6A9CEEA69943}" type="presParOf" srcId="{ECB2346F-5CAF-457D-9221-2DD58A67D7BD}" destId="{58F80B1A-2856-4742-AD9A-9A668556B231}" srcOrd="0" destOrd="0" presId="urn:microsoft.com/office/officeart/2005/8/layout/list1"/>
    <dgm:cxn modelId="{365F5D95-0BAC-4DA3-9626-E620673AA753}" type="presParOf" srcId="{ECB2346F-5CAF-457D-9221-2DD58A67D7BD}" destId="{1AE7E1E9-61B2-4891-B837-357D90D0C9ED}" srcOrd="1" destOrd="0" presId="urn:microsoft.com/office/officeart/2005/8/layout/list1"/>
    <dgm:cxn modelId="{865D0AD3-06F8-4233-B1D6-E91C7FD23033}" type="presParOf" srcId="{D7257932-B0B7-4E6F-901D-788048B44ADF}" destId="{B0AC7CEB-F759-4283-B417-C2D7E9DDF95D}" srcOrd="1" destOrd="0" presId="urn:microsoft.com/office/officeart/2005/8/layout/list1"/>
    <dgm:cxn modelId="{97F364B8-FC10-4D2C-B146-D4E1B0E7B36C}" type="presParOf" srcId="{D7257932-B0B7-4E6F-901D-788048B44ADF}" destId="{25FED888-8FAF-4820-973D-900B3A072A57}" srcOrd="2" destOrd="0" presId="urn:microsoft.com/office/officeart/2005/8/layout/list1"/>
    <dgm:cxn modelId="{5076A3EB-2199-44BE-A13A-C8E9A1DBD30E}" type="presParOf" srcId="{D7257932-B0B7-4E6F-901D-788048B44ADF}" destId="{0087E632-B0F0-49A7-AEED-8C94BC67727A}" srcOrd="3" destOrd="0" presId="urn:microsoft.com/office/officeart/2005/8/layout/list1"/>
    <dgm:cxn modelId="{29DF584F-F9F9-43A3-92AD-37DBD4ED50C8}" type="presParOf" srcId="{D7257932-B0B7-4E6F-901D-788048B44ADF}" destId="{81721B76-F668-4AF3-A73F-6B79EB12E8B4}" srcOrd="4" destOrd="0" presId="urn:microsoft.com/office/officeart/2005/8/layout/list1"/>
    <dgm:cxn modelId="{409A00C4-AA43-4EA5-B2A1-591194AA96E5}" type="presParOf" srcId="{81721B76-F668-4AF3-A73F-6B79EB12E8B4}" destId="{FB2D5449-9DE2-491D-9928-397D4E4819EA}" srcOrd="0" destOrd="0" presId="urn:microsoft.com/office/officeart/2005/8/layout/list1"/>
    <dgm:cxn modelId="{ACF52C58-2F93-4CB7-9CDA-A388FD9CE62A}" type="presParOf" srcId="{81721B76-F668-4AF3-A73F-6B79EB12E8B4}" destId="{826B28A7-E482-43E4-9A1B-6264BD465081}" srcOrd="1" destOrd="0" presId="urn:microsoft.com/office/officeart/2005/8/layout/list1"/>
    <dgm:cxn modelId="{4C69501A-0600-4D89-BA8A-7FC920662A51}" type="presParOf" srcId="{D7257932-B0B7-4E6F-901D-788048B44ADF}" destId="{67C3FB77-2551-42A8-BB1B-3733966B2DF4}" srcOrd="5" destOrd="0" presId="urn:microsoft.com/office/officeart/2005/8/layout/list1"/>
    <dgm:cxn modelId="{FF73639A-E98E-44B3-8E58-80BC6D34F22F}" type="presParOf" srcId="{D7257932-B0B7-4E6F-901D-788048B44ADF}" destId="{DBDF41FA-3E2F-481A-B04E-DE1EABDA601C}" srcOrd="6" destOrd="0" presId="urn:microsoft.com/office/officeart/2005/8/layout/list1"/>
    <dgm:cxn modelId="{C46B5FCA-D24D-4D12-A3BB-23CCB742DEEF}" type="presParOf" srcId="{D7257932-B0B7-4E6F-901D-788048B44ADF}" destId="{76104C58-B278-4563-B068-0AB53919563A}" srcOrd="7" destOrd="0" presId="urn:microsoft.com/office/officeart/2005/8/layout/list1"/>
    <dgm:cxn modelId="{18FB40AD-B7D0-461B-8642-3DC8E5B43419}" type="presParOf" srcId="{D7257932-B0B7-4E6F-901D-788048B44ADF}" destId="{C0078FB7-29E8-4CC4-8A33-A4EC0BF5D20D}" srcOrd="8" destOrd="0" presId="urn:microsoft.com/office/officeart/2005/8/layout/list1"/>
    <dgm:cxn modelId="{02E1B20D-FC1F-40B3-855A-81BE55178FE8}" type="presParOf" srcId="{C0078FB7-29E8-4CC4-8A33-A4EC0BF5D20D}" destId="{42072B3D-B8C6-41C6-8DE1-73284B85EFB2}" srcOrd="0" destOrd="0" presId="urn:microsoft.com/office/officeart/2005/8/layout/list1"/>
    <dgm:cxn modelId="{3DF1C8B4-6D78-499E-BE4A-AD6CA898D4B9}" type="presParOf" srcId="{C0078FB7-29E8-4CC4-8A33-A4EC0BF5D20D}" destId="{06823AD8-52E2-4F7C-BB90-562C6C31C79B}" srcOrd="1" destOrd="0" presId="urn:microsoft.com/office/officeart/2005/8/layout/list1"/>
    <dgm:cxn modelId="{551F2206-CB43-4AF0-AB5F-F0A2BD8970EF}" type="presParOf" srcId="{D7257932-B0B7-4E6F-901D-788048B44ADF}" destId="{A76FD14F-07DE-446C-A3E7-6D1FB9D87998}" srcOrd="9" destOrd="0" presId="urn:microsoft.com/office/officeart/2005/8/layout/list1"/>
    <dgm:cxn modelId="{2BC56125-C275-4572-8B79-303F04435D53}" type="presParOf" srcId="{D7257932-B0B7-4E6F-901D-788048B44ADF}" destId="{EC726529-21CA-4995-892A-142FC1E380B7}" srcOrd="10" destOrd="0" presId="urn:microsoft.com/office/officeart/2005/8/layout/list1"/>
    <dgm:cxn modelId="{C48CD558-E8EC-4423-93D8-C00A6C4D6986}" type="presParOf" srcId="{D7257932-B0B7-4E6F-901D-788048B44ADF}" destId="{37A41E87-D6B1-4BFF-BD5D-F0507A0798D0}" srcOrd="11" destOrd="0" presId="urn:microsoft.com/office/officeart/2005/8/layout/list1"/>
    <dgm:cxn modelId="{4ED8E8C4-C974-4377-97C2-20BB58AD9079}" type="presParOf" srcId="{D7257932-B0B7-4E6F-901D-788048B44ADF}" destId="{0123363E-55A8-4952-BB76-F7E9DB83819B}" srcOrd="12" destOrd="0" presId="urn:microsoft.com/office/officeart/2005/8/layout/list1"/>
    <dgm:cxn modelId="{67607029-840D-4BC6-8274-6D2BD37E2C72}" type="presParOf" srcId="{0123363E-55A8-4952-BB76-F7E9DB83819B}" destId="{5F91FCCD-0D25-453B-9CA1-C561E12E1C9E}" srcOrd="0" destOrd="0" presId="urn:microsoft.com/office/officeart/2005/8/layout/list1"/>
    <dgm:cxn modelId="{7E68BF0A-E983-4C9A-B7EA-A1D3EC6FF2E9}" type="presParOf" srcId="{0123363E-55A8-4952-BB76-F7E9DB83819B}" destId="{E7A14E07-AB15-4001-BD87-1356385B6F8A}" srcOrd="1" destOrd="0" presId="urn:microsoft.com/office/officeart/2005/8/layout/list1"/>
    <dgm:cxn modelId="{C16D9327-CA69-4CFE-9E38-3C1C7C49175D}" type="presParOf" srcId="{D7257932-B0B7-4E6F-901D-788048B44ADF}" destId="{1DE4AF8D-E0B5-4B55-AAF5-0ED691E4F4DC}" srcOrd="13" destOrd="0" presId="urn:microsoft.com/office/officeart/2005/8/layout/list1"/>
    <dgm:cxn modelId="{BA14C2FF-E544-48FE-9B76-DF42B6881542}" type="presParOf" srcId="{D7257932-B0B7-4E6F-901D-788048B44ADF}" destId="{2FC37B47-BC82-467B-8894-21CBBCA8E931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3085546-7C7C-4B3E-ABEB-2669F1A65FB2}" type="doc">
      <dgm:prSet loTypeId="urn:microsoft.com/office/officeart/2017/3/layout/DropPinTimeline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9DCEA5FC-4640-45AF-B712-7A4FD94AEF0D}">
      <dgm:prSet phldrT="[Text]" custT="1"/>
      <dgm:spPr/>
      <dgm:t>
        <a:bodyPr/>
        <a:lstStyle/>
        <a:p>
          <a:pPr>
            <a:defRPr b="1"/>
          </a:pPr>
          <a:r>
            <a:rPr lang="en-US" sz="2000" b="1" dirty="0"/>
            <a:t>1994</a:t>
          </a:r>
          <a:endParaRPr lang="en-US" sz="2000" dirty="0"/>
        </a:p>
      </dgm:t>
    </dgm:pt>
    <dgm:pt modelId="{929A5FD9-0612-4B79-9B59-C3C36D34A069}" type="parTrans" cxnId="{DBD99269-D7F7-4B47-B17B-A5AE402751D9}">
      <dgm:prSet/>
      <dgm:spPr/>
      <dgm:t>
        <a:bodyPr/>
        <a:lstStyle/>
        <a:p>
          <a:endParaRPr lang="en-US"/>
        </a:p>
      </dgm:t>
    </dgm:pt>
    <dgm:pt modelId="{0A99745B-BB5C-49B3-A782-8DB57641F6C9}" type="sibTrans" cxnId="{DBD99269-D7F7-4B47-B17B-A5AE402751D9}">
      <dgm:prSet/>
      <dgm:spPr/>
      <dgm:t>
        <a:bodyPr/>
        <a:lstStyle/>
        <a:p>
          <a:endParaRPr lang="en-US"/>
        </a:p>
      </dgm:t>
    </dgm:pt>
    <dgm:pt modelId="{831701CF-77C7-46C0-A913-8CC39517BAB8}">
      <dgm:prSet phldrT="[Text]" custT="1"/>
      <dgm:spPr/>
      <dgm:t>
        <a:bodyPr/>
        <a:lstStyle/>
        <a:p>
          <a:r>
            <a:rPr lang="en-US" sz="1600" dirty="0" err="1"/>
            <a:t>Sheier</a:t>
          </a:r>
          <a:r>
            <a:rPr lang="en-US" sz="1600" dirty="0"/>
            <a:t> &amp; Mark</a:t>
          </a:r>
        </a:p>
      </dgm:t>
    </dgm:pt>
    <dgm:pt modelId="{13FBC60D-3EA6-4496-BA97-C1AE8C7F8961}" type="parTrans" cxnId="{39A11E5C-7A57-4117-A6DF-36000C29509C}">
      <dgm:prSet/>
      <dgm:spPr/>
      <dgm:t>
        <a:bodyPr/>
        <a:lstStyle/>
        <a:p>
          <a:endParaRPr lang="en-US"/>
        </a:p>
      </dgm:t>
    </dgm:pt>
    <dgm:pt modelId="{75156CDF-E17B-4DAD-AE37-EA44D7F37090}" type="sibTrans" cxnId="{39A11E5C-7A57-4117-A6DF-36000C29509C}">
      <dgm:prSet/>
      <dgm:spPr/>
      <dgm:t>
        <a:bodyPr/>
        <a:lstStyle/>
        <a:p>
          <a:endParaRPr lang="en-US"/>
        </a:p>
      </dgm:t>
    </dgm:pt>
    <dgm:pt modelId="{096A9AF0-0DAE-4EB3-B448-4501DA034F4A}">
      <dgm:prSet phldrT="[Text]" custT="1"/>
      <dgm:spPr/>
      <dgm:t>
        <a:bodyPr/>
        <a:lstStyle/>
        <a:p>
          <a:pPr>
            <a:defRPr b="1"/>
          </a:pPr>
          <a:r>
            <a:rPr lang="en-US" sz="2000" b="1" dirty="0"/>
            <a:t>1996</a:t>
          </a:r>
          <a:endParaRPr lang="en-US" sz="2000" dirty="0"/>
        </a:p>
      </dgm:t>
    </dgm:pt>
    <dgm:pt modelId="{8CE6ABD6-768E-42C8-9029-C3B5F278B21C}" type="parTrans" cxnId="{CA0753BD-DB60-4D68-8486-5B376B839B26}">
      <dgm:prSet/>
      <dgm:spPr/>
      <dgm:t>
        <a:bodyPr/>
        <a:lstStyle/>
        <a:p>
          <a:endParaRPr lang="en-US"/>
        </a:p>
      </dgm:t>
    </dgm:pt>
    <dgm:pt modelId="{6B0D7DA9-E6ED-4137-9716-F48BF62327A8}" type="sibTrans" cxnId="{CA0753BD-DB60-4D68-8486-5B376B839B26}">
      <dgm:prSet/>
      <dgm:spPr/>
      <dgm:t>
        <a:bodyPr/>
        <a:lstStyle/>
        <a:p>
          <a:endParaRPr lang="en-US"/>
        </a:p>
      </dgm:t>
    </dgm:pt>
    <dgm:pt modelId="{CA6B1BA0-B2FC-48AD-8EDA-F4AAA4AF2782}">
      <dgm:prSet custT="1"/>
      <dgm:spPr/>
      <dgm:t>
        <a:bodyPr/>
        <a:lstStyle/>
        <a:p>
          <a:pPr>
            <a:defRPr b="1"/>
          </a:pPr>
          <a:r>
            <a:rPr lang="en-US" sz="2000" b="1" dirty="0"/>
            <a:t>2005</a:t>
          </a:r>
          <a:endParaRPr lang="en-US" sz="2000" dirty="0"/>
        </a:p>
      </dgm:t>
    </dgm:pt>
    <dgm:pt modelId="{D7D3AA07-BCB9-4212-A556-E90870FB1413}" type="parTrans" cxnId="{CD6B6EE8-3813-4EF1-BFEC-C005A3326D63}">
      <dgm:prSet/>
      <dgm:spPr/>
      <dgm:t>
        <a:bodyPr/>
        <a:lstStyle/>
        <a:p>
          <a:endParaRPr lang="en-US"/>
        </a:p>
      </dgm:t>
    </dgm:pt>
    <dgm:pt modelId="{39FB540D-D808-4040-9A37-0AC474C0212F}" type="sibTrans" cxnId="{CD6B6EE8-3813-4EF1-BFEC-C005A3326D63}">
      <dgm:prSet/>
      <dgm:spPr/>
      <dgm:t>
        <a:bodyPr/>
        <a:lstStyle/>
        <a:p>
          <a:endParaRPr lang="en-US"/>
        </a:p>
      </dgm:t>
    </dgm:pt>
    <dgm:pt modelId="{92921081-529B-4D1C-83A4-C416BB4C5224}">
      <dgm:prSet custT="1"/>
      <dgm:spPr/>
      <dgm:t>
        <a:bodyPr/>
        <a:lstStyle/>
        <a:p>
          <a:r>
            <a:rPr lang="en-US" sz="1600" dirty="0" err="1"/>
            <a:t>Cioslowski</a:t>
          </a:r>
          <a:r>
            <a:rPr lang="en-US" sz="1600" dirty="0"/>
            <a:t> et al</a:t>
          </a:r>
        </a:p>
      </dgm:t>
    </dgm:pt>
    <dgm:pt modelId="{5AD2C2F8-A1D7-469B-93D8-B578BEFE51F8}" type="parTrans" cxnId="{B05C4C7C-FEB8-4825-98A0-C38D3021918A}">
      <dgm:prSet/>
      <dgm:spPr/>
      <dgm:t>
        <a:bodyPr/>
        <a:lstStyle/>
        <a:p>
          <a:endParaRPr lang="en-US"/>
        </a:p>
      </dgm:t>
    </dgm:pt>
    <dgm:pt modelId="{ECC13403-1F53-4ED4-AE4F-334EEC7C8710}" type="sibTrans" cxnId="{B05C4C7C-FEB8-4825-98A0-C38D3021918A}">
      <dgm:prSet/>
      <dgm:spPr/>
      <dgm:t>
        <a:bodyPr/>
        <a:lstStyle/>
        <a:p>
          <a:endParaRPr lang="en-US"/>
        </a:p>
      </dgm:t>
    </dgm:pt>
    <dgm:pt modelId="{3CB04A44-4013-4CA7-90FD-29AFC3C15E37}">
      <dgm:prSet custT="1"/>
      <dgm:spPr/>
      <dgm:t>
        <a:bodyPr/>
        <a:lstStyle/>
        <a:p>
          <a:r>
            <a:rPr lang="en-US" sz="1600" i="1" dirty="0"/>
            <a:t>Diaz et al </a:t>
          </a:r>
        </a:p>
        <a:p>
          <a:r>
            <a:rPr lang="en-US" sz="1600" dirty="0"/>
            <a:t>C</a:t>
          </a:r>
          <a:r>
            <a:rPr lang="en-US" sz="1600" baseline="-25000" dirty="0"/>
            <a:t>60</a:t>
          </a:r>
          <a:r>
            <a:rPr lang="en-US" sz="1600" dirty="0"/>
            <a:t>(14+)</a:t>
          </a:r>
        </a:p>
        <a:p>
          <a:r>
            <a:rPr lang="en-US" sz="1600" i="1" dirty="0"/>
            <a:t>Theoretical</a:t>
          </a:r>
          <a:endParaRPr lang="en-US" sz="1600" dirty="0"/>
        </a:p>
      </dgm:t>
    </dgm:pt>
    <dgm:pt modelId="{ECEE936A-E3CC-4209-BECC-1CD0C85A2B72}" type="parTrans" cxnId="{24A8F052-3377-4BA4-8C62-CCF5039C85D7}">
      <dgm:prSet/>
      <dgm:spPr/>
      <dgm:t>
        <a:bodyPr/>
        <a:lstStyle/>
        <a:p>
          <a:endParaRPr lang="en-US"/>
        </a:p>
      </dgm:t>
    </dgm:pt>
    <dgm:pt modelId="{D7A8F7A0-47A3-4464-B3B7-E0806DF46627}" type="sibTrans" cxnId="{24A8F052-3377-4BA4-8C62-CCF5039C85D7}">
      <dgm:prSet/>
      <dgm:spPr/>
      <dgm:t>
        <a:bodyPr/>
        <a:lstStyle/>
        <a:p>
          <a:endParaRPr lang="en-US"/>
        </a:p>
      </dgm:t>
    </dgm:pt>
    <dgm:pt modelId="{212ADAAB-D5CB-4BBC-8DAF-7340FD334994}">
      <dgm:prSet custT="1"/>
      <dgm:spPr/>
      <dgm:t>
        <a:bodyPr/>
        <a:lstStyle/>
        <a:p>
          <a:pPr>
            <a:defRPr b="1"/>
          </a:pPr>
          <a:r>
            <a:rPr lang="en-US" sz="2000" dirty="0"/>
            <a:t>2010</a:t>
          </a:r>
        </a:p>
      </dgm:t>
    </dgm:pt>
    <dgm:pt modelId="{45F6D312-A686-491E-95E3-EFB9640CC472}" type="parTrans" cxnId="{C8C7266C-2A0C-476A-85B3-F12BE2521F4C}">
      <dgm:prSet/>
      <dgm:spPr/>
      <dgm:t>
        <a:bodyPr/>
        <a:lstStyle/>
        <a:p>
          <a:endParaRPr lang="en-US"/>
        </a:p>
      </dgm:t>
    </dgm:pt>
    <dgm:pt modelId="{AB2787E4-2A8B-428D-A4AE-2B14DCFFC4E7}" type="sibTrans" cxnId="{C8C7266C-2A0C-476A-85B3-F12BE2521F4C}">
      <dgm:prSet/>
      <dgm:spPr/>
      <dgm:t>
        <a:bodyPr/>
        <a:lstStyle/>
        <a:p>
          <a:endParaRPr lang="en-US"/>
        </a:p>
      </dgm:t>
    </dgm:pt>
    <dgm:pt modelId="{2AEE5C11-34AE-4EB7-8907-9BED418EA471}">
      <dgm:prSet custT="1"/>
      <dgm:spPr/>
      <dgm:t>
        <a:bodyPr/>
        <a:lstStyle/>
        <a:p>
          <a:r>
            <a:rPr lang="en-US" sz="1600" dirty="0"/>
            <a:t>Handbook of Nanophysics Clusters and Fullerenes</a:t>
          </a:r>
        </a:p>
      </dgm:t>
    </dgm:pt>
    <dgm:pt modelId="{2E14AD1F-C7EA-45AE-ADC0-0EE92A6516CB}" type="parTrans" cxnId="{DD687B5C-28C8-4088-99B8-D375C5FDAE4A}">
      <dgm:prSet/>
      <dgm:spPr/>
      <dgm:t>
        <a:bodyPr/>
        <a:lstStyle/>
        <a:p>
          <a:endParaRPr lang="en-US"/>
        </a:p>
      </dgm:t>
    </dgm:pt>
    <dgm:pt modelId="{F36FDDA0-6B91-47CB-8114-B6F076E55FC8}" type="sibTrans" cxnId="{DD687B5C-28C8-4088-99B8-D375C5FDAE4A}">
      <dgm:prSet/>
      <dgm:spPr/>
      <dgm:t>
        <a:bodyPr/>
        <a:lstStyle/>
        <a:p>
          <a:endParaRPr lang="en-US"/>
        </a:p>
      </dgm:t>
    </dgm:pt>
    <dgm:pt modelId="{A2560FD2-F12F-4A06-A96F-B86674952111}">
      <dgm:prSet/>
      <dgm:spPr/>
      <dgm:t>
        <a:bodyPr/>
        <a:lstStyle/>
        <a:p>
          <a:pPr>
            <a:defRPr b="1"/>
          </a:pPr>
          <a:r>
            <a:rPr lang="en-US" b="1" i="0" dirty="0"/>
            <a:t>2021</a:t>
          </a:r>
        </a:p>
      </dgm:t>
    </dgm:pt>
    <dgm:pt modelId="{96173659-138A-4A00-AE0B-9063EA9393A6}" type="parTrans" cxnId="{F9D8B584-9399-4A2B-8ADC-F71293A4822C}">
      <dgm:prSet/>
      <dgm:spPr/>
      <dgm:t>
        <a:bodyPr/>
        <a:lstStyle/>
        <a:p>
          <a:endParaRPr lang="en-US"/>
        </a:p>
      </dgm:t>
    </dgm:pt>
    <dgm:pt modelId="{D3C3BC3F-2256-4FBC-AFA5-0D035E3EACD7}" type="sibTrans" cxnId="{F9D8B584-9399-4A2B-8ADC-F71293A4822C}">
      <dgm:prSet/>
      <dgm:spPr/>
      <dgm:t>
        <a:bodyPr/>
        <a:lstStyle/>
        <a:p>
          <a:endParaRPr lang="en-US"/>
        </a:p>
      </dgm:t>
    </dgm:pt>
    <dgm:pt modelId="{683CC5F6-E9B5-49F2-909E-A68D38896308}">
      <dgm:prSet/>
      <dgm:spPr/>
      <dgm:t>
        <a:bodyPr/>
        <a:lstStyle/>
        <a:p>
          <a:pPr>
            <a:defRPr b="1"/>
          </a:pPr>
          <a:r>
            <a:rPr lang="en-US" b="1" i="0" dirty="0"/>
            <a:t>2003</a:t>
          </a:r>
        </a:p>
      </dgm:t>
    </dgm:pt>
    <dgm:pt modelId="{4C61DDEE-8BBF-4CBF-B066-7E60B6DF0A11}" type="sibTrans" cxnId="{59786CF9-070F-4821-A4E9-D33DB930D8D2}">
      <dgm:prSet/>
      <dgm:spPr/>
      <dgm:t>
        <a:bodyPr/>
        <a:lstStyle/>
        <a:p>
          <a:endParaRPr lang="en-US"/>
        </a:p>
      </dgm:t>
    </dgm:pt>
    <dgm:pt modelId="{15BFC747-B881-4328-BFBE-9BC128388CC6}" type="parTrans" cxnId="{59786CF9-070F-4821-A4E9-D33DB930D8D2}">
      <dgm:prSet/>
      <dgm:spPr/>
      <dgm:t>
        <a:bodyPr/>
        <a:lstStyle/>
        <a:p>
          <a:endParaRPr lang="en-US"/>
        </a:p>
      </dgm:t>
    </dgm:pt>
    <dgm:pt modelId="{4EA069F3-397F-40D5-94A6-32C3E355C277}">
      <dgm:prSet custT="1"/>
      <dgm:spPr/>
      <dgm:t>
        <a:bodyPr anchor="t"/>
        <a:lstStyle/>
        <a:p>
          <a:r>
            <a:rPr lang="en-US" sz="1600" dirty="0"/>
            <a:t>Bhardwaj et al</a:t>
          </a:r>
        </a:p>
        <a:p>
          <a:r>
            <a:rPr lang="en-US" sz="1600" dirty="0"/>
            <a:t>C</a:t>
          </a:r>
          <a:r>
            <a:rPr lang="en-US" sz="1600" baseline="-25000" dirty="0"/>
            <a:t>60</a:t>
          </a:r>
          <a:r>
            <a:rPr lang="en-US" sz="1600" dirty="0"/>
            <a:t>(12+)  0.5 </a:t>
          </a:r>
          <a:r>
            <a:rPr lang="en-US" sz="1600" dirty="0">
              <a:latin typeface="Aptos" panose="020B0004020202020204" pitchFamily="34" charset="0"/>
            </a:rPr>
            <a:t>µs</a:t>
          </a:r>
        </a:p>
        <a:p>
          <a:r>
            <a:rPr lang="en-US" sz="1600" i="1" dirty="0"/>
            <a:t>Experiment Gas Phase</a:t>
          </a:r>
        </a:p>
      </dgm:t>
    </dgm:pt>
    <dgm:pt modelId="{2F99115B-608E-4E08-A503-B74879A76D07}" type="parTrans" cxnId="{BC5A70C8-9D97-4922-BCDB-6316D191C527}">
      <dgm:prSet/>
      <dgm:spPr/>
      <dgm:t>
        <a:bodyPr/>
        <a:lstStyle/>
        <a:p>
          <a:endParaRPr lang="en-US"/>
        </a:p>
      </dgm:t>
    </dgm:pt>
    <dgm:pt modelId="{E94D5EF7-F47C-476C-A5FE-1C35261B578A}" type="sibTrans" cxnId="{BC5A70C8-9D97-4922-BCDB-6316D191C527}">
      <dgm:prSet/>
      <dgm:spPr/>
      <dgm:t>
        <a:bodyPr/>
        <a:lstStyle/>
        <a:p>
          <a:endParaRPr lang="en-US"/>
        </a:p>
      </dgm:t>
    </dgm:pt>
    <dgm:pt modelId="{1E529C6E-C939-479A-A075-9E9B02837B50}">
      <dgm:prSet custT="1"/>
      <dgm:spPr/>
      <dgm:t>
        <a:bodyPr anchor="b"/>
        <a:lstStyle/>
        <a:p>
          <a:r>
            <a:rPr lang="en-US" sz="1600" i="0" dirty="0"/>
            <a:t>Sadjadi &amp; Parker</a:t>
          </a:r>
        </a:p>
        <a:p>
          <a:r>
            <a:rPr lang="en-US" sz="1600" i="0" dirty="0"/>
            <a:t>C</a:t>
          </a:r>
          <a:r>
            <a:rPr lang="en-US" sz="1600" i="0" baseline="-25000" dirty="0"/>
            <a:t>60</a:t>
          </a:r>
          <a:r>
            <a:rPr lang="en-US" sz="1600" i="0" dirty="0"/>
            <a:t>(26+) </a:t>
          </a:r>
        </a:p>
        <a:p>
          <a:r>
            <a:rPr lang="en-US" sz="1600" i="0" dirty="0"/>
            <a:t>We found 12 new  species</a:t>
          </a:r>
        </a:p>
        <a:p>
          <a:r>
            <a:rPr lang="en-US" sz="1600" i="1" dirty="0"/>
            <a:t>Theoretical</a:t>
          </a:r>
        </a:p>
      </dgm:t>
    </dgm:pt>
    <dgm:pt modelId="{46B3C017-F97A-4640-992A-33AEE06B2EFC}" type="parTrans" cxnId="{99746BB5-7122-43B8-8680-CF610F03585C}">
      <dgm:prSet/>
      <dgm:spPr/>
      <dgm:t>
        <a:bodyPr/>
        <a:lstStyle/>
        <a:p>
          <a:endParaRPr lang="en-US"/>
        </a:p>
      </dgm:t>
    </dgm:pt>
    <dgm:pt modelId="{192E80CB-2667-481C-8244-6EC4AEED1BC2}" type="sibTrans" cxnId="{99746BB5-7122-43B8-8680-CF610F03585C}">
      <dgm:prSet/>
      <dgm:spPr/>
      <dgm:t>
        <a:bodyPr/>
        <a:lstStyle/>
        <a:p>
          <a:endParaRPr lang="en-US"/>
        </a:p>
      </dgm:t>
    </dgm:pt>
    <dgm:pt modelId="{71A2754E-8DF0-4F5A-8718-821569D1D07F}">
      <dgm:prSet custT="1"/>
      <dgm:spPr/>
      <dgm:t>
        <a:bodyPr/>
        <a:lstStyle/>
        <a:p>
          <a:r>
            <a:rPr lang="en-US" sz="1600" dirty="0"/>
            <a:t>C</a:t>
          </a:r>
          <a:r>
            <a:rPr lang="en-US" sz="1600" baseline="-25000" dirty="0"/>
            <a:t>60</a:t>
          </a:r>
          <a:r>
            <a:rPr lang="en-US" sz="1600" dirty="0"/>
            <a:t>(10+)</a:t>
          </a:r>
        </a:p>
        <a:p>
          <a:r>
            <a:rPr lang="en-US" sz="1600" i="1" dirty="0"/>
            <a:t>Theoretical</a:t>
          </a:r>
        </a:p>
      </dgm:t>
    </dgm:pt>
    <dgm:pt modelId="{CE05017A-CF19-49E2-85B7-89D672CDC413}" type="parTrans" cxnId="{080335FA-54A7-4E04-8053-0911C9E2112F}">
      <dgm:prSet/>
      <dgm:spPr/>
      <dgm:t>
        <a:bodyPr/>
        <a:lstStyle/>
        <a:p>
          <a:endParaRPr lang="en-US"/>
        </a:p>
      </dgm:t>
    </dgm:pt>
    <dgm:pt modelId="{917625E8-A5AE-4606-BD5C-89560011B864}" type="sibTrans" cxnId="{080335FA-54A7-4E04-8053-0911C9E2112F}">
      <dgm:prSet/>
      <dgm:spPr/>
      <dgm:t>
        <a:bodyPr/>
        <a:lstStyle/>
        <a:p>
          <a:endParaRPr lang="en-US"/>
        </a:p>
      </dgm:t>
    </dgm:pt>
    <dgm:pt modelId="{D999C3C7-1103-4709-A0A8-35603C4FDB58}">
      <dgm:prSet phldrT="[Text]" custT="1"/>
      <dgm:spPr/>
      <dgm:t>
        <a:bodyPr/>
        <a:lstStyle/>
        <a:p>
          <a:r>
            <a:rPr lang="en-US" sz="1600" dirty="0"/>
            <a:t>C</a:t>
          </a:r>
          <a:r>
            <a:rPr lang="en-US" sz="1600" baseline="-25000" dirty="0"/>
            <a:t>60</a:t>
          </a:r>
          <a:r>
            <a:rPr lang="en-US" sz="1600" dirty="0"/>
            <a:t>(7+)</a:t>
          </a:r>
        </a:p>
      </dgm:t>
    </dgm:pt>
    <dgm:pt modelId="{2117CB5B-C7A1-4C22-862F-62FFC8E27F99}" type="parTrans" cxnId="{01C2EBA2-BFAE-4EFE-B245-B1BBF80793E1}">
      <dgm:prSet/>
      <dgm:spPr/>
      <dgm:t>
        <a:bodyPr/>
        <a:lstStyle/>
        <a:p>
          <a:endParaRPr lang="en-US"/>
        </a:p>
      </dgm:t>
    </dgm:pt>
    <dgm:pt modelId="{F1EE50A2-55E2-4EEC-88FE-A2EC53147EA6}" type="sibTrans" cxnId="{01C2EBA2-BFAE-4EFE-B245-B1BBF80793E1}">
      <dgm:prSet/>
      <dgm:spPr/>
      <dgm:t>
        <a:bodyPr/>
        <a:lstStyle/>
        <a:p>
          <a:endParaRPr lang="en-US"/>
        </a:p>
      </dgm:t>
    </dgm:pt>
    <dgm:pt modelId="{0F31CAFC-32A6-4FB2-A201-DE8436509DA0}">
      <dgm:prSet phldrT="[Text]" custT="1"/>
      <dgm:spPr/>
      <dgm:t>
        <a:bodyPr/>
        <a:lstStyle/>
        <a:p>
          <a:r>
            <a:rPr lang="en-US" sz="1600" i="1" dirty="0"/>
            <a:t>Experimental Gas Phase</a:t>
          </a:r>
          <a:r>
            <a:rPr lang="en-US" sz="1600" dirty="0"/>
            <a:t> </a:t>
          </a:r>
        </a:p>
      </dgm:t>
    </dgm:pt>
    <dgm:pt modelId="{A03B4B83-25E2-4703-A620-4C0DDA2B5335}" type="parTrans" cxnId="{3C6EAF6B-41D9-4338-B4F1-1FEBDBBA059A}">
      <dgm:prSet/>
      <dgm:spPr/>
      <dgm:t>
        <a:bodyPr/>
        <a:lstStyle/>
        <a:p>
          <a:endParaRPr lang="en-US"/>
        </a:p>
      </dgm:t>
    </dgm:pt>
    <dgm:pt modelId="{969810A9-F552-4CC7-B751-12A5AC521C73}" type="sibTrans" cxnId="{3C6EAF6B-41D9-4338-B4F1-1FEBDBBA059A}">
      <dgm:prSet/>
      <dgm:spPr/>
      <dgm:t>
        <a:bodyPr/>
        <a:lstStyle/>
        <a:p>
          <a:endParaRPr lang="en-US"/>
        </a:p>
      </dgm:t>
    </dgm:pt>
    <dgm:pt modelId="{3DF9C0B6-C53F-4FA2-ACD0-096ED3ADFA10}">
      <dgm:prSet phldrT="[Text]"/>
      <dgm:spPr/>
      <dgm:t>
        <a:bodyPr/>
        <a:lstStyle/>
        <a:p>
          <a:endParaRPr lang="en-US" sz="1500" dirty="0"/>
        </a:p>
      </dgm:t>
    </dgm:pt>
    <dgm:pt modelId="{485A1534-9BFB-444E-B141-D4F4B1BE99FA}" type="parTrans" cxnId="{66BF4068-9C30-46ED-A614-D6CB72014463}">
      <dgm:prSet/>
      <dgm:spPr/>
      <dgm:t>
        <a:bodyPr/>
        <a:lstStyle/>
        <a:p>
          <a:endParaRPr lang="en-US"/>
        </a:p>
      </dgm:t>
    </dgm:pt>
    <dgm:pt modelId="{3E968590-8BC0-46BF-B15F-9748987485C0}" type="sibTrans" cxnId="{66BF4068-9C30-46ED-A614-D6CB72014463}">
      <dgm:prSet/>
      <dgm:spPr/>
      <dgm:t>
        <a:bodyPr/>
        <a:lstStyle/>
        <a:p>
          <a:endParaRPr lang="en-US"/>
        </a:p>
      </dgm:t>
    </dgm:pt>
    <dgm:pt modelId="{BD5184F0-0720-4BEA-9B10-9E5F6B6BE98C}">
      <dgm:prSet custT="1"/>
      <dgm:spPr/>
      <dgm:t>
        <a:bodyPr/>
        <a:lstStyle/>
        <a:p>
          <a:r>
            <a:rPr lang="en-US" sz="1600" dirty="0"/>
            <a:t>How many Charges can C</a:t>
          </a:r>
          <a:r>
            <a:rPr lang="en-US" sz="1600" baseline="-25000" dirty="0"/>
            <a:t>60</a:t>
          </a:r>
          <a:r>
            <a:rPr lang="en-US" sz="1600" dirty="0"/>
            <a:t> hold at most?</a:t>
          </a:r>
        </a:p>
      </dgm:t>
    </dgm:pt>
    <dgm:pt modelId="{DC6F9A8D-C91C-4BDE-BBEB-72469F2CBD25}" type="parTrans" cxnId="{12708B24-7F96-49BB-97AF-2AA14B65BAC4}">
      <dgm:prSet/>
      <dgm:spPr/>
      <dgm:t>
        <a:bodyPr/>
        <a:lstStyle/>
        <a:p>
          <a:endParaRPr lang="en-US"/>
        </a:p>
      </dgm:t>
    </dgm:pt>
    <dgm:pt modelId="{81EB9B14-5AA0-4F6B-98BB-597C35C04EB0}" type="sibTrans" cxnId="{12708B24-7F96-49BB-97AF-2AA14B65BAC4}">
      <dgm:prSet/>
      <dgm:spPr/>
      <dgm:t>
        <a:bodyPr/>
        <a:lstStyle/>
        <a:p>
          <a:endParaRPr lang="en-US"/>
        </a:p>
      </dgm:t>
    </dgm:pt>
    <dgm:pt modelId="{7A5D3400-AF5B-4297-8592-4C1EDB9D0973}" type="pres">
      <dgm:prSet presAssocID="{63085546-7C7C-4B3E-ABEB-2669F1A65FB2}" presName="root" presStyleCnt="0">
        <dgm:presLayoutVars>
          <dgm:chMax/>
          <dgm:chPref/>
          <dgm:animLvl val="lvl"/>
        </dgm:presLayoutVars>
      </dgm:prSet>
      <dgm:spPr/>
    </dgm:pt>
    <dgm:pt modelId="{BD204284-1F7C-4D58-BC79-8C2DEE7E9FAF}" type="pres">
      <dgm:prSet presAssocID="{63085546-7C7C-4B3E-ABEB-2669F1A65FB2}" presName="divider" presStyleLbl="fgAcc1" presStyleIdx="0" presStyleCnt="7" custSzY="428624"/>
      <dgm:spPr>
        <a:prstGeom prst="homePlate">
          <a:avLst/>
        </a:prstGeom>
      </dgm:spPr>
    </dgm:pt>
    <dgm:pt modelId="{46A6B157-7198-41C4-9D25-C4F8885F1B6F}" type="pres">
      <dgm:prSet presAssocID="{63085546-7C7C-4B3E-ABEB-2669F1A65FB2}" presName="nodes" presStyleCnt="0">
        <dgm:presLayoutVars>
          <dgm:chMax/>
          <dgm:chPref/>
          <dgm:animLvl val="lvl"/>
        </dgm:presLayoutVars>
      </dgm:prSet>
      <dgm:spPr/>
    </dgm:pt>
    <dgm:pt modelId="{578E6A06-6F61-48BD-9F1A-48E731D6E26D}" type="pres">
      <dgm:prSet presAssocID="{9DCEA5FC-4640-45AF-B712-7A4FD94AEF0D}" presName="composite" presStyleCnt="0"/>
      <dgm:spPr/>
    </dgm:pt>
    <dgm:pt modelId="{9F727168-E825-43C1-AF50-41E115F59C0C}" type="pres">
      <dgm:prSet presAssocID="{9DCEA5FC-4640-45AF-B712-7A4FD94AEF0D}" presName="ConnectorPoint" presStyleLbl="lnNode1" presStyleIdx="0" presStyleCnt="6"/>
      <dgm:spPr>
        <a:solidFill>
          <a:schemeClr val="accent2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gm:spPr>
    </dgm:pt>
    <dgm:pt modelId="{0C380CA5-521A-4949-A022-450DA9C217F5}" type="pres">
      <dgm:prSet presAssocID="{9DCEA5FC-4640-45AF-B712-7A4FD94AEF0D}" presName="DropPinPlaceHolder" presStyleCnt="0"/>
      <dgm:spPr/>
    </dgm:pt>
    <dgm:pt modelId="{19EF924A-339B-436A-9151-9C7B0B0377B9}" type="pres">
      <dgm:prSet presAssocID="{9DCEA5FC-4640-45AF-B712-7A4FD94AEF0D}" presName="DropPin" presStyleLbl="alignNode1" presStyleIdx="0" presStyleCnt="6"/>
      <dgm:spPr/>
    </dgm:pt>
    <dgm:pt modelId="{846B4BA4-33F0-43CE-A60E-B95E195AD5A9}" type="pres">
      <dgm:prSet presAssocID="{9DCEA5FC-4640-45AF-B712-7A4FD94AEF0D}" presName="Ellipse" presStyleLbl="fgAcc1" presStyleIdx="1" presStyleCnt="7"/>
      <dgm:spPr>
        <a:prstGeom prst="donut">
          <a:avLst/>
        </a:prstGeom>
      </dgm:spPr>
    </dgm:pt>
    <dgm:pt modelId="{A782CF5D-A585-4990-846A-5EDBD19A9BDB}" type="pres">
      <dgm:prSet presAssocID="{9DCEA5FC-4640-45AF-B712-7A4FD94AEF0D}" presName="L2TextContainer" presStyleLbl="revTx" presStyleIdx="0" presStyleCnt="12">
        <dgm:presLayoutVars>
          <dgm:bulletEnabled val="1"/>
        </dgm:presLayoutVars>
      </dgm:prSet>
      <dgm:spPr/>
    </dgm:pt>
    <dgm:pt modelId="{85C50C56-6DC8-4C47-8DBC-4FD6B1554AA4}" type="pres">
      <dgm:prSet presAssocID="{9DCEA5FC-4640-45AF-B712-7A4FD94AEF0D}" presName="L1TextContainer" presStyleLbl="revTx" presStyleIdx="1" presStyleCnt="12">
        <dgm:presLayoutVars>
          <dgm:chMax val="1"/>
          <dgm:chPref val="1"/>
          <dgm:bulletEnabled val="1"/>
        </dgm:presLayoutVars>
      </dgm:prSet>
      <dgm:spPr/>
    </dgm:pt>
    <dgm:pt modelId="{4F322B1B-F357-4BCD-BF34-8A0D705A1CE7}" type="pres">
      <dgm:prSet presAssocID="{9DCEA5FC-4640-45AF-B712-7A4FD94AEF0D}" presName="ConnectLine" presStyleLbl="sibTrans1D1" presStyleIdx="0" presStyleCnt="6"/>
      <dgm:spPr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gm:spPr>
    </dgm:pt>
    <dgm:pt modelId="{9FF32B1E-94FD-475E-9959-8E0546070C5B}" type="pres">
      <dgm:prSet presAssocID="{9DCEA5FC-4640-45AF-B712-7A4FD94AEF0D}" presName="EmptyPlaceHolder" presStyleCnt="0"/>
      <dgm:spPr/>
    </dgm:pt>
    <dgm:pt modelId="{C9E000F5-B650-46EB-A3B0-FBA6593CE548}" type="pres">
      <dgm:prSet presAssocID="{0A99745B-BB5C-49B3-A782-8DB57641F6C9}" presName="spaceBetweenRectangles" presStyleCnt="0"/>
      <dgm:spPr/>
    </dgm:pt>
    <dgm:pt modelId="{64373A7D-C7A5-4C0C-9781-58743159539A}" type="pres">
      <dgm:prSet presAssocID="{096A9AF0-0DAE-4EB3-B448-4501DA034F4A}" presName="composite" presStyleCnt="0"/>
      <dgm:spPr/>
    </dgm:pt>
    <dgm:pt modelId="{B57996C3-16BE-4CEB-B9E2-6FFC42938F41}" type="pres">
      <dgm:prSet presAssocID="{096A9AF0-0DAE-4EB3-B448-4501DA034F4A}" presName="ConnectorPoint" presStyleLbl="lnNode1" presStyleIdx="1" presStyleCnt="6"/>
      <dgm:spPr>
        <a:solidFill>
          <a:schemeClr val="accent3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gm:spPr>
    </dgm:pt>
    <dgm:pt modelId="{BC71368F-DA7E-405D-93AC-3A6767BF9FC6}" type="pres">
      <dgm:prSet presAssocID="{096A9AF0-0DAE-4EB3-B448-4501DA034F4A}" presName="DropPinPlaceHolder" presStyleCnt="0"/>
      <dgm:spPr/>
    </dgm:pt>
    <dgm:pt modelId="{5B4632EA-1574-417A-A3FA-D711159FBAD1}" type="pres">
      <dgm:prSet presAssocID="{096A9AF0-0DAE-4EB3-B448-4501DA034F4A}" presName="DropPin" presStyleLbl="alignNode1" presStyleIdx="1" presStyleCnt="6"/>
      <dgm:spPr/>
    </dgm:pt>
    <dgm:pt modelId="{032E0966-F86B-4BBD-BE80-8FAB861AF0E8}" type="pres">
      <dgm:prSet presAssocID="{096A9AF0-0DAE-4EB3-B448-4501DA034F4A}" presName="Ellipse" presStyleLbl="fgAcc1" presStyleIdx="2" presStyleCnt="7"/>
      <dgm:spPr>
        <a:prstGeom prst="donut">
          <a:avLst/>
        </a:prstGeom>
      </dgm:spPr>
    </dgm:pt>
    <dgm:pt modelId="{B608C5A1-CE9E-4410-9F2F-F714CC6AB069}" type="pres">
      <dgm:prSet presAssocID="{096A9AF0-0DAE-4EB3-B448-4501DA034F4A}" presName="L2TextContainer" presStyleLbl="revTx" presStyleIdx="2" presStyleCnt="12">
        <dgm:presLayoutVars>
          <dgm:bulletEnabled val="1"/>
        </dgm:presLayoutVars>
      </dgm:prSet>
      <dgm:spPr/>
    </dgm:pt>
    <dgm:pt modelId="{C1E34084-406C-48D5-88FE-7226282DBC49}" type="pres">
      <dgm:prSet presAssocID="{096A9AF0-0DAE-4EB3-B448-4501DA034F4A}" presName="L1TextContainer" presStyleLbl="revTx" presStyleIdx="3" presStyleCnt="12">
        <dgm:presLayoutVars>
          <dgm:chMax val="1"/>
          <dgm:chPref val="1"/>
          <dgm:bulletEnabled val="1"/>
        </dgm:presLayoutVars>
      </dgm:prSet>
      <dgm:spPr/>
    </dgm:pt>
    <dgm:pt modelId="{33168228-1414-4AAF-B7E5-C08A80BBB2F1}" type="pres">
      <dgm:prSet presAssocID="{096A9AF0-0DAE-4EB3-B448-4501DA034F4A}" presName="ConnectLine" presStyleLbl="sibTrans1D1" presStyleIdx="1" presStyleCnt="6"/>
      <dgm:spPr>
        <a:xfrm>
          <a:off x="1843314" y="2690813"/>
          <a:ext cx="0" cy="1592961"/>
        </a:xfrm>
        <a:prstGeom prst="line">
          <a:avLst/>
        </a:prstGeom>
      </dgm:spPr>
    </dgm:pt>
    <dgm:pt modelId="{C791BCDD-76D3-4E0E-98B9-0C4903CF0E94}" type="pres">
      <dgm:prSet presAssocID="{096A9AF0-0DAE-4EB3-B448-4501DA034F4A}" presName="EmptyPlaceHolder" presStyleCnt="0"/>
      <dgm:spPr/>
    </dgm:pt>
    <dgm:pt modelId="{3B1DA912-FDB7-4F73-8823-B30C56F7DE86}" type="pres">
      <dgm:prSet presAssocID="{6B0D7DA9-E6ED-4137-9716-F48BF62327A8}" presName="spaceBetweenRectangles" presStyleCnt="0"/>
      <dgm:spPr/>
    </dgm:pt>
    <dgm:pt modelId="{DCEEC7C0-6CAC-4153-B66A-D920E3B7F504}" type="pres">
      <dgm:prSet presAssocID="{683CC5F6-E9B5-49F2-909E-A68D38896308}" presName="composite" presStyleCnt="0"/>
      <dgm:spPr/>
    </dgm:pt>
    <dgm:pt modelId="{56361E50-9FEC-48AD-A369-C1A8379B35EC}" type="pres">
      <dgm:prSet presAssocID="{683CC5F6-E9B5-49F2-909E-A68D38896308}" presName="ConnectorPoint" presStyleLbl="lnNode1" presStyleIdx="2" presStyleCnt="6"/>
      <dgm:spPr>
        <a:solidFill>
          <a:schemeClr val="accent4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gm:spPr>
    </dgm:pt>
    <dgm:pt modelId="{70AC7E27-D774-4261-A80F-683BBD09A81D}" type="pres">
      <dgm:prSet presAssocID="{683CC5F6-E9B5-49F2-909E-A68D38896308}" presName="DropPinPlaceHolder" presStyleCnt="0"/>
      <dgm:spPr/>
    </dgm:pt>
    <dgm:pt modelId="{7BC09B8D-1C75-4604-9F35-AEC078447C45}" type="pres">
      <dgm:prSet presAssocID="{683CC5F6-E9B5-49F2-909E-A68D38896308}" presName="DropPin" presStyleLbl="alignNode1" presStyleIdx="2" presStyleCnt="6"/>
      <dgm:spPr>
        <a:prstGeom prst="ellipse">
          <a:avLst/>
        </a:prstGeom>
      </dgm:spPr>
    </dgm:pt>
    <dgm:pt modelId="{DFE91A1F-E910-48AB-A4C9-128002268483}" type="pres">
      <dgm:prSet presAssocID="{683CC5F6-E9B5-49F2-909E-A68D38896308}" presName="Ellipse" presStyleLbl="fgAcc1" presStyleIdx="3" presStyleCnt="7"/>
      <dgm:spPr>
        <a:prstGeom prst="star12">
          <a:avLst/>
        </a:prstGeom>
      </dgm:spPr>
    </dgm:pt>
    <dgm:pt modelId="{FC8603F2-85FC-4134-978C-4054E468209C}" type="pres">
      <dgm:prSet presAssocID="{683CC5F6-E9B5-49F2-909E-A68D38896308}" presName="L2TextContainer" presStyleLbl="revTx" presStyleIdx="4" presStyleCnt="12">
        <dgm:presLayoutVars>
          <dgm:bulletEnabled val="1"/>
        </dgm:presLayoutVars>
      </dgm:prSet>
      <dgm:spPr/>
    </dgm:pt>
    <dgm:pt modelId="{4EB3AA5C-1289-44C6-9F3E-859ABA28E18F}" type="pres">
      <dgm:prSet presAssocID="{683CC5F6-E9B5-49F2-909E-A68D38896308}" presName="L1TextContainer" presStyleLbl="revTx" presStyleIdx="5" presStyleCnt="12">
        <dgm:presLayoutVars>
          <dgm:chMax val="1"/>
          <dgm:chPref val="1"/>
          <dgm:bulletEnabled val="1"/>
        </dgm:presLayoutVars>
      </dgm:prSet>
      <dgm:spPr/>
    </dgm:pt>
    <dgm:pt modelId="{0BB03C0E-97EC-4D66-9B09-35D689DAB28C}" type="pres">
      <dgm:prSet presAssocID="{683CC5F6-E9B5-49F2-909E-A68D38896308}" presName="ConnectLine" presStyleLbl="sibTrans1D1" presStyleIdx="2" presStyleCnt="6"/>
      <dgm:spPr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gm:spPr>
    </dgm:pt>
    <dgm:pt modelId="{1A7A92CB-81F0-42D4-87BF-4008DEFA9CA8}" type="pres">
      <dgm:prSet presAssocID="{683CC5F6-E9B5-49F2-909E-A68D38896308}" presName="EmptyPlaceHolder" presStyleCnt="0"/>
      <dgm:spPr/>
    </dgm:pt>
    <dgm:pt modelId="{ABE3202B-256B-4398-8B41-CB40EDB06266}" type="pres">
      <dgm:prSet presAssocID="{4C61DDEE-8BBF-4CBF-B066-7E60B6DF0A11}" presName="spaceBetweenRectangles" presStyleCnt="0"/>
      <dgm:spPr/>
    </dgm:pt>
    <dgm:pt modelId="{B744CD57-FD23-4E62-9589-4CAC57B034E9}" type="pres">
      <dgm:prSet presAssocID="{CA6B1BA0-B2FC-48AD-8EDA-F4AAA4AF2782}" presName="composite" presStyleCnt="0"/>
      <dgm:spPr/>
    </dgm:pt>
    <dgm:pt modelId="{D891B168-1DA5-4124-931F-A51FCB8EFC11}" type="pres">
      <dgm:prSet presAssocID="{CA6B1BA0-B2FC-48AD-8EDA-F4AAA4AF2782}" presName="ConnectorPoint" presStyleLbl="lnNode1" presStyleIdx="3" presStyleCnt="6"/>
      <dgm:spPr>
        <a:solidFill>
          <a:schemeClr val="accent5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gm:spPr>
    </dgm:pt>
    <dgm:pt modelId="{42206762-CD73-4F82-B16A-D168E2503215}" type="pres">
      <dgm:prSet presAssocID="{CA6B1BA0-B2FC-48AD-8EDA-F4AAA4AF2782}" presName="DropPinPlaceHolder" presStyleCnt="0"/>
      <dgm:spPr/>
    </dgm:pt>
    <dgm:pt modelId="{C0DBECBF-E3AA-450B-95D4-8349AA21B4F8}" type="pres">
      <dgm:prSet presAssocID="{CA6B1BA0-B2FC-48AD-8EDA-F4AAA4AF2782}" presName="DropPin" presStyleLbl="alignNode1" presStyleIdx="3" presStyleCnt="6"/>
      <dgm:spPr/>
    </dgm:pt>
    <dgm:pt modelId="{6EDDD44C-F5E4-49AD-B1D9-346B8B8AEE8F}" type="pres">
      <dgm:prSet presAssocID="{CA6B1BA0-B2FC-48AD-8EDA-F4AAA4AF2782}" presName="Ellipse" presStyleLbl="fgAcc1" presStyleIdx="4" presStyleCnt="7"/>
      <dgm:spPr>
        <a:prstGeom prst="donut">
          <a:avLst/>
        </a:prstGeom>
      </dgm:spPr>
    </dgm:pt>
    <dgm:pt modelId="{FE564261-183D-47F9-8E7E-BCFC5023A815}" type="pres">
      <dgm:prSet presAssocID="{CA6B1BA0-B2FC-48AD-8EDA-F4AAA4AF2782}" presName="L2TextContainer" presStyleLbl="revTx" presStyleIdx="6" presStyleCnt="12">
        <dgm:presLayoutVars>
          <dgm:bulletEnabled val="1"/>
        </dgm:presLayoutVars>
      </dgm:prSet>
      <dgm:spPr/>
    </dgm:pt>
    <dgm:pt modelId="{3DA36ABE-9810-4ED4-9A55-2905E7588D06}" type="pres">
      <dgm:prSet presAssocID="{CA6B1BA0-B2FC-48AD-8EDA-F4AAA4AF2782}" presName="L1TextContainer" presStyleLbl="revTx" presStyleIdx="7" presStyleCnt="12">
        <dgm:presLayoutVars>
          <dgm:chMax val="1"/>
          <dgm:chPref val="1"/>
          <dgm:bulletEnabled val="1"/>
        </dgm:presLayoutVars>
      </dgm:prSet>
      <dgm:spPr/>
    </dgm:pt>
    <dgm:pt modelId="{4B9F5909-A57C-4893-9C8A-D5960FE9BE37}" type="pres">
      <dgm:prSet presAssocID="{CA6B1BA0-B2FC-48AD-8EDA-F4AAA4AF2782}" presName="ConnectLine" presStyleLbl="sibTrans1D1" presStyleIdx="3" presStyleCnt="6"/>
      <dgm:spPr>
        <a:xfrm>
          <a:off x="4960678" y="2690813"/>
          <a:ext cx="0" cy="1592961"/>
        </a:xfrm>
        <a:prstGeom prst="line">
          <a:avLst/>
        </a:prstGeom>
      </dgm:spPr>
    </dgm:pt>
    <dgm:pt modelId="{DEDCEF89-DB8F-4197-B2D2-2D39426E0B96}" type="pres">
      <dgm:prSet presAssocID="{CA6B1BA0-B2FC-48AD-8EDA-F4AAA4AF2782}" presName="EmptyPlaceHolder" presStyleCnt="0"/>
      <dgm:spPr/>
    </dgm:pt>
    <dgm:pt modelId="{4A96FD2F-C127-41DC-AA54-1EEBED6BA483}" type="pres">
      <dgm:prSet presAssocID="{39FB540D-D808-4040-9A37-0AC474C0212F}" presName="spaceBetweenRectangles" presStyleCnt="0"/>
      <dgm:spPr/>
    </dgm:pt>
    <dgm:pt modelId="{A1AE2BC4-A99C-4DD3-A84D-EB3461D18287}" type="pres">
      <dgm:prSet presAssocID="{212ADAAB-D5CB-4BBC-8DAF-7340FD334994}" presName="composite" presStyleCnt="0"/>
      <dgm:spPr/>
    </dgm:pt>
    <dgm:pt modelId="{278CF1E0-B1C4-4B10-A5EC-FD7EF0557E2D}" type="pres">
      <dgm:prSet presAssocID="{212ADAAB-D5CB-4BBC-8DAF-7340FD334994}" presName="ConnectorPoint" presStyleLbl="lnNode1" presStyleIdx="4" presStyleCnt="6"/>
      <dgm:spPr>
        <a:solidFill>
          <a:schemeClr val="accent6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gm:spPr>
    </dgm:pt>
    <dgm:pt modelId="{27B65FB4-BE6A-41E6-BBE9-8DC9F7B73486}" type="pres">
      <dgm:prSet presAssocID="{212ADAAB-D5CB-4BBC-8DAF-7340FD334994}" presName="DropPinPlaceHolder" presStyleCnt="0"/>
      <dgm:spPr/>
    </dgm:pt>
    <dgm:pt modelId="{488CC4C6-DFBC-460C-A9ED-BEDA8CC682D4}" type="pres">
      <dgm:prSet presAssocID="{212ADAAB-D5CB-4BBC-8DAF-7340FD334994}" presName="DropPin" presStyleLbl="alignNode1" presStyleIdx="4" presStyleCnt="6"/>
      <dgm:spPr/>
    </dgm:pt>
    <dgm:pt modelId="{48CA82DA-B677-461B-A08D-337683480059}" type="pres">
      <dgm:prSet presAssocID="{212ADAAB-D5CB-4BBC-8DAF-7340FD334994}" presName="Ellipse" presStyleLbl="fgAcc1" presStyleIdx="5" presStyleCnt="7"/>
      <dgm:spPr>
        <a:prstGeom prst="donut">
          <a:avLst/>
        </a:prstGeom>
      </dgm:spPr>
    </dgm:pt>
    <dgm:pt modelId="{D1646913-A3FA-4470-A3E9-C64B0A13A62A}" type="pres">
      <dgm:prSet presAssocID="{212ADAAB-D5CB-4BBC-8DAF-7340FD334994}" presName="L2TextContainer" presStyleLbl="revTx" presStyleIdx="8" presStyleCnt="12">
        <dgm:presLayoutVars>
          <dgm:bulletEnabled val="1"/>
        </dgm:presLayoutVars>
      </dgm:prSet>
      <dgm:spPr/>
    </dgm:pt>
    <dgm:pt modelId="{6EC2FC68-E1B8-4274-8090-C2C96A4CD82C}" type="pres">
      <dgm:prSet presAssocID="{212ADAAB-D5CB-4BBC-8DAF-7340FD334994}" presName="L1TextContainer" presStyleLbl="revTx" presStyleIdx="9" presStyleCnt="12" custLinFactNeighborY="-4255">
        <dgm:presLayoutVars>
          <dgm:chMax val="1"/>
          <dgm:chPref val="1"/>
          <dgm:bulletEnabled val="1"/>
        </dgm:presLayoutVars>
      </dgm:prSet>
      <dgm:spPr/>
    </dgm:pt>
    <dgm:pt modelId="{4F41BF23-550C-4E7F-977E-3D22E3AF7B51}" type="pres">
      <dgm:prSet presAssocID="{212ADAAB-D5CB-4BBC-8DAF-7340FD334994}" presName="ConnectLine" presStyleLbl="sibTrans1D1" presStyleIdx="4" presStyleCnt="6"/>
      <dgm:spPr>
        <a:xfrm>
          <a:off x="6519360" y="1097851"/>
          <a:ext cx="0" cy="1592961"/>
        </a:xfrm>
        <a:prstGeom prst="line">
          <a:avLst/>
        </a:prstGeom>
      </dgm:spPr>
    </dgm:pt>
    <dgm:pt modelId="{5018695D-CFD4-49F8-8967-BA8A0C0A0DE1}" type="pres">
      <dgm:prSet presAssocID="{212ADAAB-D5CB-4BBC-8DAF-7340FD334994}" presName="EmptyPlaceHolder" presStyleCnt="0"/>
      <dgm:spPr/>
    </dgm:pt>
    <dgm:pt modelId="{61EA613E-57A8-485F-A4A9-29037092E83A}" type="pres">
      <dgm:prSet presAssocID="{AB2787E4-2A8B-428D-A4AE-2B14DCFFC4E7}" presName="spaceBetweenRectangles" presStyleCnt="0"/>
      <dgm:spPr/>
    </dgm:pt>
    <dgm:pt modelId="{0F3B3032-C16A-44EB-AE28-CB7C1D797D2B}" type="pres">
      <dgm:prSet presAssocID="{A2560FD2-F12F-4A06-A96F-B86674952111}" presName="composite" presStyleCnt="0"/>
      <dgm:spPr/>
    </dgm:pt>
    <dgm:pt modelId="{A64C6D16-2F77-439A-848A-F1081C5E5CBE}" type="pres">
      <dgm:prSet presAssocID="{A2560FD2-F12F-4A06-A96F-B86674952111}" presName="ConnectorPoint" presStyleLbl="lnNode1" presStyleIdx="5" presStyleCnt="6"/>
      <dgm:spPr>
        <a:solidFill>
          <a:schemeClr val="accent2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gm:spPr>
    </dgm:pt>
    <dgm:pt modelId="{8EFC6EAF-71E5-48C3-9F69-6FB96640B14F}" type="pres">
      <dgm:prSet presAssocID="{A2560FD2-F12F-4A06-A96F-B86674952111}" presName="DropPinPlaceHolder" presStyleCnt="0"/>
      <dgm:spPr/>
    </dgm:pt>
    <dgm:pt modelId="{73F98938-B973-410F-B6E0-43437FA146E6}" type="pres">
      <dgm:prSet presAssocID="{A2560FD2-F12F-4A06-A96F-B86674952111}" presName="DropPin" presStyleLbl="alignNode1" presStyleIdx="5" presStyleCnt="6"/>
      <dgm:spPr>
        <a:prstGeom prst="ellipse">
          <a:avLst/>
        </a:prstGeom>
      </dgm:spPr>
    </dgm:pt>
    <dgm:pt modelId="{26BE64BD-02BC-4C6F-AC50-F9617E59754D}" type="pres">
      <dgm:prSet presAssocID="{A2560FD2-F12F-4A06-A96F-B86674952111}" presName="Ellipse" presStyleLbl="fgAcc1" presStyleIdx="6" presStyleCnt="7"/>
      <dgm:spPr>
        <a:prstGeom prst="star12">
          <a:avLst/>
        </a:prstGeom>
      </dgm:spPr>
    </dgm:pt>
    <dgm:pt modelId="{5C5070CD-E29E-4F50-9A43-342A2DE968FF}" type="pres">
      <dgm:prSet presAssocID="{A2560FD2-F12F-4A06-A96F-B86674952111}" presName="L2TextContainer" presStyleLbl="revTx" presStyleIdx="10" presStyleCnt="12">
        <dgm:presLayoutVars>
          <dgm:bulletEnabled val="1"/>
        </dgm:presLayoutVars>
      </dgm:prSet>
      <dgm:spPr/>
    </dgm:pt>
    <dgm:pt modelId="{6FED4196-A0D3-4E5C-83DA-99291A8FFFC3}" type="pres">
      <dgm:prSet presAssocID="{A2560FD2-F12F-4A06-A96F-B86674952111}" presName="L1TextContainer" presStyleLbl="revTx" presStyleIdx="11" presStyleCnt="12">
        <dgm:presLayoutVars>
          <dgm:chMax val="1"/>
          <dgm:chPref val="1"/>
          <dgm:bulletEnabled val="1"/>
        </dgm:presLayoutVars>
      </dgm:prSet>
      <dgm:spPr/>
    </dgm:pt>
    <dgm:pt modelId="{54DE4918-169B-4E9C-B946-44A9D45AEC94}" type="pres">
      <dgm:prSet presAssocID="{A2560FD2-F12F-4A06-A96F-B86674952111}" presName="ConnectLine" presStyleLbl="sibTrans1D1" presStyleIdx="5" presStyleCnt="6"/>
      <dgm:spPr>
        <a:xfrm>
          <a:off x="8078042" y="2690813"/>
          <a:ext cx="0" cy="1592961"/>
        </a:xfrm>
        <a:prstGeom prst="line">
          <a:avLst/>
        </a:prstGeom>
      </dgm:spPr>
    </dgm:pt>
    <dgm:pt modelId="{75F2030E-997B-4809-B3F1-AEF48EEEDB2B}" type="pres">
      <dgm:prSet presAssocID="{A2560FD2-F12F-4A06-A96F-B86674952111}" presName="EmptyPlaceHolder" presStyleCnt="0"/>
      <dgm:spPr/>
    </dgm:pt>
  </dgm:ptLst>
  <dgm:cxnLst>
    <dgm:cxn modelId="{2FC11007-01BB-470D-9422-1671E01275CE}" type="presOf" srcId="{A2560FD2-F12F-4A06-A96F-B86674952111}" destId="{6FED4196-A0D3-4E5C-83DA-99291A8FFFC3}" srcOrd="0" destOrd="0" presId="urn:microsoft.com/office/officeart/2017/3/layout/DropPinTimeline"/>
    <dgm:cxn modelId="{7731B10B-6FCA-4F72-83D3-36F7947DCC9B}" type="presOf" srcId="{3DF9C0B6-C53F-4FA2-ACD0-096ED3ADFA10}" destId="{A782CF5D-A585-4990-846A-5EDBD19A9BDB}" srcOrd="0" destOrd="3" presId="urn:microsoft.com/office/officeart/2017/3/layout/DropPinTimeline"/>
    <dgm:cxn modelId="{2F02861A-3FDC-4C2B-B724-282D5914D85A}" type="presOf" srcId="{212ADAAB-D5CB-4BBC-8DAF-7340FD334994}" destId="{6EC2FC68-E1B8-4274-8090-C2C96A4CD82C}" srcOrd="0" destOrd="0" presId="urn:microsoft.com/office/officeart/2017/3/layout/DropPinTimeline"/>
    <dgm:cxn modelId="{12708B24-7F96-49BB-97AF-2AA14B65BAC4}" srcId="{212ADAAB-D5CB-4BBC-8DAF-7340FD334994}" destId="{BD5184F0-0720-4BEA-9B10-9E5F6B6BE98C}" srcOrd="1" destOrd="0" parTransId="{DC6F9A8D-C91C-4BDE-BBEB-72469F2CBD25}" sibTransId="{81EB9B14-5AA0-4F6B-98BB-597C35C04EB0}"/>
    <dgm:cxn modelId="{20013329-82DB-48B5-B980-A14D03E6B23A}" type="presOf" srcId="{BD5184F0-0720-4BEA-9B10-9E5F6B6BE98C}" destId="{D1646913-A3FA-4470-A3E9-C64B0A13A62A}" srcOrd="0" destOrd="1" presId="urn:microsoft.com/office/officeart/2017/3/layout/DropPinTimeline"/>
    <dgm:cxn modelId="{146C3436-7349-460D-8FAF-B5C22B68A41F}" type="presOf" srcId="{CA6B1BA0-B2FC-48AD-8EDA-F4AAA4AF2782}" destId="{3DA36ABE-9810-4ED4-9A55-2905E7588D06}" srcOrd="0" destOrd="0" presId="urn:microsoft.com/office/officeart/2017/3/layout/DropPinTimeline"/>
    <dgm:cxn modelId="{991E153C-2D4A-4089-A3BB-23D6CF24990F}" type="presOf" srcId="{683CC5F6-E9B5-49F2-909E-A68D38896308}" destId="{4EB3AA5C-1289-44C6-9F3E-859ABA28E18F}" srcOrd="0" destOrd="0" presId="urn:microsoft.com/office/officeart/2017/3/layout/DropPinTimeline"/>
    <dgm:cxn modelId="{39A11E5C-7A57-4117-A6DF-36000C29509C}" srcId="{9DCEA5FC-4640-45AF-B712-7A4FD94AEF0D}" destId="{831701CF-77C7-46C0-A913-8CC39517BAB8}" srcOrd="0" destOrd="0" parTransId="{13FBC60D-3EA6-4496-BA97-C1AE8C7F8961}" sibTransId="{75156CDF-E17B-4DAD-AE37-EA44D7F37090}"/>
    <dgm:cxn modelId="{DD687B5C-28C8-4088-99B8-D375C5FDAE4A}" srcId="{212ADAAB-D5CB-4BBC-8DAF-7340FD334994}" destId="{2AEE5C11-34AE-4EB7-8907-9BED418EA471}" srcOrd="0" destOrd="0" parTransId="{2E14AD1F-C7EA-45AE-ADC0-0EE92A6516CB}" sibTransId="{F36FDDA0-6B91-47CB-8114-B6F076E55FC8}"/>
    <dgm:cxn modelId="{E4469D45-E897-415B-A682-716414212B34}" type="presOf" srcId="{1E529C6E-C939-479A-A075-9E9B02837B50}" destId="{5C5070CD-E29E-4F50-9A43-342A2DE968FF}" srcOrd="0" destOrd="0" presId="urn:microsoft.com/office/officeart/2017/3/layout/DropPinTimeline"/>
    <dgm:cxn modelId="{620EB565-21F1-41C4-8872-2ECD0004F3F9}" type="presOf" srcId="{0F31CAFC-32A6-4FB2-A201-DE8436509DA0}" destId="{A782CF5D-A585-4990-846A-5EDBD19A9BDB}" srcOrd="0" destOrd="2" presId="urn:microsoft.com/office/officeart/2017/3/layout/DropPinTimeline"/>
    <dgm:cxn modelId="{66BF4068-9C30-46ED-A614-D6CB72014463}" srcId="{9DCEA5FC-4640-45AF-B712-7A4FD94AEF0D}" destId="{3DF9C0B6-C53F-4FA2-ACD0-096ED3ADFA10}" srcOrd="3" destOrd="0" parTransId="{485A1534-9BFB-444E-B141-D4F4B1BE99FA}" sibTransId="{3E968590-8BC0-46BF-B15F-9748987485C0}"/>
    <dgm:cxn modelId="{DBD99269-D7F7-4B47-B17B-A5AE402751D9}" srcId="{63085546-7C7C-4B3E-ABEB-2669F1A65FB2}" destId="{9DCEA5FC-4640-45AF-B712-7A4FD94AEF0D}" srcOrd="0" destOrd="0" parTransId="{929A5FD9-0612-4B79-9B59-C3C36D34A069}" sibTransId="{0A99745B-BB5C-49B3-A782-8DB57641F6C9}"/>
    <dgm:cxn modelId="{3C6EAF6B-41D9-4338-B4F1-1FEBDBBA059A}" srcId="{9DCEA5FC-4640-45AF-B712-7A4FD94AEF0D}" destId="{0F31CAFC-32A6-4FB2-A201-DE8436509DA0}" srcOrd="2" destOrd="0" parTransId="{A03B4B83-25E2-4703-A620-4C0DDA2B5335}" sibTransId="{969810A9-F552-4CC7-B751-12A5AC521C73}"/>
    <dgm:cxn modelId="{C8C7266C-2A0C-476A-85B3-F12BE2521F4C}" srcId="{63085546-7C7C-4B3E-ABEB-2669F1A65FB2}" destId="{212ADAAB-D5CB-4BBC-8DAF-7340FD334994}" srcOrd="4" destOrd="0" parTransId="{45F6D312-A686-491E-95E3-EFB9640CC472}" sibTransId="{AB2787E4-2A8B-428D-A4AE-2B14DCFFC4E7}"/>
    <dgm:cxn modelId="{2841EC4D-F3DC-4972-B897-89C9EA062B26}" type="presOf" srcId="{92921081-529B-4D1C-83A4-C416BB4C5224}" destId="{B608C5A1-CE9E-4410-9F2F-F714CC6AB069}" srcOrd="0" destOrd="0" presId="urn:microsoft.com/office/officeart/2017/3/layout/DropPinTimeline"/>
    <dgm:cxn modelId="{3C15AF51-54A6-4ED0-824A-52A4CE5468AB}" type="presOf" srcId="{2AEE5C11-34AE-4EB7-8907-9BED418EA471}" destId="{D1646913-A3FA-4470-A3E9-C64B0A13A62A}" srcOrd="0" destOrd="0" presId="urn:microsoft.com/office/officeart/2017/3/layout/DropPinTimeline"/>
    <dgm:cxn modelId="{24A8F052-3377-4BA4-8C62-CCF5039C85D7}" srcId="{CA6B1BA0-B2FC-48AD-8EDA-F4AAA4AF2782}" destId="{3CB04A44-4013-4CA7-90FD-29AFC3C15E37}" srcOrd="0" destOrd="0" parTransId="{ECEE936A-E3CC-4209-BECC-1CD0C85A2B72}" sibTransId="{D7A8F7A0-47A3-4464-B3B7-E0806DF46627}"/>
    <dgm:cxn modelId="{601FA375-B804-4895-B969-A3CE7B37C85C}" type="presOf" srcId="{096A9AF0-0DAE-4EB3-B448-4501DA034F4A}" destId="{C1E34084-406C-48D5-88FE-7226282DBC49}" srcOrd="0" destOrd="0" presId="urn:microsoft.com/office/officeart/2017/3/layout/DropPinTimeline"/>
    <dgm:cxn modelId="{F83DF077-A6DE-4B8C-A62E-2FB10C7306B7}" type="presOf" srcId="{4EA069F3-397F-40D5-94A6-32C3E355C277}" destId="{FC8603F2-85FC-4134-978C-4054E468209C}" srcOrd="0" destOrd="0" presId="urn:microsoft.com/office/officeart/2017/3/layout/DropPinTimeline"/>
    <dgm:cxn modelId="{761E4B58-8AA0-4EE9-9827-01A0CA5D8AAC}" type="presOf" srcId="{9DCEA5FC-4640-45AF-B712-7A4FD94AEF0D}" destId="{85C50C56-6DC8-4C47-8DBC-4FD6B1554AA4}" srcOrd="0" destOrd="0" presId="urn:microsoft.com/office/officeart/2017/3/layout/DropPinTimeline"/>
    <dgm:cxn modelId="{B05C4C7C-FEB8-4825-98A0-C38D3021918A}" srcId="{096A9AF0-0DAE-4EB3-B448-4501DA034F4A}" destId="{92921081-529B-4D1C-83A4-C416BB4C5224}" srcOrd="0" destOrd="0" parTransId="{5AD2C2F8-A1D7-469B-93D8-B578BEFE51F8}" sibTransId="{ECC13403-1F53-4ED4-AE4F-334EEC7C8710}"/>
    <dgm:cxn modelId="{2802187F-7EB3-49BE-9C62-E8F8F0567AFB}" type="presOf" srcId="{3CB04A44-4013-4CA7-90FD-29AFC3C15E37}" destId="{FE564261-183D-47F9-8E7E-BCFC5023A815}" srcOrd="0" destOrd="0" presId="urn:microsoft.com/office/officeart/2017/3/layout/DropPinTimeline"/>
    <dgm:cxn modelId="{F9D8B584-9399-4A2B-8ADC-F71293A4822C}" srcId="{63085546-7C7C-4B3E-ABEB-2669F1A65FB2}" destId="{A2560FD2-F12F-4A06-A96F-B86674952111}" srcOrd="5" destOrd="0" parTransId="{96173659-138A-4A00-AE0B-9063EA9393A6}" sibTransId="{D3C3BC3F-2256-4FBC-AFA5-0D035E3EACD7}"/>
    <dgm:cxn modelId="{247DE591-0579-4FF5-9C62-940C4F67096B}" type="presOf" srcId="{63085546-7C7C-4B3E-ABEB-2669F1A65FB2}" destId="{7A5D3400-AF5B-4297-8592-4C1EDB9D0973}" srcOrd="0" destOrd="0" presId="urn:microsoft.com/office/officeart/2017/3/layout/DropPinTimeline"/>
    <dgm:cxn modelId="{01C2EBA2-BFAE-4EFE-B245-B1BBF80793E1}" srcId="{9DCEA5FC-4640-45AF-B712-7A4FD94AEF0D}" destId="{D999C3C7-1103-4709-A0A8-35603C4FDB58}" srcOrd="1" destOrd="0" parTransId="{2117CB5B-C7A1-4C22-862F-62FFC8E27F99}" sibTransId="{F1EE50A2-55E2-4EEC-88FE-A2EC53147EA6}"/>
    <dgm:cxn modelId="{F16073A4-7F3E-4CB9-8FB4-14646A5FA672}" type="presOf" srcId="{831701CF-77C7-46C0-A913-8CC39517BAB8}" destId="{A782CF5D-A585-4990-846A-5EDBD19A9BDB}" srcOrd="0" destOrd="0" presId="urn:microsoft.com/office/officeart/2017/3/layout/DropPinTimeline"/>
    <dgm:cxn modelId="{99746BB5-7122-43B8-8680-CF610F03585C}" srcId="{A2560FD2-F12F-4A06-A96F-B86674952111}" destId="{1E529C6E-C939-479A-A075-9E9B02837B50}" srcOrd="0" destOrd="0" parTransId="{46B3C017-F97A-4640-992A-33AEE06B2EFC}" sibTransId="{192E80CB-2667-481C-8244-6EC4AEED1BC2}"/>
    <dgm:cxn modelId="{CA0753BD-DB60-4D68-8486-5B376B839B26}" srcId="{63085546-7C7C-4B3E-ABEB-2669F1A65FB2}" destId="{096A9AF0-0DAE-4EB3-B448-4501DA034F4A}" srcOrd="1" destOrd="0" parTransId="{8CE6ABD6-768E-42C8-9029-C3B5F278B21C}" sibTransId="{6B0D7DA9-E6ED-4137-9716-F48BF62327A8}"/>
    <dgm:cxn modelId="{5D9458C1-7B20-4512-B683-E6B87C41C8C8}" type="presOf" srcId="{D999C3C7-1103-4709-A0A8-35603C4FDB58}" destId="{A782CF5D-A585-4990-846A-5EDBD19A9BDB}" srcOrd="0" destOrd="1" presId="urn:microsoft.com/office/officeart/2017/3/layout/DropPinTimeline"/>
    <dgm:cxn modelId="{BC5A70C8-9D97-4922-BCDB-6316D191C527}" srcId="{683CC5F6-E9B5-49F2-909E-A68D38896308}" destId="{4EA069F3-397F-40D5-94A6-32C3E355C277}" srcOrd="0" destOrd="0" parTransId="{2F99115B-608E-4E08-A503-B74879A76D07}" sibTransId="{E94D5EF7-F47C-476C-A5FE-1C35261B578A}"/>
    <dgm:cxn modelId="{625FD8E2-FCDB-44B6-8A38-7CE85E8B8BA0}" type="presOf" srcId="{71A2754E-8DF0-4F5A-8718-821569D1D07F}" destId="{B608C5A1-CE9E-4410-9F2F-F714CC6AB069}" srcOrd="0" destOrd="1" presId="urn:microsoft.com/office/officeart/2017/3/layout/DropPinTimeline"/>
    <dgm:cxn modelId="{CD6B6EE8-3813-4EF1-BFEC-C005A3326D63}" srcId="{63085546-7C7C-4B3E-ABEB-2669F1A65FB2}" destId="{CA6B1BA0-B2FC-48AD-8EDA-F4AAA4AF2782}" srcOrd="3" destOrd="0" parTransId="{D7D3AA07-BCB9-4212-A556-E90870FB1413}" sibTransId="{39FB540D-D808-4040-9A37-0AC474C0212F}"/>
    <dgm:cxn modelId="{59786CF9-070F-4821-A4E9-D33DB930D8D2}" srcId="{63085546-7C7C-4B3E-ABEB-2669F1A65FB2}" destId="{683CC5F6-E9B5-49F2-909E-A68D38896308}" srcOrd="2" destOrd="0" parTransId="{15BFC747-B881-4328-BFBE-9BC128388CC6}" sibTransId="{4C61DDEE-8BBF-4CBF-B066-7E60B6DF0A11}"/>
    <dgm:cxn modelId="{080335FA-54A7-4E04-8053-0911C9E2112F}" srcId="{096A9AF0-0DAE-4EB3-B448-4501DA034F4A}" destId="{71A2754E-8DF0-4F5A-8718-821569D1D07F}" srcOrd="1" destOrd="0" parTransId="{CE05017A-CF19-49E2-85B7-89D672CDC413}" sibTransId="{917625E8-A5AE-4606-BD5C-89560011B864}"/>
    <dgm:cxn modelId="{DA6A51DB-6C18-400B-9DA5-E8330852483B}" type="presParOf" srcId="{7A5D3400-AF5B-4297-8592-4C1EDB9D0973}" destId="{BD204284-1F7C-4D58-BC79-8C2DEE7E9FAF}" srcOrd="0" destOrd="0" presId="urn:microsoft.com/office/officeart/2017/3/layout/DropPinTimeline"/>
    <dgm:cxn modelId="{B682209A-D180-4D3D-A7FE-3FF4623AAAC8}" type="presParOf" srcId="{7A5D3400-AF5B-4297-8592-4C1EDB9D0973}" destId="{46A6B157-7198-41C4-9D25-C4F8885F1B6F}" srcOrd="1" destOrd="0" presId="urn:microsoft.com/office/officeart/2017/3/layout/DropPinTimeline"/>
    <dgm:cxn modelId="{4CF30FDC-8EA5-4C55-A240-DA99543AE3C6}" type="presParOf" srcId="{46A6B157-7198-41C4-9D25-C4F8885F1B6F}" destId="{578E6A06-6F61-48BD-9F1A-48E731D6E26D}" srcOrd="0" destOrd="0" presId="urn:microsoft.com/office/officeart/2017/3/layout/DropPinTimeline"/>
    <dgm:cxn modelId="{7F06BCA7-F8E6-43B5-AEBF-3EA16A460043}" type="presParOf" srcId="{578E6A06-6F61-48BD-9F1A-48E731D6E26D}" destId="{9F727168-E825-43C1-AF50-41E115F59C0C}" srcOrd="0" destOrd="0" presId="urn:microsoft.com/office/officeart/2017/3/layout/DropPinTimeline"/>
    <dgm:cxn modelId="{39550BBA-C07C-435F-AE58-6A3869656E8F}" type="presParOf" srcId="{578E6A06-6F61-48BD-9F1A-48E731D6E26D}" destId="{0C380CA5-521A-4949-A022-450DA9C217F5}" srcOrd="1" destOrd="0" presId="urn:microsoft.com/office/officeart/2017/3/layout/DropPinTimeline"/>
    <dgm:cxn modelId="{50FAF036-8C4F-4AB4-964E-F6C0C8E1B366}" type="presParOf" srcId="{0C380CA5-521A-4949-A022-450DA9C217F5}" destId="{19EF924A-339B-436A-9151-9C7B0B0377B9}" srcOrd="0" destOrd="0" presId="urn:microsoft.com/office/officeart/2017/3/layout/DropPinTimeline"/>
    <dgm:cxn modelId="{FEF6FDFF-AC95-4350-940F-FC375C454173}" type="presParOf" srcId="{0C380CA5-521A-4949-A022-450DA9C217F5}" destId="{846B4BA4-33F0-43CE-A60E-B95E195AD5A9}" srcOrd="1" destOrd="0" presId="urn:microsoft.com/office/officeart/2017/3/layout/DropPinTimeline"/>
    <dgm:cxn modelId="{86FB1E3B-8C27-43E3-9CFC-6B9AD5B19723}" type="presParOf" srcId="{578E6A06-6F61-48BD-9F1A-48E731D6E26D}" destId="{A782CF5D-A585-4990-846A-5EDBD19A9BDB}" srcOrd="2" destOrd="0" presId="urn:microsoft.com/office/officeart/2017/3/layout/DropPinTimeline"/>
    <dgm:cxn modelId="{A2AA414F-7DC4-4250-B21D-62866A63C6BC}" type="presParOf" srcId="{578E6A06-6F61-48BD-9F1A-48E731D6E26D}" destId="{85C50C56-6DC8-4C47-8DBC-4FD6B1554AA4}" srcOrd="3" destOrd="0" presId="urn:microsoft.com/office/officeart/2017/3/layout/DropPinTimeline"/>
    <dgm:cxn modelId="{AEEA7548-3D0E-4A32-8C4A-EEFE5745C7DF}" type="presParOf" srcId="{578E6A06-6F61-48BD-9F1A-48E731D6E26D}" destId="{4F322B1B-F357-4BCD-BF34-8A0D705A1CE7}" srcOrd="4" destOrd="0" presId="urn:microsoft.com/office/officeart/2017/3/layout/DropPinTimeline"/>
    <dgm:cxn modelId="{7AB3159E-92F2-4399-AE36-6211AADC42EA}" type="presParOf" srcId="{578E6A06-6F61-48BD-9F1A-48E731D6E26D}" destId="{9FF32B1E-94FD-475E-9959-8E0546070C5B}" srcOrd="5" destOrd="0" presId="urn:microsoft.com/office/officeart/2017/3/layout/DropPinTimeline"/>
    <dgm:cxn modelId="{CAD3EAEA-2806-4987-BD88-048D89C54CF1}" type="presParOf" srcId="{46A6B157-7198-41C4-9D25-C4F8885F1B6F}" destId="{C9E000F5-B650-46EB-A3B0-FBA6593CE548}" srcOrd="1" destOrd="0" presId="urn:microsoft.com/office/officeart/2017/3/layout/DropPinTimeline"/>
    <dgm:cxn modelId="{5EA5B657-7F2F-44E2-B1DD-0B3ECBD1E99D}" type="presParOf" srcId="{46A6B157-7198-41C4-9D25-C4F8885F1B6F}" destId="{64373A7D-C7A5-4C0C-9781-58743159539A}" srcOrd="2" destOrd="0" presId="urn:microsoft.com/office/officeart/2017/3/layout/DropPinTimeline"/>
    <dgm:cxn modelId="{14BAE908-5010-418B-B10F-E0EF3644818C}" type="presParOf" srcId="{64373A7D-C7A5-4C0C-9781-58743159539A}" destId="{B57996C3-16BE-4CEB-B9E2-6FFC42938F41}" srcOrd="0" destOrd="0" presId="urn:microsoft.com/office/officeart/2017/3/layout/DropPinTimeline"/>
    <dgm:cxn modelId="{6EE799C9-2ACE-448A-B9B4-1F0BFCC5494D}" type="presParOf" srcId="{64373A7D-C7A5-4C0C-9781-58743159539A}" destId="{BC71368F-DA7E-405D-93AC-3A6767BF9FC6}" srcOrd="1" destOrd="0" presId="urn:microsoft.com/office/officeart/2017/3/layout/DropPinTimeline"/>
    <dgm:cxn modelId="{59CC3372-0972-45A9-AB2E-167939969C7E}" type="presParOf" srcId="{BC71368F-DA7E-405D-93AC-3A6767BF9FC6}" destId="{5B4632EA-1574-417A-A3FA-D711159FBAD1}" srcOrd="0" destOrd="0" presId="urn:microsoft.com/office/officeart/2017/3/layout/DropPinTimeline"/>
    <dgm:cxn modelId="{1BF47519-9E4E-4BB0-BCBA-A5961FF9A6CD}" type="presParOf" srcId="{BC71368F-DA7E-405D-93AC-3A6767BF9FC6}" destId="{032E0966-F86B-4BBD-BE80-8FAB861AF0E8}" srcOrd="1" destOrd="0" presId="urn:microsoft.com/office/officeart/2017/3/layout/DropPinTimeline"/>
    <dgm:cxn modelId="{882EEBD2-110A-4990-8880-616C578449B7}" type="presParOf" srcId="{64373A7D-C7A5-4C0C-9781-58743159539A}" destId="{B608C5A1-CE9E-4410-9F2F-F714CC6AB069}" srcOrd="2" destOrd="0" presId="urn:microsoft.com/office/officeart/2017/3/layout/DropPinTimeline"/>
    <dgm:cxn modelId="{E5F82FBD-2B6D-4121-BACE-4D1B9A91EC66}" type="presParOf" srcId="{64373A7D-C7A5-4C0C-9781-58743159539A}" destId="{C1E34084-406C-48D5-88FE-7226282DBC49}" srcOrd="3" destOrd="0" presId="urn:microsoft.com/office/officeart/2017/3/layout/DropPinTimeline"/>
    <dgm:cxn modelId="{B94D7E38-E5D7-44D5-B33C-E3A0C78F3780}" type="presParOf" srcId="{64373A7D-C7A5-4C0C-9781-58743159539A}" destId="{33168228-1414-4AAF-B7E5-C08A80BBB2F1}" srcOrd="4" destOrd="0" presId="urn:microsoft.com/office/officeart/2017/3/layout/DropPinTimeline"/>
    <dgm:cxn modelId="{397EE9F0-39A3-4A02-B678-70EBE6F9F893}" type="presParOf" srcId="{64373A7D-C7A5-4C0C-9781-58743159539A}" destId="{C791BCDD-76D3-4E0E-98B9-0C4903CF0E94}" srcOrd="5" destOrd="0" presId="urn:microsoft.com/office/officeart/2017/3/layout/DropPinTimeline"/>
    <dgm:cxn modelId="{AD2F3FEC-DCA0-43DB-982D-903784448797}" type="presParOf" srcId="{46A6B157-7198-41C4-9D25-C4F8885F1B6F}" destId="{3B1DA912-FDB7-4F73-8823-B30C56F7DE86}" srcOrd="3" destOrd="0" presId="urn:microsoft.com/office/officeart/2017/3/layout/DropPinTimeline"/>
    <dgm:cxn modelId="{51C3A01D-5793-42E1-B8B1-95C7AEB64581}" type="presParOf" srcId="{46A6B157-7198-41C4-9D25-C4F8885F1B6F}" destId="{DCEEC7C0-6CAC-4153-B66A-D920E3B7F504}" srcOrd="4" destOrd="0" presId="urn:microsoft.com/office/officeart/2017/3/layout/DropPinTimeline"/>
    <dgm:cxn modelId="{86D426D3-DE4C-4BB4-8C09-D2C63BD51E4E}" type="presParOf" srcId="{DCEEC7C0-6CAC-4153-B66A-D920E3B7F504}" destId="{56361E50-9FEC-48AD-A369-C1A8379B35EC}" srcOrd="0" destOrd="0" presId="urn:microsoft.com/office/officeart/2017/3/layout/DropPinTimeline"/>
    <dgm:cxn modelId="{02CD6C3F-E995-471C-94FB-C0D54B4842D5}" type="presParOf" srcId="{DCEEC7C0-6CAC-4153-B66A-D920E3B7F504}" destId="{70AC7E27-D774-4261-A80F-683BBD09A81D}" srcOrd="1" destOrd="0" presId="urn:microsoft.com/office/officeart/2017/3/layout/DropPinTimeline"/>
    <dgm:cxn modelId="{5CF11FCC-C23E-454E-AC1E-DFD67727D7CD}" type="presParOf" srcId="{70AC7E27-D774-4261-A80F-683BBD09A81D}" destId="{7BC09B8D-1C75-4604-9F35-AEC078447C45}" srcOrd="0" destOrd="0" presId="urn:microsoft.com/office/officeart/2017/3/layout/DropPinTimeline"/>
    <dgm:cxn modelId="{F5089ADD-33C1-472D-BAF2-91B6652DF1A9}" type="presParOf" srcId="{70AC7E27-D774-4261-A80F-683BBD09A81D}" destId="{DFE91A1F-E910-48AB-A4C9-128002268483}" srcOrd="1" destOrd="0" presId="urn:microsoft.com/office/officeart/2017/3/layout/DropPinTimeline"/>
    <dgm:cxn modelId="{FD943790-5411-4A3B-924D-4403B21626BA}" type="presParOf" srcId="{DCEEC7C0-6CAC-4153-B66A-D920E3B7F504}" destId="{FC8603F2-85FC-4134-978C-4054E468209C}" srcOrd="2" destOrd="0" presId="urn:microsoft.com/office/officeart/2017/3/layout/DropPinTimeline"/>
    <dgm:cxn modelId="{D5E16DB1-0EBE-490A-BD7E-FD19274E6A38}" type="presParOf" srcId="{DCEEC7C0-6CAC-4153-B66A-D920E3B7F504}" destId="{4EB3AA5C-1289-44C6-9F3E-859ABA28E18F}" srcOrd="3" destOrd="0" presId="urn:microsoft.com/office/officeart/2017/3/layout/DropPinTimeline"/>
    <dgm:cxn modelId="{8DE5DA9E-2AA7-43F7-8DD5-E5ECEF772101}" type="presParOf" srcId="{DCEEC7C0-6CAC-4153-B66A-D920E3B7F504}" destId="{0BB03C0E-97EC-4D66-9B09-35D689DAB28C}" srcOrd="4" destOrd="0" presId="urn:microsoft.com/office/officeart/2017/3/layout/DropPinTimeline"/>
    <dgm:cxn modelId="{DA57C1DD-192D-489A-BBC9-D9ACA01A09F2}" type="presParOf" srcId="{DCEEC7C0-6CAC-4153-B66A-D920E3B7F504}" destId="{1A7A92CB-81F0-42D4-87BF-4008DEFA9CA8}" srcOrd="5" destOrd="0" presId="urn:microsoft.com/office/officeart/2017/3/layout/DropPinTimeline"/>
    <dgm:cxn modelId="{7E5E61DA-CACE-4FC7-A295-A50C9FA0159E}" type="presParOf" srcId="{46A6B157-7198-41C4-9D25-C4F8885F1B6F}" destId="{ABE3202B-256B-4398-8B41-CB40EDB06266}" srcOrd="5" destOrd="0" presId="urn:microsoft.com/office/officeart/2017/3/layout/DropPinTimeline"/>
    <dgm:cxn modelId="{07DA9BDD-D756-4F29-80E5-7856AC99F270}" type="presParOf" srcId="{46A6B157-7198-41C4-9D25-C4F8885F1B6F}" destId="{B744CD57-FD23-4E62-9589-4CAC57B034E9}" srcOrd="6" destOrd="0" presId="urn:microsoft.com/office/officeart/2017/3/layout/DropPinTimeline"/>
    <dgm:cxn modelId="{A54741C0-57CC-4443-9EC5-35B27EE5E879}" type="presParOf" srcId="{B744CD57-FD23-4E62-9589-4CAC57B034E9}" destId="{D891B168-1DA5-4124-931F-A51FCB8EFC11}" srcOrd="0" destOrd="0" presId="urn:microsoft.com/office/officeart/2017/3/layout/DropPinTimeline"/>
    <dgm:cxn modelId="{44B3C3FE-C503-4088-9594-FF6526E19BF3}" type="presParOf" srcId="{B744CD57-FD23-4E62-9589-4CAC57B034E9}" destId="{42206762-CD73-4F82-B16A-D168E2503215}" srcOrd="1" destOrd="0" presId="urn:microsoft.com/office/officeart/2017/3/layout/DropPinTimeline"/>
    <dgm:cxn modelId="{239B9997-909E-499F-90E5-95A977AC216C}" type="presParOf" srcId="{42206762-CD73-4F82-B16A-D168E2503215}" destId="{C0DBECBF-E3AA-450B-95D4-8349AA21B4F8}" srcOrd="0" destOrd="0" presId="urn:microsoft.com/office/officeart/2017/3/layout/DropPinTimeline"/>
    <dgm:cxn modelId="{913BA6FA-228D-4434-8839-0BBC563346A1}" type="presParOf" srcId="{42206762-CD73-4F82-B16A-D168E2503215}" destId="{6EDDD44C-F5E4-49AD-B1D9-346B8B8AEE8F}" srcOrd="1" destOrd="0" presId="urn:microsoft.com/office/officeart/2017/3/layout/DropPinTimeline"/>
    <dgm:cxn modelId="{81CB2C61-6B70-4A51-ACCE-DD65EFE72264}" type="presParOf" srcId="{B744CD57-FD23-4E62-9589-4CAC57B034E9}" destId="{FE564261-183D-47F9-8E7E-BCFC5023A815}" srcOrd="2" destOrd="0" presId="urn:microsoft.com/office/officeart/2017/3/layout/DropPinTimeline"/>
    <dgm:cxn modelId="{0D94F868-59F8-4671-9038-53D01D6C70F0}" type="presParOf" srcId="{B744CD57-FD23-4E62-9589-4CAC57B034E9}" destId="{3DA36ABE-9810-4ED4-9A55-2905E7588D06}" srcOrd="3" destOrd="0" presId="urn:microsoft.com/office/officeart/2017/3/layout/DropPinTimeline"/>
    <dgm:cxn modelId="{A0A095FA-FAD3-4861-A220-140A889CB7D8}" type="presParOf" srcId="{B744CD57-FD23-4E62-9589-4CAC57B034E9}" destId="{4B9F5909-A57C-4893-9C8A-D5960FE9BE37}" srcOrd="4" destOrd="0" presId="urn:microsoft.com/office/officeart/2017/3/layout/DropPinTimeline"/>
    <dgm:cxn modelId="{8FFFA548-0EFE-4476-B5A5-95CB32500074}" type="presParOf" srcId="{B744CD57-FD23-4E62-9589-4CAC57B034E9}" destId="{DEDCEF89-DB8F-4197-B2D2-2D39426E0B96}" srcOrd="5" destOrd="0" presId="urn:microsoft.com/office/officeart/2017/3/layout/DropPinTimeline"/>
    <dgm:cxn modelId="{D7A836E4-E400-4ED7-ABF3-88920F3B86D1}" type="presParOf" srcId="{46A6B157-7198-41C4-9D25-C4F8885F1B6F}" destId="{4A96FD2F-C127-41DC-AA54-1EEBED6BA483}" srcOrd="7" destOrd="0" presId="urn:microsoft.com/office/officeart/2017/3/layout/DropPinTimeline"/>
    <dgm:cxn modelId="{2E35C8AB-C54E-4DE6-98F2-126D8B12CA35}" type="presParOf" srcId="{46A6B157-7198-41C4-9D25-C4F8885F1B6F}" destId="{A1AE2BC4-A99C-4DD3-A84D-EB3461D18287}" srcOrd="8" destOrd="0" presId="urn:microsoft.com/office/officeart/2017/3/layout/DropPinTimeline"/>
    <dgm:cxn modelId="{AC45CECB-C5CF-4E80-98D8-0844891DC577}" type="presParOf" srcId="{A1AE2BC4-A99C-4DD3-A84D-EB3461D18287}" destId="{278CF1E0-B1C4-4B10-A5EC-FD7EF0557E2D}" srcOrd="0" destOrd="0" presId="urn:microsoft.com/office/officeart/2017/3/layout/DropPinTimeline"/>
    <dgm:cxn modelId="{FAC5196A-0FF0-48C2-A8D5-A327A9296F37}" type="presParOf" srcId="{A1AE2BC4-A99C-4DD3-A84D-EB3461D18287}" destId="{27B65FB4-BE6A-41E6-BBE9-8DC9F7B73486}" srcOrd="1" destOrd="0" presId="urn:microsoft.com/office/officeart/2017/3/layout/DropPinTimeline"/>
    <dgm:cxn modelId="{6506C7DF-695E-463E-9F7A-076AACE839A3}" type="presParOf" srcId="{27B65FB4-BE6A-41E6-BBE9-8DC9F7B73486}" destId="{488CC4C6-DFBC-460C-A9ED-BEDA8CC682D4}" srcOrd="0" destOrd="0" presId="urn:microsoft.com/office/officeart/2017/3/layout/DropPinTimeline"/>
    <dgm:cxn modelId="{BB2EC07F-9382-4ADC-B58A-370E51165161}" type="presParOf" srcId="{27B65FB4-BE6A-41E6-BBE9-8DC9F7B73486}" destId="{48CA82DA-B677-461B-A08D-337683480059}" srcOrd="1" destOrd="0" presId="urn:microsoft.com/office/officeart/2017/3/layout/DropPinTimeline"/>
    <dgm:cxn modelId="{D2C7B1A6-CF92-4104-85AF-7ED69E77FB2E}" type="presParOf" srcId="{A1AE2BC4-A99C-4DD3-A84D-EB3461D18287}" destId="{D1646913-A3FA-4470-A3E9-C64B0A13A62A}" srcOrd="2" destOrd="0" presId="urn:microsoft.com/office/officeart/2017/3/layout/DropPinTimeline"/>
    <dgm:cxn modelId="{6DFB5DDF-069E-470A-9D51-14C2EEBAEAB6}" type="presParOf" srcId="{A1AE2BC4-A99C-4DD3-A84D-EB3461D18287}" destId="{6EC2FC68-E1B8-4274-8090-C2C96A4CD82C}" srcOrd="3" destOrd="0" presId="urn:microsoft.com/office/officeart/2017/3/layout/DropPinTimeline"/>
    <dgm:cxn modelId="{E13030DA-BCC9-42B5-90A4-C1245E765FC8}" type="presParOf" srcId="{A1AE2BC4-A99C-4DD3-A84D-EB3461D18287}" destId="{4F41BF23-550C-4E7F-977E-3D22E3AF7B51}" srcOrd="4" destOrd="0" presId="urn:microsoft.com/office/officeart/2017/3/layout/DropPinTimeline"/>
    <dgm:cxn modelId="{5DC7870F-4614-4A72-AB7A-994AF1F8A4DE}" type="presParOf" srcId="{A1AE2BC4-A99C-4DD3-A84D-EB3461D18287}" destId="{5018695D-CFD4-49F8-8967-BA8A0C0A0DE1}" srcOrd="5" destOrd="0" presId="urn:microsoft.com/office/officeart/2017/3/layout/DropPinTimeline"/>
    <dgm:cxn modelId="{39DED560-FDC7-4A20-BA37-B726CE3DBE1E}" type="presParOf" srcId="{46A6B157-7198-41C4-9D25-C4F8885F1B6F}" destId="{61EA613E-57A8-485F-A4A9-29037092E83A}" srcOrd="9" destOrd="0" presId="urn:microsoft.com/office/officeart/2017/3/layout/DropPinTimeline"/>
    <dgm:cxn modelId="{54E41EA0-9E87-40EF-B950-CD0D02632A5E}" type="presParOf" srcId="{46A6B157-7198-41C4-9D25-C4F8885F1B6F}" destId="{0F3B3032-C16A-44EB-AE28-CB7C1D797D2B}" srcOrd="10" destOrd="0" presId="urn:microsoft.com/office/officeart/2017/3/layout/DropPinTimeline"/>
    <dgm:cxn modelId="{1942FCC2-B760-454F-8ED4-284B5F0D173F}" type="presParOf" srcId="{0F3B3032-C16A-44EB-AE28-CB7C1D797D2B}" destId="{A64C6D16-2F77-439A-848A-F1081C5E5CBE}" srcOrd="0" destOrd="0" presId="urn:microsoft.com/office/officeart/2017/3/layout/DropPinTimeline"/>
    <dgm:cxn modelId="{AC143F48-BF04-4D0E-89BA-960F2ABBD0BF}" type="presParOf" srcId="{0F3B3032-C16A-44EB-AE28-CB7C1D797D2B}" destId="{8EFC6EAF-71E5-48C3-9F69-6FB96640B14F}" srcOrd="1" destOrd="0" presId="urn:microsoft.com/office/officeart/2017/3/layout/DropPinTimeline"/>
    <dgm:cxn modelId="{9D150C9C-5EFC-4A02-8C37-075CE44C91E1}" type="presParOf" srcId="{8EFC6EAF-71E5-48C3-9F69-6FB96640B14F}" destId="{73F98938-B973-410F-B6E0-43437FA146E6}" srcOrd="0" destOrd="0" presId="urn:microsoft.com/office/officeart/2017/3/layout/DropPinTimeline"/>
    <dgm:cxn modelId="{64F7D1CF-1C75-4E99-9650-834BFE5A5694}" type="presParOf" srcId="{8EFC6EAF-71E5-48C3-9F69-6FB96640B14F}" destId="{26BE64BD-02BC-4C6F-AC50-F9617E59754D}" srcOrd="1" destOrd="0" presId="urn:microsoft.com/office/officeart/2017/3/layout/DropPinTimeline"/>
    <dgm:cxn modelId="{C16907F7-D721-4CDC-AE06-6F5EE47FD277}" type="presParOf" srcId="{0F3B3032-C16A-44EB-AE28-CB7C1D797D2B}" destId="{5C5070CD-E29E-4F50-9A43-342A2DE968FF}" srcOrd="2" destOrd="0" presId="urn:microsoft.com/office/officeart/2017/3/layout/DropPinTimeline"/>
    <dgm:cxn modelId="{CA8AB878-D5FF-4555-BB9A-8E6D1CC53290}" type="presParOf" srcId="{0F3B3032-C16A-44EB-AE28-CB7C1D797D2B}" destId="{6FED4196-A0D3-4E5C-83DA-99291A8FFFC3}" srcOrd="3" destOrd="0" presId="urn:microsoft.com/office/officeart/2017/3/layout/DropPinTimeline"/>
    <dgm:cxn modelId="{55A40688-F4F2-41AC-A466-706C7C2D4FCF}" type="presParOf" srcId="{0F3B3032-C16A-44EB-AE28-CB7C1D797D2B}" destId="{54DE4918-169B-4E9C-B946-44A9D45AEC94}" srcOrd="4" destOrd="0" presId="urn:microsoft.com/office/officeart/2017/3/layout/DropPinTimeline"/>
    <dgm:cxn modelId="{506414DA-3D19-4555-9698-F2128A0EF183}" type="presParOf" srcId="{0F3B3032-C16A-44EB-AE28-CB7C1D797D2B}" destId="{75F2030E-997B-4809-B3F1-AEF48EEEDB2B}" srcOrd="5" destOrd="0" presId="urn:microsoft.com/office/officeart/2017/3/layout/DropPinTimeline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4F177426-D55B-4AE8-93CA-FEB764AE78A6}" type="doc">
      <dgm:prSet loTypeId="urn:microsoft.com/office/officeart/2005/8/layout/vList2" loCatId="list" qsTypeId="urn:microsoft.com/office/officeart/2005/8/quickstyle/3d1" qsCatId="3D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C2B43D2F-EB9D-4A9E-934B-AB54178BBB1B}">
      <dgm:prSet phldrT="[Text]" phldr="0"/>
      <dgm:spPr/>
      <dgm:t>
        <a:bodyPr/>
        <a:lstStyle/>
        <a:p>
          <a:r>
            <a:rPr lang="en-US" dirty="0"/>
            <a:t>Large atmospheric mass contains </a:t>
          </a:r>
        </a:p>
        <a:p>
          <a:r>
            <a:rPr lang="en-US" dirty="0"/>
            <a:t>CH4, O2 or H2O </a:t>
          </a:r>
        </a:p>
      </dgm:t>
    </dgm:pt>
    <dgm:pt modelId="{0207A526-D3C8-45DA-B75A-5273C1F77E43}" type="parTrans" cxnId="{0B31AF0F-310D-4D15-B695-A06FE084E472}">
      <dgm:prSet/>
      <dgm:spPr/>
      <dgm:t>
        <a:bodyPr/>
        <a:lstStyle/>
        <a:p>
          <a:endParaRPr lang="en-US"/>
        </a:p>
      </dgm:t>
    </dgm:pt>
    <dgm:pt modelId="{40A82C8C-8DBF-4CFA-9F8A-E2C32951C476}" type="sibTrans" cxnId="{0B31AF0F-310D-4D15-B695-A06FE084E472}">
      <dgm:prSet/>
      <dgm:spPr/>
      <dgm:t>
        <a:bodyPr/>
        <a:lstStyle/>
        <a:p>
          <a:endParaRPr lang="en-US"/>
        </a:p>
      </dgm:t>
    </dgm:pt>
    <dgm:pt modelId="{884549E9-B0A5-4353-9F33-C4DF4A15B731}">
      <dgm:prSet phldrT="[Text]" phldr="1"/>
      <dgm:spPr/>
      <dgm:t>
        <a:bodyPr/>
        <a:lstStyle/>
        <a:p>
          <a:endParaRPr lang="en-US"/>
        </a:p>
      </dgm:t>
    </dgm:pt>
    <dgm:pt modelId="{030572BE-4AB2-4160-972B-50DC55A2292A}" type="parTrans" cxnId="{966661C1-BB7C-49C8-8763-1C69CFC72CD9}">
      <dgm:prSet/>
      <dgm:spPr/>
      <dgm:t>
        <a:bodyPr/>
        <a:lstStyle/>
        <a:p>
          <a:endParaRPr lang="en-US"/>
        </a:p>
      </dgm:t>
    </dgm:pt>
    <dgm:pt modelId="{CD0266DC-ABC3-4839-8C17-4DE3AE0BDAF6}" type="sibTrans" cxnId="{966661C1-BB7C-49C8-8763-1C69CFC72CD9}">
      <dgm:prSet/>
      <dgm:spPr/>
      <dgm:t>
        <a:bodyPr/>
        <a:lstStyle/>
        <a:p>
          <a:endParaRPr lang="en-US"/>
        </a:p>
      </dgm:t>
    </dgm:pt>
    <dgm:pt modelId="{EB3116CC-04AB-46AA-9ABD-174D7673AC53}">
      <dgm:prSet phldrT="[Text]" phldr="0"/>
      <dgm:spPr/>
      <dgm:t>
        <a:bodyPr/>
        <a:lstStyle/>
        <a:p>
          <a:r>
            <a:rPr lang="en-US" dirty="0"/>
            <a:t>Hot Star as the source of heat and high energy radiations</a:t>
          </a:r>
        </a:p>
      </dgm:t>
    </dgm:pt>
    <dgm:pt modelId="{9D05BFAD-C48D-4B4A-B872-6CB01B4A97D8}" type="parTrans" cxnId="{920C0DB2-1EE4-4D32-9564-AF3C055C7070}">
      <dgm:prSet/>
      <dgm:spPr/>
      <dgm:t>
        <a:bodyPr/>
        <a:lstStyle/>
        <a:p>
          <a:endParaRPr lang="en-US"/>
        </a:p>
      </dgm:t>
    </dgm:pt>
    <dgm:pt modelId="{446D9945-62D4-4366-ADF8-ED59650BE3C5}" type="sibTrans" cxnId="{920C0DB2-1EE4-4D32-9564-AF3C055C7070}">
      <dgm:prSet/>
      <dgm:spPr/>
      <dgm:t>
        <a:bodyPr/>
        <a:lstStyle/>
        <a:p>
          <a:endParaRPr lang="en-US"/>
        </a:p>
      </dgm:t>
    </dgm:pt>
    <dgm:pt modelId="{4E65B44A-63B9-4909-B355-9A1FCF15CDCC}">
      <dgm:prSet phldrT="[Text]" phldr="1"/>
      <dgm:spPr/>
      <dgm:t>
        <a:bodyPr/>
        <a:lstStyle/>
        <a:p>
          <a:endParaRPr lang="en-US" dirty="0"/>
        </a:p>
      </dgm:t>
    </dgm:pt>
    <dgm:pt modelId="{48B53530-B7E3-419A-A372-94E3F2362368}" type="parTrans" cxnId="{AA039A73-F707-4222-AF82-2F49BA19701E}">
      <dgm:prSet/>
      <dgm:spPr/>
      <dgm:t>
        <a:bodyPr/>
        <a:lstStyle/>
        <a:p>
          <a:endParaRPr lang="en-US"/>
        </a:p>
      </dgm:t>
    </dgm:pt>
    <dgm:pt modelId="{4B01A8B7-0B93-4780-98F3-611AE752ECB1}" type="sibTrans" cxnId="{AA039A73-F707-4222-AF82-2F49BA19701E}">
      <dgm:prSet/>
      <dgm:spPr/>
      <dgm:t>
        <a:bodyPr/>
        <a:lstStyle/>
        <a:p>
          <a:endParaRPr lang="en-US"/>
        </a:p>
      </dgm:t>
    </dgm:pt>
    <dgm:pt modelId="{C6B2CA62-6B1E-4410-901E-E8DEABC9D567}" type="pres">
      <dgm:prSet presAssocID="{4F177426-D55B-4AE8-93CA-FEB764AE78A6}" presName="linear" presStyleCnt="0">
        <dgm:presLayoutVars>
          <dgm:animLvl val="lvl"/>
          <dgm:resizeHandles val="exact"/>
        </dgm:presLayoutVars>
      </dgm:prSet>
      <dgm:spPr/>
    </dgm:pt>
    <dgm:pt modelId="{4B681579-553B-4EAC-A7EB-8F6C35AC5630}" type="pres">
      <dgm:prSet presAssocID="{C2B43D2F-EB9D-4A9E-934B-AB54178BBB1B}" presName="parentText" presStyleLbl="node1" presStyleIdx="0" presStyleCnt="2" custLinFactNeighborX="704" custLinFactNeighborY="23804">
        <dgm:presLayoutVars>
          <dgm:chMax val="0"/>
          <dgm:bulletEnabled val="1"/>
        </dgm:presLayoutVars>
      </dgm:prSet>
      <dgm:spPr/>
    </dgm:pt>
    <dgm:pt modelId="{7984D3C2-504E-4133-A455-6AA7245F6744}" type="pres">
      <dgm:prSet presAssocID="{C2B43D2F-EB9D-4A9E-934B-AB54178BBB1B}" presName="childText" presStyleLbl="revTx" presStyleIdx="0" presStyleCnt="2">
        <dgm:presLayoutVars>
          <dgm:bulletEnabled val="1"/>
        </dgm:presLayoutVars>
      </dgm:prSet>
      <dgm:spPr/>
    </dgm:pt>
    <dgm:pt modelId="{A048341D-BE42-4CED-BB06-1E2D8884BA11}" type="pres">
      <dgm:prSet presAssocID="{EB3116CC-04AB-46AA-9ABD-174D7673AC53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F5D3EFDD-C955-41A2-B381-BB38001EACA0}" type="pres">
      <dgm:prSet presAssocID="{EB3116CC-04AB-46AA-9ABD-174D7673AC53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0B31AF0F-310D-4D15-B695-A06FE084E472}" srcId="{4F177426-D55B-4AE8-93CA-FEB764AE78A6}" destId="{C2B43D2F-EB9D-4A9E-934B-AB54178BBB1B}" srcOrd="0" destOrd="0" parTransId="{0207A526-D3C8-45DA-B75A-5273C1F77E43}" sibTransId="{40A82C8C-8DBF-4CFA-9F8A-E2C32951C476}"/>
    <dgm:cxn modelId="{A38D7F61-45B7-4FBB-868D-12D22B3603E0}" type="presOf" srcId="{EB3116CC-04AB-46AA-9ABD-174D7673AC53}" destId="{A048341D-BE42-4CED-BB06-1E2D8884BA11}" srcOrd="0" destOrd="0" presId="urn:microsoft.com/office/officeart/2005/8/layout/vList2"/>
    <dgm:cxn modelId="{B844B44D-217E-46BD-BC4B-031347876A48}" type="presOf" srcId="{C2B43D2F-EB9D-4A9E-934B-AB54178BBB1B}" destId="{4B681579-553B-4EAC-A7EB-8F6C35AC5630}" srcOrd="0" destOrd="0" presId="urn:microsoft.com/office/officeart/2005/8/layout/vList2"/>
    <dgm:cxn modelId="{AA039A73-F707-4222-AF82-2F49BA19701E}" srcId="{EB3116CC-04AB-46AA-9ABD-174D7673AC53}" destId="{4E65B44A-63B9-4909-B355-9A1FCF15CDCC}" srcOrd="0" destOrd="0" parTransId="{48B53530-B7E3-419A-A372-94E3F2362368}" sibTransId="{4B01A8B7-0B93-4780-98F3-611AE752ECB1}"/>
    <dgm:cxn modelId="{DD879279-63AA-48D4-BA21-092168797982}" type="presOf" srcId="{4E65B44A-63B9-4909-B355-9A1FCF15CDCC}" destId="{F5D3EFDD-C955-41A2-B381-BB38001EACA0}" srcOrd="0" destOrd="0" presId="urn:microsoft.com/office/officeart/2005/8/layout/vList2"/>
    <dgm:cxn modelId="{BACF3C7F-9E6C-4605-8580-FD0A0D833916}" type="presOf" srcId="{4F177426-D55B-4AE8-93CA-FEB764AE78A6}" destId="{C6B2CA62-6B1E-4410-901E-E8DEABC9D567}" srcOrd="0" destOrd="0" presId="urn:microsoft.com/office/officeart/2005/8/layout/vList2"/>
    <dgm:cxn modelId="{920C0DB2-1EE4-4D32-9564-AF3C055C7070}" srcId="{4F177426-D55B-4AE8-93CA-FEB764AE78A6}" destId="{EB3116CC-04AB-46AA-9ABD-174D7673AC53}" srcOrd="1" destOrd="0" parTransId="{9D05BFAD-C48D-4B4A-B872-6CB01B4A97D8}" sibTransId="{446D9945-62D4-4366-ADF8-ED59650BE3C5}"/>
    <dgm:cxn modelId="{966661C1-BB7C-49C8-8763-1C69CFC72CD9}" srcId="{C2B43D2F-EB9D-4A9E-934B-AB54178BBB1B}" destId="{884549E9-B0A5-4353-9F33-C4DF4A15B731}" srcOrd="0" destOrd="0" parTransId="{030572BE-4AB2-4160-972B-50DC55A2292A}" sibTransId="{CD0266DC-ABC3-4839-8C17-4DE3AE0BDAF6}"/>
    <dgm:cxn modelId="{63658AF5-F96F-4C7C-A16E-38F31AC2F973}" type="presOf" srcId="{884549E9-B0A5-4353-9F33-C4DF4A15B731}" destId="{7984D3C2-504E-4133-A455-6AA7245F6744}" srcOrd="0" destOrd="0" presId="urn:microsoft.com/office/officeart/2005/8/layout/vList2"/>
    <dgm:cxn modelId="{289D3226-831B-42EB-9519-B309973E6F0A}" type="presParOf" srcId="{C6B2CA62-6B1E-4410-901E-E8DEABC9D567}" destId="{4B681579-553B-4EAC-A7EB-8F6C35AC5630}" srcOrd="0" destOrd="0" presId="urn:microsoft.com/office/officeart/2005/8/layout/vList2"/>
    <dgm:cxn modelId="{D35006F5-576B-47B3-9CA9-92C7BD253B23}" type="presParOf" srcId="{C6B2CA62-6B1E-4410-901E-E8DEABC9D567}" destId="{7984D3C2-504E-4133-A455-6AA7245F6744}" srcOrd="1" destOrd="0" presId="urn:microsoft.com/office/officeart/2005/8/layout/vList2"/>
    <dgm:cxn modelId="{741A0039-8A96-49E6-A9C1-4680CF85AB42}" type="presParOf" srcId="{C6B2CA62-6B1E-4410-901E-E8DEABC9D567}" destId="{A048341D-BE42-4CED-BB06-1E2D8884BA11}" srcOrd="2" destOrd="0" presId="urn:microsoft.com/office/officeart/2005/8/layout/vList2"/>
    <dgm:cxn modelId="{16944C98-A3F6-4227-AF1D-E74ECFCEB0C2}" type="presParOf" srcId="{C6B2CA62-6B1E-4410-901E-E8DEABC9D567}" destId="{F5D3EFDD-C955-41A2-B381-BB38001EACA0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054FEF15-CAE3-44CE-9F55-3028992BBB9A}" type="doc">
      <dgm:prSet loTypeId="urn:microsoft.com/office/officeart/2005/8/layout/vList5" loCatId="list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6CB91F93-77C2-408C-ABE1-4C8E572F56A0}">
      <dgm:prSet phldrT="[Text]" phldr="0"/>
      <dgm:spPr/>
      <dgm:t>
        <a:bodyPr/>
        <a:lstStyle/>
        <a:p>
          <a:r>
            <a:rPr lang="en-US" dirty="0"/>
            <a:t>51 Eri B</a:t>
          </a:r>
        </a:p>
      </dgm:t>
    </dgm:pt>
    <dgm:pt modelId="{B0FA453A-CC1D-47F4-9D10-B3903288E662}" type="parTrans" cxnId="{DBB31725-23C4-4983-A8E5-633A64B9148C}">
      <dgm:prSet/>
      <dgm:spPr/>
      <dgm:t>
        <a:bodyPr/>
        <a:lstStyle/>
        <a:p>
          <a:endParaRPr lang="en-US"/>
        </a:p>
      </dgm:t>
    </dgm:pt>
    <dgm:pt modelId="{5B9244DE-8AD3-487E-BEA2-899EADD0F037}" type="sibTrans" cxnId="{DBB31725-23C4-4983-A8E5-633A64B9148C}">
      <dgm:prSet/>
      <dgm:spPr/>
      <dgm:t>
        <a:bodyPr/>
        <a:lstStyle/>
        <a:p>
          <a:endParaRPr lang="en-US"/>
        </a:p>
      </dgm:t>
    </dgm:pt>
    <dgm:pt modelId="{2E863DDB-D0D5-4E51-AEA4-A3A310C8E8FA}">
      <dgm:prSet phldrT="[Text]"/>
      <dgm:spPr/>
      <dgm:t>
        <a:bodyPr/>
        <a:lstStyle/>
        <a:p>
          <a:r>
            <a:rPr lang="pt-BR" dirty="0"/>
            <a:t>V: 5.22 mag </a:t>
          </a:r>
          <a:endParaRPr lang="en-US" dirty="0"/>
        </a:p>
      </dgm:t>
    </dgm:pt>
    <dgm:pt modelId="{D0A5BD6D-86D2-499F-8E21-09CF1D1B59FD}" type="parTrans" cxnId="{75E6CE94-A917-4F65-9097-62AEAB27644E}">
      <dgm:prSet/>
      <dgm:spPr/>
      <dgm:t>
        <a:bodyPr/>
        <a:lstStyle/>
        <a:p>
          <a:endParaRPr lang="en-US"/>
        </a:p>
      </dgm:t>
    </dgm:pt>
    <dgm:pt modelId="{87400276-546E-4E89-8692-739FFF8D4EC7}" type="sibTrans" cxnId="{75E6CE94-A917-4F65-9097-62AEAB27644E}">
      <dgm:prSet/>
      <dgm:spPr/>
      <dgm:t>
        <a:bodyPr/>
        <a:lstStyle/>
        <a:p>
          <a:endParaRPr lang="en-US"/>
        </a:p>
      </dgm:t>
    </dgm:pt>
    <dgm:pt modelId="{D2ED8007-67DF-4908-A082-A38731173700}">
      <dgm:prSet phldrT="[Text]"/>
      <dgm:spPr/>
      <dgm:t>
        <a:bodyPr/>
        <a:lstStyle/>
        <a:p>
          <a:r>
            <a:rPr lang="pt-BR" dirty="0"/>
            <a:t>CH</a:t>
          </a:r>
          <a:r>
            <a:rPr lang="pt-BR" baseline="-25000" dirty="0"/>
            <a:t>4</a:t>
          </a:r>
          <a:r>
            <a:rPr lang="pt-BR" dirty="0"/>
            <a:t>, H</a:t>
          </a:r>
          <a:r>
            <a:rPr lang="pt-BR" baseline="-25000" dirty="0"/>
            <a:t>2</a:t>
          </a:r>
          <a:r>
            <a:rPr lang="pt-BR" dirty="0"/>
            <a:t>O detected</a:t>
          </a:r>
          <a:endParaRPr lang="en-US" dirty="0"/>
        </a:p>
      </dgm:t>
    </dgm:pt>
    <dgm:pt modelId="{D078B04C-3822-4DF0-9FA6-3094B045CE1D}" type="parTrans" cxnId="{565F75CB-0DC8-42B2-9518-05C97459A7ED}">
      <dgm:prSet/>
      <dgm:spPr/>
      <dgm:t>
        <a:bodyPr/>
        <a:lstStyle/>
        <a:p>
          <a:endParaRPr lang="en-US"/>
        </a:p>
      </dgm:t>
    </dgm:pt>
    <dgm:pt modelId="{3433C00C-60E1-4108-8B1B-624142ED7371}" type="sibTrans" cxnId="{565F75CB-0DC8-42B2-9518-05C97459A7ED}">
      <dgm:prSet/>
      <dgm:spPr/>
      <dgm:t>
        <a:bodyPr/>
        <a:lstStyle/>
        <a:p>
          <a:endParaRPr lang="en-US"/>
        </a:p>
      </dgm:t>
    </dgm:pt>
    <dgm:pt modelId="{2069FD2D-535A-45EA-BBAA-64EB360835BF}">
      <dgm:prSet phldrT="[Text]"/>
      <dgm:spPr/>
      <dgm:t>
        <a:bodyPr/>
        <a:lstStyle/>
        <a:p>
          <a:r>
            <a:rPr lang="nl-NL" dirty="0"/>
            <a:t>GJ 229 c </a:t>
          </a:r>
          <a:endParaRPr lang="en-US" dirty="0"/>
        </a:p>
      </dgm:t>
    </dgm:pt>
    <dgm:pt modelId="{890CBFF4-BAB4-4741-9F5D-5268256CF784}" type="parTrans" cxnId="{4EB652A9-18C5-4836-9FE0-A005784028ED}">
      <dgm:prSet/>
      <dgm:spPr/>
      <dgm:t>
        <a:bodyPr/>
        <a:lstStyle/>
        <a:p>
          <a:endParaRPr lang="en-US"/>
        </a:p>
      </dgm:t>
    </dgm:pt>
    <dgm:pt modelId="{9F228184-9F7A-4C0A-A738-40CEDDDA3596}" type="sibTrans" cxnId="{4EB652A9-18C5-4836-9FE0-A005784028ED}">
      <dgm:prSet/>
      <dgm:spPr/>
      <dgm:t>
        <a:bodyPr/>
        <a:lstStyle/>
        <a:p>
          <a:endParaRPr lang="en-US"/>
        </a:p>
      </dgm:t>
    </dgm:pt>
    <dgm:pt modelId="{C69290E8-36B5-4177-A15B-631D795907F2}">
      <dgm:prSet phldrT="[Text]"/>
      <dgm:spPr/>
      <dgm:t>
        <a:bodyPr/>
        <a:lstStyle/>
        <a:p>
          <a:r>
            <a:rPr lang="nl-NL" dirty="0"/>
            <a:t>V: 8.13 mag </a:t>
          </a:r>
          <a:endParaRPr lang="en-US" dirty="0"/>
        </a:p>
      </dgm:t>
    </dgm:pt>
    <dgm:pt modelId="{3EFB1BC8-7B39-4E66-B214-3B55CA07A8C1}" type="parTrans" cxnId="{4D566B31-2576-4685-B4CD-6BA1A41DB116}">
      <dgm:prSet/>
      <dgm:spPr/>
      <dgm:t>
        <a:bodyPr/>
        <a:lstStyle/>
        <a:p>
          <a:endParaRPr lang="en-US"/>
        </a:p>
      </dgm:t>
    </dgm:pt>
    <dgm:pt modelId="{6BB11032-A145-4C0B-94FE-FBD3A8C21827}" type="sibTrans" cxnId="{4D566B31-2576-4685-B4CD-6BA1A41DB116}">
      <dgm:prSet/>
      <dgm:spPr/>
      <dgm:t>
        <a:bodyPr/>
        <a:lstStyle/>
        <a:p>
          <a:endParaRPr lang="en-US"/>
        </a:p>
      </dgm:t>
    </dgm:pt>
    <dgm:pt modelId="{4E1B2CE0-D4AD-4F4B-A9F2-62A9361F25B3}">
      <dgm:prSet phldrT="[Text]"/>
      <dgm:spPr/>
      <dgm:t>
        <a:bodyPr/>
        <a:lstStyle/>
        <a:p>
          <a:r>
            <a:rPr lang="nl-NL" dirty="0"/>
            <a:t>CH</a:t>
          </a:r>
          <a:r>
            <a:rPr lang="nl-NL" baseline="-25000" dirty="0"/>
            <a:t>4 </a:t>
          </a:r>
          <a:r>
            <a:rPr lang="nl-NL" dirty="0"/>
            <a:t>detected ?  </a:t>
          </a:r>
          <a:endParaRPr lang="en-US" dirty="0"/>
        </a:p>
      </dgm:t>
    </dgm:pt>
    <dgm:pt modelId="{577E5EB2-A266-49CE-A802-AB5C447B6712}" type="parTrans" cxnId="{BA61E487-D7C0-4B44-93CD-28CB0968EC63}">
      <dgm:prSet/>
      <dgm:spPr/>
      <dgm:t>
        <a:bodyPr/>
        <a:lstStyle/>
        <a:p>
          <a:endParaRPr lang="en-US"/>
        </a:p>
      </dgm:t>
    </dgm:pt>
    <dgm:pt modelId="{63E62503-5F48-4E04-AE74-4A670185CE84}" type="sibTrans" cxnId="{BA61E487-D7C0-4B44-93CD-28CB0968EC63}">
      <dgm:prSet/>
      <dgm:spPr/>
      <dgm:t>
        <a:bodyPr/>
        <a:lstStyle/>
        <a:p>
          <a:endParaRPr lang="en-US"/>
        </a:p>
      </dgm:t>
    </dgm:pt>
    <dgm:pt modelId="{EB0AFB09-6A53-4C37-825A-4A14537A7A61}">
      <dgm:prSet phldrT="[Text]"/>
      <dgm:spPr/>
      <dgm:t>
        <a:bodyPr/>
        <a:lstStyle/>
        <a:p>
          <a:r>
            <a:rPr lang="pt-BR" dirty="0"/>
            <a:t>Star (1.56 solar mass), 7190.90 K </a:t>
          </a:r>
          <a:endParaRPr lang="en-US" dirty="0"/>
        </a:p>
      </dgm:t>
    </dgm:pt>
    <dgm:pt modelId="{AE376337-5B90-423B-A573-C9FF379E85B7}" type="parTrans" cxnId="{B0C0D2E1-9760-4383-AB11-FDA0B3BB82AA}">
      <dgm:prSet/>
      <dgm:spPr/>
      <dgm:t>
        <a:bodyPr/>
        <a:lstStyle/>
        <a:p>
          <a:endParaRPr lang="en-US"/>
        </a:p>
      </dgm:t>
    </dgm:pt>
    <dgm:pt modelId="{964ED7C6-B4D7-4154-918E-58C40AF9B674}" type="sibTrans" cxnId="{B0C0D2E1-9760-4383-AB11-FDA0B3BB82AA}">
      <dgm:prSet/>
      <dgm:spPr/>
      <dgm:t>
        <a:bodyPr/>
        <a:lstStyle/>
        <a:p>
          <a:endParaRPr lang="en-US"/>
        </a:p>
      </dgm:t>
    </dgm:pt>
    <dgm:pt modelId="{24531141-EC7D-4E93-84BE-0476CEBBF8A2}">
      <dgm:prSet phldrT="[Text]"/>
      <dgm:spPr/>
      <dgm:t>
        <a:bodyPr/>
        <a:lstStyle/>
        <a:p>
          <a:r>
            <a:rPr lang="pt-BR" dirty="0"/>
            <a:t>All archived obervations are in NIR</a:t>
          </a:r>
          <a:endParaRPr lang="en-US" dirty="0"/>
        </a:p>
      </dgm:t>
    </dgm:pt>
    <dgm:pt modelId="{9FAD0B69-525E-4652-81C6-A08BC696B51A}" type="parTrans" cxnId="{EB1C8BDC-66D2-4D3A-9775-0E2F8099874B}">
      <dgm:prSet/>
      <dgm:spPr/>
      <dgm:t>
        <a:bodyPr/>
        <a:lstStyle/>
        <a:p>
          <a:endParaRPr lang="en-US"/>
        </a:p>
      </dgm:t>
    </dgm:pt>
    <dgm:pt modelId="{4550093D-7F0E-4FA5-BBB0-BFC45E97824F}" type="sibTrans" cxnId="{EB1C8BDC-66D2-4D3A-9775-0E2F8099874B}">
      <dgm:prSet/>
      <dgm:spPr/>
      <dgm:t>
        <a:bodyPr/>
        <a:lstStyle/>
        <a:p>
          <a:endParaRPr lang="en-US"/>
        </a:p>
      </dgm:t>
    </dgm:pt>
    <dgm:pt modelId="{5366E770-102A-4AA5-A31F-B6766681EA32}">
      <dgm:prSet phldrT="[Text]"/>
      <dgm:spPr/>
      <dgm:t>
        <a:bodyPr/>
        <a:lstStyle/>
        <a:p>
          <a:r>
            <a:rPr lang="en-US" dirty="0"/>
            <a:t>T(eq) = 700 K</a:t>
          </a:r>
        </a:p>
      </dgm:t>
    </dgm:pt>
    <dgm:pt modelId="{74084061-4D1E-4147-95DC-8295BCC52E0B}" type="parTrans" cxnId="{7FE9FDB1-8CAC-4B91-8925-071D8922630B}">
      <dgm:prSet/>
      <dgm:spPr/>
      <dgm:t>
        <a:bodyPr/>
        <a:lstStyle/>
        <a:p>
          <a:endParaRPr lang="en-US"/>
        </a:p>
      </dgm:t>
    </dgm:pt>
    <dgm:pt modelId="{591EAFE5-E9E6-4898-8728-834D4D0F0864}" type="sibTrans" cxnId="{7FE9FDB1-8CAC-4B91-8925-071D8922630B}">
      <dgm:prSet/>
      <dgm:spPr/>
      <dgm:t>
        <a:bodyPr/>
        <a:lstStyle/>
        <a:p>
          <a:endParaRPr lang="en-US"/>
        </a:p>
      </dgm:t>
    </dgm:pt>
    <dgm:pt modelId="{C360D4EC-A7AC-479D-85D2-A2AA80939E3F}" type="pres">
      <dgm:prSet presAssocID="{054FEF15-CAE3-44CE-9F55-3028992BBB9A}" presName="Name0" presStyleCnt="0">
        <dgm:presLayoutVars>
          <dgm:dir/>
          <dgm:animLvl val="lvl"/>
          <dgm:resizeHandles val="exact"/>
        </dgm:presLayoutVars>
      </dgm:prSet>
      <dgm:spPr/>
    </dgm:pt>
    <dgm:pt modelId="{95729B37-C837-4B72-B096-C96545E5E6FA}" type="pres">
      <dgm:prSet presAssocID="{6CB91F93-77C2-408C-ABE1-4C8E572F56A0}" presName="linNode" presStyleCnt="0"/>
      <dgm:spPr/>
    </dgm:pt>
    <dgm:pt modelId="{E25FA075-5BB5-4A87-AB85-598186875D52}" type="pres">
      <dgm:prSet presAssocID="{6CB91F93-77C2-408C-ABE1-4C8E572F56A0}" presName="parentText" presStyleLbl="node1" presStyleIdx="0" presStyleCnt="2" custLinFactNeighborX="1547" custLinFactNeighborY="2450">
        <dgm:presLayoutVars>
          <dgm:chMax val="1"/>
          <dgm:bulletEnabled val="1"/>
        </dgm:presLayoutVars>
      </dgm:prSet>
      <dgm:spPr/>
    </dgm:pt>
    <dgm:pt modelId="{F58DCD91-B8D6-45C6-AFEE-82ABF29DA46D}" type="pres">
      <dgm:prSet presAssocID="{6CB91F93-77C2-408C-ABE1-4C8E572F56A0}" presName="descendantText" presStyleLbl="alignAccFollowNode1" presStyleIdx="0" presStyleCnt="2">
        <dgm:presLayoutVars>
          <dgm:bulletEnabled val="1"/>
        </dgm:presLayoutVars>
      </dgm:prSet>
      <dgm:spPr/>
    </dgm:pt>
    <dgm:pt modelId="{1CBD6B89-773F-4F07-B50C-72F82AC9F9D0}" type="pres">
      <dgm:prSet presAssocID="{5B9244DE-8AD3-487E-BEA2-899EADD0F037}" presName="sp" presStyleCnt="0"/>
      <dgm:spPr/>
    </dgm:pt>
    <dgm:pt modelId="{75822C1E-3782-4542-BC06-87E5DC4C0636}" type="pres">
      <dgm:prSet presAssocID="{2069FD2D-535A-45EA-BBAA-64EB360835BF}" presName="linNode" presStyleCnt="0"/>
      <dgm:spPr/>
    </dgm:pt>
    <dgm:pt modelId="{2558BACE-CC48-4EA8-A30A-F939B88146CE}" type="pres">
      <dgm:prSet presAssocID="{2069FD2D-535A-45EA-BBAA-64EB360835BF}" presName="parentText" presStyleLbl="node1" presStyleIdx="1" presStyleCnt="2" custLinFactNeighborX="1468" custLinFactNeighborY="-2500">
        <dgm:presLayoutVars>
          <dgm:chMax val="1"/>
          <dgm:bulletEnabled val="1"/>
        </dgm:presLayoutVars>
      </dgm:prSet>
      <dgm:spPr/>
    </dgm:pt>
    <dgm:pt modelId="{5FF6F2CA-D160-4B33-86D2-E0E5FC4A85F2}" type="pres">
      <dgm:prSet presAssocID="{2069FD2D-535A-45EA-BBAA-64EB360835BF}" presName="descendantText" presStyleLbl="alignAccFollowNode1" presStyleIdx="1" presStyleCnt="2">
        <dgm:presLayoutVars>
          <dgm:bulletEnabled val="1"/>
        </dgm:presLayoutVars>
      </dgm:prSet>
      <dgm:spPr/>
    </dgm:pt>
  </dgm:ptLst>
  <dgm:cxnLst>
    <dgm:cxn modelId="{DBB31725-23C4-4983-A8E5-633A64B9148C}" srcId="{054FEF15-CAE3-44CE-9F55-3028992BBB9A}" destId="{6CB91F93-77C2-408C-ABE1-4C8E572F56A0}" srcOrd="0" destOrd="0" parTransId="{B0FA453A-CC1D-47F4-9D10-B3903288E662}" sibTransId="{5B9244DE-8AD3-487E-BEA2-899EADD0F037}"/>
    <dgm:cxn modelId="{4D566B31-2576-4685-B4CD-6BA1A41DB116}" srcId="{2069FD2D-535A-45EA-BBAA-64EB360835BF}" destId="{C69290E8-36B5-4177-A15B-631D795907F2}" srcOrd="1" destOrd="0" parTransId="{3EFB1BC8-7B39-4E66-B214-3B55CA07A8C1}" sibTransId="{6BB11032-A145-4C0B-94FE-FBD3A8C21827}"/>
    <dgm:cxn modelId="{07984B48-A2C7-4410-BCAC-4CC807A8380F}" type="presOf" srcId="{24531141-EC7D-4E93-84BE-0476CEBBF8A2}" destId="{F58DCD91-B8D6-45C6-AFEE-82ABF29DA46D}" srcOrd="0" destOrd="4" presId="urn:microsoft.com/office/officeart/2005/8/layout/vList5"/>
    <dgm:cxn modelId="{101C1D4B-CC58-4C07-9376-D214F39F925C}" type="presOf" srcId="{6CB91F93-77C2-408C-ABE1-4C8E572F56A0}" destId="{E25FA075-5BB5-4A87-AB85-598186875D52}" srcOrd="0" destOrd="0" presId="urn:microsoft.com/office/officeart/2005/8/layout/vList5"/>
    <dgm:cxn modelId="{1206DA58-1B8D-4B0D-9E43-6D0C612D05C8}" type="presOf" srcId="{C69290E8-36B5-4177-A15B-631D795907F2}" destId="{5FF6F2CA-D160-4B33-86D2-E0E5FC4A85F2}" srcOrd="0" destOrd="1" presId="urn:microsoft.com/office/officeart/2005/8/layout/vList5"/>
    <dgm:cxn modelId="{BA61E487-D7C0-4B44-93CD-28CB0968EC63}" srcId="{2069FD2D-535A-45EA-BBAA-64EB360835BF}" destId="{4E1B2CE0-D4AD-4F4B-A9F2-62A9361F25B3}" srcOrd="0" destOrd="0" parTransId="{577E5EB2-A266-49CE-A802-AB5C447B6712}" sibTransId="{63E62503-5F48-4E04-AE74-4A670185CE84}"/>
    <dgm:cxn modelId="{1FE39D8B-0E43-4C48-9EC9-BB42987E56A7}" type="presOf" srcId="{D2ED8007-67DF-4908-A082-A38731173700}" destId="{F58DCD91-B8D6-45C6-AFEE-82ABF29DA46D}" srcOrd="0" destOrd="0" presId="urn:microsoft.com/office/officeart/2005/8/layout/vList5"/>
    <dgm:cxn modelId="{75E6CE94-A917-4F65-9097-62AEAB27644E}" srcId="{6CB91F93-77C2-408C-ABE1-4C8E572F56A0}" destId="{2E863DDB-D0D5-4E51-AEA4-A3A310C8E8FA}" srcOrd="2" destOrd="0" parTransId="{D0A5BD6D-86D2-499F-8E21-09CF1D1B59FD}" sibTransId="{87400276-546E-4E89-8692-739FFF8D4EC7}"/>
    <dgm:cxn modelId="{4EB652A9-18C5-4836-9FE0-A005784028ED}" srcId="{054FEF15-CAE3-44CE-9F55-3028992BBB9A}" destId="{2069FD2D-535A-45EA-BBAA-64EB360835BF}" srcOrd="1" destOrd="0" parTransId="{890CBFF4-BAB4-4741-9F5D-5268256CF784}" sibTransId="{9F228184-9F7A-4C0A-A738-40CEDDDA3596}"/>
    <dgm:cxn modelId="{00939BAD-C7E1-4C0E-8309-242011B10114}" type="presOf" srcId="{2E863DDB-D0D5-4E51-AEA4-A3A310C8E8FA}" destId="{F58DCD91-B8D6-45C6-AFEE-82ABF29DA46D}" srcOrd="0" destOrd="2" presId="urn:microsoft.com/office/officeart/2005/8/layout/vList5"/>
    <dgm:cxn modelId="{7FE9FDB1-8CAC-4B91-8925-071D8922630B}" srcId="{6CB91F93-77C2-408C-ABE1-4C8E572F56A0}" destId="{5366E770-102A-4AA5-A31F-B6766681EA32}" srcOrd="1" destOrd="0" parTransId="{74084061-4D1E-4147-95DC-8295BCC52E0B}" sibTransId="{591EAFE5-E9E6-4898-8728-834D4D0F0864}"/>
    <dgm:cxn modelId="{9C2878B9-862D-46E1-BDAD-5A2F0F64B29B}" type="presOf" srcId="{4E1B2CE0-D4AD-4F4B-A9F2-62A9361F25B3}" destId="{5FF6F2CA-D160-4B33-86D2-E0E5FC4A85F2}" srcOrd="0" destOrd="0" presId="urn:microsoft.com/office/officeart/2005/8/layout/vList5"/>
    <dgm:cxn modelId="{01EA8EC3-11EB-4718-9F43-82973EDBC2EE}" type="presOf" srcId="{054FEF15-CAE3-44CE-9F55-3028992BBB9A}" destId="{C360D4EC-A7AC-479D-85D2-A2AA80939E3F}" srcOrd="0" destOrd="0" presId="urn:microsoft.com/office/officeart/2005/8/layout/vList5"/>
    <dgm:cxn modelId="{1E13CCC5-4B71-4FDA-B68C-0A530DCB9C17}" type="presOf" srcId="{EB0AFB09-6A53-4C37-825A-4A14537A7A61}" destId="{F58DCD91-B8D6-45C6-AFEE-82ABF29DA46D}" srcOrd="0" destOrd="3" presId="urn:microsoft.com/office/officeart/2005/8/layout/vList5"/>
    <dgm:cxn modelId="{565F75CB-0DC8-42B2-9518-05C97459A7ED}" srcId="{6CB91F93-77C2-408C-ABE1-4C8E572F56A0}" destId="{D2ED8007-67DF-4908-A082-A38731173700}" srcOrd="0" destOrd="0" parTransId="{D078B04C-3822-4DF0-9FA6-3094B045CE1D}" sibTransId="{3433C00C-60E1-4108-8B1B-624142ED7371}"/>
    <dgm:cxn modelId="{22B5EAD6-2EC9-4F24-B14D-6C8E69CFFFA1}" type="presOf" srcId="{2069FD2D-535A-45EA-BBAA-64EB360835BF}" destId="{2558BACE-CC48-4EA8-A30A-F939B88146CE}" srcOrd="0" destOrd="0" presId="urn:microsoft.com/office/officeart/2005/8/layout/vList5"/>
    <dgm:cxn modelId="{EB1C8BDC-66D2-4D3A-9775-0E2F8099874B}" srcId="{6CB91F93-77C2-408C-ABE1-4C8E572F56A0}" destId="{24531141-EC7D-4E93-84BE-0476CEBBF8A2}" srcOrd="4" destOrd="0" parTransId="{9FAD0B69-525E-4652-81C6-A08BC696B51A}" sibTransId="{4550093D-7F0E-4FA5-BBB0-BFC45E97824F}"/>
    <dgm:cxn modelId="{2328DEE0-70D7-4587-8278-178D30A9D360}" type="presOf" srcId="{5366E770-102A-4AA5-A31F-B6766681EA32}" destId="{F58DCD91-B8D6-45C6-AFEE-82ABF29DA46D}" srcOrd="0" destOrd="1" presId="urn:microsoft.com/office/officeart/2005/8/layout/vList5"/>
    <dgm:cxn modelId="{B0C0D2E1-9760-4383-AB11-FDA0B3BB82AA}" srcId="{6CB91F93-77C2-408C-ABE1-4C8E572F56A0}" destId="{EB0AFB09-6A53-4C37-825A-4A14537A7A61}" srcOrd="3" destOrd="0" parTransId="{AE376337-5B90-423B-A573-C9FF379E85B7}" sibTransId="{964ED7C6-B4D7-4154-918E-58C40AF9B674}"/>
    <dgm:cxn modelId="{930459A5-B8E7-4F07-917C-8D805C5C1877}" type="presParOf" srcId="{C360D4EC-A7AC-479D-85D2-A2AA80939E3F}" destId="{95729B37-C837-4B72-B096-C96545E5E6FA}" srcOrd="0" destOrd="0" presId="urn:microsoft.com/office/officeart/2005/8/layout/vList5"/>
    <dgm:cxn modelId="{0F8D8481-A400-432C-B8A0-EDE1DFDCF08C}" type="presParOf" srcId="{95729B37-C837-4B72-B096-C96545E5E6FA}" destId="{E25FA075-5BB5-4A87-AB85-598186875D52}" srcOrd="0" destOrd="0" presId="urn:microsoft.com/office/officeart/2005/8/layout/vList5"/>
    <dgm:cxn modelId="{506AE493-B0B7-431A-A80B-BA356A250797}" type="presParOf" srcId="{95729B37-C837-4B72-B096-C96545E5E6FA}" destId="{F58DCD91-B8D6-45C6-AFEE-82ABF29DA46D}" srcOrd="1" destOrd="0" presId="urn:microsoft.com/office/officeart/2005/8/layout/vList5"/>
    <dgm:cxn modelId="{6EA7B7E5-9932-4821-8567-FE6A5C26D37D}" type="presParOf" srcId="{C360D4EC-A7AC-479D-85D2-A2AA80939E3F}" destId="{1CBD6B89-773F-4F07-B50C-72F82AC9F9D0}" srcOrd="1" destOrd="0" presId="urn:microsoft.com/office/officeart/2005/8/layout/vList5"/>
    <dgm:cxn modelId="{AAA5BEDB-E1D5-4294-BF9D-C1CFF6894E39}" type="presParOf" srcId="{C360D4EC-A7AC-479D-85D2-A2AA80939E3F}" destId="{75822C1E-3782-4542-BC06-87E5DC4C0636}" srcOrd="2" destOrd="0" presId="urn:microsoft.com/office/officeart/2005/8/layout/vList5"/>
    <dgm:cxn modelId="{F9444A8E-E836-46CB-B966-C9A59032DA08}" type="presParOf" srcId="{75822C1E-3782-4542-BC06-87E5DC4C0636}" destId="{2558BACE-CC48-4EA8-A30A-F939B88146CE}" srcOrd="0" destOrd="0" presId="urn:microsoft.com/office/officeart/2005/8/layout/vList5"/>
    <dgm:cxn modelId="{B6E60562-0686-47D0-BEBD-89C73FE717C8}" type="presParOf" srcId="{75822C1E-3782-4542-BC06-87E5DC4C0636}" destId="{5FF6F2CA-D160-4B33-86D2-E0E5FC4A85F2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771270-B2D1-4B80-B755-81C5EA0A85E7}">
      <dsp:nvSpPr>
        <dsp:cNvPr id="0" name=""/>
        <dsp:cNvSpPr/>
      </dsp:nvSpPr>
      <dsp:spPr>
        <a:xfrm>
          <a:off x="3303" y="1216917"/>
          <a:ext cx="3314997" cy="3314997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alpha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alpha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182435" tIns="26670" rIns="182435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19</a:t>
          </a:r>
          <a:r>
            <a:rPr lang="en-US" sz="2100" kern="1200" baseline="30000" dirty="0"/>
            <a:t>th</a:t>
          </a:r>
          <a:r>
            <a:rPr lang="en-US" sz="2100" kern="1200" dirty="0"/>
            <a:t> century</a:t>
          </a:r>
        </a:p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Predictable and Rigid Atom  </a:t>
          </a:r>
        </a:p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Valency is 4</a:t>
          </a:r>
        </a:p>
      </dsp:txBody>
      <dsp:txXfrm>
        <a:off x="488773" y="1702387"/>
        <a:ext cx="2344057" cy="2344057"/>
      </dsp:txXfrm>
    </dsp:sp>
    <dsp:sp modelId="{C3303F25-2CA8-41F7-A178-F2B7E9283905}">
      <dsp:nvSpPr>
        <dsp:cNvPr id="0" name=""/>
        <dsp:cNvSpPr/>
      </dsp:nvSpPr>
      <dsp:spPr>
        <a:xfrm>
          <a:off x="2655302" y="1216917"/>
          <a:ext cx="3314997" cy="3314997"/>
        </a:xfrm>
        <a:prstGeom prst="ellipse">
          <a:avLst/>
        </a:prstGeom>
        <a:gradFill rotWithShape="0">
          <a:gsLst>
            <a:gs pos="0">
              <a:schemeClr val="accent3">
                <a:alpha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alpha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alpha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182435" tIns="26670" rIns="182435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1952</a:t>
          </a:r>
        </a:p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 err="1"/>
            <a:t>Tal’rose</a:t>
          </a:r>
          <a:r>
            <a:rPr lang="en-US" sz="2100" kern="1200" dirty="0"/>
            <a:t> et al</a:t>
          </a:r>
        </a:p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USSR</a:t>
          </a:r>
        </a:p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CH5(+) </a:t>
          </a:r>
          <a:r>
            <a:rPr lang="en-US" sz="2100" kern="1200" dirty="0" err="1"/>
            <a:t>Methanium</a:t>
          </a:r>
          <a:r>
            <a:rPr lang="en-US" sz="2100" kern="1200" dirty="0"/>
            <a:t> ,</a:t>
          </a:r>
        </a:p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 Valency is 5</a:t>
          </a:r>
        </a:p>
      </dsp:txBody>
      <dsp:txXfrm>
        <a:off x="3140772" y="1702387"/>
        <a:ext cx="2344057" cy="2344057"/>
      </dsp:txXfrm>
    </dsp:sp>
    <dsp:sp modelId="{ECF5D64F-3770-438C-BC78-EE5E50941928}">
      <dsp:nvSpPr>
        <dsp:cNvPr id="0" name=""/>
        <dsp:cNvSpPr/>
      </dsp:nvSpPr>
      <dsp:spPr>
        <a:xfrm>
          <a:off x="5307300" y="1216917"/>
          <a:ext cx="3314997" cy="3314997"/>
        </a:xfrm>
        <a:prstGeom prst="ellipse">
          <a:avLst/>
        </a:prstGeom>
        <a:gradFill rotWithShape="0">
          <a:gsLst>
            <a:gs pos="0">
              <a:schemeClr val="accent4">
                <a:alpha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alpha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alpha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182435" tIns="22860" rIns="182435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2000 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Exner &amp; Schleyer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Planar Hexa Coordinate Carbon (PHC) 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B6C(2-)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 dirty="0"/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Valency is 6 </a:t>
          </a:r>
        </a:p>
      </dsp:txBody>
      <dsp:txXfrm>
        <a:off x="5792770" y="1702387"/>
        <a:ext cx="2344057" cy="2344057"/>
      </dsp:txXfrm>
    </dsp:sp>
    <dsp:sp modelId="{429E99A8-1546-4F0B-AA77-3A46D350CED6}">
      <dsp:nvSpPr>
        <dsp:cNvPr id="0" name=""/>
        <dsp:cNvSpPr/>
      </dsp:nvSpPr>
      <dsp:spPr>
        <a:xfrm>
          <a:off x="7959298" y="1216917"/>
          <a:ext cx="3314997" cy="3314997"/>
        </a:xfrm>
        <a:prstGeom prst="ellipse">
          <a:avLst/>
        </a:prstGeom>
        <a:gradFill rotWithShape="0">
          <a:gsLst>
            <a:gs pos="0">
              <a:schemeClr val="accent5">
                <a:alpha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alpha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alpha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182435" tIns="26670" rIns="182435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21</a:t>
          </a:r>
          <a:r>
            <a:rPr lang="en-US" sz="2100" kern="1200" baseline="30000" dirty="0"/>
            <a:t>st</a:t>
          </a:r>
          <a:r>
            <a:rPr lang="en-US" sz="2100" kern="1200" dirty="0"/>
            <a:t> Century Unpredictable and Soft Atom</a:t>
          </a:r>
        </a:p>
      </dsp:txBody>
      <dsp:txXfrm>
        <a:off x="8444768" y="1702387"/>
        <a:ext cx="2344057" cy="234405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5DCF90-3CB1-4DD6-A3CB-A84EF614EC1C}">
      <dsp:nvSpPr>
        <dsp:cNvPr id="0" name=""/>
        <dsp:cNvSpPr/>
      </dsp:nvSpPr>
      <dsp:spPr>
        <a:xfrm>
          <a:off x="423958" y="666"/>
          <a:ext cx="1169156" cy="1169156"/>
        </a:xfrm>
        <a:prstGeom prst="ellipse">
          <a:avLst/>
        </a:prstGeom>
        <a:solidFill>
          <a:srgbClr val="FF000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O2 (Oxygen)</a:t>
          </a:r>
        </a:p>
      </dsp:txBody>
      <dsp:txXfrm>
        <a:off x="595177" y="171885"/>
        <a:ext cx="826718" cy="826718"/>
      </dsp:txXfrm>
    </dsp:sp>
    <dsp:sp modelId="{DB3095E6-64BF-4EF4-9DD2-1D2AC1EF5D16}">
      <dsp:nvSpPr>
        <dsp:cNvPr id="0" name=""/>
        <dsp:cNvSpPr/>
      </dsp:nvSpPr>
      <dsp:spPr>
        <a:xfrm>
          <a:off x="669480" y="1264758"/>
          <a:ext cx="678110" cy="678110"/>
        </a:xfrm>
        <a:prstGeom prst="mathPlus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/>
        </a:p>
      </dsp:txBody>
      <dsp:txXfrm>
        <a:off x="759363" y="1524067"/>
        <a:ext cx="498344" cy="159492"/>
      </dsp:txXfrm>
    </dsp:sp>
    <dsp:sp modelId="{0601BD0D-0627-44C5-8AC7-67865A089DD3}">
      <dsp:nvSpPr>
        <dsp:cNvPr id="0" name=""/>
        <dsp:cNvSpPr/>
      </dsp:nvSpPr>
      <dsp:spPr>
        <a:xfrm>
          <a:off x="423958" y="2037804"/>
          <a:ext cx="1169156" cy="1169156"/>
        </a:xfrm>
        <a:prstGeom prst="ellipse">
          <a:avLst/>
        </a:prstGeom>
        <a:solidFill>
          <a:srgbClr val="00B0F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C6H6 (Benzene)</a:t>
          </a:r>
        </a:p>
      </dsp:txBody>
      <dsp:txXfrm>
        <a:off x="595177" y="2209023"/>
        <a:ext cx="826718" cy="826718"/>
      </dsp:txXfrm>
    </dsp:sp>
    <dsp:sp modelId="{79329DB1-E903-4541-9211-97123EF05536}">
      <dsp:nvSpPr>
        <dsp:cNvPr id="0" name=""/>
        <dsp:cNvSpPr/>
      </dsp:nvSpPr>
      <dsp:spPr>
        <a:xfrm>
          <a:off x="1768487" y="1386350"/>
          <a:ext cx="371791" cy="43492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6443614"/>
                <a:satOff val="-18493"/>
                <a:lumOff val="-29609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6443614"/>
                <a:satOff val="-18493"/>
                <a:lumOff val="-29609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6443614"/>
                <a:satOff val="-18493"/>
                <a:lumOff val="-29609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/>
        </a:p>
      </dsp:txBody>
      <dsp:txXfrm>
        <a:off x="1768487" y="1473335"/>
        <a:ext cx="260254" cy="260956"/>
      </dsp:txXfrm>
    </dsp:sp>
    <dsp:sp modelId="{05A2D5C0-3E9B-4A3E-8008-111FF7D17809}">
      <dsp:nvSpPr>
        <dsp:cNvPr id="0" name=""/>
        <dsp:cNvSpPr/>
      </dsp:nvSpPr>
      <dsp:spPr>
        <a:xfrm>
          <a:off x="2294608" y="434657"/>
          <a:ext cx="2338312" cy="2338312"/>
        </a:xfrm>
        <a:prstGeom prst="ellipse">
          <a:avLst/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Soot    (Black Carbo), 12 % C</a:t>
          </a:r>
          <a:r>
            <a:rPr lang="en-US" sz="2200" kern="1200" baseline="-25000" dirty="0"/>
            <a:t>60</a:t>
          </a:r>
          <a:r>
            <a:rPr lang="en-US" sz="2200" kern="1200" dirty="0"/>
            <a:t> and C</a:t>
          </a:r>
          <a:r>
            <a:rPr lang="en-US" sz="2200" kern="1200" baseline="-25000" dirty="0"/>
            <a:t>70</a:t>
          </a:r>
        </a:p>
      </dsp:txBody>
      <dsp:txXfrm>
        <a:off x="2637046" y="777095"/>
        <a:ext cx="1653436" cy="165343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58647E-B31C-44E9-BB7A-7A7462A9E555}">
      <dsp:nvSpPr>
        <dsp:cNvPr id="0" name=""/>
        <dsp:cNvSpPr/>
      </dsp:nvSpPr>
      <dsp:spPr>
        <a:xfrm>
          <a:off x="468478" y="690879"/>
          <a:ext cx="1609587" cy="132757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815" tIns="43815" rIns="43815" bIns="43815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300" kern="1200" dirty="0"/>
            <a:t>CH</a:t>
          </a:r>
          <a:r>
            <a:rPr lang="en-US" sz="2300" kern="1200" baseline="-25000" dirty="0"/>
            <a:t>4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300" kern="1200" dirty="0"/>
            <a:t>Methane</a:t>
          </a:r>
        </a:p>
      </dsp:txBody>
      <dsp:txXfrm>
        <a:off x="499029" y="721430"/>
        <a:ext cx="1548485" cy="981991"/>
      </dsp:txXfrm>
    </dsp:sp>
    <dsp:sp modelId="{3727948C-1BB5-412B-A64D-AC543E8E82E7}">
      <dsp:nvSpPr>
        <dsp:cNvPr id="0" name=""/>
        <dsp:cNvSpPr/>
      </dsp:nvSpPr>
      <dsp:spPr>
        <a:xfrm>
          <a:off x="1381815" y="1038639"/>
          <a:ext cx="1728434" cy="1728434"/>
        </a:xfrm>
        <a:prstGeom prst="leftCircularArrow">
          <a:avLst>
            <a:gd name="adj1" fmla="val 2886"/>
            <a:gd name="adj2" fmla="val 352977"/>
            <a:gd name="adj3" fmla="val 2128488"/>
            <a:gd name="adj4" fmla="val 9024489"/>
            <a:gd name="adj5" fmla="val 3367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3B4E709-D1C3-4C94-A001-092F4DDD9FED}">
      <dsp:nvSpPr>
        <dsp:cNvPr id="0" name=""/>
        <dsp:cNvSpPr/>
      </dsp:nvSpPr>
      <dsp:spPr>
        <a:xfrm>
          <a:off x="826164" y="1733973"/>
          <a:ext cx="1430744" cy="56895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Compound</a:t>
          </a:r>
        </a:p>
      </dsp:txBody>
      <dsp:txXfrm>
        <a:off x="842828" y="1750637"/>
        <a:ext cx="1397416" cy="535631"/>
      </dsp:txXfrm>
    </dsp:sp>
    <dsp:sp modelId="{1DBAB9EF-C5B8-40A1-BDA7-1670246EBC03}">
      <dsp:nvSpPr>
        <dsp:cNvPr id="0" name=""/>
        <dsp:cNvSpPr/>
      </dsp:nvSpPr>
      <dsp:spPr>
        <a:xfrm>
          <a:off x="2494478" y="690879"/>
          <a:ext cx="1609587" cy="132757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hueOff val="6599937"/>
              <a:satOff val="-29202"/>
              <a:lumOff val="-490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815" tIns="43815" rIns="43815" bIns="43815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300" kern="1200" dirty="0"/>
            <a:t>C</a:t>
          </a:r>
          <a:r>
            <a:rPr lang="en-US" sz="2300" kern="1200" baseline="-25000" dirty="0"/>
            <a:t>60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300" kern="1200" dirty="0"/>
            <a:t>Fullerene</a:t>
          </a:r>
        </a:p>
      </dsp:txBody>
      <dsp:txXfrm>
        <a:off x="2525029" y="1005910"/>
        <a:ext cx="1548485" cy="981991"/>
      </dsp:txXfrm>
    </dsp:sp>
    <dsp:sp modelId="{016F5804-4FB5-46ED-AAEE-65CC4C470681}">
      <dsp:nvSpPr>
        <dsp:cNvPr id="0" name=""/>
        <dsp:cNvSpPr/>
      </dsp:nvSpPr>
      <dsp:spPr>
        <a:xfrm>
          <a:off x="2852164" y="406399"/>
          <a:ext cx="1430744" cy="568959"/>
        </a:xfrm>
        <a:prstGeom prst="roundRect">
          <a:avLst>
            <a:gd name="adj" fmla="val 10000"/>
          </a:avLst>
        </a:prstGeom>
        <a:solidFill>
          <a:schemeClr val="accent4">
            <a:hueOff val="6599937"/>
            <a:satOff val="-29202"/>
            <a:lumOff val="-4903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Element</a:t>
          </a:r>
        </a:p>
      </dsp:txBody>
      <dsp:txXfrm>
        <a:off x="2868828" y="423063"/>
        <a:ext cx="1397416" cy="53563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4AB845-B87F-4E7A-A8E1-EB81A80460BC}">
      <dsp:nvSpPr>
        <dsp:cNvPr id="0" name=""/>
        <dsp:cNvSpPr/>
      </dsp:nvSpPr>
      <dsp:spPr>
        <a:xfrm rot="5400000">
          <a:off x="925819" y="949999"/>
          <a:ext cx="826770" cy="94124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gradFill rotWithShape="0">
          <a:gsLst>
            <a:gs pos="0">
              <a:schemeClr val="accent5">
                <a:tint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tint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tint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513D36E7-C8E5-460F-991A-3F2AD2CD971D}">
      <dsp:nvSpPr>
        <dsp:cNvPr id="0" name=""/>
        <dsp:cNvSpPr/>
      </dsp:nvSpPr>
      <dsp:spPr>
        <a:xfrm>
          <a:off x="706775" y="33507"/>
          <a:ext cx="1391794" cy="974210"/>
        </a:xfrm>
        <a:prstGeom prst="roundRect">
          <a:avLst>
            <a:gd name="adj" fmla="val 16670"/>
          </a:avLst>
        </a:prstGeom>
        <a:noFill/>
        <a:ln w="38100">
          <a:solidFill>
            <a:srgbClr val="C00000"/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500" kern="1200" dirty="0"/>
        </a:p>
      </dsp:txBody>
      <dsp:txXfrm>
        <a:off x="754341" y="81073"/>
        <a:ext cx="1296662" cy="879078"/>
      </dsp:txXfrm>
    </dsp:sp>
    <dsp:sp modelId="{F0C38502-3942-44D6-9427-5097868AA43E}">
      <dsp:nvSpPr>
        <dsp:cNvPr id="0" name=""/>
        <dsp:cNvSpPr/>
      </dsp:nvSpPr>
      <dsp:spPr>
        <a:xfrm>
          <a:off x="2232223" y="123657"/>
          <a:ext cx="1748585" cy="787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 dirty="0"/>
            <a:t>CH</a:t>
          </a:r>
          <a:r>
            <a:rPr lang="en-US" sz="1900" kern="1200" baseline="-25000" dirty="0"/>
            <a:t>4</a:t>
          </a:r>
          <a:r>
            <a:rPr lang="en-US" sz="1900" kern="1200" baseline="0" dirty="0"/>
            <a:t>+ O2</a:t>
          </a:r>
          <a:endParaRPr lang="en-US" sz="1900" kern="1200" dirty="0"/>
        </a:p>
      </dsp:txBody>
      <dsp:txXfrm>
        <a:off x="2232223" y="123657"/>
        <a:ext cx="1748585" cy="787400"/>
      </dsp:txXfrm>
    </dsp:sp>
    <dsp:sp modelId="{2CF89F7E-89C7-4E64-9ECD-045923788013}">
      <dsp:nvSpPr>
        <dsp:cNvPr id="0" name=""/>
        <dsp:cNvSpPr/>
      </dsp:nvSpPr>
      <dsp:spPr>
        <a:xfrm rot="5400000">
          <a:off x="2256483" y="2044359"/>
          <a:ext cx="826770" cy="94124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gradFill rotWithShape="0">
          <a:gsLst>
            <a:gs pos="0">
              <a:schemeClr val="accent5">
                <a:tint val="50000"/>
                <a:hueOff val="-3972209"/>
                <a:satOff val="82"/>
                <a:lumOff val="4479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tint val="50000"/>
                <a:hueOff val="-3972209"/>
                <a:satOff val="82"/>
                <a:lumOff val="4479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tint val="50000"/>
                <a:hueOff val="-3972209"/>
                <a:satOff val="82"/>
                <a:lumOff val="4479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A5B545AE-6EEF-495F-8030-AE5A56E0F059}">
      <dsp:nvSpPr>
        <dsp:cNvPr id="0" name=""/>
        <dsp:cNvSpPr/>
      </dsp:nvSpPr>
      <dsp:spPr>
        <a:xfrm>
          <a:off x="2037439" y="1127868"/>
          <a:ext cx="1391794" cy="974210"/>
        </a:xfrm>
        <a:prstGeom prst="roundRect">
          <a:avLst>
            <a:gd name="adj" fmla="val 16670"/>
          </a:avLst>
        </a:prstGeom>
        <a:noFill/>
        <a:ln w="38100">
          <a:solidFill>
            <a:srgbClr val="463AE4"/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500" kern="1200" dirty="0"/>
        </a:p>
      </dsp:txBody>
      <dsp:txXfrm>
        <a:off x="2085005" y="1175434"/>
        <a:ext cx="1296662" cy="879078"/>
      </dsp:txXfrm>
    </dsp:sp>
    <dsp:sp modelId="{FF910C3F-5D34-44AF-8D3B-70F77D37C103}">
      <dsp:nvSpPr>
        <dsp:cNvPr id="0" name=""/>
        <dsp:cNvSpPr/>
      </dsp:nvSpPr>
      <dsp:spPr>
        <a:xfrm>
          <a:off x="3451427" y="1199474"/>
          <a:ext cx="2187075" cy="787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 dirty="0"/>
            <a:t>3C2H2  (Acetylene)</a:t>
          </a:r>
        </a:p>
      </dsp:txBody>
      <dsp:txXfrm>
        <a:off x="3451427" y="1199474"/>
        <a:ext cx="2187075" cy="787400"/>
      </dsp:txXfrm>
    </dsp:sp>
    <dsp:sp modelId="{F6483FF7-0E05-434D-8E70-4B73BA213237}">
      <dsp:nvSpPr>
        <dsp:cNvPr id="0" name=""/>
        <dsp:cNvSpPr/>
      </dsp:nvSpPr>
      <dsp:spPr>
        <a:xfrm rot="5400000">
          <a:off x="3587146" y="3138719"/>
          <a:ext cx="826770" cy="94124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gradFill rotWithShape="0">
          <a:gsLst>
            <a:gs pos="0">
              <a:schemeClr val="accent5">
                <a:tint val="50000"/>
                <a:hueOff val="-7944419"/>
                <a:satOff val="165"/>
                <a:lumOff val="8959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tint val="50000"/>
                <a:hueOff val="-7944419"/>
                <a:satOff val="165"/>
                <a:lumOff val="8959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tint val="50000"/>
                <a:hueOff val="-7944419"/>
                <a:satOff val="165"/>
                <a:lumOff val="8959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11E247FD-F8D6-43B2-831A-795A656C4BDC}">
      <dsp:nvSpPr>
        <dsp:cNvPr id="0" name=""/>
        <dsp:cNvSpPr/>
      </dsp:nvSpPr>
      <dsp:spPr>
        <a:xfrm>
          <a:off x="3368102" y="2222228"/>
          <a:ext cx="1391794" cy="974210"/>
        </a:xfrm>
        <a:prstGeom prst="roundRect">
          <a:avLst>
            <a:gd name="adj" fmla="val 16670"/>
          </a:avLst>
        </a:prstGeom>
        <a:noFill/>
        <a:ln w="38100">
          <a:solidFill>
            <a:schemeClr val="tx2">
              <a:lumMod val="90000"/>
              <a:lumOff val="10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500" kern="1200" dirty="0"/>
        </a:p>
      </dsp:txBody>
      <dsp:txXfrm>
        <a:off x="3415668" y="2269794"/>
        <a:ext cx="1296662" cy="879078"/>
      </dsp:txXfrm>
    </dsp:sp>
    <dsp:sp modelId="{030DB1F2-AA5E-4F64-8657-DEFD4A973D9B}">
      <dsp:nvSpPr>
        <dsp:cNvPr id="0" name=""/>
        <dsp:cNvSpPr/>
      </dsp:nvSpPr>
      <dsp:spPr>
        <a:xfrm>
          <a:off x="4759897" y="2315141"/>
          <a:ext cx="1012258" cy="787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 dirty="0"/>
            <a:t>C6H6</a:t>
          </a:r>
        </a:p>
      </dsp:txBody>
      <dsp:txXfrm>
        <a:off x="4759897" y="2315141"/>
        <a:ext cx="1012258" cy="787400"/>
      </dsp:txXfrm>
    </dsp:sp>
    <dsp:sp modelId="{E6E7420C-2728-41ED-B4F8-F61BBB990166}">
      <dsp:nvSpPr>
        <dsp:cNvPr id="0" name=""/>
        <dsp:cNvSpPr/>
      </dsp:nvSpPr>
      <dsp:spPr>
        <a:xfrm rot="5400000">
          <a:off x="4917810" y="4233079"/>
          <a:ext cx="826770" cy="94124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gradFill rotWithShape="0">
          <a:gsLst>
            <a:gs pos="0">
              <a:schemeClr val="accent5">
                <a:tint val="50000"/>
                <a:hueOff val="-11916628"/>
                <a:satOff val="247"/>
                <a:lumOff val="1343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tint val="50000"/>
                <a:hueOff val="-11916628"/>
                <a:satOff val="247"/>
                <a:lumOff val="1343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tint val="50000"/>
                <a:hueOff val="-11916628"/>
                <a:satOff val="247"/>
                <a:lumOff val="1343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635C1A08-8761-4342-95F4-C51B067A0705}">
      <dsp:nvSpPr>
        <dsp:cNvPr id="0" name=""/>
        <dsp:cNvSpPr/>
      </dsp:nvSpPr>
      <dsp:spPr>
        <a:xfrm>
          <a:off x="4698766" y="3316588"/>
          <a:ext cx="1391794" cy="974210"/>
        </a:xfrm>
        <a:prstGeom prst="roundRect">
          <a:avLst>
            <a:gd name="adj" fmla="val 16670"/>
          </a:avLst>
        </a:prstGeom>
        <a:noFill/>
        <a:ln w="38100">
          <a:solidFill>
            <a:schemeClr val="accent6">
              <a:lumMod val="50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 dirty="0"/>
            <a:t> </a:t>
          </a:r>
        </a:p>
      </dsp:txBody>
      <dsp:txXfrm>
        <a:off x="4746332" y="3364154"/>
        <a:ext cx="1296662" cy="879078"/>
      </dsp:txXfrm>
    </dsp:sp>
    <dsp:sp modelId="{5DC6A462-2951-4D17-A457-74E9CA73B519}">
      <dsp:nvSpPr>
        <dsp:cNvPr id="0" name=""/>
        <dsp:cNvSpPr/>
      </dsp:nvSpPr>
      <dsp:spPr>
        <a:xfrm>
          <a:off x="6090560" y="3409501"/>
          <a:ext cx="1012258" cy="787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14508F-DF40-4361-9B2E-3824FD3A6C62}">
      <dsp:nvSpPr>
        <dsp:cNvPr id="0" name=""/>
        <dsp:cNvSpPr/>
      </dsp:nvSpPr>
      <dsp:spPr>
        <a:xfrm>
          <a:off x="6029430" y="4410948"/>
          <a:ext cx="1391794" cy="974210"/>
        </a:xfrm>
        <a:prstGeom prst="roundRect">
          <a:avLst>
            <a:gd name="adj" fmla="val 16670"/>
          </a:avLst>
        </a:prstGeom>
        <a:noFill/>
        <a:ln w="38100">
          <a:solidFill>
            <a:schemeClr val="accent6">
              <a:lumMod val="50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4000" kern="1200" dirty="0"/>
        </a:p>
      </dsp:txBody>
      <dsp:txXfrm>
        <a:off x="6076996" y="4458514"/>
        <a:ext cx="1296662" cy="87907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FED888-8FAF-4820-973D-900B3A072A57}">
      <dsp:nvSpPr>
        <dsp:cNvPr id="0" name=""/>
        <dsp:cNvSpPr/>
      </dsp:nvSpPr>
      <dsp:spPr>
        <a:xfrm>
          <a:off x="0" y="644171"/>
          <a:ext cx="11887200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AE7E1E9-61B2-4891-B837-357D90D0C9ED}">
      <dsp:nvSpPr>
        <dsp:cNvPr id="0" name=""/>
        <dsp:cNvSpPr/>
      </dsp:nvSpPr>
      <dsp:spPr>
        <a:xfrm>
          <a:off x="594360" y="113842"/>
          <a:ext cx="8321040" cy="810768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4516" tIns="0" rIns="314516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US" sz="1800" b="0" kern="1200" cap="none" spc="0" dirty="0">
              <a:ln w="0"/>
              <a:solidFill>
                <a:srgbClr val="FFFF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So far no fullerenes has been detected in planets/moon atmospheres within the solar system</a:t>
          </a:r>
        </a:p>
      </dsp:txBody>
      <dsp:txXfrm>
        <a:off x="633938" y="153420"/>
        <a:ext cx="8241884" cy="731612"/>
      </dsp:txXfrm>
    </dsp:sp>
    <dsp:sp modelId="{DBDF41FA-3E2F-481A-B04E-DE1EABDA601C}">
      <dsp:nvSpPr>
        <dsp:cNvPr id="0" name=""/>
        <dsp:cNvSpPr/>
      </dsp:nvSpPr>
      <dsp:spPr>
        <a:xfrm>
          <a:off x="0" y="1755900"/>
          <a:ext cx="11887200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2199979"/>
              <a:satOff val="-9734"/>
              <a:lumOff val="-1634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26B28A7-E482-43E4-9A1B-6264BD465081}">
      <dsp:nvSpPr>
        <dsp:cNvPr id="0" name=""/>
        <dsp:cNvSpPr/>
      </dsp:nvSpPr>
      <dsp:spPr>
        <a:xfrm>
          <a:off x="594360" y="1225571"/>
          <a:ext cx="8321040" cy="810768"/>
        </a:xfrm>
        <a:prstGeom prst="roundRect">
          <a:avLst/>
        </a:prstGeom>
        <a:gradFill rotWithShape="0">
          <a:gsLst>
            <a:gs pos="0">
              <a:schemeClr val="accent4">
                <a:hueOff val="2199979"/>
                <a:satOff val="-9734"/>
                <a:lumOff val="-163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2199979"/>
                <a:satOff val="-9734"/>
                <a:lumOff val="-163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2199979"/>
                <a:satOff val="-9734"/>
                <a:lumOff val="-163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4516" tIns="0" rIns="314516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US" sz="1800" b="0" kern="1200" cap="none" spc="0" dirty="0">
              <a:ln w="0"/>
              <a:solidFill>
                <a:srgbClr val="FFFF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We estimate that temperature above 1500</a:t>
          </a:r>
          <a14:m xmlns:a14="http://schemas.microsoft.com/office/drawing/2010/main">
            <m:oMath xmlns:m="http://schemas.openxmlformats.org/officeDocument/2006/math">
              <m:r>
                <a:rPr lang="en-US" sz="1800" b="0" i="1" kern="1200" cap="none" spc="0" smtClean="0">
                  <a:ln w="0"/>
                  <a:solidFill>
                    <a:srgbClr val="FFFF0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Cambria Math" panose="02040503050406030204" pitchFamily="18" charset="0"/>
                  <a:ea typeface="Cambria Math" panose="02040503050406030204" pitchFamily="18" charset="0"/>
                </a:rPr>
                <m:t>℃</m:t>
              </m:r>
            </m:oMath>
          </a14:m>
          <a:r>
            <a:rPr lang="en-US" sz="1800" b="0" kern="1200" cap="none" spc="0" dirty="0">
              <a:ln w="0"/>
              <a:solidFill>
                <a:srgbClr val="FFFF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 is required in addition to UV</a:t>
          </a:r>
        </a:p>
      </dsp:txBody>
      <dsp:txXfrm>
        <a:off x="633938" y="1265149"/>
        <a:ext cx="8241884" cy="731612"/>
      </dsp:txXfrm>
    </dsp:sp>
    <dsp:sp modelId="{EC726529-21CA-4995-892A-142FC1E380B7}">
      <dsp:nvSpPr>
        <dsp:cNvPr id="0" name=""/>
        <dsp:cNvSpPr/>
      </dsp:nvSpPr>
      <dsp:spPr>
        <a:xfrm>
          <a:off x="0" y="2867628"/>
          <a:ext cx="11887200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4399958"/>
              <a:satOff val="-19468"/>
              <a:lumOff val="-3269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6823AD8-52E2-4F7C-BB90-562C6C31C79B}">
      <dsp:nvSpPr>
        <dsp:cNvPr id="0" name=""/>
        <dsp:cNvSpPr/>
      </dsp:nvSpPr>
      <dsp:spPr>
        <a:xfrm>
          <a:off x="594360" y="2337300"/>
          <a:ext cx="8321040" cy="810768"/>
        </a:xfrm>
        <a:prstGeom prst="roundRect">
          <a:avLst/>
        </a:prstGeom>
        <a:gradFill rotWithShape="0">
          <a:gsLst>
            <a:gs pos="0">
              <a:schemeClr val="accent4">
                <a:hueOff val="4399958"/>
                <a:satOff val="-19468"/>
                <a:lumOff val="-3269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4399958"/>
                <a:satOff val="-19468"/>
                <a:lumOff val="-3269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4399958"/>
                <a:satOff val="-19468"/>
                <a:lumOff val="-3269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4516" tIns="0" rIns="314516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US" sz="1800" b="0" kern="1200" cap="none" spc="0" dirty="0">
              <a:ln w="0"/>
              <a:solidFill>
                <a:srgbClr val="FFFF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Chemically driven exchange of elemental form of carbon between atmosphere and the crust of a planet ( Fullerenes Rain)</a:t>
          </a:r>
        </a:p>
      </dsp:txBody>
      <dsp:txXfrm>
        <a:off x="633938" y="2376878"/>
        <a:ext cx="8241884" cy="731612"/>
      </dsp:txXfrm>
    </dsp:sp>
    <dsp:sp modelId="{2FC37B47-BC82-467B-8894-21CBBCA8E931}">
      <dsp:nvSpPr>
        <dsp:cNvPr id="0" name=""/>
        <dsp:cNvSpPr/>
      </dsp:nvSpPr>
      <dsp:spPr>
        <a:xfrm>
          <a:off x="0" y="3979357"/>
          <a:ext cx="11887200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6599937"/>
              <a:satOff val="-29202"/>
              <a:lumOff val="-4903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7A14E07-AB15-4001-BD87-1356385B6F8A}">
      <dsp:nvSpPr>
        <dsp:cNvPr id="0" name=""/>
        <dsp:cNvSpPr/>
      </dsp:nvSpPr>
      <dsp:spPr>
        <a:xfrm>
          <a:off x="594360" y="3449028"/>
          <a:ext cx="8321040" cy="810768"/>
        </a:xfrm>
        <a:prstGeom prst="roundRect">
          <a:avLst/>
        </a:prstGeom>
        <a:gradFill rotWithShape="0">
          <a:gsLst>
            <a:gs pos="0">
              <a:schemeClr val="accent4">
                <a:hueOff val="6599937"/>
                <a:satOff val="-29202"/>
                <a:lumOff val="-490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6599937"/>
                <a:satOff val="-29202"/>
                <a:lumOff val="-490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6599937"/>
                <a:satOff val="-29202"/>
                <a:lumOff val="-490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4516" tIns="0" rIns="314516" bIns="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US" sz="1900" b="0" kern="1200" cap="none" spc="0" dirty="0">
              <a:ln w="0"/>
              <a:solidFill>
                <a:srgbClr val="FFFF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Are fullerenes stable under high energy radiation condition?</a:t>
          </a:r>
        </a:p>
      </dsp:txBody>
      <dsp:txXfrm>
        <a:off x="633938" y="3488606"/>
        <a:ext cx="8241884" cy="73161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204284-1F7C-4D58-BC79-8C2DEE7E9FAF}">
      <dsp:nvSpPr>
        <dsp:cNvPr id="0" name=""/>
        <dsp:cNvSpPr/>
      </dsp:nvSpPr>
      <dsp:spPr>
        <a:xfrm>
          <a:off x="0" y="2476501"/>
          <a:ext cx="10939605" cy="428624"/>
        </a:xfrm>
        <a:prstGeom prst="homePlat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9EF924A-339B-436A-9151-9C7B0B0377B9}">
      <dsp:nvSpPr>
        <dsp:cNvPr id="0" name=""/>
        <dsp:cNvSpPr/>
      </dsp:nvSpPr>
      <dsp:spPr>
        <a:xfrm rot="8100000">
          <a:off x="88462" y="621836"/>
          <a:ext cx="392341" cy="392341"/>
        </a:xfrm>
        <a:prstGeom prst="teardrop">
          <a:avLst>
            <a:gd name="adj" fmla="val 115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6B4BA4-33F0-43CE-A60E-B95E195AD5A9}">
      <dsp:nvSpPr>
        <dsp:cNvPr id="0" name=""/>
        <dsp:cNvSpPr/>
      </dsp:nvSpPr>
      <dsp:spPr>
        <a:xfrm>
          <a:off x="132047" y="665422"/>
          <a:ext cx="305170" cy="305170"/>
        </a:xfrm>
        <a:prstGeom prst="donu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782CF5D-A585-4990-846A-5EDBD19A9BDB}">
      <dsp:nvSpPr>
        <dsp:cNvPr id="0" name=""/>
        <dsp:cNvSpPr/>
      </dsp:nvSpPr>
      <dsp:spPr>
        <a:xfrm>
          <a:off x="562060" y="1097851"/>
          <a:ext cx="2576929" cy="15929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01600" rIns="101600" bIns="15240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 err="1"/>
            <a:t>Sheier</a:t>
          </a:r>
          <a:r>
            <a:rPr lang="en-US" sz="1600" kern="1200" dirty="0"/>
            <a:t> &amp; Mark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C</a:t>
          </a:r>
          <a:r>
            <a:rPr lang="en-US" sz="1600" kern="1200" baseline="-25000" dirty="0"/>
            <a:t>60</a:t>
          </a:r>
          <a:r>
            <a:rPr lang="en-US" sz="1600" kern="1200" dirty="0"/>
            <a:t>(7+)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i="1" kern="1200" dirty="0"/>
            <a:t>Experimental Gas Phase</a:t>
          </a:r>
          <a:r>
            <a:rPr lang="en-US" sz="1600" kern="1200" dirty="0"/>
            <a:t> </a:t>
          </a:r>
        </a:p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500" kern="1200" dirty="0"/>
        </a:p>
      </dsp:txBody>
      <dsp:txXfrm>
        <a:off x="562060" y="1097851"/>
        <a:ext cx="2576929" cy="1592961"/>
      </dsp:txXfrm>
    </dsp:sp>
    <dsp:sp modelId="{85C50C56-6DC8-4C47-8DBC-4FD6B1554AA4}">
      <dsp:nvSpPr>
        <dsp:cNvPr id="0" name=""/>
        <dsp:cNvSpPr/>
      </dsp:nvSpPr>
      <dsp:spPr>
        <a:xfrm>
          <a:off x="562060" y="538162"/>
          <a:ext cx="2576929" cy="5596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127000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2000" b="1" kern="1200" dirty="0"/>
            <a:t>1994</a:t>
          </a:r>
          <a:endParaRPr lang="en-US" sz="2000" kern="1200" dirty="0"/>
        </a:p>
      </dsp:txBody>
      <dsp:txXfrm>
        <a:off x="562060" y="538162"/>
        <a:ext cx="2576929" cy="559689"/>
      </dsp:txXfrm>
    </dsp:sp>
    <dsp:sp modelId="{4F322B1B-F357-4BCD-BF34-8A0D705A1CE7}">
      <dsp:nvSpPr>
        <dsp:cNvPr id="0" name=""/>
        <dsp:cNvSpPr/>
      </dsp:nvSpPr>
      <dsp:spPr>
        <a:xfrm>
          <a:off x="284633" y="1097851"/>
          <a:ext cx="0" cy="1592961"/>
        </a:xfrm>
        <a:prstGeom prst="line">
          <a:avLst/>
        </a:pr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727168-E825-43C1-AF50-41E115F59C0C}">
      <dsp:nvSpPr>
        <dsp:cNvPr id="0" name=""/>
        <dsp:cNvSpPr/>
      </dsp:nvSpPr>
      <dsp:spPr>
        <a:xfrm>
          <a:off x="237113" y="2640440"/>
          <a:ext cx="99873" cy="10074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4632EA-1574-417A-A3FA-D711159FBAD1}">
      <dsp:nvSpPr>
        <dsp:cNvPr id="0" name=""/>
        <dsp:cNvSpPr/>
      </dsp:nvSpPr>
      <dsp:spPr>
        <a:xfrm rot="18900000">
          <a:off x="1647144" y="4367448"/>
          <a:ext cx="392341" cy="392341"/>
        </a:xfrm>
        <a:prstGeom prst="teardrop">
          <a:avLst>
            <a:gd name="adj" fmla="val 115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2E0966-F86B-4BBD-BE80-8FAB861AF0E8}">
      <dsp:nvSpPr>
        <dsp:cNvPr id="0" name=""/>
        <dsp:cNvSpPr/>
      </dsp:nvSpPr>
      <dsp:spPr>
        <a:xfrm>
          <a:off x="1690729" y="4411033"/>
          <a:ext cx="305170" cy="305170"/>
        </a:xfrm>
        <a:prstGeom prst="donu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08C5A1-CE9E-4410-9F2F-F714CC6AB069}">
      <dsp:nvSpPr>
        <dsp:cNvPr id="0" name=""/>
        <dsp:cNvSpPr/>
      </dsp:nvSpPr>
      <dsp:spPr>
        <a:xfrm>
          <a:off x="2120742" y="2690813"/>
          <a:ext cx="2576929" cy="15929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52400" rIns="0" bIns="101600" numCol="1" spcCol="1270" anchor="b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 err="1"/>
            <a:t>Cioslowski</a:t>
          </a:r>
          <a:r>
            <a:rPr lang="en-US" sz="1600" kern="1200" dirty="0"/>
            <a:t> et al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C</a:t>
          </a:r>
          <a:r>
            <a:rPr lang="en-US" sz="1600" kern="1200" baseline="-25000" dirty="0"/>
            <a:t>60</a:t>
          </a:r>
          <a:r>
            <a:rPr lang="en-US" sz="1600" kern="1200" dirty="0"/>
            <a:t>(10+)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i="1" kern="1200" dirty="0"/>
            <a:t>Theoretical</a:t>
          </a:r>
        </a:p>
      </dsp:txBody>
      <dsp:txXfrm>
        <a:off x="2120742" y="2690813"/>
        <a:ext cx="2576929" cy="1592961"/>
      </dsp:txXfrm>
    </dsp:sp>
    <dsp:sp modelId="{C1E34084-406C-48D5-88FE-7226282DBC49}">
      <dsp:nvSpPr>
        <dsp:cNvPr id="0" name=""/>
        <dsp:cNvSpPr/>
      </dsp:nvSpPr>
      <dsp:spPr>
        <a:xfrm>
          <a:off x="2120742" y="4283774"/>
          <a:ext cx="2576929" cy="5596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127000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2000" b="1" kern="1200" dirty="0"/>
            <a:t>1996</a:t>
          </a:r>
          <a:endParaRPr lang="en-US" sz="2000" kern="1200" dirty="0"/>
        </a:p>
      </dsp:txBody>
      <dsp:txXfrm>
        <a:off x="2120742" y="4283774"/>
        <a:ext cx="2576929" cy="559689"/>
      </dsp:txXfrm>
    </dsp:sp>
    <dsp:sp modelId="{33168228-1414-4AAF-B7E5-C08A80BBB2F1}">
      <dsp:nvSpPr>
        <dsp:cNvPr id="0" name=""/>
        <dsp:cNvSpPr/>
      </dsp:nvSpPr>
      <dsp:spPr>
        <a:xfrm>
          <a:off x="1843314" y="2690813"/>
          <a:ext cx="0" cy="1592961"/>
        </a:xfrm>
        <a:prstGeom prst="line">
          <a:avLst/>
        </a:pr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7996C3-16BE-4CEB-B9E2-6FFC42938F41}">
      <dsp:nvSpPr>
        <dsp:cNvPr id="0" name=""/>
        <dsp:cNvSpPr/>
      </dsp:nvSpPr>
      <dsp:spPr>
        <a:xfrm>
          <a:off x="1795795" y="2640440"/>
          <a:ext cx="99873" cy="100744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C09B8D-1C75-4604-9F35-AEC078447C45}">
      <dsp:nvSpPr>
        <dsp:cNvPr id="0" name=""/>
        <dsp:cNvSpPr/>
      </dsp:nvSpPr>
      <dsp:spPr>
        <a:xfrm rot="8100000">
          <a:off x="3205826" y="621836"/>
          <a:ext cx="392341" cy="392341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FE91A1F-E910-48AB-A4C9-128002268483}">
      <dsp:nvSpPr>
        <dsp:cNvPr id="0" name=""/>
        <dsp:cNvSpPr/>
      </dsp:nvSpPr>
      <dsp:spPr>
        <a:xfrm>
          <a:off x="3249411" y="665422"/>
          <a:ext cx="305170" cy="305170"/>
        </a:xfrm>
        <a:prstGeom prst="star12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C8603F2-85FC-4134-978C-4054E468209C}">
      <dsp:nvSpPr>
        <dsp:cNvPr id="0" name=""/>
        <dsp:cNvSpPr/>
      </dsp:nvSpPr>
      <dsp:spPr>
        <a:xfrm>
          <a:off x="3679424" y="1097851"/>
          <a:ext cx="2576929" cy="15929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01600" rIns="101600" bIns="15240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Bhardwaj et al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C</a:t>
          </a:r>
          <a:r>
            <a:rPr lang="en-US" sz="1600" kern="1200" baseline="-25000" dirty="0"/>
            <a:t>60</a:t>
          </a:r>
          <a:r>
            <a:rPr lang="en-US" sz="1600" kern="1200" dirty="0"/>
            <a:t>(12+)  0.5 </a:t>
          </a:r>
          <a:r>
            <a:rPr lang="en-US" sz="1600" kern="1200" dirty="0">
              <a:latin typeface="Aptos" panose="020B0004020202020204" pitchFamily="34" charset="0"/>
            </a:rPr>
            <a:t>µs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i="1" kern="1200" dirty="0"/>
            <a:t>Experiment Gas Phase</a:t>
          </a:r>
        </a:p>
      </dsp:txBody>
      <dsp:txXfrm>
        <a:off x="3679424" y="1097851"/>
        <a:ext cx="2576929" cy="1592961"/>
      </dsp:txXfrm>
    </dsp:sp>
    <dsp:sp modelId="{4EB3AA5C-1289-44C6-9F3E-859ABA28E18F}">
      <dsp:nvSpPr>
        <dsp:cNvPr id="0" name=""/>
        <dsp:cNvSpPr/>
      </dsp:nvSpPr>
      <dsp:spPr>
        <a:xfrm>
          <a:off x="3679424" y="538162"/>
          <a:ext cx="2576929" cy="5596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127000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2000" b="1" i="0" kern="1200" dirty="0"/>
            <a:t>2003</a:t>
          </a:r>
        </a:p>
      </dsp:txBody>
      <dsp:txXfrm>
        <a:off x="3679424" y="538162"/>
        <a:ext cx="2576929" cy="559689"/>
      </dsp:txXfrm>
    </dsp:sp>
    <dsp:sp modelId="{0BB03C0E-97EC-4D66-9B09-35D689DAB28C}">
      <dsp:nvSpPr>
        <dsp:cNvPr id="0" name=""/>
        <dsp:cNvSpPr/>
      </dsp:nvSpPr>
      <dsp:spPr>
        <a:xfrm>
          <a:off x="3401996" y="1097851"/>
          <a:ext cx="0" cy="1592961"/>
        </a:xfrm>
        <a:prstGeom prst="line">
          <a:avLst/>
        </a:pr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6361E50-9FEC-48AD-A369-C1A8379B35EC}">
      <dsp:nvSpPr>
        <dsp:cNvPr id="0" name=""/>
        <dsp:cNvSpPr/>
      </dsp:nvSpPr>
      <dsp:spPr>
        <a:xfrm>
          <a:off x="3354477" y="2640440"/>
          <a:ext cx="99873" cy="100744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DBECBF-E3AA-450B-95D4-8349AA21B4F8}">
      <dsp:nvSpPr>
        <dsp:cNvPr id="0" name=""/>
        <dsp:cNvSpPr/>
      </dsp:nvSpPr>
      <dsp:spPr>
        <a:xfrm rot="18900000">
          <a:off x="4764507" y="4367448"/>
          <a:ext cx="392341" cy="392341"/>
        </a:xfrm>
        <a:prstGeom prst="teardrop">
          <a:avLst>
            <a:gd name="adj" fmla="val 115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EDDD44C-F5E4-49AD-B1D9-346B8B8AEE8F}">
      <dsp:nvSpPr>
        <dsp:cNvPr id="0" name=""/>
        <dsp:cNvSpPr/>
      </dsp:nvSpPr>
      <dsp:spPr>
        <a:xfrm>
          <a:off x="4808093" y="4411033"/>
          <a:ext cx="305170" cy="305170"/>
        </a:xfrm>
        <a:prstGeom prst="donu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E564261-183D-47F9-8E7E-BCFC5023A815}">
      <dsp:nvSpPr>
        <dsp:cNvPr id="0" name=""/>
        <dsp:cNvSpPr/>
      </dsp:nvSpPr>
      <dsp:spPr>
        <a:xfrm>
          <a:off x="5238106" y="2690813"/>
          <a:ext cx="2576929" cy="15929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52400" rIns="0" bIns="101600" numCol="1" spcCol="1270" anchor="b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i="1" kern="1200" dirty="0"/>
            <a:t>Diaz et al 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C</a:t>
          </a:r>
          <a:r>
            <a:rPr lang="en-US" sz="1600" kern="1200" baseline="-25000" dirty="0"/>
            <a:t>60</a:t>
          </a:r>
          <a:r>
            <a:rPr lang="en-US" sz="1600" kern="1200" dirty="0"/>
            <a:t>(14+)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i="1" kern="1200" dirty="0"/>
            <a:t>Theoretical</a:t>
          </a:r>
          <a:endParaRPr lang="en-US" sz="1600" kern="1200" dirty="0"/>
        </a:p>
      </dsp:txBody>
      <dsp:txXfrm>
        <a:off x="5238106" y="2690813"/>
        <a:ext cx="2576929" cy="1592961"/>
      </dsp:txXfrm>
    </dsp:sp>
    <dsp:sp modelId="{3DA36ABE-9810-4ED4-9A55-2905E7588D06}">
      <dsp:nvSpPr>
        <dsp:cNvPr id="0" name=""/>
        <dsp:cNvSpPr/>
      </dsp:nvSpPr>
      <dsp:spPr>
        <a:xfrm>
          <a:off x="5238106" y="4283774"/>
          <a:ext cx="2576929" cy="5596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127000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2000" b="1" kern="1200" dirty="0"/>
            <a:t>2005</a:t>
          </a:r>
          <a:endParaRPr lang="en-US" sz="2000" kern="1200" dirty="0"/>
        </a:p>
      </dsp:txBody>
      <dsp:txXfrm>
        <a:off x="5238106" y="4283774"/>
        <a:ext cx="2576929" cy="559689"/>
      </dsp:txXfrm>
    </dsp:sp>
    <dsp:sp modelId="{4B9F5909-A57C-4893-9C8A-D5960FE9BE37}">
      <dsp:nvSpPr>
        <dsp:cNvPr id="0" name=""/>
        <dsp:cNvSpPr/>
      </dsp:nvSpPr>
      <dsp:spPr>
        <a:xfrm>
          <a:off x="4960678" y="2690813"/>
          <a:ext cx="0" cy="1592961"/>
        </a:xfrm>
        <a:prstGeom prst="line">
          <a:avLst/>
        </a:pr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891B168-1DA5-4124-931F-A51FCB8EFC11}">
      <dsp:nvSpPr>
        <dsp:cNvPr id="0" name=""/>
        <dsp:cNvSpPr/>
      </dsp:nvSpPr>
      <dsp:spPr>
        <a:xfrm>
          <a:off x="4913158" y="2640440"/>
          <a:ext cx="99873" cy="100744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8CC4C6-DFBC-460C-A9ED-BEDA8CC682D4}">
      <dsp:nvSpPr>
        <dsp:cNvPr id="0" name=""/>
        <dsp:cNvSpPr/>
      </dsp:nvSpPr>
      <dsp:spPr>
        <a:xfrm rot="8100000">
          <a:off x="6323189" y="621836"/>
          <a:ext cx="392341" cy="392341"/>
        </a:xfrm>
        <a:prstGeom prst="teardrop">
          <a:avLst>
            <a:gd name="adj" fmla="val 115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CA82DA-B677-461B-A08D-337683480059}">
      <dsp:nvSpPr>
        <dsp:cNvPr id="0" name=""/>
        <dsp:cNvSpPr/>
      </dsp:nvSpPr>
      <dsp:spPr>
        <a:xfrm>
          <a:off x="6366775" y="665422"/>
          <a:ext cx="305170" cy="305170"/>
        </a:xfrm>
        <a:prstGeom prst="donu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1646913-A3FA-4470-A3E9-C64B0A13A62A}">
      <dsp:nvSpPr>
        <dsp:cNvPr id="0" name=""/>
        <dsp:cNvSpPr/>
      </dsp:nvSpPr>
      <dsp:spPr>
        <a:xfrm>
          <a:off x="6796788" y="1074036"/>
          <a:ext cx="2576929" cy="15929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01600" rIns="101600" bIns="15240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Handbook of Nanophysics Clusters and Fullerenes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How many Charges can C</a:t>
          </a:r>
          <a:r>
            <a:rPr lang="en-US" sz="1600" kern="1200" baseline="-25000" dirty="0"/>
            <a:t>60</a:t>
          </a:r>
          <a:r>
            <a:rPr lang="en-US" sz="1600" kern="1200" dirty="0"/>
            <a:t> hold at most?</a:t>
          </a:r>
        </a:p>
      </dsp:txBody>
      <dsp:txXfrm>
        <a:off x="6796788" y="1074036"/>
        <a:ext cx="2576929" cy="1592961"/>
      </dsp:txXfrm>
    </dsp:sp>
    <dsp:sp modelId="{6EC2FC68-E1B8-4274-8090-C2C96A4CD82C}">
      <dsp:nvSpPr>
        <dsp:cNvPr id="0" name=""/>
        <dsp:cNvSpPr/>
      </dsp:nvSpPr>
      <dsp:spPr>
        <a:xfrm>
          <a:off x="6796788" y="514347"/>
          <a:ext cx="2576929" cy="5596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127000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2000" kern="1200" dirty="0"/>
            <a:t>2010</a:t>
          </a:r>
        </a:p>
      </dsp:txBody>
      <dsp:txXfrm>
        <a:off x="6796788" y="514347"/>
        <a:ext cx="2576929" cy="559689"/>
      </dsp:txXfrm>
    </dsp:sp>
    <dsp:sp modelId="{4F41BF23-550C-4E7F-977E-3D22E3AF7B51}">
      <dsp:nvSpPr>
        <dsp:cNvPr id="0" name=""/>
        <dsp:cNvSpPr/>
      </dsp:nvSpPr>
      <dsp:spPr>
        <a:xfrm>
          <a:off x="6519360" y="1097851"/>
          <a:ext cx="0" cy="1592961"/>
        </a:xfrm>
        <a:prstGeom prst="line">
          <a:avLst/>
        </a:pr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8CF1E0-B1C4-4B10-A5EC-FD7EF0557E2D}">
      <dsp:nvSpPr>
        <dsp:cNvPr id="0" name=""/>
        <dsp:cNvSpPr/>
      </dsp:nvSpPr>
      <dsp:spPr>
        <a:xfrm>
          <a:off x="6471840" y="2640440"/>
          <a:ext cx="99873" cy="100744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F98938-B973-410F-B6E0-43437FA146E6}">
      <dsp:nvSpPr>
        <dsp:cNvPr id="0" name=""/>
        <dsp:cNvSpPr/>
      </dsp:nvSpPr>
      <dsp:spPr>
        <a:xfrm rot="18900000">
          <a:off x="7881871" y="4367448"/>
          <a:ext cx="392341" cy="39234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BE64BD-02BC-4C6F-AC50-F9617E59754D}">
      <dsp:nvSpPr>
        <dsp:cNvPr id="0" name=""/>
        <dsp:cNvSpPr/>
      </dsp:nvSpPr>
      <dsp:spPr>
        <a:xfrm>
          <a:off x="7925457" y="4411033"/>
          <a:ext cx="305170" cy="305170"/>
        </a:xfrm>
        <a:prstGeom prst="star12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C5070CD-E29E-4F50-9A43-342A2DE968FF}">
      <dsp:nvSpPr>
        <dsp:cNvPr id="0" name=""/>
        <dsp:cNvSpPr/>
      </dsp:nvSpPr>
      <dsp:spPr>
        <a:xfrm>
          <a:off x="8355470" y="2690813"/>
          <a:ext cx="2576929" cy="15929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52400" rIns="0" bIns="101600" numCol="1" spcCol="1270" anchor="b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i="0" kern="1200" dirty="0"/>
            <a:t>Sadjadi &amp; Parker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i="0" kern="1200" dirty="0"/>
            <a:t>C</a:t>
          </a:r>
          <a:r>
            <a:rPr lang="en-US" sz="1600" i="0" kern="1200" baseline="-25000" dirty="0"/>
            <a:t>60</a:t>
          </a:r>
          <a:r>
            <a:rPr lang="en-US" sz="1600" i="0" kern="1200" dirty="0"/>
            <a:t>(26+) 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i="0" kern="1200" dirty="0"/>
            <a:t>We found 12 new  species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i="1" kern="1200" dirty="0"/>
            <a:t>Theoretical</a:t>
          </a:r>
        </a:p>
      </dsp:txBody>
      <dsp:txXfrm>
        <a:off x="8355470" y="2690813"/>
        <a:ext cx="2576929" cy="1592961"/>
      </dsp:txXfrm>
    </dsp:sp>
    <dsp:sp modelId="{6FED4196-A0D3-4E5C-83DA-99291A8FFFC3}">
      <dsp:nvSpPr>
        <dsp:cNvPr id="0" name=""/>
        <dsp:cNvSpPr/>
      </dsp:nvSpPr>
      <dsp:spPr>
        <a:xfrm>
          <a:off x="8355470" y="4283774"/>
          <a:ext cx="2576929" cy="5596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127000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2000" b="1" i="0" kern="1200" dirty="0"/>
            <a:t>2021</a:t>
          </a:r>
        </a:p>
      </dsp:txBody>
      <dsp:txXfrm>
        <a:off x="8355470" y="4283774"/>
        <a:ext cx="2576929" cy="559689"/>
      </dsp:txXfrm>
    </dsp:sp>
    <dsp:sp modelId="{54DE4918-169B-4E9C-B946-44A9D45AEC94}">
      <dsp:nvSpPr>
        <dsp:cNvPr id="0" name=""/>
        <dsp:cNvSpPr/>
      </dsp:nvSpPr>
      <dsp:spPr>
        <a:xfrm>
          <a:off x="8078042" y="2690813"/>
          <a:ext cx="0" cy="1592961"/>
        </a:xfrm>
        <a:prstGeom prst="line">
          <a:avLst/>
        </a:pr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4C6D16-2F77-439A-848A-F1081C5E5CBE}">
      <dsp:nvSpPr>
        <dsp:cNvPr id="0" name=""/>
        <dsp:cNvSpPr/>
      </dsp:nvSpPr>
      <dsp:spPr>
        <a:xfrm>
          <a:off x="8030522" y="2640440"/>
          <a:ext cx="99873" cy="10074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681579-553B-4EAC-A7EB-8F6C35AC5630}">
      <dsp:nvSpPr>
        <dsp:cNvPr id="0" name=""/>
        <dsp:cNvSpPr/>
      </dsp:nvSpPr>
      <dsp:spPr>
        <a:xfrm>
          <a:off x="0" y="289934"/>
          <a:ext cx="3596819" cy="821339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Large atmospheric mass contains 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CH4, O2 or H2O </a:t>
          </a:r>
        </a:p>
      </dsp:txBody>
      <dsp:txXfrm>
        <a:off x="40094" y="330028"/>
        <a:ext cx="3516631" cy="741151"/>
      </dsp:txXfrm>
    </dsp:sp>
    <dsp:sp modelId="{7984D3C2-504E-4133-A455-6AA7245F6744}">
      <dsp:nvSpPr>
        <dsp:cNvPr id="0" name=""/>
        <dsp:cNvSpPr/>
      </dsp:nvSpPr>
      <dsp:spPr>
        <a:xfrm>
          <a:off x="0" y="1040320"/>
          <a:ext cx="3596819" cy="2980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199" tIns="22860" rIns="128016" bIns="2286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en-US" sz="1400" kern="1200"/>
        </a:p>
      </dsp:txBody>
      <dsp:txXfrm>
        <a:off x="0" y="1040320"/>
        <a:ext cx="3596819" cy="298080"/>
      </dsp:txXfrm>
    </dsp:sp>
    <dsp:sp modelId="{A048341D-BE42-4CED-BB06-1E2D8884BA11}">
      <dsp:nvSpPr>
        <dsp:cNvPr id="0" name=""/>
        <dsp:cNvSpPr/>
      </dsp:nvSpPr>
      <dsp:spPr>
        <a:xfrm>
          <a:off x="0" y="1338400"/>
          <a:ext cx="3596819" cy="821339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Hot Star as the source of heat and high energy radiations</a:t>
          </a:r>
        </a:p>
      </dsp:txBody>
      <dsp:txXfrm>
        <a:off x="40094" y="1378494"/>
        <a:ext cx="3516631" cy="741151"/>
      </dsp:txXfrm>
    </dsp:sp>
    <dsp:sp modelId="{F5D3EFDD-C955-41A2-B381-BB38001EACA0}">
      <dsp:nvSpPr>
        <dsp:cNvPr id="0" name=""/>
        <dsp:cNvSpPr/>
      </dsp:nvSpPr>
      <dsp:spPr>
        <a:xfrm>
          <a:off x="0" y="2159740"/>
          <a:ext cx="3596819" cy="2980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199" tIns="22860" rIns="128016" bIns="2286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en-US" sz="1400" kern="1200" dirty="0"/>
        </a:p>
      </dsp:txBody>
      <dsp:txXfrm>
        <a:off x="0" y="2159740"/>
        <a:ext cx="3596819" cy="29808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8DCD91-B8D6-45C6-AFEE-82ABF29DA46D}">
      <dsp:nvSpPr>
        <dsp:cNvPr id="0" name=""/>
        <dsp:cNvSpPr/>
      </dsp:nvSpPr>
      <dsp:spPr>
        <a:xfrm rot="5400000">
          <a:off x="4975595" y="-1758974"/>
          <a:ext cx="1494550" cy="5386231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600" kern="1200" dirty="0"/>
            <a:t>CH</a:t>
          </a:r>
          <a:r>
            <a:rPr lang="pt-BR" sz="1600" kern="1200" baseline="-25000" dirty="0"/>
            <a:t>4</a:t>
          </a:r>
          <a:r>
            <a:rPr lang="pt-BR" sz="1600" kern="1200" dirty="0"/>
            <a:t>, H</a:t>
          </a:r>
          <a:r>
            <a:rPr lang="pt-BR" sz="1600" kern="1200" baseline="-25000" dirty="0"/>
            <a:t>2</a:t>
          </a:r>
          <a:r>
            <a:rPr lang="pt-BR" sz="1600" kern="1200" dirty="0"/>
            <a:t>O detected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T(eq) = 700 K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600" kern="1200" dirty="0"/>
            <a:t>V: 5.22 mag 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600" kern="1200" dirty="0"/>
            <a:t>Star (1.56 solar mass), 7190.90 K 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600" kern="1200" dirty="0"/>
            <a:t>All archived obervations are in NIR</a:t>
          </a:r>
          <a:endParaRPr lang="en-US" sz="1600" kern="1200" dirty="0"/>
        </a:p>
      </dsp:txBody>
      <dsp:txXfrm rot="-5400000">
        <a:off x="3029755" y="259824"/>
        <a:ext cx="5313273" cy="1348634"/>
      </dsp:txXfrm>
    </dsp:sp>
    <dsp:sp modelId="{E25FA075-5BB5-4A87-AB85-598186875D52}">
      <dsp:nvSpPr>
        <dsp:cNvPr id="0" name=""/>
        <dsp:cNvSpPr/>
      </dsp:nvSpPr>
      <dsp:spPr>
        <a:xfrm>
          <a:off x="83324" y="45817"/>
          <a:ext cx="3029754" cy="1868188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1930" tIns="100965" rIns="201930" bIns="100965" numCol="1" spcCol="1270" anchor="ctr" anchorCtr="0">
          <a:noAutofit/>
        </a:bodyPr>
        <a:lstStyle/>
        <a:p>
          <a:pPr marL="0" lvl="0" indent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300" kern="1200" dirty="0"/>
            <a:t>51 Eri B</a:t>
          </a:r>
        </a:p>
      </dsp:txBody>
      <dsp:txXfrm>
        <a:off x="174521" y="137014"/>
        <a:ext cx="2847360" cy="1685794"/>
      </dsp:txXfrm>
    </dsp:sp>
    <dsp:sp modelId="{5FF6F2CA-D160-4B33-86D2-E0E5FC4A85F2}">
      <dsp:nvSpPr>
        <dsp:cNvPr id="0" name=""/>
        <dsp:cNvSpPr/>
      </dsp:nvSpPr>
      <dsp:spPr>
        <a:xfrm rot="5400000">
          <a:off x="4975595" y="202623"/>
          <a:ext cx="1494550" cy="5386231"/>
        </a:xfrm>
        <a:prstGeom prst="round2SameRect">
          <a:avLst/>
        </a:prstGeom>
        <a:solidFill>
          <a:schemeClr val="accent4">
            <a:tint val="40000"/>
            <a:alpha val="90000"/>
            <a:hueOff val="6159535"/>
            <a:satOff val="-30669"/>
            <a:lumOff val="-291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6159535"/>
              <a:satOff val="-30669"/>
              <a:lumOff val="-291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600" kern="1200" dirty="0"/>
            <a:t>CH</a:t>
          </a:r>
          <a:r>
            <a:rPr lang="nl-NL" sz="1600" kern="1200" baseline="-25000" dirty="0"/>
            <a:t>4 </a:t>
          </a:r>
          <a:r>
            <a:rPr lang="nl-NL" sz="1600" kern="1200" dirty="0"/>
            <a:t>detected ?  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600" kern="1200" dirty="0"/>
            <a:t>V: 8.13 mag </a:t>
          </a:r>
          <a:endParaRPr lang="en-US" sz="1600" kern="1200" dirty="0"/>
        </a:p>
      </dsp:txBody>
      <dsp:txXfrm rot="-5400000">
        <a:off x="3029755" y="2221421"/>
        <a:ext cx="5313273" cy="1348634"/>
      </dsp:txXfrm>
    </dsp:sp>
    <dsp:sp modelId="{2558BACE-CC48-4EA8-A30A-F939B88146CE}">
      <dsp:nvSpPr>
        <dsp:cNvPr id="0" name=""/>
        <dsp:cNvSpPr/>
      </dsp:nvSpPr>
      <dsp:spPr>
        <a:xfrm>
          <a:off x="79069" y="1914940"/>
          <a:ext cx="3029754" cy="1868188"/>
        </a:xfrm>
        <a:prstGeom prst="roundRect">
          <a:avLst/>
        </a:prstGeom>
        <a:gradFill rotWithShape="0">
          <a:gsLst>
            <a:gs pos="0">
              <a:schemeClr val="accent4">
                <a:hueOff val="6599937"/>
                <a:satOff val="-29202"/>
                <a:lumOff val="-490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6599937"/>
                <a:satOff val="-29202"/>
                <a:lumOff val="-490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6599937"/>
                <a:satOff val="-29202"/>
                <a:lumOff val="-490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1930" tIns="100965" rIns="201930" bIns="100965" numCol="1" spcCol="1270" anchor="ctr" anchorCtr="0">
          <a:noAutofit/>
        </a:bodyPr>
        <a:lstStyle/>
        <a:p>
          <a:pPr marL="0" lvl="0" indent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5300" kern="1200" dirty="0"/>
            <a:t>GJ 229 c </a:t>
          </a:r>
          <a:endParaRPr lang="en-US" sz="5300" kern="1200" dirty="0"/>
        </a:p>
      </dsp:txBody>
      <dsp:txXfrm>
        <a:off x="170266" y="2006137"/>
        <a:ext cx="2847360" cy="16857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17/3/layout/DropPinTimeline">
  <dgm:title val="Drop Pin Timeline"/>
  <dgm:desc val="Use to show a list of events in chronological order. An invisible box next to the pin contains the date and the description is immediately below. It can display a medium amount of text and medium length date format."/>
  <dgm:catLst>
    <dgm:cat type="timeline" pri="500"/>
    <dgm:cat type="process" pri="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">
    <dgm:varLst>
      <dgm:chMax/>
      <dgm:chPref/>
      <dgm:animLvl val="lvl"/>
    </dgm:varLst>
    <dgm:alg type="composite"/>
    <dgm:shape xmlns:r="http://schemas.openxmlformats.org/officeDocument/2006/relationships" r:blip="">
      <dgm:adjLst/>
    </dgm:shape>
    <dgm:constrLst>
      <dgm:constr type="w" for="ch" forName="divider" refType="w"/>
      <dgm:constr type="h" for="ch" forName="divider"/>
      <dgm:constr type="ctrY" for="ch" forName="divider" refType="h" fact="0.5"/>
      <dgm:constr type="l" for="ch" forName="divider"/>
      <dgm:constr type="w" for="ch" forName="nodes" refType="w"/>
      <dgm:constr type="h" for="ch" forName="nodes" refType="h" fact="0.8"/>
      <dgm:constr type="ctrY" for="ch" forName="nodes" refType="h" fact="0.5"/>
    </dgm:constrLst>
    <dgm:layoutNode name="divider" styleLbl="fgAcc1">
      <dgm:alg type="sp"/>
      <dgm:choose name="ArrowShape">
        <dgm:if name="ArrowShapeLTR" func="var" arg="dir" op="equ" val="norm">
          <dgm:shape xmlns:r="http://schemas.openxmlformats.org/officeDocument/2006/relationships" type="line" r:blip="" zOrderOff="-1">
            <dgm:adjLst/>
            <dgm:extLst>
              <a:ext uri="{B698B0E9-8C71-41B9-8309-B3DCBF30829C}">
                <dgm1612:spPr xmlns:dgm1612="http://schemas.microsoft.com/office/drawing/2016/12/diagram">
                  <a:ln w="19050">
                    <a:solidFill>
                      <a:srgbClr val="000000"/>
                    </a:solidFill>
                    <a:tailEnd type="triangle" w="lg" len="lg"/>
                  </a:ln>
                </dgm1612:spPr>
              </a:ext>
            </dgm:extLst>
          </dgm:shape>
        </dgm:if>
        <dgm:else name="ArrowShapeRTL">
          <dgm:shape xmlns:r="http://schemas.openxmlformats.org/officeDocument/2006/relationships" type="line" r:blip="" zOrderOff="-1">
            <dgm:adjLst/>
            <dgm:extLst>
              <a:ext uri="{B698B0E9-8C71-41B9-8309-B3DCBF30829C}">
                <dgm1612:spPr xmlns:dgm1612="http://schemas.microsoft.com/office/drawing/2016/12/diagram">
                  <a:ln>
                    <a:solidFill>
                      <a:srgbClr val="000000"/>
                    </a:solidFill>
                    <a:headEnd type="triangle" w="lg" len="lg"/>
                  </a:ln>
                </dgm1612:spPr>
              </a:ext>
            </dgm:extLst>
          </dgm:shape>
        </dgm:else>
      </dgm:choose>
      <dgm:presOf/>
      <dgm:constrLst/>
      <dgm:ruleLst/>
    </dgm:layoutNode>
    <dgm:layoutNode name="nodes">
      <dgm:varLst>
        <dgm:chMax/>
        <dgm:chPref/>
        <dgm:animLvl val="lvl"/>
      </dgm:varLst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constrLst>
        <dgm:constr type="primFontSz" for="des" forName="L1TextContainer" val="20"/>
        <dgm:constr type="primFontSz" for="des" forName="L2TextContainer" refType="primFontSz" refFor="des" refForName="L1TextContainer" op="equ" fact="0.75"/>
        <dgm:constr type="w" for="ch" forName="composite" refType="w"/>
        <dgm:constr type="h" for="ch" forName="composite" refType="h"/>
        <dgm:constr type="w" for="ch" forName="spaceBetweenRectangles" refType="w" refFor="ch" refForName="composite" fact="-0.5"/>
        <dgm:constr type="w" for="ch" ptType="sibTrans" op="equ"/>
        <dgm:constr type="primFontSz" for="des" forName="L1TextContainer" op="equ"/>
        <dgm:constr type="primFontSz" for="des" forName="L2TextContainer" op="equ"/>
        <dgm:constr type="primFontSz" for="des" forName="L1TextContainer1" val="20"/>
        <dgm:constr type="primFontSz" for="des" forName="L2TextContainer1" refType="primFontSz" refFor="des" refForName="L1TextContainer1" op="equ" fact="0.75"/>
        <dgm:constr type="w" for="ch" forName="composite1" refType="w"/>
        <dgm:constr type="h" for="ch" forName="composite1" refType="h"/>
        <dgm:constr type="w" for="ch" forName="spaceBetweenRectangles1" refType="w" refFor="ch" refForName="composite1" fact="0.28"/>
        <dgm:constr type="primFontSz" for="des" forName="L1TextContainer1" op="equ"/>
        <dgm:constr type="primFontSz" for="des" forName="L2TextContainer1" op="equ"/>
      </dgm:constrLst>
      <dgm:choose name="LayoutBasedOnCountOfNodes">
        <dgm:if name="LessThanOrEqualToTwoNodes" axis="ch" ptType="node" func="cnt" op="lte" val="2">
          <dgm:forEach name="nodesForEach1" axis="ch" ptType="node">
            <dgm:layoutNode name="composite1">
              <dgm:alg type="composite"/>
              <dgm:shape xmlns:r="http://schemas.openxmlformats.org/officeDocument/2006/relationships" r:blip="">
                <dgm:adjLst/>
              </dgm:shape>
              <dgm:choose name="CaseForLayoutDirection1">
                <dgm:if name="CaseForLayoutDirectionLTR1" func="var" arg="dir" op="equ" val="norm">
                  <dgm:choose name="CaseForPlacingNodesAboveAndBelowDividerLTR1">
                    <dgm:if name="CaseForPlacingNodeAboveDividerLTR1" axis="self" ptType="node" func="posOdd" op="equ" val="1">
                      <dgm:constrLst>
                        <dgm:constr type="w" for="ch" forName="ConnectorPoint1" refType="h" refFor="ch" refForName="DropPinPlaceHolder1" fact="0.18"/>
                        <dgm:constr type="h" for="ch" forName="ConnectorPoint1" refType="h" refFor="ch" refForName="DropPinPlaceHolder1" fact="0.18"/>
                        <dgm:constr type="ctrX" for="ch" forName="ConnectorPoint1" refType="ctrX" refFor="ch" refForName="ConnectLine1"/>
                        <dgm:constr type="ctrY" for="ch" forName="ConnectorPoint1" refType="h" fact="0.5"/>
                        <dgm:constr type="w" for="ch" forName="DropPinPlaceHolder1" refType="h" fact="0.13"/>
                        <dgm:constr type="h" for="ch" forName="DropPinPlaceHolder1" refType="h" fact="0.13"/>
                        <dgm:constr type="t" for="ch" forName="DropPinPlaceHolder1" refType="h" fact="0"/>
                        <dgm:constr type="l" for="ch" forName="DropPinPlaceHolder1" refType="w" fact="0"/>
                        <dgm:constr type="w" for="ch" forName="L2TextContainer1" refType="w" fact="0.83"/>
                        <dgm:constr type="l" for="ch" forName="L2TextContainer1" refType="r" refFor="ch" refForName="DropPinPlaceHolder1"/>
                        <dgm:constr type="t" for="ch" forName="L2TextContainer1" refType="b" refFor="ch" refForName="DropPinPlaceHolder1"/>
                        <dgm:constr type="b" for="ch" forName="L2TextContainer1" refType="h" fact="0.5"/>
                        <dgm:constr type="w" for="ch" forName="L1TextContainer1" refType="w" fact="0.83"/>
                        <dgm:constr type="l" for="ch" forName="L1TextContainer1" refType="r" refFor="ch" refForName="DropPinPlaceHolder1"/>
                        <dgm:constr type="b" for="ch" forName="L1TextContainer1" refType="b" refFor="ch" refForName="DropPinPlaceHolder1"/>
                        <dgm:constr type="t" for="ch" forName="L1TextContainer1" refType="t" refFor="ch" refForName="DropPinPlaceHolder1"/>
                        <dgm:constr type="w" for="ch" forName="ConnectLine1"/>
                        <dgm:constr type="ctrX" for="ch" forName="ConnectLine1" refType="ctrX" refFor="ch" refForName="DropPinPlaceHolder1"/>
                        <dgm:constr type="b" for="ch" forName="ConnectLine1" refType="h" fact="0.5"/>
                        <dgm:constr type="t" for="ch" forName="ConnectLine1" refType="b" refFor="ch" refForName="DropPinPlaceHolder1"/>
                        <dgm:constr type="w" for="ch" forName="EmptyPlaceHolder1" refType="w"/>
                        <dgm:constr type="h" for="ch" forName="EmptyPlaceHolder1" refType="h" fact="0.5"/>
                        <dgm:constr type="t" for="ch" forName="EmptyPlaceHolder1" refType="h" fact="0.5"/>
                      </dgm:constrLst>
                    </dgm:if>
                    <dgm:else name="CaseForPlacingNodeBelowDividerLTR1">
                      <dgm:constrLst>
                        <dgm:constr type="w" for="ch" forName="ConnectorPoint1" refType="h" refFor="ch" refForName="DropPinPlaceHolder1" fact="0.18"/>
                        <dgm:constr type="h" for="ch" forName="ConnectorPoint1" refType="h" refFor="ch" refForName="DropPinPlaceHolder1" fact="0.18"/>
                        <dgm:constr type="ctrX" for="ch" forName="ConnectorPoint1" refType="ctrX" refFor="ch" refForName="ConnectLine1"/>
                        <dgm:constr type="ctrY" for="ch" forName="ConnectorPoint1" refType="h" fact="0.5"/>
                        <dgm:constr type="w" for="ch" forName="DropPinPlaceHolder1" refType="h" fact="0.13"/>
                        <dgm:constr type="h" for="ch" forName="DropPinPlaceHolder1" refType="h" fact="0.13"/>
                        <dgm:constr type="b" for="ch" forName="DropPinPlaceHolder1" refType="h"/>
                        <dgm:constr type="l" for="ch" forName="DropPinPlaceHolder1" refType="w" fact="0"/>
                        <dgm:constr type="w" for="ch" forName="L2TextContainer1" refType="w" fact="0.83"/>
                        <dgm:constr type="l" for="ch" forName="L2TextContainer1" refType="r" refFor="ch" refForName="DropPinPlaceHolder1"/>
                        <dgm:constr type="b" for="ch" forName="L2TextContainer1" refType="t" refFor="ch" refForName="DropPinPlaceHolder1"/>
                        <dgm:constr type="t" for="ch" forName="L2TextContainer1" refType="h" fact="0.5"/>
                        <dgm:constr type="w" for="ch" forName="L1TextContainer1" refType="w" fact="0.83"/>
                        <dgm:constr type="l" for="ch" forName="L1TextContainer1" refType="r" refFor="ch" refForName="DropPinPlaceHolder1"/>
                        <dgm:constr type="b" for="ch" forName="L1TextContainer1" refType="b" refFor="ch" refForName="DropPinPlaceHolder1"/>
                        <dgm:constr type="t" for="ch" forName="L1TextContainer1" refType="t" refFor="ch" refForName="DropPinPlaceHolder1"/>
                        <dgm:constr type="w" for="ch" forName="ConnectLine1"/>
                        <dgm:constr type="ctrX" for="ch" forName="ConnectLine1" refType="ctrX" refFor="ch" refForName="DropPinPlaceHolder1"/>
                        <dgm:constr type="t" for="ch" forName="ConnectLine1" refType="h" fact="0.5"/>
                        <dgm:constr type="b" for="ch" forName="ConnectLine1" refType="t" refFor="ch" refForName="DropPinPlaceHolder1"/>
                        <dgm:constr type="w" for="ch" forName="EmptyPlaceHolder1" refType="w"/>
                        <dgm:constr type="h" for="ch" forName="EmptyPlaceHolder1" refType="h" fact="0.5"/>
                        <dgm:constr type="t" for="ch" forName="EmptyPlaceHolder1" refType="h" fact="0"/>
                      </dgm:constrLst>
                    </dgm:else>
                  </dgm:choose>
                </dgm:if>
                <dgm:else name="CaseForLayoutDirectionRTL1">
                  <dgm:choose name="CaseForPlacingNodesAboveAndBelowDividerRTL1">
                    <dgm:if name="CaseForPlacingNodeAboveDividerRTL1" axis="self" ptType="node" func="posOdd" op="equ" val="1">
                      <dgm:constrLst>
                        <dgm:constr type="w" for="ch" forName="ConnectorPoint1" refType="h" refFor="ch" refForName="DropPinPlaceHolder1" fact="0.18"/>
                        <dgm:constr type="h" for="ch" forName="ConnectorPoint1" refType="h" refFor="ch" refForName="DropPinPlaceHolder1" fact="0.18"/>
                        <dgm:constr type="ctrX" for="ch" forName="ConnectorPoint1" refType="ctrX" refFor="ch" refForName="ConnectLine1"/>
                        <dgm:constr type="ctrY" for="ch" forName="ConnectorPoint1" refType="h" fact="0.5"/>
                        <dgm:constr type="w" for="ch" forName="DropPinPlaceHolder1" refType="h" fact="0.13"/>
                        <dgm:constr type="h" for="ch" forName="DropPinPlaceHolder1" refType="h" fact="0.13"/>
                        <dgm:constr type="t" for="ch" forName="DropPinPlaceHolder1" refType="h" fact="0"/>
                        <dgm:constr type="l" for="ch" forName="DropPinPlaceHolder1" refType="w" fact="0"/>
                        <dgm:constr type="w" for="ch" forName="L2TextContainer1" refType="w" fact="0.83"/>
                        <dgm:constr type="l" for="ch" forName="L2TextContainer1" refType="r" refFor="ch" refForName="DropPinPlaceHolder1"/>
                        <dgm:constr type="t" for="ch" forName="L2TextContainer1" refType="b" refFor="ch" refForName="DropPinPlaceHolder1"/>
                        <dgm:constr type="b" for="ch" forName="L2TextContainer1" refType="h" fact="0.5"/>
                        <dgm:constr type="w" for="ch" forName="L1TextContainer1" refType="w" fact="0.83"/>
                        <dgm:constr type="l" for="ch" forName="L1TextContainer1" refType="r" refFor="ch" refForName="DropPinPlaceHolder1"/>
                        <dgm:constr type="b" for="ch" forName="L1TextContainer1" refType="b" refFor="ch" refForName="DropPinPlaceHolder1"/>
                        <dgm:constr type="t" for="ch" forName="L1TextContainer1" refType="t" refFor="ch" refForName="DropPinPlaceHolder1"/>
                        <dgm:constr type="w" for="ch" forName="ConnectLine1"/>
                        <dgm:constr type="ctrX" for="ch" forName="ConnectLine1" refType="ctrX" refFor="ch" refForName="DropPinPlaceHolder1"/>
                        <dgm:constr type="b" for="ch" forName="ConnectLine1" refType="h" fact="0.5"/>
                        <dgm:constr type="t" for="ch" forName="ConnectLine1" refType="b" refFor="ch" refForName="DropPinPlaceHolder1"/>
                        <dgm:constr type="w" for="ch" forName="EmptyPlaceHolder1" refType="w"/>
                        <dgm:constr type="h" for="ch" forName="EmptyPlaceHolder1" refType="h" fact="0.5"/>
                        <dgm:constr type="t" for="ch" forName="EmptyPlaceHolder1" refType="h" fact="0.5"/>
                      </dgm:constrLst>
                    </dgm:if>
                    <dgm:else name="CaseForPlacingNodeBelowDividerRTL1">
                      <dgm:constrLst>
                        <dgm:constr type="w" for="ch" forName="ConnectorPoint1" refType="h" refFor="ch" refForName="DropPinPlaceHolder1" fact="0.18"/>
                        <dgm:constr type="h" for="ch" forName="ConnectorPoint1" refType="h" refFor="ch" refForName="DropPinPlaceHolder1" fact="0.18"/>
                        <dgm:constr type="ctrX" for="ch" forName="ConnectorPoint1" refType="ctrX" refFor="ch" refForName="ConnectLine1"/>
                        <dgm:constr type="ctrY" for="ch" forName="ConnectorPoint1" refType="h" fact="0.5"/>
                        <dgm:constr type="w" for="ch" forName="DropPinPlaceHolder1" refType="h" fact="0.13"/>
                        <dgm:constr type="h" for="ch" forName="DropPinPlaceHolder1" refType="h" fact="0.13"/>
                        <dgm:constr type="b" for="ch" forName="DropPinPlaceHolder1" refType="h"/>
                        <dgm:constr type="l" for="ch" forName="DropPinPlaceHolder1" refType="w" fact="0"/>
                        <dgm:constr type="w" for="ch" forName="L2TextContainer1" refType="w" fact="0.83"/>
                        <dgm:constr type="l" for="ch" forName="L2TextContainer1" refType="r" refFor="ch" refForName="DropPinPlaceHolder1"/>
                        <dgm:constr type="b" for="ch" forName="L2TextContainer1" refType="t" refFor="ch" refForName="DropPinPlaceHolder1"/>
                        <dgm:constr type="t" for="ch" forName="L2TextContainer1" refType="h" fact="0.5"/>
                        <dgm:constr type="w" for="ch" forName="L1TextContainer1" refType="w" fact="0.83"/>
                        <dgm:constr type="l" for="ch" forName="L1TextContainer1" refType="r" refFor="ch" refForName="DropPinPlaceHolder1"/>
                        <dgm:constr type="b" for="ch" forName="L1TextContainer1" refType="b" refFor="ch" refForName="DropPinPlaceHolder1"/>
                        <dgm:constr type="t" for="ch" forName="L1TextContainer1" refType="t" refFor="ch" refForName="DropPinPlaceHolder1"/>
                        <dgm:constr type="w" for="ch" forName="ConnectLine1"/>
                        <dgm:constr type="ctrX" for="ch" forName="ConnectLine1" refType="ctrX" refFor="ch" refForName="DropPinPlaceHolder1"/>
                        <dgm:constr type="t" for="ch" forName="ConnectLine1" refType="h" fact="0.5"/>
                        <dgm:constr type="b" for="ch" forName="ConnectLine1" refType="t" refFor="ch" refForName="DropPinPlaceHolder1"/>
                        <dgm:constr type="w" for="ch" forName="EmptyPlaceHolder1" refType="w"/>
                        <dgm:constr type="h" for="ch" forName="EmptyPlaceHolder1" refType="h" fact="0.5"/>
                        <dgm:constr type="t" for="ch" forName="EmptyPlaceHolder1" refType="h" fact="0"/>
                      </dgm:constrLst>
                    </dgm:else>
                  </dgm:choose>
                </dgm:else>
              </dgm:choose>
              <dgm:layoutNode name="ConnectorPoint1" styleLbl="lnNode1" moveWith="ConnectLine1">
                <dgm:alg type="sp"/>
                <dgm:shape xmlns:r="http://schemas.openxmlformats.org/officeDocument/2006/relationships" type="ellipse" r:blip="" zOrderOff="10">
                  <dgm:adjLst/>
                </dgm:shape>
                <dgm:presOf/>
                <dgm:constrLst>
                  <dgm:constr type="w" refType="h" op="equ"/>
                </dgm:constrLst>
              </dgm:layoutNode>
              <dgm:layoutNode name="DropPinPlaceHolder1">
                <dgm:alg type="composite"/>
                <dgm:shape xmlns:r="http://schemas.openxmlformats.org/officeDocument/2006/relationships" r:blip="">
                  <dgm:adjLst/>
                </dgm:shape>
                <dgm:constrLst>
                  <dgm:constr type="w" for="ch" forName="DropPin1" refType="w"/>
                  <dgm:constr type="h" for="ch" forName="DropPin1" refType="h"/>
                  <dgm:constr type="ctrX" for="ch" forName="DropPin1" refType="w" fact="0.5"/>
                  <dgm:constr type="ctrY" for="ch" forName="DropPin1" refType="h" fact="0.5"/>
                  <dgm:constr type="w" for="ch" forName="Ellipse1" refType="w" refFor="ch" refForName="DropPin1" fact="0.55"/>
                  <dgm:constr type="h" for="ch" forName="Ellipse1" refType="w" refFor="ch" refForName="DropPin1" fact="0.55"/>
                  <dgm:constr type="ctrX" for="ch" forName="Ellipse1" refType="ctrX" refFor="ch" refForName="DropPin1"/>
                  <dgm:constr type="ctrY" for="ch" forName="Ellipse1" refType="ctrY" refFor="ch" refForName="DropPin1"/>
                </dgm:constrLst>
                <dgm:layoutNode name="DropPin1" styleLbl="alignNode1">
                  <dgm:alg type="sp"/>
                  <dgm:choose name="CaseForPlacingTearDropAboveAndBelowDivider1">
                    <dgm:if name="CaseForPlacingTearDropAboveDivider1" axis="self" ptType="node" func="posOdd" op="equ" val="1">
                      <dgm:shape xmlns:r="http://schemas.openxmlformats.org/officeDocument/2006/relationships" rot="135" type="teardrop" r:blip="">
                        <dgm:adjLst>
                          <dgm:adj idx="1" val="1.15"/>
                        </dgm:adjLst>
                      </dgm:shape>
                    </dgm:if>
                    <dgm:else name="CaseForPlacingTearDropBelowDivider1">
                      <dgm:shape xmlns:r="http://schemas.openxmlformats.org/officeDocument/2006/relationships" rot="-45" type="teardrop" r:blip="">
                        <dgm:adjLst>
                          <dgm:adj idx="1" val="1.15"/>
                        </dgm:adjLst>
                      </dgm:shape>
                    </dgm:else>
                  </dgm:choose>
                  <dgm:presOf/>
                  <dgm:constrLst/>
                </dgm:layoutNode>
                <dgm:layoutNode name="Ellipse1" styleLbl="fgAcc1" moveWith="DropPin1">
                  <dgm:alg type="sp"/>
                  <dgm:shape xmlns:r="http://schemas.openxmlformats.org/officeDocument/2006/relationships" type="ellipse" r:blip="">
                    <dgm:adjLst/>
                    <dgm:extLst>
                      <a:ext uri="{B698B0E9-8C71-41B9-8309-B3DCBF30829C}">
                        <dgm1612:spPr xmlns:dgm1612="http://schemas.microsoft.com/office/drawing/2016/12/diagram">
                          <a:ln>
                            <a:noFill/>
                          </a:ln>
                        </dgm1612:spPr>
                      </a:ext>
                    </dgm:extLst>
                  </dgm:shape>
                  <dgm:presOf/>
                  <dgm:constrLst/>
                </dgm:layoutNode>
              </dgm:layoutNode>
              <dgm:layoutNode name="L2TextContainer1" styleLbl="revTx" moveWith="L1TextContainer">
                <dgm:varLst>
                  <dgm:bulletEnabled val="1"/>
                </dgm:varLst>
                <dgm:choose name="casesForTxtDirLogic1">
                  <dgm:if name="Name771" axis="self" ptType="node" func="posOdd" op="equ" val="1">
                    <dgm:alg type="tx">
                      <dgm:param type="txAnchorVert" val="t"/>
                      <dgm:param type="parTxLTRAlign" val="l"/>
                      <dgm:param type="parTxRTLAlign" val="l"/>
                      <dgm:param type="txAnchorVertCh" val="t"/>
                      <dgm:param type="shpTxRTLAlignCh" val="l"/>
                      <dgm:param type="shpTxLTRAlignCh" val="l"/>
                    </dgm:alg>
                    <dgm:constrLst>
                      <dgm:constr type="lMarg"/>
                      <dgm:constr type="rMarg"/>
                      <dgm:constr type="tMarg" refType="primFontSz" fact="0.5"/>
                      <dgm:constr type="bMarg" refType="primFontSz" fact="0.75"/>
                    </dgm:constrLst>
                  </dgm:if>
                  <dgm:else name="Name881">
                    <dgm:alg type="tx">
                      <dgm:param type="txAnchorVert" val="b"/>
                      <dgm:param type="parTxLTRAlign" val="l"/>
                      <dgm:param type="parTxRTLAlign" val="l"/>
                      <dgm:param type="txAnchorVertCh" val="b"/>
                      <dgm:param type="shpTxRTLAlignCh" val="l"/>
                      <dgm:param type="shpTxLTRAlignCh" val="l"/>
                    </dgm:alg>
                    <dgm:constrLst>
                      <dgm:constr type="lMarg"/>
                      <dgm:constr type="rMarg" refType="primFontSz" fact="0.5"/>
                      <dgm:constr type="tMarg" refType="primFontSz" fact="0.75"/>
                      <dgm:constr type="bMarg" refType="primFontSz" fact="0.5"/>
                    </dgm:constrLst>
                  </dgm:else>
                </dgm:choose>
                <dgm:shape xmlns:r="http://schemas.openxmlformats.org/officeDocument/2006/relationships" type="rect" r:blip="">
                  <dgm:adjLst/>
                </dgm:shape>
                <dgm:presOf axis="des" ptType="node"/>
                <dgm:ruleLst>
                  <dgm:rule type="primFontSz" val="11" fact="NaN" max="NaN"/>
                </dgm:ruleLst>
              </dgm:layoutNode>
              <dgm:layoutNode name="L1TextContainer1" styleLbl="revTx">
                <dgm:varLst>
                  <dgm:chMax val="1"/>
                  <dgm:chPref val="1"/>
                  <dgm:bulletEnabled val="1"/>
                </dgm:varLst>
                <dgm:alg type="tx">
                  <dgm:param type="txAnchorVert" val="mid"/>
                  <dgm:param type="parTxLTRAlign" val="l"/>
                  <dgm:param type="parTxRTLAlign" val="l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lMarg"/>
                  <dgm:constr type="rMarg" refType="primFontSz" fact="0.5"/>
                  <dgm:constr type="tMarg"/>
                  <dgm:constr type="bMarg"/>
                </dgm:constrLst>
                <dgm:ruleLst>
                  <dgm:rule type="primFontSz" val="13" fact="NaN" max="NaN"/>
                </dgm:ruleLst>
              </dgm:layoutNode>
              <dgm:layoutNode name="ConnectLine1" styleLbl="sibTrans1D1">
                <dgm:alg type="sp"/>
                <dgm:shape xmlns:r="http://schemas.openxmlformats.org/officeDocument/2006/relationships" type="line" r:blip="">
                  <dgm:adjLst/>
                  <dgm:extLst>
                    <a:ext uri="{B698B0E9-8C71-41B9-8309-B3DCBF30829C}">
                      <dgm1612:spPr xmlns:dgm1612="http://schemas.microsoft.com/office/drawing/2016/12/diagram">
                        <a:ln w="12700">
                          <a:prstDash val="dash"/>
                        </a:ln>
                      </dgm1612:spPr>
                    </a:ext>
                  </dgm:extLst>
                </dgm:shape>
                <dgm:presOf/>
                <dgm:constrLst/>
              </dgm:layoutNode>
              <dgm:layoutNode name="EmptyPlaceHolder1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</dgm:layoutNode>
            </dgm:layoutNode>
            <dgm:forEach name="Name281" axis="followSib" ptType="sibTrans" cnt="1">
              <dgm:layoutNode name="spaceBetweenRectangles1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forEach>
          </dgm:forEach>
        </dgm:if>
        <dgm:else name="MoreThanTwoNodes">
          <dgm:forEach name="nodesForEach" axis="ch" ptType="node">
            <dgm:layoutNode name="composite">
              <dgm:alg type="composite"/>
              <dgm:shape xmlns:r="http://schemas.openxmlformats.org/officeDocument/2006/relationships" r:blip="">
                <dgm:adjLst/>
              </dgm:shape>
              <dgm:choose name="CaseForLayoutDirection">
                <dgm:if name="CaseForLayoutDirectionLTR" func="var" arg="dir" op="equ" val="norm">
                  <dgm:choose name="CaseForPlacingNodesAboveAndBelowDividerLTR">
                    <dgm:if name="CaseForPlacingNodeAboveDividerLTR" axis="self" ptType="node" func="posOdd" op="equ" val="1">
                      <dgm:constrLst>
                        <dgm:constr type="w" for="ch" forName="ConnectorPoint" refType="h" refFor="ch" refForName="DropPinPlaceHolder" fact="0.18"/>
                        <dgm:constr type="h" for="ch" forName="ConnectorPoint" refType="h" refFor="ch" refForName="DropPinPlaceHolder" fact="0.18"/>
                        <dgm:constr type="ctrX" for="ch" forName="ConnectorPoint" refType="ctrX" refFor="ch" refForName="ConnectLine"/>
                        <dgm:constr type="ctrY" for="ch" forName="ConnectorPoint" refType="h" fact="0.5"/>
                        <dgm:constr type="w" for="ch" forName="DropPinPlaceHolder" refType="h" fact="0.13"/>
                        <dgm:constr type="h" for="ch" forName="DropPinPlaceHolder" refType="h" fact="0.13"/>
                        <dgm:constr type="t" for="ch" forName="DropPinPlaceHolder" refType="h" fact="0"/>
                        <dgm:constr type="l" for="ch" forName="DropPinPlaceHolder" refType="w" fact="0"/>
                        <dgm:constr type="w" for="ch" forName="L2TextContainer" refType="w" fact="0.83"/>
                        <dgm:constr type="l" for="ch" forName="L2TextContainer" refType="r" refFor="ch" refForName="DropPinPlaceHolder"/>
                        <dgm:constr type="t" for="ch" forName="L2TextContainer" refType="b" refFor="ch" refForName="DropPinPlaceHolder"/>
                        <dgm:constr type="b" for="ch" forName="L2TextContainer" refType="h" fact="0.5"/>
                        <dgm:constr type="w" for="ch" forName="L1TextContainer" refType="w" fact="0.83"/>
                        <dgm:constr type="l" for="ch" forName="L1TextContainer" refType="r" refFor="ch" refForName="DropPinPlaceHolder"/>
                        <dgm:constr type="b" for="ch" forName="L1TextContainer" refType="b" refFor="ch" refForName="DropPinPlaceHolder"/>
                        <dgm:constr type="t" for="ch" forName="L1TextContainer" refType="t" refFor="ch" refForName="DropPinPlaceHolder"/>
                        <dgm:constr type="w" for="ch" forName="ConnectLine"/>
                        <dgm:constr type="ctrX" for="ch" forName="ConnectLine" refType="ctrX" refFor="ch" refForName="DropPinPlaceHolder"/>
                        <dgm:constr type="b" for="ch" forName="ConnectLine" refType="h" fact="0.5"/>
                        <dgm:constr type="t" for="ch" forName="ConnectLine" refType="b" refFor="ch" refForName="DropPinPlaceHolder"/>
                        <dgm:constr type="w" for="ch" forName="EmptyPlaceHolder" refType="w"/>
                        <dgm:constr type="h" for="ch" forName="EmptyPlaceHolder" refType="h" fact="0.5"/>
                        <dgm:constr type="t" for="ch" forName="EmptyPlaceHolder" refType="h" fact="0.5"/>
                      </dgm:constrLst>
                    </dgm:if>
                    <dgm:else name="CaseForPlacingNodeBelowDividerLTR">
                      <dgm:constrLst>
                        <dgm:constr type="w" for="ch" forName="ConnectorPoint" refType="h" refFor="ch" refForName="DropPinPlaceHolder" fact="0.18"/>
                        <dgm:constr type="h" for="ch" forName="ConnectorPoint" refType="h" refFor="ch" refForName="DropPinPlaceHolder" fact="0.18"/>
                        <dgm:constr type="ctrX" for="ch" forName="ConnectorPoint" refType="ctrX" refFor="ch" refForName="ConnectLine"/>
                        <dgm:constr type="ctrY" for="ch" forName="ConnectorPoint" refType="h" fact="0.5"/>
                        <dgm:constr type="w" for="ch" forName="DropPinPlaceHolder" refType="h" fact="0.13"/>
                        <dgm:constr type="h" for="ch" forName="DropPinPlaceHolder" refType="h" fact="0.13"/>
                        <dgm:constr type="b" for="ch" forName="DropPinPlaceHolder" refType="h"/>
                        <dgm:constr type="l" for="ch" forName="DropPinPlaceHolder" refType="w" fact="0"/>
                        <dgm:constr type="w" for="ch" forName="L2TextContainer" refType="w" fact="0.83"/>
                        <dgm:constr type="l" for="ch" forName="L2TextContainer" refType="r" refFor="ch" refForName="DropPinPlaceHolder"/>
                        <dgm:constr type="b" for="ch" forName="L2TextContainer" refType="t" refFor="ch" refForName="DropPinPlaceHolder"/>
                        <dgm:constr type="t" for="ch" forName="L2TextContainer" refType="h" fact="0.5"/>
                        <dgm:constr type="w" for="ch" forName="L1TextContainer" refType="w" fact="0.83"/>
                        <dgm:constr type="l" for="ch" forName="L1TextContainer" refType="r" refFor="ch" refForName="DropPinPlaceHolder"/>
                        <dgm:constr type="b" for="ch" forName="L1TextContainer" refType="b" refFor="ch" refForName="DropPinPlaceHolder"/>
                        <dgm:constr type="t" for="ch" forName="L1TextContainer" refType="t" refFor="ch" refForName="DropPinPlaceHolder"/>
                        <dgm:constr type="w" for="ch" forName="ConnectLine"/>
                        <dgm:constr type="ctrX" for="ch" forName="ConnectLine" refType="ctrX" refFor="ch" refForName="DropPinPlaceHolder"/>
                        <dgm:constr type="t" for="ch" forName="ConnectLine" refType="h" fact="0.5"/>
                        <dgm:constr type="b" for="ch" forName="ConnectLine" refType="t" refFor="ch" refForName="DropPinPlaceHolder"/>
                        <dgm:constr type="w" for="ch" forName="EmptyPlaceHolder" refType="w"/>
                        <dgm:constr type="h" for="ch" forName="EmptyPlaceHolder" refType="h" fact="0.5"/>
                        <dgm:constr type="t" for="ch" forName="EmptyPlaceHolder" refType="h" fact="0"/>
                      </dgm:constrLst>
                    </dgm:else>
                  </dgm:choose>
                </dgm:if>
                <dgm:else name="CaseForLayoutDirectionRTL">
                  <dgm:choose name="CaseForPlacingNodesAboveAndBelowDividerRTL">
                    <dgm:if name="CaseForPlacingNodeAboveDividerRTL" axis="self" ptType="node" func="posOdd" op="equ" val="1">
                      <dgm:constrLst>
                        <dgm:constr type="w" for="ch" forName="ConnectorPoint" refType="h" refFor="ch" refForName="DropPinPlaceHolder" fact="0.18"/>
                        <dgm:constr type="h" for="ch" forName="ConnectorPoint" refType="h" refFor="ch" refForName="DropPinPlaceHolder" fact="0.18"/>
                        <dgm:constr type="ctrX" for="ch" forName="ConnectorPoint" refType="ctrX" refFor="ch" refForName="DropPinPlaceHolder"/>
                        <dgm:constr type="ctrY" for="ch" forName="ConnectorPoint" refType="h" fact="0.5"/>
                        <dgm:constr type="w" for="ch" forName="DropPinPlaceHolder" refType="h" fact="0.13"/>
                        <dgm:constr type="h" for="ch" forName="DropPinPlaceHolder" refType="h" fact="0.13"/>
                        <dgm:constr type="t" for="ch" forName="DropPinPlaceHolder" refType="h" fact="0"/>
                        <dgm:constr type="l" for="ch" forName="DropPinPlaceHolder" refType="w" fact="0"/>
                        <dgm:constr type="w" for="ch" forName="L2TextContainer" refType="w" fact="0.83"/>
                        <dgm:constr type="l" for="ch" forName="L2TextContainer" refType="r" refFor="ch" refForName="DropPinPlaceHolder"/>
                        <dgm:constr type="t" for="ch" forName="L2TextContainer" refType="b" refFor="ch" refForName="DropPinPlaceHolder"/>
                        <dgm:constr type="b" for="ch" forName="L2TextContainer" refType="h" fact="0.5"/>
                        <dgm:constr type="w" for="ch" forName="L1TextContainer" refType="w" fact="0.83"/>
                        <dgm:constr type="l" for="ch" forName="L1TextContainer" refType="r" refFor="ch" refForName="DropPinPlaceHolder"/>
                        <dgm:constr type="b" for="ch" forName="L1TextContainer" refType="b" refFor="ch" refForName="DropPinPlaceHolder"/>
                        <dgm:constr type="t" for="ch" forName="L1TextContainer" refType="t" refFor="ch" refForName="DropPinPlaceHolder"/>
                        <dgm:constr type="w" for="ch" forName="ConnectLine"/>
                        <dgm:constr type="ctrX" for="ch" forName="ConnectLine" refType="ctrX" refFor="ch" refForName="DropPinPlaceHolder"/>
                        <dgm:constr type="b" for="ch" forName="ConnectLine" refType="h" fact="0.5"/>
                        <dgm:constr type="t" for="ch" forName="ConnectLine" refType="b" refFor="ch" refForName="DropPinPlaceHolder"/>
                        <dgm:constr type="w" for="ch" forName="EmptyPlaceHolder" refType="w"/>
                        <dgm:constr type="h" for="ch" forName="EmptyPlaceHolder" refType="h" fact="0.5"/>
                        <dgm:constr type="t" for="ch" forName="EmptyPlaceHolder" refType="h" fact="0.5"/>
                      </dgm:constrLst>
                    </dgm:if>
                    <dgm:else name="CaseForPlacingNodeBelowDividerRTL">
                      <dgm:constrLst>
                        <dgm:constr type="w" for="ch" forName="ConnectorPoint" refType="h" refFor="ch" refForName="DropPinPlaceHolder" fact="0.18"/>
                        <dgm:constr type="h" for="ch" forName="ConnectorPoint" refType="h" refFor="ch" refForName="DropPinPlaceHolder" fact="0.18"/>
                        <dgm:constr type="ctrX" for="ch" forName="ConnectorPoint" refType="ctrX" refFor="ch" refForName="DropPinPlaceHolder"/>
                        <dgm:constr type="ctrY" for="ch" forName="ConnectorPoint" refType="h" fact="0.5"/>
                        <dgm:constr type="w" for="ch" forName="DropPinPlaceHolder" refType="h" fact="0.13"/>
                        <dgm:constr type="h" for="ch" forName="DropPinPlaceHolder" refType="h" fact="0.13"/>
                        <dgm:constr type="b" for="ch" forName="DropPinPlaceHolder" refType="h"/>
                        <dgm:constr type="l" for="ch" forName="DropPinPlaceHolder" refType="w" fact="0"/>
                        <dgm:constr type="w" for="ch" forName="L2TextContainer" refType="w" fact="0.83"/>
                        <dgm:constr type="l" for="ch" forName="L2TextContainer" refType="r" refFor="ch" refForName="DropPinPlaceHolder"/>
                        <dgm:constr type="b" for="ch" forName="L2TextContainer" refType="t" refFor="ch" refForName="DropPinPlaceHolder"/>
                        <dgm:constr type="t" for="ch" forName="L2TextContainer" refType="h" fact="0.5"/>
                        <dgm:constr type="w" for="ch" forName="L1TextContainer" refType="w" fact="0.83"/>
                        <dgm:constr type="l" for="ch" forName="L1TextContainer" refType="r" refFor="ch" refForName="DropPinPlaceHolder"/>
                        <dgm:constr type="b" for="ch" forName="L1TextContainer" refType="b" refFor="ch" refForName="DropPinPlaceHolder"/>
                        <dgm:constr type="t" for="ch" forName="L1TextContainer" refType="t" refFor="ch" refForName="DropPinPlaceHolder"/>
                        <dgm:constr type="w" for="ch" forName="ConnectLine"/>
                        <dgm:constr type="ctrX" for="ch" forName="ConnectLine" refType="ctrX" refFor="ch" refForName="DropPinPlaceHolder"/>
                        <dgm:constr type="t" for="ch" forName="ConnectLine" refType="h" fact="0.5"/>
                        <dgm:constr type="b" for="ch" forName="ConnectLine" refType="t" refFor="ch" refForName="DropPinPlaceHolder"/>
                        <dgm:constr type="w" for="ch" forName="EmptyPlaceHolder" refType="w"/>
                        <dgm:constr type="h" for="ch" forName="EmptyPlaceHolder" refType="h" fact="0.5"/>
                        <dgm:constr type="t" for="ch" forName="EmptyPlaceHolder" refType="h" fact="0"/>
                      </dgm:constrLst>
                    </dgm:else>
                  </dgm:choose>
                </dgm:else>
              </dgm:choose>
              <dgm:layoutNode name="ConnectorPoint" styleLbl="lnNode1" moveWith="ConnectLine">
                <dgm:alg type="sp"/>
                <dgm:shape xmlns:r="http://schemas.openxmlformats.org/officeDocument/2006/relationships" type="ellipse" r:blip="" zOrderOff="10">
                  <dgm:adjLst/>
                  <dgm:extLst>
                    <a:ext uri="{B698B0E9-8C71-41B9-8309-B3DCBF30829C}">
                      <dgm1612:spPr xmlns:dgm1612="http://schemas.microsoft.com/office/drawing/2016/12/diagram">
                        <a:ln w="6350"/>
                      </dgm1612:spPr>
                    </a:ext>
                  </dgm:extLst>
                </dgm:shape>
                <dgm:presOf/>
                <dgm:constrLst>
                  <dgm:constr type="w" refType="h" op="equ"/>
                </dgm:constrLst>
              </dgm:layoutNode>
              <dgm:layoutNode name="DropPinPlaceHolder">
                <dgm:alg type="composite"/>
                <dgm:shape xmlns:r="http://schemas.openxmlformats.org/officeDocument/2006/relationships" r:blip="">
                  <dgm:adjLst/>
                </dgm:shape>
                <dgm:constrLst>
                  <dgm:constr type="w" for="ch" forName="DropPin" refType="w"/>
                  <dgm:constr type="h" for="ch" forName="DropPin" refType="h"/>
                  <dgm:constr type="ctrX" for="ch" forName="DropPin" refType="w" fact="0.5"/>
                  <dgm:constr type="ctrY" for="ch" forName="DropPin" refType="h" fact="0.5"/>
                  <dgm:constr type="w" for="ch" forName="Ellipse" refType="w" refFor="ch" refForName="DropPin" fact="0.55"/>
                  <dgm:constr type="h" for="ch" forName="Ellipse" refType="w" refFor="ch" refForName="DropPin" fact="0.55"/>
                  <dgm:constr type="ctrX" for="ch" forName="Ellipse" refType="ctrX" refFor="ch" refForName="DropPin"/>
                  <dgm:constr type="ctrY" for="ch" forName="Ellipse" refType="ctrY" refFor="ch" refForName="DropPin"/>
                </dgm:constrLst>
                <dgm:layoutNode name="DropPin" styleLbl="alignNode1">
                  <dgm:alg type="sp"/>
                  <dgm:choose name="CaseForPlacingTearDropAboveAndBelowDivider">
                    <dgm:if name="CaseForPlacingTearDropAboveDivider" axis="self" ptType="node" func="posOdd" op="equ" val="1">
                      <dgm:shape xmlns:r="http://schemas.openxmlformats.org/officeDocument/2006/relationships" rot="135" type="teardrop" r:blip="">
                        <dgm:adjLst>
                          <dgm:adj idx="1" val="1.15"/>
                        </dgm:adjLst>
                      </dgm:shape>
                    </dgm:if>
                    <dgm:else name="CaseForPlacingTearDropBelowDivider">
                      <dgm:shape xmlns:r="http://schemas.openxmlformats.org/officeDocument/2006/relationships" rot="-45" type="teardrop" r:blip="">
                        <dgm:adjLst>
                          <dgm:adj idx="1" val="1.15"/>
                        </dgm:adjLst>
                      </dgm:shape>
                    </dgm:else>
                  </dgm:choose>
                  <dgm:presOf/>
                  <dgm:constrLst/>
                </dgm:layoutNode>
                <dgm:layoutNode name="Ellipse" styleLbl="fgAcc1" moveWith="DropPin">
                  <dgm:alg type="sp"/>
                  <dgm:shape xmlns:r="http://schemas.openxmlformats.org/officeDocument/2006/relationships" type="ellipse" r:blip="">
                    <dgm:adjLst/>
                    <dgm:extLst>
                      <a:ext uri="{B698B0E9-8C71-41B9-8309-B3DCBF30829C}">
                        <dgm1612:spPr xmlns:dgm1612="http://schemas.microsoft.com/office/drawing/2016/12/diagram">
                          <a:ln>
                            <a:noFill/>
                          </a:ln>
                        </dgm1612:spPr>
                      </a:ext>
                    </dgm:extLst>
                  </dgm:shape>
                  <dgm:presOf/>
                  <dgm:constrLst/>
                </dgm:layoutNode>
              </dgm:layoutNode>
              <dgm:layoutNode name="L2TextContainer" styleLbl="revTx" moveWith="L1TextContainer">
                <dgm:varLst>
                  <dgm:bulletEnabled val="1"/>
                </dgm:varLst>
                <dgm:choose name="casesForTxtDirLogic">
                  <dgm:if name="Name77" axis="self" ptType="node" func="posOdd" op="equ" val="1">
                    <dgm:alg type="tx">
                      <dgm:param type="txAnchorVert" val="t"/>
                      <dgm:param type="parTxLTRAlign" val="l"/>
                      <dgm:param type="parTxRTLAlign" val="l"/>
                      <dgm:param type="txAnchorVertCh" val="t"/>
                      <dgm:param type="shpTxRTLAlignCh" val="l"/>
                      <dgm:param type="shpTxLTRAlignCh" val="l"/>
                    </dgm:alg>
                    <dgm:constrLst>
                      <dgm:constr type="lMarg"/>
                      <dgm:constr type="rMarg" refType="primFontSz" fact="0.5"/>
                      <dgm:constr type="tMarg" refType="primFontSz" fact="0.5"/>
                      <dgm:constr type="bMarg" refType="primFontSz" fact="0.75"/>
                    </dgm:constrLst>
                  </dgm:if>
                  <dgm:else name="Name88">
                    <dgm:alg type="tx">
                      <dgm:param type="txAnchorVert" val="b"/>
                      <dgm:param type="parTxLTRAlign" val="l"/>
                      <dgm:param type="parTxRTLAlign" val="l"/>
                      <dgm:param type="txAnchorVertCh" val="b"/>
                      <dgm:param type="shpTxRTLAlignCh" val="l"/>
                      <dgm:param type="shpTxLTRAlignCh" val="l"/>
                    </dgm:alg>
                    <dgm:constrLst>
                      <dgm:constr type="lMarg"/>
                      <dgm:constr type="rMarg"/>
                      <dgm:constr type="tMarg" refType="primFontSz" fact="0.75"/>
                      <dgm:constr type="bMarg" refType="primFontSz" fact="0.5"/>
                    </dgm:constrLst>
                  </dgm:else>
                </dgm:choose>
                <dgm:shape xmlns:r="http://schemas.openxmlformats.org/officeDocument/2006/relationships" type="rect" r:blip="">
                  <dgm:adjLst/>
                </dgm:shape>
                <dgm:presOf axis="des" ptType="node"/>
                <dgm:ruleLst>
                  <dgm:rule type="primFontSz" val="11" fact="NaN" max="NaN"/>
                </dgm:ruleLst>
              </dgm:layoutNode>
              <dgm:layoutNode name="L1TextContainer" styleLbl="revTx">
                <dgm:varLst>
                  <dgm:chMax val="1"/>
                  <dgm:chPref val="1"/>
                  <dgm:bulletEnabled val="1"/>
                </dgm:varLst>
                <dgm:alg type="tx">
                  <dgm:param type="txAnchorVert" val="mid"/>
                  <dgm:param type="parTxLTRAlign" val="l"/>
                  <dgm:param type="parTxRTLAlign" val="l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lMarg"/>
                  <dgm:constr type="rMarg" refType="primFontSz" fact="0.5"/>
                  <dgm:constr type="tMarg"/>
                  <dgm:constr type="bMarg"/>
                </dgm:constrLst>
                <dgm:ruleLst>
                  <dgm:rule type="primFontSz" val="13" fact="NaN" max="NaN"/>
                </dgm:ruleLst>
              </dgm:layoutNode>
              <dgm:layoutNode name="ConnectLine" styleLbl="sibTrans1D1">
                <dgm:alg type="sp"/>
                <dgm:shape xmlns:r="http://schemas.openxmlformats.org/officeDocument/2006/relationships" type="line" r:blip="">
                  <dgm:adjLst/>
                  <dgm:extLst>
                    <a:ext uri="{B698B0E9-8C71-41B9-8309-B3DCBF30829C}">
                      <dgm1612:spPr xmlns:dgm1612="http://schemas.microsoft.com/office/drawing/2016/12/diagram">
                        <a:ln w="12700">
                          <a:prstDash val="dash"/>
                        </a:ln>
                      </dgm1612:spPr>
                    </a:ext>
                  </dgm:extLst>
                </dgm:shape>
                <dgm:presOf/>
                <dgm:constrLst/>
              </dgm:layoutNode>
              <dgm:layoutNode name="EmptyPlaceHolder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</dgm:layoutNode>
            </dgm:layoutNode>
            <dgm:forEach name="Name28" axis="followSib" ptType="sibTrans" cnt="1">
              <dgm:layoutNode name="spaceBetweenRectangles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forEach>
          </dgm:forEach>
        </dgm:else>
      </dgm:choose>
    </dgm:layoutNode>
  </dgm:layoutNode>
  <dgm:extLst>
    <a:ext uri="{68A01E43-0DF5-4B5B-8FA6-DAF915123BFB}">
      <dgm1612:lstStyle xmlns:dgm1612="http://schemas.microsoft.com/office/drawing/2016/12/diagram">
        <a:lvl1pPr>
          <a:defRPr b="1"/>
        </a:lvl1pPr>
      </dgm1612:lstStyle>
    </a:ext>
  </dgm:extLst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522C077-8E7E-7A4F-27C3-6229B5A239E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/>
              <a:t>APNXI, The Art of Stellar Wind Sculpting, September 22-26, 2025, Granada, Spain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D2DA906-C1C0-D4E8-AEAF-17392780EB9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1275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42B983-6FDB-4320-A487-F7E94683ABC2}" type="datetime1">
              <a:rPr lang="en-US" smtClean="0"/>
              <a:t>1/7/2026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3ADC00-6592-649D-2E49-5E8D20606B2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31338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0DDEA2-96D8-7824-DA1A-5A270F39320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1275" y="9431338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087F03-2E3E-4BD8-8F75-AE26C89D6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406669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/>
              <a:t>APNXI, The Art of Stellar Wind Sculpting, September 22-26, 2025, Granada, Spain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1342" y="0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4DFEEB-E976-40B5-BB17-8CE1A7C8B073}" type="datetime1">
              <a:rPr lang="en-US" smtClean="0"/>
              <a:t>1/7/2026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8287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927" y="4716661"/>
            <a:ext cx="5439410" cy="44684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1599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1342" y="9431599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8E01FD-62BB-4B2C-AFCF-21ACFDA917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155285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8287" cy="37242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APNXI, The Art of Stellar Wind Sculpting, September 22-26, 2025, Granada, Spain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5F3A94C-4284-1F18-E184-40B5A930E85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8E01FD-62BB-4B2C-AFCF-21ACFDA9174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9990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3667" y="1905001"/>
            <a:ext cx="10242551" cy="1523495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sz="5400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3666" y="4344989"/>
            <a:ext cx="10242551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white">
          <a:xfrm>
            <a:off x="508000" y="1411553"/>
            <a:ext cx="11176000" cy="2200602"/>
          </a:xfr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1pPr>
            <a:lvl2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2pPr>
            <a:lvl3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3pPr>
            <a:lvl4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4pPr>
            <a:lvl5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white">
          <a:xfrm>
            <a:off x="508000" y="1411553"/>
            <a:ext cx="11176000" cy="2200602"/>
          </a:xfr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1pPr>
            <a:lvl2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2pPr>
            <a:lvl3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3pPr>
            <a:lvl4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4pPr>
            <a:lvl5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1" y="6238876"/>
            <a:ext cx="12192001" cy="619125"/>
          </a:xfrm>
          <a:solidFill>
            <a:srgbClr val="FFFF99"/>
          </a:solidFill>
        </p:spPr>
        <p:txBody>
          <a:bodyPr wrap="square" lIns="152394" tIns="76197" rIns="152394" bIns="76197" anchor="b" anchorCtr="0">
            <a:noAutofit/>
          </a:bodyPr>
          <a:lstStyle>
            <a:lvl1pPr algn="r">
              <a:buFont typeface="Arial" pitchFamily="34" charset="0"/>
              <a:buNone/>
              <a:defRPr>
                <a:solidFill>
                  <a:srgbClr val="000000"/>
                </a:solidFill>
                <a:effectLst/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emo, Video etc. &quot;special&quot;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5625" y="649805"/>
            <a:ext cx="9390944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5273" y="4344989"/>
            <a:ext cx="9390944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962732" y="2355850"/>
            <a:ext cx="10253485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100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FF9929">
                        <a:lumMod val="20000"/>
                        <a:lumOff val="80000"/>
                      </a:srgbClr>
                    </a:gs>
                    <a:gs pos="28000">
                      <a:srgbClr val="F8F57B"/>
                    </a:gs>
                    <a:gs pos="62000">
                      <a:srgbClr val="D5B953"/>
                    </a:gs>
                    <a:gs pos="88000">
                      <a:srgbClr val="D1943B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click to…</a:t>
            </a:r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4620" y="1641413"/>
            <a:ext cx="8794045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4620" y="3734860"/>
            <a:ext cx="8794045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D6C87E-3386-4B7B-8BC8-8B0A645B4E77}" type="datetime1">
              <a:rPr lang="en-US" altLang="en-US" smtClean="0"/>
              <a:t>1/7/2026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22C591-B7C0-48E8-BB08-BCE5F3CA5A3C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704622" y="3599392"/>
            <a:ext cx="879404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2970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se for slides with Software 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963084" y="1905000"/>
            <a:ext cx="10720917" cy="2117503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9764C5-F439-7AB1-A38E-E259E04F1E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53D227A-7D22-F483-091A-778AA83C9F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5178CE-C791-F5D1-347E-894E80D28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E7B02-06AA-4908-9509-1237D3F5F6DF}" type="datetime1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149565-6ABE-379C-3CEE-E5361CBEE3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738936-FE60-5796-5DE3-B71549ACA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D30F8-CB36-40AD-B2BB-6B13415AD1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146222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5CF08D-9279-97D4-02C1-83DB98728E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0E3B00-AF6B-F02B-D110-7122BE4C84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AA3969-6155-8F83-8956-27D0B8CBD1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2DE41-39D2-4E30-9BC7-8B3540CDCE77}" type="datetime1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F3F2CB-1076-F2EB-DF89-A6FA0B47E0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CF718F-12A2-CD8B-2920-7ECB0D0E1F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D30F8-CB36-40AD-B2BB-6B13415AD1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568647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AF3F74-B957-A591-D817-9FBE8131DD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60F1E7-BFC4-7DA9-1CAE-FE938C8E20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9DEA4F-9FBA-9253-D4D5-B7CF0165D2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A69075B-2207-42EE-A3E1-CC45CCCAF6F1}" type="datetime1">
              <a:rPr lang="en-US" altLang="en-US" smtClean="0"/>
              <a:t>1/7/2026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004508-43D9-FC12-0725-1D9698FE6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EB7987-CA9A-9B7A-26B5-5318CB4B12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22C591-B7C0-48E8-BB08-BCE5F3CA5A3C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584098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8581B5-AA9F-EF44-E2C4-21B054D2AA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07D007-C667-3ECD-9413-33A245FA24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4D0182-73C4-E4D5-B7B8-802EBDD7C4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4B9A5E-FAB4-25F5-2083-0E085CA13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915E5-F52D-4865-A253-0756883111FF}" type="datetime1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AB3EF7-A58E-F14A-5FB4-BF68FA85A1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29FCFA-706C-FEC7-1335-ED1C4FAE6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D30F8-CB36-40AD-B2BB-6B13415AD1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296752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4F4B99-B1D4-F061-E89C-97B51B7628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5D813E-DB28-8636-C4A2-4710602F2B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1017661-F3AE-D259-8966-0141F14C6D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A79C970-38CF-9209-FC43-8DD65658F6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198D49E-C570-AE3F-AFE5-F53681821E3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D979217-1071-26D0-6E10-36F8832E93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02F1C-E7B1-41F5-941A-6E428A36FE21}" type="datetime1">
              <a:rPr lang="en-US" smtClean="0"/>
              <a:t>1/7/2026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BDA158C-3670-81A1-DF5C-E8F06AB174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F25844F-773A-4456-ADD9-2E659E0CE9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D30F8-CB36-40AD-B2BB-6B13415AD1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12353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emo, Video etc. &quot;special&quot;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5625" y="649805"/>
            <a:ext cx="9390944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5273" y="4344989"/>
            <a:ext cx="9390944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962732" y="2355850"/>
            <a:ext cx="10253485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100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FF9929">
                        <a:lumMod val="20000"/>
                        <a:lumOff val="80000"/>
                      </a:srgbClr>
                    </a:gs>
                    <a:gs pos="28000">
                      <a:srgbClr val="F8F57B"/>
                    </a:gs>
                    <a:gs pos="62000">
                      <a:srgbClr val="D5B953"/>
                    </a:gs>
                    <a:gs pos="88000">
                      <a:srgbClr val="D1943B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click to…</a:t>
            </a:r>
          </a:p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B71854-CF3C-F855-2A1E-A98D21027E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0BA1DFA-04E0-5718-532C-776B9F4F2D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BA4A0-89A9-41E6-8B03-BC320B751E7B}" type="datetime1">
              <a:rPr lang="en-US" smtClean="0"/>
              <a:t>1/7/2026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4DFF1E-C96F-BA12-0D23-F8D19C6A8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D36F44-EA39-A0B0-6A19-9EAE34264C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D30F8-CB36-40AD-B2BB-6B13415AD1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775705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321AF5D-6131-412A-1C7B-EB9A301F4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45664-F64B-41C0-ACE7-5CB79F514C7D}" type="datetime1">
              <a:rPr lang="en-US" smtClean="0"/>
              <a:t>1/7/2026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5D4D4AE-8879-E012-7740-9C91C91AE5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D5BF40-7117-731A-8BDE-F264A459CF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D30F8-CB36-40AD-B2BB-6B13415AD1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190962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33F140-EA2D-641C-897A-DBA1BFF800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3B202B-AD21-812D-3CA2-50945EB76A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29D836-C13D-0F48-BFED-EA44287B3B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C772A96-7112-F2BE-66BB-095BCDA8C5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95CFD-3660-4E68-911A-90E400CDC698}" type="datetime1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9CFC74-58DF-1E32-064F-B2CB8F98A3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DA7342-CC40-32C8-4D17-FE29820B36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D30F8-CB36-40AD-B2BB-6B13415AD1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96138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6ED3EE-FABF-5CF2-0945-B029DA91E2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967D6A8-90CB-B29D-8A24-D5C410227EB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1CBA5F-344A-C23B-96E2-72026988B3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FCE5E0-4CB5-66B4-71AF-4D8EAF76DA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0735A-A501-48D4-9A76-1A09D90F0B67}" type="datetime1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6C0608-74FC-AD5C-3139-1B5BF83F07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02A1B3-2445-7C52-365C-B50CF4749D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D30F8-CB36-40AD-B2BB-6B13415AD1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73651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4986C7-B3D3-4D9D-7234-295752EAB6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03ACE9-4E4F-9B01-F527-FED5576AD3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5C44D4-CB11-FA8A-DD9F-726974D2A0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096CE-B369-417F-89C5-916C3064C450}" type="datetime1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D613AD-E19A-8277-4D01-11A9655C46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E1C412-DC0A-3C9E-D907-5C49B2A132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D30F8-CB36-40AD-B2BB-6B13415AD1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86227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04C910D-FB7D-6BA8-B96E-D4495C71107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6543C8-26D9-B759-81D1-7C701C028E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6A7CC0-9504-3BC9-77F8-119AE6EE0F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A2643-75EE-4226-9BAA-40E318E7F207}" type="datetime1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F33708-0C2F-CB95-C25D-D6586E4414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46BB7A-400D-73DC-AAA1-EF7FB423D4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D30F8-CB36-40AD-B2BB-6B13415AD1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93705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321AF5D-6131-412A-1C7B-EB9A301F4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45664-F64B-41C0-ACE7-5CB79F514C7D}" type="datetime1">
              <a:rPr lang="en-US" smtClean="0"/>
              <a:t>1/7/2026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5D4D4AE-8879-E012-7740-9C91C91AE5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D5BF40-7117-731A-8BDE-F264A459CF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D30F8-CB36-40AD-B2BB-6B13415AD1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190962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508000" y="1411552"/>
            <a:ext cx="11176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412875"/>
            <a:ext cx="11176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411553"/>
            <a:ext cx="5486400" cy="1742015"/>
          </a:xfrm>
        </p:spPr>
        <p:txBody>
          <a:bodyPr/>
          <a:lstStyle>
            <a:lvl1pPr marL="339976" indent="-339976">
              <a:lnSpc>
                <a:spcPct val="90000"/>
              </a:lnSpc>
              <a:defRPr sz="2800"/>
            </a:lvl1pPr>
            <a:lvl2pPr marL="673338" indent="-325424">
              <a:lnSpc>
                <a:spcPct val="90000"/>
              </a:lnSpc>
              <a:defRPr sz="2400"/>
            </a:lvl2pPr>
            <a:lvl3pPr marL="953785" indent="-288384">
              <a:lnSpc>
                <a:spcPct val="90000"/>
              </a:lnSpc>
              <a:defRPr sz="2000"/>
            </a:lvl3pPr>
            <a:lvl4pPr marL="1227618" indent="-273833">
              <a:lnSpc>
                <a:spcPct val="90000"/>
              </a:lnSpc>
              <a:defRPr sz="1800"/>
            </a:lvl4pPr>
            <a:lvl5pPr marL="1516002" indent="-280447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411553"/>
            <a:ext cx="5486400" cy="1742015"/>
          </a:xfrm>
        </p:spPr>
        <p:txBody>
          <a:bodyPr/>
          <a:lstStyle>
            <a:lvl1pPr marL="347914" indent="-347914">
              <a:lnSpc>
                <a:spcPct val="90000"/>
              </a:lnSpc>
              <a:defRPr sz="2800"/>
            </a:lvl1pPr>
            <a:lvl2pPr marL="673338" indent="-339976">
              <a:lnSpc>
                <a:spcPct val="90000"/>
              </a:lnSpc>
              <a:defRPr sz="2400"/>
            </a:lvl2pPr>
            <a:lvl3pPr marL="961722" indent="-302936">
              <a:lnSpc>
                <a:spcPct val="90000"/>
              </a:lnSpc>
              <a:defRPr sz="2000"/>
            </a:lvl3pPr>
            <a:lvl4pPr marL="1227618" indent="-265896">
              <a:lnSpc>
                <a:spcPct val="90000"/>
              </a:lnSpc>
              <a:defRPr sz="1800"/>
            </a:lvl4pPr>
            <a:lvl5pPr marL="1516002" indent="-273833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57802"/>
            <a:ext cx="5486400" cy="346249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7999" y="2174875"/>
            <a:ext cx="5486400" cy="1537344"/>
          </a:xfrm>
        </p:spPr>
        <p:txBody>
          <a:bodyPr/>
          <a:lstStyle>
            <a:lvl1pPr marL="281770" indent="-281770">
              <a:defRPr sz="2300"/>
            </a:lvl1pPr>
            <a:lvl2pPr marL="562218" indent="-265896">
              <a:defRPr sz="2000"/>
            </a:lvl2pPr>
            <a:lvl3pPr marL="813562" indent="-243407">
              <a:defRPr sz="1800"/>
            </a:lvl3pPr>
            <a:lvl4pPr marL="1050354" indent="-228856">
              <a:defRPr sz="1700"/>
            </a:lvl4pPr>
            <a:lvl5pPr marL="1279210" indent="-206367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4642" y="1757802"/>
            <a:ext cx="5489359" cy="346249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490632" cy="1537344"/>
          </a:xfrm>
        </p:spPr>
        <p:txBody>
          <a:bodyPr/>
          <a:lstStyle>
            <a:lvl1pPr marL="296321" indent="-296321">
              <a:defRPr sz="2300"/>
            </a:lvl1pPr>
            <a:lvl2pPr marL="570155" indent="-273833">
              <a:defRPr sz="2000"/>
            </a:lvl2pPr>
            <a:lvl3pPr marL="821499" indent="-244730">
              <a:defRPr sz="1800"/>
            </a:lvl3pPr>
            <a:lvl4pPr marL="1050354" indent="-236793">
              <a:defRPr sz="1700"/>
            </a:lvl4pPr>
            <a:lvl5pPr marL="1279210" indent="-220919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ALKIN - Prints in GRAYS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0" y="230189"/>
            <a:ext cx="11176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412876"/>
            <a:ext cx="11176000" cy="2135969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713" r:id="rId10"/>
    <p:sldLayoutId id="2147483673" r:id="rId11"/>
    <p:sldLayoutId id="2147483661" r:id="rId12"/>
    <p:sldLayoutId id="2147483676" r:id="rId13"/>
  </p:sldLayoutIdLst>
  <p:transition>
    <p:fade/>
  </p:transition>
  <p:hf hdr="0" ftr="0" dt="0"/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50" dirty="0" smtClean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396875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5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258888" indent="-344488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4963" indent="-3460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941513" indent="-336550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hite rectangle.png"/>
          <p:cNvPicPr>
            <a:picLocks noChangeAspect="1"/>
          </p:cNvPicPr>
          <p:nvPr/>
        </p:nvPicPr>
        <p:blipFill>
          <a:blip r:embed="rId3"/>
          <a:srcRect b="10453"/>
          <a:stretch>
            <a:fillRect/>
          </a:stretch>
        </p:blipFill>
        <p:spPr>
          <a:xfrm>
            <a:off x="0" y="1299706"/>
            <a:ext cx="12192000" cy="555829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0" y="230189"/>
            <a:ext cx="11176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3" y="1905001"/>
            <a:ext cx="10720917" cy="21082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ransition>
    <p:fade/>
  </p:transition>
  <p:hf hdr="0" ftr="0" dt="0"/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25" dirty="0" smtClean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0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30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1pPr>
      <a:lvl2pPr marL="384954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8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2pPr>
      <a:lvl3pPr marL="761970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3pPr>
      <a:lvl4pPr marL="1094009" indent="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4pPr>
      <a:lvl5pPr marL="1426047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9CADE0C-5FD7-8104-A89C-725F2E62C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447BB8-8D73-7204-5A3F-3C9F428180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B96EAE-CE44-8492-8C08-7A6D4E1C37F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770FF6C-CA4C-4A3A-ABC6-89AAB5662DCF}" type="datetime1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3F928F-5ED7-8648-BF19-1E761379E4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C63E57-9261-AFC9-ED9F-A9A34A755D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CED30F8-CB36-40AD-B2BB-6B13415AD1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067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ransition>
    <p:fade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9CADE0C-5FD7-8104-A89C-725F2E62C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447BB8-8D73-7204-5A3F-3C9F428180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B96EAE-CE44-8492-8C08-7A6D4E1C37F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770FF6C-CA4C-4A3A-ABC6-89AAB5662DCF}" type="datetime1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3F928F-5ED7-8648-BF19-1E761379E4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C63E57-9261-AFC9-ED9F-A9A34A755D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CED30F8-CB36-40AD-B2BB-6B13415AD1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067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</p:sldLayoutIdLst>
  <p:transition>
    <p:fade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3" Type="http://schemas.openxmlformats.org/officeDocument/2006/relationships/image" Target="../media/image5.jpeg"/><Relationship Id="rId7" Type="http://schemas.openxmlformats.org/officeDocument/2006/relationships/diagramColors" Target="../diagrams/colors6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1.xml"/><Relationship Id="rId6" Type="http://schemas.openxmlformats.org/officeDocument/2006/relationships/diagramQuickStyle" Target="../diagrams/quickStyle6.xml"/><Relationship Id="rId5" Type="http://schemas.openxmlformats.org/officeDocument/2006/relationships/diagramLayout" Target="../diagrams/layout6.xml"/><Relationship Id="rId4" Type="http://schemas.openxmlformats.org/officeDocument/2006/relationships/diagramData" Target="../diagrams/data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gif"/><Relationship Id="rId2" Type="http://schemas.openxmlformats.org/officeDocument/2006/relationships/image" Target="../media/image40.gif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42.emf"/><Relationship Id="rId7" Type="http://schemas.openxmlformats.org/officeDocument/2006/relationships/image" Target="../media/image4.jpeg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80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7.xml"/><Relationship Id="rId13" Type="http://schemas.microsoft.com/office/2007/relationships/diagramDrawing" Target="../diagrams/drawing8.xml"/><Relationship Id="rId3" Type="http://schemas.openxmlformats.org/officeDocument/2006/relationships/image" Target="../media/image5.jpeg"/><Relationship Id="rId7" Type="http://schemas.openxmlformats.org/officeDocument/2006/relationships/diagramColors" Target="../diagrams/colors7.xml"/><Relationship Id="rId12" Type="http://schemas.openxmlformats.org/officeDocument/2006/relationships/diagramColors" Target="../diagrams/colors8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1.xml"/><Relationship Id="rId6" Type="http://schemas.openxmlformats.org/officeDocument/2006/relationships/diagramQuickStyle" Target="../diagrams/quickStyle7.xml"/><Relationship Id="rId11" Type="http://schemas.openxmlformats.org/officeDocument/2006/relationships/diagramQuickStyle" Target="../diagrams/quickStyle8.xml"/><Relationship Id="rId5" Type="http://schemas.openxmlformats.org/officeDocument/2006/relationships/diagramLayout" Target="../diagrams/layout7.xml"/><Relationship Id="rId15" Type="http://schemas.openxmlformats.org/officeDocument/2006/relationships/hyperlink" Target="https://www.stsci.edu/jwst/science-execution/program-information?id=1194" TargetMode="External"/><Relationship Id="rId10" Type="http://schemas.openxmlformats.org/officeDocument/2006/relationships/diagramLayout" Target="../diagrams/layout8.xml"/><Relationship Id="rId4" Type="http://schemas.openxmlformats.org/officeDocument/2006/relationships/diagramData" Target="../diagrams/data8.xml"/><Relationship Id="rId9" Type="http://schemas.openxmlformats.org/officeDocument/2006/relationships/diagramData" Target="../diagrams/data9.xml"/><Relationship Id="rId14" Type="http://schemas.openxmlformats.org/officeDocument/2006/relationships/image" Target="../media/image4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oleObject" Target="../embeddings/oleObject3.bin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oleObject" Target="../embeddings/oleObject4.bin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5.jpeg"/><Relationship Id="rId7" Type="http://schemas.openxmlformats.org/officeDocument/2006/relationships/diagramColors" Target="../diagrams/colors1.xml"/><Relationship Id="rId12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1.xml"/><Relationship Id="rId6" Type="http://schemas.openxmlformats.org/officeDocument/2006/relationships/diagramQuickStyle" Target="../diagrams/quickStyle1.xml"/><Relationship Id="rId11" Type="http://schemas.openxmlformats.org/officeDocument/2006/relationships/image" Target="../media/image8.png"/><Relationship Id="rId5" Type="http://schemas.openxmlformats.org/officeDocument/2006/relationships/diagramLayout" Target="../diagrams/layout1.xml"/><Relationship Id="rId10" Type="http://schemas.openxmlformats.org/officeDocument/2006/relationships/image" Target="../media/image7.png"/><Relationship Id="rId4" Type="http://schemas.openxmlformats.org/officeDocument/2006/relationships/diagramData" Target="../diagrams/data1.xml"/><Relationship Id="rId9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0.png"/><Relationship Id="rId7" Type="http://schemas.openxmlformats.org/officeDocument/2006/relationships/image" Target="../media/image12.png"/><Relationship Id="rId2" Type="http://schemas.openxmlformats.org/officeDocument/2006/relationships/slideLayout" Target="../slideLayouts/slideLayout26.xml"/><Relationship Id="rId1" Type="http://schemas.openxmlformats.org/officeDocument/2006/relationships/tags" Target="../tags/tag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11.png"/><Relationship Id="rId9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5.jpeg"/><Relationship Id="rId7" Type="http://schemas.openxmlformats.org/officeDocument/2006/relationships/image" Target="../media/image1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10" Type="http://schemas.openxmlformats.org/officeDocument/2006/relationships/hyperlink" Target="https://goldbook.iupac.org/terms/view/P04724" TargetMode="External"/><Relationship Id="rId4" Type="http://schemas.openxmlformats.org/officeDocument/2006/relationships/image" Target="../media/image15.png"/><Relationship Id="rId9" Type="http://schemas.openxmlformats.org/officeDocument/2006/relationships/hyperlink" Target="https://goldbook.iupac.org/terms/view/C00769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5.jpe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4.jpeg"/><Relationship Id="rId5" Type="http://schemas.openxmlformats.org/officeDocument/2006/relationships/image" Target="../media/image22.png"/><Relationship Id="rId4" Type="http://schemas.openxmlformats.org/officeDocument/2006/relationships/hyperlink" Target="https://doi.org/10.1038/517022a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24.png"/><Relationship Id="rId5" Type="http://schemas.openxmlformats.org/officeDocument/2006/relationships/image" Target="../media/image23.emf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13" Type="http://schemas.openxmlformats.org/officeDocument/2006/relationships/image" Target="../media/image5.jpeg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12" Type="http://schemas.openxmlformats.org/officeDocument/2006/relationships/image" Target="../media/image4.jpeg"/><Relationship Id="rId17" Type="http://schemas.openxmlformats.org/officeDocument/2006/relationships/image" Target="../media/image28.png"/><Relationship Id="rId2" Type="http://schemas.openxmlformats.org/officeDocument/2006/relationships/diagramData" Target="../diagrams/data2.xml"/><Relationship Id="rId16" Type="http://schemas.openxmlformats.org/officeDocument/2006/relationships/image" Target="../media/image27.png"/><Relationship Id="rId1" Type="http://schemas.openxmlformats.org/officeDocument/2006/relationships/slideLayout" Target="../slideLayouts/slideLayout21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5" Type="http://schemas.openxmlformats.org/officeDocument/2006/relationships/image" Target="../media/image26.png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Relationship Id="rId1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13" Type="http://schemas.openxmlformats.org/officeDocument/2006/relationships/image" Target="../media/image32.png"/><Relationship Id="rId3" Type="http://schemas.openxmlformats.org/officeDocument/2006/relationships/image" Target="../media/image5.jpeg"/><Relationship Id="rId7" Type="http://schemas.openxmlformats.org/officeDocument/2006/relationships/diagramColors" Target="../diagrams/colors4.xml"/><Relationship Id="rId12" Type="http://schemas.openxmlformats.org/officeDocument/2006/relationships/image" Target="../media/image3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1.xml"/><Relationship Id="rId6" Type="http://schemas.openxmlformats.org/officeDocument/2006/relationships/diagramQuickStyle" Target="../diagrams/quickStyle4.xml"/><Relationship Id="rId11" Type="http://schemas.openxmlformats.org/officeDocument/2006/relationships/image" Target="../media/image30.png"/><Relationship Id="rId5" Type="http://schemas.openxmlformats.org/officeDocument/2006/relationships/diagramLayout" Target="../diagrams/layout4.xml"/><Relationship Id="rId15" Type="http://schemas.openxmlformats.org/officeDocument/2006/relationships/image" Target="../media/image34.png"/><Relationship Id="rId10" Type="http://schemas.openxmlformats.org/officeDocument/2006/relationships/image" Target="../media/image29.png"/><Relationship Id="rId4" Type="http://schemas.openxmlformats.org/officeDocument/2006/relationships/diagramData" Target="../diagrams/data4.xml"/><Relationship Id="rId9" Type="http://schemas.openxmlformats.org/officeDocument/2006/relationships/image" Target="../media/image27.png"/><Relationship Id="rId14" Type="http://schemas.openxmlformats.org/officeDocument/2006/relationships/image" Target="../media/image33.pn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image" Target="../media/image5.jpeg"/><Relationship Id="rId7" Type="http://schemas.openxmlformats.org/officeDocument/2006/relationships/diagramColors" Target="../diagrams/colors5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1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Relationship Id="rId9" Type="http://schemas.openxmlformats.org/officeDocument/2006/relationships/diagramData" Target="../diagrams/data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1249622"/>
            <a:ext cx="12120880" cy="1874578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algn="ctr" defTabSz="4572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cap="all" dirty="0">
                <a:ln w="3175" cmpd="sng">
                  <a:noFill/>
                </a:ln>
                <a:solidFill>
                  <a:srgbClr val="002060"/>
                </a:solidFill>
                <a:latin typeface="+mj-lt"/>
                <a:ea typeface="+mj-ea"/>
                <a:cs typeface="+mj-cs"/>
              </a:rPr>
              <a:t>Searching for the Exoplanet source of carbon fullerenes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336604" y="6440900"/>
            <a:ext cx="1847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900" dirty="0">
              <a:solidFill>
                <a:srgbClr val="FFFF00"/>
              </a:solidFill>
            </a:endParaRPr>
          </a:p>
        </p:txBody>
      </p:sp>
      <p:grpSp>
        <p:nvGrpSpPr>
          <p:cNvPr id="2" name="Group 2">
            <a:extLst>
              <a:ext uri="{FF2B5EF4-FFF2-40B4-BE49-F238E27FC236}">
                <a16:creationId xmlns:a16="http://schemas.microsoft.com/office/drawing/2014/main" id="{A6759315-948F-1B8F-3F5D-E822E25FD711}"/>
              </a:ext>
            </a:extLst>
          </p:cNvPr>
          <p:cNvGrpSpPr>
            <a:grpSpLocks/>
          </p:cNvGrpSpPr>
          <p:nvPr/>
        </p:nvGrpSpPr>
        <p:grpSpPr bwMode="auto">
          <a:xfrm>
            <a:off x="10312400" y="84387"/>
            <a:ext cx="1808480" cy="425506"/>
            <a:chOff x="108283776" y="106616885"/>
            <a:chExt cx="4504924" cy="982164"/>
          </a:xfrm>
        </p:grpSpPr>
        <p:pic>
          <p:nvPicPr>
            <p:cNvPr id="5" name="Picture 3">
              <a:extLst>
                <a:ext uri="{FF2B5EF4-FFF2-40B4-BE49-F238E27FC236}">
                  <a16:creationId xmlns:a16="http://schemas.microsoft.com/office/drawing/2014/main" id="{0421D9A7-CC83-F2AD-FA1E-24A5089698D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E8E8F4"/>
                </a:clrFrom>
                <a:clrTo>
                  <a:srgbClr val="E8E8F4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115678" y="106616885"/>
              <a:ext cx="3673022" cy="9821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9" name="Picture 4">
              <a:extLst>
                <a:ext uri="{FF2B5EF4-FFF2-40B4-BE49-F238E27FC236}">
                  <a16:creationId xmlns:a16="http://schemas.microsoft.com/office/drawing/2014/main" id="{BE426E3E-C89B-F8A9-DB65-8EB6FCB837C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283776" y="106625571"/>
              <a:ext cx="907917" cy="9661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sp>
        <p:nvSpPr>
          <p:cNvPr id="13" name="Subtitle 2">
            <a:extLst>
              <a:ext uri="{FF2B5EF4-FFF2-40B4-BE49-F238E27FC236}">
                <a16:creationId xmlns:a16="http://schemas.microsoft.com/office/drawing/2014/main" id="{9762A154-666B-CF36-04F3-B4008B182914}"/>
              </a:ext>
            </a:extLst>
          </p:cNvPr>
          <p:cNvSpPr txBox="1">
            <a:spLocks/>
          </p:cNvSpPr>
          <p:nvPr/>
        </p:nvSpPr>
        <p:spPr>
          <a:xfrm>
            <a:off x="685800" y="3352800"/>
            <a:ext cx="11049000" cy="13715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 err="1">
                <a:solidFill>
                  <a:schemeClr val="tx1"/>
                </a:solidFill>
              </a:rPr>
              <a:t>SeyedAbdolreza</a:t>
            </a:r>
            <a:r>
              <a:rPr lang="en-US" dirty="0">
                <a:solidFill>
                  <a:schemeClr val="tx1"/>
                </a:solidFill>
              </a:rPr>
              <a:t>  Sadjadi (</a:t>
            </a:r>
            <a:r>
              <a:rPr lang="zh-TW" altLang="en-US" dirty="0">
                <a:solidFill>
                  <a:schemeClr val="tx1"/>
                </a:solidFill>
              </a:rPr>
              <a:t>薩布笛</a:t>
            </a:r>
            <a:r>
              <a:rPr lang="en-US" altLang="zh-TW" dirty="0">
                <a:solidFill>
                  <a:schemeClr val="tx1"/>
                </a:solidFill>
              </a:rPr>
              <a:t>)</a:t>
            </a:r>
          </a:p>
          <a:p>
            <a:pPr marL="0" indent="0" algn="ctr">
              <a:buNone/>
            </a:pPr>
            <a:r>
              <a:rPr lang="en-US" dirty="0">
                <a:solidFill>
                  <a:schemeClr val="tx1"/>
                </a:solidFill>
              </a:rPr>
              <a:t>Laboratory for Space Research, Faculty of Science, the University of Hong Kong</a:t>
            </a:r>
          </a:p>
          <a:p>
            <a:pPr marL="0" indent="0" algn="ctr"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en-US" dirty="0">
                <a:solidFill>
                  <a:schemeClr val="tx1"/>
                </a:solidFill>
              </a:rPr>
              <a:t>December 08</a:t>
            </a:r>
            <a:r>
              <a:rPr lang="en-US" baseline="30000" dirty="0">
                <a:solidFill>
                  <a:schemeClr val="tx1"/>
                </a:solidFill>
              </a:rPr>
              <a:t>st</a:t>
            </a:r>
            <a:r>
              <a:rPr lang="en-US" dirty="0">
                <a:solidFill>
                  <a:schemeClr val="tx1"/>
                </a:solidFill>
              </a:rPr>
              <a:t>, 2025</a:t>
            </a: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EC1C00-4A29-9254-2043-4B44AFAD1D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D30F8-CB36-40AD-B2BB-6B13415AD1AC}" type="slidenum">
              <a:rPr lang="en-US" smtClean="0"/>
              <a:t>1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5F8BDF7-6B75-56AB-B226-8A688F089EA5}"/>
              </a:ext>
            </a:extLst>
          </p:cNvPr>
          <p:cNvSpPr txBox="1"/>
          <p:nvPr/>
        </p:nvSpPr>
        <p:spPr>
          <a:xfrm>
            <a:off x="0" y="-26026"/>
            <a:ext cx="396240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b="1" dirty="0">
                <a:solidFill>
                  <a:srgbClr val="7030A0"/>
                </a:solidFill>
              </a:rPr>
              <a:t>7</a:t>
            </a:r>
            <a:r>
              <a:rPr lang="en-US" sz="800" b="1" baseline="30000" dirty="0">
                <a:solidFill>
                  <a:srgbClr val="7030A0"/>
                </a:solidFill>
              </a:rPr>
              <a:t>th</a:t>
            </a:r>
            <a:r>
              <a:rPr lang="en-US" sz="800" b="1" dirty="0">
                <a:solidFill>
                  <a:srgbClr val="7030A0"/>
                </a:solidFill>
              </a:rPr>
              <a:t> China-Chile Bilateral Conference for Astronomy , Hong Kong, HKU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p14:dur="10">
        <p15:prstTrans prst="curtains"/>
      </p:transition>
    </mc:Choice>
    <mc:Fallback xmlns="">
      <p:transition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643FE5-9CAA-B071-8015-A519028880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C76D780-B772-F5AA-AB14-F130E2B4EF28}"/>
              </a:ext>
            </a:extLst>
          </p:cNvPr>
          <p:cNvSpPr txBox="1"/>
          <p:nvPr/>
        </p:nvSpPr>
        <p:spPr>
          <a:xfrm>
            <a:off x="884864" y="131144"/>
            <a:ext cx="988887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solidFill>
                  <a:srgbClr val="002060"/>
                </a:solidFill>
              </a:rPr>
              <a:t>Ionization Tolerance Limit (ITL)</a:t>
            </a:r>
          </a:p>
          <a:p>
            <a:pPr algn="ctr"/>
            <a:r>
              <a:rPr lang="en-US" sz="2800" dirty="0">
                <a:solidFill>
                  <a:srgbClr val="002060"/>
                </a:solidFill>
              </a:rPr>
              <a:t>Classical Concept: Coulomb Explosion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009F357-B533-9537-BC41-491B0DE3AC93}"/>
              </a:ext>
            </a:extLst>
          </p:cNvPr>
          <p:cNvGrpSpPr>
            <a:grpSpLocks/>
          </p:cNvGrpSpPr>
          <p:nvPr/>
        </p:nvGrpSpPr>
        <p:grpSpPr bwMode="auto">
          <a:xfrm>
            <a:off x="10312400" y="84387"/>
            <a:ext cx="1808480" cy="425506"/>
            <a:chOff x="108283776" y="106616885"/>
            <a:chExt cx="4504924" cy="982164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9F5E22AB-0510-F00B-D0C5-929AE1D8958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E8E8F4"/>
                </a:clrFrom>
                <a:clrTo>
                  <a:srgbClr val="E8E8F4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115678" y="106616885"/>
              <a:ext cx="3673022" cy="9821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BC2C8578-E0BD-22D3-8CB4-24C8C96C5D9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283776" y="106625571"/>
              <a:ext cx="907917" cy="9661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826D7E60-E540-97BF-2404-64E2D4F88860}"/>
              </a:ext>
            </a:extLst>
          </p:cNvPr>
          <p:cNvSpPr txBox="1"/>
          <p:nvPr/>
        </p:nvSpPr>
        <p:spPr>
          <a:xfrm>
            <a:off x="2895599" y="1331473"/>
            <a:ext cx="6172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Far larger than normal +2 or +3  Charge</a:t>
            </a:r>
          </a:p>
          <a:p>
            <a:r>
              <a:rPr lang="en-US" dirty="0"/>
              <a:t> </a:t>
            </a:r>
          </a:p>
          <a:p>
            <a:r>
              <a:rPr lang="en-US" dirty="0"/>
              <a:t>               C</a:t>
            </a:r>
            <a:r>
              <a:rPr lang="en-US" baseline="-25000" dirty="0"/>
              <a:t>60</a:t>
            </a:r>
            <a:r>
              <a:rPr lang="en-US" dirty="0"/>
              <a:t> Fullerene Highly Positively Charged Timeline</a:t>
            </a:r>
          </a:p>
        </p:txBody>
      </p:sp>
      <p:graphicFrame>
        <p:nvGraphicFramePr>
          <p:cNvPr id="7" name="Diagram 6" descr="Placeholder Timeline&#10;">
            <a:extLst>
              <a:ext uri="{FF2B5EF4-FFF2-40B4-BE49-F238E27FC236}">
                <a16:creationId xmlns:a16="http://schemas.microsoft.com/office/drawing/2014/main" id="{51E39D3C-D8B2-0E88-B897-94CDBBEEF4F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24893551"/>
              </p:ext>
            </p:extLst>
          </p:nvPr>
        </p:nvGraphicFramePr>
        <p:xfrm>
          <a:off x="511897" y="1905000"/>
          <a:ext cx="10939605" cy="53816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05C1319-3169-C165-439F-227EEE3C97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D30F8-CB36-40AD-B2BB-6B13415AD1AC}" type="slidenum">
              <a:rPr lang="en-US" smtClean="0"/>
              <a:t>10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44A9FDA-5B2B-9E5C-F8D0-C3759154E12E}"/>
              </a:ext>
            </a:extLst>
          </p:cNvPr>
          <p:cNvSpPr txBox="1"/>
          <p:nvPr/>
        </p:nvSpPr>
        <p:spPr>
          <a:xfrm>
            <a:off x="0" y="-26026"/>
            <a:ext cx="396240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b="1" dirty="0">
                <a:solidFill>
                  <a:srgbClr val="7030A0"/>
                </a:solidFill>
              </a:rPr>
              <a:t>7</a:t>
            </a:r>
            <a:r>
              <a:rPr lang="en-US" sz="800" b="1" baseline="30000" dirty="0">
                <a:solidFill>
                  <a:srgbClr val="7030A0"/>
                </a:solidFill>
              </a:rPr>
              <a:t>th</a:t>
            </a:r>
            <a:r>
              <a:rPr lang="en-US" sz="800" b="1" dirty="0">
                <a:solidFill>
                  <a:srgbClr val="7030A0"/>
                </a:solidFill>
              </a:rPr>
              <a:t> China-Chile Bilateral Conference for Astronomy , Hong Kong, HKU</a:t>
            </a:r>
          </a:p>
        </p:txBody>
      </p:sp>
    </p:spTree>
    <p:extLst>
      <p:ext uri="{BB962C8B-B14F-4D97-AF65-F5344CB8AC3E}">
        <p14:creationId xmlns:p14="http://schemas.microsoft.com/office/powerpoint/2010/main" val="2822937172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2BDF558F-6353-7568-7874-23B6E5D6ABB5}"/>
              </a:ext>
            </a:extLst>
          </p:cNvPr>
          <p:cNvGrpSpPr/>
          <p:nvPr/>
        </p:nvGrpSpPr>
        <p:grpSpPr>
          <a:xfrm>
            <a:off x="2148750" y="1038606"/>
            <a:ext cx="8163650" cy="5079401"/>
            <a:chOff x="2148750" y="934645"/>
            <a:chExt cx="8163650" cy="5079401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F9D93870-8AF7-4517-BAFC-87AFD614E3C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124200" y="934645"/>
              <a:ext cx="5760887" cy="3126334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90500" cap="rnd">
              <a:solidFill>
                <a:srgbClr val="FFFFFF"/>
              </a:solidFill>
            </a:ln>
            <a:effectLst>
              <a:outerShdw blurRad="50000" algn="tl" rotWithShape="0">
                <a:srgbClr val="000000">
                  <a:alpha val="41000"/>
                </a:srgbClr>
              </a:outerShdw>
            </a:effectLst>
            <a:scene3d>
              <a:camera prst="orthographicFront"/>
              <a:lightRig rig="twoPt" dir="t">
                <a:rot lat="0" lon="0" rev="7800000"/>
              </a:lightRig>
            </a:scene3d>
            <a:sp3d contourW="6350">
              <a:bevelT w="50800" h="16510"/>
              <a:contourClr>
                <a:srgbClr val="C0C0C0"/>
              </a:contourClr>
            </a:sp3d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1C10A706-1792-4F01-BEF2-6A44F65D91C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48750" y="3276600"/>
              <a:ext cx="8163650" cy="2737446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90500" cap="rnd">
              <a:solidFill>
                <a:srgbClr val="FFFFFF"/>
              </a:solidFill>
            </a:ln>
            <a:effectLst>
              <a:outerShdw blurRad="50000" algn="tl" rotWithShape="0">
                <a:srgbClr val="000000">
                  <a:alpha val="41000"/>
                </a:srgbClr>
              </a:outerShdw>
            </a:effectLst>
            <a:scene3d>
              <a:camera prst="orthographicFront"/>
              <a:lightRig rig="twoPt" dir="t">
                <a:rot lat="0" lon="0" rev="7800000"/>
              </a:lightRig>
            </a:scene3d>
            <a:sp3d contourW="6350">
              <a:bevelT w="50800" h="16510"/>
              <a:contourClr>
                <a:srgbClr val="C0C0C0"/>
              </a:contourClr>
            </a:sp3d>
          </p:spPr>
        </p:pic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C63E3B4B-86A7-602C-7F86-4FE75ADA5AC3}"/>
              </a:ext>
            </a:extLst>
          </p:cNvPr>
          <p:cNvGrpSpPr>
            <a:grpSpLocks/>
          </p:cNvGrpSpPr>
          <p:nvPr/>
        </p:nvGrpSpPr>
        <p:grpSpPr bwMode="auto">
          <a:xfrm>
            <a:off x="10312400" y="84387"/>
            <a:ext cx="1808480" cy="425506"/>
            <a:chOff x="108283776" y="106616885"/>
            <a:chExt cx="4504924" cy="982164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6AAC6982-985A-8243-8ED2-D250A970FC6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E8E8F4"/>
                </a:clrFrom>
                <a:clrTo>
                  <a:srgbClr val="E8E8F4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115678" y="106616885"/>
              <a:ext cx="3673022" cy="9821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316672E5-702B-3BAE-AED4-164E69EE6A7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283776" y="106625571"/>
              <a:ext cx="907917" cy="9661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67E19E17-3F8B-AC0C-5A44-90F6214719C1}"/>
              </a:ext>
            </a:extLst>
          </p:cNvPr>
          <p:cNvSpPr txBox="1"/>
          <p:nvPr/>
        </p:nvSpPr>
        <p:spPr>
          <a:xfrm>
            <a:off x="0" y="-26026"/>
            <a:ext cx="396240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b="1" dirty="0">
                <a:solidFill>
                  <a:srgbClr val="7030A0"/>
                </a:solidFill>
              </a:rPr>
              <a:t>7</a:t>
            </a:r>
            <a:r>
              <a:rPr lang="en-US" sz="800" b="1" baseline="30000" dirty="0">
                <a:solidFill>
                  <a:srgbClr val="7030A0"/>
                </a:solidFill>
              </a:rPr>
              <a:t>th</a:t>
            </a:r>
            <a:r>
              <a:rPr lang="en-US" sz="800" b="1" dirty="0">
                <a:solidFill>
                  <a:srgbClr val="7030A0"/>
                </a:solidFill>
              </a:rPr>
              <a:t> China-Chile Bilateral Conference for Astronomy , Hong Kong, HKU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7E2B7FA-70FE-4605-2369-3599F48878C3}"/>
              </a:ext>
            </a:extLst>
          </p:cNvPr>
          <p:cNvSpPr txBox="1"/>
          <p:nvPr/>
        </p:nvSpPr>
        <p:spPr>
          <a:xfrm>
            <a:off x="884864" y="131144"/>
            <a:ext cx="988887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solidFill>
                  <a:srgbClr val="002060"/>
                </a:solidFill>
              </a:rPr>
              <a:t>It Remains the Cage</a:t>
            </a:r>
          </a:p>
        </p:txBody>
      </p:sp>
      <p:sp>
        <p:nvSpPr>
          <p:cNvPr id="11" name="Slide Number Placeholder 8">
            <a:extLst>
              <a:ext uri="{FF2B5EF4-FFF2-40B4-BE49-F238E27FC236}">
                <a16:creationId xmlns:a16="http://schemas.microsoft.com/office/drawing/2014/main" id="{A999D42F-2896-38FB-919D-3A916E5DCC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8CED30F8-CB36-40AD-B2BB-6B13415AD1AC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4973553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1F5B333-B965-440C-A56E-374A006446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D30F8-CB36-40AD-B2BB-6B13415AD1AC}" type="slidenum">
              <a:rPr lang="en-US" smtClean="0"/>
              <a:t>12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86370E8-1468-90AD-18E6-B0C5B466F38E}"/>
              </a:ext>
            </a:extLst>
          </p:cNvPr>
          <p:cNvSpPr txBox="1"/>
          <p:nvPr/>
        </p:nvSpPr>
        <p:spPr>
          <a:xfrm>
            <a:off x="1219200" y="136525"/>
            <a:ext cx="988887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solidFill>
                  <a:srgbClr val="002060"/>
                </a:solidFill>
              </a:rPr>
              <a:t>Path to the Formation of  C</a:t>
            </a:r>
            <a:r>
              <a:rPr lang="en-US" sz="3600" baseline="-25000" dirty="0">
                <a:solidFill>
                  <a:srgbClr val="002060"/>
                </a:solidFill>
              </a:rPr>
              <a:t>60</a:t>
            </a:r>
            <a:r>
              <a:rPr lang="en-US" sz="3600" baseline="30000" dirty="0">
                <a:solidFill>
                  <a:srgbClr val="002060"/>
                </a:solidFill>
              </a:rPr>
              <a:t>q+ </a:t>
            </a:r>
            <a:r>
              <a:rPr lang="en-US" sz="3600" dirty="0">
                <a:solidFill>
                  <a:srgbClr val="002060"/>
                </a:solidFill>
              </a:rPr>
              <a:t>Cages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DC2B35B-A11D-EBD9-3427-CAC3EBB34EB8}"/>
              </a:ext>
            </a:extLst>
          </p:cNvPr>
          <p:cNvSpPr txBox="1"/>
          <p:nvPr/>
        </p:nvSpPr>
        <p:spPr>
          <a:xfrm>
            <a:off x="2514600" y="734904"/>
            <a:ext cx="7168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Through the Mechanism of stepwise single photon ionization of C</a:t>
            </a:r>
            <a:r>
              <a:rPr lang="en-US" b="1" baseline="-25000" dirty="0">
                <a:solidFill>
                  <a:srgbClr val="002060"/>
                </a:solidFill>
              </a:rPr>
              <a:t>60</a:t>
            </a:r>
            <a:r>
              <a:rPr lang="en-US" b="1" dirty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9E86CFA-AF99-ECC5-EC36-A3E3B07D6273}"/>
              </a:ext>
            </a:extLst>
          </p:cNvPr>
          <p:cNvSpPr txBox="1"/>
          <p:nvPr/>
        </p:nvSpPr>
        <p:spPr>
          <a:xfrm>
            <a:off x="7768799" y="2736534"/>
            <a:ext cx="4235006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5 different  volume change zones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Each zone has its characteristic </a:t>
            </a:r>
          </a:p>
          <a:p>
            <a:r>
              <a:rPr lang="en-US" sz="2000" dirty="0"/>
              <a:t>      Spectroscopic features.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Zone V, (+27)  Fragmentation zone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4D4A359-B1D4-7825-EF9F-4E5A80476266}"/>
              </a:ext>
            </a:extLst>
          </p:cNvPr>
          <p:cNvSpPr txBox="1"/>
          <p:nvPr/>
        </p:nvSpPr>
        <p:spPr>
          <a:xfrm>
            <a:off x="570141" y="6355744"/>
            <a:ext cx="73025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200" b="1" dirty="0"/>
              <a:t>Source:</a:t>
            </a:r>
          </a:p>
          <a:p>
            <a:r>
              <a:rPr lang="de-DE" sz="1200" dirty="0"/>
              <a:t>1- Sadjadi &amp; Parker 2021, FNCN, Volume 29, Pages 620-625 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5F33196-FD90-3A53-AFE8-AD8FBEB95A5E}"/>
              </a:ext>
            </a:extLst>
          </p:cNvPr>
          <p:cNvGrpSpPr/>
          <p:nvPr/>
        </p:nvGrpSpPr>
        <p:grpSpPr>
          <a:xfrm>
            <a:off x="209654" y="1515596"/>
            <a:ext cx="9444872" cy="4569073"/>
            <a:chOff x="232528" y="1196784"/>
            <a:chExt cx="9444872" cy="4569073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35845445-0523-2FD0-4282-21E760FAA476}"/>
                </a:ext>
              </a:extLst>
            </p:cNvPr>
            <p:cNvGrpSpPr/>
            <p:nvPr/>
          </p:nvGrpSpPr>
          <p:grpSpPr>
            <a:xfrm>
              <a:off x="232528" y="1196784"/>
              <a:ext cx="9444872" cy="4569073"/>
              <a:chOff x="232528" y="1143483"/>
              <a:chExt cx="9140072" cy="4622673"/>
            </a:xfrm>
          </p:grpSpPr>
          <p:pic>
            <p:nvPicPr>
              <p:cNvPr id="4" name="Picture 3" descr="A diagram of a number of molecules&#10;&#10;AI-generated content may be incorrect.">
                <a:extLst>
                  <a:ext uri="{FF2B5EF4-FFF2-40B4-BE49-F238E27FC236}">
                    <a16:creationId xmlns:a16="http://schemas.microsoft.com/office/drawing/2014/main" id="{724EF53D-0B1B-9C4A-9656-0A2EA4B1FC1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2528" y="1143483"/>
                <a:ext cx="7315200" cy="4622673"/>
              </a:xfrm>
              <a:prstGeom prst="rect">
                <a:avLst/>
              </a:prstGeom>
            </p:spPr>
          </p:pic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390E04AC-2D35-F33D-664D-42595A0033C4}"/>
                  </a:ext>
                </a:extLst>
              </p:cNvPr>
              <p:cNvSpPr/>
              <p:nvPr/>
            </p:nvSpPr>
            <p:spPr>
              <a:xfrm>
                <a:off x="1086368" y="2463794"/>
                <a:ext cx="3028432" cy="40011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ctr"/>
                <a:r>
                  <a:rPr lang="en-US" sz="2000" b="1" cap="none" spc="50" dirty="0">
                    <a:ln w="0"/>
                    <a:effectLst>
                      <a:innerShdw blurRad="63500" dist="50800" dir="13500000">
                        <a:srgbClr val="000000">
                          <a:alpha val="50000"/>
                        </a:srgbClr>
                      </a:innerShdw>
                    </a:effectLst>
                  </a:rPr>
                  <a:t>7.80 eV  (Vacuum UV)</a:t>
                </a:r>
              </a:p>
            </p:txBody>
          </p:sp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A795A7A6-9E82-4DED-590D-84FF04A1A100}"/>
                  </a:ext>
                </a:extLst>
              </p:cNvPr>
              <p:cNvSpPr/>
              <p:nvPr/>
            </p:nvSpPr>
            <p:spPr>
              <a:xfrm>
                <a:off x="6395228" y="1988270"/>
                <a:ext cx="2977372" cy="40011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ctr"/>
                <a:r>
                  <a:rPr lang="en-US" sz="2000" b="1" cap="none" spc="50" dirty="0">
                    <a:ln w="0"/>
                    <a:effectLst>
                      <a:innerShdw blurRad="63500" dist="50800" dir="13500000">
                        <a:srgbClr val="000000">
                          <a:alpha val="50000"/>
                        </a:srgbClr>
                      </a:innerShdw>
                    </a:effectLst>
                  </a:rPr>
                  <a:t>82.44 eV  (Extreme UV)</a:t>
                </a:r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C8395AD-3324-DAF0-F4E3-4A0C940611B1}"/>
                </a:ext>
              </a:extLst>
            </p:cNvPr>
            <p:cNvSpPr txBox="1"/>
            <p:nvPr/>
          </p:nvSpPr>
          <p:spPr>
            <a:xfrm>
              <a:off x="463957" y="1205387"/>
              <a:ext cx="609600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800" b="1" dirty="0">
                  <a:solidFill>
                    <a:srgbClr val="002060"/>
                  </a:solidFill>
                </a:rPr>
                <a:t>It remains a Cage up to +26 Charge</a:t>
              </a:r>
            </a:p>
          </p:txBody>
        </p:sp>
      </p:grpSp>
      <p:pic>
        <p:nvPicPr>
          <p:cNvPr id="10" name="Picture 9" descr="A sphere with lines and dots&#10;&#10;AI-generated content may be incorrect.">
            <a:extLst>
              <a:ext uri="{FF2B5EF4-FFF2-40B4-BE49-F238E27FC236}">
                <a16:creationId xmlns:a16="http://schemas.microsoft.com/office/drawing/2014/main" id="{7BCE012B-5160-FFC2-28C7-C648784DEF4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008080"/>
              </a:clrFrom>
              <a:clrTo>
                <a:srgbClr val="00808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15" t="10628" r="31263" b="12575"/>
          <a:stretch>
            <a:fillRect/>
          </a:stretch>
        </p:blipFill>
        <p:spPr>
          <a:xfrm>
            <a:off x="8008097" y="3924449"/>
            <a:ext cx="2304303" cy="234715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976784B-3AFC-B138-1741-8D9C3B4F673A}"/>
              </a:ext>
            </a:extLst>
          </p:cNvPr>
          <p:cNvSpPr txBox="1"/>
          <p:nvPr/>
        </p:nvSpPr>
        <p:spPr>
          <a:xfrm>
            <a:off x="7969997" y="6215746"/>
            <a:ext cx="30441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Molecular graph, C</a:t>
            </a:r>
            <a:r>
              <a:rPr lang="en-US" baseline="-25000" dirty="0"/>
              <a:t>60</a:t>
            </a:r>
            <a:r>
              <a:rPr lang="en-US" dirty="0"/>
              <a:t>(26+)  </a:t>
            </a:r>
          </a:p>
          <a:p>
            <a:r>
              <a:rPr lang="en-US" dirty="0"/>
              <a:t>             Aliphatic Cage</a:t>
            </a:r>
          </a:p>
        </p:txBody>
      </p:sp>
      <p:grpSp>
        <p:nvGrpSpPr>
          <p:cNvPr id="16" name="Group 2">
            <a:extLst>
              <a:ext uri="{FF2B5EF4-FFF2-40B4-BE49-F238E27FC236}">
                <a16:creationId xmlns:a16="http://schemas.microsoft.com/office/drawing/2014/main" id="{855C866D-E339-3769-C3B2-78DBC4BC1275}"/>
              </a:ext>
            </a:extLst>
          </p:cNvPr>
          <p:cNvGrpSpPr>
            <a:grpSpLocks/>
          </p:cNvGrpSpPr>
          <p:nvPr/>
        </p:nvGrpSpPr>
        <p:grpSpPr bwMode="auto">
          <a:xfrm>
            <a:off x="10312400" y="84387"/>
            <a:ext cx="1808480" cy="425506"/>
            <a:chOff x="108283776" y="106616885"/>
            <a:chExt cx="4504924" cy="982164"/>
          </a:xfrm>
        </p:grpSpPr>
        <p:pic>
          <p:nvPicPr>
            <p:cNvPr id="17" name="Picture 3">
              <a:extLst>
                <a:ext uri="{FF2B5EF4-FFF2-40B4-BE49-F238E27FC236}">
                  <a16:creationId xmlns:a16="http://schemas.microsoft.com/office/drawing/2014/main" id="{0FBD6F21-387C-B2DF-0FD8-D6CBE49344E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E8E8F4"/>
                </a:clrFrom>
                <a:clrTo>
                  <a:srgbClr val="E8E8F4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115678" y="106616885"/>
              <a:ext cx="3673022" cy="9821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8" name="Picture 4">
              <a:extLst>
                <a:ext uri="{FF2B5EF4-FFF2-40B4-BE49-F238E27FC236}">
                  <a16:creationId xmlns:a16="http://schemas.microsoft.com/office/drawing/2014/main" id="{888019C8-3200-5F42-D45E-12E7EA95BAE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283776" y="106625571"/>
              <a:ext cx="907917" cy="9661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3C8D319D-071A-4918-8EB9-58207C103209}"/>
              </a:ext>
            </a:extLst>
          </p:cNvPr>
          <p:cNvSpPr txBox="1"/>
          <p:nvPr/>
        </p:nvSpPr>
        <p:spPr>
          <a:xfrm>
            <a:off x="1117956" y="1808401"/>
            <a:ext cx="35241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QTAIM Critical Role in this Study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5EFB2F7-5B3C-3535-CA62-901392366605}"/>
              </a:ext>
            </a:extLst>
          </p:cNvPr>
          <p:cNvSpPr txBox="1"/>
          <p:nvPr/>
        </p:nvSpPr>
        <p:spPr>
          <a:xfrm>
            <a:off x="8000228" y="1559624"/>
            <a:ext cx="38410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All Bonding, Rings and Cage Persist in all charged cations up to +26 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B033860-F79D-F85F-59E6-389F2C2C36CC}"/>
              </a:ext>
            </a:extLst>
          </p:cNvPr>
          <p:cNvSpPr txBox="1"/>
          <p:nvPr/>
        </p:nvSpPr>
        <p:spPr>
          <a:xfrm>
            <a:off x="0" y="-26026"/>
            <a:ext cx="396240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b="1" dirty="0">
                <a:solidFill>
                  <a:srgbClr val="7030A0"/>
                </a:solidFill>
              </a:rPr>
              <a:t>7</a:t>
            </a:r>
            <a:r>
              <a:rPr lang="en-US" sz="800" b="1" baseline="30000" dirty="0">
                <a:solidFill>
                  <a:srgbClr val="7030A0"/>
                </a:solidFill>
              </a:rPr>
              <a:t>th</a:t>
            </a:r>
            <a:r>
              <a:rPr lang="en-US" sz="800" b="1" dirty="0">
                <a:solidFill>
                  <a:srgbClr val="7030A0"/>
                </a:solidFill>
              </a:rPr>
              <a:t> China-Chile Bilateral Conference for Astronomy , Hong Kong, HKU</a:t>
            </a:r>
          </a:p>
        </p:txBody>
      </p:sp>
    </p:spTree>
    <p:extLst>
      <p:ext uri="{BB962C8B-B14F-4D97-AF65-F5344CB8AC3E}">
        <p14:creationId xmlns:p14="http://schemas.microsoft.com/office/powerpoint/2010/main" val="3242703024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wire, necklet&#10;&#10;Description automatically generated">
            <a:extLst>
              <a:ext uri="{FF2B5EF4-FFF2-40B4-BE49-F238E27FC236}">
                <a16:creationId xmlns:a16="http://schemas.microsoft.com/office/drawing/2014/main" id="{D8D66157-5A80-4409-B45C-928CF5F340F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25" t="2808" r="22500" b="2808"/>
          <a:stretch/>
        </p:blipFill>
        <p:spPr>
          <a:xfrm>
            <a:off x="966189" y="1735663"/>
            <a:ext cx="4269386" cy="412216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noFill/>
            <a:miter lim="800000"/>
          </a:ln>
          <a:effectLst>
            <a:glow rad="63500">
              <a:schemeClr val="accent5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60C7DBC-8E6A-4CD3-800C-C36D55C91F8D}"/>
              </a:ext>
            </a:extLst>
          </p:cNvPr>
          <p:cNvSpPr txBox="1"/>
          <p:nvPr/>
        </p:nvSpPr>
        <p:spPr>
          <a:xfrm>
            <a:off x="130175" y="133684"/>
            <a:ext cx="102108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solidFill>
                  <a:srgbClr val="002060"/>
                </a:solidFill>
              </a:rPr>
              <a:t>Vibrational Motions of C</a:t>
            </a:r>
            <a:r>
              <a:rPr lang="en-US" sz="3600" baseline="-25000" dirty="0">
                <a:solidFill>
                  <a:srgbClr val="002060"/>
                </a:solidFill>
              </a:rPr>
              <a:t>60 </a:t>
            </a:r>
            <a:r>
              <a:rPr lang="en-US" sz="3600" baseline="30000" dirty="0">
                <a:solidFill>
                  <a:srgbClr val="002060"/>
                </a:solidFill>
              </a:rPr>
              <a:t>26+</a:t>
            </a:r>
            <a:endParaRPr lang="en-US" sz="3600" dirty="0">
              <a:solidFill>
                <a:srgbClr val="002060"/>
              </a:solidFill>
            </a:endParaRPr>
          </a:p>
          <a:p>
            <a:r>
              <a:rPr lang="en-US" sz="3600" dirty="0">
                <a:solidFill>
                  <a:srgbClr val="FFC000"/>
                </a:solidFill>
              </a:rPr>
              <a:t>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B0C72F1-DFCA-0883-B061-D473B04BFF72}"/>
              </a:ext>
            </a:extLst>
          </p:cNvPr>
          <p:cNvSpPr/>
          <p:nvPr/>
        </p:nvSpPr>
        <p:spPr>
          <a:xfrm>
            <a:off x="767414" y="619316"/>
            <a:ext cx="5023568" cy="116955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11.19 µm</a:t>
            </a:r>
          </a:p>
          <a:p>
            <a:pPr algn="ctr"/>
            <a:r>
              <a:rPr lang="en-US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No H atoms involved , in plane ring deformation</a:t>
            </a:r>
            <a:endParaRPr lang="en-US" sz="1600" b="1" cap="none" spc="0" dirty="0">
              <a:ln w="12700" cmpd="sng">
                <a:solidFill>
                  <a:schemeClr val="accent4"/>
                </a:solidFill>
                <a:prstDash val="solid"/>
              </a:ln>
            </a:endParaRPr>
          </a:p>
        </p:txBody>
      </p:sp>
      <p:pic>
        <p:nvPicPr>
          <p:cNvPr id="10" name="Picture 9" descr="A close-up of a molecule&#10;&#10;Description automatically generated with low confidence">
            <a:extLst>
              <a:ext uri="{FF2B5EF4-FFF2-40B4-BE49-F238E27FC236}">
                <a16:creationId xmlns:a16="http://schemas.microsoft.com/office/drawing/2014/main" id="{3C516C25-7B31-1CFC-9168-8E3CA6B80B4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250"/>
          <a:stretch/>
        </p:blipFill>
        <p:spPr>
          <a:xfrm>
            <a:off x="6169518" y="1371600"/>
            <a:ext cx="4587123" cy="4486229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C0C00E7-1AD2-8453-2562-FBEC9F5689C0}"/>
              </a:ext>
            </a:extLst>
          </p:cNvPr>
          <p:cNvSpPr/>
          <p:nvPr/>
        </p:nvSpPr>
        <p:spPr>
          <a:xfrm>
            <a:off x="6970523" y="638110"/>
            <a:ext cx="298511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16.40 µm</a:t>
            </a:r>
          </a:p>
        </p:txBody>
      </p:sp>
      <p:grpSp>
        <p:nvGrpSpPr>
          <p:cNvPr id="2" name="Group 2">
            <a:extLst>
              <a:ext uri="{FF2B5EF4-FFF2-40B4-BE49-F238E27FC236}">
                <a16:creationId xmlns:a16="http://schemas.microsoft.com/office/drawing/2014/main" id="{31B771B0-03C1-E86F-C8A3-03F2FCFDAA58}"/>
              </a:ext>
            </a:extLst>
          </p:cNvPr>
          <p:cNvGrpSpPr>
            <a:grpSpLocks/>
          </p:cNvGrpSpPr>
          <p:nvPr/>
        </p:nvGrpSpPr>
        <p:grpSpPr bwMode="auto">
          <a:xfrm>
            <a:off x="10312400" y="84387"/>
            <a:ext cx="1808480" cy="425506"/>
            <a:chOff x="108283776" y="106616885"/>
            <a:chExt cx="4504924" cy="982164"/>
          </a:xfrm>
        </p:grpSpPr>
        <p:pic>
          <p:nvPicPr>
            <p:cNvPr id="13" name="Picture 3">
              <a:extLst>
                <a:ext uri="{FF2B5EF4-FFF2-40B4-BE49-F238E27FC236}">
                  <a16:creationId xmlns:a16="http://schemas.microsoft.com/office/drawing/2014/main" id="{BAD98A55-3B5A-38C7-CAF6-011DD26A3BD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E8E8F4"/>
                </a:clrFrom>
                <a:clrTo>
                  <a:srgbClr val="E8E8F4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115678" y="106616885"/>
              <a:ext cx="3673022" cy="9821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4" name="Picture 4">
              <a:extLst>
                <a:ext uri="{FF2B5EF4-FFF2-40B4-BE49-F238E27FC236}">
                  <a16:creationId xmlns:a16="http://schemas.microsoft.com/office/drawing/2014/main" id="{B0E18E14-C9A2-F53E-4760-62B16C53375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283776" y="106625571"/>
              <a:ext cx="907917" cy="9661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B5234B-FF14-B751-22FD-E5EE0DD3AC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D30F8-CB36-40AD-B2BB-6B13415AD1AC}" type="slidenum">
              <a:rPr lang="en-US" smtClean="0"/>
              <a:t>13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6B77E36-3983-5279-ED77-C4ABE1F6A90D}"/>
              </a:ext>
            </a:extLst>
          </p:cNvPr>
          <p:cNvSpPr txBox="1"/>
          <p:nvPr/>
        </p:nvSpPr>
        <p:spPr>
          <a:xfrm>
            <a:off x="9601200" y="1354469"/>
            <a:ext cx="28194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Out of </a:t>
            </a:r>
            <a:r>
              <a:rPr lang="en-US" sz="1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plane ring deformation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B978CF7-3829-4AA6-4C93-B62D547D6CFC}"/>
              </a:ext>
            </a:extLst>
          </p:cNvPr>
          <p:cNvSpPr txBox="1"/>
          <p:nvPr/>
        </p:nvSpPr>
        <p:spPr>
          <a:xfrm>
            <a:off x="0" y="-26026"/>
            <a:ext cx="396240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b="1" dirty="0">
                <a:solidFill>
                  <a:srgbClr val="7030A0"/>
                </a:solidFill>
              </a:rPr>
              <a:t>7</a:t>
            </a:r>
            <a:r>
              <a:rPr lang="en-US" sz="800" b="1" baseline="30000" dirty="0">
                <a:solidFill>
                  <a:srgbClr val="7030A0"/>
                </a:solidFill>
              </a:rPr>
              <a:t>th</a:t>
            </a:r>
            <a:r>
              <a:rPr lang="en-US" sz="800" b="1" dirty="0">
                <a:solidFill>
                  <a:srgbClr val="7030A0"/>
                </a:solidFill>
              </a:rPr>
              <a:t> China-Chile Bilateral Conference for Astronomy , Hong Kong, HKU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6AE7106-055D-2A41-C9FF-4DE595C49D9A}"/>
              </a:ext>
            </a:extLst>
          </p:cNvPr>
          <p:cNvSpPr txBox="1"/>
          <p:nvPr/>
        </p:nvSpPr>
        <p:spPr>
          <a:xfrm>
            <a:off x="570141" y="6355744"/>
            <a:ext cx="73025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200" b="1" dirty="0"/>
              <a:t>Source:</a:t>
            </a:r>
          </a:p>
          <a:p>
            <a:r>
              <a:rPr lang="de-DE" sz="1200" dirty="0"/>
              <a:t>1- Sadjadi et. al, 2022, ApJ, </a:t>
            </a:r>
            <a:r>
              <a:rPr lang="en-US" sz="1200" dirty="0"/>
              <a:t>934:75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2899492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3874">
        <p14:window dir="vert"/>
      </p:transition>
    </mc:Choice>
    <mc:Fallback xmlns="">
      <p:transition spd="slow" advTm="13874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7A7A814-8B55-FE88-37E4-468C225EE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D30F8-CB36-40AD-B2BB-6B13415AD1AC}" type="slidenum">
              <a:rPr lang="en-US" smtClean="0"/>
              <a:t>14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D239F4D-FD7A-F4C6-B523-8ED86EEBB9B0}"/>
              </a:ext>
            </a:extLst>
          </p:cNvPr>
          <p:cNvSpPr txBox="1"/>
          <p:nvPr/>
        </p:nvSpPr>
        <p:spPr>
          <a:xfrm>
            <a:off x="1219200" y="136525"/>
            <a:ext cx="988887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solidFill>
                  <a:srgbClr val="002060"/>
                </a:solidFill>
              </a:rPr>
              <a:t>ITL for Smallest Fullerene: C</a:t>
            </a:r>
            <a:r>
              <a:rPr lang="en-US" sz="3600" baseline="-25000" dirty="0">
                <a:solidFill>
                  <a:srgbClr val="002060"/>
                </a:solidFill>
              </a:rPr>
              <a:t>20</a:t>
            </a:r>
            <a:r>
              <a:rPr lang="en-US" sz="3600" dirty="0">
                <a:solidFill>
                  <a:srgbClr val="002060"/>
                </a:solidFill>
              </a:rPr>
              <a:t> and C</a:t>
            </a:r>
            <a:r>
              <a:rPr lang="en-US" sz="3600" baseline="-25000" dirty="0">
                <a:solidFill>
                  <a:srgbClr val="002060"/>
                </a:solidFill>
              </a:rPr>
              <a:t>30</a:t>
            </a:r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22E24D5C-C3AE-3D7B-8454-5D0FE0C2159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0583598"/>
              </p:ext>
            </p:extLst>
          </p:nvPr>
        </p:nvGraphicFramePr>
        <p:xfrm>
          <a:off x="-154559" y="254903"/>
          <a:ext cx="8650859" cy="662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2" imgW="3913057" imgH="2998337" progId="Origin95.Graph">
                  <p:embed/>
                </p:oleObj>
              </mc:Choice>
              <mc:Fallback>
                <p:oleObj name="Graph" r:id="rId2" imgW="3913057" imgH="2998337" progId="Origin95.Graph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22E24D5C-C3AE-3D7B-8454-5D0FE0C2159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-154559" y="254903"/>
                        <a:ext cx="8650859" cy="6629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 descr="A hexagon with balls and lines&#10;&#10;AI-generated content may be incorrect.">
            <a:extLst>
              <a:ext uri="{FF2B5EF4-FFF2-40B4-BE49-F238E27FC236}">
                <a16:creationId xmlns:a16="http://schemas.microsoft.com/office/drawing/2014/main" id="{11B5C3E0-6889-6C23-606E-FE89D34FCE9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008080"/>
              </a:clrFrom>
              <a:clrTo>
                <a:srgbClr val="00808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70" t="19040" r="33505" b="19585"/>
          <a:stretch>
            <a:fillRect/>
          </a:stretch>
        </p:blipFill>
        <p:spPr>
          <a:xfrm>
            <a:off x="7611373" y="2133600"/>
            <a:ext cx="2142227" cy="1958323"/>
          </a:xfrm>
          <a:prstGeom prst="rect">
            <a:avLst/>
          </a:prstGeom>
        </p:spPr>
      </p:pic>
      <p:pic>
        <p:nvPicPr>
          <p:cNvPr id="6" name="Picture 5" descr="A diagram of a molecule&#10;&#10;AI-generated content may be incorrect.">
            <a:extLst>
              <a:ext uri="{FF2B5EF4-FFF2-40B4-BE49-F238E27FC236}">
                <a16:creationId xmlns:a16="http://schemas.microsoft.com/office/drawing/2014/main" id="{924C15EE-BD97-0E38-4F1A-3327A0CD2DA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008080"/>
              </a:clrFrom>
              <a:clrTo>
                <a:srgbClr val="00808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59" t="12808" r="29870" b="14288"/>
          <a:stretch>
            <a:fillRect/>
          </a:stretch>
        </p:blipFill>
        <p:spPr>
          <a:xfrm>
            <a:off x="9982200" y="2196726"/>
            <a:ext cx="1944089" cy="172972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318ED64-1B0D-DCD9-9292-D416614DF114}"/>
                  </a:ext>
                </a:extLst>
              </p:cNvPr>
              <p:cNvSpPr txBox="1"/>
              <p:nvPr/>
            </p:nvSpPr>
            <p:spPr>
              <a:xfrm>
                <a:off x="7391400" y="4144267"/>
                <a:ext cx="4724400" cy="149720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32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sz="3200" b="0" i="0" smtClean="0">
                              <a:latin typeface="Cambria Math" panose="02040503050406030204" pitchFamily="18" charset="0"/>
                            </a:rPr>
                            <m:t>C</m:t>
                          </m:r>
                        </m:e>
                        <m:sub>
                          <m:r>
                            <a:rPr lang="en-US" sz="3200" b="0" i="0" smtClean="0">
                              <a:latin typeface="Cambria Math" panose="02040503050406030204" pitchFamily="18" charset="0"/>
                            </a:rPr>
                            <m:t>20</m:t>
                          </m:r>
                        </m:sub>
                        <m:sup>
                          <m:r>
                            <a:rPr lang="en-US" sz="3200" b="0" i="0" smtClean="0">
                              <a:latin typeface="Cambria Math" panose="02040503050406030204" pitchFamily="18" charset="0"/>
                            </a:rPr>
                            <m:t>13+</m:t>
                          </m:r>
                        </m:sup>
                      </m:sSubSup>
                      <m:r>
                        <a:rPr lang="en-US" sz="3200" b="0" i="0" smtClean="0">
                          <a:latin typeface="Cambria Math" panose="02040503050406030204" pitchFamily="18" charset="0"/>
                        </a:rPr>
                        <m:t>                  </m:t>
                      </m:r>
                      <m:sSubSup>
                        <m:sSubSup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sz="3200" b="0" i="0" smtClean="0">
                              <a:latin typeface="Cambria Math" panose="02040503050406030204" pitchFamily="18" charset="0"/>
                            </a:rPr>
                            <m:t>C</m:t>
                          </m:r>
                        </m:e>
                        <m:sub>
                          <m:r>
                            <a:rPr lang="en-US" sz="3200" b="0" i="0" smtClean="0">
                              <a:latin typeface="Cambria Math" panose="02040503050406030204" pitchFamily="18" charset="0"/>
                            </a:rPr>
                            <m:t>30</m:t>
                          </m:r>
                        </m:sub>
                        <m:sup>
                          <m:r>
                            <a:rPr lang="en-US" sz="3200" b="0" i="0" smtClean="0">
                              <a:latin typeface="Cambria Math" panose="02040503050406030204" pitchFamily="18" charset="0"/>
                            </a:rPr>
                            <m:t>15+</m:t>
                          </m:r>
                        </m:sup>
                      </m:sSubSup>
                      <m:r>
                        <a:rPr lang="en-US" sz="3200" b="0" i="0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3200" b="0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3200" b="0" i="0" smtClean="0">
                          <a:latin typeface="Cambria Math" panose="02040503050406030204" pitchFamily="18" charset="0"/>
                        </a:rPr>
                        <m:t>Molecular</m:t>
                      </m:r>
                      <m:r>
                        <a:rPr lang="en-US" sz="32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3200" b="0" i="0" smtClean="0">
                          <a:latin typeface="Cambria Math" panose="02040503050406030204" pitchFamily="18" charset="0"/>
                        </a:rPr>
                        <m:t>Graphs</m:t>
                      </m:r>
                    </m:oMath>
                  </m:oMathPara>
                </a14:m>
                <a:endParaRPr lang="en-US" sz="3200" b="0" dirty="0">
                  <a:latin typeface="Cambria Math" panose="02040503050406030204" pitchFamily="18" charset="0"/>
                </a:endParaRPr>
              </a:p>
              <a:p>
                <a:r>
                  <a:rPr lang="en-US" sz="3200" dirty="0">
                    <a:latin typeface="Cambria Math" panose="02040503050406030204" pitchFamily="18" charset="0"/>
                  </a:rPr>
                  <a:t>          Remains the Cage</a:t>
                </a:r>
                <a:endParaRPr lang="en-US" sz="3200" b="0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318ED64-1B0D-DCD9-9292-D416614DF1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91400" y="4144267"/>
                <a:ext cx="4724400" cy="1497205"/>
              </a:xfrm>
              <a:prstGeom prst="rect">
                <a:avLst/>
              </a:prstGeom>
              <a:blipFill>
                <a:blip r:embed="rId6"/>
                <a:stretch>
                  <a:fillRect b="-175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F7252DCE-6D2C-1B10-0A69-C0A7DE26CE5A}"/>
              </a:ext>
            </a:extLst>
          </p:cNvPr>
          <p:cNvSpPr txBox="1"/>
          <p:nvPr/>
        </p:nvSpPr>
        <p:spPr>
          <a:xfrm>
            <a:off x="477504" y="6388100"/>
            <a:ext cx="1034289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200" b="1" dirty="0"/>
              <a:t>Source:</a:t>
            </a:r>
          </a:p>
          <a:p>
            <a:r>
              <a:rPr lang="de-DE" sz="1200" dirty="0"/>
              <a:t>1- Sadjadi and Parker in Road map on Carbon molecular nanostructure in space, Ed by Hensen, Hernadez, Campbell, Eur.Phys.J.D, 97, 94 (2025) </a:t>
            </a:r>
          </a:p>
        </p:txBody>
      </p:sp>
      <p:grpSp>
        <p:nvGrpSpPr>
          <p:cNvPr id="10" name="Group 2">
            <a:extLst>
              <a:ext uri="{FF2B5EF4-FFF2-40B4-BE49-F238E27FC236}">
                <a16:creationId xmlns:a16="http://schemas.microsoft.com/office/drawing/2014/main" id="{FC83A011-FC1F-E9ED-B13C-0DE989DFF4B7}"/>
              </a:ext>
            </a:extLst>
          </p:cNvPr>
          <p:cNvGrpSpPr>
            <a:grpSpLocks/>
          </p:cNvGrpSpPr>
          <p:nvPr/>
        </p:nvGrpSpPr>
        <p:grpSpPr bwMode="auto">
          <a:xfrm>
            <a:off x="10312400" y="84387"/>
            <a:ext cx="1808480" cy="425506"/>
            <a:chOff x="108283776" y="106616885"/>
            <a:chExt cx="4504924" cy="982164"/>
          </a:xfrm>
        </p:grpSpPr>
        <p:pic>
          <p:nvPicPr>
            <p:cNvPr id="11" name="Picture 3">
              <a:extLst>
                <a:ext uri="{FF2B5EF4-FFF2-40B4-BE49-F238E27FC236}">
                  <a16:creationId xmlns:a16="http://schemas.microsoft.com/office/drawing/2014/main" id="{C72C18F7-51E2-C892-E935-728CDA2DD80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E8E8F4"/>
                </a:clrFrom>
                <a:clrTo>
                  <a:srgbClr val="E8E8F4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115678" y="106616885"/>
              <a:ext cx="3673022" cy="9821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2" name="Picture 4">
              <a:extLst>
                <a:ext uri="{FF2B5EF4-FFF2-40B4-BE49-F238E27FC236}">
                  <a16:creationId xmlns:a16="http://schemas.microsoft.com/office/drawing/2014/main" id="{0BA3DED0-44D5-2449-1176-9457DDE6E09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283776" y="106625571"/>
              <a:ext cx="907917" cy="9661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95BB4162-5D30-475F-E291-610CB5E73164}"/>
              </a:ext>
            </a:extLst>
          </p:cNvPr>
          <p:cNvSpPr txBox="1"/>
          <p:nvPr/>
        </p:nvSpPr>
        <p:spPr>
          <a:xfrm>
            <a:off x="7820923" y="1487269"/>
            <a:ext cx="21422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Incredibly high ITL</a:t>
            </a:r>
          </a:p>
          <a:p>
            <a:r>
              <a:rPr lang="en-US" dirty="0"/>
              <a:t>Half of C</a:t>
            </a:r>
            <a:r>
              <a:rPr lang="en-US" baseline="-25000" dirty="0"/>
              <a:t>60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CF71FC3-586A-FC80-1895-0A17DC4D7D96}"/>
              </a:ext>
            </a:extLst>
          </p:cNvPr>
          <p:cNvSpPr txBox="1"/>
          <p:nvPr/>
        </p:nvSpPr>
        <p:spPr>
          <a:xfrm>
            <a:off x="0" y="-26026"/>
            <a:ext cx="396240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b="1" dirty="0">
                <a:solidFill>
                  <a:srgbClr val="7030A0"/>
                </a:solidFill>
              </a:rPr>
              <a:t>7</a:t>
            </a:r>
            <a:r>
              <a:rPr lang="en-US" sz="800" b="1" baseline="30000" dirty="0">
                <a:solidFill>
                  <a:srgbClr val="7030A0"/>
                </a:solidFill>
              </a:rPr>
              <a:t>th</a:t>
            </a:r>
            <a:r>
              <a:rPr lang="en-US" sz="800" b="1" dirty="0">
                <a:solidFill>
                  <a:srgbClr val="7030A0"/>
                </a:solidFill>
              </a:rPr>
              <a:t> China-Chile Bilateral Conference for Astronomy , Hong Kong, HKU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7DB33F8-D3C7-8114-1898-D637DD76F9C1}"/>
              </a:ext>
            </a:extLst>
          </p:cNvPr>
          <p:cNvSpPr/>
          <p:nvPr/>
        </p:nvSpPr>
        <p:spPr>
          <a:xfrm>
            <a:off x="2472312" y="1273562"/>
            <a:ext cx="272209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0" cap="none" spc="0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Ionisation</a:t>
            </a:r>
            <a:r>
              <a:rPr lang="en-US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Tolerance Limit</a:t>
            </a:r>
          </a:p>
        </p:txBody>
      </p:sp>
    </p:spTree>
    <p:extLst>
      <p:ext uri="{BB962C8B-B14F-4D97-AF65-F5344CB8AC3E}">
        <p14:creationId xmlns:p14="http://schemas.microsoft.com/office/powerpoint/2010/main" val="3890293224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CA0C65-A208-C495-A594-8742DCA763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D67DE2F-EF5D-4892-2D43-9E7346ACA3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D30F8-CB36-40AD-B2BB-6B13415AD1AC}" type="slidenum">
              <a:rPr lang="en-US" smtClean="0"/>
              <a:t>15</a:t>
            </a:fld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B834BAA-252B-C139-8BA5-BADA4771942F}"/>
              </a:ext>
            </a:extLst>
          </p:cNvPr>
          <p:cNvSpPr txBox="1"/>
          <p:nvPr/>
        </p:nvSpPr>
        <p:spPr>
          <a:xfrm>
            <a:off x="304800" y="355838"/>
            <a:ext cx="1143594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solidFill>
                  <a:srgbClr val="002060"/>
                </a:solidFill>
                <a:latin typeface="Aptos" panose="020B0004020202020204" pitchFamily="34" charset="0"/>
              </a:rPr>
              <a:t> Current Exoplanets Candidates </a:t>
            </a:r>
          </a:p>
        </p:txBody>
      </p:sp>
      <p:grpSp>
        <p:nvGrpSpPr>
          <p:cNvPr id="22" name="Group 2">
            <a:extLst>
              <a:ext uri="{FF2B5EF4-FFF2-40B4-BE49-F238E27FC236}">
                <a16:creationId xmlns:a16="http://schemas.microsoft.com/office/drawing/2014/main" id="{5DA6C9BF-5687-4B0A-D3E7-75D4E84B73F1}"/>
              </a:ext>
            </a:extLst>
          </p:cNvPr>
          <p:cNvGrpSpPr>
            <a:grpSpLocks/>
          </p:cNvGrpSpPr>
          <p:nvPr/>
        </p:nvGrpSpPr>
        <p:grpSpPr bwMode="auto">
          <a:xfrm>
            <a:off x="10312400" y="84387"/>
            <a:ext cx="1808480" cy="425506"/>
            <a:chOff x="108283776" y="106616885"/>
            <a:chExt cx="4504924" cy="982164"/>
          </a:xfrm>
        </p:grpSpPr>
        <p:pic>
          <p:nvPicPr>
            <p:cNvPr id="23" name="Picture 3">
              <a:extLst>
                <a:ext uri="{FF2B5EF4-FFF2-40B4-BE49-F238E27FC236}">
                  <a16:creationId xmlns:a16="http://schemas.microsoft.com/office/drawing/2014/main" id="{A15D7BBC-B4AE-3B18-BE76-B270E70CF18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E8E8F4"/>
                </a:clrFrom>
                <a:clrTo>
                  <a:srgbClr val="E8E8F4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115678" y="106616885"/>
              <a:ext cx="3673022" cy="9821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24" name="Picture 4">
              <a:extLst>
                <a:ext uri="{FF2B5EF4-FFF2-40B4-BE49-F238E27FC236}">
                  <a16:creationId xmlns:a16="http://schemas.microsoft.com/office/drawing/2014/main" id="{34CFBFDC-4241-F719-D612-A8E3F586F14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283776" y="106625571"/>
              <a:ext cx="907917" cy="9661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83262420-5DD0-BAFD-3ED7-3BD4179FCD2A}"/>
              </a:ext>
            </a:extLst>
          </p:cNvPr>
          <p:cNvSpPr txBox="1"/>
          <p:nvPr/>
        </p:nvSpPr>
        <p:spPr>
          <a:xfrm>
            <a:off x="0" y="-26026"/>
            <a:ext cx="396240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b="1" dirty="0">
                <a:solidFill>
                  <a:srgbClr val="7030A0"/>
                </a:solidFill>
              </a:rPr>
              <a:t>7</a:t>
            </a:r>
            <a:r>
              <a:rPr lang="en-US" sz="800" b="1" baseline="30000" dirty="0">
                <a:solidFill>
                  <a:srgbClr val="7030A0"/>
                </a:solidFill>
              </a:rPr>
              <a:t>th</a:t>
            </a:r>
            <a:r>
              <a:rPr lang="en-US" sz="800" b="1" dirty="0">
                <a:solidFill>
                  <a:srgbClr val="7030A0"/>
                </a:solidFill>
              </a:rPr>
              <a:t> China-Chile Bilateral Conference for Astronomy , Hong Kong, HKU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81029371-598C-0BE7-0051-968E1278000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61245119"/>
              </p:ext>
            </p:extLst>
          </p:nvPr>
        </p:nvGraphicFramePr>
        <p:xfrm>
          <a:off x="182790" y="2223676"/>
          <a:ext cx="3596819" cy="26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A5204722-3E59-F034-E8F7-0D897B9AF60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81779824"/>
              </p:ext>
            </p:extLst>
          </p:nvPr>
        </p:nvGraphicFramePr>
        <p:xfrm>
          <a:off x="3810000" y="1587089"/>
          <a:ext cx="8415986" cy="38298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849EAA40-78C0-86D6-F4CC-BA53245A71B9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2400" y="1278689"/>
            <a:ext cx="1905000" cy="19050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E4BF303-EE61-5BCA-43B9-C61E52092F4F}"/>
              </a:ext>
            </a:extLst>
          </p:cNvPr>
          <p:cNvSpPr txBox="1"/>
          <p:nvPr/>
        </p:nvSpPr>
        <p:spPr>
          <a:xfrm>
            <a:off x="344715" y="6178996"/>
            <a:ext cx="1034289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200" b="1" dirty="0"/>
              <a:t>Source:</a:t>
            </a:r>
          </a:p>
          <a:p>
            <a:r>
              <a:rPr lang="de-DE" sz="1200" dirty="0"/>
              <a:t>1- </a:t>
            </a:r>
            <a:r>
              <a:rPr lang="en-US" sz="1200" dirty="0">
                <a:latin typeface="Public Sans Web"/>
              </a:rPr>
              <a:t>Eri 51 B NIR camera image with Webb data from proposal: </a:t>
            </a:r>
            <a:r>
              <a:rPr lang="en-US" sz="1200" dirty="0">
                <a:latin typeface="inter"/>
                <a:hlinkClick r:id="rId1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1194</a:t>
            </a:r>
            <a:r>
              <a:rPr lang="en-US" sz="1200" dirty="0">
                <a:latin typeface="Public Sans Web"/>
              </a:rPr>
              <a:t> (M. E. Ressler). Image processing: Alyssa Pagan (STScI).</a:t>
            </a:r>
            <a:endParaRPr lang="en-US" sz="1200" dirty="0"/>
          </a:p>
          <a:p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3815881275"/>
      </p:ext>
    </p:extLst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E97BD7-AA51-5924-0781-AED40F2239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6B2C101-8E56-0F9F-C881-82C2A27F93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D30F8-CB36-40AD-B2BB-6B13415AD1AC}" type="slidenum">
              <a:rPr lang="en-US" smtClean="0"/>
              <a:t>16</a:t>
            </a:fld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93AEA78-2E5A-6D9F-0523-775BF5D30E6A}"/>
              </a:ext>
            </a:extLst>
          </p:cNvPr>
          <p:cNvSpPr txBox="1"/>
          <p:nvPr/>
        </p:nvSpPr>
        <p:spPr>
          <a:xfrm>
            <a:off x="228600" y="355838"/>
            <a:ext cx="1143594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dirty="0">
                <a:solidFill>
                  <a:srgbClr val="002060"/>
                </a:solidFill>
                <a:latin typeface="Aptos" panose="020B0004020202020204" pitchFamily="34" charset="0"/>
              </a:rPr>
              <a:t>Suggested Spectroscopic Method of Detection :UV/VIS</a:t>
            </a:r>
          </a:p>
        </p:txBody>
      </p:sp>
      <p:graphicFrame>
        <p:nvGraphicFramePr>
          <p:cNvPr id="17" name="Object 16">
            <a:extLst>
              <a:ext uri="{FF2B5EF4-FFF2-40B4-BE49-F238E27FC236}">
                <a16:creationId xmlns:a16="http://schemas.microsoft.com/office/drawing/2014/main" id="{FC6AC709-D57B-6C8D-B3DD-685BE6B7EC5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44052304"/>
              </p:ext>
            </p:extLst>
          </p:nvPr>
        </p:nvGraphicFramePr>
        <p:xfrm>
          <a:off x="-227731" y="682104"/>
          <a:ext cx="8096359" cy="62044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2" imgW="3913057" imgH="2998337" progId="Origin95.Graph">
                  <p:embed/>
                </p:oleObj>
              </mc:Choice>
              <mc:Fallback>
                <p:oleObj name="Graph" r:id="rId2" imgW="3913057" imgH="2998337" progId="Origin95.Graph">
                  <p:embed/>
                  <p:pic>
                    <p:nvPicPr>
                      <p:cNvPr id="17" name="Object 16">
                        <a:extLst>
                          <a:ext uri="{FF2B5EF4-FFF2-40B4-BE49-F238E27FC236}">
                            <a16:creationId xmlns:a16="http://schemas.microsoft.com/office/drawing/2014/main" id="{687095CD-27CD-05AA-F40E-4684FA95F08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-227731" y="682104"/>
                        <a:ext cx="8096359" cy="620447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2" name="Group 2">
            <a:extLst>
              <a:ext uri="{FF2B5EF4-FFF2-40B4-BE49-F238E27FC236}">
                <a16:creationId xmlns:a16="http://schemas.microsoft.com/office/drawing/2014/main" id="{3B146551-12A4-9464-4765-1203108998D6}"/>
              </a:ext>
            </a:extLst>
          </p:cNvPr>
          <p:cNvGrpSpPr>
            <a:grpSpLocks/>
          </p:cNvGrpSpPr>
          <p:nvPr/>
        </p:nvGrpSpPr>
        <p:grpSpPr bwMode="auto">
          <a:xfrm>
            <a:off x="10312400" y="84387"/>
            <a:ext cx="1808480" cy="425506"/>
            <a:chOff x="108283776" y="106616885"/>
            <a:chExt cx="4504924" cy="982164"/>
          </a:xfrm>
        </p:grpSpPr>
        <p:pic>
          <p:nvPicPr>
            <p:cNvPr id="23" name="Picture 3">
              <a:extLst>
                <a:ext uri="{FF2B5EF4-FFF2-40B4-BE49-F238E27FC236}">
                  <a16:creationId xmlns:a16="http://schemas.microsoft.com/office/drawing/2014/main" id="{2D172FD5-1AB8-07B7-4A6E-5175B13F203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E8E8F4"/>
                </a:clrFrom>
                <a:clrTo>
                  <a:srgbClr val="E8E8F4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115678" y="106616885"/>
              <a:ext cx="3673022" cy="9821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24" name="Picture 4">
              <a:extLst>
                <a:ext uri="{FF2B5EF4-FFF2-40B4-BE49-F238E27FC236}">
                  <a16:creationId xmlns:a16="http://schemas.microsoft.com/office/drawing/2014/main" id="{AFB6AF83-1EBC-CA59-F1BF-3E669E7A9A6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283776" y="106625571"/>
              <a:ext cx="907917" cy="9661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9D880B2E-4E2C-2C4D-B9FC-465B7888BF6F}"/>
              </a:ext>
            </a:extLst>
          </p:cNvPr>
          <p:cNvSpPr txBox="1"/>
          <p:nvPr/>
        </p:nvSpPr>
        <p:spPr>
          <a:xfrm>
            <a:off x="0" y="-26026"/>
            <a:ext cx="396240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b="1" dirty="0">
                <a:solidFill>
                  <a:srgbClr val="7030A0"/>
                </a:solidFill>
              </a:rPr>
              <a:t>7</a:t>
            </a:r>
            <a:r>
              <a:rPr lang="en-US" sz="800" b="1" baseline="30000" dirty="0">
                <a:solidFill>
                  <a:srgbClr val="7030A0"/>
                </a:solidFill>
              </a:rPr>
              <a:t>th</a:t>
            </a:r>
            <a:r>
              <a:rPr lang="en-US" sz="800" b="1" dirty="0">
                <a:solidFill>
                  <a:srgbClr val="7030A0"/>
                </a:solidFill>
              </a:rPr>
              <a:t> China-Chile Bilateral Conference for Astronomy , Hong Kong, HKU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EC6780A-F679-11AE-C411-28669E98BF78}"/>
              </a:ext>
            </a:extLst>
          </p:cNvPr>
          <p:cNvSpPr txBox="1"/>
          <p:nvPr/>
        </p:nvSpPr>
        <p:spPr>
          <a:xfrm>
            <a:off x="7391400" y="2362200"/>
            <a:ext cx="427314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Catalogue of IR spectra of All C60(q+) (n=0-26) have also been published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42CBD12-BD4B-D574-5865-3457CF616354}"/>
              </a:ext>
            </a:extLst>
          </p:cNvPr>
          <p:cNvSpPr txBox="1"/>
          <p:nvPr/>
        </p:nvSpPr>
        <p:spPr>
          <a:xfrm>
            <a:off x="7391400" y="3008530"/>
            <a:ext cx="33528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200" b="1" dirty="0"/>
              <a:t>Source:</a:t>
            </a:r>
          </a:p>
          <a:p>
            <a:r>
              <a:rPr lang="de-DE" sz="1200" dirty="0"/>
              <a:t>1- Sadjadi et. al, 2022, ApJ, </a:t>
            </a:r>
            <a:r>
              <a:rPr lang="en-US" sz="1200" dirty="0"/>
              <a:t>934:75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1829783985"/>
      </p:ext>
    </p:extLst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57B44B-97B9-CC00-C9C5-8610B967CD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E5C440C-834B-3B68-BB1D-79CEABB92B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D30F8-CB36-40AD-B2BB-6B13415AD1AC}" type="slidenum">
              <a:rPr lang="en-US" smtClean="0"/>
              <a:t>17</a:t>
            </a:fld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8AB877B-0A7E-82A7-8D18-93467791D29E}"/>
              </a:ext>
            </a:extLst>
          </p:cNvPr>
          <p:cNvSpPr txBox="1"/>
          <p:nvPr/>
        </p:nvSpPr>
        <p:spPr>
          <a:xfrm>
            <a:off x="304800" y="355838"/>
            <a:ext cx="1143594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solidFill>
                  <a:srgbClr val="002060"/>
                </a:solidFill>
                <a:latin typeface="Aptos" panose="020B0004020202020204" pitchFamily="34" charset="0"/>
              </a:rPr>
              <a:t>UV/VIS Spectra of the Smallest Fullerene</a:t>
            </a:r>
          </a:p>
        </p:txBody>
      </p:sp>
      <p:graphicFrame>
        <p:nvGraphicFramePr>
          <p:cNvPr id="18" name="Object 17">
            <a:extLst>
              <a:ext uri="{FF2B5EF4-FFF2-40B4-BE49-F238E27FC236}">
                <a16:creationId xmlns:a16="http://schemas.microsoft.com/office/drawing/2014/main" id="{C1C36FCF-9C77-5171-4DF8-57F1380A75D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269445"/>
              </p:ext>
            </p:extLst>
          </p:nvPr>
        </p:nvGraphicFramePr>
        <p:xfrm>
          <a:off x="1981199" y="762320"/>
          <a:ext cx="7955609" cy="60956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2" imgW="3913057" imgH="2998337" progId="Origin50.Graph">
                  <p:embed/>
                </p:oleObj>
              </mc:Choice>
              <mc:Fallback>
                <p:oleObj name="Graph" r:id="rId2" imgW="3913057" imgH="2998337" progId="Origin50.Graph">
                  <p:embed/>
                  <p:pic>
                    <p:nvPicPr>
                      <p:cNvPr id="18" name="Object 17">
                        <a:extLst>
                          <a:ext uri="{FF2B5EF4-FFF2-40B4-BE49-F238E27FC236}">
                            <a16:creationId xmlns:a16="http://schemas.microsoft.com/office/drawing/2014/main" id="{4B7159BE-1C4F-AE01-BC2D-238D555EC4D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981199" y="762320"/>
                        <a:ext cx="7955609" cy="60956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2" name="Group 2">
            <a:extLst>
              <a:ext uri="{FF2B5EF4-FFF2-40B4-BE49-F238E27FC236}">
                <a16:creationId xmlns:a16="http://schemas.microsoft.com/office/drawing/2014/main" id="{65DE14CD-C7B4-A3C2-C2BC-732453D94CE9}"/>
              </a:ext>
            </a:extLst>
          </p:cNvPr>
          <p:cNvGrpSpPr>
            <a:grpSpLocks/>
          </p:cNvGrpSpPr>
          <p:nvPr/>
        </p:nvGrpSpPr>
        <p:grpSpPr bwMode="auto">
          <a:xfrm>
            <a:off x="10312400" y="84387"/>
            <a:ext cx="1808480" cy="425506"/>
            <a:chOff x="108283776" y="106616885"/>
            <a:chExt cx="4504924" cy="982164"/>
          </a:xfrm>
        </p:grpSpPr>
        <p:pic>
          <p:nvPicPr>
            <p:cNvPr id="23" name="Picture 3">
              <a:extLst>
                <a:ext uri="{FF2B5EF4-FFF2-40B4-BE49-F238E27FC236}">
                  <a16:creationId xmlns:a16="http://schemas.microsoft.com/office/drawing/2014/main" id="{75511887-20C8-FB8F-DD22-6BB8D883DE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E8E8F4"/>
                </a:clrFrom>
                <a:clrTo>
                  <a:srgbClr val="E8E8F4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115678" y="106616885"/>
              <a:ext cx="3673022" cy="9821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24" name="Picture 4">
              <a:extLst>
                <a:ext uri="{FF2B5EF4-FFF2-40B4-BE49-F238E27FC236}">
                  <a16:creationId xmlns:a16="http://schemas.microsoft.com/office/drawing/2014/main" id="{12DFC369-6B06-36F7-E22B-08B43EB55D7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283776" y="106625571"/>
              <a:ext cx="907917" cy="9661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90A9F0DC-C76E-030B-9B26-CAB266893E74}"/>
              </a:ext>
            </a:extLst>
          </p:cNvPr>
          <p:cNvSpPr txBox="1"/>
          <p:nvPr/>
        </p:nvSpPr>
        <p:spPr>
          <a:xfrm>
            <a:off x="0" y="-26026"/>
            <a:ext cx="396240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b="1" dirty="0">
                <a:solidFill>
                  <a:srgbClr val="7030A0"/>
                </a:solidFill>
              </a:rPr>
              <a:t>7</a:t>
            </a:r>
            <a:r>
              <a:rPr lang="en-US" sz="800" b="1" baseline="30000" dirty="0">
                <a:solidFill>
                  <a:srgbClr val="7030A0"/>
                </a:solidFill>
              </a:rPr>
              <a:t>th</a:t>
            </a:r>
            <a:r>
              <a:rPr lang="en-US" sz="800" b="1" dirty="0">
                <a:solidFill>
                  <a:srgbClr val="7030A0"/>
                </a:solidFill>
              </a:rPr>
              <a:t> China-Chile Bilateral Conference for Astronomy , Hong Kong, HKU</a:t>
            </a:r>
          </a:p>
        </p:txBody>
      </p:sp>
    </p:spTree>
    <p:extLst>
      <p:ext uri="{BB962C8B-B14F-4D97-AF65-F5344CB8AC3E}">
        <p14:creationId xmlns:p14="http://schemas.microsoft.com/office/powerpoint/2010/main" val="2987428175"/>
      </p:ext>
    </p:extLst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D889B59-A0C3-76FB-CA72-47C26C313E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D30F8-CB36-40AD-B2BB-6B13415AD1AC}" type="slidenum">
              <a:rPr lang="en-US" smtClean="0"/>
              <a:t>18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85353CD-155C-A7E2-64E4-6DB3DE5431BD}"/>
              </a:ext>
            </a:extLst>
          </p:cNvPr>
          <p:cNvSpPr txBox="1"/>
          <p:nvPr/>
        </p:nvSpPr>
        <p:spPr>
          <a:xfrm>
            <a:off x="1151564" y="235961"/>
            <a:ext cx="988887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solidFill>
                  <a:srgbClr val="002060"/>
                </a:solidFill>
              </a:rPr>
              <a:t>Conclusions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4B3F3EB-09EA-265C-2D0F-8CE0DCFEAE55}"/>
                  </a:ext>
                </a:extLst>
              </p:cNvPr>
              <p:cNvSpPr txBox="1"/>
              <p:nvPr/>
            </p:nvSpPr>
            <p:spPr>
              <a:xfrm>
                <a:off x="381000" y="928835"/>
                <a:ext cx="11125200" cy="67710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3200" dirty="0"/>
                  <a:t>We are focusing on understanding the dynamic of carbon cycle in elemental form within the planetary systems.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3200" dirty="0"/>
                  <a:t>It is anticipated that fullerenes can be the quick source of elemental carbon for the planets following Sittler’s-Howard atmospheric model.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3200" dirty="0"/>
                  <a:t>Exoplanets with abundant methane in their atmosphere with temperature well above 1500</a:t>
                </a:r>
                <a14:m>
                  <m:oMath xmlns:m="http://schemas.openxmlformats.org/officeDocument/2006/math">
                    <m:r>
                      <a:rPr lang="en-US" sz="3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℃</m:t>
                    </m:r>
                  </m:oMath>
                </a14:m>
                <a:r>
                  <a:rPr lang="en-US" sz="3200" dirty="0"/>
                  <a:t> are potential candidates for detection of atmospheric fullerenes.  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3200" dirty="0"/>
                  <a:t>Fullerenes have very high ITL well above 52 eV to stay long enough in the planet atmosphere with high temperature and under high energy radiations.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3200" dirty="0"/>
              </a:p>
              <a:p>
                <a:endParaRPr lang="en-US" sz="32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4B3F3EB-09EA-265C-2D0F-8CE0DCFEAE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928835"/>
                <a:ext cx="11125200" cy="6771084"/>
              </a:xfrm>
              <a:prstGeom prst="rect">
                <a:avLst/>
              </a:prstGeom>
              <a:blipFill>
                <a:blip r:embed="rId2"/>
                <a:stretch>
                  <a:fillRect l="-1260" t="-1080" r="-8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oup 2">
            <a:extLst>
              <a:ext uri="{FF2B5EF4-FFF2-40B4-BE49-F238E27FC236}">
                <a16:creationId xmlns:a16="http://schemas.microsoft.com/office/drawing/2014/main" id="{E1F6FEAF-6BB3-63BF-4EAC-42F4636BC9F7}"/>
              </a:ext>
            </a:extLst>
          </p:cNvPr>
          <p:cNvGrpSpPr>
            <a:grpSpLocks/>
          </p:cNvGrpSpPr>
          <p:nvPr/>
        </p:nvGrpSpPr>
        <p:grpSpPr bwMode="auto">
          <a:xfrm>
            <a:off x="10312400" y="84387"/>
            <a:ext cx="1808480" cy="425506"/>
            <a:chOff x="108283776" y="106616885"/>
            <a:chExt cx="4504924" cy="982164"/>
          </a:xfrm>
        </p:grpSpPr>
        <p:pic>
          <p:nvPicPr>
            <p:cNvPr id="7" name="Picture 3">
              <a:extLst>
                <a:ext uri="{FF2B5EF4-FFF2-40B4-BE49-F238E27FC236}">
                  <a16:creationId xmlns:a16="http://schemas.microsoft.com/office/drawing/2014/main" id="{67D7D5A8-3036-01F3-90C5-DCD50FFC0B9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E8E8F4"/>
                </a:clrFrom>
                <a:clrTo>
                  <a:srgbClr val="E8E8F4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115678" y="106616885"/>
              <a:ext cx="3673022" cy="9821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8" name="Picture 4">
              <a:extLst>
                <a:ext uri="{FF2B5EF4-FFF2-40B4-BE49-F238E27FC236}">
                  <a16:creationId xmlns:a16="http://schemas.microsoft.com/office/drawing/2014/main" id="{05E9EE88-B3B6-A4E1-3691-7D845E96F46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283776" y="106625571"/>
              <a:ext cx="907917" cy="9661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11372D2D-ABB8-3A0D-2952-045D4C4CC439}"/>
              </a:ext>
            </a:extLst>
          </p:cNvPr>
          <p:cNvSpPr txBox="1"/>
          <p:nvPr/>
        </p:nvSpPr>
        <p:spPr>
          <a:xfrm>
            <a:off x="0" y="-26026"/>
            <a:ext cx="396240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b="1" dirty="0">
                <a:solidFill>
                  <a:srgbClr val="7030A0"/>
                </a:solidFill>
              </a:rPr>
              <a:t>7</a:t>
            </a:r>
            <a:r>
              <a:rPr lang="en-US" sz="800" b="1" baseline="30000" dirty="0">
                <a:solidFill>
                  <a:srgbClr val="7030A0"/>
                </a:solidFill>
              </a:rPr>
              <a:t>th</a:t>
            </a:r>
            <a:r>
              <a:rPr lang="en-US" sz="800" b="1" dirty="0">
                <a:solidFill>
                  <a:srgbClr val="7030A0"/>
                </a:solidFill>
              </a:rPr>
              <a:t> China-Chile Bilateral Conference for Astronomy , Hong Kong, HKU</a:t>
            </a:r>
          </a:p>
        </p:txBody>
      </p:sp>
    </p:spTree>
    <p:extLst>
      <p:ext uri="{BB962C8B-B14F-4D97-AF65-F5344CB8AC3E}">
        <p14:creationId xmlns:p14="http://schemas.microsoft.com/office/powerpoint/2010/main" val="3439229522"/>
      </p:ext>
    </p:extLst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F389D16-7C5E-A934-FD82-80568FC91B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D30F8-CB36-40AD-B2BB-6B13415AD1AC}" type="slidenum">
              <a:rPr lang="en-US" smtClean="0"/>
              <a:t>19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931D2E2-ECBB-740B-4A85-9DA0E016CE62}"/>
              </a:ext>
            </a:extLst>
          </p:cNvPr>
          <p:cNvSpPr txBox="1"/>
          <p:nvPr/>
        </p:nvSpPr>
        <p:spPr>
          <a:xfrm>
            <a:off x="76200" y="516117"/>
            <a:ext cx="11811000" cy="5509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rgbClr val="002060"/>
                </a:solidFill>
              </a:rPr>
              <a:t>Special Thanks to My Senior Astrophysicist and </a:t>
            </a:r>
            <a:r>
              <a:rPr lang="en-US" sz="3200" dirty="0" err="1">
                <a:solidFill>
                  <a:srgbClr val="002060"/>
                </a:solidFill>
              </a:rPr>
              <a:t>Astrochemist</a:t>
            </a:r>
            <a:r>
              <a:rPr lang="en-US" sz="3200" dirty="0">
                <a:solidFill>
                  <a:srgbClr val="002060"/>
                </a:solidFill>
              </a:rPr>
              <a:t> Collaborators:</a:t>
            </a:r>
          </a:p>
          <a:p>
            <a:pPr algn="ctr"/>
            <a:endParaRPr lang="en-US" sz="3200" dirty="0">
              <a:solidFill>
                <a:srgbClr val="002060"/>
              </a:solidFill>
            </a:endParaRPr>
          </a:p>
          <a:p>
            <a:pPr algn="ctr"/>
            <a:r>
              <a:rPr lang="en-US" sz="3200" dirty="0">
                <a:solidFill>
                  <a:srgbClr val="002060"/>
                </a:solidFill>
              </a:rPr>
              <a:t>Prof. Quentin Parker, Dr. Chih Hao Hsia, Prof. Yong Zhang </a:t>
            </a:r>
          </a:p>
          <a:p>
            <a:pPr algn="ctr"/>
            <a:r>
              <a:rPr lang="en-US" sz="3200" dirty="0">
                <a:solidFill>
                  <a:srgbClr val="002060"/>
                </a:solidFill>
              </a:rPr>
              <a:t>&amp; Prof. Bernard </a:t>
            </a:r>
            <a:r>
              <a:rPr lang="en-US" sz="3200" dirty="0" err="1">
                <a:solidFill>
                  <a:srgbClr val="002060"/>
                </a:solidFill>
              </a:rPr>
              <a:t>Foing</a:t>
            </a:r>
            <a:r>
              <a:rPr lang="en-US" sz="3200" dirty="0">
                <a:solidFill>
                  <a:srgbClr val="002060"/>
                </a:solidFill>
              </a:rPr>
              <a:t> </a:t>
            </a:r>
          </a:p>
          <a:p>
            <a:pPr algn="ctr"/>
            <a:endParaRPr lang="en-US" sz="3200" dirty="0">
              <a:solidFill>
                <a:srgbClr val="002060"/>
              </a:solidFill>
            </a:endParaRPr>
          </a:p>
          <a:p>
            <a:pPr algn="ctr"/>
            <a:r>
              <a:rPr lang="en-US" sz="3200" dirty="0">
                <a:solidFill>
                  <a:srgbClr val="002060"/>
                </a:solidFill>
              </a:rPr>
              <a:t>  Thanks to COST-</a:t>
            </a:r>
            <a:r>
              <a:rPr lang="en-US" sz="3200" dirty="0" err="1">
                <a:solidFill>
                  <a:srgbClr val="002060"/>
                </a:solidFill>
              </a:rPr>
              <a:t>NanoSpace</a:t>
            </a:r>
            <a:endParaRPr lang="en-US" sz="3200" dirty="0">
              <a:solidFill>
                <a:srgbClr val="002060"/>
              </a:solidFill>
            </a:endParaRPr>
          </a:p>
          <a:p>
            <a:pPr algn="ctr"/>
            <a:endParaRPr lang="en-US" sz="3200" dirty="0">
              <a:solidFill>
                <a:srgbClr val="002060"/>
              </a:solidFill>
            </a:endParaRPr>
          </a:p>
          <a:p>
            <a:pPr algn="ctr"/>
            <a:r>
              <a:rPr lang="en-US" sz="3200" dirty="0">
                <a:solidFill>
                  <a:srgbClr val="002060"/>
                </a:solidFill>
              </a:rPr>
              <a:t>And</a:t>
            </a:r>
          </a:p>
          <a:p>
            <a:pPr algn="ctr"/>
            <a:endParaRPr lang="en-US" sz="3200" dirty="0">
              <a:solidFill>
                <a:srgbClr val="002060"/>
              </a:solidFill>
            </a:endParaRPr>
          </a:p>
          <a:p>
            <a:pPr algn="ctr"/>
            <a:r>
              <a:rPr lang="en-US" sz="3200" dirty="0">
                <a:solidFill>
                  <a:srgbClr val="002060"/>
                </a:solidFill>
              </a:rPr>
              <a:t>Thanks to you All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C7FA82C0-88FE-6742-E297-A4DF062717FC}"/>
              </a:ext>
            </a:extLst>
          </p:cNvPr>
          <p:cNvGrpSpPr>
            <a:grpSpLocks/>
          </p:cNvGrpSpPr>
          <p:nvPr/>
        </p:nvGrpSpPr>
        <p:grpSpPr bwMode="auto">
          <a:xfrm>
            <a:off x="10312400" y="84387"/>
            <a:ext cx="1808480" cy="425506"/>
            <a:chOff x="108283776" y="106616885"/>
            <a:chExt cx="4504924" cy="982164"/>
          </a:xfrm>
        </p:grpSpPr>
        <p:pic>
          <p:nvPicPr>
            <p:cNvPr id="6" name="Picture 3">
              <a:extLst>
                <a:ext uri="{FF2B5EF4-FFF2-40B4-BE49-F238E27FC236}">
                  <a16:creationId xmlns:a16="http://schemas.microsoft.com/office/drawing/2014/main" id="{97CC0D1B-2EAC-1A37-2D54-2E655D14F9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E8E8F4"/>
                </a:clrFrom>
                <a:clrTo>
                  <a:srgbClr val="E8E8F4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115678" y="106616885"/>
              <a:ext cx="3673022" cy="9821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7" name="Picture 4">
              <a:extLst>
                <a:ext uri="{FF2B5EF4-FFF2-40B4-BE49-F238E27FC236}">
                  <a16:creationId xmlns:a16="http://schemas.microsoft.com/office/drawing/2014/main" id="{0A34D69A-C344-B9A0-23BA-AA416F68E92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283776" y="106625571"/>
              <a:ext cx="907917" cy="9661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CE67B967-646C-ED42-1A2F-A1EA249E62A6}"/>
              </a:ext>
            </a:extLst>
          </p:cNvPr>
          <p:cNvSpPr txBox="1"/>
          <p:nvPr/>
        </p:nvSpPr>
        <p:spPr>
          <a:xfrm>
            <a:off x="0" y="-26026"/>
            <a:ext cx="396240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b="1" dirty="0">
                <a:solidFill>
                  <a:srgbClr val="7030A0"/>
                </a:solidFill>
              </a:rPr>
              <a:t>7</a:t>
            </a:r>
            <a:r>
              <a:rPr lang="en-US" sz="800" b="1" baseline="30000" dirty="0">
                <a:solidFill>
                  <a:srgbClr val="7030A0"/>
                </a:solidFill>
              </a:rPr>
              <a:t>th</a:t>
            </a:r>
            <a:r>
              <a:rPr lang="en-US" sz="800" b="1" dirty="0">
                <a:solidFill>
                  <a:srgbClr val="7030A0"/>
                </a:solidFill>
              </a:rPr>
              <a:t> China-Chile Bilateral Conference for Astronomy , Hong Kong, HKU</a:t>
            </a:r>
          </a:p>
        </p:txBody>
      </p:sp>
    </p:spTree>
    <p:extLst>
      <p:ext uri="{BB962C8B-B14F-4D97-AF65-F5344CB8AC3E}">
        <p14:creationId xmlns:p14="http://schemas.microsoft.com/office/powerpoint/2010/main" val="3393149043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C4D366-12E9-7546-3DC4-6CF1806820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FD09868B-B719-368C-CC7F-4FA427C57F64}"/>
              </a:ext>
            </a:extLst>
          </p:cNvPr>
          <p:cNvGrpSpPr>
            <a:grpSpLocks/>
          </p:cNvGrpSpPr>
          <p:nvPr/>
        </p:nvGrpSpPr>
        <p:grpSpPr bwMode="auto">
          <a:xfrm>
            <a:off x="10312400" y="84387"/>
            <a:ext cx="1808480" cy="425506"/>
            <a:chOff x="108283776" y="106616885"/>
            <a:chExt cx="4504924" cy="982164"/>
          </a:xfrm>
        </p:grpSpPr>
        <p:pic>
          <p:nvPicPr>
            <p:cNvPr id="13" name="Picture 3">
              <a:extLst>
                <a:ext uri="{FF2B5EF4-FFF2-40B4-BE49-F238E27FC236}">
                  <a16:creationId xmlns:a16="http://schemas.microsoft.com/office/drawing/2014/main" id="{48DD2E59-686D-5AB8-2B1E-9A744EEE5B7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E8E8F4"/>
                </a:clrFrom>
                <a:clrTo>
                  <a:srgbClr val="E8E8F4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115678" y="106616885"/>
              <a:ext cx="3673022" cy="9821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4" name="Picture 4">
              <a:extLst>
                <a:ext uri="{FF2B5EF4-FFF2-40B4-BE49-F238E27FC236}">
                  <a16:creationId xmlns:a16="http://schemas.microsoft.com/office/drawing/2014/main" id="{12FCAB62-7DE6-F042-550C-D1891B8B5CB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283776" y="106625571"/>
              <a:ext cx="907917" cy="9661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82EDF357-2450-6B03-AD19-203B2D9E9318}"/>
              </a:ext>
            </a:extLst>
          </p:cNvPr>
          <p:cNvSpPr txBox="1"/>
          <p:nvPr/>
        </p:nvSpPr>
        <p:spPr>
          <a:xfrm>
            <a:off x="1219200" y="136525"/>
            <a:ext cx="988887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solidFill>
                  <a:srgbClr val="002060"/>
                </a:solidFill>
              </a:rPr>
              <a:t>Our Obsession About Carbon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E8AB080-1297-B024-C31D-F06794E107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D30F8-CB36-40AD-B2BB-6B13415AD1AC}" type="slidenum">
              <a:rPr lang="en-US" smtClean="0"/>
              <a:t>2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71925EE-7F04-63B1-416D-EA55C1FDDCB8}"/>
              </a:ext>
            </a:extLst>
          </p:cNvPr>
          <p:cNvSpPr txBox="1"/>
          <p:nvPr/>
        </p:nvSpPr>
        <p:spPr>
          <a:xfrm>
            <a:off x="0" y="-26026"/>
            <a:ext cx="396240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b="1" dirty="0">
                <a:solidFill>
                  <a:srgbClr val="7030A0"/>
                </a:solidFill>
              </a:rPr>
              <a:t>7</a:t>
            </a:r>
            <a:r>
              <a:rPr lang="en-US" sz="800" b="1" baseline="30000" dirty="0">
                <a:solidFill>
                  <a:srgbClr val="7030A0"/>
                </a:solidFill>
              </a:rPr>
              <a:t>th</a:t>
            </a:r>
            <a:r>
              <a:rPr lang="en-US" sz="800" b="1" dirty="0">
                <a:solidFill>
                  <a:srgbClr val="7030A0"/>
                </a:solidFill>
              </a:rPr>
              <a:t> China-Chile Bilateral Conference for Astronomy , Hong Kong, HKU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42819CCF-E228-D55C-107C-4C12C9B168F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82110"/>
              </p:ext>
            </p:extLst>
          </p:nvPr>
        </p:nvGraphicFramePr>
        <p:xfrm>
          <a:off x="313032" y="-35551"/>
          <a:ext cx="11277600" cy="57488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8D563EAE-3A5F-44DF-68F7-E24E01A85B26}"/>
              </a:ext>
            </a:extLst>
          </p:cNvPr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38600" y="4653920"/>
            <a:ext cx="1371600" cy="188499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998F08C-E196-7348-D1D9-E68062491759}"/>
              </a:ext>
            </a:extLst>
          </p:cNvPr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9602" y="4325270"/>
            <a:ext cx="1337195" cy="136683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081C25F-F6AF-EA6E-B5F9-E5813C7A381F}"/>
              </a:ext>
            </a:extLst>
          </p:cNvPr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38238" y="4814833"/>
            <a:ext cx="2143125" cy="190664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B6DDD32-20C8-C17D-4F02-51EFBB797317}"/>
              </a:ext>
            </a:extLst>
          </p:cNvPr>
          <p:cNvPicPr>
            <a:picLocks noChangeAspect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53200" y="4588372"/>
            <a:ext cx="1747837" cy="1950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83659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43361">
        <p15:prstTrans prst="wind"/>
      </p:transition>
    </mc:Choice>
    <mc:Fallback xmlns="">
      <p:transition spd="slow" advTm="43361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A78F169-AE71-4A79-B3D7-AD2F9F92AB62}"/>
              </a:ext>
            </a:extLst>
          </p:cNvPr>
          <p:cNvSpPr txBox="1"/>
          <p:nvPr/>
        </p:nvSpPr>
        <p:spPr>
          <a:xfrm>
            <a:off x="4229100" y="340535"/>
            <a:ext cx="3733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C000"/>
                </a:solidFill>
              </a:rPr>
              <a:t>             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E52D4B8-1363-45A9-A415-7D9CCE4E8503}"/>
              </a:ext>
            </a:extLst>
          </p:cNvPr>
          <p:cNvSpPr txBox="1"/>
          <p:nvPr/>
        </p:nvSpPr>
        <p:spPr>
          <a:xfrm>
            <a:off x="5694686" y="3144412"/>
            <a:ext cx="1152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Diamond</a:t>
            </a:r>
          </a:p>
          <a:p>
            <a:r>
              <a:rPr lang="en-US" dirty="0"/>
              <a:t>   X-Ray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28C5891-739F-468B-AD54-6F23276C8B03}"/>
              </a:ext>
            </a:extLst>
          </p:cNvPr>
          <p:cNvSpPr txBox="1"/>
          <p:nvPr/>
        </p:nvSpPr>
        <p:spPr>
          <a:xfrm>
            <a:off x="533661" y="2673498"/>
            <a:ext cx="35583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Graphite</a:t>
            </a:r>
          </a:p>
          <a:p>
            <a:pPr algn="ctr"/>
            <a:r>
              <a:rPr lang="en-US" dirty="0"/>
              <a:t>Neutron Diffraction</a:t>
            </a:r>
          </a:p>
          <a:p>
            <a:pPr algn="ctr"/>
            <a:r>
              <a:rPr lang="en-US" dirty="0"/>
              <a:t>The most thermodynamically       stable form of carbon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B9B2836-63F6-1AB7-EC7E-E136D2C9BB1F}"/>
              </a:ext>
            </a:extLst>
          </p:cNvPr>
          <p:cNvSpPr txBox="1"/>
          <p:nvPr/>
        </p:nvSpPr>
        <p:spPr>
          <a:xfrm>
            <a:off x="685800" y="131144"/>
            <a:ext cx="988887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solidFill>
                  <a:srgbClr val="002060"/>
                </a:solidFill>
              </a:rPr>
              <a:t>Mother Nature Is Sculpting Carbon Allotropes 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3D53C64-922E-255B-84EF-F66F06E5B2F2}"/>
              </a:ext>
            </a:extLst>
          </p:cNvPr>
          <p:cNvGrpSpPr/>
          <p:nvPr/>
        </p:nvGrpSpPr>
        <p:grpSpPr>
          <a:xfrm>
            <a:off x="205831" y="746867"/>
            <a:ext cx="4533900" cy="2261467"/>
            <a:chOff x="228600" y="1206827"/>
            <a:chExt cx="4533900" cy="2261467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B8E69340-CAB6-1002-8C3F-AFD1EEAAB90D}"/>
                </a:ext>
              </a:extLst>
            </p:cNvPr>
            <p:cNvGrpSpPr/>
            <p:nvPr/>
          </p:nvGrpSpPr>
          <p:grpSpPr>
            <a:xfrm>
              <a:off x="228600" y="1206827"/>
              <a:ext cx="4533900" cy="2261467"/>
              <a:chOff x="228600" y="1206827"/>
              <a:chExt cx="4533900" cy="2261467"/>
            </a:xfrm>
          </p:grpSpPr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05CDCCE1-2240-71CA-D5E6-BDC9FE099DF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228600" y="1206827"/>
                <a:ext cx="3675629" cy="2261467"/>
              </a:xfrm>
              <a:prstGeom prst="rect">
                <a:avLst/>
              </a:prstGeom>
            </p:spPr>
          </p:pic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8D2FCFCB-3FDB-ABC3-7950-07547EA9C10C}"/>
                  </a:ext>
                </a:extLst>
              </p:cNvPr>
              <p:cNvSpPr txBox="1"/>
              <p:nvPr/>
            </p:nvSpPr>
            <p:spPr>
              <a:xfrm>
                <a:off x="3604169" y="1912203"/>
                <a:ext cx="115833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3.35550</a:t>
                </a:r>
                <a:r>
                  <a:rPr lang="en-US" dirty="0">
                    <a:latin typeface="Aptos" panose="020B0004020202020204" pitchFamily="34" charset="0"/>
                  </a:rPr>
                  <a:t>Å</a:t>
                </a:r>
                <a:endParaRPr lang="en-US" dirty="0"/>
              </a:p>
            </p:txBody>
          </p: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4A9C0078-6FA0-2338-60F4-AF5A025406E4}"/>
                </a:ext>
              </a:extLst>
            </p:cNvPr>
            <p:cNvSpPr txBox="1"/>
            <p:nvPr/>
          </p:nvSpPr>
          <p:spPr>
            <a:xfrm>
              <a:off x="3048000" y="2742225"/>
              <a:ext cx="10668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1.42260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1381F8CA-21CE-D075-6697-9279FED3076D}"/>
              </a:ext>
            </a:extLst>
          </p:cNvPr>
          <p:cNvGrpSpPr/>
          <p:nvPr/>
        </p:nvGrpSpPr>
        <p:grpSpPr>
          <a:xfrm>
            <a:off x="4773586" y="1128285"/>
            <a:ext cx="3895551" cy="2016127"/>
            <a:chOff x="4762500" y="1341172"/>
            <a:chExt cx="3895551" cy="2016127"/>
          </a:xfrm>
        </p:grpSpPr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61856FF8-2E6B-C45C-7F45-845CABF5C77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762500" y="1341172"/>
              <a:ext cx="3350202" cy="2016127"/>
            </a:xfrm>
            <a:prstGeom prst="rect">
              <a:avLst/>
            </a:prstGeom>
          </p:spPr>
        </p:pic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9AD0422F-35CA-B867-1E6B-236C689397F1}"/>
                </a:ext>
              </a:extLst>
            </p:cNvPr>
            <p:cNvSpPr txBox="1"/>
            <p:nvPr/>
          </p:nvSpPr>
          <p:spPr>
            <a:xfrm>
              <a:off x="7267749" y="1840502"/>
              <a:ext cx="139030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1.54449</a:t>
              </a:r>
            </a:p>
          </p:txBody>
        </p:sp>
      </p:grpSp>
      <p:grpSp>
        <p:nvGrpSpPr>
          <p:cNvPr id="35" name="Group 2">
            <a:extLst>
              <a:ext uri="{FF2B5EF4-FFF2-40B4-BE49-F238E27FC236}">
                <a16:creationId xmlns:a16="http://schemas.microsoft.com/office/drawing/2014/main" id="{D1217CCD-E52F-4C34-81B1-9B100997F5F1}"/>
              </a:ext>
            </a:extLst>
          </p:cNvPr>
          <p:cNvGrpSpPr>
            <a:grpSpLocks/>
          </p:cNvGrpSpPr>
          <p:nvPr/>
        </p:nvGrpSpPr>
        <p:grpSpPr bwMode="auto">
          <a:xfrm>
            <a:off x="10312400" y="84387"/>
            <a:ext cx="1808480" cy="425506"/>
            <a:chOff x="108283776" y="106616885"/>
            <a:chExt cx="4504924" cy="982164"/>
          </a:xfrm>
        </p:grpSpPr>
        <p:pic>
          <p:nvPicPr>
            <p:cNvPr id="36" name="Picture 3">
              <a:extLst>
                <a:ext uri="{FF2B5EF4-FFF2-40B4-BE49-F238E27FC236}">
                  <a16:creationId xmlns:a16="http://schemas.microsoft.com/office/drawing/2014/main" id="{83DCCF49-A1C7-EAF6-92E1-9CECB3365E0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E8E8F4"/>
                </a:clrFrom>
                <a:clrTo>
                  <a:srgbClr val="E8E8F4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115678" y="106616885"/>
              <a:ext cx="3673022" cy="9821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37" name="Picture 4">
              <a:extLst>
                <a:ext uri="{FF2B5EF4-FFF2-40B4-BE49-F238E27FC236}">
                  <a16:creationId xmlns:a16="http://schemas.microsoft.com/office/drawing/2014/main" id="{9ECEC687-59AE-59AC-3E56-8CB9A03E7FF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283776" y="106625571"/>
              <a:ext cx="907917" cy="9661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CD15AC81-5D93-F9BD-0016-AA8DE50ED30A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91499" y="740645"/>
            <a:ext cx="3865706" cy="386570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E32CD22-32E7-FBB2-48DE-CA93D8858885}"/>
              </a:ext>
            </a:extLst>
          </p:cNvPr>
          <p:cNvSpPr txBox="1"/>
          <p:nvPr/>
        </p:nvSpPr>
        <p:spPr>
          <a:xfrm>
            <a:off x="9372600" y="4421685"/>
            <a:ext cx="18069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C60 Fullerene</a:t>
            </a:r>
          </a:p>
          <a:p>
            <a:r>
              <a:rPr lang="en-US" dirty="0"/>
              <a:t>    Solid State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014D746-3364-1548-BB27-3F35325FBB17}"/>
              </a:ext>
            </a:extLst>
          </p:cNvPr>
          <p:cNvSpPr/>
          <p:nvPr/>
        </p:nvSpPr>
        <p:spPr>
          <a:xfrm>
            <a:off x="6779895" y="5106530"/>
            <a:ext cx="5277310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500 Allotropes</a:t>
            </a:r>
          </a:p>
          <a:p>
            <a:pPr algn="ctr"/>
            <a:r>
              <a:rPr lang="en-US" sz="2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Science Direct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D05E232-96C0-39C6-1A33-E01999C5A0A4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12431" y="3895728"/>
            <a:ext cx="2897604" cy="279011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2D98ABD-18AF-70AE-0D4D-E5937662608B}"/>
              </a:ext>
            </a:extLst>
          </p:cNvPr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93522" y="3928715"/>
            <a:ext cx="3535111" cy="228581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8C87B41-5011-DCB9-CE71-FAAD41CCCD4B}"/>
              </a:ext>
            </a:extLst>
          </p:cNvPr>
          <p:cNvSpPr txBox="1"/>
          <p:nvPr/>
        </p:nvSpPr>
        <p:spPr>
          <a:xfrm>
            <a:off x="2514600" y="5891359"/>
            <a:ext cx="1616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Amorphous</a:t>
            </a:r>
          </a:p>
          <a:p>
            <a:r>
              <a:rPr lang="en-US" dirty="0"/>
              <a:t>      Theory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676CD79-2AB6-7B70-BBBF-E7783FDE90A4}"/>
              </a:ext>
            </a:extLst>
          </p:cNvPr>
          <p:cNvSpPr txBox="1"/>
          <p:nvPr/>
        </p:nvSpPr>
        <p:spPr>
          <a:xfrm>
            <a:off x="4953000" y="6214524"/>
            <a:ext cx="266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Single Wall Nanotube</a:t>
            </a:r>
          </a:p>
          <a:p>
            <a:r>
              <a:rPr lang="en-US" dirty="0"/>
              <a:t>                 Theory</a:t>
            </a: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D8D0481C-8810-4A0E-6411-12C360FB7D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D30F8-CB36-40AD-B2BB-6B13415AD1AC}" type="slidenum">
              <a:rPr lang="en-US" smtClean="0"/>
              <a:t>3</a:t>
            </a:fld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955E811-217F-B1F9-3B01-1569C5071B5F}"/>
              </a:ext>
            </a:extLst>
          </p:cNvPr>
          <p:cNvSpPr txBox="1"/>
          <p:nvPr/>
        </p:nvSpPr>
        <p:spPr>
          <a:xfrm>
            <a:off x="0" y="-26026"/>
            <a:ext cx="396240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b="1" dirty="0">
                <a:solidFill>
                  <a:srgbClr val="7030A0"/>
                </a:solidFill>
              </a:rPr>
              <a:t>7</a:t>
            </a:r>
            <a:r>
              <a:rPr lang="en-US" sz="800" b="1" baseline="30000" dirty="0">
                <a:solidFill>
                  <a:srgbClr val="7030A0"/>
                </a:solidFill>
              </a:rPr>
              <a:t>th</a:t>
            </a:r>
            <a:r>
              <a:rPr lang="en-US" sz="800" b="1" dirty="0">
                <a:solidFill>
                  <a:srgbClr val="7030A0"/>
                </a:solidFill>
              </a:rPr>
              <a:t> China-Chile Bilateral Conference for Astronomy , Hong Kong, HKU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963410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9948">
        <p15:prstTrans prst="drape"/>
      </p:transition>
    </mc:Choice>
    <mc:Fallback xmlns="">
      <p:transition spd="slow" advTm="9948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D475DB6-70CF-4590-3164-19A3C1152BC3}"/>
              </a:ext>
            </a:extLst>
          </p:cNvPr>
          <p:cNvSpPr txBox="1"/>
          <p:nvPr/>
        </p:nvSpPr>
        <p:spPr>
          <a:xfrm>
            <a:off x="884864" y="131144"/>
            <a:ext cx="988887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solidFill>
                  <a:srgbClr val="002060"/>
                </a:solidFill>
              </a:rPr>
              <a:t>Fullerenes Classical Family Photo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60FC289-6CE5-EB54-B9FE-E62402EEFF75}"/>
              </a:ext>
            </a:extLst>
          </p:cNvPr>
          <p:cNvGrpSpPr>
            <a:grpSpLocks/>
          </p:cNvGrpSpPr>
          <p:nvPr/>
        </p:nvGrpSpPr>
        <p:grpSpPr bwMode="auto">
          <a:xfrm>
            <a:off x="10312400" y="84387"/>
            <a:ext cx="1808480" cy="425506"/>
            <a:chOff x="108283776" y="106616885"/>
            <a:chExt cx="4504924" cy="982164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B1C706AE-6A19-2FE2-B870-774D370C5A1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E8E8F4"/>
                </a:clrFrom>
                <a:clrTo>
                  <a:srgbClr val="E8E8F4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115678" y="106616885"/>
              <a:ext cx="3673022" cy="9821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4B01114-F7AD-D3FB-33D1-58A98457D67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283776" y="106625571"/>
              <a:ext cx="907917" cy="9661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2A86DADF-2617-BE52-BBD0-7B0BCA7BE14D}"/>
              </a:ext>
            </a:extLst>
          </p:cNvPr>
          <p:cNvSpPr txBox="1"/>
          <p:nvPr/>
        </p:nvSpPr>
        <p:spPr>
          <a:xfrm>
            <a:off x="4741550" y="5068800"/>
            <a:ext cx="4697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2060"/>
                </a:solidFill>
              </a:rPr>
              <a:t>Large Positive Heat of Formation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BF102C2-0201-E78D-978C-71A01E4416F6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224" y="788476"/>
            <a:ext cx="2357146" cy="220176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57A8769-26C0-85CD-6D76-ED0595046BC0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75256" y="584211"/>
            <a:ext cx="2798681" cy="273302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8607D2F-A301-31A3-EC01-FD2476F13427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68607" y="731792"/>
            <a:ext cx="2791443" cy="26686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8C67E78-5A89-0217-9B14-087F821990F1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75760" y="524200"/>
            <a:ext cx="2791443" cy="290145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4B80855-8D90-104C-C19E-A6351B917033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482" y="3683319"/>
            <a:ext cx="2549521" cy="258046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3B8924D-024A-94FE-1994-337166DE1655}"/>
              </a:ext>
            </a:extLst>
          </p:cNvPr>
          <p:cNvSpPr txBox="1"/>
          <p:nvPr/>
        </p:nvSpPr>
        <p:spPr>
          <a:xfrm>
            <a:off x="609600" y="2963986"/>
            <a:ext cx="16499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C20</a:t>
            </a:r>
          </a:p>
          <a:p>
            <a:r>
              <a:rPr lang="en-US" dirty="0"/>
              <a:t>Year: 2000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3158830-5091-DFCF-06C7-ECDA96EFDB19}"/>
              </a:ext>
            </a:extLst>
          </p:cNvPr>
          <p:cNvSpPr txBox="1"/>
          <p:nvPr/>
        </p:nvSpPr>
        <p:spPr>
          <a:xfrm>
            <a:off x="3518115" y="3305940"/>
            <a:ext cx="8012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C30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DC8E6D5-BA7B-5B2A-C1FB-015E4AE7F193}"/>
              </a:ext>
            </a:extLst>
          </p:cNvPr>
          <p:cNvSpPr txBox="1"/>
          <p:nvPr/>
        </p:nvSpPr>
        <p:spPr>
          <a:xfrm>
            <a:off x="6450995" y="3400425"/>
            <a:ext cx="8012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C40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7C8F427-9AD6-D342-7D87-F76D4D6A0C0C}"/>
              </a:ext>
            </a:extLst>
          </p:cNvPr>
          <p:cNvSpPr txBox="1"/>
          <p:nvPr/>
        </p:nvSpPr>
        <p:spPr>
          <a:xfrm>
            <a:off x="9383875" y="3425651"/>
            <a:ext cx="8012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C60</a:t>
            </a:r>
          </a:p>
          <a:p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3DA999D-6F8B-C44E-1ACE-5B0F605679AF}"/>
              </a:ext>
            </a:extLst>
          </p:cNvPr>
          <p:cNvSpPr txBox="1"/>
          <p:nvPr/>
        </p:nvSpPr>
        <p:spPr>
          <a:xfrm>
            <a:off x="1060665" y="6210644"/>
            <a:ext cx="8012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C80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D5D3D5C-340E-0A01-E250-7A018196553C}"/>
              </a:ext>
            </a:extLst>
          </p:cNvPr>
          <p:cNvSpPr txBox="1"/>
          <p:nvPr/>
        </p:nvSpPr>
        <p:spPr>
          <a:xfrm>
            <a:off x="2971800" y="5657671"/>
            <a:ext cx="823726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C</a:t>
            </a:r>
            <a:r>
              <a:rPr lang="en-US" baseline="-25000" dirty="0"/>
              <a:t>20</a:t>
            </a:r>
            <a:r>
              <a:rPr lang="en-US" dirty="0"/>
              <a:t>: 2358.2 ± 8.0 kJ mol</a:t>
            </a:r>
            <a:r>
              <a:rPr lang="en-US" baseline="30000" dirty="0"/>
              <a:t>−1</a:t>
            </a:r>
          </a:p>
          <a:p>
            <a:pPr algn="ctr"/>
            <a:r>
              <a:rPr lang="en-US" dirty="0"/>
              <a:t>C</a:t>
            </a:r>
            <a:r>
              <a:rPr lang="en-US" baseline="-25000" dirty="0"/>
              <a:t>60</a:t>
            </a:r>
            <a:r>
              <a:rPr lang="en-US" dirty="0"/>
              <a:t>: 2520.0 ±20.7 kJ mol</a:t>
            </a:r>
            <a:r>
              <a:rPr lang="en-US" baseline="30000" dirty="0"/>
              <a:t>−1</a:t>
            </a:r>
          </a:p>
          <a:p>
            <a:pPr algn="ctr"/>
            <a:r>
              <a:rPr lang="en-US" dirty="0"/>
              <a:t>300 g water from 0 to 100   per producing 720 g of C60  or 240 g of C20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D04E2D3-99F9-AB2A-EC8B-0FA7F6DC0854}"/>
              </a:ext>
            </a:extLst>
          </p:cNvPr>
          <p:cNvSpPr txBox="1"/>
          <p:nvPr/>
        </p:nvSpPr>
        <p:spPr>
          <a:xfrm>
            <a:off x="3758856" y="3874290"/>
            <a:ext cx="8090653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i="0" dirty="0">
                <a:effectLst/>
                <a:latin typeface="Times New Roman" panose="02020603050405020304" pitchFamily="18" charset="0"/>
              </a:rPr>
              <a:t>Molecules composed solely of an even number of carbon atoms, which form a </a:t>
            </a:r>
            <a:r>
              <a:rPr lang="en-US" sz="2000" b="1" i="1" strike="noStrike" dirty="0">
                <a:effectLst/>
                <a:latin typeface="Times New Roman" panose="02020603050405020304" pitchFamily="18" charset="0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cage</a:t>
            </a:r>
            <a:r>
              <a:rPr lang="en-US" sz="2000" b="1" i="0" dirty="0">
                <a:effectLst/>
                <a:latin typeface="Times New Roman" panose="02020603050405020304" pitchFamily="18" charset="0"/>
              </a:rPr>
              <a:t>-like fused-ring </a:t>
            </a:r>
            <a:r>
              <a:rPr lang="en-US" sz="2000" b="1" i="1" strike="noStrike" dirty="0">
                <a:effectLst/>
                <a:latin typeface="Times New Roman" panose="02020603050405020304" pitchFamily="18" charset="0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polycyclic system</a:t>
            </a:r>
            <a:r>
              <a:rPr lang="en-US" sz="2000" b="1" i="0" dirty="0">
                <a:effectLst/>
                <a:latin typeface="Times New Roman" panose="02020603050405020304" pitchFamily="18" charset="0"/>
              </a:rPr>
              <a:t> with twelve five-membered rings and the rest six-membered rings. </a:t>
            </a:r>
            <a:endParaRPr lang="en-US" sz="2000" b="1" dirty="0"/>
          </a:p>
        </p:txBody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594AE227-7856-1F28-BB98-9BCA0510F5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D30F8-CB36-40AD-B2BB-6B13415AD1AC}" type="slidenum">
              <a:rPr lang="en-US" smtClean="0"/>
              <a:t>4</a:t>
            </a:fld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93D72BB-CC16-38D1-EB0A-FD87CDF58952}"/>
              </a:ext>
            </a:extLst>
          </p:cNvPr>
          <p:cNvSpPr txBox="1"/>
          <p:nvPr/>
        </p:nvSpPr>
        <p:spPr>
          <a:xfrm>
            <a:off x="0" y="-26026"/>
            <a:ext cx="396240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b="1" dirty="0">
                <a:solidFill>
                  <a:srgbClr val="7030A0"/>
                </a:solidFill>
              </a:rPr>
              <a:t>7</a:t>
            </a:r>
            <a:r>
              <a:rPr lang="en-US" sz="800" b="1" baseline="30000" dirty="0">
                <a:solidFill>
                  <a:srgbClr val="7030A0"/>
                </a:solidFill>
              </a:rPr>
              <a:t>th</a:t>
            </a:r>
            <a:r>
              <a:rPr lang="en-US" sz="800" b="1" dirty="0">
                <a:solidFill>
                  <a:srgbClr val="7030A0"/>
                </a:solidFill>
              </a:rPr>
              <a:t> China-Chile Bilateral Conference for Astronomy , Hong Kong, HKU</a:t>
            </a:r>
          </a:p>
        </p:txBody>
      </p:sp>
    </p:spTree>
    <p:extLst>
      <p:ext uri="{BB962C8B-B14F-4D97-AF65-F5344CB8AC3E}">
        <p14:creationId xmlns:p14="http://schemas.microsoft.com/office/powerpoint/2010/main" val="432588298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8ED17E1-4018-47F2-BC40-EA76B107EB11}"/>
              </a:ext>
            </a:extLst>
          </p:cNvPr>
          <p:cNvSpPr txBox="1"/>
          <p:nvPr/>
        </p:nvSpPr>
        <p:spPr>
          <a:xfrm>
            <a:off x="73916" y="3152532"/>
            <a:ext cx="442188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/>
              <a:t>Prof. Dr. Dr. Paul Von </a:t>
            </a:r>
            <a:r>
              <a:rPr lang="en-US" sz="1800" b="1" dirty="0" err="1"/>
              <a:t>Rague</a:t>
            </a:r>
            <a:r>
              <a:rPr lang="en-US" sz="1800" b="1" dirty="0"/>
              <a:t> </a:t>
            </a:r>
            <a:r>
              <a:rPr lang="en-US" sz="1800" b="1" dirty="0" err="1"/>
              <a:t>Schleyer</a:t>
            </a:r>
            <a:endParaRPr lang="en-US" sz="1800" b="1" dirty="0"/>
          </a:p>
          <a:p>
            <a:r>
              <a:rPr lang="en-US" sz="1800" b="1" dirty="0"/>
              <a:t>                   1930–2014</a:t>
            </a:r>
          </a:p>
        </p:txBody>
      </p:sp>
      <p:pic>
        <p:nvPicPr>
          <p:cNvPr id="8" name="Picture 7" descr="A person wearing glasses&#10;&#10;Description automatically generated with low confidence">
            <a:extLst>
              <a:ext uri="{FF2B5EF4-FFF2-40B4-BE49-F238E27FC236}">
                <a16:creationId xmlns:a16="http://schemas.microsoft.com/office/drawing/2014/main" id="{DAF5EFB5-03B9-4EC3-AA72-9B37D02099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133" y="820469"/>
            <a:ext cx="2000555" cy="222061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93814B4-4835-4241-9593-6F72466217B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8080C0"/>
              </a:clrFrom>
              <a:clrTo>
                <a:srgbClr val="8080C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88746" y="1325840"/>
            <a:ext cx="1635810" cy="159336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B197F77-7A1F-45D1-B480-30EC4B9CB006}"/>
              </a:ext>
            </a:extLst>
          </p:cNvPr>
          <p:cNvSpPr txBox="1"/>
          <p:nvPr/>
        </p:nvSpPr>
        <p:spPr>
          <a:xfrm>
            <a:off x="381000" y="4626000"/>
            <a:ext cx="35814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Chemist who launched the study of caged hydrocarbons.</a:t>
            </a:r>
            <a:r>
              <a:rPr lang="en-US" sz="1800" baseline="30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1</a:t>
            </a:r>
            <a:r>
              <a:rPr lang="en-US" sz="1800" dirty="0"/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36C036C-206D-4AB1-BC1C-E4700258F974}"/>
              </a:ext>
            </a:extLst>
          </p:cNvPr>
          <p:cNvSpPr txBox="1"/>
          <p:nvPr/>
        </p:nvSpPr>
        <p:spPr>
          <a:xfrm>
            <a:off x="609600" y="5878437"/>
            <a:ext cx="807210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200" b="1" dirty="0"/>
              <a:t>Source:</a:t>
            </a:r>
          </a:p>
          <a:p>
            <a:r>
              <a:rPr lang="de-DE" sz="1200" dirty="0"/>
              <a:t>1- Schaefer, H. Paul von Ragué Schleyer </a:t>
            </a:r>
            <a:r>
              <a:rPr lang="de-DE" sz="1200" i="1" dirty="0"/>
              <a:t>(1930–2014)</a:t>
            </a:r>
            <a:r>
              <a:rPr lang="de-DE" sz="1200" dirty="0"/>
              <a:t>. </a:t>
            </a:r>
            <a:r>
              <a:rPr lang="de-DE" sz="1200" i="1" dirty="0"/>
              <a:t>Nature</a:t>
            </a:r>
            <a:r>
              <a:rPr lang="de-DE" sz="1200" dirty="0"/>
              <a:t> </a:t>
            </a:r>
            <a:r>
              <a:rPr lang="de-DE" sz="1200" b="1" dirty="0"/>
              <a:t>517, </a:t>
            </a:r>
            <a:r>
              <a:rPr lang="de-DE" sz="1200" dirty="0"/>
              <a:t>22 (2015). </a:t>
            </a:r>
            <a:r>
              <a:rPr lang="de-DE" sz="1200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https://doi.org/10.1038/517022a</a:t>
            </a:r>
            <a:endParaRPr lang="de-DE" sz="1200" dirty="0"/>
          </a:p>
          <a:p>
            <a:r>
              <a:rPr lang="de-DE" sz="1200" dirty="0"/>
              <a:t>2- Chen &amp; Schleyer et al 2012, Phys. Chem. Chem. Phys, Volume 14, Page 14886-14891</a:t>
            </a:r>
            <a:endParaRPr lang="en-US" sz="12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1866EFC-679B-4F76-9C99-63ECE9B87AA9}"/>
              </a:ext>
            </a:extLst>
          </p:cNvPr>
          <p:cNvSpPr txBox="1"/>
          <p:nvPr/>
        </p:nvSpPr>
        <p:spPr>
          <a:xfrm>
            <a:off x="388407" y="3889266"/>
            <a:ext cx="419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1,200 papers. </a:t>
            </a:r>
          </a:p>
          <a:p>
            <a:r>
              <a:rPr lang="en-US" sz="1800" dirty="0"/>
              <a:t>authored or coauthored 12 books.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7DA2440-73F3-4850-AC53-921941F34D92}"/>
              </a:ext>
            </a:extLst>
          </p:cNvPr>
          <p:cNvSpPr txBox="1"/>
          <p:nvPr/>
        </p:nvSpPr>
        <p:spPr>
          <a:xfrm>
            <a:off x="5303830" y="4256668"/>
            <a:ext cx="4724560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dirty="0"/>
              <a:t>1-Why should exist? </a:t>
            </a:r>
          </a:p>
          <a:p>
            <a:r>
              <a:rPr lang="en-US" sz="1800" dirty="0"/>
              <a:t>An illusory consequence of the lack of</a:t>
            </a:r>
          </a:p>
          <a:p>
            <a:r>
              <a:rPr lang="en-US" sz="1800" dirty="0"/>
              <a:t>Decomposition route with small activation barriers leading to lower energy “sheet like” products</a:t>
            </a:r>
            <a:r>
              <a:rPr lang="en-US" dirty="0"/>
              <a:t>.</a:t>
            </a:r>
            <a:endParaRPr lang="en-US" sz="1800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CD0F453-3EF8-860B-2267-08378E664F82}"/>
              </a:ext>
            </a:extLst>
          </p:cNvPr>
          <p:cNvGrpSpPr/>
          <p:nvPr/>
        </p:nvGrpSpPr>
        <p:grpSpPr>
          <a:xfrm>
            <a:off x="5029201" y="541873"/>
            <a:ext cx="6049426" cy="3657138"/>
            <a:chOff x="5548300" y="723075"/>
            <a:chExt cx="3916071" cy="2404801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2D1B6357-2C4F-4A46-B326-5B5823F0D45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9166" r="8751" b="3789"/>
            <a:stretch/>
          </p:blipFill>
          <p:spPr>
            <a:xfrm rot="18553439">
              <a:off x="7495623" y="1159129"/>
              <a:ext cx="2404801" cy="1532694"/>
            </a:xfrm>
            <a:prstGeom prst="rect">
              <a:avLst/>
            </a:prstGeom>
          </p:spPr>
        </p:pic>
        <p:sp>
          <p:nvSpPr>
            <p:cNvPr id="14" name="Arrow: Right 13">
              <a:extLst>
                <a:ext uri="{FF2B5EF4-FFF2-40B4-BE49-F238E27FC236}">
                  <a16:creationId xmlns:a16="http://schemas.microsoft.com/office/drawing/2014/main" id="{09C81651-3B64-497C-BF0F-30DF2B1A126D}"/>
                </a:ext>
              </a:extLst>
            </p:cNvPr>
            <p:cNvSpPr/>
            <p:nvPr/>
          </p:nvSpPr>
          <p:spPr>
            <a:xfrm>
              <a:off x="7524556" y="1752600"/>
              <a:ext cx="493612" cy="1524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3" name="Cube 2">
              <a:extLst>
                <a:ext uri="{FF2B5EF4-FFF2-40B4-BE49-F238E27FC236}">
                  <a16:creationId xmlns:a16="http://schemas.microsoft.com/office/drawing/2014/main" id="{8FA7801B-A09B-41D6-86E7-3BE49B563B62}"/>
                </a:ext>
              </a:extLst>
            </p:cNvPr>
            <p:cNvSpPr/>
            <p:nvPr/>
          </p:nvSpPr>
          <p:spPr>
            <a:xfrm>
              <a:off x="5548300" y="902413"/>
              <a:ext cx="2057400" cy="2058779"/>
            </a:xfrm>
            <a:prstGeom prst="cube">
              <a:avLst/>
            </a:prstGeom>
            <a:solidFill>
              <a:srgbClr val="FF0000">
                <a:alpha val="25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26207DD1-26D0-C68B-62DE-9C39A243BD03}"/>
              </a:ext>
            </a:extLst>
          </p:cNvPr>
          <p:cNvSpPr txBox="1"/>
          <p:nvPr/>
        </p:nvSpPr>
        <p:spPr>
          <a:xfrm>
            <a:off x="884864" y="131144"/>
            <a:ext cx="988887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solidFill>
                  <a:srgbClr val="002060"/>
                </a:solidFill>
              </a:rPr>
              <a:t>A Trapped Molecule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2DA9E0C9-174A-7790-8767-743F00B8CF8B}"/>
              </a:ext>
            </a:extLst>
          </p:cNvPr>
          <p:cNvGrpSpPr>
            <a:grpSpLocks/>
          </p:cNvGrpSpPr>
          <p:nvPr/>
        </p:nvGrpSpPr>
        <p:grpSpPr bwMode="auto">
          <a:xfrm>
            <a:off x="10312400" y="84387"/>
            <a:ext cx="1808480" cy="425506"/>
            <a:chOff x="108283776" y="106616885"/>
            <a:chExt cx="4504924" cy="982164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38540F2-639C-DA42-95AE-18B2029D243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E8E8F4"/>
                </a:clrFrom>
                <a:clrTo>
                  <a:srgbClr val="E8E8F4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115678" y="106616885"/>
              <a:ext cx="3673022" cy="9821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1E5A2253-408E-61DE-3CCB-E0F17829AEC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283776" y="106625571"/>
              <a:ext cx="907917" cy="9661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F2830B17-8B07-9AD5-9DDD-CD1908C5B3EA}"/>
              </a:ext>
            </a:extLst>
          </p:cNvPr>
          <p:cNvSpPr txBox="1"/>
          <p:nvPr/>
        </p:nvSpPr>
        <p:spPr>
          <a:xfrm>
            <a:off x="0" y="-26026"/>
            <a:ext cx="396240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b="1" dirty="0">
                <a:solidFill>
                  <a:srgbClr val="7030A0"/>
                </a:solidFill>
              </a:rPr>
              <a:t>7</a:t>
            </a:r>
            <a:r>
              <a:rPr lang="en-US" sz="800" b="1" baseline="30000" dirty="0">
                <a:solidFill>
                  <a:srgbClr val="7030A0"/>
                </a:solidFill>
              </a:rPr>
              <a:t>th</a:t>
            </a:r>
            <a:r>
              <a:rPr lang="en-US" sz="800" b="1" dirty="0">
                <a:solidFill>
                  <a:srgbClr val="7030A0"/>
                </a:solidFill>
              </a:rPr>
              <a:t> China-Chile Bilateral Conference for Astronomy , Hong Kong, HKU</a:t>
            </a:r>
          </a:p>
        </p:txBody>
      </p:sp>
    </p:spTree>
    <p:extLst>
      <p:ext uri="{BB962C8B-B14F-4D97-AF65-F5344CB8AC3E}">
        <p14:creationId xmlns:p14="http://schemas.microsoft.com/office/powerpoint/2010/main" val="3898577611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6D7B66-5742-996D-6C88-A228ADBCAA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BA85970-37C8-DFFE-9927-9BBA40590397}"/>
              </a:ext>
            </a:extLst>
          </p:cNvPr>
          <p:cNvSpPr txBox="1"/>
          <p:nvPr/>
        </p:nvSpPr>
        <p:spPr>
          <a:xfrm>
            <a:off x="533400" y="6259810"/>
            <a:ext cx="3810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200" b="1" dirty="0"/>
              <a:t>Source:</a:t>
            </a:r>
          </a:p>
          <a:p>
            <a:r>
              <a:rPr lang="de-DE" sz="1200" dirty="0"/>
              <a:t>1-Hsia et al  2025  ApJ</a:t>
            </a:r>
            <a:r>
              <a:rPr lang="en-US" sz="1200" dirty="0"/>
              <a:t>, Under Review</a:t>
            </a:r>
            <a:endParaRPr lang="de-DE" sz="1200" dirty="0"/>
          </a:p>
        </p:txBody>
      </p:sp>
      <p:grpSp>
        <p:nvGrpSpPr>
          <p:cNvPr id="2" name="Group 2">
            <a:extLst>
              <a:ext uri="{FF2B5EF4-FFF2-40B4-BE49-F238E27FC236}">
                <a16:creationId xmlns:a16="http://schemas.microsoft.com/office/drawing/2014/main" id="{C2EC6024-DC3F-9866-80A4-CCA37CCD8C55}"/>
              </a:ext>
            </a:extLst>
          </p:cNvPr>
          <p:cNvGrpSpPr>
            <a:grpSpLocks/>
          </p:cNvGrpSpPr>
          <p:nvPr/>
        </p:nvGrpSpPr>
        <p:grpSpPr bwMode="auto">
          <a:xfrm>
            <a:off x="10312400" y="84387"/>
            <a:ext cx="1808480" cy="425506"/>
            <a:chOff x="108283776" y="106616885"/>
            <a:chExt cx="4504924" cy="982164"/>
          </a:xfrm>
        </p:grpSpPr>
        <p:pic>
          <p:nvPicPr>
            <p:cNvPr id="13" name="Picture 3">
              <a:extLst>
                <a:ext uri="{FF2B5EF4-FFF2-40B4-BE49-F238E27FC236}">
                  <a16:creationId xmlns:a16="http://schemas.microsoft.com/office/drawing/2014/main" id="{F7757136-F6DD-912A-01FB-718E8975702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E8E8F4"/>
                </a:clrFrom>
                <a:clrTo>
                  <a:srgbClr val="E8E8F4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115678" y="106616885"/>
              <a:ext cx="3673022" cy="9821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4" name="Picture 4">
              <a:extLst>
                <a:ext uri="{FF2B5EF4-FFF2-40B4-BE49-F238E27FC236}">
                  <a16:creationId xmlns:a16="http://schemas.microsoft.com/office/drawing/2014/main" id="{76876A4E-10C6-C3A1-406F-5B5EEE3D01C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283776" y="106625571"/>
              <a:ext cx="907917" cy="9661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8B4F12CA-2013-0044-F652-AC9F1BBC6CE7}"/>
              </a:ext>
            </a:extLst>
          </p:cNvPr>
          <p:cNvSpPr txBox="1"/>
          <p:nvPr/>
        </p:nvSpPr>
        <p:spPr>
          <a:xfrm>
            <a:off x="228600" y="268069"/>
            <a:ext cx="1065087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600">
                <a:solidFill>
                  <a:srgbClr val="002060"/>
                </a:solidFill>
              </a:rPr>
              <a:t>Terrestrial and Extraterrestrial Source of Fullerene</a:t>
            </a:r>
            <a:endParaRPr lang="en-US" sz="3600" dirty="0">
              <a:solidFill>
                <a:srgbClr val="00206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27BF6FF-0C30-BAFD-9232-67DFEB677525}"/>
              </a:ext>
            </a:extLst>
          </p:cNvPr>
          <p:cNvSpPr txBox="1"/>
          <p:nvPr/>
        </p:nvSpPr>
        <p:spPr>
          <a:xfrm>
            <a:off x="0" y="-26026"/>
            <a:ext cx="396240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b="1" dirty="0">
                <a:solidFill>
                  <a:srgbClr val="7030A0"/>
                </a:solidFill>
              </a:rPr>
              <a:t>7</a:t>
            </a:r>
            <a:r>
              <a:rPr lang="en-US" sz="800" b="1" baseline="30000" dirty="0">
                <a:solidFill>
                  <a:srgbClr val="7030A0"/>
                </a:solidFill>
              </a:rPr>
              <a:t>th</a:t>
            </a:r>
            <a:r>
              <a:rPr lang="en-US" sz="800" b="1" dirty="0">
                <a:solidFill>
                  <a:srgbClr val="7030A0"/>
                </a:solidFill>
              </a:rPr>
              <a:t> China-Chile Bilateral Conference for Astronomy , Hong Kong, HKU</a:t>
            </a:r>
          </a:p>
        </p:txBody>
      </p:sp>
      <p:graphicFrame>
        <p:nvGraphicFramePr>
          <p:cNvPr id="18" name="Object 17">
            <a:extLst>
              <a:ext uri="{FF2B5EF4-FFF2-40B4-BE49-F238E27FC236}">
                <a16:creationId xmlns:a16="http://schemas.microsoft.com/office/drawing/2014/main" id="{3562273B-445C-06C6-0D72-E77948AEBB6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2346562"/>
              </p:ext>
            </p:extLst>
          </p:nvPr>
        </p:nvGraphicFramePr>
        <p:xfrm>
          <a:off x="5100847" y="1094319"/>
          <a:ext cx="6911835" cy="56755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4" imgW="3164650" imgH="2724616" progId="Origin95.Graph">
                  <p:embed/>
                </p:oleObj>
              </mc:Choice>
              <mc:Fallback>
                <p:oleObj name="Graph" r:id="rId4" imgW="3164650" imgH="2724616" progId="Origin95.Graph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E47FF2E8-5231-8542-E606-3608784075D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100847" y="1094319"/>
                        <a:ext cx="6911835" cy="567553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" name="Picture 19">
            <a:extLst>
              <a:ext uri="{FF2B5EF4-FFF2-40B4-BE49-F238E27FC236}">
                <a16:creationId xmlns:a16="http://schemas.microsoft.com/office/drawing/2014/main" id="{2C22F1FB-9EF5-BF80-CEC8-73498085213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67000" y="3875557"/>
            <a:ext cx="2205247" cy="222806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ABC1CE32-8130-1B29-D5B8-8380D42716AB}"/>
              </a:ext>
            </a:extLst>
          </p:cNvPr>
          <p:cNvSpPr txBox="1"/>
          <p:nvPr/>
        </p:nvSpPr>
        <p:spPr>
          <a:xfrm>
            <a:off x="500743" y="1477055"/>
            <a:ext cx="4953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Terrestrial  natural sources </a:t>
            </a:r>
          </a:p>
          <a:p>
            <a:r>
              <a:rPr lang="en-US" sz="2400" dirty="0"/>
              <a:t>Of Fullerenes are Rare</a:t>
            </a:r>
          </a:p>
          <a:p>
            <a:r>
              <a:rPr lang="en-US" sz="2400" dirty="0"/>
              <a:t>A tiny fraction of some minerals called Shungite can be found in Russia </a:t>
            </a:r>
          </a:p>
        </p:txBody>
      </p:sp>
    </p:spTree>
    <p:extLst>
      <p:ext uri="{BB962C8B-B14F-4D97-AF65-F5344CB8AC3E}">
        <p14:creationId xmlns:p14="http://schemas.microsoft.com/office/powerpoint/2010/main" val="19114738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43361">
        <p15:prstTrans prst="wind"/>
      </p:transition>
    </mc:Choice>
    <mc:Fallback xmlns="">
      <p:transition spd="slow" advTm="43361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2292CC-BB71-5DC0-67F4-048B014633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DCA62A7F-1095-867E-2BBA-1EB5076C9DC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94772313"/>
              </p:ext>
            </p:extLst>
          </p:nvPr>
        </p:nvGraphicFramePr>
        <p:xfrm>
          <a:off x="7044028" y="1914203"/>
          <a:ext cx="5056879" cy="32076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530D647F-2DC9-E523-86AE-32ABE4A185A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21717596"/>
              </p:ext>
            </p:extLst>
          </p:nvPr>
        </p:nvGraphicFramePr>
        <p:xfrm>
          <a:off x="638821" y="3121170"/>
          <a:ext cx="4751388" cy="27093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C73ED5B-D99F-CE75-E839-86E5B4C2B5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D30F8-CB36-40AD-B2BB-6B13415AD1AC}" type="slidenum">
              <a:rPr lang="en-US" smtClean="0"/>
              <a:t>7</a:t>
            </a:fld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3C0C0AD-0ACD-1755-C676-D83F16B4F888}"/>
              </a:ext>
            </a:extLst>
          </p:cNvPr>
          <p:cNvSpPr txBox="1"/>
          <p:nvPr/>
        </p:nvSpPr>
        <p:spPr>
          <a:xfrm>
            <a:off x="304800" y="355838"/>
            <a:ext cx="1143594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dirty="0">
                <a:solidFill>
                  <a:srgbClr val="002060"/>
                </a:solidFill>
                <a:latin typeface="Aptos" panose="020B0004020202020204" pitchFamily="34" charset="0"/>
              </a:rPr>
              <a:t>Sittler’s Model of Atmospheric Formation of Fullerenes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557D0C6-5916-0CD6-1635-1B63B15F36E9}"/>
              </a:ext>
            </a:extLst>
          </p:cNvPr>
          <p:cNvSpPr txBox="1"/>
          <p:nvPr/>
        </p:nvSpPr>
        <p:spPr>
          <a:xfrm>
            <a:off x="229720" y="1038955"/>
            <a:ext cx="533288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Sittler’s model for Ionosphere of Titan :  Conversion of Methan to Fullerenes under UV radiation </a:t>
            </a:r>
          </a:p>
          <a:p>
            <a:endParaRPr lang="en-US" sz="2400" b="1" dirty="0"/>
          </a:p>
          <a:p>
            <a:endParaRPr lang="en-US" sz="2400" b="1" dirty="0"/>
          </a:p>
          <a:p>
            <a:endParaRPr lang="en-US" sz="2400" b="1" dirty="0"/>
          </a:p>
          <a:p>
            <a:endParaRPr lang="en-US" sz="2400" b="1" dirty="0"/>
          </a:p>
          <a:p>
            <a:r>
              <a:rPr lang="en-US" sz="2400" b="1" dirty="0"/>
              <a:t>                                                                                                   </a:t>
            </a:r>
          </a:p>
          <a:p>
            <a:endParaRPr lang="en-US" sz="2400" b="1" dirty="0"/>
          </a:p>
          <a:p>
            <a:endParaRPr lang="en-US" sz="2400" b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468A1CC-0386-02C6-5FC0-283E2B9704B9}"/>
              </a:ext>
            </a:extLst>
          </p:cNvPr>
          <p:cNvSpPr txBox="1"/>
          <p:nvPr/>
        </p:nvSpPr>
        <p:spPr>
          <a:xfrm>
            <a:off x="477504" y="6388100"/>
            <a:ext cx="1034289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200" b="1" dirty="0"/>
              <a:t>Source:</a:t>
            </a:r>
          </a:p>
          <a:p>
            <a:r>
              <a:rPr lang="de-DE" sz="1200" dirty="0"/>
              <a:t>1-Sittler et al, Icarus, 344, 113246, (2020)</a:t>
            </a:r>
          </a:p>
        </p:txBody>
      </p:sp>
      <p:grpSp>
        <p:nvGrpSpPr>
          <p:cNvPr id="22" name="Group 2">
            <a:extLst>
              <a:ext uri="{FF2B5EF4-FFF2-40B4-BE49-F238E27FC236}">
                <a16:creationId xmlns:a16="http://schemas.microsoft.com/office/drawing/2014/main" id="{089B3416-B470-27C4-0FA9-FE2648673738}"/>
              </a:ext>
            </a:extLst>
          </p:cNvPr>
          <p:cNvGrpSpPr>
            <a:grpSpLocks/>
          </p:cNvGrpSpPr>
          <p:nvPr/>
        </p:nvGrpSpPr>
        <p:grpSpPr bwMode="auto">
          <a:xfrm>
            <a:off x="10312400" y="84387"/>
            <a:ext cx="1808480" cy="425506"/>
            <a:chOff x="108283776" y="106616885"/>
            <a:chExt cx="4504924" cy="982164"/>
          </a:xfrm>
        </p:grpSpPr>
        <p:pic>
          <p:nvPicPr>
            <p:cNvPr id="23" name="Picture 3">
              <a:extLst>
                <a:ext uri="{FF2B5EF4-FFF2-40B4-BE49-F238E27FC236}">
                  <a16:creationId xmlns:a16="http://schemas.microsoft.com/office/drawing/2014/main" id="{59EBC9BB-601C-61A8-84B6-1763143741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clrChange>
                <a:clrFrom>
                  <a:srgbClr val="E8E8F4"/>
                </a:clrFrom>
                <a:clrTo>
                  <a:srgbClr val="E8E8F4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115678" y="106616885"/>
              <a:ext cx="3673022" cy="9821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24" name="Picture 4">
              <a:extLst>
                <a:ext uri="{FF2B5EF4-FFF2-40B4-BE49-F238E27FC236}">
                  <a16:creationId xmlns:a16="http://schemas.microsoft.com/office/drawing/2014/main" id="{CB22614B-BBD0-A390-125E-382B2234517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283776" y="106625571"/>
              <a:ext cx="907917" cy="9661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92444961-3E17-ACE6-D1C0-F7BDAE1658C1}"/>
              </a:ext>
            </a:extLst>
          </p:cNvPr>
          <p:cNvSpPr txBox="1"/>
          <p:nvPr/>
        </p:nvSpPr>
        <p:spPr>
          <a:xfrm>
            <a:off x="0" y="-26026"/>
            <a:ext cx="396240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b="1" dirty="0">
                <a:solidFill>
                  <a:srgbClr val="7030A0"/>
                </a:solidFill>
              </a:rPr>
              <a:t>7</a:t>
            </a:r>
            <a:r>
              <a:rPr lang="en-US" sz="800" b="1" baseline="30000" dirty="0">
                <a:solidFill>
                  <a:srgbClr val="7030A0"/>
                </a:solidFill>
              </a:rPr>
              <a:t>th</a:t>
            </a:r>
            <a:r>
              <a:rPr lang="en-US" sz="800" b="1" dirty="0">
                <a:solidFill>
                  <a:srgbClr val="7030A0"/>
                </a:solidFill>
              </a:rPr>
              <a:t> China-Chile Bilateral Conference for Astronomy , Hong Kong, HKU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4DE2C97-EC7E-EA8C-327A-BAEBC8A26F58}"/>
              </a:ext>
            </a:extLst>
          </p:cNvPr>
          <p:cNvSpPr txBox="1"/>
          <p:nvPr/>
        </p:nvSpPr>
        <p:spPr>
          <a:xfrm>
            <a:off x="6513806" y="1072343"/>
            <a:ext cx="5448474" cy="9848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/>
              <a:t>It is based on Howard combustion synthesis of Fullerenes (C</a:t>
            </a:r>
            <a:r>
              <a:rPr lang="en-US" sz="2000" b="1" baseline="-25000" dirty="0"/>
              <a:t>60</a:t>
            </a:r>
            <a:r>
              <a:rPr lang="en-US" sz="2000" b="1" dirty="0"/>
              <a:t>  &amp; C</a:t>
            </a:r>
            <a:r>
              <a:rPr lang="en-US" sz="2000" b="1" baseline="-25000" dirty="0"/>
              <a:t>70</a:t>
            </a:r>
            <a:r>
              <a:rPr lang="en-US" sz="2000" b="1" dirty="0"/>
              <a:t>) </a:t>
            </a:r>
          </a:p>
          <a:p>
            <a:endParaRPr lang="en-US" sz="1800" b="1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83261D5-9686-16DB-94BB-084C879D7E84}"/>
              </a:ext>
            </a:extLst>
          </p:cNvPr>
          <p:cNvPicPr>
            <a:picLocks noChangeAspect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95337" y="3539395"/>
            <a:ext cx="1752600" cy="1923308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DFCB5416-A9BF-0BA8-92DC-59A26FC11F47}"/>
              </a:ext>
            </a:extLst>
          </p:cNvPr>
          <p:cNvPicPr>
            <a:picLocks noChangeAspect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8950393">
            <a:off x="5900189" y="2295777"/>
            <a:ext cx="1809750" cy="64770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0D8AEE0F-D04D-FDEB-801E-C88B3EA59FA3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3421" y="2537410"/>
            <a:ext cx="1371600" cy="1394086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B5B525A7-494F-F998-29B9-20EE5118C65C}"/>
              </a:ext>
            </a:extLst>
          </p:cNvPr>
          <p:cNvPicPr>
            <a:picLocks noChangeAspect="1"/>
          </p:cNvPicPr>
          <p:nvPr/>
        </p:nvPicPr>
        <p:blipFill>
          <a:blip r:embed="rId1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48321" y="1752600"/>
            <a:ext cx="1811661" cy="1786795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BA31502-B817-C21A-6536-FCD31CA43015}"/>
              </a:ext>
            </a:extLst>
          </p:cNvPr>
          <p:cNvSpPr/>
          <p:nvPr/>
        </p:nvSpPr>
        <p:spPr>
          <a:xfrm>
            <a:off x="4177060" y="5830503"/>
            <a:ext cx="4454055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Many chemical reactions do not proceed under the radiation</a:t>
            </a:r>
            <a:endParaRPr lang="en-US" sz="2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89053532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E97454B-F27D-733E-4CF3-FCC337126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D30F8-CB36-40AD-B2BB-6B13415AD1AC}" type="slidenum">
              <a:rPr lang="en-US" smtClean="0"/>
              <a:t>8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4064547-F4E1-5CAD-A741-671B5E1D4F10}"/>
              </a:ext>
            </a:extLst>
          </p:cNvPr>
          <p:cNvSpPr txBox="1"/>
          <p:nvPr/>
        </p:nvSpPr>
        <p:spPr>
          <a:xfrm>
            <a:off x="304800" y="355838"/>
            <a:ext cx="1143594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solidFill>
                  <a:srgbClr val="002060"/>
                </a:solidFill>
                <a:latin typeface="Aptos" panose="020B0004020202020204" pitchFamily="34" charset="0"/>
              </a:rPr>
              <a:t>A Possible Synthesis Route : My Cookbook</a:t>
            </a:r>
          </a:p>
        </p:txBody>
      </p:sp>
      <p:grpSp>
        <p:nvGrpSpPr>
          <p:cNvPr id="4" name="Group 2">
            <a:extLst>
              <a:ext uri="{FF2B5EF4-FFF2-40B4-BE49-F238E27FC236}">
                <a16:creationId xmlns:a16="http://schemas.microsoft.com/office/drawing/2014/main" id="{7693A2A0-CE52-7113-044B-92337A37D9E6}"/>
              </a:ext>
            </a:extLst>
          </p:cNvPr>
          <p:cNvGrpSpPr>
            <a:grpSpLocks/>
          </p:cNvGrpSpPr>
          <p:nvPr/>
        </p:nvGrpSpPr>
        <p:grpSpPr bwMode="auto">
          <a:xfrm>
            <a:off x="10312400" y="84387"/>
            <a:ext cx="1808480" cy="425506"/>
            <a:chOff x="108283776" y="106616885"/>
            <a:chExt cx="4504924" cy="982164"/>
          </a:xfrm>
        </p:grpSpPr>
        <p:pic>
          <p:nvPicPr>
            <p:cNvPr id="5" name="Picture 3">
              <a:extLst>
                <a:ext uri="{FF2B5EF4-FFF2-40B4-BE49-F238E27FC236}">
                  <a16:creationId xmlns:a16="http://schemas.microsoft.com/office/drawing/2014/main" id="{CC14691C-AF63-2E3F-63A9-87EC0E65B4A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E8E8F4"/>
                </a:clrFrom>
                <a:clrTo>
                  <a:srgbClr val="E8E8F4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115678" y="106616885"/>
              <a:ext cx="3673022" cy="9821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6" name="Picture 4">
              <a:extLst>
                <a:ext uri="{FF2B5EF4-FFF2-40B4-BE49-F238E27FC236}">
                  <a16:creationId xmlns:a16="http://schemas.microsoft.com/office/drawing/2014/main" id="{C1DD2979-EF44-148E-98D7-B430E396CE1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283776" y="106625571"/>
              <a:ext cx="907917" cy="9661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350C3ECD-A3CD-23C7-B8D2-5CB375995514}"/>
              </a:ext>
            </a:extLst>
          </p:cNvPr>
          <p:cNvSpPr txBox="1"/>
          <p:nvPr/>
        </p:nvSpPr>
        <p:spPr>
          <a:xfrm>
            <a:off x="0" y="-26026"/>
            <a:ext cx="396240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b="1" dirty="0">
                <a:solidFill>
                  <a:srgbClr val="7030A0"/>
                </a:solidFill>
              </a:rPr>
              <a:t>7</a:t>
            </a:r>
            <a:r>
              <a:rPr lang="en-US" sz="800" b="1" baseline="30000" dirty="0">
                <a:solidFill>
                  <a:srgbClr val="7030A0"/>
                </a:solidFill>
              </a:rPr>
              <a:t>th</a:t>
            </a:r>
            <a:r>
              <a:rPr lang="en-US" sz="800" b="1" dirty="0">
                <a:solidFill>
                  <a:srgbClr val="7030A0"/>
                </a:solidFill>
              </a:rPr>
              <a:t> China-Chile Bilateral Conference for Astronomy , Hong Kong, HKU</a:t>
            </a:r>
          </a:p>
        </p:txBody>
      </p:sp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55A5CCB2-736E-9DFD-1B97-1B96F4D2906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84412654"/>
              </p:ext>
            </p:extLst>
          </p:nvPr>
        </p:nvGraphicFramePr>
        <p:xfrm>
          <a:off x="1958774" y="1168589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1" name="Picture 10">
            <a:extLst>
              <a:ext uri="{FF2B5EF4-FFF2-40B4-BE49-F238E27FC236}">
                <a16:creationId xmlns:a16="http://schemas.microsoft.com/office/drawing/2014/main" id="{2A1349F0-A7DC-4234-0D2D-330F7013216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4182" y="1153561"/>
            <a:ext cx="1006529" cy="102303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2516551-ED62-DD9A-84F2-42556CA73CA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020578">
            <a:off x="3276053" y="1564974"/>
            <a:ext cx="971704" cy="34414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BF827ED-FCAE-966C-9395-DDAAE8D504E0}"/>
                  </a:ext>
                </a:extLst>
              </p:cNvPr>
              <p:cNvSpPr txBox="1"/>
              <p:nvPr/>
            </p:nvSpPr>
            <p:spPr>
              <a:xfrm>
                <a:off x="1305126" y="2335042"/>
                <a:ext cx="16002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Heat, 1500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℃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BF827ED-FCAE-966C-9395-DDAAE8D504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05126" y="2335042"/>
                <a:ext cx="1600200" cy="369332"/>
              </a:xfrm>
              <a:prstGeom prst="rect">
                <a:avLst/>
              </a:prstGeom>
              <a:blipFill>
                <a:blip r:embed="rId11"/>
                <a:stretch>
                  <a:fillRect l="-3042" t="-6557" b="-262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15">
            <a:extLst>
              <a:ext uri="{FF2B5EF4-FFF2-40B4-BE49-F238E27FC236}">
                <a16:creationId xmlns:a16="http://schemas.microsoft.com/office/drawing/2014/main" id="{8AB386CA-4A81-9562-81DF-A3ED5C14A02B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295183">
            <a:off x="3972395" y="2607895"/>
            <a:ext cx="1495583" cy="307914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3C903F9B-D058-4A16-00F0-18063788C1E8}"/>
              </a:ext>
            </a:extLst>
          </p:cNvPr>
          <p:cNvSpPr txBox="1"/>
          <p:nvPr/>
        </p:nvSpPr>
        <p:spPr>
          <a:xfrm>
            <a:off x="477504" y="6388100"/>
            <a:ext cx="1034289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200" b="1" dirty="0"/>
              <a:t>Source:</a:t>
            </a:r>
          </a:p>
          <a:p>
            <a:r>
              <a:rPr lang="de-DE" sz="1200" dirty="0"/>
              <a:t>1-Zhou et al, ApJ, 718, 1243-1251, (2010)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52C0A25-2B4A-EF34-6D4E-5B3029BBC0A5}"/>
              </a:ext>
            </a:extLst>
          </p:cNvPr>
          <p:cNvSpPr txBox="1"/>
          <p:nvPr/>
        </p:nvSpPr>
        <p:spPr>
          <a:xfrm>
            <a:off x="1752291" y="4504813"/>
            <a:ext cx="38178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Howard recipe : Mix it with O</a:t>
            </a:r>
            <a:r>
              <a:rPr lang="en-US" baseline="-25000" dirty="0"/>
              <a:t>2</a:t>
            </a:r>
            <a:r>
              <a:rPr lang="en-US" dirty="0"/>
              <a:t>, 76 torr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CDF14379-3D99-9577-FFA0-5A723A754F6B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58927">
            <a:off x="5557999" y="3350269"/>
            <a:ext cx="949397" cy="1042272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8762279E-5BCA-66C3-54E0-305A4EF0FB1E}"/>
              </a:ext>
            </a:extLst>
          </p:cNvPr>
          <p:cNvSpPr txBox="1"/>
          <p:nvPr/>
        </p:nvSpPr>
        <p:spPr>
          <a:xfrm>
            <a:off x="691748" y="3484859"/>
            <a:ext cx="38178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2-3 eV per molecule, High Energy Cosmic-Ray (Zhou 2010)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359AC685-A264-6AD5-E42B-DF24CF31C8E8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602555">
            <a:off x="6701763" y="4501882"/>
            <a:ext cx="876423" cy="96216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5CC83BA1-CAE8-A6BD-65C8-1D5CE32D39E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662128">
            <a:off x="7321132" y="4844076"/>
            <a:ext cx="891558" cy="31576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F64D025B-DE5A-6279-32E0-D01D5521E85E}"/>
                  </a:ext>
                </a:extLst>
              </p:cNvPr>
              <p:cNvSpPr txBox="1"/>
              <p:nvPr/>
            </p:nvSpPr>
            <p:spPr>
              <a:xfrm>
                <a:off x="5363633" y="5621290"/>
                <a:ext cx="141816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Heat: 120</a:t>
                </a:r>
                <a:r>
                  <a:rPr lang="en-US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℃</m:t>
                    </m:r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F64D025B-DE5A-6279-32E0-D01D5521E8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3633" y="5621290"/>
                <a:ext cx="1418168" cy="369332"/>
              </a:xfrm>
              <a:prstGeom prst="rect">
                <a:avLst/>
              </a:prstGeom>
              <a:blipFill>
                <a:blip r:embed="rId14"/>
                <a:stretch>
                  <a:fillRect l="-3863" t="-6557" b="-262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9" name="Picture 28">
            <a:extLst>
              <a:ext uri="{FF2B5EF4-FFF2-40B4-BE49-F238E27FC236}">
                <a16:creationId xmlns:a16="http://schemas.microsoft.com/office/drawing/2014/main" id="{2DE0742B-769E-A411-105D-9C9787D434DE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2979" y="5571399"/>
            <a:ext cx="1013708" cy="1003037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88CFD75B-6589-1507-A23F-9D8555622F92}"/>
              </a:ext>
            </a:extLst>
          </p:cNvPr>
          <p:cNvSpPr txBox="1"/>
          <p:nvPr/>
        </p:nvSpPr>
        <p:spPr>
          <a:xfrm>
            <a:off x="8202978" y="4724400"/>
            <a:ext cx="13220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C6H6 + O2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AFE6DEF-CB47-40CF-7E8F-2DE9096C8BB6}"/>
              </a:ext>
            </a:extLst>
          </p:cNvPr>
          <p:cNvSpPr txBox="1"/>
          <p:nvPr/>
        </p:nvSpPr>
        <p:spPr>
          <a:xfrm>
            <a:off x="9425763" y="5887756"/>
            <a:ext cx="13220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C60</a:t>
            </a:r>
          </a:p>
        </p:txBody>
      </p:sp>
    </p:spTree>
    <p:extLst>
      <p:ext uri="{BB962C8B-B14F-4D97-AF65-F5344CB8AC3E}">
        <p14:creationId xmlns:p14="http://schemas.microsoft.com/office/powerpoint/2010/main" val="3937883961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79A2FE-820F-69B7-A95B-0878445690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D8B05CF-05DE-C2F1-1D43-EA3E6430AC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D30F8-CB36-40AD-B2BB-6B13415AD1AC}" type="slidenum">
              <a:rPr lang="en-US" smtClean="0"/>
              <a:t>9</a:t>
            </a:fld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D9D927D-E14D-A617-7080-7F4DC7423354}"/>
              </a:ext>
            </a:extLst>
          </p:cNvPr>
          <p:cNvSpPr txBox="1"/>
          <p:nvPr/>
        </p:nvSpPr>
        <p:spPr>
          <a:xfrm>
            <a:off x="304800" y="355838"/>
            <a:ext cx="1143594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solidFill>
                  <a:srgbClr val="002060"/>
                </a:solidFill>
                <a:latin typeface="Aptos" panose="020B0004020202020204" pitchFamily="34" charset="0"/>
              </a:rPr>
              <a:t>Overview of Sittler’s Model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FF03256-7807-E831-C3E2-D411D4A57B0D}"/>
              </a:ext>
            </a:extLst>
          </p:cNvPr>
          <p:cNvSpPr txBox="1"/>
          <p:nvPr/>
        </p:nvSpPr>
        <p:spPr>
          <a:xfrm>
            <a:off x="152400" y="1075811"/>
            <a:ext cx="10896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b="1" dirty="0"/>
          </a:p>
          <a:p>
            <a:endParaRPr lang="en-US" sz="2400" b="1" dirty="0"/>
          </a:p>
          <a:p>
            <a:endParaRPr lang="en-US" sz="2400" b="1" dirty="0"/>
          </a:p>
          <a:p>
            <a:endParaRPr lang="en-US" sz="2400" b="1" dirty="0"/>
          </a:p>
        </p:txBody>
      </p:sp>
      <p:grpSp>
        <p:nvGrpSpPr>
          <p:cNvPr id="22" name="Group 2">
            <a:extLst>
              <a:ext uri="{FF2B5EF4-FFF2-40B4-BE49-F238E27FC236}">
                <a16:creationId xmlns:a16="http://schemas.microsoft.com/office/drawing/2014/main" id="{7D6160B8-2906-4DE5-E776-0FA5DA6F7A33}"/>
              </a:ext>
            </a:extLst>
          </p:cNvPr>
          <p:cNvGrpSpPr>
            <a:grpSpLocks/>
          </p:cNvGrpSpPr>
          <p:nvPr/>
        </p:nvGrpSpPr>
        <p:grpSpPr bwMode="auto">
          <a:xfrm>
            <a:off x="10312400" y="84387"/>
            <a:ext cx="1808480" cy="425506"/>
            <a:chOff x="108283776" y="106616885"/>
            <a:chExt cx="4504924" cy="982164"/>
          </a:xfrm>
        </p:grpSpPr>
        <p:pic>
          <p:nvPicPr>
            <p:cNvPr id="23" name="Picture 3">
              <a:extLst>
                <a:ext uri="{FF2B5EF4-FFF2-40B4-BE49-F238E27FC236}">
                  <a16:creationId xmlns:a16="http://schemas.microsoft.com/office/drawing/2014/main" id="{F390249E-76DF-D69B-B076-3361D235702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E8E8F4"/>
                </a:clrFrom>
                <a:clrTo>
                  <a:srgbClr val="E8E8F4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115678" y="106616885"/>
              <a:ext cx="3673022" cy="9821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24" name="Picture 4">
              <a:extLst>
                <a:ext uri="{FF2B5EF4-FFF2-40B4-BE49-F238E27FC236}">
                  <a16:creationId xmlns:a16="http://schemas.microsoft.com/office/drawing/2014/main" id="{7C5067D5-96FA-D0A4-0A68-ACA4D307553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283776" y="106625571"/>
              <a:ext cx="907917" cy="9661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534FF37C-94E3-A92C-CC10-9A3FD9BAB318}"/>
              </a:ext>
            </a:extLst>
          </p:cNvPr>
          <p:cNvSpPr txBox="1"/>
          <p:nvPr/>
        </p:nvSpPr>
        <p:spPr>
          <a:xfrm>
            <a:off x="0" y="-26026"/>
            <a:ext cx="396240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b="1" dirty="0">
                <a:solidFill>
                  <a:srgbClr val="7030A0"/>
                </a:solidFill>
              </a:rPr>
              <a:t>7</a:t>
            </a:r>
            <a:r>
              <a:rPr lang="en-US" sz="800" b="1" baseline="30000" dirty="0">
                <a:solidFill>
                  <a:srgbClr val="7030A0"/>
                </a:solidFill>
              </a:rPr>
              <a:t>th</a:t>
            </a:r>
            <a:r>
              <a:rPr lang="en-US" sz="800" b="1" dirty="0">
                <a:solidFill>
                  <a:srgbClr val="7030A0"/>
                </a:solidFill>
              </a:rPr>
              <a:t> China-Chile Bilateral Conference for Astronomy , Hong Kong, HKU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3" name="Diagram 2">
                <a:extLst>
                  <a:ext uri="{FF2B5EF4-FFF2-40B4-BE49-F238E27FC236}">
                    <a16:creationId xmlns:a16="http://schemas.microsoft.com/office/drawing/2014/main" id="{47449407-BC4D-4F48-36CC-CE26F54FD548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3238595760"/>
                  </p:ext>
                </p:extLst>
              </p:nvPr>
            </p:nvGraphicFramePr>
            <p:xfrm>
              <a:off x="233680" y="1552799"/>
              <a:ext cx="11887200" cy="4572000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4" r:lo="rId5" r:qs="rId6" r:cs="rId7"/>
              </a:graphicData>
            </a:graphic>
          </p:graphicFrame>
        </mc:Choice>
        <mc:Fallback>
          <p:graphicFrame>
            <p:nvGraphicFramePr>
              <p:cNvPr id="3" name="Diagram 2">
                <a:extLst>
                  <a:ext uri="{FF2B5EF4-FFF2-40B4-BE49-F238E27FC236}">
                    <a16:creationId xmlns:a16="http://schemas.microsoft.com/office/drawing/2014/main" id="{47449407-BC4D-4F48-36CC-CE26F54FD548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3238595760"/>
                  </p:ext>
                </p:extLst>
              </p:nvPr>
            </p:nvGraphicFramePr>
            <p:xfrm>
              <a:off x="233680" y="1552799"/>
              <a:ext cx="11887200" cy="4572000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9" r:lo="rId5" r:qs="rId6" r:cs="rId7"/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95224356"/>
      </p:ext>
    </p:extLst>
  </p:cSld>
  <p:clrMapOvr>
    <a:masterClrMapping/>
  </p:clrMapOvr>
  <p:transition>
    <p:fade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3|1.1|1.6"/>
</p:tagLst>
</file>

<file path=ppt/theme/theme1.xml><?xml version="1.0" encoding="utf-8"?>
<a:theme xmlns:a="http://schemas.openxmlformats.org/drawingml/2006/main" name="Blue Segoe 4-3 template-template_April-17-2007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36" tIns="45718" rIns="91436" bIns="45718" numCol="1" rtlCol="0" anchor="ctr" anchorCtr="0" compatLnSpc="1">
        <a:prstTxWarp prst="textNoShape">
          <a:avLst/>
        </a:prstTxWarp>
      </a:bodyPr>
      <a:lstStyle>
        <a:defPPr algn="ctr" defTabSz="914099" fontAlgn="base">
          <a:spcBef>
            <a:spcPct val="0"/>
          </a:spcBef>
          <a:spcAft>
            <a:spcPct val="0"/>
          </a:spcAft>
          <a:defRPr sz="2300" dirty="0" smtClean="0"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White with Courier font for code slides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FF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109728" tIns="54864" rIns="109728" bIns="54864" numCol="1" rtlCol="0" anchor="ctr" anchorCtr="0" compatLnSpc="1">
        <a:prstTxWarp prst="textNoShape">
          <a:avLst/>
        </a:prstTxWarp>
      </a:bodyPr>
      <a:lstStyle>
        <a:defPPr marL="0" marR="0" indent="0" algn="ctr" defTabSz="10969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10016852C07D948B185583EC6580D13" ma:contentTypeVersion="13" ma:contentTypeDescription="Create a new document." ma:contentTypeScope="" ma:versionID="1e1d5c752fa5d50cd8ffb7f80bff8856">
  <xsd:schema xmlns:xsd="http://www.w3.org/2001/XMLSchema" xmlns:xs="http://www.w3.org/2001/XMLSchema" xmlns:p="http://schemas.microsoft.com/office/2006/metadata/properties" xmlns:ns3="37c46eeb-40e9-4fb1-aa56-450243d61e91" targetNamespace="http://schemas.microsoft.com/office/2006/metadata/properties" ma:root="true" ma:fieldsID="8e0c7b7a678d18ca779a6081452e5d95" ns3:_="">
    <xsd:import namespace="37c46eeb-40e9-4fb1-aa56-450243d61e9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ObjectDetectorVersions" minOccurs="0"/>
                <xsd:element ref="ns3:MediaServiceAutoTags" minOccurs="0"/>
                <xsd:element ref="ns3:MediaLengthInSeconds" minOccurs="0"/>
                <xsd:element ref="ns3:_activity" minOccurs="0"/>
                <xsd:element ref="ns3:MediaServiceSearchProperties" minOccurs="0"/>
                <xsd:element ref="ns3:MediaServiceSystem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7c46eeb-40e9-4fb1-aa56-450243d61e9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_activity" ma:index="14" nillable="true" ma:displayName="_activity" ma:hidden="true" ma:internalName="_activity">
      <xsd:simpleType>
        <xsd:restriction base="dms:Note"/>
      </xsd:simpleType>
    </xsd:element>
    <xsd:element name="MediaServiceSearchProperties" ma:index="1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SystemTags" ma:index="16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37c46eeb-40e9-4fb1-aa56-450243d61e91" xsi:nil="true"/>
  </documentManagement>
</p:properties>
</file>

<file path=customXml/itemProps1.xml><?xml version="1.0" encoding="utf-8"?>
<ds:datastoreItem xmlns:ds="http://schemas.openxmlformats.org/officeDocument/2006/customXml" ds:itemID="{07CEAACA-6ED5-44E2-A6E0-564CA85C54B0}">
  <ds:schemaRefs>
    <ds:schemaRef ds:uri="http://schemas.microsoft.com/office/2006/metadata/contentType"/>
    <ds:schemaRef ds:uri="http://schemas.microsoft.com/office/2006/metadata/properties/metaAttributes"/>
    <ds:schemaRef ds:uri="http://www.w3.org/2000/xmlns/"/>
    <ds:schemaRef ds:uri="http://www.w3.org/2001/XMLSchema"/>
    <ds:schemaRef ds:uri="37c46eeb-40e9-4fb1-aa56-450243d61e91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661059B-F947-4D2F-A17E-2D697EEC05C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8E36FE3-E3FE-484E-802D-212A63F28E9F}">
  <ds:schemaRefs>
    <ds:schemaRef ds:uri="http://schemas.microsoft.com/office/2006/metadata/properties"/>
    <ds:schemaRef ds:uri="http://www.w3.org/2000/xmlns/"/>
    <ds:schemaRef ds:uri="37c46eeb-40e9-4fb1-aa56-450243d61e91"/>
    <ds:schemaRef ds:uri="http://www.w3.org/2001/XMLSchema-instance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Sample presentation slides (Blue brushed metal design)</Template>
  <TotalTime>79943</TotalTime>
  <Words>1383</Words>
  <Application>Microsoft Office PowerPoint</Application>
  <PresentationFormat>Widescreen</PresentationFormat>
  <Paragraphs>250</Paragraphs>
  <Slides>19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34" baseType="lpstr">
      <vt:lpstr>inter</vt:lpstr>
      <vt:lpstr>Public Sans Web</vt:lpstr>
      <vt:lpstr>Aptos</vt:lpstr>
      <vt:lpstr>Aptos Display</vt:lpstr>
      <vt:lpstr>Arial</vt:lpstr>
      <vt:lpstr>Calibri</vt:lpstr>
      <vt:lpstr>Cambria Math</vt:lpstr>
      <vt:lpstr>Courier New</vt:lpstr>
      <vt:lpstr>Times New Roman</vt:lpstr>
      <vt:lpstr>Wingdings</vt:lpstr>
      <vt:lpstr>Blue Segoe 4-3 template-template_April-17-2007</vt:lpstr>
      <vt:lpstr>White with Courier font for code slides</vt:lpstr>
      <vt:lpstr>Office Theme</vt:lpstr>
      <vt:lpstr>Office Theme</vt:lpstr>
      <vt:lpstr>Graph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Presentation</dc:title>
  <dc:creator>S.A Sadjadi</dc:creator>
  <cp:keywords/>
  <cp:lastModifiedBy>Seyedabdolreza Sadjadi</cp:lastModifiedBy>
  <cp:revision>1266</cp:revision>
  <cp:lastPrinted>2017-11-24T06:51:26Z</cp:lastPrinted>
  <dcterms:created xsi:type="dcterms:W3CDTF">2015-10-26T09:48:56Z</dcterms:created>
  <dcterms:modified xsi:type="dcterms:W3CDTF">2026-01-07T07:58:55Z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TC102867069990</vt:lpwstr>
  </property>
  <property fmtid="{D5CDD505-2E9C-101B-9397-08002B2CF9AE}" pid="3" name="ContentTypeId">
    <vt:lpwstr>0x010100910016852C07D948B185583EC6580D13</vt:lpwstr>
  </property>
</Properties>
</file>