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83" r:id="rId2"/>
    <p:sldId id="289" r:id="rId3"/>
    <p:sldId id="290" r:id="rId4"/>
    <p:sldId id="291" r:id="rId5"/>
    <p:sldId id="268" r:id="rId6"/>
    <p:sldId id="269" r:id="rId7"/>
    <p:sldId id="256" r:id="rId8"/>
    <p:sldId id="270" r:id="rId9"/>
    <p:sldId id="272" r:id="rId10"/>
    <p:sldId id="273" r:id="rId11"/>
    <p:sldId id="274" r:id="rId12"/>
    <p:sldId id="275" r:id="rId13"/>
    <p:sldId id="280" r:id="rId14"/>
    <p:sldId id="264" r:id="rId15"/>
    <p:sldId id="287" r:id="rId16"/>
    <p:sldId id="286" r:id="rId17"/>
    <p:sldId id="294" r:id="rId18"/>
    <p:sldId id="282" r:id="rId19"/>
    <p:sldId id="288" r:id="rId20"/>
  </p:sldIdLst>
  <p:sldSz cx="12192000" cy="6858000"/>
  <p:notesSz cx="6858000" cy="9144000"/>
  <p:defaultTextStyle>
    <a:defPPr>
      <a:defRPr lang="en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2003"/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676"/>
  </p:normalViewPr>
  <p:slideViewPr>
    <p:cSldViewPr snapToGrid="0">
      <p:cViewPr varScale="1">
        <p:scale>
          <a:sx n="93" d="100"/>
          <a:sy n="93" d="100"/>
        </p:scale>
        <p:origin x="216" y="2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E61A78-61ED-1B45-A974-BB5EDE8129EB}" type="datetimeFigureOut">
              <a:rPr lang="en-CO" smtClean="0"/>
              <a:t>2/12/25</a:t>
            </a:fld>
            <a:endParaRPr lang="en-C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EB848-CE67-2140-BB55-B3513015FBCE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719824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:notes"/>
          <p:cNvSpPr txBox="1">
            <a:spLocks noGrp="1"/>
          </p:cNvSpPr>
          <p:nvPr>
            <p:ph type="body" idx="1"/>
          </p:nvPr>
        </p:nvSpPr>
        <p:spPr>
          <a:xfrm>
            <a:off x="2010400" y="5371925"/>
            <a:ext cx="16083275" cy="508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0" name="Google Shape;5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3325" y="847725"/>
            <a:ext cx="7539038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FEB848-CE67-2140-BB55-B3513015FBCE}" type="slidenum">
              <a:rPr lang="en-CO" smtClean="0"/>
              <a:t>7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3343089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8DC35-9593-0949-14D7-351A9498E0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2B4B89-4C40-0BD1-EF90-705C403C38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80DB17-AA3B-DAAC-C5E2-6C189BE92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831E9-A3D4-E947-AAB4-91B07FF44061}" type="datetimeFigureOut">
              <a:rPr lang="en-CO" smtClean="0"/>
              <a:t>2/12/25</a:t>
            </a:fld>
            <a:endParaRPr lang="en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A7C3E-02D9-B492-79A2-0D6C18938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97638-C7AD-6392-4B36-782DF68DD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81E2-AF89-504B-9AED-433851F3A15A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161403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57FA2-576D-BE62-93B5-A52C716E9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0377A7-6ABC-6124-9E39-0BEB126F8B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3886A-4963-0F5D-0F9B-56CCC0E07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831E9-A3D4-E947-AAB4-91B07FF44061}" type="datetimeFigureOut">
              <a:rPr lang="en-CO" smtClean="0"/>
              <a:t>2/12/25</a:t>
            </a:fld>
            <a:endParaRPr lang="en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1EBAD-BDED-D7EE-5E37-F5D898995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33A6E-271D-394B-1C22-54B428B31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81E2-AF89-504B-9AED-433851F3A15A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151838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716D35-25AE-96AE-C694-7EFF92CAC6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1E4383-67A3-3068-03BC-702984D4A2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B55CDA-B031-9CC5-C760-51B0EAEA8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831E9-A3D4-E947-AAB4-91B07FF44061}" type="datetimeFigureOut">
              <a:rPr lang="en-CO" smtClean="0"/>
              <a:t>2/12/25</a:t>
            </a:fld>
            <a:endParaRPr lang="en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D877C-F19C-274C-4B68-7A56790C2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9FD776-827A-41C4-25B2-87DAB8E1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81E2-AF89-504B-9AED-433851F3A15A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2854587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AB7D9-A1AD-AEF5-15AB-63E1F877A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EA1528-E147-40BE-4685-B90BBC6BDD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04197-1E76-5C83-885E-161610BE1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831E9-A3D4-E947-AAB4-91B07FF44061}" type="datetimeFigureOut">
              <a:rPr lang="en-CO" smtClean="0"/>
              <a:t>2/12/25</a:t>
            </a:fld>
            <a:endParaRPr lang="en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43AFBB-D5B0-F491-3752-780864409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66AC5-68D6-5C9E-37DB-47632A33C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81E2-AF89-504B-9AED-433851F3A15A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760052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378D0-385E-8FD0-1A91-5E16098F6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F5A4F1-0F5F-9BDC-FF70-E89511349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C27072-7CBD-B55C-C784-DF5AE10B3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831E9-A3D4-E947-AAB4-91B07FF44061}" type="datetimeFigureOut">
              <a:rPr lang="en-CO" smtClean="0"/>
              <a:t>2/12/25</a:t>
            </a:fld>
            <a:endParaRPr lang="en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9DA3FA-5F8B-F91B-EAED-B4D974CAC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A9F106-3A18-89A9-FD06-C0D063985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81E2-AF89-504B-9AED-433851F3A15A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621201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5144C-69E9-2D1E-1C9E-F7288D89C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5B48F-A62E-866D-3237-E47FA43F4F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742B16-696F-F3DA-E83D-EF21AFCD7F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339702-2138-556A-EAD8-FDA13EF8B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831E9-A3D4-E947-AAB4-91B07FF44061}" type="datetimeFigureOut">
              <a:rPr lang="en-CO" smtClean="0"/>
              <a:t>2/12/25</a:t>
            </a:fld>
            <a:endParaRPr lang="en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D84A9D-F286-B0CF-B5F2-3833B6D30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B1685F-D5B0-86F8-8B58-6BA24E175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81E2-AF89-504B-9AED-433851F3A15A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3159454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95384-79F9-C2E6-096C-F4C8D4783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25BE51-233F-91C3-3F17-C6843CB0BD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13F904-2A3A-076E-A3EC-93A8815E84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BF39B3-BAAF-E747-D013-BA1A15C4D7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880A50-5870-8722-E559-F51398BE84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69EDD-7E48-878A-B53E-5A30F30FF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831E9-A3D4-E947-AAB4-91B07FF44061}" type="datetimeFigureOut">
              <a:rPr lang="en-CO" smtClean="0"/>
              <a:t>2/12/25</a:t>
            </a:fld>
            <a:endParaRPr lang="en-C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6651B4-E2D2-0526-645D-8FE81907D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1A4E00-DA26-5118-2D9A-D41343086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81E2-AF89-504B-9AED-433851F3A15A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991536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A71F8-20F0-30F4-7326-F859DD053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2CD0C9-CFB5-EC72-F690-AE20E347C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831E9-A3D4-E947-AAB4-91B07FF44061}" type="datetimeFigureOut">
              <a:rPr lang="en-CO" smtClean="0"/>
              <a:t>2/12/25</a:t>
            </a:fld>
            <a:endParaRPr lang="en-C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93C7F1-D3FE-50C4-E629-E171A1C8D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6CFAAB-1A36-078E-CB18-92467D976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81E2-AF89-504B-9AED-433851F3A15A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3470324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971413-D218-F90C-8A63-5FC1C2C8C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831E9-A3D4-E947-AAB4-91B07FF44061}" type="datetimeFigureOut">
              <a:rPr lang="en-CO" smtClean="0"/>
              <a:t>2/12/25</a:t>
            </a:fld>
            <a:endParaRPr lang="en-C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2335FF-462D-32B8-6124-4DA2F3FF7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AE5135-4E64-17D5-7671-9FD19EC35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81E2-AF89-504B-9AED-433851F3A15A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103388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9C0F2-5E78-3122-B03C-E65E40BC0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301E8-3783-7B62-4267-1B5688F505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D3BC1B-FFE1-3644-D1AF-EC01281FBA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21C30B-171A-B441-C988-9E13B4AD1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831E9-A3D4-E947-AAB4-91B07FF44061}" type="datetimeFigureOut">
              <a:rPr lang="en-CO" smtClean="0"/>
              <a:t>2/12/25</a:t>
            </a:fld>
            <a:endParaRPr lang="en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9B6C06-2645-99BA-B4FC-54E2120FF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5BD0CB-18CF-2B31-6C33-B3BBC61C7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81E2-AF89-504B-9AED-433851F3A15A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403909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D632F-5FF6-66C0-0915-5A5417A9F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FC39CE-042B-AE7E-F2A4-8EE8F2961C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BD7368-2736-C225-0877-48D663679D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3CDDC0-1E08-CE26-4D42-F532A7442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831E9-A3D4-E947-AAB4-91B07FF44061}" type="datetimeFigureOut">
              <a:rPr lang="en-CO" smtClean="0"/>
              <a:t>2/12/25</a:t>
            </a:fld>
            <a:endParaRPr lang="en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25D981-6FA5-323D-E882-BA8203584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731D3B-3626-0FE9-1D5A-646EED93F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81E2-AF89-504B-9AED-433851F3A15A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1613597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B35D3C-63AE-B130-5FD7-2E29F0F20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C7E8C0-9D5C-0AB2-1F36-DD1FDD843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202DBB-166D-72F7-88F3-4D09D58D44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B0831E9-A3D4-E947-AAB4-91B07FF44061}" type="datetimeFigureOut">
              <a:rPr lang="en-CO" smtClean="0"/>
              <a:t>2/12/25</a:t>
            </a:fld>
            <a:endParaRPr lang="en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A4AC7-61C6-9D75-53D5-BDD1D47960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1A28D-A3FD-A31D-F0E0-D21D6A88F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2581E2-AF89-504B-9AED-433851F3A15A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307048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13" Type="http://schemas.openxmlformats.org/officeDocument/2006/relationships/image" Target="../media/image106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12" Type="http://schemas.openxmlformats.org/officeDocument/2006/relationships/image" Target="../media/image105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11" Type="http://schemas.openxmlformats.org/officeDocument/2006/relationships/image" Target="../media/image104.png"/><Relationship Id="rId5" Type="http://schemas.openxmlformats.org/officeDocument/2006/relationships/image" Target="../media/image98.png"/><Relationship Id="rId15" Type="http://schemas.openxmlformats.org/officeDocument/2006/relationships/image" Target="../media/image108.png"/><Relationship Id="rId10" Type="http://schemas.openxmlformats.org/officeDocument/2006/relationships/image" Target="../media/image103.png"/><Relationship Id="rId4" Type="http://schemas.openxmlformats.org/officeDocument/2006/relationships/image" Target="../media/image97.png"/><Relationship Id="rId9" Type="http://schemas.openxmlformats.org/officeDocument/2006/relationships/image" Target="../media/image102.png"/><Relationship Id="rId14" Type="http://schemas.openxmlformats.org/officeDocument/2006/relationships/image" Target="../media/image107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17.png"/><Relationship Id="rId3" Type="http://schemas.openxmlformats.org/officeDocument/2006/relationships/image" Target="../media/image109.png"/><Relationship Id="rId7" Type="http://schemas.openxmlformats.org/officeDocument/2006/relationships/image" Target="../media/image112.png"/><Relationship Id="rId12" Type="http://schemas.openxmlformats.org/officeDocument/2006/relationships/image" Target="../media/image116.png"/><Relationship Id="rId17" Type="http://schemas.openxmlformats.org/officeDocument/2006/relationships/image" Target="../media/image120.png"/><Relationship Id="rId2" Type="http://schemas.openxmlformats.org/officeDocument/2006/relationships/image" Target="../media/image73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11" Type="http://schemas.openxmlformats.org/officeDocument/2006/relationships/image" Target="../media/image115.png"/><Relationship Id="rId5" Type="http://schemas.openxmlformats.org/officeDocument/2006/relationships/image" Target="../media/image81.png"/><Relationship Id="rId15" Type="http://schemas.openxmlformats.org/officeDocument/2006/relationships/image" Target="../media/image119.png"/><Relationship Id="rId10" Type="http://schemas.openxmlformats.org/officeDocument/2006/relationships/image" Target="../media/image114.png"/><Relationship Id="rId4" Type="http://schemas.openxmlformats.org/officeDocument/2006/relationships/image" Target="../media/image110.png"/><Relationship Id="rId9" Type="http://schemas.openxmlformats.org/officeDocument/2006/relationships/image" Target="../media/image113.png"/><Relationship Id="rId14" Type="http://schemas.openxmlformats.org/officeDocument/2006/relationships/image" Target="../media/image1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7.png"/><Relationship Id="rId7" Type="http://schemas.openxmlformats.org/officeDocument/2006/relationships/image" Target="../media/image124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123.png"/><Relationship Id="rId10" Type="http://schemas.openxmlformats.org/officeDocument/2006/relationships/image" Target="../media/image25.png"/><Relationship Id="rId19" Type="http://schemas.openxmlformats.org/officeDocument/2006/relationships/image" Target="../media/image1220.png"/><Relationship Id="rId4" Type="http://schemas.openxmlformats.org/officeDocument/2006/relationships/image" Target="../media/image122.png"/><Relationship Id="rId9" Type="http://schemas.openxmlformats.org/officeDocument/2006/relationships/image" Target="../media/image125.png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0.png"/><Relationship Id="rId18" Type="http://schemas.openxmlformats.org/officeDocument/2006/relationships/image" Target="../media/image134.png"/><Relationship Id="rId3" Type="http://schemas.openxmlformats.org/officeDocument/2006/relationships/image" Target="../media/image127.png"/><Relationship Id="rId12" Type="http://schemas.openxmlformats.org/officeDocument/2006/relationships/image" Target="../media/image135.png"/><Relationship Id="rId17" Type="http://schemas.openxmlformats.org/officeDocument/2006/relationships/image" Target="../media/image133.png"/><Relationship Id="rId2" Type="http://schemas.openxmlformats.org/officeDocument/2006/relationships/image" Target="../media/image126.png"/><Relationship Id="rId16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9.png"/><Relationship Id="rId15" Type="http://schemas.openxmlformats.org/officeDocument/2006/relationships/image" Target="../media/image131.png"/><Relationship Id="rId19" Type="http://schemas.openxmlformats.org/officeDocument/2006/relationships/image" Target="../media/image136.png"/><Relationship Id="rId4" Type="http://schemas.openxmlformats.org/officeDocument/2006/relationships/image" Target="../media/image128.png"/><Relationship Id="rId14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png"/><Relationship Id="rId13" Type="http://schemas.openxmlformats.org/officeDocument/2006/relationships/image" Target="../media/image103.png"/><Relationship Id="rId3" Type="http://schemas.openxmlformats.org/officeDocument/2006/relationships/image" Target="../media/image138.png"/><Relationship Id="rId7" Type="http://schemas.openxmlformats.org/officeDocument/2006/relationships/image" Target="../media/image141.png"/><Relationship Id="rId12" Type="http://schemas.openxmlformats.org/officeDocument/2006/relationships/image" Target="../media/image146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11" Type="http://schemas.openxmlformats.org/officeDocument/2006/relationships/image" Target="../media/image145.png"/><Relationship Id="rId5" Type="http://schemas.openxmlformats.org/officeDocument/2006/relationships/image" Target="../media/image139.png"/><Relationship Id="rId10" Type="http://schemas.openxmlformats.org/officeDocument/2006/relationships/image" Target="../media/image144.png"/><Relationship Id="rId4" Type="http://schemas.microsoft.com/office/2007/relationships/hdphoto" Target="../media/hdphoto2.wdp"/><Relationship Id="rId9" Type="http://schemas.openxmlformats.org/officeDocument/2006/relationships/image" Target="../media/image14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png"/><Relationship Id="rId7" Type="http://schemas.openxmlformats.org/officeDocument/2006/relationships/image" Target="../media/image148.png"/><Relationship Id="rId12" Type="http://schemas.openxmlformats.org/officeDocument/2006/relationships/image" Target="../media/image153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1.png"/><Relationship Id="rId11" Type="http://schemas.openxmlformats.org/officeDocument/2006/relationships/image" Target="../media/image152.png"/><Relationship Id="rId10" Type="http://schemas.openxmlformats.org/officeDocument/2006/relationships/image" Target="../media/image150.png"/><Relationship Id="rId9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image" Target="../media/image155.png"/><Relationship Id="rId7" Type="http://schemas.openxmlformats.org/officeDocument/2006/relationships/image" Target="../media/image159.png"/><Relationship Id="rId12" Type="http://schemas.openxmlformats.org/officeDocument/2006/relationships/image" Target="../media/image163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8.png"/><Relationship Id="rId11" Type="http://schemas.openxmlformats.org/officeDocument/2006/relationships/image" Target="../media/image161.png"/><Relationship Id="rId5" Type="http://schemas.openxmlformats.org/officeDocument/2006/relationships/image" Target="../media/image157.png"/><Relationship Id="rId10" Type="http://schemas.openxmlformats.org/officeDocument/2006/relationships/image" Target="../media/image162.png"/><Relationship Id="rId4" Type="http://schemas.openxmlformats.org/officeDocument/2006/relationships/image" Target="../media/image15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13" Type="http://schemas.openxmlformats.org/officeDocument/2006/relationships/image" Target="../media/image172.png"/><Relationship Id="rId3" Type="http://schemas.openxmlformats.org/officeDocument/2006/relationships/image" Target="../media/image165.png"/><Relationship Id="rId12" Type="http://schemas.openxmlformats.org/officeDocument/2006/relationships/image" Target="../media/image171.pn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69.png"/><Relationship Id="rId10" Type="http://schemas.openxmlformats.org/officeDocument/2006/relationships/image" Target="../media/image168.png"/><Relationship Id="rId4" Type="http://schemas.openxmlformats.org/officeDocument/2006/relationships/image" Target="../media/image166.png"/><Relationship Id="rId9" Type="http://schemas.openxmlformats.org/officeDocument/2006/relationships/image" Target="../media/image16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7.png"/><Relationship Id="rId5" Type="http://schemas.openxmlformats.org/officeDocument/2006/relationships/image" Target="../media/image176.png"/><Relationship Id="rId4" Type="http://schemas.openxmlformats.org/officeDocument/2006/relationships/image" Target="../media/image17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26.png"/><Relationship Id="rId9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26.png"/><Relationship Id="rId18" Type="http://schemas.openxmlformats.org/officeDocument/2006/relationships/image" Target="../media/image54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32.png"/><Relationship Id="rId17" Type="http://schemas.openxmlformats.org/officeDocument/2006/relationships/image" Target="../media/image53.png"/><Relationship Id="rId2" Type="http://schemas.openxmlformats.org/officeDocument/2006/relationships/image" Target="../media/image41.png"/><Relationship Id="rId16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1" Type="http://schemas.openxmlformats.org/officeDocument/2006/relationships/image" Target="../media/image49.png"/><Relationship Id="rId5" Type="http://schemas.openxmlformats.org/officeDocument/2006/relationships/image" Target="../media/image44.png"/><Relationship Id="rId15" Type="http://schemas.openxmlformats.org/officeDocument/2006/relationships/image" Target="../media/image51.png"/><Relationship Id="rId10" Type="http://schemas.openxmlformats.org/officeDocument/2006/relationships/image" Target="../media/image48.png"/><Relationship Id="rId4" Type="http://schemas.openxmlformats.org/officeDocument/2006/relationships/image" Target="../media/image43.png"/><Relationship Id="rId9" Type="http://schemas.openxmlformats.org/officeDocument/2006/relationships/image" Target="../media/image38.png"/><Relationship Id="rId14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29.png"/><Relationship Id="rId3" Type="http://schemas.openxmlformats.org/officeDocument/2006/relationships/image" Target="../media/image49.png"/><Relationship Id="rId7" Type="http://schemas.openxmlformats.org/officeDocument/2006/relationships/image" Target="../media/image59.png"/><Relationship Id="rId12" Type="http://schemas.openxmlformats.org/officeDocument/2006/relationships/image" Target="../media/image40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Relationship Id="rId14" Type="http://schemas.openxmlformats.org/officeDocument/2006/relationships/image" Target="../media/image5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11" Type="http://schemas.openxmlformats.org/officeDocument/2006/relationships/image" Target="../media/image630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4.png"/><Relationship Id="rId7" Type="http://schemas.openxmlformats.org/officeDocument/2006/relationships/image" Target="../media/image79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Relationship Id="rId9" Type="http://schemas.openxmlformats.org/officeDocument/2006/relationships/image" Target="../media/image7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image" Target="../media/image49.png"/><Relationship Id="rId18" Type="http://schemas.openxmlformats.org/officeDocument/2006/relationships/image" Target="../media/image93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12" Type="http://schemas.openxmlformats.org/officeDocument/2006/relationships/image" Target="../media/image36.png"/><Relationship Id="rId17" Type="http://schemas.openxmlformats.org/officeDocument/2006/relationships/image" Target="../media/image92.png"/><Relationship Id="rId2" Type="http://schemas.openxmlformats.org/officeDocument/2006/relationships/image" Target="../media/image73.png"/><Relationship Id="rId16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4.png"/><Relationship Id="rId11" Type="http://schemas.openxmlformats.org/officeDocument/2006/relationships/image" Target="../media/image47.png"/><Relationship Id="rId5" Type="http://schemas.openxmlformats.org/officeDocument/2006/relationships/image" Target="../media/image83.png"/><Relationship Id="rId15" Type="http://schemas.openxmlformats.org/officeDocument/2006/relationships/image" Target="../media/image90.png"/><Relationship Id="rId10" Type="http://schemas.openxmlformats.org/officeDocument/2006/relationships/image" Target="../media/image88.png"/><Relationship Id="rId19" Type="http://schemas.openxmlformats.org/officeDocument/2006/relationships/image" Target="../media/image94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Relationship Id="rId14" Type="http://schemas.openxmlformats.org/officeDocument/2006/relationships/image" Target="../media/image8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"/>
          <p:cNvSpPr/>
          <p:nvPr/>
        </p:nvSpPr>
        <p:spPr>
          <a:xfrm>
            <a:off x="428" y="6381302"/>
            <a:ext cx="12191144" cy="476325"/>
          </a:xfrm>
          <a:custGeom>
            <a:avLst/>
            <a:gdLst/>
            <a:ahLst/>
            <a:cxnLst/>
            <a:rect l="l" t="t" r="r" b="b"/>
            <a:pathLst>
              <a:path w="20104100" h="785495" extrusionOk="0">
                <a:moveTo>
                  <a:pt x="20104099" y="0"/>
                </a:moveTo>
                <a:lnTo>
                  <a:pt x="0" y="0"/>
                </a:lnTo>
                <a:lnTo>
                  <a:pt x="0" y="785316"/>
                </a:lnTo>
                <a:lnTo>
                  <a:pt x="20104099" y="78531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10E1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" name="Google Shape;53;p1"/>
          <p:cNvGrpSpPr/>
          <p:nvPr/>
        </p:nvGrpSpPr>
        <p:grpSpPr>
          <a:xfrm>
            <a:off x="5923430" y="569079"/>
            <a:ext cx="3317109" cy="4133763"/>
            <a:chOff x="9773458" y="0"/>
            <a:chExt cx="5470158" cy="6816882"/>
          </a:xfrm>
        </p:grpSpPr>
        <p:sp>
          <p:nvSpPr>
            <p:cNvPr id="54" name="Google Shape;54;p1"/>
            <p:cNvSpPr/>
            <p:nvPr/>
          </p:nvSpPr>
          <p:spPr>
            <a:xfrm>
              <a:off x="12762671" y="1300637"/>
              <a:ext cx="2480945" cy="5516245"/>
            </a:xfrm>
            <a:custGeom>
              <a:avLst/>
              <a:gdLst/>
              <a:ahLst/>
              <a:cxnLst/>
              <a:rect l="l" t="t" r="r" b="b"/>
              <a:pathLst>
                <a:path w="2480944" h="5516245" extrusionOk="0">
                  <a:moveTo>
                    <a:pt x="2480531" y="5515832"/>
                  </a:moveTo>
                  <a:lnTo>
                    <a:pt x="2436473" y="5495927"/>
                  </a:lnTo>
                  <a:lnTo>
                    <a:pt x="2392757" y="5475577"/>
                  </a:lnTo>
                  <a:lnTo>
                    <a:pt x="2349384" y="5454786"/>
                  </a:lnTo>
                  <a:lnTo>
                    <a:pt x="2306356" y="5433557"/>
                  </a:lnTo>
                  <a:lnTo>
                    <a:pt x="2263674" y="5411894"/>
                  </a:lnTo>
                  <a:lnTo>
                    <a:pt x="2221339" y="5389801"/>
                  </a:lnTo>
                  <a:lnTo>
                    <a:pt x="2179354" y="5367282"/>
                  </a:lnTo>
                  <a:lnTo>
                    <a:pt x="2137720" y="5344341"/>
                  </a:lnTo>
                  <a:lnTo>
                    <a:pt x="2096438" y="5320982"/>
                  </a:lnTo>
                  <a:lnTo>
                    <a:pt x="2055509" y="5297208"/>
                  </a:lnTo>
                  <a:lnTo>
                    <a:pt x="2014936" y="5273024"/>
                  </a:lnTo>
                  <a:lnTo>
                    <a:pt x="1974719" y="5248433"/>
                  </a:lnTo>
                  <a:lnTo>
                    <a:pt x="1934861" y="5223440"/>
                  </a:lnTo>
                  <a:lnTo>
                    <a:pt x="1895362" y="5198047"/>
                  </a:lnTo>
                  <a:lnTo>
                    <a:pt x="1856224" y="5172260"/>
                  </a:lnTo>
                  <a:lnTo>
                    <a:pt x="1817449" y="5146081"/>
                  </a:lnTo>
                  <a:lnTo>
                    <a:pt x="1779038" y="5119516"/>
                  </a:lnTo>
                  <a:lnTo>
                    <a:pt x="1740992" y="5092567"/>
                  </a:lnTo>
                  <a:lnTo>
                    <a:pt x="1703314" y="5065238"/>
                  </a:lnTo>
                  <a:lnTo>
                    <a:pt x="1666004" y="5037534"/>
                  </a:lnTo>
                  <a:lnTo>
                    <a:pt x="1629065" y="5009459"/>
                  </a:lnTo>
                  <a:lnTo>
                    <a:pt x="1592497" y="4981015"/>
                  </a:lnTo>
                  <a:lnTo>
                    <a:pt x="1556302" y="4952208"/>
                  </a:lnTo>
                  <a:lnTo>
                    <a:pt x="1520481" y="4923041"/>
                  </a:lnTo>
                  <a:lnTo>
                    <a:pt x="1485037" y="4893517"/>
                  </a:lnTo>
                  <a:lnTo>
                    <a:pt x="1449970" y="4863641"/>
                  </a:lnTo>
                  <a:lnTo>
                    <a:pt x="1415283" y="4833417"/>
                  </a:lnTo>
                  <a:lnTo>
                    <a:pt x="1380975" y="4802849"/>
                  </a:lnTo>
                  <a:lnTo>
                    <a:pt x="1347050" y="4771939"/>
                  </a:lnTo>
                  <a:lnTo>
                    <a:pt x="1313509" y="4740694"/>
                  </a:lnTo>
                  <a:lnTo>
                    <a:pt x="1280352" y="4709115"/>
                  </a:lnTo>
                  <a:lnTo>
                    <a:pt x="1247582" y="4677207"/>
                  </a:lnTo>
                  <a:lnTo>
                    <a:pt x="1215200" y="4644974"/>
                  </a:lnTo>
                  <a:lnTo>
                    <a:pt x="1183207" y="4612420"/>
                  </a:lnTo>
                  <a:lnTo>
                    <a:pt x="1151605" y="4579549"/>
                  </a:lnTo>
                  <a:lnTo>
                    <a:pt x="1120396" y="4546365"/>
                  </a:lnTo>
                  <a:lnTo>
                    <a:pt x="1089581" y="4512870"/>
                  </a:lnTo>
                  <a:lnTo>
                    <a:pt x="1059161" y="4479071"/>
                  </a:lnTo>
                  <a:lnTo>
                    <a:pt x="1029138" y="4444969"/>
                  </a:lnTo>
                  <a:lnTo>
                    <a:pt x="999514" y="4410569"/>
                  </a:lnTo>
                  <a:lnTo>
                    <a:pt x="970289" y="4375876"/>
                  </a:lnTo>
                  <a:lnTo>
                    <a:pt x="941466" y="4340892"/>
                  </a:lnTo>
                  <a:lnTo>
                    <a:pt x="913046" y="4305623"/>
                  </a:lnTo>
                  <a:lnTo>
                    <a:pt x="885030" y="4270070"/>
                  </a:lnTo>
                  <a:lnTo>
                    <a:pt x="857420" y="4234240"/>
                  </a:lnTo>
                  <a:lnTo>
                    <a:pt x="830218" y="4198135"/>
                  </a:lnTo>
                  <a:lnTo>
                    <a:pt x="803424" y="4161759"/>
                  </a:lnTo>
                  <a:lnTo>
                    <a:pt x="777041" y="4125116"/>
                  </a:lnTo>
                  <a:lnTo>
                    <a:pt x="751070" y="4088210"/>
                  </a:lnTo>
                  <a:lnTo>
                    <a:pt x="725512" y="4051046"/>
                  </a:lnTo>
                  <a:lnTo>
                    <a:pt x="700368" y="4013626"/>
                  </a:lnTo>
                  <a:lnTo>
                    <a:pt x="675642" y="3975955"/>
                  </a:lnTo>
                  <a:lnTo>
                    <a:pt x="651333" y="3938036"/>
                  </a:lnTo>
                  <a:lnTo>
                    <a:pt x="627443" y="3899874"/>
                  </a:lnTo>
                  <a:lnTo>
                    <a:pt x="603974" y="3861473"/>
                  </a:lnTo>
                  <a:lnTo>
                    <a:pt x="580927" y="3822835"/>
                  </a:lnTo>
                  <a:lnTo>
                    <a:pt x="558305" y="3783966"/>
                  </a:lnTo>
                  <a:lnTo>
                    <a:pt x="536107" y="3744869"/>
                  </a:lnTo>
                  <a:lnTo>
                    <a:pt x="514336" y="3705547"/>
                  </a:lnTo>
                  <a:lnTo>
                    <a:pt x="492994" y="3666006"/>
                  </a:lnTo>
                  <a:lnTo>
                    <a:pt x="472081" y="3626248"/>
                  </a:lnTo>
                  <a:lnTo>
                    <a:pt x="451600" y="3586278"/>
                  </a:lnTo>
                  <a:lnTo>
                    <a:pt x="431551" y="3546099"/>
                  </a:lnTo>
                  <a:lnTo>
                    <a:pt x="411936" y="3505715"/>
                  </a:lnTo>
                  <a:lnTo>
                    <a:pt x="392758" y="3465131"/>
                  </a:lnTo>
                  <a:lnTo>
                    <a:pt x="374016" y="3424350"/>
                  </a:lnTo>
                  <a:lnTo>
                    <a:pt x="355713" y="3383376"/>
                  </a:lnTo>
                  <a:lnTo>
                    <a:pt x="337851" y="3342212"/>
                  </a:lnTo>
                  <a:lnTo>
                    <a:pt x="320430" y="3300864"/>
                  </a:lnTo>
                  <a:lnTo>
                    <a:pt x="303452" y="3259334"/>
                  </a:lnTo>
                  <a:lnTo>
                    <a:pt x="286919" y="3217626"/>
                  </a:lnTo>
                  <a:lnTo>
                    <a:pt x="270832" y="3175745"/>
                  </a:lnTo>
                  <a:lnTo>
                    <a:pt x="255193" y="3133694"/>
                  </a:lnTo>
                  <a:lnTo>
                    <a:pt x="240003" y="3091478"/>
                  </a:lnTo>
                  <a:lnTo>
                    <a:pt x="225263" y="3049099"/>
                  </a:lnTo>
                  <a:lnTo>
                    <a:pt x="210976" y="3006562"/>
                  </a:lnTo>
                  <a:lnTo>
                    <a:pt x="197142" y="2963872"/>
                  </a:lnTo>
                  <a:lnTo>
                    <a:pt x="183764" y="2921030"/>
                  </a:lnTo>
                  <a:lnTo>
                    <a:pt x="170842" y="2878043"/>
                  </a:lnTo>
                  <a:lnTo>
                    <a:pt x="158378" y="2834913"/>
                  </a:lnTo>
                  <a:lnTo>
                    <a:pt x="146374" y="2791644"/>
                  </a:lnTo>
                  <a:lnTo>
                    <a:pt x="134831" y="2748240"/>
                  </a:lnTo>
                  <a:lnTo>
                    <a:pt x="123750" y="2704706"/>
                  </a:lnTo>
                  <a:lnTo>
                    <a:pt x="113133" y="2661045"/>
                  </a:lnTo>
                  <a:lnTo>
                    <a:pt x="102983" y="2617260"/>
                  </a:lnTo>
                  <a:lnTo>
                    <a:pt x="93299" y="2573356"/>
                  </a:lnTo>
                  <a:lnTo>
                    <a:pt x="84083" y="2529337"/>
                  </a:lnTo>
                  <a:lnTo>
                    <a:pt x="75338" y="2485206"/>
                  </a:lnTo>
                  <a:lnTo>
                    <a:pt x="67064" y="2440968"/>
                  </a:lnTo>
                  <a:lnTo>
                    <a:pt x="59263" y="2396626"/>
                  </a:lnTo>
                  <a:lnTo>
                    <a:pt x="51937" y="2352185"/>
                  </a:lnTo>
                  <a:lnTo>
                    <a:pt x="45087" y="2307647"/>
                  </a:lnTo>
                  <a:lnTo>
                    <a:pt x="38714" y="2263017"/>
                  </a:lnTo>
                  <a:lnTo>
                    <a:pt x="32820" y="2218300"/>
                  </a:lnTo>
                  <a:lnTo>
                    <a:pt x="27407" y="2173497"/>
                  </a:lnTo>
                  <a:lnTo>
                    <a:pt x="22476" y="2128615"/>
                  </a:lnTo>
                  <a:lnTo>
                    <a:pt x="18028" y="2083656"/>
                  </a:lnTo>
                  <a:lnTo>
                    <a:pt x="14065" y="2038624"/>
                  </a:lnTo>
                  <a:lnTo>
                    <a:pt x="10589" y="1993524"/>
                  </a:lnTo>
                  <a:lnTo>
                    <a:pt x="7600" y="1948359"/>
                  </a:lnTo>
                  <a:lnTo>
                    <a:pt x="5101" y="1903132"/>
                  </a:lnTo>
                  <a:lnTo>
                    <a:pt x="3093" y="1857849"/>
                  </a:lnTo>
                  <a:lnTo>
                    <a:pt x="1577" y="1812512"/>
                  </a:lnTo>
                  <a:lnTo>
                    <a:pt x="555" y="1767127"/>
                  </a:lnTo>
                  <a:lnTo>
                    <a:pt x="29" y="1721695"/>
                  </a:lnTo>
                  <a:lnTo>
                    <a:pt x="0" y="1676222"/>
                  </a:lnTo>
                  <a:lnTo>
                    <a:pt x="468" y="1630712"/>
                  </a:lnTo>
                  <a:lnTo>
                    <a:pt x="1437" y="1585167"/>
                  </a:lnTo>
                  <a:lnTo>
                    <a:pt x="2907" y="1539593"/>
                  </a:lnTo>
                  <a:lnTo>
                    <a:pt x="4880" y="1493993"/>
                  </a:lnTo>
                  <a:lnTo>
                    <a:pt x="7357" y="1448370"/>
                  </a:lnTo>
                  <a:lnTo>
                    <a:pt x="10340" y="1402730"/>
                  </a:lnTo>
                  <a:lnTo>
                    <a:pt x="13831" y="1357074"/>
                  </a:lnTo>
                  <a:lnTo>
                    <a:pt x="17830" y="1311409"/>
                  </a:lnTo>
                  <a:lnTo>
                    <a:pt x="22340" y="1265737"/>
                  </a:lnTo>
                  <a:lnTo>
                    <a:pt x="27361" y="1220062"/>
                  </a:lnTo>
                  <a:lnTo>
                    <a:pt x="32896" y="1174388"/>
                  </a:lnTo>
                  <a:lnTo>
                    <a:pt x="38945" y="1128719"/>
                  </a:lnTo>
                  <a:lnTo>
                    <a:pt x="45511" y="1083060"/>
                  </a:lnTo>
                  <a:lnTo>
                    <a:pt x="52595" y="1037413"/>
                  </a:lnTo>
                  <a:lnTo>
                    <a:pt x="60197" y="991782"/>
                  </a:lnTo>
                  <a:lnTo>
                    <a:pt x="68321" y="946173"/>
                  </a:lnTo>
                  <a:lnTo>
                    <a:pt x="76967" y="900587"/>
                  </a:lnTo>
                  <a:lnTo>
                    <a:pt x="86136" y="855030"/>
                  </a:lnTo>
                  <a:lnTo>
                    <a:pt x="95831" y="809506"/>
                  </a:lnTo>
                  <a:lnTo>
                    <a:pt x="106053" y="764017"/>
                  </a:lnTo>
                  <a:lnTo>
                    <a:pt x="116802" y="718569"/>
                  </a:lnTo>
                  <a:lnTo>
                    <a:pt x="128082" y="673164"/>
                  </a:lnTo>
                  <a:lnTo>
                    <a:pt x="139892" y="627807"/>
                  </a:lnTo>
                  <a:lnTo>
                    <a:pt x="152236" y="582502"/>
                  </a:lnTo>
                  <a:lnTo>
                    <a:pt x="165113" y="537252"/>
                  </a:lnTo>
                  <a:lnTo>
                    <a:pt x="178526" y="492061"/>
                  </a:lnTo>
                  <a:lnTo>
                    <a:pt x="192477" y="446934"/>
                  </a:lnTo>
                  <a:lnTo>
                    <a:pt x="206966" y="401875"/>
                  </a:lnTo>
                  <a:lnTo>
                    <a:pt x="221995" y="356886"/>
                  </a:lnTo>
                  <a:lnTo>
                    <a:pt x="237566" y="311972"/>
                  </a:lnTo>
                  <a:lnTo>
                    <a:pt x="253680" y="267137"/>
                  </a:lnTo>
                  <a:lnTo>
                    <a:pt x="270338" y="222384"/>
                  </a:lnTo>
                  <a:lnTo>
                    <a:pt x="287543" y="177719"/>
                  </a:lnTo>
                  <a:lnTo>
                    <a:pt x="305295" y="133144"/>
                  </a:lnTo>
                  <a:lnTo>
                    <a:pt x="323596" y="88663"/>
                  </a:lnTo>
                  <a:lnTo>
                    <a:pt x="342448" y="44280"/>
                  </a:lnTo>
                  <a:lnTo>
                    <a:pt x="361852" y="0"/>
                  </a:lnTo>
                </a:path>
              </a:pathLst>
            </a:custGeom>
            <a:noFill/>
            <a:ln w="20925" cap="flat" cmpd="sng">
              <a:solidFill>
                <a:srgbClr val="E10E1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1"/>
            <p:cNvSpPr/>
            <p:nvPr/>
          </p:nvSpPr>
          <p:spPr>
            <a:xfrm>
              <a:off x="10846124" y="1"/>
              <a:ext cx="2661285" cy="2844800"/>
            </a:xfrm>
            <a:custGeom>
              <a:avLst/>
              <a:gdLst/>
              <a:ahLst/>
              <a:cxnLst/>
              <a:rect l="l" t="t" r="r" b="b"/>
              <a:pathLst>
                <a:path w="2661284" h="2844800" extrusionOk="0">
                  <a:moveTo>
                    <a:pt x="0" y="0"/>
                  </a:moveTo>
                  <a:lnTo>
                    <a:pt x="14425" y="287950"/>
                  </a:lnTo>
                  <a:lnTo>
                    <a:pt x="1518201" y="290871"/>
                  </a:lnTo>
                  <a:lnTo>
                    <a:pt x="1974062" y="2573283"/>
                  </a:lnTo>
                  <a:lnTo>
                    <a:pt x="2661214" y="2844793"/>
                  </a:lnTo>
                </a:path>
              </a:pathLst>
            </a:custGeom>
            <a:noFill/>
            <a:ln w="10450" cap="flat" cmpd="sng">
              <a:solidFill>
                <a:srgbClr val="CAD6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1"/>
            <p:cNvSpPr/>
            <p:nvPr/>
          </p:nvSpPr>
          <p:spPr>
            <a:xfrm>
              <a:off x="11607163" y="0"/>
              <a:ext cx="1900555" cy="2857500"/>
            </a:xfrm>
            <a:custGeom>
              <a:avLst/>
              <a:gdLst/>
              <a:ahLst/>
              <a:cxnLst/>
              <a:rect l="l" t="t" r="r" b="b"/>
              <a:pathLst>
                <a:path w="1900555" h="2857500" extrusionOk="0">
                  <a:moveTo>
                    <a:pt x="0" y="0"/>
                  </a:moveTo>
                  <a:lnTo>
                    <a:pt x="402637" y="822819"/>
                  </a:lnTo>
                  <a:lnTo>
                    <a:pt x="1780344" y="429345"/>
                  </a:lnTo>
                  <a:lnTo>
                    <a:pt x="315436" y="2172380"/>
                  </a:lnTo>
                  <a:lnTo>
                    <a:pt x="1410984" y="1979936"/>
                  </a:lnTo>
                  <a:lnTo>
                    <a:pt x="1507117" y="2857375"/>
                  </a:lnTo>
                  <a:lnTo>
                    <a:pt x="1900183" y="2844800"/>
                  </a:lnTo>
                </a:path>
              </a:pathLst>
            </a:custGeom>
            <a:noFill/>
            <a:ln w="10450" cap="flat" cmpd="sng">
              <a:solidFill>
                <a:srgbClr val="CAD6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1"/>
            <p:cNvSpPr/>
            <p:nvPr/>
          </p:nvSpPr>
          <p:spPr>
            <a:xfrm>
              <a:off x="9773458" y="0"/>
              <a:ext cx="3716654" cy="1980564"/>
            </a:xfrm>
            <a:custGeom>
              <a:avLst/>
              <a:gdLst/>
              <a:ahLst/>
              <a:cxnLst/>
              <a:rect l="l" t="t" r="r" b="b"/>
              <a:pathLst>
                <a:path w="3716655" h="1980564" extrusionOk="0">
                  <a:moveTo>
                    <a:pt x="0" y="0"/>
                  </a:moveTo>
                  <a:lnTo>
                    <a:pt x="1087097" y="287951"/>
                  </a:lnTo>
                  <a:lnTo>
                    <a:pt x="906693" y="0"/>
                  </a:lnTo>
                </a:path>
                <a:path w="3716655" h="1980564" extrusionOk="0">
                  <a:moveTo>
                    <a:pt x="1672181" y="0"/>
                  </a:moveTo>
                  <a:lnTo>
                    <a:pt x="1651101" y="1131276"/>
                  </a:lnTo>
                  <a:lnTo>
                    <a:pt x="2590863" y="290872"/>
                  </a:lnTo>
                  <a:lnTo>
                    <a:pt x="3716609" y="1008819"/>
                  </a:lnTo>
                  <a:lnTo>
                    <a:pt x="3244686" y="1979941"/>
                  </a:lnTo>
                </a:path>
              </a:pathLst>
            </a:custGeom>
            <a:noFill/>
            <a:ln w="10450" cap="flat" cmpd="sng">
              <a:solidFill>
                <a:srgbClr val="CAD6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1"/>
            <p:cNvSpPr/>
            <p:nvPr/>
          </p:nvSpPr>
          <p:spPr>
            <a:xfrm>
              <a:off x="10860550" y="0"/>
              <a:ext cx="1149350" cy="822960"/>
            </a:xfrm>
            <a:custGeom>
              <a:avLst/>
              <a:gdLst/>
              <a:ahLst/>
              <a:cxnLst/>
              <a:rect l="l" t="t" r="r" b="b"/>
              <a:pathLst>
                <a:path w="1149350" h="822960" extrusionOk="0">
                  <a:moveTo>
                    <a:pt x="121266" y="0"/>
                  </a:moveTo>
                  <a:lnTo>
                    <a:pt x="0" y="287950"/>
                  </a:lnTo>
                  <a:lnTo>
                    <a:pt x="1149252" y="822824"/>
                  </a:lnTo>
                </a:path>
              </a:pathLst>
            </a:custGeom>
            <a:noFill/>
            <a:ln w="10450" cap="flat" cmpd="sng">
              <a:solidFill>
                <a:srgbClr val="CAD6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9" name="Google Shape;59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2238977" y="214271"/>
              <a:ext cx="176734" cy="1767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Google Shape;60;p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3323203" y="399673"/>
              <a:ext cx="90787" cy="90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Google Shape;61;p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2958183" y="1944109"/>
              <a:ext cx="90787" cy="90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" name="Google Shape;62;p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2519904" y="1360944"/>
              <a:ext cx="90787" cy="9078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3" name="Google Shape;63;p1"/>
            <p:cNvSpPr/>
            <p:nvPr/>
          </p:nvSpPr>
          <p:spPr>
            <a:xfrm>
              <a:off x="10817085" y="247782"/>
              <a:ext cx="2702560" cy="2643505"/>
            </a:xfrm>
            <a:custGeom>
              <a:avLst/>
              <a:gdLst/>
              <a:ahLst/>
              <a:cxnLst/>
              <a:rect l="l" t="t" r="r" b="b"/>
              <a:pathLst>
                <a:path w="2702559" h="2643505" extrusionOk="0">
                  <a:moveTo>
                    <a:pt x="62484" y="35153"/>
                  </a:moveTo>
                  <a:lnTo>
                    <a:pt x="61671" y="23114"/>
                  </a:lnTo>
                  <a:lnTo>
                    <a:pt x="56095" y="11925"/>
                  </a:lnTo>
                  <a:lnTo>
                    <a:pt x="46621" y="3759"/>
                  </a:lnTo>
                  <a:lnTo>
                    <a:pt x="35153" y="0"/>
                  </a:lnTo>
                  <a:lnTo>
                    <a:pt x="23114" y="812"/>
                  </a:lnTo>
                  <a:lnTo>
                    <a:pt x="11925" y="6388"/>
                  </a:lnTo>
                  <a:lnTo>
                    <a:pt x="3759" y="15849"/>
                  </a:lnTo>
                  <a:lnTo>
                    <a:pt x="0" y="27317"/>
                  </a:lnTo>
                  <a:lnTo>
                    <a:pt x="812" y="39370"/>
                  </a:lnTo>
                  <a:lnTo>
                    <a:pt x="6375" y="50558"/>
                  </a:lnTo>
                  <a:lnTo>
                    <a:pt x="15862" y="58724"/>
                  </a:lnTo>
                  <a:lnTo>
                    <a:pt x="27330" y="62484"/>
                  </a:lnTo>
                  <a:lnTo>
                    <a:pt x="39370" y="61671"/>
                  </a:lnTo>
                  <a:lnTo>
                    <a:pt x="50571" y="56095"/>
                  </a:lnTo>
                  <a:lnTo>
                    <a:pt x="58724" y="46621"/>
                  </a:lnTo>
                  <a:lnTo>
                    <a:pt x="62484" y="35153"/>
                  </a:lnTo>
                  <a:close/>
                </a:path>
                <a:path w="2702559" h="2643505" extrusionOk="0">
                  <a:moveTo>
                    <a:pt x="622757" y="886155"/>
                  </a:moveTo>
                  <a:lnTo>
                    <a:pt x="621931" y="873950"/>
                  </a:lnTo>
                  <a:lnTo>
                    <a:pt x="616280" y="862596"/>
                  </a:lnTo>
                  <a:lnTo>
                    <a:pt x="606679" y="854329"/>
                  </a:lnTo>
                  <a:lnTo>
                    <a:pt x="595058" y="850519"/>
                  </a:lnTo>
                  <a:lnTo>
                    <a:pt x="582841" y="851344"/>
                  </a:lnTo>
                  <a:lnTo>
                    <a:pt x="571500" y="856983"/>
                  </a:lnTo>
                  <a:lnTo>
                    <a:pt x="563232" y="866597"/>
                  </a:lnTo>
                  <a:lnTo>
                    <a:pt x="559422" y="878217"/>
                  </a:lnTo>
                  <a:lnTo>
                    <a:pt x="560247" y="890422"/>
                  </a:lnTo>
                  <a:lnTo>
                    <a:pt x="565899" y="901763"/>
                  </a:lnTo>
                  <a:lnTo>
                    <a:pt x="575500" y="910031"/>
                  </a:lnTo>
                  <a:lnTo>
                    <a:pt x="587121" y="913841"/>
                  </a:lnTo>
                  <a:lnTo>
                    <a:pt x="599325" y="913015"/>
                  </a:lnTo>
                  <a:lnTo>
                    <a:pt x="610666" y="907376"/>
                  </a:lnTo>
                  <a:lnTo>
                    <a:pt x="618934" y="897775"/>
                  </a:lnTo>
                  <a:lnTo>
                    <a:pt x="622757" y="886155"/>
                  </a:lnTo>
                  <a:close/>
                </a:path>
                <a:path w="2702559" h="2643505" extrusionOk="0">
                  <a:moveTo>
                    <a:pt x="623417" y="318757"/>
                  </a:moveTo>
                  <a:lnTo>
                    <a:pt x="622935" y="311708"/>
                  </a:lnTo>
                  <a:lnTo>
                    <a:pt x="619683" y="305155"/>
                  </a:lnTo>
                  <a:lnTo>
                    <a:pt x="614133" y="300367"/>
                  </a:lnTo>
                  <a:lnTo>
                    <a:pt x="607415" y="298170"/>
                  </a:lnTo>
                  <a:lnTo>
                    <a:pt x="600367" y="298640"/>
                  </a:lnTo>
                  <a:lnTo>
                    <a:pt x="593813" y="301904"/>
                  </a:lnTo>
                  <a:lnTo>
                    <a:pt x="589026" y="307454"/>
                  </a:lnTo>
                  <a:lnTo>
                    <a:pt x="586828" y="314172"/>
                  </a:lnTo>
                  <a:lnTo>
                    <a:pt x="587311" y="321221"/>
                  </a:lnTo>
                  <a:lnTo>
                    <a:pt x="590575" y="327774"/>
                  </a:lnTo>
                  <a:lnTo>
                    <a:pt x="596125" y="332549"/>
                  </a:lnTo>
                  <a:lnTo>
                    <a:pt x="602830" y="334759"/>
                  </a:lnTo>
                  <a:lnTo>
                    <a:pt x="609879" y="334276"/>
                  </a:lnTo>
                  <a:lnTo>
                    <a:pt x="616432" y="331012"/>
                  </a:lnTo>
                  <a:lnTo>
                    <a:pt x="621207" y="325462"/>
                  </a:lnTo>
                  <a:lnTo>
                    <a:pt x="623417" y="318757"/>
                  </a:lnTo>
                  <a:close/>
                </a:path>
                <a:path w="2702559" h="2643505" extrusionOk="0">
                  <a:moveTo>
                    <a:pt x="624941" y="54914"/>
                  </a:moveTo>
                  <a:lnTo>
                    <a:pt x="624459" y="47866"/>
                  </a:lnTo>
                  <a:lnTo>
                    <a:pt x="621195" y="41313"/>
                  </a:lnTo>
                  <a:lnTo>
                    <a:pt x="615657" y="36537"/>
                  </a:lnTo>
                  <a:lnTo>
                    <a:pt x="608939" y="34340"/>
                  </a:lnTo>
                  <a:lnTo>
                    <a:pt x="601891" y="34810"/>
                  </a:lnTo>
                  <a:lnTo>
                    <a:pt x="595337" y="38074"/>
                  </a:lnTo>
                  <a:lnTo>
                    <a:pt x="590562" y="43624"/>
                  </a:lnTo>
                  <a:lnTo>
                    <a:pt x="588352" y="50342"/>
                  </a:lnTo>
                  <a:lnTo>
                    <a:pt x="588835" y="57391"/>
                  </a:lnTo>
                  <a:lnTo>
                    <a:pt x="592099" y="63944"/>
                  </a:lnTo>
                  <a:lnTo>
                    <a:pt x="597649" y="68719"/>
                  </a:lnTo>
                  <a:lnTo>
                    <a:pt x="604354" y="70916"/>
                  </a:lnTo>
                  <a:lnTo>
                    <a:pt x="611403" y="70446"/>
                  </a:lnTo>
                  <a:lnTo>
                    <a:pt x="617956" y="67183"/>
                  </a:lnTo>
                  <a:lnTo>
                    <a:pt x="622744" y="61633"/>
                  </a:lnTo>
                  <a:lnTo>
                    <a:pt x="624941" y="54914"/>
                  </a:lnTo>
                  <a:close/>
                </a:path>
                <a:path w="2702559" h="2643505" extrusionOk="0">
                  <a:moveTo>
                    <a:pt x="899515" y="143992"/>
                  </a:moveTo>
                  <a:lnTo>
                    <a:pt x="899045" y="136944"/>
                  </a:lnTo>
                  <a:lnTo>
                    <a:pt x="895781" y="130403"/>
                  </a:lnTo>
                  <a:lnTo>
                    <a:pt x="890231" y="125615"/>
                  </a:lnTo>
                  <a:lnTo>
                    <a:pt x="883526" y="123418"/>
                  </a:lnTo>
                  <a:lnTo>
                    <a:pt x="876465" y="123888"/>
                  </a:lnTo>
                  <a:lnTo>
                    <a:pt x="869911" y="127152"/>
                  </a:lnTo>
                  <a:lnTo>
                    <a:pt x="865136" y="132702"/>
                  </a:lnTo>
                  <a:lnTo>
                    <a:pt x="862939" y="139420"/>
                  </a:lnTo>
                  <a:lnTo>
                    <a:pt x="863422" y="146469"/>
                  </a:lnTo>
                  <a:lnTo>
                    <a:pt x="866673" y="153022"/>
                  </a:lnTo>
                  <a:lnTo>
                    <a:pt x="872223" y="157797"/>
                  </a:lnTo>
                  <a:lnTo>
                    <a:pt x="878941" y="159994"/>
                  </a:lnTo>
                  <a:lnTo>
                    <a:pt x="885990" y="159524"/>
                  </a:lnTo>
                  <a:lnTo>
                    <a:pt x="892543" y="156260"/>
                  </a:lnTo>
                  <a:lnTo>
                    <a:pt x="897318" y="150710"/>
                  </a:lnTo>
                  <a:lnTo>
                    <a:pt x="899515" y="143992"/>
                  </a:lnTo>
                  <a:close/>
                </a:path>
                <a:path w="2702559" h="2643505" extrusionOk="0">
                  <a:moveTo>
                    <a:pt x="954392" y="49809"/>
                  </a:moveTo>
                  <a:lnTo>
                    <a:pt x="953566" y="37769"/>
                  </a:lnTo>
                  <a:lnTo>
                    <a:pt x="948004" y="26568"/>
                  </a:lnTo>
                  <a:lnTo>
                    <a:pt x="938530" y="18415"/>
                  </a:lnTo>
                  <a:lnTo>
                    <a:pt x="927061" y="14655"/>
                  </a:lnTo>
                  <a:lnTo>
                    <a:pt x="915009" y="15468"/>
                  </a:lnTo>
                  <a:lnTo>
                    <a:pt x="903820" y="21043"/>
                  </a:lnTo>
                  <a:lnTo>
                    <a:pt x="895667" y="30518"/>
                  </a:lnTo>
                  <a:lnTo>
                    <a:pt x="891908" y="41986"/>
                  </a:lnTo>
                  <a:lnTo>
                    <a:pt x="892721" y="54025"/>
                  </a:lnTo>
                  <a:lnTo>
                    <a:pt x="898296" y="65214"/>
                  </a:lnTo>
                  <a:lnTo>
                    <a:pt x="907770" y="73367"/>
                  </a:lnTo>
                  <a:lnTo>
                    <a:pt x="919238" y="77139"/>
                  </a:lnTo>
                  <a:lnTo>
                    <a:pt x="931278" y="76327"/>
                  </a:lnTo>
                  <a:lnTo>
                    <a:pt x="942467" y="70751"/>
                  </a:lnTo>
                  <a:lnTo>
                    <a:pt x="950620" y="61277"/>
                  </a:lnTo>
                  <a:lnTo>
                    <a:pt x="954392" y="49809"/>
                  </a:lnTo>
                  <a:close/>
                </a:path>
                <a:path w="2702559" h="2643505" extrusionOk="0">
                  <a:moveTo>
                    <a:pt x="1120724" y="1936216"/>
                  </a:moveTo>
                  <a:lnTo>
                    <a:pt x="1119911" y="1924164"/>
                  </a:lnTo>
                  <a:lnTo>
                    <a:pt x="1114336" y="1912975"/>
                  </a:lnTo>
                  <a:lnTo>
                    <a:pt x="1104861" y="1904822"/>
                  </a:lnTo>
                  <a:lnTo>
                    <a:pt x="1093393" y="1901063"/>
                  </a:lnTo>
                  <a:lnTo>
                    <a:pt x="1081354" y="1901875"/>
                  </a:lnTo>
                  <a:lnTo>
                    <a:pt x="1070165" y="1907438"/>
                  </a:lnTo>
                  <a:lnTo>
                    <a:pt x="1062012" y="1916912"/>
                  </a:lnTo>
                  <a:lnTo>
                    <a:pt x="1058240" y="1928380"/>
                  </a:lnTo>
                  <a:lnTo>
                    <a:pt x="1059053" y="1940420"/>
                  </a:lnTo>
                  <a:lnTo>
                    <a:pt x="1064628" y="1951621"/>
                  </a:lnTo>
                  <a:lnTo>
                    <a:pt x="1074102" y="1959775"/>
                  </a:lnTo>
                  <a:lnTo>
                    <a:pt x="1085570" y="1963534"/>
                  </a:lnTo>
                  <a:lnTo>
                    <a:pt x="1097622" y="1962721"/>
                  </a:lnTo>
                  <a:lnTo>
                    <a:pt x="1108811" y="1957158"/>
                  </a:lnTo>
                  <a:lnTo>
                    <a:pt x="1116965" y="1947684"/>
                  </a:lnTo>
                  <a:lnTo>
                    <a:pt x="1120724" y="1936216"/>
                  </a:lnTo>
                  <a:close/>
                </a:path>
                <a:path w="2702559" h="2643505" extrusionOk="0">
                  <a:moveTo>
                    <a:pt x="1517916" y="218630"/>
                  </a:moveTo>
                  <a:lnTo>
                    <a:pt x="1517446" y="211582"/>
                  </a:lnTo>
                  <a:lnTo>
                    <a:pt x="1514182" y="205028"/>
                  </a:lnTo>
                  <a:lnTo>
                    <a:pt x="1508633" y="200253"/>
                  </a:lnTo>
                  <a:lnTo>
                    <a:pt x="1501914" y="198043"/>
                  </a:lnTo>
                  <a:lnTo>
                    <a:pt x="1494866" y="198526"/>
                  </a:lnTo>
                  <a:lnTo>
                    <a:pt x="1488313" y="201777"/>
                  </a:lnTo>
                  <a:lnTo>
                    <a:pt x="1483537" y="207327"/>
                  </a:lnTo>
                  <a:lnTo>
                    <a:pt x="1481328" y="214045"/>
                  </a:lnTo>
                  <a:lnTo>
                    <a:pt x="1481810" y="221094"/>
                  </a:lnTo>
                  <a:lnTo>
                    <a:pt x="1485074" y="227660"/>
                  </a:lnTo>
                  <a:lnTo>
                    <a:pt x="1490624" y="232422"/>
                  </a:lnTo>
                  <a:lnTo>
                    <a:pt x="1497330" y="234632"/>
                  </a:lnTo>
                  <a:lnTo>
                    <a:pt x="1504391" y="234149"/>
                  </a:lnTo>
                  <a:lnTo>
                    <a:pt x="1510944" y="230886"/>
                  </a:lnTo>
                  <a:lnTo>
                    <a:pt x="1515719" y="225336"/>
                  </a:lnTo>
                  <a:lnTo>
                    <a:pt x="1517916" y="218630"/>
                  </a:lnTo>
                  <a:close/>
                </a:path>
                <a:path w="2702559" h="2643505" extrusionOk="0">
                  <a:moveTo>
                    <a:pt x="1633601" y="460654"/>
                  </a:moveTo>
                  <a:lnTo>
                    <a:pt x="1633118" y="453605"/>
                  </a:lnTo>
                  <a:lnTo>
                    <a:pt x="1629867" y="447052"/>
                  </a:lnTo>
                  <a:lnTo>
                    <a:pt x="1624317" y="442277"/>
                  </a:lnTo>
                  <a:lnTo>
                    <a:pt x="1617599" y="440067"/>
                  </a:lnTo>
                  <a:lnTo>
                    <a:pt x="1610550" y="440550"/>
                  </a:lnTo>
                  <a:lnTo>
                    <a:pt x="1603984" y="443814"/>
                  </a:lnTo>
                  <a:lnTo>
                    <a:pt x="1599209" y="449364"/>
                  </a:lnTo>
                  <a:lnTo>
                    <a:pt x="1597012" y="456069"/>
                  </a:lnTo>
                  <a:lnTo>
                    <a:pt x="1597494" y="463130"/>
                  </a:lnTo>
                  <a:lnTo>
                    <a:pt x="1600758" y="469684"/>
                  </a:lnTo>
                  <a:lnTo>
                    <a:pt x="1606296" y="474459"/>
                  </a:lnTo>
                  <a:lnTo>
                    <a:pt x="1613014" y="476656"/>
                  </a:lnTo>
                  <a:lnTo>
                    <a:pt x="1620062" y="476186"/>
                  </a:lnTo>
                  <a:lnTo>
                    <a:pt x="1626616" y="472922"/>
                  </a:lnTo>
                  <a:lnTo>
                    <a:pt x="1631391" y="467372"/>
                  </a:lnTo>
                  <a:lnTo>
                    <a:pt x="1633601" y="460654"/>
                  </a:lnTo>
                  <a:close/>
                </a:path>
                <a:path w="2702559" h="2643505" extrusionOk="0">
                  <a:moveTo>
                    <a:pt x="1898662" y="1799717"/>
                  </a:moveTo>
                  <a:lnTo>
                    <a:pt x="1898180" y="1792668"/>
                  </a:lnTo>
                  <a:lnTo>
                    <a:pt x="1894928" y="1786115"/>
                  </a:lnTo>
                  <a:lnTo>
                    <a:pt x="1889379" y="1781340"/>
                  </a:lnTo>
                  <a:lnTo>
                    <a:pt x="1882660" y="1779130"/>
                  </a:lnTo>
                  <a:lnTo>
                    <a:pt x="1875612" y="1779612"/>
                  </a:lnTo>
                  <a:lnTo>
                    <a:pt x="1869059" y="1782876"/>
                  </a:lnTo>
                  <a:lnTo>
                    <a:pt x="1864283" y="1788414"/>
                  </a:lnTo>
                  <a:lnTo>
                    <a:pt x="1862074" y="1795132"/>
                  </a:lnTo>
                  <a:lnTo>
                    <a:pt x="1862556" y="1802193"/>
                  </a:lnTo>
                  <a:lnTo>
                    <a:pt x="1865820" y="1808746"/>
                  </a:lnTo>
                  <a:lnTo>
                    <a:pt x="1871357" y="1813521"/>
                  </a:lnTo>
                  <a:lnTo>
                    <a:pt x="1878076" y="1815719"/>
                  </a:lnTo>
                  <a:lnTo>
                    <a:pt x="1885124" y="1815236"/>
                  </a:lnTo>
                  <a:lnTo>
                    <a:pt x="1891677" y="1811985"/>
                  </a:lnTo>
                  <a:lnTo>
                    <a:pt x="1896465" y="1806435"/>
                  </a:lnTo>
                  <a:lnTo>
                    <a:pt x="1898662" y="1799717"/>
                  </a:lnTo>
                  <a:close/>
                </a:path>
                <a:path w="2702559" h="2643505" extrusionOk="0">
                  <a:moveTo>
                    <a:pt x="2027389" y="348462"/>
                  </a:moveTo>
                  <a:lnTo>
                    <a:pt x="2026577" y="336423"/>
                  </a:lnTo>
                  <a:lnTo>
                    <a:pt x="2021014" y="325234"/>
                  </a:lnTo>
                  <a:lnTo>
                    <a:pt x="2011540" y="317068"/>
                  </a:lnTo>
                  <a:lnTo>
                    <a:pt x="2000059" y="313309"/>
                  </a:lnTo>
                  <a:lnTo>
                    <a:pt x="1988019" y="314121"/>
                  </a:lnTo>
                  <a:lnTo>
                    <a:pt x="1976831" y="319697"/>
                  </a:lnTo>
                  <a:lnTo>
                    <a:pt x="1968665" y="329171"/>
                  </a:lnTo>
                  <a:lnTo>
                    <a:pt x="1964905" y="340639"/>
                  </a:lnTo>
                  <a:lnTo>
                    <a:pt x="1965718" y="352679"/>
                  </a:lnTo>
                  <a:lnTo>
                    <a:pt x="1971281" y="363880"/>
                  </a:lnTo>
                  <a:lnTo>
                    <a:pt x="1980768" y="372033"/>
                  </a:lnTo>
                  <a:lnTo>
                    <a:pt x="1992236" y="375793"/>
                  </a:lnTo>
                  <a:lnTo>
                    <a:pt x="2004275" y="374980"/>
                  </a:lnTo>
                  <a:lnTo>
                    <a:pt x="2015477" y="369417"/>
                  </a:lnTo>
                  <a:lnTo>
                    <a:pt x="2023630" y="359943"/>
                  </a:lnTo>
                  <a:lnTo>
                    <a:pt x="2027389" y="348462"/>
                  </a:lnTo>
                  <a:close/>
                </a:path>
                <a:path w="2702559" h="2643505" extrusionOk="0">
                  <a:moveTo>
                    <a:pt x="2291664" y="2449753"/>
                  </a:moveTo>
                  <a:lnTo>
                    <a:pt x="2290851" y="2437714"/>
                  </a:lnTo>
                  <a:lnTo>
                    <a:pt x="2285288" y="2426525"/>
                  </a:lnTo>
                  <a:lnTo>
                    <a:pt x="2275814" y="2418359"/>
                  </a:lnTo>
                  <a:lnTo>
                    <a:pt x="2264333" y="2414600"/>
                  </a:lnTo>
                  <a:lnTo>
                    <a:pt x="2252294" y="2415413"/>
                  </a:lnTo>
                  <a:lnTo>
                    <a:pt x="2241105" y="2420988"/>
                  </a:lnTo>
                  <a:lnTo>
                    <a:pt x="2232952" y="2430462"/>
                  </a:lnTo>
                  <a:lnTo>
                    <a:pt x="2229180" y="2441930"/>
                  </a:lnTo>
                  <a:lnTo>
                    <a:pt x="2229993" y="2453970"/>
                  </a:lnTo>
                  <a:lnTo>
                    <a:pt x="2235568" y="2465171"/>
                  </a:lnTo>
                  <a:lnTo>
                    <a:pt x="2245042" y="2473325"/>
                  </a:lnTo>
                  <a:lnTo>
                    <a:pt x="2256510" y="2477084"/>
                  </a:lnTo>
                  <a:lnTo>
                    <a:pt x="2268563" y="2476271"/>
                  </a:lnTo>
                  <a:lnTo>
                    <a:pt x="2279751" y="2470708"/>
                  </a:lnTo>
                  <a:lnTo>
                    <a:pt x="2287905" y="2461222"/>
                  </a:lnTo>
                  <a:lnTo>
                    <a:pt x="2291664" y="2449753"/>
                  </a:lnTo>
                  <a:close/>
                </a:path>
                <a:path w="2702559" h="2643505" extrusionOk="0">
                  <a:moveTo>
                    <a:pt x="2298357" y="2629344"/>
                  </a:moveTo>
                  <a:lnTo>
                    <a:pt x="2297938" y="2623223"/>
                  </a:lnTo>
                  <a:lnTo>
                    <a:pt x="2295106" y="2617520"/>
                  </a:lnTo>
                  <a:lnTo>
                    <a:pt x="2290292" y="2613380"/>
                  </a:lnTo>
                  <a:lnTo>
                    <a:pt x="2284463" y="2611463"/>
                  </a:lnTo>
                  <a:lnTo>
                    <a:pt x="2278329" y="2611882"/>
                  </a:lnTo>
                  <a:lnTo>
                    <a:pt x="2272639" y="2614714"/>
                  </a:lnTo>
                  <a:lnTo>
                    <a:pt x="2268499" y="2619527"/>
                  </a:lnTo>
                  <a:lnTo>
                    <a:pt x="2266581" y="2625369"/>
                  </a:lnTo>
                  <a:lnTo>
                    <a:pt x="2266988" y="2631490"/>
                  </a:lnTo>
                  <a:lnTo>
                    <a:pt x="2269820" y="2637180"/>
                  </a:lnTo>
                  <a:lnTo>
                    <a:pt x="2274646" y="2641320"/>
                  </a:lnTo>
                  <a:lnTo>
                    <a:pt x="2280475" y="2643238"/>
                  </a:lnTo>
                  <a:lnTo>
                    <a:pt x="2286597" y="2642819"/>
                  </a:lnTo>
                  <a:lnTo>
                    <a:pt x="2292286" y="2639987"/>
                  </a:lnTo>
                  <a:lnTo>
                    <a:pt x="2296439" y="2635173"/>
                  </a:lnTo>
                  <a:lnTo>
                    <a:pt x="2298357" y="2629344"/>
                  </a:lnTo>
                  <a:close/>
                </a:path>
                <a:path w="2702559" h="2643505" extrusionOk="0">
                  <a:moveTo>
                    <a:pt x="2303792" y="528878"/>
                  </a:moveTo>
                  <a:lnTo>
                    <a:pt x="2302980" y="516839"/>
                  </a:lnTo>
                  <a:lnTo>
                    <a:pt x="2297417" y="505650"/>
                  </a:lnTo>
                  <a:lnTo>
                    <a:pt x="2287930" y="497484"/>
                  </a:lnTo>
                  <a:lnTo>
                    <a:pt x="2276462" y="493725"/>
                  </a:lnTo>
                  <a:lnTo>
                    <a:pt x="2264422" y="494538"/>
                  </a:lnTo>
                  <a:lnTo>
                    <a:pt x="2253234" y="500100"/>
                  </a:lnTo>
                  <a:lnTo>
                    <a:pt x="2245068" y="509574"/>
                  </a:lnTo>
                  <a:lnTo>
                    <a:pt x="2241308" y="521042"/>
                  </a:lnTo>
                  <a:lnTo>
                    <a:pt x="2242121" y="533095"/>
                  </a:lnTo>
                  <a:lnTo>
                    <a:pt x="2247684" y="544283"/>
                  </a:lnTo>
                  <a:lnTo>
                    <a:pt x="2257171" y="552450"/>
                  </a:lnTo>
                  <a:lnTo>
                    <a:pt x="2268639" y="556209"/>
                  </a:lnTo>
                  <a:lnTo>
                    <a:pt x="2280678" y="555383"/>
                  </a:lnTo>
                  <a:lnTo>
                    <a:pt x="2291880" y="549821"/>
                  </a:lnTo>
                  <a:lnTo>
                    <a:pt x="2300033" y="540346"/>
                  </a:lnTo>
                  <a:lnTo>
                    <a:pt x="2303792" y="528878"/>
                  </a:lnTo>
                  <a:close/>
                </a:path>
                <a:path w="2702559" h="2643505" extrusionOk="0">
                  <a:moveTo>
                    <a:pt x="2674302" y="772604"/>
                  </a:moveTo>
                  <a:lnTo>
                    <a:pt x="2673883" y="766483"/>
                  </a:lnTo>
                  <a:lnTo>
                    <a:pt x="2671064" y="760780"/>
                  </a:lnTo>
                  <a:lnTo>
                    <a:pt x="2666238" y="756640"/>
                  </a:lnTo>
                  <a:lnTo>
                    <a:pt x="2660408" y="754722"/>
                  </a:lnTo>
                  <a:lnTo>
                    <a:pt x="2654274" y="755142"/>
                  </a:lnTo>
                  <a:lnTo>
                    <a:pt x="2648585" y="757974"/>
                  </a:lnTo>
                  <a:lnTo>
                    <a:pt x="2644444" y="762800"/>
                  </a:lnTo>
                  <a:lnTo>
                    <a:pt x="2642527" y="768629"/>
                  </a:lnTo>
                  <a:lnTo>
                    <a:pt x="2642946" y="774750"/>
                  </a:lnTo>
                  <a:lnTo>
                    <a:pt x="2645765" y="780440"/>
                  </a:lnTo>
                  <a:lnTo>
                    <a:pt x="2650591" y="784593"/>
                  </a:lnTo>
                  <a:lnTo>
                    <a:pt x="2656421" y="786498"/>
                  </a:lnTo>
                  <a:lnTo>
                    <a:pt x="2662542" y="786091"/>
                  </a:lnTo>
                  <a:lnTo>
                    <a:pt x="2668244" y="783259"/>
                  </a:lnTo>
                  <a:lnTo>
                    <a:pt x="2672384" y="778433"/>
                  </a:lnTo>
                  <a:lnTo>
                    <a:pt x="2674302" y="772604"/>
                  </a:lnTo>
                  <a:close/>
                </a:path>
                <a:path w="2702559" h="2643505" extrusionOk="0">
                  <a:moveTo>
                    <a:pt x="2702141" y="2614231"/>
                  </a:moveTo>
                  <a:lnTo>
                    <a:pt x="2701315" y="2602179"/>
                  </a:lnTo>
                  <a:lnTo>
                    <a:pt x="2695752" y="2590977"/>
                  </a:lnTo>
                  <a:lnTo>
                    <a:pt x="2686278" y="2582824"/>
                  </a:lnTo>
                  <a:lnTo>
                    <a:pt x="2674810" y="2579065"/>
                  </a:lnTo>
                  <a:lnTo>
                    <a:pt x="2662771" y="2579890"/>
                  </a:lnTo>
                  <a:lnTo>
                    <a:pt x="2651569" y="2585453"/>
                  </a:lnTo>
                  <a:lnTo>
                    <a:pt x="2643416" y="2594927"/>
                  </a:lnTo>
                  <a:lnTo>
                    <a:pt x="2639657" y="2606395"/>
                  </a:lnTo>
                  <a:lnTo>
                    <a:pt x="2640469" y="2618435"/>
                  </a:lnTo>
                  <a:lnTo>
                    <a:pt x="2646045" y="2629624"/>
                  </a:lnTo>
                  <a:lnTo>
                    <a:pt x="2655506" y="2637790"/>
                  </a:lnTo>
                  <a:lnTo>
                    <a:pt x="2666974" y="2641549"/>
                  </a:lnTo>
                  <a:lnTo>
                    <a:pt x="2679027" y="2640736"/>
                  </a:lnTo>
                  <a:lnTo>
                    <a:pt x="2690215" y="2635173"/>
                  </a:lnTo>
                  <a:lnTo>
                    <a:pt x="2698381" y="2625699"/>
                  </a:lnTo>
                  <a:lnTo>
                    <a:pt x="2702141" y="2614231"/>
                  </a:lnTo>
                  <a:close/>
                </a:path>
              </a:pathLst>
            </a:custGeom>
            <a:solidFill>
              <a:srgbClr val="E00816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6" name="Google Shape;66;p1"/>
          <p:cNvSpPr txBox="1"/>
          <p:nvPr/>
        </p:nvSpPr>
        <p:spPr>
          <a:xfrm>
            <a:off x="683247" y="3773055"/>
            <a:ext cx="7829676" cy="564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779" rIns="0" bIns="0" anchor="t" anchorCtr="0">
            <a:spAutoFit/>
          </a:bodyPr>
          <a:lstStyle/>
          <a:p>
            <a:pPr marL="7701">
              <a:buClr>
                <a:srgbClr val="000000"/>
              </a:buClr>
              <a:buSzPts val="3450"/>
            </a:pPr>
            <a:r>
              <a:rPr lang="es-ES" sz="3600" b="1" dirty="0" err="1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From</a:t>
            </a:r>
            <a:r>
              <a:rPr lang="es-ES" sz="360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3600" b="1" dirty="0" err="1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Entropy</a:t>
            </a:r>
            <a:r>
              <a:rPr lang="es-ES" sz="360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3600" b="1" dirty="0" err="1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to</a:t>
            </a:r>
            <a:r>
              <a:rPr lang="es-ES" sz="360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3600" b="1" dirty="0" err="1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Gravity</a:t>
            </a:r>
            <a:endParaRPr lang="es-ES" sz="3600" b="1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"/>
          <p:cNvSpPr txBox="1">
            <a:spLocks noGrp="1"/>
          </p:cNvSpPr>
          <p:nvPr>
            <p:ph type="title"/>
          </p:nvPr>
        </p:nvSpPr>
        <p:spPr>
          <a:xfrm>
            <a:off x="2186974" y="735932"/>
            <a:ext cx="5013346" cy="122657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7701" rIns="0" bIns="0" rtlCol="0" anchor="t" anchorCtr="0">
            <a:spAutoFit/>
          </a:bodyPr>
          <a:lstStyle/>
          <a:p>
            <a:pPr marL="7701">
              <a:buClr>
                <a:srgbClr val="000000"/>
              </a:buClr>
              <a:buSzPts val="3450"/>
            </a:pPr>
            <a:r>
              <a:rPr lang="es-ES" sz="4400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GRECO</a:t>
            </a:r>
            <a:br>
              <a:rPr lang="es-ES" sz="4400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ES" sz="4400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Gravitación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EF0E397-864E-7881-A21A-FB9655C07376}"/>
              </a:ext>
            </a:extLst>
          </p:cNvPr>
          <p:cNvGrpSpPr/>
          <p:nvPr/>
        </p:nvGrpSpPr>
        <p:grpSpPr>
          <a:xfrm>
            <a:off x="860756" y="2841184"/>
            <a:ext cx="2276351" cy="301506"/>
            <a:chOff x="860756" y="2841184"/>
            <a:chExt cx="2276351" cy="301506"/>
          </a:xfrm>
        </p:grpSpPr>
        <p:sp>
          <p:nvSpPr>
            <p:cNvPr id="70" name="Google Shape;70;p1"/>
            <p:cNvSpPr/>
            <p:nvPr/>
          </p:nvSpPr>
          <p:spPr>
            <a:xfrm>
              <a:off x="860756" y="2841184"/>
              <a:ext cx="301506" cy="301506"/>
            </a:xfrm>
            <a:custGeom>
              <a:avLst/>
              <a:gdLst/>
              <a:ahLst/>
              <a:cxnLst/>
              <a:rect l="l" t="t" r="r" b="b"/>
              <a:pathLst>
                <a:path w="497205" h="497204" extrusionOk="0">
                  <a:moveTo>
                    <a:pt x="248495" y="0"/>
                  </a:moveTo>
                  <a:lnTo>
                    <a:pt x="203830" y="4003"/>
                  </a:lnTo>
                  <a:lnTo>
                    <a:pt x="161790" y="15546"/>
                  </a:lnTo>
                  <a:lnTo>
                    <a:pt x="123078" y="33926"/>
                  </a:lnTo>
                  <a:lnTo>
                    <a:pt x="88396" y="58442"/>
                  </a:lnTo>
                  <a:lnTo>
                    <a:pt x="58445" y="88392"/>
                  </a:lnTo>
                  <a:lnTo>
                    <a:pt x="33928" y="123074"/>
                  </a:lnTo>
                  <a:lnTo>
                    <a:pt x="15547" y="161786"/>
                  </a:lnTo>
                  <a:lnTo>
                    <a:pt x="4003" y="203827"/>
                  </a:lnTo>
                  <a:lnTo>
                    <a:pt x="0" y="248495"/>
                  </a:lnTo>
                  <a:lnTo>
                    <a:pt x="4003" y="293162"/>
                  </a:lnTo>
                  <a:lnTo>
                    <a:pt x="15547" y="335203"/>
                  </a:lnTo>
                  <a:lnTo>
                    <a:pt x="33928" y="373916"/>
                  </a:lnTo>
                  <a:lnTo>
                    <a:pt x="58445" y="408598"/>
                  </a:lnTo>
                  <a:lnTo>
                    <a:pt x="88396" y="438547"/>
                  </a:lnTo>
                  <a:lnTo>
                    <a:pt x="123078" y="463063"/>
                  </a:lnTo>
                  <a:lnTo>
                    <a:pt x="161790" y="481443"/>
                  </a:lnTo>
                  <a:lnTo>
                    <a:pt x="203830" y="492986"/>
                  </a:lnTo>
                  <a:lnTo>
                    <a:pt x="248495" y="496990"/>
                  </a:lnTo>
                  <a:lnTo>
                    <a:pt x="293162" y="492986"/>
                  </a:lnTo>
                  <a:lnTo>
                    <a:pt x="335203" y="481443"/>
                  </a:lnTo>
                  <a:lnTo>
                    <a:pt x="373916" y="463063"/>
                  </a:lnTo>
                  <a:lnTo>
                    <a:pt x="408598" y="438547"/>
                  </a:lnTo>
                  <a:lnTo>
                    <a:pt x="438547" y="408598"/>
                  </a:lnTo>
                  <a:lnTo>
                    <a:pt x="463063" y="373916"/>
                  </a:lnTo>
                  <a:lnTo>
                    <a:pt x="481443" y="335203"/>
                  </a:lnTo>
                  <a:lnTo>
                    <a:pt x="492986" y="293162"/>
                  </a:lnTo>
                  <a:lnTo>
                    <a:pt x="496990" y="248495"/>
                  </a:lnTo>
                  <a:lnTo>
                    <a:pt x="492986" y="203827"/>
                  </a:lnTo>
                  <a:lnTo>
                    <a:pt x="481443" y="161786"/>
                  </a:lnTo>
                  <a:lnTo>
                    <a:pt x="463063" y="123074"/>
                  </a:lnTo>
                  <a:lnTo>
                    <a:pt x="438547" y="88392"/>
                  </a:lnTo>
                  <a:lnTo>
                    <a:pt x="408598" y="58442"/>
                  </a:lnTo>
                  <a:lnTo>
                    <a:pt x="373916" y="33926"/>
                  </a:lnTo>
                  <a:lnTo>
                    <a:pt x="335203" y="15546"/>
                  </a:lnTo>
                  <a:lnTo>
                    <a:pt x="293162" y="4003"/>
                  </a:lnTo>
                  <a:lnTo>
                    <a:pt x="248495" y="0"/>
                  </a:lnTo>
                  <a:close/>
                </a:path>
              </a:pathLst>
            </a:custGeom>
            <a:solidFill>
              <a:srgbClr val="E10E17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1"/>
            <p:cNvSpPr/>
            <p:nvPr/>
          </p:nvSpPr>
          <p:spPr>
            <a:xfrm>
              <a:off x="1570201" y="2855579"/>
              <a:ext cx="272626" cy="272626"/>
            </a:xfrm>
            <a:custGeom>
              <a:avLst/>
              <a:gdLst/>
              <a:ahLst/>
              <a:cxnLst/>
              <a:rect l="l" t="t" r="r" b="b"/>
              <a:pathLst>
                <a:path w="449580" h="449579" extrusionOk="0">
                  <a:moveTo>
                    <a:pt x="224757" y="0"/>
                  </a:moveTo>
                  <a:lnTo>
                    <a:pt x="179460" y="4566"/>
                  </a:lnTo>
                  <a:lnTo>
                    <a:pt x="137270" y="17662"/>
                  </a:lnTo>
                  <a:lnTo>
                    <a:pt x="99092" y="38384"/>
                  </a:lnTo>
                  <a:lnTo>
                    <a:pt x="65829" y="65829"/>
                  </a:lnTo>
                  <a:lnTo>
                    <a:pt x="38384" y="99092"/>
                  </a:lnTo>
                  <a:lnTo>
                    <a:pt x="17662" y="137270"/>
                  </a:lnTo>
                  <a:lnTo>
                    <a:pt x="4566" y="179460"/>
                  </a:lnTo>
                  <a:lnTo>
                    <a:pt x="0" y="224757"/>
                  </a:lnTo>
                  <a:lnTo>
                    <a:pt x="4566" y="270051"/>
                  </a:lnTo>
                  <a:lnTo>
                    <a:pt x="17662" y="312238"/>
                  </a:lnTo>
                  <a:lnTo>
                    <a:pt x="38384" y="350414"/>
                  </a:lnTo>
                  <a:lnTo>
                    <a:pt x="65829" y="383676"/>
                  </a:lnTo>
                  <a:lnTo>
                    <a:pt x="99092" y="411120"/>
                  </a:lnTo>
                  <a:lnTo>
                    <a:pt x="137270" y="431842"/>
                  </a:lnTo>
                  <a:lnTo>
                    <a:pt x="179460" y="444938"/>
                  </a:lnTo>
                  <a:lnTo>
                    <a:pt x="224757" y="449504"/>
                  </a:lnTo>
                  <a:lnTo>
                    <a:pt x="270051" y="444938"/>
                  </a:lnTo>
                  <a:lnTo>
                    <a:pt x="312239" y="431842"/>
                  </a:lnTo>
                  <a:lnTo>
                    <a:pt x="350417" y="411120"/>
                  </a:lnTo>
                  <a:lnTo>
                    <a:pt x="383682" y="383676"/>
                  </a:lnTo>
                  <a:lnTo>
                    <a:pt x="411127" y="350414"/>
                  </a:lnTo>
                  <a:lnTo>
                    <a:pt x="431851" y="312238"/>
                  </a:lnTo>
                  <a:lnTo>
                    <a:pt x="444948" y="270051"/>
                  </a:lnTo>
                  <a:lnTo>
                    <a:pt x="449515" y="224757"/>
                  </a:lnTo>
                  <a:lnTo>
                    <a:pt x="444948" y="179460"/>
                  </a:lnTo>
                  <a:lnTo>
                    <a:pt x="431851" y="137270"/>
                  </a:lnTo>
                  <a:lnTo>
                    <a:pt x="411127" y="99092"/>
                  </a:lnTo>
                  <a:lnTo>
                    <a:pt x="383682" y="65829"/>
                  </a:lnTo>
                  <a:lnTo>
                    <a:pt x="350417" y="38384"/>
                  </a:lnTo>
                  <a:lnTo>
                    <a:pt x="312239" y="17662"/>
                  </a:lnTo>
                  <a:lnTo>
                    <a:pt x="270051" y="4566"/>
                  </a:lnTo>
                  <a:lnTo>
                    <a:pt x="224757" y="0"/>
                  </a:lnTo>
                  <a:close/>
                </a:path>
              </a:pathLst>
            </a:custGeom>
            <a:solidFill>
              <a:srgbClr val="E10E17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72" name="Google Shape;72;p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338923" y="2929251"/>
              <a:ext cx="125238" cy="1252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Google Shape;73;p1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3056068" y="2951350"/>
              <a:ext cx="81039" cy="8103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5" name="Google Shape;75;p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229450" y="0"/>
            <a:ext cx="3962121" cy="4095462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"/>
          <p:cNvSpPr/>
          <p:nvPr/>
        </p:nvSpPr>
        <p:spPr>
          <a:xfrm>
            <a:off x="10471678" y="3466037"/>
            <a:ext cx="1720083" cy="2336187"/>
          </a:xfrm>
          <a:custGeom>
            <a:avLst/>
            <a:gdLst/>
            <a:ahLst/>
            <a:cxnLst/>
            <a:rect l="l" t="t" r="r" b="b"/>
            <a:pathLst>
              <a:path w="2836544" h="3852545" extrusionOk="0">
                <a:moveTo>
                  <a:pt x="59411" y="148571"/>
                </a:moveTo>
                <a:lnTo>
                  <a:pt x="2021749" y="0"/>
                </a:lnTo>
                <a:lnTo>
                  <a:pt x="0" y="1972180"/>
                </a:lnTo>
                <a:lnTo>
                  <a:pt x="1464939" y="1409182"/>
                </a:lnTo>
                <a:lnTo>
                  <a:pt x="1513231" y="2373006"/>
                </a:lnTo>
                <a:lnTo>
                  <a:pt x="2541179" y="2375006"/>
                </a:lnTo>
                <a:lnTo>
                  <a:pt x="2836230" y="3852247"/>
                </a:lnTo>
              </a:path>
            </a:pathLst>
          </a:custGeom>
          <a:noFill/>
          <a:ln w="10450" cap="flat" cmpd="sng">
            <a:solidFill>
              <a:srgbClr val="CAD6D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"/>
          <p:cNvSpPr/>
          <p:nvPr/>
        </p:nvSpPr>
        <p:spPr>
          <a:xfrm>
            <a:off x="10507706" y="2965949"/>
            <a:ext cx="1683887" cy="2720481"/>
          </a:xfrm>
          <a:custGeom>
            <a:avLst/>
            <a:gdLst/>
            <a:ahLst/>
            <a:cxnLst/>
            <a:rect l="l" t="t" r="r" b="b"/>
            <a:pathLst>
              <a:path w="2776855" h="4486275" extrusionOk="0">
                <a:moveTo>
                  <a:pt x="1398282" y="867387"/>
                </a:moveTo>
                <a:lnTo>
                  <a:pt x="382480" y="0"/>
                </a:lnTo>
                <a:lnTo>
                  <a:pt x="0" y="973247"/>
                </a:lnTo>
                <a:lnTo>
                  <a:pt x="1361539" y="1404376"/>
                </a:lnTo>
                <a:lnTo>
                  <a:pt x="1010785" y="2014996"/>
                </a:lnTo>
                <a:lnTo>
                  <a:pt x="1310253" y="1982473"/>
                </a:lnTo>
                <a:lnTo>
                  <a:pt x="1089935" y="2616873"/>
                </a:lnTo>
                <a:lnTo>
                  <a:pt x="1857817" y="2783485"/>
                </a:lnTo>
                <a:lnTo>
                  <a:pt x="2239418" y="3563315"/>
                </a:lnTo>
                <a:lnTo>
                  <a:pt x="2776819" y="3409832"/>
                </a:lnTo>
              </a:path>
              <a:path w="2776855" h="4486275" extrusionOk="0">
                <a:moveTo>
                  <a:pt x="2776819" y="3775496"/>
                </a:moveTo>
                <a:lnTo>
                  <a:pt x="2179807" y="4485852"/>
                </a:lnTo>
                <a:lnTo>
                  <a:pt x="2776819" y="4380986"/>
                </a:lnTo>
              </a:path>
            </a:pathLst>
          </a:custGeom>
          <a:noFill/>
          <a:ln w="10450" cap="flat" cmpd="sng">
            <a:solidFill>
              <a:srgbClr val="CAD6D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"/>
          <p:cNvSpPr/>
          <p:nvPr/>
        </p:nvSpPr>
        <p:spPr>
          <a:xfrm>
            <a:off x="10471680" y="2965951"/>
            <a:ext cx="1720083" cy="2288824"/>
          </a:xfrm>
          <a:custGeom>
            <a:avLst/>
            <a:gdLst/>
            <a:ahLst/>
            <a:cxnLst/>
            <a:rect l="l" t="t" r="r" b="b"/>
            <a:pathLst>
              <a:path w="2836544" h="3774440" extrusionOk="0">
                <a:moveTo>
                  <a:pt x="441892" y="0"/>
                </a:moveTo>
                <a:lnTo>
                  <a:pt x="957834" y="905228"/>
                </a:lnTo>
                <a:lnTo>
                  <a:pt x="0" y="2796857"/>
                </a:lnTo>
                <a:lnTo>
                  <a:pt x="1513220" y="3197682"/>
                </a:lnTo>
                <a:lnTo>
                  <a:pt x="1149347" y="2616873"/>
                </a:lnTo>
                <a:lnTo>
                  <a:pt x="1944254" y="2174174"/>
                </a:lnTo>
                <a:lnTo>
                  <a:pt x="1917229" y="2783485"/>
                </a:lnTo>
                <a:lnTo>
                  <a:pt x="1898769" y="3774167"/>
                </a:lnTo>
                <a:lnTo>
                  <a:pt x="2541179" y="3199682"/>
                </a:lnTo>
                <a:lnTo>
                  <a:pt x="2836227" y="3387853"/>
                </a:lnTo>
              </a:path>
            </a:pathLst>
          </a:custGeom>
          <a:noFill/>
          <a:ln w="10450" cap="flat" cmpd="sng">
            <a:solidFill>
              <a:srgbClr val="CAD6D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"/>
          <p:cNvSpPr/>
          <p:nvPr/>
        </p:nvSpPr>
        <p:spPr>
          <a:xfrm>
            <a:off x="11302244" y="4168127"/>
            <a:ext cx="563735" cy="958811"/>
          </a:xfrm>
          <a:custGeom>
            <a:avLst/>
            <a:gdLst/>
            <a:ahLst/>
            <a:cxnLst/>
            <a:rect l="l" t="t" r="r" b="b"/>
            <a:pathLst>
              <a:path w="929640" h="1581150" extrusionOk="0">
                <a:moveTo>
                  <a:pt x="0" y="0"/>
                </a:moveTo>
                <a:lnTo>
                  <a:pt x="574600" y="191700"/>
                </a:lnTo>
                <a:lnTo>
                  <a:pt x="143566" y="1215209"/>
                </a:lnTo>
                <a:lnTo>
                  <a:pt x="929165" y="1580841"/>
                </a:lnTo>
              </a:path>
            </a:pathLst>
          </a:custGeom>
          <a:noFill/>
          <a:ln w="10450" cap="flat" cmpd="sng">
            <a:solidFill>
              <a:srgbClr val="CAD6D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"/>
          <p:cNvSpPr/>
          <p:nvPr/>
        </p:nvSpPr>
        <p:spPr>
          <a:xfrm>
            <a:off x="10507706" y="3556131"/>
            <a:ext cx="311132" cy="287643"/>
          </a:xfrm>
          <a:custGeom>
            <a:avLst/>
            <a:gdLst/>
            <a:ahLst/>
            <a:cxnLst/>
            <a:rect l="l" t="t" r="r" b="b"/>
            <a:pathLst>
              <a:path w="513080" h="474345" extrusionOk="0">
                <a:moveTo>
                  <a:pt x="0" y="0"/>
                </a:moveTo>
                <a:lnTo>
                  <a:pt x="259897" y="473880"/>
                </a:lnTo>
                <a:lnTo>
                  <a:pt x="512717" y="162351"/>
                </a:lnTo>
              </a:path>
            </a:pathLst>
          </a:custGeom>
          <a:noFill/>
          <a:ln w="10450" cap="flat" cmpd="sng">
            <a:solidFill>
              <a:srgbClr val="CAD6D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"/>
          <p:cNvSpPr/>
          <p:nvPr/>
        </p:nvSpPr>
        <p:spPr>
          <a:xfrm>
            <a:off x="10789186" y="4034925"/>
            <a:ext cx="379674" cy="517912"/>
          </a:xfrm>
          <a:custGeom>
            <a:avLst/>
            <a:gdLst/>
            <a:ahLst/>
            <a:cxnLst/>
            <a:rect l="l" t="t" r="r" b="b"/>
            <a:pathLst>
              <a:path w="626109" h="854075" extrusionOk="0">
                <a:moveTo>
                  <a:pt x="546601" y="252180"/>
                </a:moveTo>
                <a:lnTo>
                  <a:pt x="0" y="0"/>
                </a:lnTo>
                <a:lnTo>
                  <a:pt x="52469" y="812645"/>
                </a:lnTo>
                <a:lnTo>
                  <a:pt x="625750" y="854057"/>
                </a:lnTo>
                <a:lnTo>
                  <a:pt x="546601" y="252180"/>
                </a:lnTo>
                <a:close/>
              </a:path>
            </a:pathLst>
          </a:custGeom>
          <a:noFill/>
          <a:ln w="10450" cap="flat" cmpd="sng">
            <a:solidFill>
              <a:srgbClr val="CAD6D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"/>
          <p:cNvSpPr/>
          <p:nvPr/>
        </p:nvSpPr>
        <p:spPr>
          <a:xfrm>
            <a:off x="10653328" y="2888780"/>
            <a:ext cx="154796" cy="154796"/>
          </a:xfrm>
          <a:custGeom>
            <a:avLst/>
            <a:gdLst/>
            <a:ahLst/>
            <a:cxnLst/>
            <a:rect l="l" t="t" r="r" b="b"/>
            <a:pathLst>
              <a:path w="255269" h="255270" extrusionOk="0">
                <a:moveTo>
                  <a:pt x="143401" y="0"/>
                </a:moveTo>
                <a:lnTo>
                  <a:pt x="94276" y="3323"/>
                </a:lnTo>
                <a:lnTo>
                  <a:pt x="48608" y="26038"/>
                </a:lnTo>
                <a:lnTo>
                  <a:pt x="15335" y="64685"/>
                </a:lnTo>
                <a:lnTo>
                  <a:pt x="0" y="111469"/>
                </a:lnTo>
                <a:lnTo>
                  <a:pt x="3327" y="160591"/>
                </a:lnTo>
                <a:lnTo>
                  <a:pt x="26043" y="206252"/>
                </a:lnTo>
                <a:lnTo>
                  <a:pt x="64690" y="239525"/>
                </a:lnTo>
                <a:lnTo>
                  <a:pt x="111474" y="254862"/>
                </a:lnTo>
                <a:lnTo>
                  <a:pt x="160596" y="251538"/>
                </a:lnTo>
                <a:lnTo>
                  <a:pt x="206258" y="228828"/>
                </a:lnTo>
                <a:lnTo>
                  <a:pt x="239530" y="190181"/>
                </a:lnTo>
                <a:lnTo>
                  <a:pt x="254867" y="143397"/>
                </a:lnTo>
                <a:lnTo>
                  <a:pt x="251543" y="94275"/>
                </a:lnTo>
                <a:lnTo>
                  <a:pt x="228833" y="48613"/>
                </a:lnTo>
                <a:lnTo>
                  <a:pt x="190186" y="15339"/>
                </a:lnTo>
                <a:lnTo>
                  <a:pt x="143401" y="0"/>
                </a:lnTo>
                <a:close/>
              </a:path>
            </a:pathLst>
          </a:custGeom>
          <a:solidFill>
            <a:srgbClr val="E00816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3" name="Google Shape;83;p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1000567" y="3470289"/>
            <a:ext cx="73260" cy="73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0771915" y="4309794"/>
            <a:ext cx="51802" cy="51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10787094" y="4493665"/>
            <a:ext cx="73259" cy="73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1960693" y="4874488"/>
            <a:ext cx="73261" cy="73261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/>
          <p:nvPr/>
        </p:nvSpPr>
        <p:spPr>
          <a:xfrm>
            <a:off x="11603178" y="5240940"/>
            <a:ext cx="511751" cy="146710"/>
          </a:xfrm>
          <a:custGeom>
            <a:avLst/>
            <a:gdLst/>
            <a:ahLst/>
            <a:cxnLst/>
            <a:rect l="l" t="t" r="r" b="b"/>
            <a:pathLst>
              <a:path w="843915" h="241934" extrusionOk="0">
                <a:moveTo>
                  <a:pt x="43281" y="24358"/>
                </a:moveTo>
                <a:lnTo>
                  <a:pt x="42722" y="16014"/>
                </a:lnTo>
                <a:lnTo>
                  <a:pt x="38862" y="8267"/>
                </a:lnTo>
                <a:lnTo>
                  <a:pt x="32296" y="2616"/>
                </a:lnTo>
                <a:lnTo>
                  <a:pt x="24358" y="0"/>
                </a:lnTo>
                <a:lnTo>
                  <a:pt x="16014" y="571"/>
                </a:lnTo>
                <a:lnTo>
                  <a:pt x="8255" y="4432"/>
                </a:lnTo>
                <a:lnTo>
                  <a:pt x="2603" y="10998"/>
                </a:lnTo>
                <a:lnTo>
                  <a:pt x="0" y="18935"/>
                </a:lnTo>
                <a:lnTo>
                  <a:pt x="571" y="27279"/>
                </a:lnTo>
                <a:lnTo>
                  <a:pt x="4419" y="35039"/>
                </a:lnTo>
                <a:lnTo>
                  <a:pt x="10985" y="40690"/>
                </a:lnTo>
                <a:lnTo>
                  <a:pt x="18935" y="43294"/>
                </a:lnTo>
                <a:lnTo>
                  <a:pt x="27279" y="42722"/>
                </a:lnTo>
                <a:lnTo>
                  <a:pt x="35026" y="38874"/>
                </a:lnTo>
                <a:lnTo>
                  <a:pt x="40678" y="32308"/>
                </a:lnTo>
                <a:lnTo>
                  <a:pt x="43281" y="24358"/>
                </a:lnTo>
                <a:close/>
              </a:path>
              <a:path w="843915" h="241934" extrusionOk="0">
                <a:moveTo>
                  <a:pt x="843661" y="214464"/>
                </a:moveTo>
                <a:lnTo>
                  <a:pt x="842848" y="202501"/>
                </a:lnTo>
                <a:lnTo>
                  <a:pt x="837323" y="191389"/>
                </a:lnTo>
                <a:lnTo>
                  <a:pt x="827913" y="183286"/>
                </a:lnTo>
                <a:lnTo>
                  <a:pt x="816521" y="179552"/>
                </a:lnTo>
                <a:lnTo>
                  <a:pt x="804557" y="180352"/>
                </a:lnTo>
                <a:lnTo>
                  <a:pt x="793445" y="185889"/>
                </a:lnTo>
                <a:lnTo>
                  <a:pt x="785342" y="195300"/>
                </a:lnTo>
                <a:lnTo>
                  <a:pt x="781608" y="206692"/>
                </a:lnTo>
                <a:lnTo>
                  <a:pt x="782408" y="218655"/>
                </a:lnTo>
                <a:lnTo>
                  <a:pt x="787946" y="229768"/>
                </a:lnTo>
                <a:lnTo>
                  <a:pt x="797356" y="237871"/>
                </a:lnTo>
                <a:lnTo>
                  <a:pt x="808748" y="241604"/>
                </a:lnTo>
                <a:lnTo>
                  <a:pt x="820712" y="240792"/>
                </a:lnTo>
                <a:lnTo>
                  <a:pt x="831824" y="235267"/>
                </a:lnTo>
                <a:lnTo>
                  <a:pt x="839927" y="225856"/>
                </a:lnTo>
                <a:lnTo>
                  <a:pt x="843661" y="214464"/>
                </a:lnTo>
                <a:close/>
              </a:path>
            </a:pathLst>
          </a:custGeom>
          <a:solidFill>
            <a:srgbClr val="E00816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p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1662041" y="3439353"/>
            <a:ext cx="51802" cy="5180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"/>
          <p:cNvSpPr/>
          <p:nvPr/>
        </p:nvSpPr>
        <p:spPr>
          <a:xfrm>
            <a:off x="10448693" y="3806528"/>
            <a:ext cx="1743187" cy="1896058"/>
          </a:xfrm>
          <a:custGeom>
            <a:avLst/>
            <a:gdLst/>
            <a:ahLst/>
            <a:cxnLst/>
            <a:rect l="l" t="t" r="r" b="b"/>
            <a:pathLst>
              <a:path w="2874644" h="3126740" extrusionOk="0">
                <a:moveTo>
                  <a:pt x="60413" y="1423924"/>
                </a:moveTo>
                <a:lnTo>
                  <a:pt x="59626" y="1412278"/>
                </a:lnTo>
                <a:lnTo>
                  <a:pt x="54241" y="1401457"/>
                </a:lnTo>
                <a:lnTo>
                  <a:pt x="45085" y="1393571"/>
                </a:lnTo>
                <a:lnTo>
                  <a:pt x="33985" y="1389938"/>
                </a:lnTo>
                <a:lnTo>
                  <a:pt x="22352" y="1390726"/>
                </a:lnTo>
                <a:lnTo>
                  <a:pt x="11531" y="1396111"/>
                </a:lnTo>
                <a:lnTo>
                  <a:pt x="3644" y="1405267"/>
                </a:lnTo>
                <a:lnTo>
                  <a:pt x="0" y="1416354"/>
                </a:lnTo>
                <a:lnTo>
                  <a:pt x="787" y="1428000"/>
                </a:lnTo>
                <a:lnTo>
                  <a:pt x="6172" y="1438821"/>
                </a:lnTo>
                <a:lnTo>
                  <a:pt x="15341" y="1446707"/>
                </a:lnTo>
                <a:lnTo>
                  <a:pt x="26428" y="1450340"/>
                </a:lnTo>
                <a:lnTo>
                  <a:pt x="38074" y="1449552"/>
                </a:lnTo>
                <a:lnTo>
                  <a:pt x="48895" y="1444180"/>
                </a:lnTo>
                <a:lnTo>
                  <a:pt x="56781" y="1435011"/>
                </a:lnTo>
                <a:lnTo>
                  <a:pt x="60413" y="1423924"/>
                </a:lnTo>
                <a:close/>
              </a:path>
              <a:path w="2874644" h="3126740" extrusionOk="0">
                <a:moveTo>
                  <a:pt x="580326" y="388061"/>
                </a:moveTo>
                <a:lnTo>
                  <a:pt x="579539" y="376428"/>
                </a:lnTo>
                <a:lnTo>
                  <a:pt x="574154" y="365607"/>
                </a:lnTo>
                <a:lnTo>
                  <a:pt x="564997" y="357720"/>
                </a:lnTo>
                <a:lnTo>
                  <a:pt x="553910" y="354076"/>
                </a:lnTo>
                <a:lnTo>
                  <a:pt x="542264" y="354863"/>
                </a:lnTo>
                <a:lnTo>
                  <a:pt x="531444" y="360248"/>
                </a:lnTo>
                <a:lnTo>
                  <a:pt x="523557" y="369404"/>
                </a:lnTo>
                <a:lnTo>
                  <a:pt x="519925" y="380492"/>
                </a:lnTo>
                <a:lnTo>
                  <a:pt x="520712" y="392137"/>
                </a:lnTo>
                <a:lnTo>
                  <a:pt x="526097" y="402958"/>
                </a:lnTo>
                <a:lnTo>
                  <a:pt x="535254" y="410857"/>
                </a:lnTo>
                <a:lnTo>
                  <a:pt x="546341" y="414489"/>
                </a:lnTo>
                <a:lnTo>
                  <a:pt x="557987" y="413702"/>
                </a:lnTo>
                <a:lnTo>
                  <a:pt x="568807" y="408317"/>
                </a:lnTo>
                <a:lnTo>
                  <a:pt x="576694" y="399161"/>
                </a:lnTo>
                <a:lnTo>
                  <a:pt x="580326" y="388061"/>
                </a:lnTo>
                <a:close/>
              </a:path>
              <a:path w="2874644" h="3126740" extrusionOk="0">
                <a:moveTo>
                  <a:pt x="1066495" y="814679"/>
                </a:moveTo>
                <a:lnTo>
                  <a:pt x="1065936" y="806450"/>
                </a:lnTo>
                <a:lnTo>
                  <a:pt x="1062139" y="798804"/>
                </a:lnTo>
                <a:lnTo>
                  <a:pt x="1055662" y="793229"/>
                </a:lnTo>
                <a:lnTo>
                  <a:pt x="1047813" y="790651"/>
                </a:lnTo>
                <a:lnTo>
                  <a:pt x="1039583" y="791210"/>
                </a:lnTo>
                <a:lnTo>
                  <a:pt x="1031938" y="795007"/>
                </a:lnTo>
                <a:lnTo>
                  <a:pt x="1026350" y="801497"/>
                </a:lnTo>
                <a:lnTo>
                  <a:pt x="1023785" y="809332"/>
                </a:lnTo>
                <a:lnTo>
                  <a:pt x="1024343" y="817562"/>
                </a:lnTo>
                <a:lnTo>
                  <a:pt x="1028153" y="825220"/>
                </a:lnTo>
                <a:lnTo>
                  <a:pt x="1034630" y="830795"/>
                </a:lnTo>
                <a:lnTo>
                  <a:pt x="1042466" y="833361"/>
                </a:lnTo>
                <a:lnTo>
                  <a:pt x="1050696" y="832815"/>
                </a:lnTo>
                <a:lnTo>
                  <a:pt x="1058354" y="829005"/>
                </a:lnTo>
                <a:lnTo>
                  <a:pt x="1063929" y="822528"/>
                </a:lnTo>
                <a:lnTo>
                  <a:pt x="1066495" y="814679"/>
                </a:lnTo>
                <a:close/>
              </a:path>
              <a:path w="2874644" h="3126740" extrusionOk="0">
                <a:moveTo>
                  <a:pt x="1211072" y="1238250"/>
                </a:moveTo>
                <a:lnTo>
                  <a:pt x="1210284" y="1226604"/>
                </a:lnTo>
                <a:lnTo>
                  <a:pt x="1204899" y="1215783"/>
                </a:lnTo>
                <a:lnTo>
                  <a:pt x="1195743" y="1207897"/>
                </a:lnTo>
                <a:lnTo>
                  <a:pt x="1184643" y="1204264"/>
                </a:lnTo>
                <a:lnTo>
                  <a:pt x="1173010" y="1205052"/>
                </a:lnTo>
                <a:lnTo>
                  <a:pt x="1162189" y="1210437"/>
                </a:lnTo>
                <a:lnTo>
                  <a:pt x="1154303" y="1219593"/>
                </a:lnTo>
                <a:lnTo>
                  <a:pt x="1150658" y="1230680"/>
                </a:lnTo>
                <a:lnTo>
                  <a:pt x="1151445" y="1242326"/>
                </a:lnTo>
                <a:lnTo>
                  <a:pt x="1156830" y="1253147"/>
                </a:lnTo>
                <a:lnTo>
                  <a:pt x="1165999" y="1261033"/>
                </a:lnTo>
                <a:lnTo>
                  <a:pt x="1177086" y="1264666"/>
                </a:lnTo>
                <a:lnTo>
                  <a:pt x="1188732" y="1263878"/>
                </a:lnTo>
                <a:lnTo>
                  <a:pt x="1199553" y="1258493"/>
                </a:lnTo>
                <a:lnTo>
                  <a:pt x="1207439" y="1249337"/>
                </a:lnTo>
                <a:lnTo>
                  <a:pt x="1211072" y="1238250"/>
                </a:lnTo>
                <a:close/>
              </a:path>
              <a:path w="2874644" h="3126740" extrusionOk="0">
                <a:moveTo>
                  <a:pt x="1435277" y="600837"/>
                </a:moveTo>
                <a:lnTo>
                  <a:pt x="1434477" y="589191"/>
                </a:lnTo>
                <a:lnTo>
                  <a:pt x="1429105" y="578370"/>
                </a:lnTo>
                <a:lnTo>
                  <a:pt x="1419936" y="570484"/>
                </a:lnTo>
                <a:lnTo>
                  <a:pt x="1408849" y="566839"/>
                </a:lnTo>
                <a:lnTo>
                  <a:pt x="1397215" y="567626"/>
                </a:lnTo>
                <a:lnTo>
                  <a:pt x="1386395" y="573024"/>
                </a:lnTo>
                <a:lnTo>
                  <a:pt x="1378496" y="582180"/>
                </a:lnTo>
                <a:lnTo>
                  <a:pt x="1374863" y="593267"/>
                </a:lnTo>
                <a:lnTo>
                  <a:pt x="1375651" y="604913"/>
                </a:lnTo>
                <a:lnTo>
                  <a:pt x="1381036" y="615734"/>
                </a:lnTo>
                <a:lnTo>
                  <a:pt x="1390192" y="623620"/>
                </a:lnTo>
                <a:lnTo>
                  <a:pt x="1401279" y="627253"/>
                </a:lnTo>
                <a:lnTo>
                  <a:pt x="1412925" y="626465"/>
                </a:lnTo>
                <a:lnTo>
                  <a:pt x="1423746" y="621080"/>
                </a:lnTo>
                <a:lnTo>
                  <a:pt x="1431632" y="611924"/>
                </a:lnTo>
                <a:lnTo>
                  <a:pt x="1435277" y="600837"/>
                </a:lnTo>
                <a:close/>
              </a:path>
              <a:path w="2874644" h="3126740" extrusionOk="0">
                <a:moveTo>
                  <a:pt x="1485341" y="33985"/>
                </a:moveTo>
                <a:lnTo>
                  <a:pt x="1484553" y="22339"/>
                </a:lnTo>
                <a:lnTo>
                  <a:pt x="1479169" y="11518"/>
                </a:lnTo>
                <a:lnTo>
                  <a:pt x="1470012" y="3632"/>
                </a:lnTo>
                <a:lnTo>
                  <a:pt x="1458925" y="0"/>
                </a:lnTo>
                <a:lnTo>
                  <a:pt x="1447279" y="787"/>
                </a:lnTo>
                <a:lnTo>
                  <a:pt x="1436458" y="6172"/>
                </a:lnTo>
                <a:lnTo>
                  <a:pt x="1428572" y="15328"/>
                </a:lnTo>
                <a:lnTo>
                  <a:pt x="1424940" y="26428"/>
                </a:lnTo>
                <a:lnTo>
                  <a:pt x="1425727" y="38061"/>
                </a:lnTo>
                <a:lnTo>
                  <a:pt x="1431112" y="48882"/>
                </a:lnTo>
                <a:lnTo>
                  <a:pt x="1440268" y="56769"/>
                </a:lnTo>
                <a:lnTo>
                  <a:pt x="1451356" y="60401"/>
                </a:lnTo>
                <a:lnTo>
                  <a:pt x="1463001" y="59613"/>
                </a:lnTo>
                <a:lnTo>
                  <a:pt x="1473822" y="54241"/>
                </a:lnTo>
                <a:lnTo>
                  <a:pt x="1481709" y="45072"/>
                </a:lnTo>
                <a:lnTo>
                  <a:pt x="1485341" y="33985"/>
                </a:lnTo>
                <a:close/>
              </a:path>
              <a:path w="2874644" h="3126740" extrusionOk="0">
                <a:moveTo>
                  <a:pt x="1506855" y="858024"/>
                </a:moveTo>
                <a:lnTo>
                  <a:pt x="1506308" y="849795"/>
                </a:lnTo>
                <a:lnTo>
                  <a:pt x="1502498" y="842137"/>
                </a:lnTo>
                <a:lnTo>
                  <a:pt x="1496021" y="836561"/>
                </a:lnTo>
                <a:lnTo>
                  <a:pt x="1488186" y="833983"/>
                </a:lnTo>
                <a:lnTo>
                  <a:pt x="1479943" y="834542"/>
                </a:lnTo>
                <a:lnTo>
                  <a:pt x="1472298" y="838352"/>
                </a:lnTo>
                <a:lnTo>
                  <a:pt x="1466723" y="844829"/>
                </a:lnTo>
                <a:lnTo>
                  <a:pt x="1464144" y="852678"/>
                </a:lnTo>
                <a:lnTo>
                  <a:pt x="1464703" y="860907"/>
                </a:lnTo>
                <a:lnTo>
                  <a:pt x="1468501" y="868565"/>
                </a:lnTo>
                <a:lnTo>
                  <a:pt x="1474990" y="874141"/>
                </a:lnTo>
                <a:lnTo>
                  <a:pt x="1482826" y="876706"/>
                </a:lnTo>
                <a:lnTo>
                  <a:pt x="1491068" y="876147"/>
                </a:lnTo>
                <a:lnTo>
                  <a:pt x="1498714" y="872337"/>
                </a:lnTo>
                <a:lnTo>
                  <a:pt x="1504289" y="865860"/>
                </a:lnTo>
                <a:lnTo>
                  <a:pt x="1506855" y="858024"/>
                </a:lnTo>
                <a:close/>
              </a:path>
              <a:path w="2874644" h="3126740" extrusionOk="0">
                <a:moveTo>
                  <a:pt x="1564132" y="1808086"/>
                </a:moveTo>
                <a:lnTo>
                  <a:pt x="1563573" y="1799856"/>
                </a:lnTo>
                <a:lnTo>
                  <a:pt x="1559763" y="1792198"/>
                </a:lnTo>
                <a:lnTo>
                  <a:pt x="1553286" y="1786623"/>
                </a:lnTo>
                <a:lnTo>
                  <a:pt x="1545450" y="1784057"/>
                </a:lnTo>
                <a:lnTo>
                  <a:pt x="1537220" y="1784616"/>
                </a:lnTo>
                <a:lnTo>
                  <a:pt x="1529562" y="1788414"/>
                </a:lnTo>
                <a:lnTo>
                  <a:pt x="1523987" y="1794891"/>
                </a:lnTo>
                <a:lnTo>
                  <a:pt x="1521421" y="1802739"/>
                </a:lnTo>
                <a:lnTo>
                  <a:pt x="1521980" y="1810969"/>
                </a:lnTo>
                <a:lnTo>
                  <a:pt x="1525778" y="1818627"/>
                </a:lnTo>
                <a:lnTo>
                  <a:pt x="1532255" y="1824202"/>
                </a:lnTo>
                <a:lnTo>
                  <a:pt x="1540103" y="1826768"/>
                </a:lnTo>
                <a:lnTo>
                  <a:pt x="1548333" y="1826209"/>
                </a:lnTo>
                <a:lnTo>
                  <a:pt x="1555978" y="1822399"/>
                </a:lnTo>
                <a:lnTo>
                  <a:pt x="1561553" y="1815922"/>
                </a:lnTo>
                <a:lnTo>
                  <a:pt x="1564132" y="1808086"/>
                </a:lnTo>
                <a:close/>
              </a:path>
              <a:path w="2874644" h="3126740" extrusionOk="0">
                <a:moveTo>
                  <a:pt x="1993963" y="797750"/>
                </a:moveTo>
                <a:lnTo>
                  <a:pt x="1993417" y="789520"/>
                </a:lnTo>
                <a:lnTo>
                  <a:pt x="1989607" y="781862"/>
                </a:lnTo>
                <a:lnTo>
                  <a:pt x="1983130" y="776287"/>
                </a:lnTo>
                <a:lnTo>
                  <a:pt x="1975281" y="773722"/>
                </a:lnTo>
                <a:lnTo>
                  <a:pt x="1967052" y="774280"/>
                </a:lnTo>
                <a:lnTo>
                  <a:pt x="1959406" y="778078"/>
                </a:lnTo>
                <a:lnTo>
                  <a:pt x="1953831" y="784555"/>
                </a:lnTo>
                <a:lnTo>
                  <a:pt x="1951266" y="792403"/>
                </a:lnTo>
                <a:lnTo>
                  <a:pt x="1951824" y="800633"/>
                </a:lnTo>
                <a:lnTo>
                  <a:pt x="1955622" y="808291"/>
                </a:lnTo>
                <a:lnTo>
                  <a:pt x="1962099" y="813866"/>
                </a:lnTo>
                <a:lnTo>
                  <a:pt x="1969935" y="816432"/>
                </a:lnTo>
                <a:lnTo>
                  <a:pt x="1978177" y="815873"/>
                </a:lnTo>
                <a:lnTo>
                  <a:pt x="1985822" y="812063"/>
                </a:lnTo>
                <a:lnTo>
                  <a:pt x="1991398" y="805586"/>
                </a:lnTo>
                <a:lnTo>
                  <a:pt x="1993963" y="797750"/>
                </a:lnTo>
                <a:close/>
              </a:path>
              <a:path w="2874644" h="3126740" extrusionOk="0">
                <a:moveTo>
                  <a:pt x="2173821" y="1818106"/>
                </a:moveTo>
                <a:lnTo>
                  <a:pt x="2173262" y="1809864"/>
                </a:lnTo>
                <a:lnTo>
                  <a:pt x="2169452" y="1802218"/>
                </a:lnTo>
                <a:lnTo>
                  <a:pt x="2162975" y="1796643"/>
                </a:lnTo>
                <a:lnTo>
                  <a:pt x="2155139" y="1794078"/>
                </a:lnTo>
                <a:lnTo>
                  <a:pt x="2146909" y="1794637"/>
                </a:lnTo>
                <a:lnTo>
                  <a:pt x="2139251" y="1798434"/>
                </a:lnTo>
                <a:lnTo>
                  <a:pt x="2133676" y="1804911"/>
                </a:lnTo>
                <a:lnTo>
                  <a:pt x="2131110" y="1812747"/>
                </a:lnTo>
                <a:lnTo>
                  <a:pt x="2131669" y="1820989"/>
                </a:lnTo>
                <a:lnTo>
                  <a:pt x="2135479" y="1828647"/>
                </a:lnTo>
                <a:lnTo>
                  <a:pt x="2141944" y="1834222"/>
                </a:lnTo>
                <a:lnTo>
                  <a:pt x="2149792" y="1836788"/>
                </a:lnTo>
                <a:lnTo>
                  <a:pt x="2158022" y="1836229"/>
                </a:lnTo>
                <a:lnTo>
                  <a:pt x="2165667" y="1832419"/>
                </a:lnTo>
                <a:lnTo>
                  <a:pt x="2171242" y="1825942"/>
                </a:lnTo>
                <a:lnTo>
                  <a:pt x="2173821" y="1818106"/>
                </a:lnTo>
                <a:close/>
              </a:path>
              <a:path w="2874644" h="3126740" extrusionOk="0">
                <a:moveTo>
                  <a:pt x="2287524" y="3107613"/>
                </a:moveTo>
                <a:lnTo>
                  <a:pt x="2286965" y="3099384"/>
                </a:lnTo>
                <a:lnTo>
                  <a:pt x="2283155" y="3091738"/>
                </a:lnTo>
                <a:lnTo>
                  <a:pt x="2276691" y="3086163"/>
                </a:lnTo>
                <a:lnTo>
                  <a:pt x="2268842" y="3083585"/>
                </a:lnTo>
                <a:lnTo>
                  <a:pt x="2260612" y="3084144"/>
                </a:lnTo>
                <a:lnTo>
                  <a:pt x="2252967" y="3087954"/>
                </a:lnTo>
                <a:lnTo>
                  <a:pt x="2247379" y="3094431"/>
                </a:lnTo>
                <a:lnTo>
                  <a:pt x="2244814" y="3102267"/>
                </a:lnTo>
                <a:lnTo>
                  <a:pt x="2245372" y="3110496"/>
                </a:lnTo>
                <a:lnTo>
                  <a:pt x="2249170" y="3118154"/>
                </a:lnTo>
                <a:lnTo>
                  <a:pt x="2255647" y="3123730"/>
                </a:lnTo>
                <a:lnTo>
                  <a:pt x="2263495" y="3126308"/>
                </a:lnTo>
                <a:lnTo>
                  <a:pt x="2271725" y="3125749"/>
                </a:lnTo>
                <a:lnTo>
                  <a:pt x="2279383" y="3121939"/>
                </a:lnTo>
                <a:lnTo>
                  <a:pt x="2284958" y="3115462"/>
                </a:lnTo>
                <a:lnTo>
                  <a:pt x="2287524" y="3107613"/>
                </a:lnTo>
                <a:close/>
              </a:path>
              <a:path w="2874644" h="3126740" extrusionOk="0">
                <a:moveTo>
                  <a:pt x="2874137" y="2001901"/>
                </a:moveTo>
                <a:lnTo>
                  <a:pt x="2872740" y="2002599"/>
                </a:lnTo>
                <a:lnTo>
                  <a:pt x="2867164" y="2009076"/>
                </a:lnTo>
                <a:lnTo>
                  <a:pt x="2864599" y="2016912"/>
                </a:lnTo>
                <a:lnTo>
                  <a:pt x="2865158" y="2025142"/>
                </a:lnTo>
                <a:lnTo>
                  <a:pt x="2868968" y="2032800"/>
                </a:lnTo>
                <a:lnTo>
                  <a:pt x="2874137" y="2037257"/>
                </a:lnTo>
                <a:lnTo>
                  <a:pt x="2874137" y="2001901"/>
                </a:lnTo>
                <a:close/>
              </a:path>
            </a:pathLst>
          </a:custGeom>
          <a:solidFill>
            <a:srgbClr val="E00816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1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0638664" y="3826855"/>
            <a:ext cx="41214" cy="41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10593485" y="3043190"/>
            <a:ext cx="51802" cy="51802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"/>
          <p:cNvSpPr/>
          <p:nvPr/>
        </p:nvSpPr>
        <p:spPr>
          <a:xfrm>
            <a:off x="10795043" y="3641366"/>
            <a:ext cx="1364669" cy="2000795"/>
          </a:xfrm>
          <a:custGeom>
            <a:avLst/>
            <a:gdLst/>
            <a:ahLst/>
            <a:cxnLst/>
            <a:rect l="l" t="t" r="r" b="b"/>
            <a:pathLst>
              <a:path w="2250440" h="3299459" extrusionOk="0">
                <a:moveTo>
                  <a:pt x="61861" y="34810"/>
                </a:moveTo>
                <a:lnTo>
                  <a:pt x="61061" y="22885"/>
                </a:lnTo>
                <a:lnTo>
                  <a:pt x="55537" y="11798"/>
                </a:lnTo>
                <a:lnTo>
                  <a:pt x="46164" y="3721"/>
                </a:lnTo>
                <a:lnTo>
                  <a:pt x="34810" y="0"/>
                </a:lnTo>
                <a:lnTo>
                  <a:pt x="22885" y="800"/>
                </a:lnTo>
                <a:lnTo>
                  <a:pt x="11798" y="6324"/>
                </a:lnTo>
                <a:lnTo>
                  <a:pt x="3721" y="15709"/>
                </a:lnTo>
                <a:lnTo>
                  <a:pt x="0" y="27063"/>
                </a:lnTo>
                <a:lnTo>
                  <a:pt x="800" y="38989"/>
                </a:lnTo>
                <a:lnTo>
                  <a:pt x="6324" y="50076"/>
                </a:lnTo>
                <a:lnTo>
                  <a:pt x="15697" y="58153"/>
                </a:lnTo>
                <a:lnTo>
                  <a:pt x="27063" y="61874"/>
                </a:lnTo>
                <a:lnTo>
                  <a:pt x="38976" y="61061"/>
                </a:lnTo>
                <a:lnTo>
                  <a:pt x="50063" y="55549"/>
                </a:lnTo>
                <a:lnTo>
                  <a:pt x="58140" y="46164"/>
                </a:lnTo>
                <a:lnTo>
                  <a:pt x="61861" y="34810"/>
                </a:lnTo>
                <a:close/>
              </a:path>
              <a:path w="2250440" h="3299459" extrusionOk="0">
                <a:moveTo>
                  <a:pt x="284213" y="100139"/>
                </a:moveTo>
                <a:lnTo>
                  <a:pt x="283578" y="90868"/>
                </a:lnTo>
                <a:lnTo>
                  <a:pt x="279298" y="82270"/>
                </a:lnTo>
                <a:lnTo>
                  <a:pt x="272021" y="75984"/>
                </a:lnTo>
                <a:lnTo>
                  <a:pt x="263194" y="73101"/>
                </a:lnTo>
                <a:lnTo>
                  <a:pt x="253936" y="73723"/>
                </a:lnTo>
                <a:lnTo>
                  <a:pt x="245325" y="78003"/>
                </a:lnTo>
                <a:lnTo>
                  <a:pt x="239052" y="85293"/>
                </a:lnTo>
                <a:lnTo>
                  <a:pt x="236156" y="94119"/>
                </a:lnTo>
                <a:lnTo>
                  <a:pt x="236791" y="103378"/>
                </a:lnTo>
                <a:lnTo>
                  <a:pt x="241071" y="111988"/>
                </a:lnTo>
                <a:lnTo>
                  <a:pt x="248361" y="118262"/>
                </a:lnTo>
                <a:lnTo>
                  <a:pt x="257175" y="121158"/>
                </a:lnTo>
                <a:lnTo>
                  <a:pt x="266433" y="120523"/>
                </a:lnTo>
                <a:lnTo>
                  <a:pt x="275043" y="116243"/>
                </a:lnTo>
                <a:lnTo>
                  <a:pt x="281317" y="108953"/>
                </a:lnTo>
                <a:lnTo>
                  <a:pt x="284213" y="100139"/>
                </a:lnTo>
                <a:close/>
              </a:path>
              <a:path w="2250440" h="3299459" extrusionOk="0">
                <a:moveTo>
                  <a:pt x="589699" y="1256245"/>
                </a:moveTo>
                <a:lnTo>
                  <a:pt x="581152" y="1245260"/>
                </a:lnTo>
                <a:lnTo>
                  <a:pt x="573227" y="1244269"/>
                </a:lnTo>
                <a:lnTo>
                  <a:pt x="562241" y="1252816"/>
                </a:lnTo>
                <a:lnTo>
                  <a:pt x="561238" y="1260729"/>
                </a:lnTo>
                <a:lnTo>
                  <a:pt x="569785" y="1271714"/>
                </a:lnTo>
                <a:lnTo>
                  <a:pt x="577710" y="1272717"/>
                </a:lnTo>
                <a:lnTo>
                  <a:pt x="583196" y="1268437"/>
                </a:lnTo>
                <a:lnTo>
                  <a:pt x="588695" y="1264170"/>
                </a:lnTo>
                <a:lnTo>
                  <a:pt x="589699" y="1256245"/>
                </a:lnTo>
                <a:close/>
              </a:path>
              <a:path w="2250440" h="3299459" extrusionOk="0">
                <a:moveTo>
                  <a:pt x="949579" y="1322057"/>
                </a:moveTo>
                <a:lnTo>
                  <a:pt x="941044" y="1311071"/>
                </a:lnTo>
                <a:lnTo>
                  <a:pt x="933132" y="1310081"/>
                </a:lnTo>
                <a:lnTo>
                  <a:pt x="922134" y="1318628"/>
                </a:lnTo>
                <a:lnTo>
                  <a:pt x="921143" y="1326540"/>
                </a:lnTo>
                <a:lnTo>
                  <a:pt x="929678" y="1337525"/>
                </a:lnTo>
                <a:lnTo>
                  <a:pt x="937602" y="1338516"/>
                </a:lnTo>
                <a:lnTo>
                  <a:pt x="943102" y="1334249"/>
                </a:lnTo>
                <a:lnTo>
                  <a:pt x="948588" y="1329982"/>
                </a:lnTo>
                <a:lnTo>
                  <a:pt x="949579" y="1322057"/>
                </a:lnTo>
                <a:close/>
              </a:path>
              <a:path w="2250440" h="3299459" extrusionOk="0">
                <a:moveTo>
                  <a:pt x="960882" y="1565427"/>
                </a:moveTo>
                <a:lnTo>
                  <a:pt x="952334" y="1554429"/>
                </a:lnTo>
                <a:lnTo>
                  <a:pt x="944410" y="1553451"/>
                </a:lnTo>
                <a:lnTo>
                  <a:pt x="933424" y="1561998"/>
                </a:lnTo>
                <a:lnTo>
                  <a:pt x="932434" y="1569910"/>
                </a:lnTo>
                <a:lnTo>
                  <a:pt x="940981" y="1580896"/>
                </a:lnTo>
                <a:lnTo>
                  <a:pt x="948893" y="1581886"/>
                </a:lnTo>
                <a:lnTo>
                  <a:pt x="954392" y="1577619"/>
                </a:lnTo>
                <a:lnTo>
                  <a:pt x="959891" y="1573339"/>
                </a:lnTo>
                <a:lnTo>
                  <a:pt x="960882" y="1565427"/>
                </a:lnTo>
                <a:close/>
              </a:path>
              <a:path w="2250440" h="3299459" extrusionOk="0">
                <a:moveTo>
                  <a:pt x="1378140" y="2270506"/>
                </a:moveTo>
                <a:lnTo>
                  <a:pt x="1369593" y="2259520"/>
                </a:lnTo>
                <a:lnTo>
                  <a:pt x="1361668" y="2258530"/>
                </a:lnTo>
                <a:lnTo>
                  <a:pt x="1350683" y="2267077"/>
                </a:lnTo>
                <a:lnTo>
                  <a:pt x="1349692" y="2274989"/>
                </a:lnTo>
                <a:lnTo>
                  <a:pt x="1358226" y="2285974"/>
                </a:lnTo>
                <a:lnTo>
                  <a:pt x="1366151" y="2286965"/>
                </a:lnTo>
                <a:lnTo>
                  <a:pt x="1371650" y="2282698"/>
                </a:lnTo>
                <a:lnTo>
                  <a:pt x="1377137" y="2278430"/>
                </a:lnTo>
                <a:lnTo>
                  <a:pt x="1378140" y="2270506"/>
                </a:lnTo>
                <a:close/>
              </a:path>
              <a:path w="2250440" h="3299459" extrusionOk="0">
                <a:moveTo>
                  <a:pt x="1379181" y="2090153"/>
                </a:moveTo>
                <a:lnTo>
                  <a:pt x="1370622" y="2079167"/>
                </a:lnTo>
                <a:lnTo>
                  <a:pt x="1362710" y="2078177"/>
                </a:lnTo>
                <a:lnTo>
                  <a:pt x="1351724" y="2086724"/>
                </a:lnTo>
                <a:lnTo>
                  <a:pt x="1350733" y="2094636"/>
                </a:lnTo>
                <a:lnTo>
                  <a:pt x="1359281" y="2105622"/>
                </a:lnTo>
                <a:lnTo>
                  <a:pt x="1367193" y="2106612"/>
                </a:lnTo>
                <a:lnTo>
                  <a:pt x="1372692" y="2102345"/>
                </a:lnTo>
                <a:lnTo>
                  <a:pt x="1378191" y="2098078"/>
                </a:lnTo>
                <a:lnTo>
                  <a:pt x="1379181" y="2090153"/>
                </a:lnTo>
                <a:close/>
              </a:path>
              <a:path w="2250440" h="3299459" extrusionOk="0">
                <a:moveTo>
                  <a:pt x="1423835" y="1607756"/>
                </a:moveTo>
                <a:lnTo>
                  <a:pt x="1415300" y="1596771"/>
                </a:lnTo>
                <a:lnTo>
                  <a:pt x="1407375" y="1595780"/>
                </a:lnTo>
                <a:lnTo>
                  <a:pt x="1396390" y="1604327"/>
                </a:lnTo>
                <a:lnTo>
                  <a:pt x="1395399" y="1612239"/>
                </a:lnTo>
                <a:lnTo>
                  <a:pt x="1403934" y="1623225"/>
                </a:lnTo>
                <a:lnTo>
                  <a:pt x="1411859" y="1624215"/>
                </a:lnTo>
                <a:lnTo>
                  <a:pt x="1417345" y="1619948"/>
                </a:lnTo>
                <a:lnTo>
                  <a:pt x="1422844" y="1615681"/>
                </a:lnTo>
                <a:lnTo>
                  <a:pt x="1423835" y="1607756"/>
                </a:lnTo>
                <a:close/>
              </a:path>
              <a:path w="2250440" h="3299459" extrusionOk="0">
                <a:moveTo>
                  <a:pt x="1566875" y="2151049"/>
                </a:moveTo>
                <a:lnTo>
                  <a:pt x="1558328" y="2140051"/>
                </a:lnTo>
                <a:lnTo>
                  <a:pt x="1550416" y="2139073"/>
                </a:lnTo>
                <a:lnTo>
                  <a:pt x="1539417" y="2147620"/>
                </a:lnTo>
                <a:lnTo>
                  <a:pt x="1538427" y="2155533"/>
                </a:lnTo>
                <a:lnTo>
                  <a:pt x="1546974" y="2166518"/>
                </a:lnTo>
                <a:lnTo>
                  <a:pt x="1554886" y="2167509"/>
                </a:lnTo>
                <a:lnTo>
                  <a:pt x="1560385" y="2163241"/>
                </a:lnTo>
                <a:lnTo>
                  <a:pt x="1565884" y="2158962"/>
                </a:lnTo>
                <a:lnTo>
                  <a:pt x="1566875" y="2151049"/>
                </a:lnTo>
                <a:close/>
              </a:path>
              <a:path w="2250440" h="3299459" extrusionOk="0">
                <a:moveTo>
                  <a:pt x="1989594" y="2202065"/>
                </a:moveTo>
                <a:lnTo>
                  <a:pt x="1981060" y="2191067"/>
                </a:lnTo>
                <a:lnTo>
                  <a:pt x="1973135" y="2190089"/>
                </a:lnTo>
                <a:lnTo>
                  <a:pt x="1962150" y="2198636"/>
                </a:lnTo>
                <a:lnTo>
                  <a:pt x="1961159" y="2206548"/>
                </a:lnTo>
                <a:lnTo>
                  <a:pt x="1969706" y="2217534"/>
                </a:lnTo>
                <a:lnTo>
                  <a:pt x="1977618" y="2218525"/>
                </a:lnTo>
                <a:lnTo>
                  <a:pt x="1983117" y="2214257"/>
                </a:lnTo>
                <a:lnTo>
                  <a:pt x="1988616" y="2209977"/>
                </a:lnTo>
                <a:lnTo>
                  <a:pt x="1989594" y="2202065"/>
                </a:lnTo>
                <a:close/>
              </a:path>
              <a:path w="2250440" h="3299459" extrusionOk="0">
                <a:moveTo>
                  <a:pt x="2068677" y="2367508"/>
                </a:moveTo>
                <a:lnTo>
                  <a:pt x="2060143" y="2356523"/>
                </a:lnTo>
                <a:lnTo>
                  <a:pt x="2052218" y="2355532"/>
                </a:lnTo>
                <a:lnTo>
                  <a:pt x="2041220" y="2364079"/>
                </a:lnTo>
                <a:lnTo>
                  <a:pt x="2040229" y="2371991"/>
                </a:lnTo>
                <a:lnTo>
                  <a:pt x="2048776" y="2382977"/>
                </a:lnTo>
                <a:lnTo>
                  <a:pt x="2056688" y="2383967"/>
                </a:lnTo>
                <a:lnTo>
                  <a:pt x="2062187" y="2379700"/>
                </a:lnTo>
                <a:lnTo>
                  <a:pt x="2067687" y="2375433"/>
                </a:lnTo>
                <a:lnTo>
                  <a:pt x="2068677" y="2367508"/>
                </a:lnTo>
                <a:close/>
              </a:path>
              <a:path w="2250440" h="3299459" extrusionOk="0">
                <a:moveTo>
                  <a:pt x="2249881" y="3282873"/>
                </a:moveTo>
                <a:lnTo>
                  <a:pt x="2241334" y="3271875"/>
                </a:lnTo>
                <a:lnTo>
                  <a:pt x="2233409" y="3270897"/>
                </a:lnTo>
                <a:lnTo>
                  <a:pt x="2222423" y="3279432"/>
                </a:lnTo>
                <a:lnTo>
                  <a:pt x="2221420" y="3287357"/>
                </a:lnTo>
                <a:lnTo>
                  <a:pt x="2229967" y="3298342"/>
                </a:lnTo>
                <a:lnTo>
                  <a:pt x="2237892" y="3299333"/>
                </a:lnTo>
                <a:lnTo>
                  <a:pt x="2243378" y="3295065"/>
                </a:lnTo>
                <a:lnTo>
                  <a:pt x="2248878" y="3290786"/>
                </a:lnTo>
                <a:lnTo>
                  <a:pt x="2249881" y="3282873"/>
                </a:lnTo>
                <a:close/>
              </a:path>
            </a:pathLst>
          </a:custGeom>
          <a:solidFill>
            <a:srgbClr val="E00816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3" name="Google Shape;93;p1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9060403" y="4884148"/>
            <a:ext cx="1895225" cy="1006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8512923" y="5445430"/>
            <a:ext cx="44045" cy="44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8146906" y="5082818"/>
            <a:ext cx="1044501" cy="1044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"/>
          <p:cNvPicPr preferRelativeResize="0"/>
          <p:nvPr/>
        </p:nvPicPr>
        <p:blipFill rotWithShape="1">
          <a:blip r:embed="rId20">
            <a:alphaModFix/>
          </a:blip>
          <a:srcRect/>
          <a:stretch/>
        </p:blipFill>
        <p:spPr>
          <a:xfrm>
            <a:off x="9442215" y="4555805"/>
            <a:ext cx="822267" cy="822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"/>
          <p:cNvPicPr preferRelativeResize="0"/>
          <p:nvPr/>
        </p:nvPicPr>
        <p:blipFill rotWithShape="1">
          <a:blip r:embed="rId21">
            <a:alphaModFix/>
          </a:blip>
          <a:srcRect/>
          <a:stretch/>
        </p:blipFill>
        <p:spPr>
          <a:xfrm>
            <a:off x="10343852" y="5292353"/>
            <a:ext cx="822267" cy="8138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0A4D283-E98F-C47F-3338-DCF7FC2A7864}"/>
              </a:ext>
            </a:extLst>
          </p:cNvPr>
          <p:cNvGrpSpPr/>
          <p:nvPr/>
        </p:nvGrpSpPr>
        <p:grpSpPr>
          <a:xfrm>
            <a:off x="698395" y="496644"/>
            <a:ext cx="1201113" cy="1623345"/>
            <a:chOff x="448856" y="312449"/>
            <a:chExt cx="1201113" cy="1623345"/>
          </a:xfrm>
        </p:grpSpPr>
        <p:pic>
          <p:nvPicPr>
            <p:cNvPr id="110" name="Google Shape;110;p1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481865" y="1508943"/>
              <a:ext cx="1137762" cy="3289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1" name="Google Shape;111;p1"/>
            <p:cNvSpPr/>
            <p:nvPr/>
          </p:nvSpPr>
          <p:spPr>
            <a:xfrm>
              <a:off x="448892" y="1896075"/>
              <a:ext cx="1191337" cy="39719"/>
            </a:xfrm>
            <a:custGeom>
              <a:avLst/>
              <a:gdLst/>
              <a:ahLst/>
              <a:cxnLst/>
              <a:rect l="l" t="t" r="r" b="b"/>
              <a:pathLst>
                <a:path w="1160780" h="40640" extrusionOk="0">
                  <a:moveTo>
                    <a:pt x="1160362" y="0"/>
                  </a:moveTo>
                  <a:lnTo>
                    <a:pt x="0" y="0"/>
                  </a:lnTo>
                  <a:lnTo>
                    <a:pt x="0" y="40061"/>
                  </a:lnTo>
                  <a:lnTo>
                    <a:pt x="1160362" y="40061"/>
                  </a:lnTo>
                  <a:lnTo>
                    <a:pt x="1160362" y="0"/>
                  </a:lnTo>
                  <a:close/>
                </a:path>
              </a:pathLst>
            </a:custGeom>
            <a:solidFill>
              <a:srgbClr val="E2061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1"/>
            <p:cNvSpPr/>
            <p:nvPr/>
          </p:nvSpPr>
          <p:spPr>
            <a:xfrm>
              <a:off x="448856" y="312449"/>
              <a:ext cx="1201113" cy="1147500"/>
            </a:xfrm>
            <a:custGeom>
              <a:avLst/>
              <a:gdLst/>
              <a:ahLst/>
              <a:cxnLst/>
              <a:rect l="l" t="t" r="r" b="b"/>
              <a:pathLst>
                <a:path w="1170305" h="1174115" extrusionOk="0">
                  <a:moveTo>
                    <a:pt x="1170194" y="0"/>
                  </a:moveTo>
                  <a:lnTo>
                    <a:pt x="0" y="0"/>
                  </a:lnTo>
                  <a:lnTo>
                    <a:pt x="0" y="1173985"/>
                  </a:lnTo>
                  <a:lnTo>
                    <a:pt x="1170194" y="1173985"/>
                  </a:lnTo>
                  <a:lnTo>
                    <a:pt x="1170194" y="1112395"/>
                  </a:lnTo>
                  <a:lnTo>
                    <a:pt x="774657" y="1112395"/>
                  </a:lnTo>
                  <a:lnTo>
                    <a:pt x="596485" y="754835"/>
                  </a:lnTo>
                  <a:lnTo>
                    <a:pt x="390490" y="754835"/>
                  </a:lnTo>
                  <a:lnTo>
                    <a:pt x="341003" y="751518"/>
                  </a:lnTo>
                  <a:lnTo>
                    <a:pt x="293519" y="741852"/>
                  </a:lnTo>
                  <a:lnTo>
                    <a:pt x="248475" y="726269"/>
                  </a:lnTo>
                  <a:lnTo>
                    <a:pt x="206308" y="705199"/>
                  </a:lnTo>
                  <a:lnTo>
                    <a:pt x="167455" y="679070"/>
                  </a:lnTo>
                  <a:lnTo>
                    <a:pt x="132351" y="648315"/>
                  </a:lnTo>
                  <a:lnTo>
                    <a:pt x="101416" y="613399"/>
                  </a:lnTo>
                  <a:lnTo>
                    <a:pt x="75075" y="574718"/>
                  </a:lnTo>
                  <a:lnTo>
                    <a:pt x="53766" y="532708"/>
                  </a:lnTo>
                  <a:lnTo>
                    <a:pt x="37926" y="487803"/>
                  </a:lnTo>
                  <a:lnTo>
                    <a:pt x="27990" y="440437"/>
                  </a:lnTo>
                  <a:lnTo>
                    <a:pt x="24397" y="391045"/>
                  </a:lnTo>
                  <a:lnTo>
                    <a:pt x="24397" y="23056"/>
                  </a:lnTo>
                  <a:lnTo>
                    <a:pt x="1170194" y="23056"/>
                  </a:lnTo>
                  <a:lnTo>
                    <a:pt x="1170194" y="0"/>
                  </a:lnTo>
                  <a:close/>
                </a:path>
                <a:path w="1170305" h="1174115" extrusionOk="0">
                  <a:moveTo>
                    <a:pt x="1170194" y="416542"/>
                  </a:moveTo>
                  <a:lnTo>
                    <a:pt x="1119976" y="416542"/>
                  </a:lnTo>
                  <a:lnTo>
                    <a:pt x="774657" y="1112395"/>
                  </a:lnTo>
                  <a:lnTo>
                    <a:pt x="1170194" y="1112395"/>
                  </a:lnTo>
                  <a:lnTo>
                    <a:pt x="1170194" y="416542"/>
                  </a:lnTo>
                  <a:close/>
                </a:path>
                <a:path w="1170305" h="1174115" extrusionOk="0">
                  <a:moveTo>
                    <a:pt x="1170194" y="23056"/>
                  </a:moveTo>
                  <a:lnTo>
                    <a:pt x="756175" y="23056"/>
                  </a:lnTo>
                  <a:lnTo>
                    <a:pt x="756175" y="396092"/>
                  </a:lnTo>
                  <a:lnTo>
                    <a:pt x="392930" y="396092"/>
                  </a:lnTo>
                  <a:lnTo>
                    <a:pt x="552998" y="716857"/>
                  </a:lnTo>
                  <a:lnTo>
                    <a:pt x="515157" y="732982"/>
                  </a:lnTo>
                  <a:lnTo>
                    <a:pt x="475266" y="744905"/>
                  </a:lnTo>
                  <a:lnTo>
                    <a:pt x="433615" y="752298"/>
                  </a:lnTo>
                  <a:lnTo>
                    <a:pt x="390490" y="754835"/>
                  </a:lnTo>
                  <a:lnTo>
                    <a:pt x="596485" y="754835"/>
                  </a:lnTo>
                  <a:lnTo>
                    <a:pt x="427913" y="416542"/>
                  </a:lnTo>
                  <a:lnTo>
                    <a:pt x="1170194" y="416542"/>
                  </a:lnTo>
                  <a:lnTo>
                    <a:pt x="1170194" y="23056"/>
                  </a:lnTo>
                  <a:close/>
                </a:path>
              </a:pathLst>
            </a:custGeom>
            <a:solidFill>
              <a:srgbClr val="E2061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" name="Google Shape;69;p1">
            <a:extLst>
              <a:ext uri="{FF2B5EF4-FFF2-40B4-BE49-F238E27FC236}">
                <a16:creationId xmlns:a16="http://schemas.microsoft.com/office/drawing/2014/main" id="{7D22B0A7-37A2-49F4-03DC-FBD6AFBB5EC9}"/>
              </a:ext>
            </a:extLst>
          </p:cNvPr>
          <p:cNvSpPr txBox="1">
            <a:spLocks/>
          </p:cNvSpPr>
          <p:nvPr/>
        </p:nvSpPr>
        <p:spPr>
          <a:xfrm>
            <a:off x="695225" y="4836715"/>
            <a:ext cx="5013346" cy="124869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7701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701">
              <a:lnSpc>
                <a:spcPct val="111630"/>
              </a:lnSpc>
              <a:spcBef>
                <a:spcPts val="0"/>
              </a:spcBef>
              <a:buSzPts val="1400"/>
            </a:pPr>
            <a:r>
              <a:rPr lang="es-CO" sz="2400" b="1" dirty="0" err="1">
                <a:latin typeface="Arial"/>
                <a:ea typeface="Arial"/>
                <a:cs typeface="Arial"/>
                <a:sym typeface="Arial"/>
              </a:rPr>
              <a:t>Bayron</a:t>
            </a:r>
            <a:r>
              <a:rPr lang="es-CO" sz="2400" b="1" dirty="0">
                <a:latin typeface="Arial"/>
                <a:ea typeface="Arial"/>
                <a:cs typeface="Arial"/>
                <a:sym typeface="Arial"/>
              </a:rPr>
              <a:t> Orjuela-Quintana</a:t>
            </a:r>
          </a:p>
          <a:p>
            <a:pPr marL="7701">
              <a:lnSpc>
                <a:spcPct val="111630"/>
              </a:lnSpc>
              <a:spcBef>
                <a:spcPts val="0"/>
              </a:spcBef>
              <a:buSzPts val="1400"/>
            </a:pPr>
            <a:r>
              <a:rPr lang="es-CO" sz="2400" b="1" dirty="0">
                <a:latin typeface="Arial"/>
                <a:ea typeface="Arial"/>
                <a:cs typeface="Arial"/>
                <a:sym typeface="Arial"/>
              </a:rPr>
              <a:t>Departamento de Física</a:t>
            </a:r>
          </a:p>
          <a:p>
            <a:pPr marL="7701">
              <a:lnSpc>
                <a:spcPct val="111630"/>
              </a:lnSpc>
              <a:spcBef>
                <a:spcPts val="0"/>
              </a:spcBef>
              <a:buSzPts val="1400"/>
            </a:pPr>
            <a:r>
              <a:rPr lang="es-CO" sz="2400" b="1" dirty="0">
                <a:latin typeface="Arial"/>
                <a:ea typeface="Arial"/>
                <a:cs typeface="Arial"/>
                <a:sym typeface="Arial"/>
              </a:rPr>
              <a:t>Universidad del Valle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math equation&#10;&#10;AI-generated content may be incorrect.">
            <a:extLst>
              <a:ext uri="{FF2B5EF4-FFF2-40B4-BE49-F238E27FC236}">
                <a16:creationId xmlns:a16="http://schemas.microsoft.com/office/drawing/2014/main" id="{A2E90C3C-38EC-E5C4-2A59-F41036AAF8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366" y="1804919"/>
            <a:ext cx="1879600" cy="100330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1ECB23B8-7561-5B63-165F-E6D172FCC275}"/>
              </a:ext>
            </a:extLst>
          </p:cNvPr>
          <p:cNvGrpSpPr/>
          <p:nvPr/>
        </p:nvGrpSpPr>
        <p:grpSpPr>
          <a:xfrm>
            <a:off x="11186930" y="6232532"/>
            <a:ext cx="283580" cy="278124"/>
            <a:chOff x="11186930" y="6232532"/>
            <a:chExt cx="283580" cy="27812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063857A8-DE8D-0F06-523B-BDC5CD9938EB}"/>
                </a:ext>
              </a:extLst>
            </p:cNvPr>
            <p:cNvSpPr/>
            <p:nvPr/>
          </p:nvSpPr>
          <p:spPr>
            <a:xfrm>
              <a:off x="11186930" y="6233657"/>
              <a:ext cx="283580" cy="276999"/>
            </a:xfrm>
            <a:prstGeom prst="ellipse">
              <a:avLst/>
            </a:prstGeom>
            <a:solidFill>
              <a:srgbClr val="FF0000">
                <a:alpha val="1003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6469C79D-574B-E06A-6CF9-0364FD9F7E03}"/>
                    </a:ext>
                  </a:extLst>
                </p:cNvPr>
                <p:cNvSpPr txBox="1"/>
                <p:nvPr/>
              </p:nvSpPr>
              <p:spPr>
                <a:xfrm>
                  <a:off x="11244805" y="6232532"/>
                  <a:ext cx="18434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𝟖</m:t>
                        </m:r>
                      </m:oMath>
                    </m:oMathPara>
                  </a14:m>
                  <a:endParaRPr lang="es-ES" b="1" dirty="0"/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6469C79D-574B-E06A-6CF9-0364FD9F7E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44805" y="6232532"/>
                  <a:ext cx="184345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25000" r="-25000" b="-8696"/>
                  </a:stretch>
                </a:blipFill>
              </p:spPr>
              <p:txBody>
                <a:bodyPr/>
                <a:lstStyle/>
                <a:p>
                  <a:r>
                    <a:rPr lang="en-CO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D14AE8D-7D80-B62B-596F-75E7135D6C68}"/>
              </a:ext>
            </a:extLst>
          </p:cNvPr>
          <p:cNvGrpSpPr/>
          <p:nvPr/>
        </p:nvGrpSpPr>
        <p:grpSpPr>
          <a:xfrm>
            <a:off x="2833243" y="726370"/>
            <a:ext cx="7640378" cy="2701455"/>
            <a:chOff x="2833243" y="726370"/>
            <a:chExt cx="7640378" cy="2701455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2B1AB54F-E3D0-D66C-A61F-30B4751EBAB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883705" y="732997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9" descr="A black letter with a white background&#10;&#10;AI-generated content may be incorrect.">
              <a:extLst>
                <a:ext uri="{FF2B5EF4-FFF2-40B4-BE49-F238E27FC236}">
                  <a16:creationId xmlns:a16="http://schemas.microsoft.com/office/drawing/2014/main" id="{C13A9A8E-0381-7875-AAAE-6780AE1A4D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50750" y="2970625"/>
              <a:ext cx="800100" cy="457200"/>
            </a:xfrm>
            <a:prstGeom prst="rect">
              <a:avLst/>
            </a:prstGeom>
          </p:spPr>
        </p:pic>
        <p:pic>
          <p:nvPicPr>
            <p:cNvPr id="11" name="Picture 10" descr="A black symbol with a white background&#10;&#10;AI-generated content may be incorrect.">
              <a:extLst>
                <a:ext uri="{FF2B5EF4-FFF2-40B4-BE49-F238E27FC236}">
                  <a16:creationId xmlns:a16="http://schemas.microsoft.com/office/drawing/2014/main" id="{9DF20B2A-B89E-17EB-87C1-97C22CE420C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59360" y="726370"/>
              <a:ext cx="1765300" cy="457200"/>
            </a:xfrm>
            <a:prstGeom prst="rect">
              <a:avLst/>
            </a:prstGeom>
          </p:spPr>
        </p:pic>
        <p:pic>
          <p:nvPicPr>
            <p:cNvPr id="9" name="Picture 8" descr="A close up of a sign&#10;&#10;AI-generated content may be incorrect.">
              <a:extLst>
                <a:ext uri="{FF2B5EF4-FFF2-40B4-BE49-F238E27FC236}">
                  <a16:creationId xmlns:a16="http://schemas.microsoft.com/office/drawing/2014/main" id="{20F12AD9-C460-21EC-45A6-7960DF6135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11321" y="742386"/>
              <a:ext cx="3162300" cy="444500"/>
            </a:xfrm>
            <a:prstGeom prst="rect">
              <a:avLst/>
            </a:prstGeom>
          </p:spPr>
        </p:pic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CBB8E9CE-4107-20E1-552C-DCA05776FBB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3055216" y="2075064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748A881-2141-D010-560B-A80388122F68}"/>
                </a:ext>
              </a:extLst>
            </p:cNvPr>
            <p:cNvGrpSpPr/>
            <p:nvPr/>
          </p:nvGrpSpPr>
          <p:grpSpPr>
            <a:xfrm>
              <a:off x="3596199" y="1345133"/>
              <a:ext cx="3871807" cy="2082692"/>
              <a:chOff x="3716940" y="1346308"/>
              <a:chExt cx="3871807" cy="2082692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63106D87-3FAD-467C-8162-15AC2BD1E5B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91442" y="1361299"/>
                <a:ext cx="1159308" cy="1513708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A8433EE6-D4F6-3B6C-B1AE-0467CB34566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33485" y="1360124"/>
                <a:ext cx="919884" cy="1394603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9426EF57-F7C5-33C7-ECD6-DAA2315C8D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37030" y="1361299"/>
                <a:ext cx="895606" cy="1296937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7785D555-0DAE-20E6-1DF3-3AB27EA63E3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02370" y="1474669"/>
                <a:ext cx="795290" cy="1154478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8240965F-4BE0-022B-1CF7-E9C9038867E3}"/>
                  </a:ext>
                </a:extLst>
              </p:cNvPr>
              <p:cNvCxnSpPr>
                <a:cxnSpLocks/>
                <a:stCxn id="13" idx="1"/>
              </p:cNvCxnSpPr>
              <p:nvPr/>
            </p:nvCxnSpPr>
            <p:spPr>
              <a:xfrm flipV="1">
                <a:off x="5648148" y="1639946"/>
                <a:ext cx="776512" cy="103428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B2322B76-C89F-07E2-48B7-086CB31B57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48020" y="1819400"/>
                <a:ext cx="645474" cy="950317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61697818-1DF3-4846-DCA2-A4D85F556C3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23192" y="2003691"/>
                <a:ext cx="645646" cy="915974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34472985-C4FE-8D37-CD80-B74AFCEE6C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96126" y="2185117"/>
                <a:ext cx="628063" cy="904059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9EB07425-8330-757E-8D64-D1CF424454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10158" y="2380882"/>
                <a:ext cx="579686" cy="866692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F3F33384-B7F7-C0B0-323B-D586E147E9C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0129" y="1474669"/>
                <a:ext cx="724900" cy="782442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6C9706F8-E886-1B0F-21DB-036602531A2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16940" y="1604457"/>
                <a:ext cx="315953" cy="293049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B8E53930-9409-F70F-1E6D-8F7F96D9D80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01772" y="1353483"/>
                <a:ext cx="993038" cy="1454736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48592AF4-DB78-AD39-2552-324271B0D05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43236" y="1360124"/>
                <a:ext cx="838434" cy="1298112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9C2CE1BD-2CA4-2838-2FB7-41261DC2ED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61203" y="1424048"/>
                <a:ext cx="843700" cy="1212023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E74864B7-650C-C76F-5B40-5F1D846335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03667" y="1551796"/>
                <a:ext cx="749816" cy="1093638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B7FF64A0-56B3-C750-8CDA-1876D19E1AF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49468" y="1754493"/>
                <a:ext cx="701480" cy="961269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F8EA620A-87A8-1749-E10D-2347CFB632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79132" y="1907550"/>
                <a:ext cx="645474" cy="950317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B20DCC4-AEC1-CFAB-BC41-59B6DCD9A3D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86748" y="2094317"/>
                <a:ext cx="624072" cy="88947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34739659-9069-E0A5-288B-B54D63F0B9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51949" y="2316889"/>
                <a:ext cx="586718" cy="824834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BE575369-994A-8D4A-4D4E-6A0A447469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17482" y="2449720"/>
                <a:ext cx="559872" cy="850573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CE925623-75BA-BC3E-B121-364A998C097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64903" y="1435704"/>
                <a:ext cx="931032" cy="1150999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BD1A0401-7124-1485-C2A7-E5DC64E81E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37702" y="1565492"/>
                <a:ext cx="496097" cy="501927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5215E150-A7AB-44AA-9477-1461A2D5BFDA}"/>
                  </a:ext>
                </a:extLst>
              </p:cNvPr>
              <p:cNvSpPr/>
              <p:nvPr/>
            </p:nvSpPr>
            <p:spPr>
              <a:xfrm>
                <a:off x="3791443" y="1346308"/>
                <a:ext cx="3797304" cy="1127025"/>
              </a:xfrm>
              <a:custGeom>
                <a:avLst/>
                <a:gdLst>
                  <a:gd name="connsiteX0" fmla="*/ 0 w 4766872"/>
                  <a:gd name="connsiteY0" fmla="*/ 279836 h 1014354"/>
                  <a:gd name="connsiteX1" fmla="*/ 2578308 w 4766872"/>
                  <a:gd name="connsiteY1" fmla="*/ 39993 h 1014354"/>
                  <a:gd name="connsiteX2" fmla="*/ 4766872 w 4766872"/>
                  <a:gd name="connsiteY2" fmla="*/ 1014354 h 101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66872" h="1014354">
                    <a:moveTo>
                      <a:pt x="0" y="279836"/>
                    </a:moveTo>
                    <a:cubicBezTo>
                      <a:pt x="891914" y="98704"/>
                      <a:pt x="1783829" y="-82427"/>
                      <a:pt x="2578308" y="39993"/>
                    </a:cubicBezTo>
                    <a:cubicBezTo>
                      <a:pt x="3372787" y="162413"/>
                      <a:pt x="4404610" y="849462"/>
                      <a:pt x="4766872" y="1014354"/>
                    </a:cubicBezTo>
                  </a:path>
                </a:pathLst>
              </a:custGeom>
              <a:noFill/>
              <a:ln w="381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O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19E017D1-B4B8-611B-E78F-A581F2483422}"/>
                  </a:ext>
                </a:extLst>
              </p:cNvPr>
              <p:cNvSpPr/>
              <p:nvPr/>
            </p:nvSpPr>
            <p:spPr>
              <a:xfrm>
                <a:off x="3791442" y="2643246"/>
                <a:ext cx="3432747" cy="785754"/>
              </a:xfrm>
              <a:custGeom>
                <a:avLst/>
                <a:gdLst>
                  <a:gd name="connsiteX0" fmla="*/ 0 w 4766872"/>
                  <a:gd name="connsiteY0" fmla="*/ 279836 h 1014354"/>
                  <a:gd name="connsiteX1" fmla="*/ 2578308 w 4766872"/>
                  <a:gd name="connsiteY1" fmla="*/ 39993 h 1014354"/>
                  <a:gd name="connsiteX2" fmla="*/ 4766872 w 4766872"/>
                  <a:gd name="connsiteY2" fmla="*/ 1014354 h 101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66872" h="1014354">
                    <a:moveTo>
                      <a:pt x="0" y="279836"/>
                    </a:moveTo>
                    <a:cubicBezTo>
                      <a:pt x="891914" y="98704"/>
                      <a:pt x="1783829" y="-82427"/>
                      <a:pt x="2578308" y="39993"/>
                    </a:cubicBezTo>
                    <a:cubicBezTo>
                      <a:pt x="3372787" y="162413"/>
                      <a:pt x="4404610" y="849462"/>
                      <a:pt x="4766872" y="101435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O"/>
              </a:p>
            </p:txBody>
          </p: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9F63503B-0026-822B-6944-249E00FA5BE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47754" y="2857867"/>
                <a:ext cx="362189" cy="506712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316CBE4-EB6B-C39D-7BAF-2BB8D55FF2B9}"/>
              </a:ext>
            </a:extLst>
          </p:cNvPr>
          <p:cNvGrpSpPr/>
          <p:nvPr/>
        </p:nvGrpSpPr>
        <p:grpSpPr>
          <a:xfrm>
            <a:off x="8028498" y="1865890"/>
            <a:ext cx="3556373" cy="1772795"/>
            <a:chOff x="8028498" y="1865890"/>
            <a:chExt cx="3556373" cy="1772795"/>
          </a:xfrm>
        </p:grpSpPr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7B761429-C1FB-762C-D0A0-DBCE34B452C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250471" y="2078625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6" name="Picture 65" descr="A black and white image of a letter&#10;&#10;AI-generated content may be incorrect.">
              <a:extLst>
                <a:ext uri="{FF2B5EF4-FFF2-40B4-BE49-F238E27FC236}">
                  <a16:creationId xmlns:a16="http://schemas.microsoft.com/office/drawing/2014/main" id="{41EA6958-57A1-986D-C6CE-501176F4F73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800018" y="1865890"/>
              <a:ext cx="2717800" cy="939800"/>
            </a:xfrm>
            <a:prstGeom prst="rect">
              <a:avLst/>
            </a:prstGeom>
          </p:spPr>
        </p:pic>
        <p:pic>
          <p:nvPicPr>
            <p:cNvPr id="67" name="Picture 66" descr="A black text on a white background&#10;&#10;AI-generated content may be incorrect.">
              <a:extLst>
                <a:ext uri="{FF2B5EF4-FFF2-40B4-BE49-F238E27FC236}">
                  <a16:creationId xmlns:a16="http://schemas.microsoft.com/office/drawing/2014/main" id="{30580E5C-D28C-396C-171E-4CA6BF7ACA9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892471" y="3181485"/>
              <a:ext cx="2692400" cy="457200"/>
            </a:xfrm>
            <a:prstGeom prst="rect">
              <a:avLst/>
            </a:prstGeom>
          </p:spPr>
        </p:pic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E5865ECF-87D9-B0DE-3962-A4396129C04F}"/>
                </a:ext>
              </a:extLst>
            </p:cNvPr>
            <p:cNvCxnSpPr>
              <a:cxnSpLocks/>
            </p:cNvCxnSpPr>
            <p:nvPr/>
          </p:nvCxnSpPr>
          <p:spPr>
            <a:xfrm>
              <a:off x="10337155" y="2653034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7E4BB1D8-03B6-1D6B-AEEC-7678D087EB44}"/>
              </a:ext>
            </a:extLst>
          </p:cNvPr>
          <p:cNvGrpSpPr/>
          <p:nvPr/>
        </p:nvGrpSpPr>
        <p:grpSpPr>
          <a:xfrm>
            <a:off x="490276" y="3654911"/>
            <a:ext cx="10678729" cy="1532729"/>
            <a:chOff x="490276" y="3654911"/>
            <a:chExt cx="10678729" cy="1532729"/>
          </a:xfrm>
        </p:grpSpPr>
        <p:pic>
          <p:nvPicPr>
            <p:cNvPr id="71" name="Picture 70" descr="A black symbols with a plus and a white background&#10;&#10;AI-generated content may be incorrect.">
              <a:extLst>
                <a:ext uri="{FF2B5EF4-FFF2-40B4-BE49-F238E27FC236}">
                  <a16:creationId xmlns:a16="http://schemas.microsoft.com/office/drawing/2014/main" id="{78D63108-1C18-C64A-1576-072204865A3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342571" y="3986991"/>
              <a:ext cx="6896100" cy="876300"/>
            </a:xfrm>
            <a:prstGeom prst="rect">
              <a:avLst/>
            </a:prstGeom>
          </p:spPr>
        </p:pic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A87FCDBC-C794-2F4E-8E21-D0EF50E6000E}"/>
                </a:ext>
              </a:extLst>
            </p:cNvPr>
            <p:cNvGrpSpPr/>
            <p:nvPr/>
          </p:nvGrpSpPr>
          <p:grpSpPr>
            <a:xfrm>
              <a:off x="490276" y="3953639"/>
              <a:ext cx="2281779" cy="917588"/>
              <a:chOff x="490276" y="3670009"/>
              <a:chExt cx="2281779" cy="917588"/>
            </a:xfrm>
          </p:grpSpPr>
          <p:pic>
            <p:nvPicPr>
              <p:cNvPr id="70" name="Picture 69">
                <a:extLst>
                  <a:ext uri="{FF2B5EF4-FFF2-40B4-BE49-F238E27FC236}">
                    <a16:creationId xmlns:a16="http://schemas.microsoft.com/office/drawing/2014/main" id="{4E4EC9E3-3D4C-124B-AED0-4AE9094E61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r="39506"/>
              <a:stretch>
                <a:fillRect/>
              </a:stretch>
            </p:blipFill>
            <p:spPr>
              <a:xfrm>
                <a:off x="490276" y="3670009"/>
                <a:ext cx="2281779" cy="457200"/>
              </a:xfrm>
              <a:prstGeom prst="rect">
                <a:avLst/>
              </a:prstGeom>
            </p:spPr>
          </p:pic>
          <p:pic>
            <p:nvPicPr>
              <p:cNvPr id="72" name="Picture 71">
                <a:extLst>
                  <a:ext uri="{FF2B5EF4-FFF2-40B4-BE49-F238E27FC236}">
                    <a16:creationId xmlns:a16="http://schemas.microsoft.com/office/drawing/2014/main" id="{1707B5F8-8FDF-7491-D073-484A525646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l="59102"/>
              <a:stretch>
                <a:fillRect/>
              </a:stretch>
            </p:blipFill>
            <p:spPr>
              <a:xfrm>
                <a:off x="859851" y="4130397"/>
                <a:ext cx="1542627" cy="457200"/>
              </a:xfrm>
              <a:prstGeom prst="rect">
                <a:avLst/>
              </a:prstGeom>
            </p:spPr>
          </p:pic>
        </p:grpSp>
        <p:pic>
          <p:nvPicPr>
            <p:cNvPr id="76" name="Picture 75" descr="A black text on a white background&#10;&#10;AI-generated content may be incorrect.">
              <a:extLst>
                <a:ext uri="{FF2B5EF4-FFF2-40B4-BE49-F238E27FC236}">
                  <a16:creationId xmlns:a16="http://schemas.microsoft.com/office/drawing/2014/main" id="{DD3B2574-1F83-8224-B1DD-CEED6E2150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090153" y="3682672"/>
              <a:ext cx="965200" cy="457200"/>
            </a:xfrm>
            <a:prstGeom prst="rect">
              <a:avLst/>
            </a:prstGeom>
          </p:spPr>
        </p:pic>
        <p:pic>
          <p:nvPicPr>
            <p:cNvPr id="78" name="Picture 77" descr="A black text on a white background&#10;&#10;AI-generated content may be incorrect.">
              <a:extLst>
                <a:ext uri="{FF2B5EF4-FFF2-40B4-BE49-F238E27FC236}">
                  <a16:creationId xmlns:a16="http://schemas.microsoft.com/office/drawing/2014/main" id="{23DA39A2-800B-BF48-BDB9-81D533797E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612549" y="3654911"/>
              <a:ext cx="1460500" cy="457200"/>
            </a:xfrm>
            <a:prstGeom prst="rect">
              <a:avLst/>
            </a:prstGeom>
          </p:spPr>
        </p:pic>
        <p:pic>
          <p:nvPicPr>
            <p:cNvPr id="80" name="Picture 79" descr="A black text on a white background&#10;&#10;AI-generated content may be incorrect.">
              <a:extLst>
                <a:ext uri="{FF2B5EF4-FFF2-40B4-BE49-F238E27FC236}">
                  <a16:creationId xmlns:a16="http://schemas.microsoft.com/office/drawing/2014/main" id="{D0BB07C0-6BB3-A023-B30A-B8F3A883D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505305" y="4730440"/>
              <a:ext cx="1663700" cy="457200"/>
            </a:xfrm>
            <a:prstGeom prst="rect">
              <a:avLst/>
            </a:prstGeom>
          </p:spPr>
        </p:pic>
        <p:cxnSp>
          <p:nvCxnSpPr>
            <p:cNvPr id="87" name="Curved Connector 86">
              <a:extLst>
                <a:ext uri="{FF2B5EF4-FFF2-40B4-BE49-F238E27FC236}">
                  <a16:creationId xmlns:a16="http://schemas.microsoft.com/office/drawing/2014/main" id="{7BDE832C-55D3-8255-1564-6869A27070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57787" y="3931993"/>
              <a:ext cx="400604" cy="360236"/>
            </a:xfrm>
            <a:prstGeom prst="curvedConnector3">
              <a:avLst>
                <a:gd name="adj1" fmla="val -19343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urved Connector 99">
              <a:extLst>
                <a:ext uri="{FF2B5EF4-FFF2-40B4-BE49-F238E27FC236}">
                  <a16:creationId xmlns:a16="http://schemas.microsoft.com/office/drawing/2014/main" id="{2963197A-967A-6408-5140-5D0FC96DB6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88900" y="3939703"/>
              <a:ext cx="400604" cy="360236"/>
            </a:xfrm>
            <a:prstGeom prst="curvedConnector3">
              <a:avLst>
                <a:gd name="adj1" fmla="val -19343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urved Connector 110">
              <a:extLst>
                <a:ext uri="{FF2B5EF4-FFF2-40B4-BE49-F238E27FC236}">
                  <a16:creationId xmlns:a16="http://schemas.microsoft.com/office/drawing/2014/main" id="{738428F8-0527-E355-3194-86F8EF439B13}"/>
                </a:ext>
              </a:extLst>
            </p:cNvPr>
            <p:cNvCxnSpPr>
              <a:cxnSpLocks/>
            </p:cNvCxnSpPr>
            <p:nvPr/>
          </p:nvCxnSpPr>
          <p:spPr>
            <a:xfrm>
              <a:off x="8952904" y="4671277"/>
              <a:ext cx="455535" cy="278063"/>
            </a:xfrm>
            <a:prstGeom prst="curvedConnector3">
              <a:avLst>
                <a:gd name="adj1" fmla="val -16063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26CEDC64-C6F6-C2C5-9617-F391B26C02CD}"/>
              </a:ext>
            </a:extLst>
          </p:cNvPr>
          <p:cNvGrpSpPr/>
          <p:nvPr/>
        </p:nvGrpSpPr>
        <p:grpSpPr>
          <a:xfrm>
            <a:off x="4477550" y="3682672"/>
            <a:ext cx="3990796" cy="1388478"/>
            <a:chOff x="4477550" y="3682672"/>
            <a:chExt cx="3990796" cy="1388478"/>
          </a:xfrm>
        </p:grpSpPr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EE3FBEFB-41A3-B284-218E-01793F43D9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77550" y="3682672"/>
              <a:ext cx="1091804" cy="135286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8C2C0E81-FB68-5025-74FA-E0851B8765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50850" y="3718288"/>
              <a:ext cx="1091804" cy="135286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76429FCE-908E-AD85-2333-0C29FB10C9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76542" y="3682672"/>
              <a:ext cx="1091804" cy="135286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511C41DE-E7DB-966F-4F7F-63220C382784}"/>
              </a:ext>
            </a:extLst>
          </p:cNvPr>
          <p:cNvGrpSpPr/>
          <p:nvPr/>
        </p:nvGrpSpPr>
        <p:grpSpPr>
          <a:xfrm>
            <a:off x="1532475" y="5575318"/>
            <a:ext cx="8503373" cy="939800"/>
            <a:chOff x="1551042" y="5511410"/>
            <a:chExt cx="8503373" cy="939800"/>
          </a:xfrm>
        </p:grpSpPr>
        <p:pic>
          <p:nvPicPr>
            <p:cNvPr id="117" name="Picture 116" descr="A black letter on a white background&#10;&#10;AI-generated content may be incorrect.">
              <a:extLst>
                <a:ext uri="{FF2B5EF4-FFF2-40B4-BE49-F238E27FC236}">
                  <a16:creationId xmlns:a16="http://schemas.microsoft.com/office/drawing/2014/main" id="{74BBFB41-3EC6-27AA-84B7-511B93CD954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551042" y="5733348"/>
              <a:ext cx="2641600" cy="457200"/>
            </a:xfrm>
            <a:prstGeom prst="rect">
              <a:avLst/>
            </a:prstGeom>
          </p:spPr>
        </p:pic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7930BD86-4F2A-9456-DDE5-0CE05BF138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4851651" y="5759337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19" name="Picture 118" descr="A black text on a white background&#10;&#10;AI-generated content may be incorrect.">
              <a:extLst>
                <a:ext uri="{FF2B5EF4-FFF2-40B4-BE49-F238E27FC236}">
                  <a16:creationId xmlns:a16="http://schemas.microsoft.com/office/drawing/2014/main" id="{362FEF04-D207-D5F9-8947-501AEC7139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5507815" y="5511410"/>
              <a:ext cx="4546600" cy="939800"/>
            </a:xfrm>
            <a:prstGeom prst="roundRect">
              <a:avLst/>
            </a:prstGeom>
            <a:ln w="28575">
              <a:solidFill>
                <a:schemeClr val="accent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957898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B9B4322F-D413-8292-FC88-391A6775B03B}"/>
              </a:ext>
            </a:extLst>
          </p:cNvPr>
          <p:cNvGrpSpPr/>
          <p:nvPr/>
        </p:nvGrpSpPr>
        <p:grpSpPr>
          <a:xfrm>
            <a:off x="509666" y="1312185"/>
            <a:ext cx="5021616" cy="4221299"/>
            <a:chOff x="803649" y="1248074"/>
            <a:chExt cx="5021616" cy="4221299"/>
          </a:xfrm>
        </p:grpSpPr>
        <p:pic>
          <p:nvPicPr>
            <p:cNvPr id="7" name="Picture 6" descr="A black letter on a white background&#10;&#10;AI-generated content may be incorrect.">
              <a:extLst>
                <a:ext uri="{FF2B5EF4-FFF2-40B4-BE49-F238E27FC236}">
                  <a16:creationId xmlns:a16="http://schemas.microsoft.com/office/drawing/2014/main" id="{E6F26CA3-29F8-3894-6FDD-A431D6B492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84713" y="2750883"/>
              <a:ext cx="457200" cy="457200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EA2A59D-2ECF-6BB1-CF88-31942B6847C3}"/>
                </a:ext>
              </a:extLst>
            </p:cNvPr>
            <p:cNvSpPr/>
            <p:nvPr/>
          </p:nvSpPr>
          <p:spPr>
            <a:xfrm>
              <a:off x="3256722" y="2878435"/>
              <a:ext cx="172278" cy="202096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4EF2F83-2CCD-365C-C10B-48862B701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3649" y="1248074"/>
              <a:ext cx="4209433" cy="4221297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14E0889-2139-40D0-48C4-942C35ADB77D}"/>
                </a:ext>
              </a:extLst>
            </p:cNvPr>
            <p:cNvCxnSpPr>
              <a:cxnSpLocks/>
            </p:cNvCxnSpPr>
            <p:nvPr/>
          </p:nvCxnSpPr>
          <p:spPr>
            <a:xfrm>
              <a:off x="1621799" y="1248074"/>
              <a:ext cx="4203466" cy="422129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FA6E2E3-A542-AD8E-9DE0-C9413297321E}"/>
              </a:ext>
            </a:extLst>
          </p:cNvPr>
          <p:cNvCxnSpPr>
            <a:cxnSpLocks/>
          </p:cNvCxnSpPr>
          <p:nvPr/>
        </p:nvCxnSpPr>
        <p:spPr>
          <a:xfrm rot="5400000">
            <a:off x="2498175" y="3029545"/>
            <a:ext cx="523550" cy="53759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riangle 15">
            <a:extLst>
              <a:ext uri="{FF2B5EF4-FFF2-40B4-BE49-F238E27FC236}">
                <a16:creationId xmlns:a16="http://schemas.microsoft.com/office/drawing/2014/main" id="{0AC55D4C-A579-9060-9D8B-B43F835B7AD0}"/>
              </a:ext>
            </a:extLst>
          </p:cNvPr>
          <p:cNvSpPr/>
          <p:nvPr/>
        </p:nvSpPr>
        <p:spPr>
          <a:xfrm>
            <a:off x="509666" y="3007768"/>
            <a:ext cx="5021618" cy="2525716"/>
          </a:xfrm>
          <a:prstGeom prst="triangle">
            <a:avLst>
              <a:gd name="adj" fmla="val 49996"/>
            </a:avLst>
          </a:prstGeom>
          <a:solidFill>
            <a:schemeClr val="accent3">
              <a:lumMod val="60000"/>
              <a:lumOff val="40000"/>
              <a:alpha val="2035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98B0570-0882-CD7B-89C7-40BA3CADA5FE}"/>
              </a:ext>
            </a:extLst>
          </p:cNvPr>
          <p:cNvGrpSpPr/>
          <p:nvPr/>
        </p:nvGrpSpPr>
        <p:grpSpPr>
          <a:xfrm>
            <a:off x="377950" y="4513307"/>
            <a:ext cx="4058679" cy="1668732"/>
            <a:chOff x="765103" y="4452793"/>
            <a:chExt cx="4058679" cy="1668732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7A82BD5-1E38-75FF-63C9-671EBD13D41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12902" y="4913398"/>
              <a:ext cx="523550" cy="537596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7" descr="A black letter x&#10;&#10;AI-generated content may be incorrect.">
              <a:extLst>
                <a:ext uri="{FF2B5EF4-FFF2-40B4-BE49-F238E27FC236}">
                  <a16:creationId xmlns:a16="http://schemas.microsoft.com/office/drawing/2014/main" id="{490CFC9E-915C-7B6E-160E-BE4E9C4910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5103" y="4452793"/>
              <a:ext cx="546100" cy="457200"/>
            </a:xfrm>
            <a:prstGeom prst="rect">
              <a:avLst/>
            </a:prstGeom>
          </p:spPr>
        </p:pic>
        <p:pic>
          <p:nvPicPr>
            <p:cNvPr id="19" name="Picture 18" descr="A black text on a white background&#10;&#10;AI-generated content may be incorrect.">
              <a:extLst>
                <a:ext uri="{FF2B5EF4-FFF2-40B4-BE49-F238E27FC236}">
                  <a16:creationId xmlns:a16="http://schemas.microsoft.com/office/drawing/2014/main" id="{7A6DCDBB-6116-1C1C-03E1-3DA21C5A15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28182" y="5664325"/>
              <a:ext cx="2895600" cy="457200"/>
            </a:xfrm>
            <a:prstGeom prst="rect">
              <a:avLst/>
            </a:prstGeom>
          </p:spPr>
        </p:pic>
      </p:grpSp>
      <p:pic>
        <p:nvPicPr>
          <p:cNvPr id="22" name="Picture 21" descr="A black letter on a white background&#10;&#10;AI-generated content may be incorrect.">
            <a:extLst>
              <a:ext uri="{FF2B5EF4-FFF2-40B4-BE49-F238E27FC236}">
                <a16:creationId xmlns:a16="http://schemas.microsoft.com/office/drawing/2014/main" id="{79B8E154-AF4E-A88F-C489-4CEF95D4000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6300" y="2881881"/>
            <a:ext cx="457200" cy="457200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66C86116-ACD6-7D4C-473A-10D1F76E970A}"/>
              </a:ext>
            </a:extLst>
          </p:cNvPr>
          <p:cNvGrpSpPr/>
          <p:nvPr/>
        </p:nvGrpSpPr>
        <p:grpSpPr>
          <a:xfrm>
            <a:off x="581912" y="3009379"/>
            <a:ext cx="1853050" cy="1503761"/>
            <a:chOff x="1092732" y="2772854"/>
            <a:chExt cx="1853050" cy="1503761"/>
          </a:xfrm>
        </p:grpSpPr>
        <p:pic>
          <p:nvPicPr>
            <p:cNvPr id="25" name="Picture 24" descr="A black letter on a white background&#10;&#10;AI-generated content may be incorrect.">
              <a:extLst>
                <a:ext uri="{FF2B5EF4-FFF2-40B4-BE49-F238E27FC236}">
                  <a16:creationId xmlns:a16="http://schemas.microsoft.com/office/drawing/2014/main" id="{57A02DBB-351F-31B1-4A12-F3731ACE4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92732" y="2772854"/>
              <a:ext cx="571500" cy="413139"/>
            </a:xfrm>
            <a:prstGeom prst="rect">
              <a:avLst/>
            </a:prstGeom>
          </p:spPr>
        </p:pic>
        <p:pic>
          <p:nvPicPr>
            <p:cNvPr id="1026" name="Picture 2" descr="Red Arrow PNG Images, Download 1200+ Red Arrow PNG Resources ...">
              <a:extLst>
                <a:ext uri="{FF2B5EF4-FFF2-40B4-BE49-F238E27FC236}">
                  <a16:creationId xmlns:a16="http://schemas.microsoft.com/office/drawing/2014/main" id="{0404482D-E68F-3EC1-7E7A-7B42A3651F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EDEDED"/>
                </a:clrFrom>
                <a:clrTo>
                  <a:srgbClr val="EDEDED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6757" b="92568" l="741" r="98889">
                          <a14:foregroundMark x1="94444" y1="56081" x2="94444" y2="56081"/>
                          <a14:foregroundMark x1="51481" y1="8108" x2="51481" y2="8108"/>
                          <a14:foregroundMark x1="52963" y1="92568" x2="52963" y2="92568"/>
                          <a14:foregroundMark x1="5556" y1="59459" x2="5556" y2="59459"/>
                          <a14:foregroundMark x1="1481" y1="44595" x2="1481" y2="44595"/>
                          <a14:foregroundMark x1="98519" y1="55405" x2="98519" y2="55405"/>
                          <a14:foregroundMark x1="98889" y1="54054" x2="98889" y2="54054"/>
                          <a14:backgroundMark x1="99630" y1="57432" x2="99630" y2="57432"/>
                          <a14:backgroundMark x1="98889" y1="57432" x2="99630" y2="58108"/>
                          <a14:backgroundMark x1="98889" y1="57432" x2="98889" y2="5743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605698" flipH="1">
              <a:off x="1507188" y="3488052"/>
              <a:ext cx="1438594" cy="788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3" name="Picture 32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1BCFE7E0-B290-DAB0-036B-4C0A1B13591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30148" t="2899"/>
          <a:stretch>
            <a:fillRect/>
          </a:stretch>
        </p:blipFill>
        <p:spPr>
          <a:xfrm>
            <a:off x="5252699" y="430884"/>
            <a:ext cx="1614554" cy="443946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C25AE490-EF82-3AC0-5FD2-33E25E451834}"/>
              </a:ext>
            </a:extLst>
          </p:cNvPr>
          <p:cNvGrpSpPr/>
          <p:nvPr/>
        </p:nvGrpSpPr>
        <p:grpSpPr>
          <a:xfrm>
            <a:off x="5252699" y="1165522"/>
            <a:ext cx="6561351" cy="1337293"/>
            <a:chOff x="4914276" y="493041"/>
            <a:chExt cx="6561351" cy="1337293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BC5DE4FF-74C0-7B62-5BB1-35772363BD60}"/>
                </a:ext>
              </a:extLst>
            </p:cNvPr>
            <p:cNvGrpSpPr/>
            <p:nvPr/>
          </p:nvGrpSpPr>
          <p:grpSpPr>
            <a:xfrm>
              <a:off x="4914276" y="493041"/>
              <a:ext cx="6561351" cy="939800"/>
              <a:chOff x="5337683" y="1546745"/>
              <a:chExt cx="6561351" cy="939800"/>
            </a:xfrm>
          </p:grpSpPr>
          <p:pic>
            <p:nvPicPr>
              <p:cNvPr id="35" name="Picture 34" descr="A black text on a white background&#10;&#10;AI-generated content may be incorrect.">
                <a:extLst>
                  <a:ext uri="{FF2B5EF4-FFF2-40B4-BE49-F238E27FC236}">
                    <a16:creationId xmlns:a16="http://schemas.microsoft.com/office/drawing/2014/main" id="{91497E9D-72D6-CE61-A5E6-BE61F01A0F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320934" y="1767198"/>
                <a:ext cx="2578100" cy="457200"/>
              </a:xfrm>
              <a:prstGeom prst="rect">
                <a:avLst/>
              </a:prstGeom>
            </p:spPr>
          </p:pic>
          <p:pic>
            <p:nvPicPr>
              <p:cNvPr id="36" name="Picture 35" descr="A black letter on a white background&#10;&#10;AI-generated content may be incorrect.">
                <a:extLst>
                  <a:ext uri="{FF2B5EF4-FFF2-40B4-BE49-F238E27FC236}">
                    <a16:creationId xmlns:a16="http://schemas.microsoft.com/office/drawing/2014/main" id="{0F1C542C-EEF7-BFFD-1F34-F6740BF841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337683" y="1546745"/>
                <a:ext cx="3136900" cy="939800"/>
              </a:xfrm>
              <a:prstGeom prst="rect">
                <a:avLst/>
              </a:prstGeom>
            </p:spPr>
          </p:pic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F7744613-8323-1924-A04E-A212403DACD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8932643" y="1773825"/>
                <a:ext cx="0" cy="443946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Curved Connector 42">
              <a:extLst>
                <a:ext uri="{FF2B5EF4-FFF2-40B4-BE49-F238E27FC236}">
                  <a16:creationId xmlns:a16="http://schemas.microsoft.com/office/drawing/2014/main" id="{9A19FA86-E56B-4644-DFCB-56120FB3AFF8}"/>
                </a:ext>
              </a:extLst>
            </p:cNvPr>
            <p:cNvCxnSpPr>
              <a:cxnSpLocks/>
            </p:cNvCxnSpPr>
            <p:nvPr/>
          </p:nvCxnSpPr>
          <p:spPr>
            <a:xfrm>
              <a:off x="6676692" y="1293809"/>
              <a:ext cx="455535" cy="278063"/>
            </a:xfrm>
            <a:prstGeom prst="curvedConnector3">
              <a:avLst>
                <a:gd name="adj1" fmla="val -16063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5" name="Picture 44" descr="A black letter with a white background&#10;&#10;AI-generated content may be incorrect.">
              <a:extLst>
                <a:ext uri="{FF2B5EF4-FFF2-40B4-BE49-F238E27FC236}">
                  <a16:creationId xmlns:a16="http://schemas.microsoft.com/office/drawing/2014/main" id="{E3CD4C63-412E-ED84-8212-7E493F6F0B1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293252" y="1373134"/>
              <a:ext cx="2362200" cy="457200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35E2510-EACE-2028-8644-6726EF199A2D}"/>
              </a:ext>
            </a:extLst>
          </p:cNvPr>
          <p:cNvGrpSpPr/>
          <p:nvPr/>
        </p:nvGrpSpPr>
        <p:grpSpPr>
          <a:xfrm>
            <a:off x="5768289" y="2588101"/>
            <a:ext cx="5568424" cy="457200"/>
            <a:chOff x="5768289" y="2588101"/>
            <a:chExt cx="5568424" cy="457200"/>
          </a:xfrm>
        </p:grpSpPr>
        <p:pic>
          <p:nvPicPr>
            <p:cNvPr id="54" name="Picture 53" descr="A black and white math symbol&#10;&#10;AI-generated content may be incorrect.">
              <a:extLst>
                <a:ext uri="{FF2B5EF4-FFF2-40B4-BE49-F238E27FC236}">
                  <a16:creationId xmlns:a16="http://schemas.microsoft.com/office/drawing/2014/main" id="{993A4662-BA7A-70C2-7CAB-518C5E1635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215813" y="2588101"/>
              <a:ext cx="2120900" cy="457200"/>
            </a:xfrm>
            <a:prstGeom prst="rect">
              <a:avLst/>
            </a:prstGeom>
          </p:spPr>
        </p:pic>
        <p:pic>
          <p:nvPicPr>
            <p:cNvPr id="50" name="Picture 49" descr="A black text on a white background&#10;&#10;AI-generated content may be incorrect.">
              <a:extLst>
                <a:ext uri="{FF2B5EF4-FFF2-40B4-BE49-F238E27FC236}">
                  <a16:creationId xmlns:a16="http://schemas.microsoft.com/office/drawing/2014/main" id="{DB5D94E8-1D1B-CEC0-C12C-8F3EC7C908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768289" y="2588101"/>
              <a:ext cx="2451100" cy="457200"/>
            </a:xfrm>
            <a:prstGeom prst="rect">
              <a:avLst/>
            </a:prstGeom>
          </p:spPr>
        </p:pic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E1E6BC38-D9F1-8972-EAA1-922EAC0969E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717601" y="2594728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6F9F604-19E0-CDFD-C275-88AD5019E9FB}"/>
              </a:ext>
            </a:extLst>
          </p:cNvPr>
          <p:cNvGrpSpPr/>
          <p:nvPr/>
        </p:nvGrpSpPr>
        <p:grpSpPr>
          <a:xfrm>
            <a:off x="6158475" y="3223654"/>
            <a:ext cx="4749800" cy="1554318"/>
            <a:chOff x="6158475" y="3223654"/>
            <a:chExt cx="4749800" cy="1554318"/>
          </a:xfrm>
        </p:grpSpPr>
        <p:pic>
          <p:nvPicPr>
            <p:cNvPr id="60" name="Picture 59" descr="A black text on a white background&#10;&#10;AI-generated content may be incorrect.">
              <a:extLst>
                <a:ext uri="{FF2B5EF4-FFF2-40B4-BE49-F238E27FC236}">
                  <a16:creationId xmlns:a16="http://schemas.microsoft.com/office/drawing/2014/main" id="{D3EE0AB5-9EC5-10AE-ED57-E9E2A5D005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6158475" y="3838172"/>
              <a:ext cx="4749800" cy="939800"/>
            </a:xfrm>
            <a:prstGeom prst="roundRect">
              <a:avLst/>
            </a:prstGeom>
            <a:ln w="28575">
              <a:solidFill>
                <a:srgbClr val="E02003"/>
              </a:solidFill>
            </a:ln>
          </p:spPr>
        </p:pic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A87B5E74-AEC9-D1D8-1B7D-2F519461C03D}"/>
                </a:ext>
              </a:extLst>
            </p:cNvPr>
            <p:cNvCxnSpPr>
              <a:cxnSpLocks/>
            </p:cNvCxnSpPr>
            <p:nvPr/>
          </p:nvCxnSpPr>
          <p:spPr>
            <a:xfrm>
              <a:off x="8691211" y="3223654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F076AE0-1551-58BB-1FC0-6355527CE940}"/>
              </a:ext>
            </a:extLst>
          </p:cNvPr>
          <p:cNvGrpSpPr/>
          <p:nvPr/>
        </p:nvGrpSpPr>
        <p:grpSpPr>
          <a:xfrm>
            <a:off x="6035204" y="4914854"/>
            <a:ext cx="4851400" cy="1038585"/>
            <a:chOff x="6035204" y="4914854"/>
            <a:chExt cx="4851400" cy="1038585"/>
          </a:xfrm>
        </p:grpSpPr>
        <p:pic>
          <p:nvPicPr>
            <p:cNvPr id="1032" name="Picture 1031">
              <a:extLst>
                <a:ext uri="{FF2B5EF4-FFF2-40B4-BE49-F238E27FC236}">
                  <a16:creationId xmlns:a16="http://schemas.microsoft.com/office/drawing/2014/main" id="{02984011-D29D-69F9-19D6-7DA0AF5DEB6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6035204" y="5496239"/>
              <a:ext cx="4851400" cy="457200"/>
            </a:xfrm>
            <a:prstGeom prst="roundRect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</p:pic>
        <p:cxnSp>
          <p:nvCxnSpPr>
            <p:cNvPr id="1033" name="Straight Arrow Connector 1032">
              <a:extLst>
                <a:ext uri="{FF2B5EF4-FFF2-40B4-BE49-F238E27FC236}">
                  <a16:creationId xmlns:a16="http://schemas.microsoft.com/office/drawing/2014/main" id="{706DAB87-C2C2-DCFD-CD1F-8AA14165990D}"/>
                </a:ext>
              </a:extLst>
            </p:cNvPr>
            <p:cNvCxnSpPr>
              <a:cxnSpLocks/>
            </p:cNvCxnSpPr>
            <p:nvPr/>
          </p:nvCxnSpPr>
          <p:spPr>
            <a:xfrm>
              <a:off x="8717761" y="4914854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F0EAF11-0130-CAD6-D052-0CE9503FDAD7}"/>
              </a:ext>
            </a:extLst>
          </p:cNvPr>
          <p:cNvGrpSpPr/>
          <p:nvPr/>
        </p:nvGrpSpPr>
        <p:grpSpPr>
          <a:xfrm>
            <a:off x="11186930" y="6232532"/>
            <a:ext cx="283580" cy="278124"/>
            <a:chOff x="11186930" y="6232532"/>
            <a:chExt cx="283580" cy="278124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A083E7D7-8A47-0F12-2111-2317C961E0C8}"/>
                </a:ext>
              </a:extLst>
            </p:cNvPr>
            <p:cNvSpPr/>
            <p:nvPr/>
          </p:nvSpPr>
          <p:spPr>
            <a:xfrm>
              <a:off x="11186930" y="6233657"/>
              <a:ext cx="283580" cy="276999"/>
            </a:xfrm>
            <a:prstGeom prst="ellipse">
              <a:avLst/>
            </a:prstGeom>
            <a:solidFill>
              <a:srgbClr val="FF0000">
                <a:alpha val="1003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F3672DB9-6B3E-B803-3BCE-E59AF6E9B5E6}"/>
                    </a:ext>
                  </a:extLst>
                </p:cNvPr>
                <p:cNvSpPr txBox="1"/>
                <p:nvPr/>
              </p:nvSpPr>
              <p:spPr>
                <a:xfrm>
                  <a:off x="11244805" y="6232532"/>
                  <a:ext cx="18434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𝟗</m:t>
                        </m:r>
                      </m:oMath>
                    </m:oMathPara>
                  </a14:m>
                  <a:endParaRPr lang="es-ES" b="1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F3672DB9-6B3E-B803-3BCE-E59AF6E9B5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44805" y="6232532"/>
                  <a:ext cx="184345" cy="276999"/>
                </a:xfrm>
                <a:prstGeom prst="rect">
                  <a:avLst/>
                </a:prstGeom>
                <a:blipFill>
                  <a:blip r:embed="rId17"/>
                  <a:stretch>
                    <a:fillRect l="-25000" r="-25000" b="-8696"/>
                  </a:stretch>
                </a:blipFill>
              </p:spPr>
              <p:txBody>
                <a:bodyPr/>
                <a:lstStyle/>
                <a:p>
                  <a:r>
                    <a:rPr lang="en-CO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Bent-Up Arrow 5">
            <a:extLst>
              <a:ext uri="{FF2B5EF4-FFF2-40B4-BE49-F238E27FC236}">
                <a16:creationId xmlns:a16="http://schemas.microsoft.com/office/drawing/2014/main" id="{CC364A59-2E1F-F079-2125-735C17BB7671}"/>
              </a:ext>
            </a:extLst>
          </p:cNvPr>
          <p:cNvSpPr/>
          <p:nvPr/>
        </p:nvSpPr>
        <p:spPr>
          <a:xfrm flipV="1">
            <a:off x="7069275" y="652857"/>
            <a:ext cx="390180" cy="457198"/>
          </a:xfrm>
          <a:prstGeom prst="bentUpArrow">
            <a:avLst>
              <a:gd name="adj1" fmla="val 15537"/>
              <a:gd name="adj2" fmla="val 24708"/>
              <a:gd name="adj3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3783121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31B7AE4-7151-6A61-DB75-129670612A0D}"/>
              </a:ext>
            </a:extLst>
          </p:cNvPr>
          <p:cNvGrpSpPr/>
          <p:nvPr/>
        </p:nvGrpSpPr>
        <p:grpSpPr>
          <a:xfrm>
            <a:off x="1532795" y="654169"/>
            <a:ext cx="9126410" cy="990600"/>
            <a:chOff x="742121" y="433031"/>
            <a:chExt cx="9126410" cy="990600"/>
          </a:xfrm>
        </p:grpSpPr>
        <p:pic>
          <p:nvPicPr>
            <p:cNvPr id="4" name="Picture 3" descr="A mathematical equation with black letters&#10;&#10;AI-generated content may be incorrect.">
              <a:extLst>
                <a:ext uri="{FF2B5EF4-FFF2-40B4-BE49-F238E27FC236}">
                  <a16:creationId xmlns:a16="http://schemas.microsoft.com/office/drawing/2014/main" id="{0578FBD4-14C3-4E84-DD10-AA90D5528B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42331" y="433031"/>
              <a:ext cx="6426200" cy="9906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F96DDEC-E4B1-663D-E3E6-31E72C9664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62396" t="-621" b="1"/>
            <a:stretch>
              <a:fillRect/>
            </a:stretch>
          </p:blipFill>
          <p:spPr>
            <a:xfrm>
              <a:off x="742121" y="688009"/>
              <a:ext cx="1824304" cy="460040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BCD50719-8387-C4C5-8063-970AB8C5B88E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957995" y="706358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92EBDB0-DEE0-4D42-73F1-0F73CC113A12}"/>
              </a:ext>
            </a:extLst>
          </p:cNvPr>
          <p:cNvGrpSpPr/>
          <p:nvPr/>
        </p:nvGrpSpPr>
        <p:grpSpPr>
          <a:xfrm>
            <a:off x="1310644" y="2137635"/>
            <a:ext cx="9570712" cy="889000"/>
            <a:chOff x="1050470" y="1632226"/>
            <a:chExt cx="9570712" cy="889000"/>
          </a:xfrm>
        </p:grpSpPr>
        <p:pic>
          <p:nvPicPr>
            <p:cNvPr id="7" name="Picture 6" descr="A black text with a white background&#10;&#10;AI-generated content may be incorrect.">
              <a:extLst>
                <a:ext uri="{FF2B5EF4-FFF2-40B4-BE49-F238E27FC236}">
                  <a16:creationId xmlns:a16="http://schemas.microsoft.com/office/drawing/2014/main" id="{BCB69B69-EB19-135E-01CB-7C7E2BB067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55682" y="1632226"/>
              <a:ext cx="3365500" cy="889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683D5CC-0C13-FD1C-BFBE-0C942272F7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r="3337"/>
            <a:stretch>
              <a:fillRect/>
            </a:stretch>
          </p:blipFill>
          <p:spPr>
            <a:xfrm>
              <a:off x="1050470" y="1835426"/>
              <a:ext cx="5045530" cy="457200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F31D44A8-9A90-F249-FD3A-B84B85E6004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675841" y="1842053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0A90B96-1160-A604-4D59-54C9F5C781FB}"/>
              </a:ext>
            </a:extLst>
          </p:cNvPr>
          <p:cNvGrpSpPr/>
          <p:nvPr/>
        </p:nvGrpSpPr>
        <p:grpSpPr>
          <a:xfrm>
            <a:off x="1966685" y="3722700"/>
            <a:ext cx="8258630" cy="850900"/>
            <a:chOff x="1555926" y="2901271"/>
            <a:chExt cx="8258630" cy="8509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0B884A1-F1A1-6642-5A70-3AE87B0F6B3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55926" y="3098122"/>
              <a:ext cx="4953000" cy="457200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CF6836B-74CE-200A-FAD5-9108DE71F6F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994879" y="3104749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1" descr="A black and white math equation&#10;&#10;AI-generated content may be incorrect.">
              <a:extLst>
                <a:ext uri="{FF2B5EF4-FFF2-40B4-BE49-F238E27FC236}">
                  <a16:creationId xmlns:a16="http://schemas.microsoft.com/office/drawing/2014/main" id="{00805372-0C4D-5F41-88AD-C6A2B1B75F5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515856" y="2901271"/>
              <a:ext cx="2298700" cy="850900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DB094F5-4202-C5B8-764C-E7E0F16072E9}"/>
              </a:ext>
            </a:extLst>
          </p:cNvPr>
          <p:cNvGrpSpPr/>
          <p:nvPr/>
        </p:nvGrpSpPr>
        <p:grpSpPr>
          <a:xfrm>
            <a:off x="653991" y="5081732"/>
            <a:ext cx="10771650" cy="970329"/>
            <a:chOff x="653991" y="5081732"/>
            <a:chExt cx="10771650" cy="97032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FE00ACAF-DF0B-D9FB-68EC-A6C94C60CD1E}"/>
                </a:ext>
              </a:extLst>
            </p:cNvPr>
            <p:cNvGrpSpPr/>
            <p:nvPr/>
          </p:nvGrpSpPr>
          <p:grpSpPr>
            <a:xfrm>
              <a:off x="3833409" y="5158879"/>
              <a:ext cx="7592232" cy="889000"/>
              <a:chOff x="2095500" y="5412013"/>
              <a:chExt cx="7592232" cy="889000"/>
            </a:xfrm>
          </p:grpSpPr>
          <p:pic>
            <p:nvPicPr>
              <p:cNvPr id="16" name="Picture 15" descr="A black and white math symbols&#10;&#10;AI-generated content may be incorrect.">
                <a:extLst>
                  <a:ext uri="{FF2B5EF4-FFF2-40B4-BE49-F238E27FC236}">
                    <a16:creationId xmlns:a16="http://schemas.microsoft.com/office/drawing/2014/main" id="{8228FECA-2DBF-0A6E-C3DA-8193812EA6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095500" y="5412013"/>
                <a:ext cx="4914900" cy="889000"/>
              </a:xfrm>
              <a:prstGeom prst="roundRect">
                <a:avLst/>
              </a:prstGeom>
              <a:ln w="28575">
                <a:solidFill>
                  <a:srgbClr val="E02003"/>
                </a:solidFill>
              </a:ln>
            </p:spPr>
          </p:pic>
          <p:pic>
            <p:nvPicPr>
              <p:cNvPr id="17" name="Picture 16" descr="A math equation with numbers and symbols&#10;&#10;AI-generated content may be incorrect.">
                <a:extLst>
                  <a:ext uri="{FF2B5EF4-FFF2-40B4-BE49-F238E27FC236}">
                    <a16:creationId xmlns:a16="http://schemas.microsoft.com/office/drawing/2014/main" id="{F4D29970-0586-5D8F-A153-1B831CD08C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189132" y="5412013"/>
                <a:ext cx="1498600" cy="889000"/>
              </a:xfrm>
              <a:prstGeom prst="roundRect">
                <a:avLst/>
              </a:prstGeom>
              <a:ln w="28575">
                <a:solidFill>
                  <a:schemeClr val="accent6"/>
                </a:solidFill>
              </a:ln>
            </p:spPr>
          </p:pic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5FE3F668-5EA2-FFAD-453C-DF6D335D84F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7599766" y="5634540"/>
                <a:ext cx="0" cy="443946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B4298CD-54F3-B663-87C7-1FA0DC3884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r="68016"/>
            <a:stretch>
              <a:fillRect/>
            </a:stretch>
          </p:blipFill>
          <p:spPr>
            <a:xfrm>
              <a:off x="1435081" y="5081732"/>
              <a:ext cx="1381083" cy="457200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E10E5215-5EE8-B351-4B42-6F9249CF22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l="31837" t="-12234"/>
            <a:stretch>
              <a:fillRect/>
            </a:stretch>
          </p:blipFill>
          <p:spPr>
            <a:xfrm>
              <a:off x="653991" y="5538932"/>
              <a:ext cx="2943265" cy="513129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142850-3CB9-1802-B034-052B84492FAE}"/>
              </a:ext>
            </a:extLst>
          </p:cNvPr>
          <p:cNvGrpSpPr/>
          <p:nvPr/>
        </p:nvGrpSpPr>
        <p:grpSpPr>
          <a:xfrm>
            <a:off x="11368267" y="6319667"/>
            <a:ext cx="380080" cy="407527"/>
            <a:chOff x="11215867" y="6167267"/>
            <a:chExt cx="380080" cy="407527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DEFBE4F-4474-92E1-91D2-5B17520E0093}"/>
                </a:ext>
              </a:extLst>
            </p:cNvPr>
            <p:cNvSpPr/>
            <p:nvPr/>
          </p:nvSpPr>
          <p:spPr>
            <a:xfrm>
              <a:off x="11215867" y="6167267"/>
              <a:ext cx="380080" cy="407527"/>
            </a:xfrm>
            <a:prstGeom prst="ellipse">
              <a:avLst/>
            </a:prstGeom>
            <a:solidFill>
              <a:schemeClr val="tx2">
                <a:lumMod val="75000"/>
                <a:lumOff val="25000"/>
                <a:alpha val="10038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972E3325-34B7-750A-A545-711CF3A71256}"/>
                    </a:ext>
                  </a:extLst>
                </p:cNvPr>
                <p:cNvSpPr txBox="1"/>
                <p:nvPr/>
              </p:nvSpPr>
              <p:spPr>
                <a:xfrm>
                  <a:off x="11244805" y="6232532"/>
                  <a:ext cx="32220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𝟏𝟎</m:t>
                        </m:r>
                      </m:oMath>
                    </m:oMathPara>
                  </a14:m>
                  <a:endParaRPr lang="es-ES" b="1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A1E02758-1A05-8FAD-9182-3A1A0A7307F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44805" y="6232532"/>
                  <a:ext cx="322204" cy="276999"/>
                </a:xfrm>
                <a:prstGeom prst="rect">
                  <a:avLst/>
                </a:prstGeom>
                <a:blipFill>
                  <a:blip r:embed="rId19"/>
                  <a:stretch>
                    <a:fillRect l="-15385" r="-15385" b="-8696"/>
                  </a:stretch>
                </a:blipFill>
              </p:spPr>
              <p:txBody>
                <a:bodyPr/>
                <a:lstStyle/>
                <a:p>
                  <a:r>
                    <a:rPr lang="en-CO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992225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44828DF-C358-6664-2A13-4AC19A7FC7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166" y="357149"/>
            <a:ext cx="7772400" cy="478596"/>
          </a:xfrm>
          <a:prstGeom prst="roundRect">
            <a:avLst/>
          </a:prstGeom>
          <a:ln w="28575">
            <a:solidFill>
              <a:schemeClr val="accent6"/>
            </a:solidFill>
          </a:ln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A95468EE-F86F-946A-3EA3-077D4869A29A}"/>
              </a:ext>
            </a:extLst>
          </p:cNvPr>
          <p:cNvGrpSpPr/>
          <p:nvPr/>
        </p:nvGrpSpPr>
        <p:grpSpPr>
          <a:xfrm>
            <a:off x="1577883" y="4678047"/>
            <a:ext cx="5826423" cy="879422"/>
            <a:chOff x="3138026" y="5722225"/>
            <a:chExt cx="5826423" cy="87942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53D9F86-6EDA-1A36-065F-5530D55C07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98749" y="6144447"/>
              <a:ext cx="4965700" cy="457200"/>
            </a:xfrm>
            <a:prstGeom prst="rect">
              <a:avLst/>
            </a:prstGeom>
          </p:spPr>
        </p:pic>
        <p:cxnSp>
          <p:nvCxnSpPr>
            <p:cNvPr id="17" name="Curved Connector 16">
              <a:extLst>
                <a:ext uri="{FF2B5EF4-FFF2-40B4-BE49-F238E27FC236}">
                  <a16:creationId xmlns:a16="http://schemas.microsoft.com/office/drawing/2014/main" id="{8A0B45B4-E813-129E-745A-DBC27FE0762B}"/>
                </a:ext>
              </a:extLst>
            </p:cNvPr>
            <p:cNvCxnSpPr>
              <a:cxnSpLocks/>
            </p:cNvCxnSpPr>
            <p:nvPr/>
          </p:nvCxnSpPr>
          <p:spPr>
            <a:xfrm>
              <a:off x="3138026" y="5722225"/>
              <a:ext cx="757697" cy="642852"/>
            </a:xfrm>
            <a:prstGeom prst="curvedConnector3">
              <a:avLst>
                <a:gd name="adj1" fmla="val -20397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B2E2A31-37C9-BE91-41A0-0A78F613804F}"/>
              </a:ext>
            </a:extLst>
          </p:cNvPr>
          <p:cNvGrpSpPr/>
          <p:nvPr/>
        </p:nvGrpSpPr>
        <p:grpSpPr>
          <a:xfrm>
            <a:off x="3425493" y="5658499"/>
            <a:ext cx="7006128" cy="1016000"/>
            <a:chOff x="2335581" y="5721831"/>
            <a:chExt cx="7006128" cy="101600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BC7E205-BD82-9CCB-003D-8DB0F3283E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30847" y="6026282"/>
              <a:ext cx="3911600" cy="457200"/>
            </a:xfrm>
            <a:prstGeom prst="rect">
              <a:avLst/>
            </a:prstGeom>
          </p:spPr>
        </p:pic>
        <p:pic>
          <p:nvPicPr>
            <p:cNvPr id="22" name="Picture 21" descr="A musical note with a equal sign&#10;&#10;AI-generated content may be incorrect.">
              <a:extLst>
                <a:ext uri="{FF2B5EF4-FFF2-40B4-BE49-F238E27FC236}">
                  <a16:creationId xmlns:a16="http://schemas.microsoft.com/office/drawing/2014/main" id="{3E45C62F-04E0-32A4-B61D-187DDC0E26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37958" y="5823085"/>
              <a:ext cx="1600200" cy="889000"/>
            </a:xfrm>
            <a:prstGeom prst="rect">
              <a:avLst/>
            </a:prstGeom>
          </p:spPr>
        </p:pic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394BEF51-4DF4-EA0E-87C6-B7ABA2FAE53F}"/>
                </a:ext>
              </a:extLst>
            </p:cNvPr>
            <p:cNvSpPr/>
            <p:nvPr/>
          </p:nvSpPr>
          <p:spPr>
            <a:xfrm>
              <a:off x="2335581" y="5721831"/>
              <a:ext cx="7006128" cy="1016000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C772A64-B7C2-5A1C-3978-AA19D75034C6}"/>
              </a:ext>
            </a:extLst>
          </p:cNvPr>
          <p:cNvGrpSpPr/>
          <p:nvPr/>
        </p:nvGrpSpPr>
        <p:grpSpPr>
          <a:xfrm>
            <a:off x="11215867" y="6167267"/>
            <a:ext cx="380080" cy="407527"/>
            <a:chOff x="11215867" y="6167267"/>
            <a:chExt cx="380080" cy="407527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E29DC4A-5118-C3A3-AC76-9F36AD2C5A3D}"/>
                </a:ext>
              </a:extLst>
            </p:cNvPr>
            <p:cNvSpPr/>
            <p:nvPr/>
          </p:nvSpPr>
          <p:spPr>
            <a:xfrm>
              <a:off x="11215867" y="6167267"/>
              <a:ext cx="380080" cy="407527"/>
            </a:xfrm>
            <a:prstGeom prst="ellipse">
              <a:avLst/>
            </a:prstGeom>
            <a:solidFill>
              <a:schemeClr val="tx2">
                <a:lumMod val="75000"/>
                <a:lumOff val="25000"/>
                <a:alpha val="10038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D9B8FAAC-C531-736F-BEFA-8A814B810932}"/>
                    </a:ext>
                  </a:extLst>
                </p:cNvPr>
                <p:cNvSpPr txBox="1"/>
                <p:nvPr/>
              </p:nvSpPr>
              <p:spPr>
                <a:xfrm>
                  <a:off x="11244805" y="6232532"/>
                  <a:ext cx="32220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𝟏𝟏</m:t>
                        </m:r>
                      </m:oMath>
                    </m:oMathPara>
                  </a14:m>
                  <a:endParaRPr lang="es-ES" b="1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D9B8FAAC-C531-736F-BEFA-8A814B81093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44805" y="6232532"/>
                  <a:ext cx="322204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15385" r="-15385" b="-8696"/>
                  </a:stretch>
                </a:blipFill>
              </p:spPr>
              <p:txBody>
                <a:bodyPr/>
                <a:lstStyle/>
                <a:p>
                  <a:r>
                    <a:rPr lang="en-CO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533FC14-EEFA-9203-88E1-1B865AAC016D}"/>
              </a:ext>
            </a:extLst>
          </p:cNvPr>
          <p:cNvGrpSpPr/>
          <p:nvPr/>
        </p:nvGrpSpPr>
        <p:grpSpPr>
          <a:xfrm>
            <a:off x="612170" y="946130"/>
            <a:ext cx="10925926" cy="2426084"/>
            <a:chOff x="612170" y="946130"/>
            <a:chExt cx="10925926" cy="242608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33592C5-8175-516B-CEAB-99E95648DD69}"/>
                </a:ext>
              </a:extLst>
            </p:cNvPr>
            <p:cNvGrpSpPr/>
            <p:nvPr/>
          </p:nvGrpSpPr>
          <p:grpSpPr>
            <a:xfrm>
              <a:off x="612170" y="1758454"/>
              <a:ext cx="1765300" cy="1150358"/>
              <a:chOff x="827730" y="1425459"/>
              <a:chExt cx="1765300" cy="1150358"/>
            </a:xfrm>
          </p:grpSpPr>
          <p:pic>
            <p:nvPicPr>
              <p:cNvPr id="5" name="Picture 4" descr="A black letter with a white background&#10;&#10;AI-generated content may be incorrect.">
                <a:extLst>
                  <a:ext uri="{FF2B5EF4-FFF2-40B4-BE49-F238E27FC236}">
                    <a16:creationId xmlns:a16="http://schemas.microsoft.com/office/drawing/2014/main" id="{3DD99940-C566-8618-AACB-FA510E17A2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27730" y="2118617"/>
                <a:ext cx="1765300" cy="457200"/>
              </a:xfrm>
              <a:prstGeom prst="roundRect">
                <a:avLst/>
              </a:prstGeom>
              <a:ln w="28575">
                <a:solidFill>
                  <a:schemeClr val="accent1"/>
                </a:solidFill>
              </a:ln>
            </p:spPr>
          </p:pic>
          <p:pic>
            <p:nvPicPr>
              <p:cNvPr id="23" name="Picture 22" descr="A black letter on a white background&#10;&#10;AI-generated content may be incorrect.">
                <a:extLst>
                  <a:ext uri="{FF2B5EF4-FFF2-40B4-BE49-F238E27FC236}">
                    <a16:creationId xmlns:a16="http://schemas.microsoft.com/office/drawing/2014/main" id="{320AE5D5-B249-DABD-7828-ECB5D5E61C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rcRect l="50313" t="2608"/>
              <a:stretch>
                <a:fillRect/>
              </a:stretch>
            </p:blipFill>
            <p:spPr>
              <a:xfrm>
                <a:off x="985186" y="1425459"/>
                <a:ext cx="1350394" cy="445277"/>
              </a:xfrm>
              <a:prstGeom prst="roundRect">
                <a:avLst/>
              </a:prstGeom>
              <a:ln w="28575">
                <a:solidFill>
                  <a:schemeClr val="accent6"/>
                </a:solidFill>
              </a:ln>
            </p:spPr>
          </p:pic>
        </p:grp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2017BBF-ACB4-6BD4-6056-620A7F3DD2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175239" y="946130"/>
              <a:ext cx="8362857" cy="2426084"/>
            </a:xfrm>
            <a:prstGeom prst="rect">
              <a:avLst/>
            </a:prstGeom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9BE12B8-F6A3-0C00-EC5A-3AF37F402897}"/>
              </a:ext>
            </a:extLst>
          </p:cNvPr>
          <p:cNvGrpSpPr/>
          <p:nvPr/>
        </p:nvGrpSpPr>
        <p:grpSpPr>
          <a:xfrm>
            <a:off x="1524440" y="3087640"/>
            <a:ext cx="8957179" cy="2121746"/>
            <a:chOff x="1524440" y="3087640"/>
            <a:chExt cx="8957179" cy="212174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1FC20DC-9205-FEBB-A2AB-3803C335CB7B}"/>
                </a:ext>
              </a:extLst>
            </p:cNvPr>
            <p:cNvGrpSpPr/>
            <p:nvPr/>
          </p:nvGrpSpPr>
          <p:grpSpPr>
            <a:xfrm>
              <a:off x="1710381" y="4193386"/>
              <a:ext cx="8771238" cy="1016000"/>
              <a:chOff x="1710381" y="4871671"/>
              <a:chExt cx="8771238" cy="1016000"/>
            </a:xfrm>
          </p:grpSpPr>
          <p:pic>
            <p:nvPicPr>
              <p:cNvPr id="12" name="Picture 11" descr="A black text with a white background&#10;&#10;AI-generated content may be incorrect.">
                <a:extLst>
                  <a:ext uri="{FF2B5EF4-FFF2-40B4-BE49-F238E27FC236}">
                    <a16:creationId xmlns:a16="http://schemas.microsoft.com/office/drawing/2014/main" id="{3ED94D00-4AC1-2EBF-0325-C3AA8B1061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554019" y="4871671"/>
                <a:ext cx="4927600" cy="1016000"/>
              </a:xfrm>
              <a:prstGeom prst="rect">
                <a:avLst/>
              </a:prstGeom>
            </p:spPr>
          </p:pic>
          <p:pic>
            <p:nvPicPr>
              <p:cNvPr id="14" name="Picture 13" descr="A black letter on a white background&#10;&#10;AI-generated content may be incorrect.">
                <a:extLst>
                  <a:ext uri="{FF2B5EF4-FFF2-40B4-BE49-F238E27FC236}">
                    <a16:creationId xmlns:a16="http://schemas.microsoft.com/office/drawing/2014/main" id="{718E9E41-6280-D133-6C29-F5AF520C60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710381" y="5159117"/>
                <a:ext cx="2667000" cy="444500"/>
              </a:xfrm>
              <a:prstGeom prst="rect">
                <a:avLst/>
              </a:prstGeom>
            </p:spPr>
          </p:pic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4E8ECDE2-AF1E-1AD8-B7D2-B8993997706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965700" y="5157698"/>
                <a:ext cx="0" cy="443946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745F185-F075-4B08-2E50-51D7E64B05BE}"/>
                </a:ext>
              </a:extLst>
            </p:cNvPr>
            <p:cNvGrpSpPr/>
            <p:nvPr/>
          </p:nvGrpSpPr>
          <p:grpSpPr>
            <a:xfrm>
              <a:off x="1524440" y="3087640"/>
              <a:ext cx="8796543" cy="1251797"/>
              <a:chOff x="1524440" y="3087640"/>
              <a:chExt cx="8796543" cy="1251797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D14336FA-8A11-63AA-5469-1928D2BF6C98}"/>
                  </a:ext>
                </a:extLst>
              </p:cNvPr>
              <p:cNvGrpSpPr/>
              <p:nvPr/>
            </p:nvGrpSpPr>
            <p:grpSpPr>
              <a:xfrm>
                <a:off x="1871017" y="3323437"/>
                <a:ext cx="8449966" cy="1016000"/>
                <a:chOff x="1321600" y="3835764"/>
                <a:chExt cx="8449966" cy="1016000"/>
              </a:xfrm>
            </p:grpSpPr>
            <p:pic>
              <p:nvPicPr>
                <p:cNvPr id="6" name="Picture 5" descr="A black symbols of square root and square root&#10;&#10;AI-generated content may be incorrect.">
                  <a:extLst>
                    <a:ext uri="{FF2B5EF4-FFF2-40B4-BE49-F238E27FC236}">
                      <a16:creationId xmlns:a16="http://schemas.microsoft.com/office/drawing/2014/main" id="{F47A86BD-05A3-99FC-1490-47E3AC24DD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8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7371266" y="3835764"/>
                  <a:ext cx="2400300" cy="1016000"/>
                </a:xfrm>
                <a:prstGeom prst="rect">
                  <a:avLst/>
                </a:prstGeom>
              </p:spPr>
            </p:pic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9D2A14E9-33CB-7C11-E75E-F343720252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1321600" y="4108095"/>
                  <a:ext cx="4876800" cy="444500"/>
                </a:xfrm>
                <a:prstGeom prst="rect">
                  <a:avLst/>
                </a:prstGeom>
              </p:spPr>
            </p:pic>
            <p:cxnSp>
              <p:nvCxnSpPr>
                <p:cNvPr id="11" name="Straight Arrow Connector 10">
                  <a:extLst>
                    <a:ext uri="{FF2B5EF4-FFF2-40B4-BE49-F238E27FC236}">
                      <a16:creationId xmlns:a16="http://schemas.microsoft.com/office/drawing/2014/main" id="{F64B5EC9-3767-CEEF-83EF-A4206AB9E3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6768016" y="4121791"/>
                  <a:ext cx="0" cy="443946"/>
                </a:xfrm>
                <a:prstGeom prst="straightConnector1">
                  <a:avLst/>
                </a:prstGeom>
                <a:ln w="57150"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04599690-5AD0-4F7D-75E3-341C70BCD1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24440" y="3087640"/>
                <a:ext cx="346577" cy="508128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" name="Multiply 29">
            <a:extLst>
              <a:ext uri="{FF2B5EF4-FFF2-40B4-BE49-F238E27FC236}">
                <a16:creationId xmlns:a16="http://schemas.microsoft.com/office/drawing/2014/main" id="{9EF0E1CB-5747-EEAE-736C-C775BC932A23}"/>
              </a:ext>
            </a:extLst>
          </p:cNvPr>
          <p:cNvSpPr/>
          <p:nvPr/>
        </p:nvSpPr>
        <p:spPr>
          <a:xfrm>
            <a:off x="4997800" y="1168967"/>
            <a:ext cx="3172185" cy="267376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347168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E7AA3A0-0296-C6CD-B685-25998B16098D}"/>
              </a:ext>
            </a:extLst>
          </p:cNvPr>
          <p:cNvGrpSpPr/>
          <p:nvPr/>
        </p:nvGrpSpPr>
        <p:grpSpPr>
          <a:xfrm>
            <a:off x="11215867" y="6167267"/>
            <a:ext cx="380080" cy="407527"/>
            <a:chOff x="11215867" y="6167267"/>
            <a:chExt cx="380080" cy="407527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641AC28-F14A-CAD9-B426-6E27F949F9EA}"/>
                </a:ext>
              </a:extLst>
            </p:cNvPr>
            <p:cNvSpPr/>
            <p:nvPr/>
          </p:nvSpPr>
          <p:spPr>
            <a:xfrm>
              <a:off x="11215867" y="6167267"/>
              <a:ext cx="380080" cy="407527"/>
            </a:xfrm>
            <a:prstGeom prst="ellipse">
              <a:avLst/>
            </a:prstGeom>
            <a:solidFill>
              <a:schemeClr val="tx2">
                <a:lumMod val="75000"/>
                <a:lumOff val="25000"/>
                <a:alpha val="10038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6D0653A5-45E9-7B83-645C-F65FD34F606F}"/>
                    </a:ext>
                  </a:extLst>
                </p:cNvPr>
                <p:cNvSpPr txBox="1"/>
                <p:nvPr/>
              </p:nvSpPr>
              <p:spPr>
                <a:xfrm>
                  <a:off x="11244805" y="6232532"/>
                  <a:ext cx="32220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𝟏𝟐</m:t>
                        </m:r>
                      </m:oMath>
                    </m:oMathPara>
                  </a14:m>
                  <a:endParaRPr lang="es-ES" b="1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6D0653A5-45E9-7B83-645C-F65FD34F60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44805" y="6232532"/>
                  <a:ext cx="322204" cy="276999"/>
                </a:xfrm>
                <a:prstGeom prst="rect">
                  <a:avLst/>
                </a:prstGeom>
                <a:blipFill>
                  <a:blip r:embed="rId2"/>
                  <a:stretch>
                    <a:fillRect l="-15385" r="-15385" b="-8696"/>
                  </a:stretch>
                </a:blipFill>
              </p:spPr>
              <p:txBody>
                <a:bodyPr/>
                <a:lstStyle/>
                <a:p>
                  <a:r>
                    <a:rPr lang="en-CO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030" name="Picture 6" descr="Méridien Et Longitude De Globe Illustration de Vecteur - Illustration du  planète, bille: 78715782">
            <a:extLst>
              <a:ext uri="{FF2B5EF4-FFF2-40B4-BE49-F238E27FC236}">
                <a16:creationId xmlns:a16="http://schemas.microsoft.com/office/drawing/2014/main" id="{B609564B-BD26-80E6-E8B1-A8501BE70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15" y="262991"/>
            <a:ext cx="3129669" cy="299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5B84B6E2-C845-ED94-AC14-C8F4648B8B17}"/>
              </a:ext>
            </a:extLst>
          </p:cNvPr>
          <p:cNvSpPr/>
          <p:nvPr/>
        </p:nvSpPr>
        <p:spPr>
          <a:xfrm>
            <a:off x="764796" y="250007"/>
            <a:ext cx="3105088" cy="2998571"/>
          </a:xfrm>
          <a:prstGeom prst="ellipse">
            <a:avLst/>
          </a:prstGeom>
          <a:solidFill>
            <a:schemeClr val="accent1">
              <a:lumMod val="40000"/>
              <a:lumOff val="60000"/>
              <a:alpha val="2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D5F012-14C9-601F-DE3B-3F46F285DEC0}"/>
              </a:ext>
            </a:extLst>
          </p:cNvPr>
          <p:cNvSpPr/>
          <p:nvPr/>
        </p:nvSpPr>
        <p:spPr>
          <a:xfrm>
            <a:off x="2014151" y="1853515"/>
            <a:ext cx="278542" cy="25949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7668D24-ECA2-B3EF-75A3-A4C6CE48C030}"/>
              </a:ext>
            </a:extLst>
          </p:cNvPr>
          <p:cNvGrpSpPr/>
          <p:nvPr/>
        </p:nvGrpSpPr>
        <p:grpSpPr>
          <a:xfrm>
            <a:off x="4598944" y="214945"/>
            <a:ext cx="5860878" cy="914400"/>
            <a:chOff x="4450663" y="360938"/>
            <a:chExt cx="5860878" cy="914400"/>
          </a:xfrm>
        </p:grpSpPr>
        <p:pic>
          <p:nvPicPr>
            <p:cNvPr id="14" name="Picture 13" descr="A black and white math symbols&#10;&#10;AI-generated content may be incorrect.">
              <a:extLst>
                <a:ext uri="{FF2B5EF4-FFF2-40B4-BE49-F238E27FC236}">
                  <a16:creationId xmlns:a16="http://schemas.microsoft.com/office/drawing/2014/main" id="{E6F74D9C-5F45-BFCB-7993-81B2159A96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85841" y="360938"/>
              <a:ext cx="2425700" cy="914400"/>
            </a:xfrm>
            <a:prstGeom prst="rect">
              <a:avLst/>
            </a:prstGeom>
          </p:spPr>
        </p:pic>
        <p:pic>
          <p:nvPicPr>
            <p:cNvPr id="18" name="Picture 17" descr="A black text on a white background&#10;&#10;AI-generated content may be incorrect.">
              <a:extLst>
                <a:ext uri="{FF2B5EF4-FFF2-40B4-BE49-F238E27FC236}">
                  <a16:creationId xmlns:a16="http://schemas.microsoft.com/office/drawing/2014/main" id="{C8E4E20B-2F56-BBEB-7619-634945DEA52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50663" y="589538"/>
              <a:ext cx="2425700" cy="457200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F04331F-BF14-CD56-F659-74E4A90CFAF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7233073" y="574539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0A7EE32-F0F7-8BA3-A3E5-FCD5D909CBB7}"/>
              </a:ext>
            </a:extLst>
          </p:cNvPr>
          <p:cNvGrpSpPr/>
          <p:nvPr/>
        </p:nvGrpSpPr>
        <p:grpSpPr>
          <a:xfrm>
            <a:off x="4517313" y="1248843"/>
            <a:ext cx="6172028" cy="500449"/>
            <a:chOff x="4450663" y="1702675"/>
            <a:chExt cx="6172028" cy="500449"/>
          </a:xfrm>
        </p:grpSpPr>
        <p:pic>
          <p:nvPicPr>
            <p:cNvPr id="21" name="Picture 20" descr="A black letter on a white background&#10;&#10;AI-generated content may be incorrect.">
              <a:extLst>
                <a:ext uri="{FF2B5EF4-FFF2-40B4-BE49-F238E27FC236}">
                  <a16:creationId xmlns:a16="http://schemas.microsoft.com/office/drawing/2014/main" id="{C0B97D0B-5DA8-9638-55E7-81EFAE4CEB9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098691" y="1702675"/>
              <a:ext cx="1524000" cy="45720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D72B92D-00BF-0D2D-589D-774EE56BA39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450663" y="1745924"/>
              <a:ext cx="3454400" cy="457200"/>
            </a:xfrm>
            <a:prstGeom prst="rect">
              <a:avLst/>
            </a:prstGeom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F0CB27BA-6013-0A54-E20D-93D46EB31DD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500009" y="1752551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98D727E7-8C0C-9B8F-F20A-1D5C29B9149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72945" y="3890150"/>
            <a:ext cx="2794000" cy="1079500"/>
          </a:xfrm>
          <a:prstGeom prst="rect">
            <a:avLst/>
          </a:prstGeom>
        </p:spPr>
      </p:pic>
      <p:pic>
        <p:nvPicPr>
          <p:cNvPr id="25" name="Picture 24" descr="A math equation with black text&#10;&#10;AI-generated content may be incorrect.">
            <a:extLst>
              <a:ext uri="{FF2B5EF4-FFF2-40B4-BE49-F238E27FC236}">
                <a16:creationId xmlns:a16="http://schemas.microsoft.com/office/drawing/2014/main" id="{F5CF9EE8-FC44-3AED-5BBF-BF58171E0C3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31351" y="2169078"/>
            <a:ext cx="4610100" cy="1079500"/>
          </a:xfrm>
          <a:prstGeom prst="rect">
            <a:avLst/>
          </a:prstGeom>
        </p:spPr>
      </p:pic>
      <p:pic>
        <p:nvPicPr>
          <p:cNvPr id="31" name="Picture 30" descr="A mathematical equation with black text&#10;&#10;AI-generated content may be incorrect.">
            <a:extLst>
              <a:ext uri="{FF2B5EF4-FFF2-40B4-BE49-F238E27FC236}">
                <a16:creationId xmlns:a16="http://schemas.microsoft.com/office/drawing/2014/main" id="{C1A45C52-39A0-042D-3500-FB9CB333601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73041" y="3890150"/>
            <a:ext cx="5981700" cy="1079500"/>
          </a:xfrm>
          <a:prstGeom prst="rect">
            <a:avLst/>
          </a:prstGeom>
        </p:spPr>
      </p:pic>
      <p:pic>
        <p:nvPicPr>
          <p:cNvPr id="39" name="Content Placeholder 4" descr="A black numbers and a white background&#10;&#10;AI-generated content may be incorrect.">
            <a:extLst>
              <a:ext uri="{FF2B5EF4-FFF2-40B4-BE49-F238E27FC236}">
                <a16:creationId xmlns:a16="http://schemas.microsoft.com/office/drawing/2014/main" id="{E5092818-CFBC-EC9A-48BD-FB2D5722F1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2"/>
          <a:stretch>
            <a:fillRect/>
          </a:stretch>
        </p:blipFill>
        <p:spPr>
          <a:xfrm>
            <a:off x="5837751" y="5527552"/>
            <a:ext cx="3797300" cy="876300"/>
          </a:xfr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9838C46F-B74E-56C9-37F4-71200FF48CD8}"/>
              </a:ext>
            </a:extLst>
          </p:cNvPr>
          <p:cNvGrpSpPr/>
          <p:nvPr/>
        </p:nvGrpSpPr>
        <p:grpSpPr>
          <a:xfrm>
            <a:off x="2354743" y="5519415"/>
            <a:ext cx="3025589" cy="917588"/>
            <a:chOff x="714342" y="5668402"/>
            <a:chExt cx="3025589" cy="917588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FF498465-2AB3-54AA-5722-4914263C0402}"/>
                </a:ext>
              </a:extLst>
            </p:cNvPr>
            <p:cNvGrpSpPr/>
            <p:nvPr/>
          </p:nvGrpSpPr>
          <p:grpSpPr>
            <a:xfrm>
              <a:off x="714342" y="5668402"/>
              <a:ext cx="2281779" cy="917588"/>
              <a:chOff x="714342" y="5668402"/>
              <a:chExt cx="2281779" cy="917588"/>
            </a:xfrm>
          </p:grpSpPr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BBA9585B-83AF-1A71-75AD-474EC2513F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rcRect r="39506"/>
              <a:stretch>
                <a:fillRect/>
              </a:stretch>
            </p:blipFill>
            <p:spPr>
              <a:xfrm>
                <a:off x="714342" y="5668402"/>
                <a:ext cx="2281779" cy="457200"/>
              </a:xfrm>
              <a:prstGeom prst="rect">
                <a:avLst/>
              </a:prstGeom>
            </p:spPr>
          </p:pic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49B90D6E-7F87-4BBA-5027-E6B6798614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rcRect l="59102"/>
              <a:stretch>
                <a:fillRect/>
              </a:stretch>
            </p:blipFill>
            <p:spPr>
              <a:xfrm>
                <a:off x="1083917" y="6128790"/>
                <a:ext cx="1542627" cy="457200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D922226B-35A5-BBDF-32C7-CC608849F18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3517958" y="5914970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7031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9917D53-F6B3-ECDD-98CF-26B32FCA84F4}"/>
              </a:ext>
            </a:extLst>
          </p:cNvPr>
          <p:cNvGrpSpPr/>
          <p:nvPr/>
        </p:nvGrpSpPr>
        <p:grpSpPr>
          <a:xfrm>
            <a:off x="343458" y="348469"/>
            <a:ext cx="11505084" cy="930727"/>
            <a:chOff x="304126" y="423928"/>
            <a:chExt cx="11505084" cy="93072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B77B833-0EB3-0394-63FB-085E16076D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66319"/>
            <a:stretch>
              <a:fillRect/>
            </a:stretch>
          </p:blipFill>
          <p:spPr>
            <a:xfrm>
              <a:off x="7938111" y="423928"/>
              <a:ext cx="3871099" cy="914397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9E8D560-E8C5-AEF9-6AAB-4A03966554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34014"/>
            <a:stretch>
              <a:fillRect/>
            </a:stretch>
          </p:blipFill>
          <p:spPr>
            <a:xfrm>
              <a:off x="304126" y="440258"/>
              <a:ext cx="7584132" cy="914397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7E7A841-2E5C-3FD7-D3FD-49B2EE13E94D}"/>
              </a:ext>
            </a:extLst>
          </p:cNvPr>
          <p:cNvGrpSpPr/>
          <p:nvPr/>
        </p:nvGrpSpPr>
        <p:grpSpPr>
          <a:xfrm>
            <a:off x="11215867" y="6167267"/>
            <a:ext cx="380080" cy="407527"/>
            <a:chOff x="11215867" y="6167267"/>
            <a:chExt cx="380080" cy="407527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B36ACF3F-AEBA-5378-9206-2BABD4560BF0}"/>
                </a:ext>
              </a:extLst>
            </p:cNvPr>
            <p:cNvSpPr/>
            <p:nvPr/>
          </p:nvSpPr>
          <p:spPr>
            <a:xfrm>
              <a:off x="11215867" y="6167267"/>
              <a:ext cx="380080" cy="407527"/>
            </a:xfrm>
            <a:prstGeom prst="ellipse">
              <a:avLst/>
            </a:prstGeom>
            <a:solidFill>
              <a:schemeClr val="tx2">
                <a:lumMod val="75000"/>
                <a:lumOff val="25000"/>
                <a:alpha val="10038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E80E890E-A8E9-9839-8951-3D0861E3DBF5}"/>
                    </a:ext>
                  </a:extLst>
                </p:cNvPr>
                <p:cNvSpPr txBox="1"/>
                <p:nvPr/>
              </p:nvSpPr>
              <p:spPr>
                <a:xfrm>
                  <a:off x="11244805" y="6232532"/>
                  <a:ext cx="32220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𝟏𝟑</m:t>
                        </m:r>
                      </m:oMath>
                    </m:oMathPara>
                  </a14:m>
                  <a:endParaRPr lang="es-ES" b="1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E80E890E-A8E9-9839-8951-3D0861E3DB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44805" y="6232532"/>
                  <a:ext cx="322203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5385" r="-15385" b="-8696"/>
                  </a:stretch>
                </a:blipFill>
              </p:spPr>
              <p:txBody>
                <a:bodyPr/>
                <a:lstStyle/>
                <a:p>
                  <a:r>
                    <a:rPr lang="en-CO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5D7466B-D371-FED6-FDEB-4513988C9332}"/>
              </a:ext>
            </a:extLst>
          </p:cNvPr>
          <p:cNvGrpSpPr/>
          <p:nvPr/>
        </p:nvGrpSpPr>
        <p:grpSpPr>
          <a:xfrm>
            <a:off x="2049235" y="1123624"/>
            <a:ext cx="8706439" cy="1266706"/>
            <a:chOff x="2049235" y="1123624"/>
            <a:chExt cx="8706439" cy="1266706"/>
          </a:xfrm>
        </p:grpSpPr>
        <p:pic>
          <p:nvPicPr>
            <p:cNvPr id="8" name="Picture 7" descr="A math problem with numbers and symbols&#10;&#10;AI-generated content may be incorrect.">
              <a:extLst>
                <a:ext uri="{FF2B5EF4-FFF2-40B4-BE49-F238E27FC236}">
                  <a16:creationId xmlns:a16="http://schemas.microsoft.com/office/drawing/2014/main" id="{9C3B5EA0-B866-49D8-0617-992620DE49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116874" y="1361630"/>
              <a:ext cx="5638800" cy="10287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E3C099F-D128-E632-3E8C-E1DA2CE3504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049235" y="1407226"/>
              <a:ext cx="1692729" cy="799344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44B48708-B700-CA09-F8E1-F94F4C1B45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41267" y="1123624"/>
              <a:ext cx="588514" cy="423665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9B80EBF4-7295-C2D9-A14A-5FC8B8E4128C}"/>
                </a:ext>
              </a:extLst>
            </p:cNvPr>
            <p:cNvCxnSpPr>
              <a:cxnSpLocks/>
            </p:cNvCxnSpPr>
            <p:nvPr/>
          </p:nvCxnSpPr>
          <p:spPr>
            <a:xfrm>
              <a:off x="3983389" y="1818143"/>
              <a:ext cx="756635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285213DD-2C0C-8C81-9060-E37EA8873D1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9099" y="4194231"/>
            <a:ext cx="4953000" cy="4572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8D7CFF9-BA06-05F2-E695-415909F00A1D}"/>
              </a:ext>
            </a:extLst>
          </p:cNvPr>
          <p:cNvGrpSpPr/>
          <p:nvPr/>
        </p:nvGrpSpPr>
        <p:grpSpPr>
          <a:xfrm>
            <a:off x="2049235" y="2049209"/>
            <a:ext cx="8801432" cy="1657410"/>
            <a:chOff x="2049235" y="2049209"/>
            <a:chExt cx="8801432" cy="165741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D980D87-143B-760E-364E-83C151C946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049235" y="2804919"/>
              <a:ext cx="7581900" cy="901700"/>
            </a:xfrm>
            <a:prstGeom prst="roundRect">
              <a:avLst/>
            </a:prstGeom>
            <a:ln w="28575">
              <a:solidFill>
                <a:schemeClr val="accent6"/>
              </a:solidFill>
            </a:ln>
          </p:spPr>
        </p:pic>
        <p:cxnSp>
          <p:nvCxnSpPr>
            <p:cNvPr id="30" name="Curved Connector 29">
              <a:extLst>
                <a:ext uri="{FF2B5EF4-FFF2-40B4-BE49-F238E27FC236}">
                  <a16:creationId xmlns:a16="http://schemas.microsoft.com/office/drawing/2014/main" id="{D64EEE8A-081D-679F-C0CA-2D1ABD1556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07985" y="2049209"/>
              <a:ext cx="842682" cy="1379791"/>
            </a:xfrm>
            <a:prstGeom prst="curvedConnector4">
              <a:avLst>
                <a:gd name="adj1" fmla="val -27128"/>
                <a:gd name="adj2" fmla="val 107691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6BB9A3C-E1BC-6D0B-602B-A284D00EE9B0}"/>
              </a:ext>
            </a:extLst>
          </p:cNvPr>
          <p:cNvGrpSpPr/>
          <p:nvPr/>
        </p:nvGrpSpPr>
        <p:grpSpPr>
          <a:xfrm>
            <a:off x="163271" y="4303279"/>
            <a:ext cx="11865458" cy="1488966"/>
            <a:chOff x="163271" y="4303279"/>
            <a:chExt cx="11865458" cy="1488966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BC5D206-B938-A63B-8C66-C270DB85051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63271" y="4818485"/>
              <a:ext cx="11865458" cy="973760"/>
            </a:xfrm>
            <a:prstGeom prst="rect">
              <a:avLst/>
            </a:prstGeom>
          </p:spPr>
        </p:pic>
        <p:sp>
          <p:nvSpPr>
            <p:cNvPr id="11" name="Bent-Up Arrow 10">
              <a:extLst>
                <a:ext uri="{FF2B5EF4-FFF2-40B4-BE49-F238E27FC236}">
                  <a16:creationId xmlns:a16="http://schemas.microsoft.com/office/drawing/2014/main" id="{065EA87A-24C8-5F94-5E2E-0920DAB34DC0}"/>
                </a:ext>
              </a:extLst>
            </p:cNvPr>
            <p:cNvSpPr/>
            <p:nvPr/>
          </p:nvSpPr>
          <p:spPr>
            <a:xfrm flipV="1">
              <a:off x="5645095" y="4303279"/>
              <a:ext cx="390180" cy="457198"/>
            </a:xfrm>
            <a:prstGeom prst="bentUpArrow">
              <a:avLst>
                <a:gd name="adj1" fmla="val 15537"/>
                <a:gd name="adj2" fmla="val 24708"/>
                <a:gd name="adj3" fmla="val 50000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06E449B-D763-9E85-978F-C8FAA9436797}"/>
              </a:ext>
            </a:extLst>
          </p:cNvPr>
          <p:cNvGrpSpPr/>
          <p:nvPr/>
        </p:nvGrpSpPr>
        <p:grpSpPr>
          <a:xfrm>
            <a:off x="3093415" y="5652061"/>
            <a:ext cx="4046918" cy="655390"/>
            <a:chOff x="5603709" y="5919404"/>
            <a:chExt cx="4046918" cy="655390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C1FA4C3-85D3-F8C3-CC92-EBD2408E378D}"/>
                </a:ext>
              </a:extLst>
            </p:cNvPr>
            <p:cNvGrpSpPr/>
            <p:nvPr/>
          </p:nvGrpSpPr>
          <p:grpSpPr>
            <a:xfrm>
              <a:off x="5632647" y="5919404"/>
              <a:ext cx="4017980" cy="622126"/>
              <a:chOff x="5632647" y="5919404"/>
              <a:chExt cx="4017980" cy="622126"/>
            </a:xfrm>
          </p:grpSpPr>
          <p:cxnSp>
            <p:nvCxnSpPr>
              <p:cNvPr id="26" name="Curved Connector 25">
                <a:extLst>
                  <a:ext uri="{FF2B5EF4-FFF2-40B4-BE49-F238E27FC236}">
                    <a16:creationId xmlns:a16="http://schemas.microsoft.com/office/drawing/2014/main" id="{B941B4E5-7094-3B4D-4D92-1FA98640B76C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8938461" y="5919404"/>
                <a:ext cx="712166" cy="409493"/>
              </a:xfrm>
              <a:prstGeom prst="curvedConnector3">
                <a:avLst>
                  <a:gd name="adj1" fmla="val -21139"/>
                </a:avLst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7" name="Picture 26" descr="A black letter on a white background&#10;&#10;AI-generated content may be incorrect.">
                <a:extLst>
                  <a:ext uri="{FF2B5EF4-FFF2-40B4-BE49-F238E27FC236}">
                    <a16:creationId xmlns:a16="http://schemas.microsoft.com/office/drawing/2014/main" id="{662648D1-8353-E6A2-98FD-E6116A1D0D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632647" y="6084330"/>
                <a:ext cx="3200400" cy="457200"/>
              </a:xfrm>
              <a:prstGeom prst="rect">
                <a:avLst/>
              </a:prstGeom>
            </p:spPr>
          </p:pic>
        </p:grp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BE68924-0B90-B4A0-5A84-4E9DB9CD00FA}"/>
                </a:ext>
              </a:extLst>
            </p:cNvPr>
            <p:cNvCxnSpPr>
              <a:cxnSpLocks/>
            </p:cNvCxnSpPr>
            <p:nvPr/>
          </p:nvCxnSpPr>
          <p:spPr>
            <a:xfrm>
              <a:off x="5603709" y="6574794"/>
              <a:ext cx="3184923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7767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mathematical equation with numbers and symbols&#10;&#10;AI-generated content may be incorrect.">
            <a:extLst>
              <a:ext uri="{FF2B5EF4-FFF2-40B4-BE49-F238E27FC236}">
                <a16:creationId xmlns:a16="http://schemas.microsoft.com/office/drawing/2014/main" id="{DDAAF8B9-755B-75E1-BF6D-FDE8B4BF82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93758" y="443787"/>
            <a:ext cx="4330700" cy="990600"/>
          </a:xfrm>
          <a:prstGeom prst="round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7" name="Picture 6" descr="A math symbols with numbers&#10;&#10;AI-generated content may be incorrect.">
            <a:extLst>
              <a:ext uri="{FF2B5EF4-FFF2-40B4-BE49-F238E27FC236}">
                <a16:creationId xmlns:a16="http://schemas.microsoft.com/office/drawing/2014/main" id="{DB532719-A4A3-5072-0B67-9AE07FD89F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2055" y="1638684"/>
            <a:ext cx="6400800" cy="990600"/>
          </a:xfrm>
          <a:prstGeom prst="rect">
            <a:avLst/>
          </a:prstGeom>
        </p:spPr>
      </p:pic>
      <p:pic>
        <p:nvPicPr>
          <p:cNvPr id="3" name="Picture 2" descr="A black and white math equation&#10;&#10;AI-generated content may be incorrect.">
            <a:extLst>
              <a:ext uri="{FF2B5EF4-FFF2-40B4-BE49-F238E27FC236}">
                <a16:creationId xmlns:a16="http://schemas.microsoft.com/office/drawing/2014/main" id="{BCA2683F-BF32-0CDE-2797-329E46767F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2055" y="433843"/>
            <a:ext cx="3124200" cy="939800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44C0BFF-D289-B9F0-1113-F3A607C937E7}"/>
              </a:ext>
            </a:extLst>
          </p:cNvPr>
          <p:cNvCxnSpPr>
            <a:cxnSpLocks/>
          </p:cNvCxnSpPr>
          <p:nvPr/>
        </p:nvCxnSpPr>
        <p:spPr>
          <a:xfrm>
            <a:off x="6424788" y="903743"/>
            <a:ext cx="756635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B1F0C14-65CE-D75D-5B81-A017CAE5D0DE}"/>
              </a:ext>
            </a:extLst>
          </p:cNvPr>
          <p:cNvGrpSpPr/>
          <p:nvPr/>
        </p:nvGrpSpPr>
        <p:grpSpPr>
          <a:xfrm>
            <a:off x="454310" y="564440"/>
            <a:ext cx="1903588" cy="869947"/>
            <a:chOff x="655153" y="443787"/>
            <a:chExt cx="1903588" cy="86994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8E9E23F-7F7E-1E4B-E508-F3D6AC056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55987" t="-16665" b="-1"/>
            <a:stretch>
              <a:fillRect/>
            </a:stretch>
          </p:blipFill>
          <p:spPr>
            <a:xfrm>
              <a:off x="846761" y="913687"/>
              <a:ext cx="1520371" cy="40004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AC0BAC5-5FD4-8920-BD39-511E9CD32C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r="44894" b="4508"/>
            <a:stretch>
              <a:fillRect/>
            </a:stretch>
          </p:blipFill>
          <p:spPr>
            <a:xfrm>
              <a:off x="655153" y="443787"/>
              <a:ext cx="1903588" cy="327443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7FF1F36-7142-7A2B-A718-AF57D42CC449}"/>
              </a:ext>
            </a:extLst>
          </p:cNvPr>
          <p:cNvGrpSpPr/>
          <p:nvPr/>
        </p:nvGrpSpPr>
        <p:grpSpPr>
          <a:xfrm>
            <a:off x="443959" y="4915999"/>
            <a:ext cx="11304082" cy="946365"/>
            <a:chOff x="392594" y="4521069"/>
            <a:chExt cx="11304082" cy="946365"/>
          </a:xfrm>
        </p:grpSpPr>
        <p:pic>
          <p:nvPicPr>
            <p:cNvPr id="19" name="Picture 18" descr="A mathematical equation with black letters&#10;&#10;AI-generated content may be incorrect.">
              <a:extLst>
                <a:ext uri="{FF2B5EF4-FFF2-40B4-BE49-F238E27FC236}">
                  <a16:creationId xmlns:a16="http://schemas.microsoft.com/office/drawing/2014/main" id="{1FA610F1-C8CC-C901-45E6-C08F03DF17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74283" y="4521069"/>
              <a:ext cx="2984500" cy="914400"/>
            </a:xfrm>
            <a:prstGeom prst="roundRect">
              <a:avLst/>
            </a:prstGeom>
            <a:ln w="28575">
              <a:solidFill>
                <a:schemeClr val="accent6"/>
              </a:solidFill>
            </a:ln>
          </p:spPr>
        </p:pic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FB0614F-AA90-5558-93B0-EDC900C47784}"/>
                </a:ext>
              </a:extLst>
            </p:cNvPr>
            <p:cNvCxnSpPr>
              <a:cxnSpLocks/>
            </p:cNvCxnSpPr>
            <p:nvPr/>
          </p:nvCxnSpPr>
          <p:spPr>
            <a:xfrm>
              <a:off x="3788860" y="4982148"/>
              <a:ext cx="756635" cy="0"/>
            </a:xfrm>
            <a:prstGeom prst="straightConnector1">
              <a:avLst/>
            </a:prstGeom>
            <a:ln w="57150">
              <a:solidFill>
                <a:schemeClr val="accent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D1864D6-D167-D2A2-4093-33ABF207C8C6}"/>
                </a:ext>
              </a:extLst>
            </p:cNvPr>
            <p:cNvGrpSpPr/>
            <p:nvPr/>
          </p:nvGrpSpPr>
          <p:grpSpPr>
            <a:xfrm>
              <a:off x="392594" y="4576588"/>
              <a:ext cx="3202609" cy="890846"/>
              <a:chOff x="392594" y="4576588"/>
              <a:chExt cx="3202609" cy="890846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A322FDBF-8943-2FBE-051A-EDD64DF63A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 t="-7377" r="71489"/>
              <a:stretch>
                <a:fillRect/>
              </a:stretch>
            </p:blipFill>
            <p:spPr>
              <a:xfrm>
                <a:off x="1336370" y="4576588"/>
                <a:ext cx="1310787" cy="436378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9E107DB1-0623-C7F6-477D-1684D6B984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 l="30339"/>
              <a:stretch>
                <a:fillRect/>
              </a:stretch>
            </p:blipFill>
            <p:spPr>
              <a:xfrm>
                <a:off x="392594" y="5061034"/>
                <a:ext cx="3202609" cy="406400"/>
              </a:xfrm>
              <a:prstGeom prst="rect">
                <a:avLst/>
              </a:prstGeom>
            </p:spPr>
          </p:pic>
        </p:grp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5CC59493-BCA9-05F8-9473-46FDF8EEA02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t="-3963" r="51544"/>
            <a:stretch>
              <a:fillRect/>
            </a:stretch>
          </p:blipFill>
          <p:spPr>
            <a:xfrm>
              <a:off x="8256380" y="4564148"/>
              <a:ext cx="2080040" cy="422503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64DAFD87-9423-64F7-3EEA-60AE75429F8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48868" t="-3963"/>
            <a:stretch>
              <a:fillRect/>
            </a:stretch>
          </p:blipFill>
          <p:spPr>
            <a:xfrm>
              <a:off x="9501808" y="5012966"/>
              <a:ext cx="2194868" cy="422503"/>
            </a:xfrm>
            <a:prstGeom prst="rect">
              <a:avLst/>
            </a:prstGeom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66975BA-9CB9-6F01-B257-2AA0EB353F52}"/>
              </a:ext>
            </a:extLst>
          </p:cNvPr>
          <p:cNvGrpSpPr/>
          <p:nvPr/>
        </p:nvGrpSpPr>
        <p:grpSpPr>
          <a:xfrm>
            <a:off x="11215867" y="6167267"/>
            <a:ext cx="380080" cy="407527"/>
            <a:chOff x="11215867" y="6167267"/>
            <a:chExt cx="380080" cy="407527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E9121AB-FEFD-E9DF-AAD5-F140C0C6CF43}"/>
                </a:ext>
              </a:extLst>
            </p:cNvPr>
            <p:cNvSpPr/>
            <p:nvPr/>
          </p:nvSpPr>
          <p:spPr>
            <a:xfrm>
              <a:off x="11215867" y="6167267"/>
              <a:ext cx="380080" cy="407527"/>
            </a:xfrm>
            <a:prstGeom prst="ellipse">
              <a:avLst/>
            </a:prstGeom>
            <a:solidFill>
              <a:schemeClr val="tx2">
                <a:lumMod val="75000"/>
                <a:lumOff val="25000"/>
                <a:alpha val="10038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345755B8-8A4A-E222-2924-9CB7D96A79EB}"/>
                    </a:ext>
                  </a:extLst>
                </p:cNvPr>
                <p:cNvSpPr txBox="1"/>
                <p:nvPr/>
              </p:nvSpPr>
              <p:spPr>
                <a:xfrm>
                  <a:off x="11244805" y="6232532"/>
                  <a:ext cx="32220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𝟏𝟒</m:t>
                        </m:r>
                      </m:oMath>
                    </m:oMathPara>
                  </a14:m>
                  <a:endParaRPr lang="es-ES" b="1" dirty="0"/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345755B8-8A4A-E222-2924-9CB7D96A79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44805" y="6232532"/>
                  <a:ext cx="322204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15385" r="-15385" b="-8696"/>
                  </a:stretch>
                </a:blipFill>
              </p:spPr>
              <p:txBody>
                <a:bodyPr/>
                <a:lstStyle/>
                <a:p>
                  <a:r>
                    <a:rPr lang="en-CO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41DF20A-F569-0157-828E-5D6A2045723F}"/>
              </a:ext>
            </a:extLst>
          </p:cNvPr>
          <p:cNvGrpSpPr/>
          <p:nvPr/>
        </p:nvGrpSpPr>
        <p:grpSpPr>
          <a:xfrm>
            <a:off x="132522" y="2770733"/>
            <a:ext cx="11940208" cy="1960293"/>
            <a:chOff x="132522" y="2770733"/>
            <a:chExt cx="11940208" cy="1960293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A89BE60-DC18-FE91-1671-015630991AEB}"/>
                </a:ext>
              </a:extLst>
            </p:cNvPr>
            <p:cNvSpPr/>
            <p:nvPr/>
          </p:nvSpPr>
          <p:spPr>
            <a:xfrm>
              <a:off x="132522" y="2770733"/>
              <a:ext cx="11940208" cy="196029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4E5CAEB-FF56-A26D-2F26-1B93278FF1E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57380" y="3671063"/>
              <a:ext cx="11677240" cy="870769"/>
            </a:xfrm>
            <a:prstGeom prst="roundRect">
              <a:avLst/>
            </a:prstGeom>
            <a:ln w="28575">
              <a:solidFill>
                <a:srgbClr val="C00000"/>
              </a:solidFill>
            </a:ln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294C7CF7-B2B6-65BA-D6DD-92EAEF5F1A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209800" y="3053632"/>
              <a:ext cx="7772400" cy="320731"/>
            </a:xfrm>
            <a:prstGeom prst="roundRect">
              <a:avLst/>
            </a:prstGeom>
            <a:ln w="28575">
              <a:solidFill>
                <a:srgbClr val="FFC0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29955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DA07107-72D1-EEA4-4B41-F4E0B48365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0200" y="265319"/>
            <a:ext cx="3911600" cy="469900"/>
          </a:xfrm>
          <a:prstGeom prst="roundRect">
            <a:avLst/>
          </a:prstGeom>
          <a:ln w="28575">
            <a:solidFill>
              <a:srgbClr val="C00000"/>
            </a:solidFill>
          </a:ln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AE26455E-EBE6-4429-A802-3AE91DE3466D}"/>
              </a:ext>
            </a:extLst>
          </p:cNvPr>
          <p:cNvGrpSpPr/>
          <p:nvPr/>
        </p:nvGrpSpPr>
        <p:grpSpPr>
          <a:xfrm>
            <a:off x="1461043" y="5443442"/>
            <a:ext cx="9754824" cy="477043"/>
            <a:chOff x="1461043" y="5443442"/>
            <a:chExt cx="9754824" cy="47704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9CD4057-21E1-AE4A-07F1-B5CBB7D89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86630" y="5443442"/>
              <a:ext cx="6429237" cy="477043"/>
            </a:xfrm>
            <a:prstGeom prst="rect">
              <a:avLst/>
            </a:prstGeom>
          </p:spPr>
        </p:pic>
        <p:pic>
          <p:nvPicPr>
            <p:cNvPr id="13" name="Picture 12" descr="A black lines with a white background&#10;&#10;AI-generated content may be incorrect.">
              <a:extLst>
                <a:ext uri="{FF2B5EF4-FFF2-40B4-BE49-F238E27FC236}">
                  <a16:creationId xmlns:a16="http://schemas.microsoft.com/office/drawing/2014/main" id="{B7F511C6-794D-C56E-465B-A6C6B1C5AC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61043" y="5511677"/>
              <a:ext cx="1982720" cy="408808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3DE81B29-EA40-4C65-DAE6-6994966F2735}"/>
                </a:ext>
              </a:extLst>
            </p:cNvPr>
            <p:cNvCxnSpPr>
              <a:cxnSpLocks/>
            </p:cNvCxnSpPr>
            <p:nvPr/>
          </p:nvCxnSpPr>
          <p:spPr>
            <a:xfrm>
              <a:off x="3790695" y="5691281"/>
              <a:ext cx="756635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8D5BCE2-A878-3AC7-6CC3-A90B4EC090CD}"/>
              </a:ext>
            </a:extLst>
          </p:cNvPr>
          <p:cNvGrpSpPr/>
          <p:nvPr/>
        </p:nvGrpSpPr>
        <p:grpSpPr>
          <a:xfrm>
            <a:off x="11215867" y="6167267"/>
            <a:ext cx="380080" cy="407527"/>
            <a:chOff x="11215867" y="6167267"/>
            <a:chExt cx="380080" cy="407527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1169341-5D31-0150-3DA8-56ED5419D0FF}"/>
                </a:ext>
              </a:extLst>
            </p:cNvPr>
            <p:cNvSpPr/>
            <p:nvPr/>
          </p:nvSpPr>
          <p:spPr>
            <a:xfrm>
              <a:off x="11215867" y="6167267"/>
              <a:ext cx="380080" cy="407527"/>
            </a:xfrm>
            <a:prstGeom prst="ellipse">
              <a:avLst/>
            </a:prstGeom>
            <a:solidFill>
              <a:schemeClr val="tx2">
                <a:lumMod val="75000"/>
                <a:lumOff val="25000"/>
                <a:alpha val="10038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B2335A84-B18A-3BEF-AEDB-77F8961795C1}"/>
                    </a:ext>
                  </a:extLst>
                </p:cNvPr>
                <p:cNvSpPr txBox="1"/>
                <p:nvPr/>
              </p:nvSpPr>
              <p:spPr>
                <a:xfrm>
                  <a:off x="11244805" y="6232532"/>
                  <a:ext cx="32220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𝟏𝟓</m:t>
                        </m:r>
                      </m:oMath>
                    </m:oMathPara>
                  </a14:m>
                  <a:endParaRPr lang="es-ES" b="1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B2335A84-B18A-3BEF-AEDB-77F8961795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44805" y="6232532"/>
                  <a:ext cx="322204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19231" r="-19231" b="-8696"/>
                  </a:stretch>
                </a:blipFill>
              </p:spPr>
              <p:txBody>
                <a:bodyPr/>
                <a:lstStyle/>
                <a:p>
                  <a:r>
                    <a:rPr lang="en-CO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810B499-8982-3DCD-92A1-6D9221BD3F10}"/>
              </a:ext>
            </a:extLst>
          </p:cNvPr>
          <p:cNvGrpSpPr/>
          <p:nvPr/>
        </p:nvGrpSpPr>
        <p:grpSpPr>
          <a:xfrm>
            <a:off x="2225813" y="3993743"/>
            <a:ext cx="7198632" cy="1018649"/>
            <a:chOff x="2225813" y="3993743"/>
            <a:chExt cx="7198632" cy="1018649"/>
          </a:xfrm>
        </p:grpSpPr>
        <p:pic>
          <p:nvPicPr>
            <p:cNvPr id="21" name="Picture 20" descr="A black text with a line between it&#10;&#10;AI-generated content may be incorrect.">
              <a:extLst>
                <a:ext uri="{FF2B5EF4-FFF2-40B4-BE49-F238E27FC236}">
                  <a16:creationId xmlns:a16="http://schemas.microsoft.com/office/drawing/2014/main" id="{B921F867-EB77-504A-5A03-E6838A2D480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225813" y="3993744"/>
              <a:ext cx="3448957" cy="934556"/>
            </a:xfrm>
            <a:prstGeom prst="rect">
              <a:avLst/>
            </a:prstGeom>
          </p:spPr>
        </p:pic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2FDB4A1F-3829-BEE0-F04E-A9949F0BA3A9}"/>
                </a:ext>
              </a:extLst>
            </p:cNvPr>
            <p:cNvCxnSpPr>
              <a:cxnSpLocks/>
            </p:cNvCxnSpPr>
            <p:nvPr/>
          </p:nvCxnSpPr>
          <p:spPr>
            <a:xfrm>
              <a:off x="6134187" y="4446669"/>
              <a:ext cx="756635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 descr="A math equation with numbers and symbols&#10;&#10;AI-generated content may be incorrect.">
              <a:extLst>
                <a:ext uri="{FF2B5EF4-FFF2-40B4-BE49-F238E27FC236}">
                  <a16:creationId xmlns:a16="http://schemas.microsoft.com/office/drawing/2014/main" id="{914A51AD-9C08-1DEC-28D0-2C7D1AA2EC8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447781" y="3993743"/>
              <a:ext cx="1976664" cy="1018649"/>
            </a:xfrm>
            <a:prstGeom prst="rect">
              <a:avLst/>
            </a:prstGeom>
            <a:ln w="28575">
              <a:solidFill>
                <a:srgbClr val="FFC000"/>
              </a:solidFill>
            </a:ln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62AD5F9-2FD4-B138-AE4F-8727E7522FAB}"/>
              </a:ext>
            </a:extLst>
          </p:cNvPr>
          <p:cNvGrpSpPr/>
          <p:nvPr/>
        </p:nvGrpSpPr>
        <p:grpSpPr>
          <a:xfrm>
            <a:off x="328699" y="1176036"/>
            <a:ext cx="11534599" cy="2597020"/>
            <a:chOff x="328699" y="1176036"/>
            <a:chExt cx="11534599" cy="25970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86716AC-2AC4-123C-41BC-D171BB68D7E6}"/>
                </a:ext>
              </a:extLst>
            </p:cNvPr>
            <p:cNvGrpSpPr/>
            <p:nvPr/>
          </p:nvGrpSpPr>
          <p:grpSpPr>
            <a:xfrm>
              <a:off x="328699" y="2052180"/>
              <a:ext cx="11534599" cy="1720876"/>
              <a:chOff x="328699" y="2052180"/>
              <a:chExt cx="11534599" cy="1720876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63556591-52C6-FCA6-964E-1134E80F80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28699" y="2052180"/>
                <a:ext cx="11534599" cy="823899"/>
              </a:xfrm>
              <a:prstGeom prst="rect">
                <a:avLst/>
              </a:prstGeom>
            </p:spPr>
          </p:pic>
          <p:pic>
            <p:nvPicPr>
              <p:cNvPr id="11" name="Picture 10" descr="A black text on a white background&#10;&#10;AI-generated content may be incorrect.">
                <a:extLst>
                  <a:ext uri="{FF2B5EF4-FFF2-40B4-BE49-F238E27FC236}">
                    <a16:creationId xmlns:a16="http://schemas.microsoft.com/office/drawing/2014/main" id="{E0589C71-96C3-3316-6FBC-036D45206C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551464" y="2931114"/>
                <a:ext cx="5089071" cy="841942"/>
              </a:xfrm>
              <a:prstGeom prst="rect">
                <a:avLst/>
              </a:prstGeom>
            </p:spPr>
          </p:pic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598E6C4-4345-654C-57BD-4AED41F9269B}"/>
                </a:ext>
              </a:extLst>
            </p:cNvPr>
            <p:cNvGrpSpPr/>
            <p:nvPr/>
          </p:nvGrpSpPr>
          <p:grpSpPr>
            <a:xfrm>
              <a:off x="4419599" y="1176036"/>
              <a:ext cx="3352801" cy="491744"/>
              <a:chOff x="4419599" y="1176036"/>
              <a:chExt cx="3352801" cy="491744"/>
            </a:xfrm>
          </p:grpSpPr>
          <p:pic>
            <p:nvPicPr>
              <p:cNvPr id="16" name="Picture 15" descr="A black text on a white background&#10;&#10;AI-generated content may be incorrect.">
                <a:extLst>
                  <a:ext uri="{FF2B5EF4-FFF2-40B4-BE49-F238E27FC236}">
                    <a16:creationId xmlns:a16="http://schemas.microsoft.com/office/drawing/2014/main" id="{D42A0A6F-982A-D1B1-5EA1-410B5C4289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419599" y="1176036"/>
                <a:ext cx="3352801" cy="491744"/>
              </a:xfrm>
              <a:prstGeom prst="rect">
                <a:avLst/>
              </a:prstGeom>
            </p:spPr>
          </p:pic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0C734C66-DC91-6110-0527-7B5EA392DE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19599" y="1667780"/>
                <a:ext cx="3352801" cy="0"/>
              </a:xfrm>
              <a:prstGeom prst="line">
                <a:avLst/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5744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23F8A8B-9094-6FD8-349A-971EFAD03F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9550" y="220870"/>
            <a:ext cx="6692900" cy="558800"/>
          </a:xfrm>
          <a:prstGeom prst="roundRect">
            <a:avLst/>
          </a:prstGeom>
          <a:ln w="28575">
            <a:solidFill>
              <a:schemeClr val="accent6"/>
            </a:solidFill>
          </a:ln>
        </p:spPr>
      </p:pic>
      <p:pic>
        <p:nvPicPr>
          <p:cNvPr id="7" name="Picture 6" descr="A black letter on a white background&#10;&#10;AI-generated content may be incorrect.">
            <a:extLst>
              <a:ext uri="{FF2B5EF4-FFF2-40B4-BE49-F238E27FC236}">
                <a16:creationId xmlns:a16="http://schemas.microsoft.com/office/drawing/2014/main" id="{E14D98F4-6B93-0431-C438-7B921BD9C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163" y="1044591"/>
            <a:ext cx="3009900" cy="4699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DE01BF50-45FE-B85D-B012-AAFF450D9D9F}"/>
              </a:ext>
            </a:extLst>
          </p:cNvPr>
          <p:cNvGrpSpPr/>
          <p:nvPr/>
        </p:nvGrpSpPr>
        <p:grpSpPr>
          <a:xfrm>
            <a:off x="296192" y="4057757"/>
            <a:ext cx="9442618" cy="2330150"/>
            <a:chOff x="296192" y="4057757"/>
            <a:chExt cx="9442618" cy="2330150"/>
          </a:xfrm>
        </p:grpSpPr>
        <p:pic>
          <p:nvPicPr>
            <p:cNvPr id="11" name="Picture 10" descr="A black letter s&#10;&#10;AI-generated content may be incorrect.">
              <a:extLst>
                <a:ext uri="{FF2B5EF4-FFF2-40B4-BE49-F238E27FC236}">
                  <a16:creationId xmlns:a16="http://schemas.microsoft.com/office/drawing/2014/main" id="{DBBBA251-0F61-73B5-2015-9A661137F1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8163" y="4057757"/>
              <a:ext cx="2540000" cy="457200"/>
            </a:xfrm>
            <a:prstGeom prst="rect">
              <a:avLst/>
            </a:prstGeom>
          </p:spPr>
        </p:pic>
        <p:pic>
          <p:nvPicPr>
            <p:cNvPr id="15" name="Picture 14" descr="A white background with black text&#10;&#10;AI-generated content may be incorrect.">
              <a:extLst>
                <a:ext uri="{FF2B5EF4-FFF2-40B4-BE49-F238E27FC236}">
                  <a16:creationId xmlns:a16="http://schemas.microsoft.com/office/drawing/2014/main" id="{6388F315-23C7-B74A-B3E1-0307E17AB60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6192" y="4792578"/>
              <a:ext cx="9442618" cy="1595329"/>
            </a:xfrm>
            <a:prstGeom prst="rect">
              <a:avLst/>
            </a:prstGeom>
            <a:ln w="28575">
              <a:solidFill>
                <a:srgbClr val="C00000"/>
              </a:solidFill>
            </a:ln>
          </p:spPr>
        </p:pic>
      </p:grpSp>
      <p:pic>
        <p:nvPicPr>
          <p:cNvPr id="3" name="Picture 2" descr="A white background with black text&#10;&#10;AI-generated content may be incorrect.">
            <a:extLst>
              <a:ext uri="{FF2B5EF4-FFF2-40B4-BE49-F238E27FC236}">
                <a16:creationId xmlns:a16="http://schemas.microsoft.com/office/drawing/2014/main" id="{5CC89EE9-8E9A-1CB0-3BA4-22FACB1F3D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192" y="1837867"/>
            <a:ext cx="11599615" cy="1896514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72939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acultad de Ciencias de la Administración, Univalle: Hecho en Univalle,  descubre el conocimiento que transforma vidas">
            <a:extLst>
              <a:ext uri="{FF2B5EF4-FFF2-40B4-BE49-F238E27FC236}">
                <a16:creationId xmlns:a16="http://schemas.microsoft.com/office/drawing/2014/main" id="{779DF74B-9BB7-B91B-03F3-3079BA9D2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B93F650-AE65-1944-0EBC-578A3A8AD8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81000"/>
            <a:ext cx="7772400" cy="596920"/>
          </a:xfrm>
          <a:prstGeom prst="roundRect">
            <a:avLst/>
          </a:prstGeom>
          <a:ln w="28575">
            <a:solidFill>
              <a:srgbClr val="C00000"/>
            </a:solidFill>
          </a:ln>
        </p:spPr>
      </p:pic>
      <p:grpSp>
        <p:nvGrpSpPr>
          <p:cNvPr id="56" name="Group 55">
            <a:extLst>
              <a:ext uri="{FF2B5EF4-FFF2-40B4-BE49-F238E27FC236}">
                <a16:creationId xmlns:a16="http://schemas.microsoft.com/office/drawing/2014/main" id="{DBFC8C83-A654-0D72-C21F-8B8023C8797B}"/>
              </a:ext>
            </a:extLst>
          </p:cNvPr>
          <p:cNvGrpSpPr/>
          <p:nvPr/>
        </p:nvGrpSpPr>
        <p:grpSpPr>
          <a:xfrm>
            <a:off x="336945" y="1320756"/>
            <a:ext cx="11518110" cy="1969718"/>
            <a:chOff x="337104" y="1511285"/>
            <a:chExt cx="11518110" cy="1969718"/>
          </a:xfrm>
        </p:grpSpPr>
        <p:pic>
          <p:nvPicPr>
            <p:cNvPr id="1026" name="Picture 2" descr="TED JACOBSON (5/4/15)">
              <a:extLst>
                <a:ext uri="{FF2B5EF4-FFF2-40B4-BE49-F238E27FC236}">
                  <a16:creationId xmlns:a16="http://schemas.microsoft.com/office/drawing/2014/main" id="{053FB195-8599-FF2D-E82B-E213B338B8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104" y="1511286"/>
              <a:ext cx="3501719" cy="19697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A white background with black text&#10;&#10;AI-generated content may be incorrect.">
              <a:extLst>
                <a:ext uri="{FF2B5EF4-FFF2-40B4-BE49-F238E27FC236}">
                  <a16:creationId xmlns:a16="http://schemas.microsoft.com/office/drawing/2014/main" id="{AB859E3C-F4B9-C853-5C1B-ADBF9DED52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82814" y="1511285"/>
              <a:ext cx="7772400" cy="1969717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06E2C51-2B97-61C4-407C-ABB7E4E7FEB3}"/>
              </a:ext>
            </a:extLst>
          </p:cNvPr>
          <p:cNvGrpSpPr/>
          <p:nvPr/>
        </p:nvGrpSpPr>
        <p:grpSpPr>
          <a:xfrm>
            <a:off x="11186930" y="6232532"/>
            <a:ext cx="283580" cy="278124"/>
            <a:chOff x="11186930" y="6232532"/>
            <a:chExt cx="283580" cy="278124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A8E1087-6B15-5C6E-80AB-793CE7ED5914}"/>
                </a:ext>
              </a:extLst>
            </p:cNvPr>
            <p:cNvSpPr/>
            <p:nvPr/>
          </p:nvSpPr>
          <p:spPr>
            <a:xfrm>
              <a:off x="11186930" y="6233657"/>
              <a:ext cx="283580" cy="276999"/>
            </a:xfrm>
            <a:prstGeom prst="ellipse">
              <a:avLst/>
            </a:prstGeom>
            <a:solidFill>
              <a:schemeClr val="tx2">
                <a:lumMod val="75000"/>
                <a:lumOff val="25000"/>
                <a:alpha val="10038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B66CB932-19A8-7232-D83E-B747469A0339}"/>
                    </a:ext>
                  </a:extLst>
                </p:cNvPr>
                <p:cNvSpPr txBox="1"/>
                <p:nvPr/>
              </p:nvSpPr>
              <p:spPr>
                <a:xfrm>
                  <a:off x="11244805" y="6232532"/>
                  <a:ext cx="18434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oMath>
                    </m:oMathPara>
                  </a14:m>
                  <a:endParaRPr lang="es-ES" b="1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B66CB932-19A8-7232-D83E-B747469A03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44805" y="6232532"/>
                  <a:ext cx="184345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25000" r="-25000" b="-8696"/>
                  </a:stretch>
                </a:blipFill>
              </p:spPr>
              <p:txBody>
                <a:bodyPr/>
                <a:lstStyle/>
                <a:p>
                  <a:r>
                    <a:rPr lang="en-CO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E82190A5-84C7-1DF9-7FB0-34DA74BBF7FA}"/>
              </a:ext>
            </a:extLst>
          </p:cNvPr>
          <p:cNvGrpSpPr/>
          <p:nvPr/>
        </p:nvGrpSpPr>
        <p:grpSpPr>
          <a:xfrm>
            <a:off x="1729508" y="3524213"/>
            <a:ext cx="8909642" cy="1708724"/>
            <a:chOff x="1814122" y="3873030"/>
            <a:chExt cx="8909642" cy="170872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F40A9C1-D61C-F7B1-1ADA-CE24CD82EFA7}"/>
                </a:ext>
              </a:extLst>
            </p:cNvPr>
            <p:cNvGrpSpPr/>
            <p:nvPr/>
          </p:nvGrpSpPr>
          <p:grpSpPr>
            <a:xfrm>
              <a:off x="1814122" y="3873030"/>
              <a:ext cx="8563756" cy="513129"/>
              <a:chOff x="1203739" y="3873030"/>
              <a:chExt cx="8563756" cy="513129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3D4D6D5-ABF1-A914-52C0-37299EE59394}"/>
                  </a:ext>
                </a:extLst>
              </p:cNvPr>
              <p:cNvGrpSpPr/>
              <p:nvPr/>
            </p:nvGrpSpPr>
            <p:grpSpPr>
              <a:xfrm>
                <a:off x="5333041" y="3873030"/>
                <a:ext cx="4434454" cy="513129"/>
                <a:chOff x="5333041" y="3873030"/>
                <a:chExt cx="4434454" cy="513129"/>
              </a:xfrm>
            </p:grpSpPr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305AC497-06E9-D95B-87B2-B947186878C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rcRect r="68016"/>
                <a:stretch>
                  <a:fillRect/>
                </a:stretch>
              </p:blipFill>
              <p:spPr>
                <a:xfrm>
                  <a:off x="5333041" y="3928959"/>
                  <a:ext cx="1381083" cy="457200"/>
                </a:xfrm>
                <a:prstGeom prst="rect">
                  <a:avLst/>
                </a:prstGeom>
              </p:spPr>
            </p:pic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966F6FF9-A19F-A2D7-3B66-3521BDE40D8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rcRect l="31837" t="-12234"/>
                <a:stretch>
                  <a:fillRect/>
                </a:stretch>
              </p:blipFill>
              <p:spPr>
                <a:xfrm>
                  <a:off x="6824230" y="3873030"/>
                  <a:ext cx="2943265" cy="513129"/>
                </a:xfrm>
                <a:prstGeom prst="rect">
                  <a:avLst/>
                </a:prstGeom>
              </p:spPr>
            </p:pic>
          </p:grp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6176585D-8C54-59E7-F1C3-CFF521090554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614590" y="3935586"/>
                <a:ext cx="0" cy="443946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7" name="Picture 16" descr="A black text on a white background&#10;&#10;AI-generated content may be incorrect.">
                <a:extLst>
                  <a:ext uri="{FF2B5EF4-FFF2-40B4-BE49-F238E27FC236}">
                    <a16:creationId xmlns:a16="http://schemas.microsoft.com/office/drawing/2014/main" id="{D6A0F280-912B-9A47-03C6-94AA452E03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03739" y="3928959"/>
                <a:ext cx="2692400" cy="457200"/>
              </a:xfrm>
              <a:prstGeom prst="rect">
                <a:avLst/>
              </a:prstGeom>
            </p:spPr>
          </p:pic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EC50AF5-C4FE-B434-6DC3-F8374E5BC706}"/>
                </a:ext>
              </a:extLst>
            </p:cNvPr>
            <p:cNvGrpSpPr/>
            <p:nvPr/>
          </p:nvGrpSpPr>
          <p:grpSpPr>
            <a:xfrm>
              <a:off x="2544165" y="4692754"/>
              <a:ext cx="8179599" cy="889000"/>
              <a:chOff x="1952211" y="4810083"/>
              <a:chExt cx="8179599" cy="889000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DC5C55E3-43B0-7974-0FDF-C3077F3D37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 l="62396" t="-621" b="1"/>
              <a:stretch>
                <a:fillRect/>
              </a:stretch>
            </p:blipFill>
            <p:spPr>
              <a:xfrm>
                <a:off x="1952211" y="4951359"/>
                <a:ext cx="1824304" cy="460040"/>
              </a:xfrm>
              <a:prstGeom prst="rect">
                <a:avLst/>
              </a:prstGeom>
            </p:spPr>
          </p:pic>
          <p:pic>
            <p:nvPicPr>
              <p:cNvPr id="12" name="Picture 11" descr="A black and white math symbols&#10;&#10;AI-generated content may be incorrect.">
                <a:extLst>
                  <a:ext uri="{FF2B5EF4-FFF2-40B4-BE49-F238E27FC236}">
                    <a16:creationId xmlns:a16="http://schemas.microsoft.com/office/drawing/2014/main" id="{BB87E6A0-8C9D-D125-B316-F8F8A258DC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16910" y="4810083"/>
                <a:ext cx="4914900" cy="889000"/>
              </a:xfrm>
              <a:prstGeom prst="roundRect">
                <a:avLst/>
              </a:prstGeom>
              <a:ln w="28575">
                <a:solidFill>
                  <a:srgbClr val="E02003"/>
                </a:solidFill>
              </a:ln>
            </p:spPr>
          </p:pic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3C9A595C-4582-6DA0-CD4E-585C2DEC26C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411332" y="4959406"/>
                <a:ext cx="0" cy="443946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4772EE1-4EA6-BE32-3027-552B9CA707E6}"/>
              </a:ext>
            </a:extLst>
          </p:cNvPr>
          <p:cNvGrpSpPr/>
          <p:nvPr/>
        </p:nvGrpSpPr>
        <p:grpSpPr>
          <a:xfrm>
            <a:off x="2196199" y="4980051"/>
            <a:ext cx="3953432" cy="1050912"/>
            <a:chOff x="1715527" y="5411398"/>
            <a:chExt cx="3953432" cy="1050912"/>
          </a:xfrm>
        </p:grpSpPr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18A683FA-EC25-DD3D-30A6-CD89F1D885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81100" y="5414550"/>
              <a:ext cx="288882" cy="39525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7D2E7133-9A40-A4A4-1A01-E8AF082429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39443" y="5411398"/>
              <a:ext cx="92486" cy="565201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BF5E899B-7573-AB69-7086-3FFCF9DDB7FF}"/>
                </a:ext>
              </a:extLst>
            </p:cNvPr>
            <p:cNvCxnSpPr>
              <a:cxnSpLocks/>
            </p:cNvCxnSpPr>
            <p:nvPr/>
          </p:nvCxnSpPr>
          <p:spPr>
            <a:xfrm>
              <a:off x="3563793" y="5411398"/>
              <a:ext cx="293168" cy="411006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urved Connector 50">
              <a:extLst>
                <a:ext uri="{FF2B5EF4-FFF2-40B4-BE49-F238E27FC236}">
                  <a16:creationId xmlns:a16="http://schemas.microsoft.com/office/drawing/2014/main" id="{0CB9E972-0240-3070-BDFE-18AD669C01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57124" y="5536384"/>
              <a:ext cx="1411835" cy="561070"/>
            </a:xfrm>
            <a:prstGeom prst="curvedConnector3">
              <a:avLst>
                <a:gd name="adj1" fmla="val 106319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28" name="Picture 4" descr="Signo de interrogación">
              <a:extLst>
                <a:ext uri="{FF2B5EF4-FFF2-40B4-BE49-F238E27FC236}">
                  <a16:creationId xmlns:a16="http://schemas.microsoft.com/office/drawing/2014/main" id="{DFA24BAF-68EF-FB62-808F-0CBBA76CEB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0377" y="5888349"/>
              <a:ext cx="372437" cy="3826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4" descr="Signo de interrogación">
              <a:extLst>
                <a:ext uri="{FF2B5EF4-FFF2-40B4-BE49-F238E27FC236}">
                  <a16:creationId xmlns:a16="http://schemas.microsoft.com/office/drawing/2014/main" id="{EED477DB-D9B3-CCA3-D83B-93584FE08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3645" y="6079669"/>
              <a:ext cx="372437" cy="3826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4" descr="Signo de interrogación">
              <a:extLst>
                <a:ext uri="{FF2B5EF4-FFF2-40B4-BE49-F238E27FC236}">
                  <a16:creationId xmlns:a16="http://schemas.microsoft.com/office/drawing/2014/main" id="{2FC72C56-6ED9-1F39-FA61-E3EC707638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5527" y="5892359"/>
              <a:ext cx="372437" cy="3826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2" name="Picture 61">
            <a:extLst>
              <a:ext uri="{FF2B5EF4-FFF2-40B4-BE49-F238E27FC236}">
                <a16:creationId xmlns:a16="http://schemas.microsoft.com/office/drawing/2014/main" id="{313D1A83-5D47-7F62-DF84-10935292429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53874" y="6164659"/>
            <a:ext cx="6190315" cy="414993"/>
          </a:xfrm>
          <a:prstGeom prst="round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825685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789C3E35-34AA-AC55-888C-43F55FA0F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200" y="302650"/>
            <a:ext cx="8737600" cy="635000"/>
          </a:xfrm>
          <a:prstGeom prst="roundRect">
            <a:avLst/>
          </a:prstGeom>
          <a:ln w="28575">
            <a:solidFill>
              <a:schemeClr val="accent6"/>
            </a:solidFill>
          </a:ln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1671FA5F-12F2-B335-8B17-C0B334E09B05}"/>
              </a:ext>
            </a:extLst>
          </p:cNvPr>
          <p:cNvGrpSpPr/>
          <p:nvPr/>
        </p:nvGrpSpPr>
        <p:grpSpPr>
          <a:xfrm>
            <a:off x="2803328" y="3675371"/>
            <a:ext cx="6585342" cy="470746"/>
            <a:chOff x="732875" y="4294362"/>
            <a:chExt cx="6585342" cy="470746"/>
          </a:xfrm>
        </p:grpSpPr>
        <p:pic>
          <p:nvPicPr>
            <p:cNvPr id="9" name="Picture 8" descr="A black letter on a white background&#10;&#10;AI-generated content may be incorrect.">
              <a:extLst>
                <a:ext uri="{FF2B5EF4-FFF2-40B4-BE49-F238E27FC236}">
                  <a16:creationId xmlns:a16="http://schemas.microsoft.com/office/drawing/2014/main" id="{7FCD0877-CF2A-F7D1-5346-3F320A3939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1817" y="4294362"/>
              <a:ext cx="2946400" cy="469900"/>
            </a:xfrm>
            <a:prstGeom prst="rect">
              <a:avLst/>
            </a:prstGeom>
          </p:spPr>
        </p:pic>
        <p:pic>
          <p:nvPicPr>
            <p:cNvPr id="10" name="Picture 9" descr="A black text on a white background&#10;&#10;AI-generated content may be incorrect.">
              <a:extLst>
                <a:ext uri="{FF2B5EF4-FFF2-40B4-BE49-F238E27FC236}">
                  <a16:creationId xmlns:a16="http://schemas.microsoft.com/office/drawing/2014/main" id="{860353EB-B69B-AAFB-F9FD-184FCA3D0F1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875" y="4307908"/>
              <a:ext cx="2692400" cy="457200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5E4930EC-C4A1-D15A-8C7A-8CCF22B56EC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3850569" y="4314535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84797D2-FBB1-39DC-0822-F9D392AA21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5774" y="1063386"/>
            <a:ext cx="9320451" cy="238374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E22E1504-A43F-D61F-A3E3-A612EF89FE0C}"/>
              </a:ext>
            </a:extLst>
          </p:cNvPr>
          <p:cNvGrpSpPr/>
          <p:nvPr/>
        </p:nvGrpSpPr>
        <p:grpSpPr>
          <a:xfrm>
            <a:off x="7248962" y="4350967"/>
            <a:ext cx="4255940" cy="2075194"/>
            <a:chOff x="7248962" y="4350967"/>
            <a:chExt cx="4255940" cy="2075194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E3258946-31DD-E2F9-0E08-C284930AA1A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48962" y="4350967"/>
              <a:ext cx="3612845" cy="410292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5036B11-F3AA-BFF2-A705-0954E52CD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324271" y="4953106"/>
              <a:ext cx="1404191" cy="862417"/>
            </a:xfrm>
            <a:prstGeom prst="rect">
              <a:avLst/>
            </a:prstGeom>
          </p:spPr>
        </p:pic>
        <p:pic>
          <p:nvPicPr>
            <p:cNvPr id="33" name="Picture 32" descr="A close-up of a black letter&#10;&#10;AI-generated content may be incorrect.">
              <a:extLst>
                <a:ext uri="{FF2B5EF4-FFF2-40B4-BE49-F238E27FC236}">
                  <a16:creationId xmlns:a16="http://schemas.microsoft.com/office/drawing/2014/main" id="{9052EB5A-9EC6-7F49-193B-53749A302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015702" y="5968961"/>
              <a:ext cx="2489200" cy="457200"/>
            </a:xfrm>
            <a:prstGeom prst="rect">
              <a:avLst/>
            </a:prstGeom>
          </p:spPr>
        </p:pic>
        <p:cxnSp>
          <p:nvCxnSpPr>
            <p:cNvPr id="34" name="Curved Connector 33">
              <a:extLst>
                <a:ext uri="{FF2B5EF4-FFF2-40B4-BE49-F238E27FC236}">
                  <a16:creationId xmlns:a16="http://schemas.microsoft.com/office/drawing/2014/main" id="{E22A4738-53AB-064F-C929-CAAD2646D1E9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9713278" y="5245855"/>
              <a:ext cx="611472" cy="554814"/>
            </a:xfrm>
            <a:prstGeom prst="curvedConnector3">
              <a:avLst>
                <a:gd name="adj1" fmla="val 119614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C17D13B-D217-AAAD-D4C4-2E29D684B310}"/>
              </a:ext>
            </a:extLst>
          </p:cNvPr>
          <p:cNvGrpSpPr/>
          <p:nvPr/>
        </p:nvGrpSpPr>
        <p:grpSpPr>
          <a:xfrm>
            <a:off x="1330190" y="4340370"/>
            <a:ext cx="5022025" cy="1994395"/>
            <a:chOff x="1330190" y="4340370"/>
            <a:chExt cx="5022025" cy="1994395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E15D29A6-429E-F21E-61B7-880AD1B3662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330190" y="4340370"/>
              <a:ext cx="5022025" cy="431487"/>
            </a:xfrm>
            <a:prstGeom prst="rect">
              <a:avLst/>
            </a:prstGeom>
          </p:spPr>
        </p:pic>
        <p:pic>
          <p:nvPicPr>
            <p:cNvPr id="26" name="Picture 25" descr="A black symbols with a white background&#10;&#10;AI-generated content may be incorrect.">
              <a:extLst>
                <a:ext uri="{FF2B5EF4-FFF2-40B4-BE49-F238E27FC236}">
                  <a16:creationId xmlns:a16="http://schemas.microsoft.com/office/drawing/2014/main" id="{F49100FC-1262-2F83-E459-E5293014C72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192951" y="5064319"/>
              <a:ext cx="1270000" cy="457200"/>
            </a:xfrm>
            <a:prstGeom prst="rect">
              <a:avLst/>
            </a:prstGeom>
          </p:spPr>
        </p:pic>
        <p:cxnSp>
          <p:nvCxnSpPr>
            <p:cNvPr id="37" name="Curved Connector 36">
              <a:extLst>
                <a:ext uri="{FF2B5EF4-FFF2-40B4-BE49-F238E27FC236}">
                  <a16:creationId xmlns:a16="http://schemas.microsoft.com/office/drawing/2014/main" id="{73B49E07-D35E-3B01-EC82-B26C5D060BB2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4536367" y="5321249"/>
              <a:ext cx="611472" cy="554814"/>
            </a:xfrm>
            <a:prstGeom prst="curvedConnector3">
              <a:avLst>
                <a:gd name="adj1" fmla="val 119614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Picture 38" descr="A black text on a white background&#10;&#10;AI-generated content may be incorrect.">
              <a:extLst>
                <a:ext uri="{FF2B5EF4-FFF2-40B4-BE49-F238E27FC236}">
                  <a16:creationId xmlns:a16="http://schemas.microsoft.com/office/drawing/2014/main" id="{BBC59AD1-9EBD-A127-FED0-458636F94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120608" y="5931219"/>
              <a:ext cx="2084990" cy="403546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D24F92E-13A6-25F3-0E88-05AEF5A12E7D}"/>
              </a:ext>
            </a:extLst>
          </p:cNvPr>
          <p:cNvGrpSpPr/>
          <p:nvPr/>
        </p:nvGrpSpPr>
        <p:grpSpPr>
          <a:xfrm>
            <a:off x="838200" y="6205374"/>
            <a:ext cx="283580" cy="278124"/>
            <a:chOff x="11186930" y="6232532"/>
            <a:chExt cx="283580" cy="278124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55EBD9B8-DE9E-BB86-6B4F-1A42260DA3D8}"/>
                </a:ext>
              </a:extLst>
            </p:cNvPr>
            <p:cNvSpPr/>
            <p:nvPr/>
          </p:nvSpPr>
          <p:spPr>
            <a:xfrm>
              <a:off x="11186930" y="6233657"/>
              <a:ext cx="283580" cy="276999"/>
            </a:xfrm>
            <a:prstGeom prst="ellipse">
              <a:avLst/>
            </a:prstGeom>
            <a:solidFill>
              <a:schemeClr val="tx2">
                <a:lumMod val="75000"/>
                <a:lumOff val="25000"/>
                <a:alpha val="10038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1788F8F0-4DCB-3ACE-2491-85855DA73EC3}"/>
                    </a:ext>
                  </a:extLst>
                </p:cNvPr>
                <p:cNvSpPr txBox="1"/>
                <p:nvPr/>
              </p:nvSpPr>
              <p:spPr>
                <a:xfrm>
                  <a:off x="11244805" y="6232532"/>
                  <a:ext cx="18434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oMath>
                    </m:oMathPara>
                  </a14:m>
                  <a:endParaRPr lang="es-ES" b="1" dirty="0"/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1788F8F0-4DCB-3ACE-2491-85855DA73E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44805" y="6232532"/>
                  <a:ext cx="184345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26667" r="-33333" b="-4348"/>
                  </a:stretch>
                </a:blipFill>
              </p:spPr>
              <p:txBody>
                <a:bodyPr/>
                <a:lstStyle/>
                <a:p>
                  <a:r>
                    <a:rPr lang="en-CO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486991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73176D8-72C2-9159-5E26-0EDB8D789F00}"/>
              </a:ext>
            </a:extLst>
          </p:cNvPr>
          <p:cNvGrpSpPr/>
          <p:nvPr/>
        </p:nvGrpSpPr>
        <p:grpSpPr>
          <a:xfrm>
            <a:off x="7508637" y="3607319"/>
            <a:ext cx="3858048" cy="1115122"/>
            <a:chOff x="7508637" y="3607319"/>
            <a:chExt cx="3858048" cy="111512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1E02C75-12FC-F409-8165-E6AF6ACA6C27}"/>
                </a:ext>
              </a:extLst>
            </p:cNvPr>
            <p:cNvGrpSpPr/>
            <p:nvPr/>
          </p:nvGrpSpPr>
          <p:grpSpPr>
            <a:xfrm>
              <a:off x="8280585" y="3607319"/>
              <a:ext cx="3086100" cy="1115122"/>
              <a:chOff x="3444352" y="4273566"/>
              <a:chExt cx="3086100" cy="1115122"/>
            </a:xfrm>
          </p:grpSpPr>
          <p:pic>
            <p:nvPicPr>
              <p:cNvPr id="5" name="Picture 4" descr="A black letter on a white background&#10;&#10;AI-generated content may be incorrect.">
                <a:extLst>
                  <a:ext uri="{FF2B5EF4-FFF2-40B4-BE49-F238E27FC236}">
                    <a16:creationId xmlns:a16="http://schemas.microsoft.com/office/drawing/2014/main" id="{31E5EFB2-E6EA-FC6F-EBAD-46183F47AF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444352" y="4536012"/>
                <a:ext cx="3086100" cy="469900"/>
              </a:xfrm>
              <a:prstGeom prst="rect">
                <a:avLst/>
              </a:prstGeom>
            </p:spPr>
          </p:pic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2DA60755-270B-667A-07D3-5C0DF9F762C2}"/>
                  </a:ext>
                </a:extLst>
              </p:cNvPr>
              <p:cNvCxnSpPr/>
              <p:nvPr/>
            </p:nvCxnSpPr>
            <p:spPr>
              <a:xfrm flipV="1">
                <a:off x="5582069" y="4273566"/>
                <a:ext cx="691376" cy="1115122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25184BF-8863-EB7F-33E6-E9945239107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7730610" y="3864513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2E8C8CE-4211-70CB-3B82-D9855B8E8569}"/>
              </a:ext>
            </a:extLst>
          </p:cNvPr>
          <p:cNvGrpSpPr/>
          <p:nvPr/>
        </p:nvGrpSpPr>
        <p:grpSpPr>
          <a:xfrm>
            <a:off x="3758748" y="384602"/>
            <a:ext cx="7213348" cy="533400"/>
            <a:chOff x="3398996" y="1381484"/>
            <a:chExt cx="7213348" cy="5334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87C8EE4-E3F8-DBB5-7516-584D0DCBCC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03744" y="1381484"/>
              <a:ext cx="5308600" cy="533400"/>
            </a:xfrm>
            <a:prstGeom prst="rect">
              <a:avLst/>
            </a:prstGeom>
          </p:spPr>
        </p:pic>
        <p:pic>
          <p:nvPicPr>
            <p:cNvPr id="15" name="Picture 14" descr="A black text on a white background&#10;&#10;AI-generated content may be incorrect.">
              <a:extLst>
                <a:ext uri="{FF2B5EF4-FFF2-40B4-BE49-F238E27FC236}">
                  <a16:creationId xmlns:a16="http://schemas.microsoft.com/office/drawing/2014/main" id="{34F37F4D-5261-3990-BB3B-4630F605C2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98996" y="1411838"/>
              <a:ext cx="1054100" cy="457200"/>
            </a:xfrm>
            <a:prstGeom prst="rect">
              <a:avLst/>
            </a:prstGeom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A7E4129-4885-A13F-CB0F-98DBF7FE4D4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4931208" y="1418465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B795648-32FF-4F5A-EB4C-9C3651CE5AAA}"/>
              </a:ext>
            </a:extLst>
          </p:cNvPr>
          <p:cNvGrpSpPr/>
          <p:nvPr/>
        </p:nvGrpSpPr>
        <p:grpSpPr>
          <a:xfrm>
            <a:off x="435709" y="372150"/>
            <a:ext cx="8746218" cy="3558618"/>
            <a:chOff x="473725" y="1184351"/>
            <a:chExt cx="8746218" cy="355861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7B8D2EE-1F40-630D-CB48-BFEEEB803EF6}"/>
                </a:ext>
              </a:extLst>
            </p:cNvPr>
            <p:cNvGrpSpPr/>
            <p:nvPr/>
          </p:nvGrpSpPr>
          <p:grpSpPr>
            <a:xfrm>
              <a:off x="758108" y="1360287"/>
              <a:ext cx="8461835" cy="3382682"/>
              <a:chOff x="758108" y="1360287"/>
              <a:chExt cx="8461835" cy="3382682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50943FFD-98BA-D7AC-7E6F-DC374274C48F}"/>
                  </a:ext>
                </a:extLst>
              </p:cNvPr>
              <p:cNvGrpSpPr/>
              <p:nvPr/>
            </p:nvGrpSpPr>
            <p:grpSpPr>
              <a:xfrm>
                <a:off x="758108" y="1360287"/>
                <a:ext cx="8461835" cy="3382682"/>
                <a:chOff x="758108" y="1360287"/>
                <a:chExt cx="8461835" cy="3382682"/>
              </a:xfrm>
            </p:grpSpPr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69A73F31-FFD9-7E01-9EBD-7CA7DEEAF58D}"/>
                    </a:ext>
                  </a:extLst>
                </p:cNvPr>
                <p:cNvGrpSpPr/>
                <p:nvPr/>
              </p:nvGrpSpPr>
              <p:grpSpPr>
                <a:xfrm>
                  <a:off x="3760628" y="2116358"/>
                  <a:ext cx="5459315" cy="850900"/>
                  <a:chOff x="1222915" y="1126488"/>
                  <a:chExt cx="5459315" cy="850900"/>
                </a:xfrm>
              </p:grpSpPr>
              <p:pic>
                <p:nvPicPr>
                  <p:cNvPr id="27" name="Picture 26" descr="A black text on a white background&#10;&#10;AI-generated content may be incorrect.">
                    <a:extLst>
                      <a:ext uri="{FF2B5EF4-FFF2-40B4-BE49-F238E27FC236}">
                        <a16:creationId xmlns:a16="http://schemas.microsoft.com/office/drawing/2014/main" id="{875412B8-B92F-6175-B081-461DAD11ABC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5297930" y="1126488"/>
                    <a:ext cx="1384300" cy="850900"/>
                  </a:xfrm>
                  <a:prstGeom prst="rect">
                    <a:avLst/>
                  </a:prstGeom>
                </p:spPr>
              </p:pic>
              <p:pic>
                <p:nvPicPr>
                  <p:cNvPr id="28" name="Picture 27" descr="A black text on a white background&#10;&#10;AI-generated content may be incorrect.">
                    <a:extLst>
                      <a:ext uri="{FF2B5EF4-FFF2-40B4-BE49-F238E27FC236}">
                        <a16:creationId xmlns:a16="http://schemas.microsoft.com/office/drawing/2014/main" id="{0D1DB6AA-AACC-CCB7-1ACD-59C25524697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1222915" y="1304839"/>
                    <a:ext cx="2895600" cy="457200"/>
                  </a:xfrm>
                  <a:prstGeom prst="roundRect">
                    <a:avLst/>
                  </a:prstGeom>
                  <a:ln w="28575">
                    <a:solidFill>
                      <a:srgbClr val="C00000"/>
                    </a:solidFill>
                  </a:ln>
                </p:spPr>
              </p:pic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A7287FC5-66EB-761A-6836-21CE67178C5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200000">
                    <a:off x="4656039" y="1329965"/>
                    <a:ext cx="0" cy="443946"/>
                  </a:xfrm>
                  <a:prstGeom prst="straightConnector1">
                    <a:avLst/>
                  </a:prstGeom>
                  <a:ln w="57150"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8F09E238-A0BE-691C-6E30-3567F3BDF0C5}"/>
                    </a:ext>
                  </a:extLst>
                </p:cNvPr>
                <p:cNvGrpSpPr/>
                <p:nvPr/>
              </p:nvGrpSpPr>
              <p:grpSpPr>
                <a:xfrm>
                  <a:off x="758108" y="1360287"/>
                  <a:ext cx="3320375" cy="3382682"/>
                  <a:chOff x="549559" y="1430346"/>
                  <a:chExt cx="3320375" cy="3382682"/>
                </a:xfrm>
              </p:grpSpPr>
              <p:sp>
                <p:nvSpPr>
                  <p:cNvPr id="24" name="Arc 23">
                    <a:extLst>
                      <a:ext uri="{FF2B5EF4-FFF2-40B4-BE49-F238E27FC236}">
                        <a16:creationId xmlns:a16="http://schemas.microsoft.com/office/drawing/2014/main" id="{6BC4C3F3-7737-CC6B-E8CD-972FF651837D}"/>
                      </a:ext>
                    </a:extLst>
                  </p:cNvPr>
                  <p:cNvSpPr/>
                  <p:nvPr/>
                </p:nvSpPr>
                <p:spPr>
                  <a:xfrm rot="16587334">
                    <a:off x="518406" y="1461499"/>
                    <a:ext cx="3382682" cy="3320375"/>
                  </a:xfrm>
                  <a:prstGeom prst="arc">
                    <a:avLst/>
                  </a:prstGeom>
                  <a:ln w="38100">
                    <a:solidFill>
                      <a:schemeClr val="tx1"/>
                    </a:solidFill>
                    <a:prstDash val="dash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O"/>
                  </a:p>
                </p:txBody>
              </p:sp>
              <p:sp>
                <p:nvSpPr>
                  <p:cNvPr id="25" name="Oval 24">
                    <a:extLst>
                      <a:ext uri="{FF2B5EF4-FFF2-40B4-BE49-F238E27FC236}">
                        <a16:creationId xmlns:a16="http://schemas.microsoft.com/office/drawing/2014/main" id="{93D5F5B4-D18F-920A-3595-BEEB62F4175B}"/>
                      </a:ext>
                    </a:extLst>
                  </p:cNvPr>
                  <p:cNvSpPr/>
                  <p:nvPr/>
                </p:nvSpPr>
                <p:spPr>
                  <a:xfrm>
                    <a:off x="2224737" y="2827625"/>
                    <a:ext cx="130062" cy="10503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O"/>
                  </a:p>
                </p:txBody>
              </p:sp>
              <p:cxnSp>
                <p:nvCxnSpPr>
                  <p:cNvPr id="26" name="Straight Arrow Connector 25">
                    <a:extLst>
                      <a:ext uri="{FF2B5EF4-FFF2-40B4-BE49-F238E27FC236}">
                        <a16:creationId xmlns:a16="http://schemas.microsoft.com/office/drawing/2014/main" id="{444D21DB-BA6E-00B5-BCAC-EB2F669CFA8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274428" y="1951008"/>
                    <a:ext cx="952610" cy="885479"/>
                  </a:xfrm>
                  <a:prstGeom prst="straightConnector1">
                    <a:avLst/>
                  </a:prstGeom>
                  <a:ln w="57150">
                    <a:solidFill>
                      <a:srgbClr val="E02003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D93D007-21FD-CB14-6358-8DCA17976C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79807" y="1749009"/>
                <a:ext cx="0" cy="443946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B63506B-E7ED-B4AB-5085-6F7FE121F51A}"/>
                </a:ext>
              </a:extLst>
            </p:cNvPr>
            <p:cNvSpPr/>
            <p:nvPr/>
          </p:nvSpPr>
          <p:spPr>
            <a:xfrm>
              <a:off x="473725" y="1184351"/>
              <a:ext cx="2549566" cy="1985677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0345B65-330E-35FB-10FD-4C7AD6D244EF}"/>
              </a:ext>
            </a:extLst>
          </p:cNvPr>
          <p:cNvGrpSpPr/>
          <p:nvPr/>
        </p:nvGrpSpPr>
        <p:grpSpPr>
          <a:xfrm>
            <a:off x="550521" y="2550060"/>
            <a:ext cx="4904257" cy="889000"/>
            <a:chOff x="1076028" y="3356396"/>
            <a:chExt cx="4904257" cy="889000"/>
          </a:xfrm>
        </p:grpSpPr>
        <p:pic>
          <p:nvPicPr>
            <p:cNvPr id="31" name="Picture 30" descr="A mathematical equation with black text&#10;&#10;AI-generated content may be incorrect.">
              <a:extLst>
                <a:ext uri="{FF2B5EF4-FFF2-40B4-BE49-F238E27FC236}">
                  <a16:creationId xmlns:a16="http://schemas.microsoft.com/office/drawing/2014/main" id="{4FA1E991-7C49-9C28-8D18-951CC4EC8FA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189585" y="3356396"/>
              <a:ext cx="1790700" cy="889000"/>
            </a:xfrm>
            <a:prstGeom prst="rect">
              <a:avLst/>
            </a:prstGeom>
          </p:spPr>
        </p:pic>
        <p:pic>
          <p:nvPicPr>
            <p:cNvPr id="32" name="Picture 31" descr="A black text on a white background&#10;&#10;AI-generated content may be incorrect.">
              <a:extLst>
                <a:ext uri="{FF2B5EF4-FFF2-40B4-BE49-F238E27FC236}">
                  <a16:creationId xmlns:a16="http://schemas.microsoft.com/office/drawing/2014/main" id="{043D969D-64B9-747B-DFA0-F2B237D3BD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32982" t="3642"/>
            <a:stretch>
              <a:fillRect/>
            </a:stretch>
          </p:blipFill>
          <p:spPr>
            <a:xfrm>
              <a:off x="1076028" y="3574304"/>
              <a:ext cx="2144843" cy="440550"/>
            </a:xfrm>
            <a:prstGeom prst="rect">
              <a:avLst/>
            </a:prstGeom>
          </p:spPr>
        </p:pic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FAC58519-2F59-0A23-5F7A-67B2D3FA773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3704073" y="3609410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D5386B1-2C14-FD54-F48A-B90DA7EDF783}"/>
              </a:ext>
            </a:extLst>
          </p:cNvPr>
          <p:cNvGrpSpPr/>
          <p:nvPr/>
        </p:nvGrpSpPr>
        <p:grpSpPr>
          <a:xfrm>
            <a:off x="6421005" y="1839435"/>
            <a:ext cx="5220474" cy="1433651"/>
            <a:chOff x="6189445" y="2608961"/>
            <a:chExt cx="5220474" cy="1433651"/>
          </a:xfrm>
        </p:grpSpPr>
        <p:pic>
          <p:nvPicPr>
            <p:cNvPr id="35" name="Picture 34" descr="A black symbols with a white background&#10;&#10;AI-generated content may be incorrect.">
              <a:extLst>
                <a:ext uri="{FF2B5EF4-FFF2-40B4-BE49-F238E27FC236}">
                  <a16:creationId xmlns:a16="http://schemas.microsoft.com/office/drawing/2014/main" id="{570F2853-59FD-C6BA-07A2-8162B8F8D01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533709" y="3585412"/>
              <a:ext cx="1270000" cy="457200"/>
            </a:xfrm>
            <a:prstGeom prst="rect">
              <a:avLst/>
            </a:prstGeom>
          </p:spPr>
        </p:pic>
        <p:pic>
          <p:nvPicPr>
            <p:cNvPr id="36" name="Picture 35" descr="A black number and symbol&#10;&#10;AI-generated content may be incorrect.">
              <a:extLst>
                <a:ext uri="{FF2B5EF4-FFF2-40B4-BE49-F238E27FC236}">
                  <a16:creationId xmlns:a16="http://schemas.microsoft.com/office/drawing/2014/main" id="{A8B5D060-ADE1-9971-69D5-757DA07B39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746219" y="2608961"/>
              <a:ext cx="1663700" cy="457200"/>
            </a:xfrm>
            <a:prstGeom prst="rect">
              <a:avLst/>
            </a:prstGeom>
          </p:spPr>
        </p:pic>
        <p:pic>
          <p:nvPicPr>
            <p:cNvPr id="37" name="Picture 36" descr="A black letter on a white background&#10;&#10;AI-generated content may be incorrect.">
              <a:extLst>
                <a:ext uri="{FF2B5EF4-FFF2-40B4-BE49-F238E27FC236}">
                  <a16:creationId xmlns:a16="http://schemas.microsoft.com/office/drawing/2014/main" id="{814E555C-92AA-DC84-0149-68E7BB4CF5D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rcRect l="50313" t="2608"/>
            <a:stretch>
              <a:fillRect/>
            </a:stretch>
          </p:blipFill>
          <p:spPr>
            <a:xfrm>
              <a:off x="6189445" y="3589365"/>
              <a:ext cx="1350394" cy="445277"/>
            </a:xfrm>
            <a:prstGeom prst="rect">
              <a:avLst/>
            </a:prstGeom>
          </p:spPr>
        </p:pic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E4E497C3-9851-2BD1-7E35-4C3571A90BC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7958044" y="3590986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7DA8C2E6-85A8-4D07-0650-16F2D34873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46219" y="3093397"/>
              <a:ext cx="418111" cy="422732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C26B17F-C98A-C7CF-9B2A-D1AAAC48244C}"/>
              </a:ext>
            </a:extLst>
          </p:cNvPr>
          <p:cNvGrpSpPr/>
          <p:nvPr/>
        </p:nvGrpSpPr>
        <p:grpSpPr>
          <a:xfrm>
            <a:off x="435709" y="3853276"/>
            <a:ext cx="6585342" cy="470746"/>
            <a:chOff x="732875" y="4294362"/>
            <a:chExt cx="6585342" cy="470746"/>
          </a:xfrm>
        </p:grpSpPr>
        <p:pic>
          <p:nvPicPr>
            <p:cNvPr id="41" name="Picture 40" descr="A black letter on a white background&#10;&#10;AI-generated content may be incorrect.">
              <a:extLst>
                <a:ext uri="{FF2B5EF4-FFF2-40B4-BE49-F238E27FC236}">
                  <a16:creationId xmlns:a16="http://schemas.microsoft.com/office/drawing/2014/main" id="{ED92DBD8-3BD3-CC2D-4081-348AFAF40C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371817" y="4294362"/>
              <a:ext cx="2946400" cy="469900"/>
            </a:xfrm>
            <a:prstGeom prst="rect">
              <a:avLst/>
            </a:prstGeom>
          </p:spPr>
        </p:pic>
        <p:pic>
          <p:nvPicPr>
            <p:cNvPr id="42" name="Picture 41" descr="A black text on a white background&#10;&#10;AI-generated content may be incorrect.">
              <a:extLst>
                <a:ext uri="{FF2B5EF4-FFF2-40B4-BE49-F238E27FC236}">
                  <a16:creationId xmlns:a16="http://schemas.microsoft.com/office/drawing/2014/main" id="{3B3413E6-6B73-751E-E8D2-B6B964775D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32875" y="4307908"/>
              <a:ext cx="2692400" cy="457200"/>
            </a:xfrm>
            <a:prstGeom prst="rect">
              <a:avLst/>
            </a:prstGeom>
          </p:spPr>
        </p:pic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F7CF4D5F-4B18-7EB3-C1E8-0D4E4F7FC8E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3850569" y="4314535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15B095E-3565-CE5E-24A8-7B1774165701}"/>
              </a:ext>
            </a:extLst>
          </p:cNvPr>
          <p:cNvGrpSpPr/>
          <p:nvPr/>
        </p:nvGrpSpPr>
        <p:grpSpPr>
          <a:xfrm>
            <a:off x="2956737" y="5089569"/>
            <a:ext cx="6480924" cy="1513370"/>
            <a:chOff x="2956737" y="5089569"/>
            <a:chExt cx="6480924" cy="1513370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C536392D-03E2-32BC-1A19-B14FE0A3C6DB}"/>
                </a:ext>
              </a:extLst>
            </p:cNvPr>
            <p:cNvGrpSpPr/>
            <p:nvPr/>
          </p:nvGrpSpPr>
          <p:grpSpPr>
            <a:xfrm>
              <a:off x="3084209" y="5089569"/>
              <a:ext cx="6171726" cy="1513370"/>
              <a:chOff x="3084209" y="5156751"/>
              <a:chExt cx="6171726" cy="1513370"/>
            </a:xfrm>
          </p:grpSpPr>
          <p:pic>
            <p:nvPicPr>
              <p:cNvPr id="47" name="Picture 46" descr="A black letter with a letter in the middle&#10;&#10;AI-generated content may be incorrect.">
                <a:extLst>
                  <a:ext uri="{FF2B5EF4-FFF2-40B4-BE49-F238E27FC236}">
                    <a16:creationId xmlns:a16="http://schemas.microsoft.com/office/drawing/2014/main" id="{B300815B-B356-450D-94B9-D8B8BF9881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084209" y="5997021"/>
                <a:ext cx="2819400" cy="457200"/>
              </a:xfrm>
              <a:prstGeom prst="rect">
                <a:avLst/>
              </a:prstGeom>
            </p:spPr>
          </p:pic>
          <p:pic>
            <p:nvPicPr>
              <p:cNvPr id="48" name="Picture 47" descr="A math equation with numbers and symbols&#10;&#10;AI-generated content may be incorrect.">
                <a:extLst>
                  <a:ext uri="{FF2B5EF4-FFF2-40B4-BE49-F238E27FC236}">
                    <a16:creationId xmlns:a16="http://schemas.microsoft.com/office/drawing/2014/main" id="{F3A3EC1F-7B8A-8275-0FB4-47F6FAC522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300135" y="5781121"/>
                <a:ext cx="1955800" cy="889000"/>
              </a:xfrm>
              <a:prstGeom prst="rect">
                <a:avLst/>
              </a:prstGeom>
            </p:spPr>
          </p:pic>
          <p:sp>
            <p:nvSpPr>
              <p:cNvPr id="49" name="Bent-Up Arrow 48">
                <a:extLst>
                  <a:ext uri="{FF2B5EF4-FFF2-40B4-BE49-F238E27FC236}">
                    <a16:creationId xmlns:a16="http://schemas.microsoft.com/office/drawing/2014/main" id="{8D1CC84D-B858-BAAF-F6E9-C4BF3C98CA00}"/>
                  </a:ext>
                </a:extLst>
              </p:cNvPr>
              <p:cNvSpPr/>
              <p:nvPr/>
            </p:nvSpPr>
            <p:spPr>
              <a:xfrm flipH="1" flipV="1">
                <a:off x="3142286" y="5156751"/>
                <a:ext cx="411117" cy="457200"/>
              </a:xfrm>
              <a:prstGeom prst="bentUpArrow">
                <a:avLst>
                  <a:gd name="adj1" fmla="val 15537"/>
                  <a:gd name="adj2" fmla="val 24708"/>
                  <a:gd name="adj3" fmla="val 50000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O" dirty="0"/>
              </a:p>
            </p:txBody>
          </p:sp>
        </p:grpSp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63B8E3EC-554B-9723-3566-902096A8C371}"/>
                </a:ext>
              </a:extLst>
            </p:cNvPr>
            <p:cNvSpPr/>
            <p:nvPr/>
          </p:nvSpPr>
          <p:spPr>
            <a:xfrm>
              <a:off x="2956737" y="5721831"/>
              <a:ext cx="6480924" cy="881108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4EA0C66-9921-4D97-04A2-E59B74E70970}"/>
              </a:ext>
            </a:extLst>
          </p:cNvPr>
          <p:cNvGrpSpPr/>
          <p:nvPr/>
        </p:nvGrpSpPr>
        <p:grpSpPr>
          <a:xfrm>
            <a:off x="3775376" y="4386469"/>
            <a:ext cx="6048259" cy="968409"/>
            <a:chOff x="3775376" y="4386469"/>
            <a:chExt cx="6048259" cy="968409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92C82F6-BE69-E823-13FB-B003B7B5C7FD}"/>
                </a:ext>
              </a:extLst>
            </p:cNvPr>
            <p:cNvGrpSpPr/>
            <p:nvPr/>
          </p:nvGrpSpPr>
          <p:grpSpPr>
            <a:xfrm>
              <a:off x="3775376" y="4386469"/>
              <a:ext cx="6048259" cy="968409"/>
              <a:chOff x="3775376" y="4386469"/>
              <a:chExt cx="6048259" cy="968409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0F0D54CA-6AD0-90EC-A2F0-1A5C783AF913}"/>
                  </a:ext>
                </a:extLst>
              </p:cNvPr>
              <p:cNvGrpSpPr/>
              <p:nvPr/>
            </p:nvGrpSpPr>
            <p:grpSpPr>
              <a:xfrm>
                <a:off x="3775376" y="4877440"/>
                <a:ext cx="6048259" cy="477438"/>
                <a:chOff x="3882095" y="5043331"/>
                <a:chExt cx="6048259" cy="477438"/>
              </a:xfrm>
            </p:grpSpPr>
            <p:pic>
              <p:nvPicPr>
                <p:cNvPr id="9" name="Picture 8" descr="A black and white symbol&#10;&#10;AI-generated content may be incorrect.">
                  <a:extLst>
                    <a:ext uri="{FF2B5EF4-FFF2-40B4-BE49-F238E27FC236}">
                      <a16:creationId xmlns:a16="http://schemas.microsoft.com/office/drawing/2014/main" id="{312975A9-E2F9-AD46-712E-14756933667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882095" y="5063569"/>
                  <a:ext cx="2908300" cy="457200"/>
                </a:xfrm>
                <a:prstGeom prst="rect">
                  <a:avLst/>
                </a:prstGeom>
              </p:spPr>
            </p:pic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1E7F9575-5047-F880-5CC2-FC6C78F2BB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/>
                <a:srcRect l="19767" t="3641" r="40216" b="1"/>
                <a:stretch>
                  <a:fillRect/>
                </a:stretch>
              </p:blipFill>
              <p:spPr>
                <a:xfrm>
                  <a:off x="7948298" y="5043331"/>
                  <a:ext cx="1982056" cy="440550"/>
                </a:xfrm>
                <a:prstGeom prst="roundRect">
                  <a:avLst/>
                </a:prstGeom>
                <a:ln w="28575">
                  <a:solidFill>
                    <a:schemeClr val="accent6"/>
                  </a:solidFill>
                </a:ln>
              </p:spPr>
            </p:pic>
          </p:grp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01C2BAD9-28E2-D794-276B-A4B435685FC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060562" y="4386469"/>
                <a:ext cx="288882" cy="395250"/>
              </a:xfrm>
              <a:prstGeom prst="straightConnector1">
                <a:avLst/>
              </a:prstGeom>
              <a:ln w="57150">
                <a:solidFill>
                  <a:srgbClr val="C0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9E548CF2-4D9B-788A-B6BE-418398F671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50797" y="5097715"/>
              <a:ext cx="602631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72B7897-7967-9DA7-8295-4FFC7DF2165C}"/>
              </a:ext>
            </a:extLst>
          </p:cNvPr>
          <p:cNvGrpSpPr/>
          <p:nvPr/>
        </p:nvGrpSpPr>
        <p:grpSpPr>
          <a:xfrm>
            <a:off x="11186930" y="6232532"/>
            <a:ext cx="283580" cy="278124"/>
            <a:chOff x="11186930" y="6232532"/>
            <a:chExt cx="283580" cy="278124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8754805-4941-B976-6EEC-D401CDD0246A}"/>
                </a:ext>
              </a:extLst>
            </p:cNvPr>
            <p:cNvSpPr/>
            <p:nvPr/>
          </p:nvSpPr>
          <p:spPr>
            <a:xfrm>
              <a:off x="11186930" y="6233657"/>
              <a:ext cx="283580" cy="276999"/>
            </a:xfrm>
            <a:prstGeom prst="ellipse">
              <a:avLst/>
            </a:prstGeom>
            <a:solidFill>
              <a:schemeClr val="tx2">
                <a:lumMod val="75000"/>
                <a:lumOff val="25000"/>
                <a:alpha val="10038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C556D807-7CB8-07E5-1EF5-8963F02E0641}"/>
                    </a:ext>
                  </a:extLst>
                </p:cNvPr>
                <p:cNvSpPr txBox="1"/>
                <p:nvPr/>
              </p:nvSpPr>
              <p:spPr>
                <a:xfrm>
                  <a:off x="11244805" y="6232532"/>
                  <a:ext cx="18434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oMath>
                    </m:oMathPara>
                  </a14:m>
                  <a:endParaRPr lang="es-ES" b="1" dirty="0"/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C556D807-7CB8-07E5-1EF5-8963F02E06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44805" y="6232532"/>
                  <a:ext cx="184345" cy="276999"/>
                </a:xfrm>
                <a:prstGeom prst="rect">
                  <a:avLst/>
                </a:prstGeom>
                <a:blipFill>
                  <a:blip r:embed="rId18"/>
                  <a:stretch>
                    <a:fillRect l="-25000" r="-25000" b="-8696"/>
                  </a:stretch>
                </a:blipFill>
              </p:spPr>
              <p:txBody>
                <a:bodyPr/>
                <a:lstStyle/>
                <a:p>
                  <a:r>
                    <a:rPr lang="en-CO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03481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math symbols with black text&#10;&#10;AI-generated content may be incorrect.">
            <a:extLst>
              <a:ext uri="{FF2B5EF4-FFF2-40B4-BE49-F238E27FC236}">
                <a16:creationId xmlns:a16="http://schemas.microsoft.com/office/drawing/2014/main" id="{E773833C-30BD-A40A-F990-56BE6ECB27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82149" y="722410"/>
            <a:ext cx="4406900" cy="1016000"/>
          </a:xfr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C4A0BD33-44B3-29B2-7A3A-95CB8E88B3E6}"/>
              </a:ext>
            </a:extLst>
          </p:cNvPr>
          <p:cNvGrpSpPr/>
          <p:nvPr/>
        </p:nvGrpSpPr>
        <p:grpSpPr>
          <a:xfrm>
            <a:off x="1022153" y="953831"/>
            <a:ext cx="4557538" cy="568036"/>
            <a:chOff x="957769" y="612849"/>
            <a:chExt cx="4557538" cy="568036"/>
          </a:xfrm>
        </p:grpSpPr>
        <p:pic>
          <p:nvPicPr>
            <p:cNvPr id="8" name="Picture 7" descr="A black letter on a white background&#10;&#10;AI-generated content may be incorrect.">
              <a:extLst>
                <a:ext uri="{FF2B5EF4-FFF2-40B4-BE49-F238E27FC236}">
                  <a16:creationId xmlns:a16="http://schemas.microsoft.com/office/drawing/2014/main" id="{2E521293-C29F-35E7-AE33-3734AA17FC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0313" t="2608"/>
            <a:stretch>
              <a:fillRect/>
            </a:stretch>
          </p:blipFill>
          <p:spPr>
            <a:xfrm>
              <a:off x="957769" y="674229"/>
              <a:ext cx="1350394" cy="445277"/>
            </a:xfrm>
            <a:prstGeom prst="rect">
              <a:avLst/>
            </a:prstGeom>
          </p:spPr>
        </p:pic>
        <p:pic>
          <p:nvPicPr>
            <p:cNvPr id="10" name="Picture 9" descr="A black text with a white background&#10;&#10;AI-generated content may be incorrect.">
              <a:extLst>
                <a:ext uri="{FF2B5EF4-FFF2-40B4-BE49-F238E27FC236}">
                  <a16:creationId xmlns:a16="http://schemas.microsoft.com/office/drawing/2014/main" id="{DC1B79A3-0DC5-379C-AC60-C8F424525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23209" r="56840" b="20882"/>
            <a:stretch>
              <a:fillRect/>
            </a:stretch>
          </p:blipFill>
          <p:spPr>
            <a:xfrm>
              <a:off x="3810621" y="612849"/>
              <a:ext cx="1704686" cy="568036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7F4CA17-1ACC-66D0-DC67-80FE649DC70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981749" y="662136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9A00D10-6AB5-AD5F-4EEC-77D7953F1096}"/>
              </a:ext>
            </a:extLst>
          </p:cNvPr>
          <p:cNvCxnSpPr>
            <a:cxnSpLocks/>
          </p:cNvCxnSpPr>
          <p:nvPr/>
        </p:nvCxnSpPr>
        <p:spPr>
          <a:xfrm rot="16200000">
            <a:off x="6407070" y="1003117"/>
            <a:ext cx="0" cy="443946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4927106-6FE8-1123-D4CE-485EB63FE2A0}"/>
              </a:ext>
            </a:extLst>
          </p:cNvPr>
          <p:cNvGrpSpPr/>
          <p:nvPr/>
        </p:nvGrpSpPr>
        <p:grpSpPr>
          <a:xfrm>
            <a:off x="3640019" y="1514775"/>
            <a:ext cx="5897648" cy="660046"/>
            <a:chOff x="3751768" y="2278328"/>
            <a:chExt cx="5897648" cy="66004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2590A23-4EDD-7C1E-26B0-F30C6542ACA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51768" y="2481174"/>
              <a:ext cx="4876800" cy="457200"/>
            </a:xfrm>
            <a:prstGeom prst="roundRect">
              <a:avLst/>
            </a:prstGeom>
            <a:ln w="28575">
              <a:solidFill>
                <a:schemeClr val="accent6"/>
              </a:solidFill>
            </a:ln>
          </p:spPr>
        </p:pic>
        <p:cxnSp>
          <p:nvCxnSpPr>
            <p:cNvPr id="13" name="Curved Connector 12">
              <a:extLst>
                <a:ext uri="{FF2B5EF4-FFF2-40B4-BE49-F238E27FC236}">
                  <a16:creationId xmlns:a16="http://schemas.microsoft.com/office/drawing/2014/main" id="{2168BBF0-64A7-93EE-3C57-0FB3C533B8AA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8855121" y="2278328"/>
              <a:ext cx="794295" cy="473914"/>
            </a:xfrm>
            <a:prstGeom prst="curvedConnector3">
              <a:avLst>
                <a:gd name="adj1" fmla="val -5058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10688E7-BD49-4376-B694-7953469D3669}"/>
              </a:ext>
            </a:extLst>
          </p:cNvPr>
          <p:cNvGrpSpPr/>
          <p:nvPr/>
        </p:nvGrpSpPr>
        <p:grpSpPr>
          <a:xfrm>
            <a:off x="1718936" y="2554520"/>
            <a:ext cx="5384800" cy="734291"/>
            <a:chOff x="3403599" y="2599440"/>
            <a:chExt cx="5384800" cy="73429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C0BA3AD-B752-DB7C-CD26-AFD3BD376D3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03599" y="2724131"/>
              <a:ext cx="5384800" cy="457200"/>
            </a:xfrm>
            <a:prstGeom prst="rect">
              <a:avLst/>
            </a:prstGeom>
          </p:spPr>
        </p:pic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525A4110-EC4E-D8AA-17AD-ACAF9842E577}"/>
                </a:ext>
              </a:extLst>
            </p:cNvPr>
            <p:cNvSpPr/>
            <p:nvPr/>
          </p:nvSpPr>
          <p:spPr>
            <a:xfrm>
              <a:off x="4985655" y="2599440"/>
              <a:ext cx="549729" cy="734291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4D8A6ED-5A43-EDAE-27A7-7506878CE281}"/>
              </a:ext>
            </a:extLst>
          </p:cNvPr>
          <p:cNvGrpSpPr/>
          <p:nvPr/>
        </p:nvGrpSpPr>
        <p:grpSpPr>
          <a:xfrm>
            <a:off x="1022153" y="3473405"/>
            <a:ext cx="9867043" cy="1469242"/>
            <a:chOff x="1022153" y="3775269"/>
            <a:chExt cx="9867043" cy="1469242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1BF70F30-0C79-846A-72CF-FD100D8C7151}"/>
                </a:ext>
              </a:extLst>
            </p:cNvPr>
            <p:cNvGrpSpPr/>
            <p:nvPr/>
          </p:nvGrpSpPr>
          <p:grpSpPr>
            <a:xfrm>
              <a:off x="1022153" y="3775269"/>
              <a:ext cx="4345379" cy="685798"/>
              <a:chOff x="996230" y="5116080"/>
              <a:chExt cx="4345379" cy="685798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C7E9AF3C-9F26-82F8-97DD-86697F1E17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96230" y="5116080"/>
                <a:ext cx="3721100" cy="457200"/>
              </a:xfrm>
              <a:prstGeom prst="rect">
                <a:avLst/>
              </a:prstGeom>
            </p:spPr>
          </p:pic>
          <p:sp>
            <p:nvSpPr>
              <p:cNvPr id="29" name="Bent-Up Arrow 28">
                <a:extLst>
                  <a:ext uri="{FF2B5EF4-FFF2-40B4-BE49-F238E27FC236}">
                    <a16:creationId xmlns:a16="http://schemas.microsoft.com/office/drawing/2014/main" id="{1193D082-9AB4-A3C5-A00E-71A98B1E3210}"/>
                  </a:ext>
                </a:extLst>
              </p:cNvPr>
              <p:cNvSpPr/>
              <p:nvPr/>
            </p:nvSpPr>
            <p:spPr>
              <a:xfrm flipV="1">
                <a:off x="4951429" y="5344680"/>
                <a:ext cx="390180" cy="457198"/>
              </a:xfrm>
              <a:prstGeom prst="bentUpArrow">
                <a:avLst>
                  <a:gd name="adj1" fmla="val 15537"/>
                  <a:gd name="adj2" fmla="val 24708"/>
                  <a:gd name="adj3" fmla="val 50000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O"/>
              </a:p>
            </p:txBody>
          </p:sp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7E473FC-1298-ED8A-E6E8-BCE79CE4AE7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873097" y="4482748"/>
              <a:ext cx="9016099" cy="761763"/>
            </a:xfrm>
            <a:prstGeom prst="rect">
              <a:avLst/>
            </a:prstGeom>
          </p:spPr>
        </p:pic>
      </p:grpSp>
      <p:pic>
        <p:nvPicPr>
          <p:cNvPr id="27" name="Picture 26" descr="A black letter on a white background&#10;&#10;AI-generated content may be incorrect.">
            <a:extLst>
              <a:ext uri="{FF2B5EF4-FFF2-40B4-BE49-F238E27FC236}">
                <a16:creationId xmlns:a16="http://schemas.microsoft.com/office/drawing/2014/main" id="{C676EFFD-02D2-2B1A-130D-C074AFC2D13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0290" y="271769"/>
            <a:ext cx="4044513" cy="557371"/>
          </a:xfrm>
          <a:prstGeom prst="roundRect">
            <a:avLst/>
          </a:prstGeom>
          <a:ln w="28575">
            <a:solidFill>
              <a:schemeClr val="accent1"/>
            </a:solidFill>
          </a:ln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B5FC5CFF-9917-9331-8977-56879A5359DC}"/>
              </a:ext>
            </a:extLst>
          </p:cNvPr>
          <p:cNvGrpSpPr/>
          <p:nvPr/>
        </p:nvGrpSpPr>
        <p:grpSpPr>
          <a:xfrm>
            <a:off x="2192219" y="5135578"/>
            <a:ext cx="7772400" cy="1519274"/>
            <a:chOff x="2209799" y="5082321"/>
            <a:chExt cx="7772400" cy="151927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10D9B09-A920-7E7E-9154-85E4E4440E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644303" y="5082321"/>
              <a:ext cx="6903393" cy="769596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7C0E6EF5-E0D6-CBBC-822C-25ABE400F95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209799" y="5851917"/>
              <a:ext cx="7772400" cy="749678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A3981C7-65B7-3B8B-1410-CFE18F8C78C3}"/>
              </a:ext>
            </a:extLst>
          </p:cNvPr>
          <p:cNvGrpSpPr/>
          <p:nvPr/>
        </p:nvGrpSpPr>
        <p:grpSpPr>
          <a:xfrm>
            <a:off x="11186930" y="6232532"/>
            <a:ext cx="283580" cy="278124"/>
            <a:chOff x="11186930" y="6232532"/>
            <a:chExt cx="283580" cy="278124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2590F2DA-3299-45CF-3E79-5D6C732A9EA6}"/>
                </a:ext>
              </a:extLst>
            </p:cNvPr>
            <p:cNvSpPr/>
            <p:nvPr/>
          </p:nvSpPr>
          <p:spPr>
            <a:xfrm>
              <a:off x="11186930" y="6233657"/>
              <a:ext cx="283580" cy="276999"/>
            </a:xfrm>
            <a:prstGeom prst="ellipse">
              <a:avLst/>
            </a:prstGeom>
            <a:solidFill>
              <a:srgbClr val="FF0000">
                <a:alpha val="1003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520BDC14-0034-27C9-86D8-B3593663F46C}"/>
                    </a:ext>
                  </a:extLst>
                </p:cNvPr>
                <p:cNvSpPr txBox="1"/>
                <p:nvPr/>
              </p:nvSpPr>
              <p:spPr>
                <a:xfrm>
                  <a:off x="11244805" y="6232532"/>
                  <a:ext cx="18434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</m:oMath>
                    </m:oMathPara>
                  </a14:m>
                  <a:endParaRPr lang="es-ES" b="1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D586DBD0-81CA-1A2B-64D9-C02B23686D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44805" y="6232532"/>
                  <a:ext cx="184345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25000" r="-25000" b="-8696"/>
                  </a:stretch>
                </a:blipFill>
              </p:spPr>
              <p:txBody>
                <a:bodyPr/>
                <a:lstStyle/>
                <a:p>
                  <a:r>
                    <a:rPr lang="en-CO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439CBA5-525F-69CB-AB7D-F363ECF40221}"/>
              </a:ext>
            </a:extLst>
          </p:cNvPr>
          <p:cNvGrpSpPr/>
          <p:nvPr/>
        </p:nvGrpSpPr>
        <p:grpSpPr>
          <a:xfrm>
            <a:off x="5919630" y="3448365"/>
            <a:ext cx="1529119" cy="770240"/>
            <a:chOff x="5579691" y="3379171"/>
            <a:chExt cx="1529119" cy="770240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9D572E06-F087-383B-5C34-8E58FC8C708A}"/>
                </a:ext>
              </a:extLst>
            </p:cNvPr>
            <p:cNvCxnSpPr>
              <a:cxnSpLocks/>
            </p:cNvCxnSpPr>
            <p:nvPr/>
          </p:nvCxnSpPr>
          <p:spPr>
            <a:xfrm>
              <a:off x="5579691" y="3708309"/>
              <a:ext cx="516309" cy="0"/>
            </a:xfrm>
            <a:prstGeom prst="straightConnector1">
              <a:avLst/>
            </a:prstGeom>
            <a:ln w="7620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Picture 4" descr="Signo de interrogación">
              <a:extLst>
                <a:ext uri="{FF2B5EF4-FFF2-40B4-BE49-F238E27FC236}">
                  <a16:creationId xmlns:a16="http://schemas.microsoft.com/office/drawing/2014/main" id="{692BE00D-F61A-79DB-5F25-91DA475EB6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9110" y="3379171"/>
              <a:ext cx="749700" cy="770240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57F0EC6-D2DD-7473-E3AD-572C4D40A9A0}"/>
              </a:ext>
            </a:extLst>
          </p:cNvPr>
          <p:cNvGrpSpPr/>
          <p:nvPr/>
        </p:nvGrpSpPr>
        <p:grpSpPr>
          <a:xfrm>
            <a:off x="8018511" y="2479051"/>
            <a:ext cx="3023210" cy="881108"/>
            <a:chOff x="2956737" y="5721831"/>
            <a:chExt cx="3023210" cy="881108"/>
          </a:xfrm>
        </p:grpSpPr>
        <p:pic>
          <p:nvPicPr>
            <p:cNvPr id="23" name="Picture 22" descr="A black letter with a letter in the middle&#10;&#10;AI-generated content may be incorrect.">
              <a:extLst>
                <a:ext uri="{FF2B5EF4-FFF2-40B4-BE49-F238E27FC236}">
                  <a16:creationId xmlns:a16="http://schemas.microsoft.com/office/drawing/2014/main" id="{B2F1D1A1-CD51-A868-5425-51B799C6186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084209" y="5929839"/>
              <a:ext cx="2819400" cy="457200"/>
            </a:xfrm>
            <a:prstGeom prst="rect">
              <a:avLst/>
            </a:prstGeom>
          </p:spPr>
        </p:pic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4E20716F-A31B-FB0F-F6F9-44CED8BE14E0}"/>
                </a:ext>
              </a:extLst>
            </p:cNvPr>
            <p:cNvSpPr/>
            <p:nvPr/>
          </p:nvSpPr>
          <p:spPr>
            <a:xfrm>
              <a:off x="2956737" y="5721831"/>
              <a:ext cx="3023210" cy="881108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</p:grpSp>
    </p:spTree>
    <p:extLst>
      <p:ext uri="{BB962C8B-B14F-4D97-AF65-F5344CB8AC3E}">
        <p14:creationId xmlns:p14="http://schemas.microsoft.com/office/powerpoint/2010/main" val="3467953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58C258D-44E9-2058-A546-912BB4AB2C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311836"/>
            <a:ext cx="6400800" cy="558800"/>
          </a:xfrm>
          <a:prstGeom prst="roundRect">
            <a:avLst/>
          </a:prstGeom>
          <a:ln w="28575">
            <a:solidFill>
              <a:schemeClr val="accent6"/>
            </a:solidFill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A592D377-841E-495D-B482-AFAF7EFF3E8A}"/>
              </a:ext>
            </a:extLst>
          </p:cNvPr>
          <p:cNvGrpSpPr/>
          <p:nvPr/>
        </p:nvGrpSpPr>
        <p:grpSpPr>
          <a:xfrm>
            <a:off x="3486612" y="1039323"/>
            <a:ext cx="5218776" cy="457200"/>
            <a:chOff x="1511302" y="1651494"/>
            <a:chExt cx="5218776" cy="457200"/>
          </a:xfrm>
        </p:grpSpPr>
        <p:pic>
          <p:nvPicPr>
            <p:cNvPr id="5" name="Picture 4" descr="A black and white image of a sign&#10;&#10;AI-generated content may be incorrect.">
              <a:extLst>
                <a:ext uri="{FF2B5EF4-FFF2-40B4-BE49-F238E27FC236}">
                  <a16:creationId xmlns:a16="http://schemas.microsoft.com/office/drawing/2014/main" id="{84D3B5B5-1C16-7E17-F1AB-F50BB7A46A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55278" y="1651494"/>
              <a:ext cx="1574800" cy="4572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7F1A865-7419-3054-67E5-13FE868C38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11302" y="1651494"/>
              <a:ext cx="2463800" cy="457200"/>
            </a:xfrm>
            <a:prstGeom prst="rect">
              <a:avLst/>
            </a:prstGeom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DC19025-B420-E6F1-83A4-1A44B560143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4515277" y="1658121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4D5FC82-D2E6-8F9C-5486-24B92AC4C581}"/>
              </a:ext>
            </a:extLst>
          </p:cNvPr>
          <p:cNvGrpSpPr/>
          <p:nvPr/>
        </p:nvGrpSpPr>
        <p:grpSpPr>
          <a:xfrm>
            <a:off x="8675407" y="4327321"/>
            <a:ext cx="2730500" cy="982362"/>
            <a:chOff x="8485367" y="4944036"/>
            <a:chExt cx="2730500" cy="982362"/>
          </a:xfrm>
        </p:grpSpPr>
        <p:pic>
          <p:nvPicPr>
            <p:cNvPr id="23" name="Picture 22" descr="A black letter on a white background&#10;&#10;AI-generated content may be incorrect.">
              <a:extLst>
                <a:ext uri="{FF2B5EF4-FFF2-40B4-BE49-F238E27FC236}">
                  <a16:creationId xmlns:a16="http://schemas.microsoft.com/office/drawing/2014/main" id="{38F1B124-431C-BC51-E8D0-19252B4DD2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85367" y="4944036"/>
              <a:ext cx="2730500" cy="457200"/>
            </a:xfrm>
            <a:prstGeom prst="rect">
              <a:avLst/>
            </a:prstGeom>
          </p:spPr>
        </p:pic>
        <p:pic>
          <p:nvPicPr>
            <p:cNvPr id="27" name="Picture 26" descr="A close-up of a black letter&#10;&#10;AI-generated content may be incorrect.">
              <a:extLst>
                <a:ext uri="{FF2B5EF4-FFF2-40B4-BE49-F238E27FC236}">
                  <a16:creationId xmlns:a16="http://schemas.microsoft.com/office/drawing/2014/main" id="{E7E708EC-4BB6-6507-34E1-FF7A2F9B6BB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21750" y="5469198"/>
              <a:ext cx="2120900" cy="457200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CDCE13C6-17BF-8916-B910-520D9FAC02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9800" y="6091933"/>
            <a:ext cx="7772400" cy="45423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2FCF0634-F176-D8EC-819C-AFF2B9490536}"/>
              </a:ext>
            </a:extLst>
          </p:cNvPr>
          <p:cNvGrpSpPr/>
          <p:nvPr/>
        </p:nvGrpSpPr>
        <p:grpSpPr>
          <a:xfrm>
            <a:off x="1638298" y="1665210"/>
            <a:ext cx="8343902" cy="4177873"/>
            <a:chOff x="1638298" y="1665210"/>
            <a:chExt cx="8343902" cy="4177873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B1D654E-24F7-6B48-529B-D5BA5D952F71}"/>
                </a:ext>
              </a:extLst>
            </p:cNvPr>
            <p:cNvGrpSpPr/>
            <p:nvPr/>
          </p:nvGrpSpPr>
          <p:grpSpPr>
            <a:xfrm>
              <a:off x="1638298" y="3912683"/>
              <a:ext cx="6426200" cy="1930400"/>
              <a:chOff x="1638298" y="3912683"/>
              <a:chExt cx="6426200" cy="1930400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B67BB047-FE9F-53FB-B682-C14CE7E5EE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38298" y="5081083"/>
                <a:ext cx="6426200" cy="762000"/>
              </a:xfrm>
              <a:prstGeom prst="rect">
                <a:avLst/>
              </a:prstGeom>
            </p:spPr>
          </p:pic>
          <p:pic>
            <p:nvPicPr>
              <p:cNvPr id="11" name="Picture 10" descr="A black text on a white background&#10;&#10;AI-generated content may be incorrect.">
                <a:extLst>
                  <a:ext uri="{FF2B5EF4-FFF2-40B4-BE49-F238E27FC236}">
                    <a16:creationId xmlns:a16="http://schemas.microsoft.com/office/drawing/2014/main" id="{D243C880-B7D8-01C4-5515-519B2692CD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714498" y="3912683"/>
                <a:ext cx="6273800" cy="939800"/>
              </a:xfrm>
              <a:prstGeom prst="rect">
                <a:avLst/>
              </a:prstGeom>
            </p:spPr>
          </p:pic>
        </p:grpSp>
        <p:pic>
          <p:nvPicPr>
            <p:cNvPr id="7" name="Picture 6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7D082DF3-6907-E7C8-6746-8C5A738FC2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209800" y="1665210"/>
              <a:ext cx="7772400" cy="2004706"/>
            </a:xfrm>
            <a:prstGeom prst="rect">
              <a:avLst/>
            </a:prstGeom>
            <a:ln w="28575">
              <a:solidFill>
                <a:srgbClr val="C00000"/>
              </a:solidFill>
            </a:ln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B04089-D66D-C2F8-1A5F-2E52C3A903D3}"/>
              </a:ext>
            </a:extLst>
          </p:cNvPr>
          <p:cNvGrpSpPr/>
          <p:nvPr/>
        </p:nvGrpSpPr>
        <p:grpSpPr>
          <a:xfrm>
            <a:off x="11186930" y="6232532"/>
            <a:ext cx="283580" cy="278124"/>
            <a:chOff x="11186930" y="6232532"/>
            <a:chExt cx="283580" cy="278124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190730A-EA0B-8868-0C87-7A7F0E94DD47}"/>
                </a:ext>
              </a:extLst>
            </p:cNvPr>
            <p:cNvSpPr/>
            <p:nvPr/>
          </p:nvSpPr>
          <p:spPr>
            <a:xfrm>
              <a:off x="11186930" y="6233657"/>
              <a:ext cx="283580" cy="276999"/>
            </a:xfrm>
            <a:prstGeom prst="ellipse">
              <a:avLst/>
            </a:prstGeom>
            <a:solidFill>
              <a:schemeClr val="tx2">
                <a:lumMod val="75000"/>
                <a:lumOff val="25000"/>
                <a:alpha val="10038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7E9E3500-37EB-99E4-6901-CD4A5CE5C72A}"/>
                    </a:ext>
                  </a:extLst>
                </p:cNvPr>
                <p:cNvSpPr txBox="1"/>
                <p:nvPr/>
              </p:nvSpPr>
              <p:spPr>
                <a:xfrm>
                  <a:off x="11244805" y="6232532"/>
                  <a:ext cx="18434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</m:oMath>
                    </m:oMathPara>
                  </a14:m>
                  <a:endParaRPr lang="es-ES" b="1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EE6B90EC-CE63-CFE8-4A74-19864E2A96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44805" y="6232532"/>
                  <a:ext cx="184345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31250" r="-25000" b="-8696"/>
                  </a:stretch>
                </a:blipFill>
              </p:spPr>
              <p:txBody>
                <a:bodyPr/>
                <a:lstStyle/>
                <a:p>
                  <a:r>
                    <a:rPr lang="en-CO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68895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iangle 7">
            <a:extLst>
              <a:ext uri="{FF2B5EF4-FFF2-40B4-BE49-F238E27FC236}">
                <a16:creationId xmlns:a16="http://schemas.microsoft.com/office/drawing/2014/main" id="{FC45E343-749A-8378-4E7C-2467231953E5}"/>
              </a:ext>
            </a:extLst>
          </p:cNvPr>
          <p:cNvSpPr/>
          <p:nvPr/>
        </p:nvSpPr>
        <p:spPr>
          <a:xfrm>
            <a:off x="3499052" y="3327952"/>
            <a:ext cx="5021618" cy="2525716"/>
          </a:xfrm>
          <a:prstGeom prst="triangle">
            <a:avLst>
              <a:gd name="adj" fmla="val 49996"/>
            </a:avLst>
          </a:prstGeom>
          <a:solidFill>
            <a:schemeClr val="accent3">
              <a:lumMod val="60000"/>
              <a:lumOff val="40000"/>
              <a:alpha val="2035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 dirty="0"/>
          </a:p>
        </p:txBody>
      </p:sp>
      <p:pic>
        <p:nvPicPr>
          <p:cNvPr id="4" name="Picture 3" descr="A black letter on a white background&#10;&#10;AI-generated content may be incorrect.">
            <a:extLst>
              <a:ext uri="{FF2B5EF4-FFF2-40B4-BE49-F238E27FC236}">
                <a16:creationId xmlns:a16="http://schemas.microsoft.com/office/drawing/2014/main" id="{617F2A37-95A8-2A84-6D9A-DE7E27460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1713" y="3099352"/>
            <a:ext cx="457200" cy="4572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EAEA26E4-C3B0-9089-7603-9139E2B7D19F}"/>
              </a:ext>
            </a:extLst>
          </p:cNvPr>
          <p:cNvSpPr/>
          <p:nvPr/>
        </p:nvSpPr>
        <p:spPr>
          <a:xfrm>
            <a:off x="5923722" y="3226904"/>
            <a:ext cx="172278" cy="20209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783E65-CDCB-5C16-9746-82CB4AD62E49}"/>
              </a:ext>
            </a:extLst>
          </p:cNvPr>
          <p:cNvCxnSpPr>
            <a:cxnSpLocks/>
          </p:cNvCxnSpPr>
          <p:nvPr/>
        </p:nvCxnSpPr>
        <p:spPr>
          <a:xfrm rot="2700000">
            <a:off x="5923722" y="-2"/>
            <a:ext cx="0" cy="6858000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C769AB0-19A1-CBDA-C69C-8CDC93245950}"/>
              </a:ext>
            </a:extLst>
          </p:cNvPr>
          <p:cNvCxnSpPr>
            <a:cxnSpLocks/>
          </p:cNvCxnSpPr>
          <p:nvPr/>
        </p:nvCxnSpPr>
        <p:spPr>
          <a:xfrm rot="18900000">
            <a:off x="6096000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black letter with a white background&#10;&#10;AI-generated content may be incorrect.">
            <a:extLst>
              <a:ext uri="{FF2B5EF4-FFF2-40B4-BE49-F238E27FC236}">
                <a16:creationId xmlns:a16="http://schemas.microsoft.com/office/drawing/2014/main" id="{A8BAEEA1-47CE-19A1-869A-BF0FE28602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0861" y="6016632"/>
            <a:ext cx="1778000" cy="45720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0D0953B-A62A-E8B2-6294-9B99A25C71C3}"/>
              </a:ext>
            </a:extLst>
          </p:cNvPr>
          <p:cNvGrpSpPr/>
          <p:nvPr/>
        </p:nvGrpSpPr>
        <p:grpSpPr>
          <a:xfrm>
            <a:off x="959605" y="2470703"/>
            <a:ext cx="3441700" cy="1613450"/>
            <a:chOff x="683969" y="2470703"/>
            <a:chExt cx="3441700" cy="1613450"/>
          </a:xfrm>
        </p:grpSpPr>
        <p:pic>
          <p:nvPicPr>
            <p:cNvPr id="11" name="Picture 10" descr="A black text on a white background&#10;&#10;AI-generated content may be incorrect.">
              <a:extLst>
                <a:ext uri="{FF2B5EF4-FFF2-40B4-BE49-F238E27FC236}">
                  <a16:creationId xmlns:a16="http://schemas.microsoft.com/office/drawing/2014/main" id="{E6AFFACB-EE97-A00D-3273-54B66020D3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44096" y="2470703"/>
              <a:ext cx="2721446" cy="459963"/>
            </a:xfrm>
            <a:prstGeom prst="rect">
              <a:avLst/>
            </a:prstGeom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395060F-E226-9983-6FF5-C07338FE13DB}"/>
                </a:ext>
              </a:extLst>
            </p:cNvPr>
            <p:cNvCxnSpPr>
              <a:cxnSpLocks/>
            </p:cNvCxnSpPr>
            <p:nvPr/>
          </p:nvCxnSpPr>
          <p:spPr>
            <a:xfrm>
              <a:off x="2404819" y="3053641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 descr="A black letter on a white background&#10;&#10;AI-generated content may be incorrect.">
              <a:extLst>
                <a:ext uri="{FF2B5EF4-FFF2-40B4-BE49-F238E27FC236}">
                  <a16:creationId xmlns:a16="http://schemas.microsoft.com/office/drawing/2014/main" id="{A1FBFA9E-29B8-4D2F-13CC-C47EF18E6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3969" y="3626953"/>
              <a:ext cx="3441700" cy="457200"/>
            </a:xfrm>
            <a:prstGeom prst="rect">
              <a:avLst/>
            </a:prstGeom>
          </p:spPr>
        </p:pic>
      </p:grpSp>
      <p:sp>
        <p:nvSpPr>
          <p:cNvPr id="14" name="Down Arrow 13">
            <a:extLst>
              <a:ext uri="{FF2B5EF4-FFF2-40B4-BE49-F238E27FC236}">
                <a16:creationId xmlns:a16="http://schemas.microsoft.com/office/drawing/2014/main" id="{90851221-CE93-F0E8-19F3-176DA6B27B1D}"/>
              </a:ext>
            </a:extLst>
          </p:cNvPr>
          <p:cNvSpPr>
            <a:spLocks/>
          </p:cNvSpPr>
          <p:nvPr/>
        </p:nvSpPr>
        <p:spPr>
          <a:xfrm rot="10800000">
            <a:off x="5619666" y="1004326"/>
            <a:ext cx="780390" cy="1383971"/>
          </a:xfrm>
          <a:prstGeom prst="downArrow">
            <a:avLst>
              <a:gd name="adj1" fmla="val 37542"/>
              <a:gd name="adj2" fmla="val 52076"/>
            </a:avLst>
          </a:prstGeom>
          <a:solidFill>
            <a:srgbClr val="FFC000"/>
          </a:solidFill>
          <a:ln w="28575" cap="flat">
            <a:miter lim="800000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699052"/>
                      <a:gd name="connsiteY0" fmla="*/ 614098 h 978136"/>
                      <a:gd name="connsiteX1" fmla="*/ 218307 w 699052"/>
                      <a:gd name="connsiteY1" fmla="*/ 614098 h 978136"/>
                      <a:gd name="connsiteX2" fmla="*/ 218307 w 699052"/>
                      <a:gd name="connsiteY2" fmla="*/ 0 h 978136"/>
                      <a:gd name="connsiteX3" fmla="*/ 480745 w 699052"/>
                      <a:gd name="connsiteY3" fmla="*/ 0 h 978136"/>
                      <a:gd name="connsiteX4" fmla="*/ 480745 w 699052"/>
                      <a:gd name="connsiteY4" fmla="*/ 614098 h 978136"/>
                      <a:gd name="connsiteX5" fmla="*/ 699052 w 699052"/>
                      <a:gd name="connsiteY5" fmla="*/ 614098 h 978136"/>
                      <a:gd name="connsiteX6" fmla="*/ 349526 w 699052"/>
                      <a:gd name="connsiteY6" fmla="*/ 978136 h 978136"/>
                      <a:gd name="connsiteX7" fmla="*/ 0 w 699052"/>
                      <a:gd name="connsiteY7" fmla="*/ 614098 h 9781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99052" h="978136" fill="none" extrusionOk="0">
                        <a:moveTo>
                          <a:pt x="0" y="614098"/>
                        </a:moveTo>
                        <a:cubicBezTo>
                          <a:pt x="82816" y="615463"/>
                          <a:pt x="125697" y="606182"/>
                          <a:pt x="218307" y="614098"/>
                        </a:cubicBezTo>
                        <a:cubicBezTo>
                          <a:pt x="246971" y="424872"/>
                          <a:pt x="203524" y="145758"/>
                          <a:pt x="218307" y="0"/>
                        </a:cubicBezTo>
                        <a:cubicBezTo>
                          <a:pt x="316802" y="-7031"/>
                          <a:pt x="425560" y="6078"/>
                          <a:pt x="480745" y="0"/>
                        </a:cubicBezTo>
                        <a:cubicBezTo>
                          <a:pt x="487344" y="260310"/>
                          <a:pt x="450147" y="362735"/>
                          <a:pt x="480745" y="614098"/>
                        </a:cubicBezTo>
                        <a:cubicBezTo>
                          <a:pt x="584012" y="624618"/>
                          <a:pt x="607483" y="609107"/>
                          <a:pt x="699052" y="614098"/>
                        </a:cubicBezTo>
                        <a:cubicBezTo>
                          <a:pt x="587584" y="702906"/>
                          <a:pt x="469430" y="871805"/>
                          <a:pt x="349526" y="978136"/>
                        </a:cubicBezTo>
                        <a:cubicBezTo>
                          <a:pt x="185193" y="819748"/>
                          <a:pt x="138146" y="722839"/>
                          <a:pt x="0" y="614098"/>
                        </a:cubicBezTo>
                        <a:close/>
                      </a:path>
                      <a:path w="699052" h="978136" stroke="0" extrusionOk="0">
                        <a:moveTo>
                          <a:pt x="0" y="614098"/>
                        </a:moveTo>
                        <a:cubicBezTo>
                          <a:pt x="83258" y="617090"/>
                          <a:pt x="120665" y="616547"/>
                          <a:pt x="218307" y="614098"/>
                        </a:cubicBezTo>
                        <a:cubicBezTo>
                          <a:pt x="218095" y="446705"/>
                          <a:pt x="202327" y="297366"/>
                          <a:pt x="218307" y="0"/>
                        </a:cubicBezTo>
                        <a:cubicBezTo>
                          <a:pt x="274539" y="2800"/>
                          <a:pt x="410465" y="5538"/>
                          <a:pt x="480745" y="0"/>
                        </a:cubicBezTo>
                        <a:cubicBezTo>
                          <a:pt x="485782" y="185509"/>
                          <a:pt x="484245" y="342619"/>
                          <a:pt x="480745" y="614098"/>
                        </a:cubicBezTo>
                        <a:cubicBezTo>
                          <a:pt x="576696" y="614828"/>
                          <a:pt x="608274" y="611648"/>
                          <a:pt x="699052" y="614098"/>
                        </a:cubicBezTo>
                        <a:cubicBezTo>
                          <a:pt x="586401" y="736774"/>
                          <a:pt x="428436" y="905218"/>
                          <a:pt x="349526" y="978136"/>
                        </a:cubicBezTo>
                        <a:cubicBezTo>
                          <a:pt x="272415" y="890055"/>
                          <a:pt x="81662" y="699382"/>
                          <a:pt x="0" y="614098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pic>
        <p:nvPicPr>
          <p:cNvPr id="16" name="Picture 15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275FC124-B2AA-BF4D-3E52-811894B520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27261" y="384168"/>
            <a:ext cx="965200" cy="45720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AEBA585D-9332-D915-9655-1C227258D477}"/>
              </a:ext>
            </a:extLst>
          </p:cNvPr>
          <p:cNvGrpSpPr/>
          <p:nvPr/>
        </p:nvGrpSpPr>
        <p:grpSpPr>
          <a:xfrm>
            <a:off x="11186930" y="6232532"/>
            <a:ext cx="283580" cy="278124"/>
            <a:chOff x="11186930" y="6232532"/>
            <a:chExt cx="283580" cy="278124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427A214-3EE2-8CC1-CC3B-890C00E02C27}"/>
                </a:ext>
              </a:extLst>
            </p:cNvPr>
            <p:cNvSpPr/>
            <p:nvPr/>
          </p:nvSpPr>
          <p:spPr>
            <a:xfrm>
              <a:off x="11186930" y="6233657"/>
              <a:ext cx="283580" cy="276999"/>
            </a:xfrm>
            <a:prstGeom prst="ellipse">
              <a:avLst/>
            </a:prstGeom>
            <a:solidFill>
              <a:schemeClr val="accent1">
                <a:alpha val="10038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1B85EABC-6223-DF2E-F072-8770957A72E2}"/>
                    </a:ext>
                  </a:extLst>
                </p:cNvPr>
                <p:cNvSpPr txBox="1"/>
                <p:nvPr/>
              </p:nvSpPr>
              <p:spPr>
                <a:xfrm>
                  <a:off x="11244805" y="6232532"/>
                  <a:ext cx="18434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𝟔</m:t>
                        </m:r>
                      </m:oMath>
                    </m:oMathPara>
                  </a14:m>
                  <a:endParaRPr lang="es-ES" b="1" dirty="0"/>
                </a:p>
              </p:txBody>
            </p:sp>
          </mc:Choice>
          <mc:Fallback xmlns="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1B85EABC-6223-DF2E-F072-8770957A72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44805" y="6232532"/>
                  <a:ext cx="184345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25000" r="-25000" b="-8696"/>
                  </a:stretch>
                </a:blipFill>
              </p:spPr>
              <p:txBody>
                <a:bodyPr/>
                <a:lstStyle/>
                <a:p>
                  <a:r>
                    <a:rPr lang="en-CO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67431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4DD387-669F-1ED6-C3E2-B1CA7B015F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iangle 7">
            <a:extLst>
              <a:ext uri="{FF2B5EF4-FFF2-40B4-BE49-F238E27FC236}">
                <a16:creationId xmlns:a16="http://schemas.microsoft.com/office/drawing/2014/main" id="{6DEAD538-89DF-E534-698D-7D4257E88FA5}"/>
              </a:ext>
            </a:extLst>
          </p:cNvPr>
          <p:cNvSpPr/>
          <p:nvPr/>
        </p:nvSpPr>
        <p:spPr>
          <a:xfrm>
            <a:off x="3499052" y="3327952"/>
            <a:ext cx="5021618" cy="2525716"/>
          </a:xfrm>
          <a:prstGeom prst="triangle">
            <a:avLst>
              <a:gd name="adj" fmla="val 49996"/>
            </a:avLst>
          </a:prstGeom>
          <a:solidFill>
            <a:schemeClr val="accent3">
              <a:lumMod val="60000"/>
              <a:lumOff val="40000"/>
              <a:alpha val="2035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 dirty="0"/>
          </a:p>
        </p:txBody>
      </p:sp>
      <p:pic>
        <p:nvPicPr>
          <p:cNvPr id="4" name="Picture 3" descr="A black letter on a white background&#10;&#10;AI-generated content may be incorrect.">
            <a:extLst>
              <a:ext uri="{FF2B5EF4-FFF2-40B4-BE49-F238E27FC236}">
                <a16:creationId xmlns:a16="http://schemas.microsoft.com/office/drawing/2014/main" id="{8694BD28-1433-3092-99BE-4251D0B17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1713" y="3099352"/>
            <a:ext cx="457200" cy="4572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3DD7959D-377F-5EB1-02C1-07DCCE43A065}"/>
              </a:ext>
            </a:extLst>
          </p:cNvPr>
          <p:cNvSpPr/>
          <p:nvPr/>
        </p:nvSpPr>
        <p:spPr>
          <a:xfrm>
            <a:off x="5923722" y="3226904"/>
            <a:ext cx="172278" cy="20209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22908C9-CA73-4438-DF01-FC88BE25ED32}"/>
              </a:ext>
            </a:extLst>
          </p:cNvPr>
          <p:cNvCxnSpPr>
            <a:cxnSpLocks/>
          </p:cNvCxnSpPr>
          <p:nvPr/>
        </p:nvCxnSpPr>
        <p:spPr>
          <a:xfrm rot="2700000">
            <a:off x="5923722" y="-2"/>
            <a:ext cx="0" cy="6858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B656440-671F-94A7-95EC-E46E4C8A65A9}"/>
              </a:ext>
            </a:extLst>
          </p:cNvPr>
          <p:cNvCxnSpPr>
            <a:cxnSpLocks/>
          </p:cNvCxnSpPr>
          <p:nvPr/>
        </p:nvCxnSpPr>
        <p:spPr>
          <a:xfrm rot="18900000">
            <a:off x="6096000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black letter with a white background&#10;&#10;AI-generated content may be incorrect.">
            <a:extLst>
              <a:ext uri="{FF2B5EF4-FFF2-40B4-BE49-F238E27FC236}">
                <a16:creationId xmlns:a16="http://schemas.microsoft.com/office/drawing/2014/main" id="{000CAA02-2A14-83D2-C2CD-4CECBBC52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0861" y="6016632"/>
            <a:ext cx="1778000" cy="45720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145B073C-3CFC-10A3-9584-8C89ED988075}"/>
              </a:ext>
            </a:extLst>
          </p:cNvPr>
          <p:cNvGrpSpPr/>
          <p:nvPr/>
        </p:nvGrpSpPr>
        <p:grpSpPr>
          <a:xfrm>
            <a:off x="959605" y="2470703"/>
            <a:ext cx="3441700" cy="1613450"/>
            <a:chOff x="683969" y="2470703"/>
            <a:chExt cx="3441700" cy="1613450"/>
          </a:xfrm>
        </p:grpSpPr>
        <p:pic>
          <p:nvPicPr>
            <p:cNvPr id="11" name="Picture 10" descr="A black text on a white background&#10;&#10;AI-generated content may be incorrect.">
              <a:extLst>
                <a:ext uri="{FF2B5EF4-FFF2-40B4-BE49-F238E27FC236}">
                  <a16:creationId xmlns:a16="http://schemas.microsoft.com/office/drawing/2014/main" id="{E51F76B5-7F9D-7BB0-E8B0-7528CA7689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4096" y="2470703"/>
              <a:ext cx="2721446" cy="459963"/>
            </a:xfrm>
            <a:prstGeom prst="rect">
              <a:avLst/>
            </a:prstGeom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1DC33BB0-C6C3-DDA3-6552-7E04C76FC018}"/>
                </a:ext>
              </a:extLst>
            </p:cNvPr>
            <p:cNvCxnSpPr>
              <a:cxnSpLocks/>
            </p:cNvCxnSpPr>
            <p:nvPr/>
          </p:nvCxnSpPr>
          <p:spPr>
            <a:xfrm>
              <a:off x="2404819" y="3053641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 descr="A black letter on a white background&#10;&#10;AI-generated content may be incorrect.">
              <a:extLst>
                <a:ext uri="{FF2B5EF4-FFF2-40B4-BE49-F238E27FC236}">
                  <a16:creationId xmlns:a16="http://schemas.microsoft.com/office/drawing/2014/main" id="{9300E49F-B06D-3F0A-29BA-607ED7B5C9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3969" y="3626953"/>
              <a:ext cx="3441700" cy="457200"/>
            </a:xfrm>
            <a:prstGeom prst="rect">
              <a:avLst/>
            </a:prstGeom>
          </p:spPr>
        </p:pic>
      </p:grpSp>
      <p:sp>
        <p:nvSpPr>
          <p:cNvPr id="14" name="Down Arrow 13">
            <a:extLst>
              <a:ext uri="{FF2B5EF4-FFF2-40B4-BE49-F238E27FC236}">
                <a16:creationId xmlns:a16="http://schemas.microsoft.com/office/drawing/2014/main" id="{B02C51A8-AC8C-0898-8B65-13151A6479C7}"/>
              </a:ext>
            </a:extLst>
          </p:cNvPr>
          <p:cNvSpPr>
            <a:spLocks/>
          </p:cNvSpPr>
          <p:nvPr/>
        </p:nvSpPr>
        <p:spPr>
          <a:xfrm rot="10800000">
            <a:off x="5619666" y="1004326"/>
            <a:ext cx="780390" cy="1383971"/>
          </a:xfrm>
          <a:prstGeom prst="downArrow">
            <a:avLst>
              <a:gd name="adj1" fmla="val 37542"/>
              <a:gd name="adj2" fmla="val 52076"/>
            </a:avLst>
          </a:prstGeom>
          <a:solidFill>
            <a:srgbClr val="FFC000"/>
          </a:solidFill>
          <a:ln w="28575" cap="flat">
            <a:miter lim="800000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699052"/>
                      <a:gd name="connsiteY0" fmla="*/ 614098 h 978136"/>
                      <a:gd name="connsiteX1" fmla="*/ 218307 w 699052"/>
                      <a:gd name="connsiteY1" fmla="*/ 614098 h 978136"/>
                      <a:gd name="connsiteX2" fmla="*/ 218307 w 699052"/>
                      <a:gd name="connsiteY2" fmla="*/ 0 h 978136"/>
                      <a:gd name="connsiteX3" fmla="*/ 480745 w 699052"/>
                      <a:gd name="connsiteY3" fmla="*/ 0 h 978136"/>
                      <a:gd name="connsiteX4" fmla="*/ 480745 w 699052"/>
                      <a:gd name="connsiteY4" fmla="*/ 614098 h 978136"/>
                      <a:gd name="connsiteX5" fmla="*/ 699052 w 699052"/>
                      <a:gd name="connsiteY5" fmla="*/ 614098 h 978136"/>
                      <a:gd name="connsiteX6" fmla="*/ 349526 w 699052"/>
                      <a:gd name="connsiteY6" fmla="*/ 978136 h 978136"/>
                      <a:gd name="connsiteX7" fmla="*/ 0 w 699052"/>
                      <a:gd name="connsiteY7" fmla="*/ 614098 h 9781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99052" h="978136" fill="none" extrusionOk="0">
                        <a:moveTo>
                          <a:pt x="0" y="614098"/>
                        </a:moveTo>
                        <a:cubicBezTo>
                          <a:pt x="82816" y="615463"/>
                          <a:pt x="125697" y="606182"/>
                          <a:pt x="218307" y="614098"/>
                        </a:cubicBezTo>
                        <a:cubicBezTo>
                          <a:pt x="246971" y="424872"/>
                          <a:pt x="203524" y="145758"/>
                          <a:pt x="218307" y="0"/>
                        </a:cubicBezTo>
                        <a:cubicBezTo>
                          <a:pt x="316802" y="-7031"/>
                          <a:pt x="425560" y="6078"/>
                          <a:pt x="480745" y="0"/>
                        </a:cubicBezTo>
                        <a:cubicBezTo>
                          <a:pt x="487344" y="260310"/>
                          <a:pt x="450147" y="362735"/>
                          <a:pt x="480745" y="614098"/>
                        </a:cubicBezTo>
                        <a:cubicBezTo>
                          <a:pt x="584012" y="624618"/>
                          <a:pt x="607483" y="609107"/>
                          <a:pt x="699052" y="614098"/>
                        </a:cubicBezTo>
                        <a:cubicBezTo>
                          <a:pt x="587584" y="702906"/>
                          <a:pt x="469430" y="871805"/>
                          <a:pt x="349526" y="978136"/>
                        </a:cubicBezTo>
                        <a:cubicBezTo>
                          <a:pt x="185193" y="819748"/>
                          <a:pt x="138146" y="722839"/>
                          <a:pt x="0" y="614098"/>
                        </a:cubicBezTo>
                        <a:close/>
                      </a:path>
                      <a:path w="699052" h="978136" stroke="0" extrusionOk="0">
                        <a:moveTo>
                          <a:pt x="0" y="614098"/>
                        </a:moveTo>
                        <a:cubicBezTo>
                          <a:pt x="83258" y="617090"/>
                          <a:pt x="120665" y="616547"/>
                          <a:pt x="218307" y="614098"/>
                        </a:cubicBezTo>
                        <a:cubicBezTo>
                          <a:pt x="218095" y="446705"/>
                          <a:pt x="202327" y="297366"/>
                          <a:pt x="218307" y="0"/>
                        </a:cubicBezTo>
                        <a:cubicBezTo>
                          <a:pt x="274539" y="2800"/>
                          <a:pt x="410465" y="5538"/>
                          <a:pt x="480745" y="0"/>
                        </a:cubicBezTo>
                        <a:cubicBezTo>
                          <a:pt x="485782" y="185509"/>
                          <a:pt x="484245" y="342619"/>
                          <a:pt x="480745" y="614098"/>
                        </a:cubicBezTo>
                        <a:cubicBezTo>
                          <a:pt x="576696" y="614828"/>
                          <a:pt x="608274" y="611648"/>
                          <a:pt x="699052" y="614098"/>
                        </a:cubicBezTo>
                        <a:cubicBezTo>
                          <a:pt x="586401" y="736774"/>
                          <a:pt x="428436" y="905218"/>
                          <a:pt x="349526" y="978136"/>
                        </a:cubicBezTo>
                        <a:cubicBezTo>
                          <a:pt x="272415" y="890055"/>
                          <a:pt x="81662" y="699382"/>
                          <a:pt x="0" y="614098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pic>
        <p:nvPicPr>
          <p:cNvPr id="16" name="Picture 15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989CD222-0564-431B-1C18-9E3E1C82E6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27261" y="384168"/>
            <a:ext cx="965200" cy="4572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3D70755F-EE55-806E-50B4-3F9E29EC4503}"/>
              </a:ext>
            </a:extLst>
          </p:cNvPr>
          <p:cNvGrpSpPr/>
          <p:nvPr/>
        </p:nvGrpSpPr>
        <p:grpSpPr>
          <a:xfrm>
            <a:off x="7543046" y="2470703"/>
            <a:ext cx="3492500" cy="1613450"/>
            <a:chOff x="8348392" y="2527852"/>
            <a:chExt cx="3492500" cy="1613450"/>
          </a:xfrm>
        </p:grpSpPr>
        <p:pic>
          <p:nvPicPr>
            <p:cNvPr id="3" name="Picture 2" descr="A black text on a white background&#10;&#10;AI-generated content may be incorrect.">
              <a:extLst>
                <a:ext uri="{FF2B5EF4-FFF2-40B4-BE49-F238E27FC236}">
                  <a16:creationId xmlns:a16="http://schemas.microsoft.com/office/drawing/2014/main" id="{8AFF788B-5303-F578-C826-B7A71E402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348392" y="2527852"/>
              <a:ext cx="3492500" cy="457200"/>
            </a:xfrm>
            <a:prstGeom prst="rect">
              <a:avLst/>
            </a:prstGeom>
          </p:spPr>
        </p:pic>
        <p:pic>
          <p:nvPicPr>
            <p:cNvPr id="15" name="Picture 14" descr="A black letter on a white background&#10;&#10;AI-generated content may be incorrect.">
              <a:extLst>
                <a:ext uri="{FF2B5EF4-FFF2-40B4-BE49-F238E27FC236}">
                  <a16:creationId xmlns:a16="http://schemas.microsoft.com/office/drawing/2014/main" id="{40B95F44-1F97-A046-E0E1-3246F44F619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596042" y="3684102"/>
              <a:ext cx="2997200" cy="457200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9EB46EA-09E3-8108-F55F-2B6118DA1976}"/>
                </a:ext>
              </a:extLst>
            </p:cNvPr>
            <p:cNvCxnSpPr>
              <a:cxnSpLocks/>
            </p:cNvCxnSpPr>
            <p:nvPr/>
          </p:nvCxnSpPr>
          <p:spPr>
            <a:xfrm>
              <a:off x="10104380" y="3099352"/>
              <a:ext cx="0" cy="443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1FA433E-42E9-AAEE-BE6E-36771758025C}"/>
              </a:ext>
            </a:extLst>
          </p:cNvPr>
          <p:cNvGrpSpPr/>
          <p:nvPr/>
        </p:nvGrpSpPr>
        <p:grpSpPr>
          <a:xfrm>
            <a:off x="11186930" y="6232532"/>
            <a:ext cx="283580" cy="278124"/>
            <a:chOff x="11186930" y="6232532"/>
            <a:chExt cx="283580" cy="278124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592C576-6B2C-010E-A666-E42452DDD204}"/>
                </a:ext>
              </a:extLst>
            </p:cNvPr>
            <p:cNvSpPr/>
            <p:nvPr/>
          </p:nvSpPr>
          <p:spPr>
            <a:xfrm>
              <a:off x="11186930" y="6233657"/>
              <a:ext cx="283580" cy="276999"/>
            </a:xfrm>
            <a:prstGeom prst="ellipse">
              <a:avLst/>
            </a:prstGeom>
            <a:solidFill>
              <a:schemeClr val="accent1">
                <a:alpha val="10038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0CC7E946-F103-D004-43B8-FCADCAC9EE82}"/>
                    </a:ext>
                  </a:extLst>
                </p:cNvPr>
                <p:cNvSpPr txBox="1"/>
                <p:nvPr/>
              </p:nvSpPr>
              <p:spPr>
                <a:xfrm>
                  <a:off x="11244805" y="6232532"/>
                  <a:ext cx="18434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𝟔</m:t>
                        </m:r>
                      </m:oMath>
                    </m:oMathPara>
                  </a14:m>
                  <a:endParaRPr lang="es-ES" b="1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0CC7E946-F103-D004-43B8-FCADCAC9EE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44805" y="6232532"/>
                  <a:ext cx="184345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25000" r="-25000" b="-8696"/>
                  </a:stretch>
                </a:blipFill>
              </p:spPr>
              <p:txBody>
                <a:bodyPr/>
                <a:lstStyle/>
                <a:p>
                  <a:r>
                    <a:rPr lang="en-CO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370137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5AE082-EF6E-47D0-4C60-EDBE98A22F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iangle 7">
            <a:extLst>
              <a:ext uri="{FF2B5EF4-FFF2-40B4-BE49-F238E27FC236}">
                <a16:creationId xmlns:a16="http://schemas.microsoft.com/office/drawing/2014/main" id="{FF960786-3783-B9F7-E896-C694E42E5F32}"/>
              </a:ext>
            </a:extLst>
          </p:cNvPr>
          <p:cNvSpPr/>
          <p:nvPr/>
        </p:nvSpPr>
        <p:spPr>
          <a:xfrm>
            <a:off x="3499052" y="3327952"/>
            <a:ext cx="5021618" cy="2525716"/>
          </a:xfrm>
          <a:prstGeom prst="triangle">
            <a:avLst>
              <a:gd name="adj" fmla="val 49996"/>
            </a:avLst>
          </a:prstGeom>
          <a:solidFill>
            <a:schemeClr val="accent3">
              <a:lumMod val="60000"/>
              <a:lumOff val="40000"/>
              <a:alpha val="2035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 dirty="0"/>
          </a:p>
        </p:txBody>
      </p:sp>
      <p:pic>
        <p:nvPicPr>
          <p:cNvPr id="4" name="Picture 3" descr="A black letter on a white background&#10;&#10;AI-generated content may be incorrect.">
            <a:extLst>
              <a:ext uri="{FF2B5EF4-FFF2-40B4-BE49-F238E27FC236}">
                <a16:creationId xmlns:a16="http://schemas.microsoft.com/office/drawing/2014/main" id="{CAF42730-5C65-5219-9C61-693BC41C18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1713" y="3099352"/>
            <a:ext cx="457200" cy="4572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78419501-B367-F00A-755C-83F50FCF7FC1}"/>
              </a:ext>
            </a:extLst>
          </p:cNvPr>
          <p:cNvSpPr/>
          <p:nvPr/>
        </p:nvSpPr>
        <p:spPr>
          <a:xfrm>
            <a:off x="5923722" y="3226904"/>
            <a:ext cx="172278" cy="20209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859CF1B-0D57-28EE-BFE5-8B8AFA593A98}"/>
              </a:ext>
            </a:extLst>
          </p:cNvPr>
          <p:cNvCxnSpPr>
            <a:cxnSpLocks/>
          </p:cNvCxnSpPr>
          <p:nvPr/>
        </p:nvCxnSpPr>
        <p:spPr>
          <a:xfrm flipH="1">
            <a:off x="3499053" y="1331089"/>
            <a:ext cx="4522203" cy="452257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C29636C-1359-B2AD-628F-D33674311DA4}"/>
              </a:ext>
            </a:extLst>
          </p:cNvPr>
          <p:cNvCxnSpPr>
            <a:cxnSpLocks/>
          </p:cNvCxnSpPr>
          <p:nvPr/>
        </p:nvCxnSpPr>
        <p:spPr>
          <a:xfrm>
            <a:off x="4039565" y="1331089"/>
            <a:ext cx="4481104" cy="4522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915AA43-6BF2-5880-FBD0-99DAB46A3BFC}"/>
              </a:ext>
            </a:extLst>
          </p:cNvPr>
          <p:cNvGrpSpPr/>
          <p:nvPr/>
        </p:nvGrpSpPr>
        <p:grpSpPr>
          <a:xfrm>
            <a:off x="2290095" y="3306046"/>
            <a:ext cx="7405185" cy="3246134"/>
            <a:chOff x="2290095" y="3306046"/>
            <a:chExt cx="7405185" cy="3246134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A636A8B-9565-FA80-639D-30402482313B}"/>
                </a:ext>
              </a:extLst>
            </p:cNvPr>
            <p:cNvCxnSpPr>
              <a:cxnSpLocks/>
            </p:cNvCxnSpPr>
            <p:nvPr/>
          </p:nvCxnSpPr>
          <p:spPr>
            <a:xfrm>
              <a:off x="6044266" y="3346396"/>
              <a:ext cx="523550" cy="537596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30E7F2D-7288-B78D-A12F-66680D9D5BC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32857" y="3392381"/>
              <a:ext cx="523550" cy="537596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1" descr="A black letter on a white background&#10;&#10;AI-generated content may be incorrect.">
              <a:extLst>
                <a:ext uri="{FF2B5EF4-FFF2-40B4-BE49-F238E27FC236}">
                  <a16:creationId xmlns:a16="http://schemas.microsoft.com/office/drawing/2014/main" id="{BBD74E88-4692-1A08-68DC-7741FA6FA2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013139" y="3306046"/>
              <a:ext cx="457200" cy="457200"/>
            </a:xfrm>
            <a:prstGeom prst="rect">
              <a:avLst/>
            </a:prstGeom>
          </p:spPr>
        </p:pic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7067E38-714A-6EC8-0C7E-FBA1592EAF6B}"/>
                </a:ext>
              </a:extLst>
            </p:cNvPr>
            <p:cNvGrpSpPr/>
            <p:nvPr/>
          </p:nvGrpSpPr>
          <p:grpSpPr>
            <a:xfrm>
              <a:off x="2290095" y="6052347"/>
              <a:ext cx="7405185" cy="499833"/>
              <a:chOff x="2420244" y="6166906"/>
              <a:chExt cx="7405185" cy="499833"/>
            </a:xfrm>
          </p:grpSpPr>
          <p:pic>
            <p:nvPicPr>
              <p:cNvPr id="23" name="Picture 22" descr="A black text on a white background&#10;&#10;AI-generated content may be incorrect.">
                <a:extLst>
                  <a:ext uri="{FF2B5EF4-FFF2-40B4-BE49-F238E27FC236}">
                    <a16:creationId xmlns:a16="http://schemas.microsoft.com/office/drawing/2014/main" id="{EA9394FB-85DE-719F-05DE-B9E12CA48A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20244" y="6180489"/>
                <a:ext cx="2552700" cy="457200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BAE48144-A4C6-DA9B-D547-53E95D7C06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555983" y="6209539"/>
                <a:ext cx="1574800" cy="457200"/>
              </a:xfrm>
              <a:prstGeom prst="rect">
                <a:avLst/>
              </a:prstGeom>
            </p:spPr>
          </p:pic>
          <p:pic>
            <p:nvPicPr>
              <p:cNvPr id="25" name="Picture 24" descr="A black letter on a white background&#10;&#10;AI-generated content may be incorrect.">
                <a:extLst>
                  <a:ext uri="{FF2B5EF4-FFF2-40B4-BE49-F238E27FC236}">
                    <a16:creationId xmlns:a16="http://schemas.microsoft.com/office/drawing/2014/main" id="{0EC48D6F-5BCA-F216-3278-86EEC566D5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56929" y="6166906"/>
                <a:ext cx="1968500" cy="457200"/>
              </a:xfrm>
              <a:prstGeom prst="rect">
                <a:avLst/>
              </a:prstGeom>
            </p:spPr>
          </p:pic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A08DE41-7A51-8C79-EE63-D4403ACD510F}"/>
              </a:ext>
            </a:extLst>
          </p:cNvPr>
          <p:cNvGrpSpPr/>
          <p:nvPr/>
        </p:nvGrpSpPr>
        <p:grpSpPr>
          <a:xfrm>
            <a:off x="7156438" y="3797865"/>
            <a:ext cx="3094696" cy="508000"/>
            <a:chOff x="6864626" y="3429000"/>
            <a:chExt cx="3094696" cy="508000"/>
          </a:xfrm>
        </p:grpSpPr>
        <p:pic>
          <p:nvPicPr>
            <p:cNvPr id="28" name="Picture 27" descr="A black text on a white background&#10;&#10;AI-generated content may be incorrect.">
              <a:extLst>
                <a:ext uri="{FF2B5EF4-FFF2-40B4-BE49-F238E27FC236}">
                  <a16:creationId xmlns:a16="http://schemas.microsoft.com/office/drawing/2014/main" id="{D6E26BE9-566C-FB8B-CFA9-02731D8FC09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575022" y="3441700"/>
              <a:ext cx="1384300" cy="457200"/>
            </a:xfrm>
            <a:prstGeom prst="rect">
              <a:avLst/>
            </a:prstGeom>
          </p:spPr>
        </p:pic>
        <p:pic>
          <p:nvPicPr>
            <p:cNvPr id="29" name="Picture 28" descr="A black letter h on a white background&#10;&#10;AI-generated content may be incorrect.">
              <a:extLst>
                <a:ext uri="{FF2B5EF4-FFF2-40B4-BE49-F238E27FC236}">
                  <a16:creationId xmlns:a16="http://schemas.microsoft.com/office/drawing/2014/main" id="{98FFD696-27B8-5E74-FE6C-8C6321790AA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507192" y="3429000"/>
              <a:ext cx="457200" cy="457200"/>
            </a:xfrm>
            <a:prstGeom prst="rect">
              <a:avLst/>
            </a:prstGeom>
          </p:spPr>
        </p:pic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ED4CF37B-3242-82FB-E938-C945E7E16298}"/>
                </a:ext>
              </a:extLst>
            </p:cNvPr>
            <p:cNvCxnSpPr>
              <a:cxnSpLocks/>
            </p:cNvCxnSpPr>
            <p:nvPr/>
          </p:nvCxnSpPr>
          <p:spPr>
            <a:xfrm>
              <a:off x="8053292" y="3657600"/>
              <a:ext cx="443745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urved Connector 30">
              <a:extLst>
                <a:ext uri="{FF2B5EF4-FFF2-40B4-BE49-F238E27FC236}">
                  <a16:creationId xmlns:a16="http://schemas.microsoft.com/office/drawing/2014/main" id="{7588CC9B-16E7-93BB-E477-1D2D0F794C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64626" y="3479800"/>
              <a:ext cx="601392" cy="457200"/>
            </a:xfrm>
            <a:prstGeom prst="curvedConnector4">
              <a:avLst>
                <a:gd name="adj1" fmla="val 30994"/>
                <a:gd name="adj2" fmla="val 150000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9" name="Picture 38">
            <a:extLst>
              <a:ext uri="{FF2B5EF4-FFF2-40B4-BE49-F238E27FC236}">
                <a16:creationId xmlns:a16="http://schemas.microsoft.com/office/drawing/2014/main" id="{7B557FA2-3FAD-00B8-828E-5CC7F893F6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64300" y="456887"/>
            <a:ext cx="6705600" cy="60960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</p:pic>
      <p:grpSp>
        <p:nvGrpSpPr>
          <p:cNvPr id="68" name="Group 67">
            <a:extLst>
              <a:ext uri="{FF2B5EF4-FFF2-40B4-BE49-F238E27FC236}">
                <a16:creationId xmlns:a16="http://schemas.microsoft.com/office/drawing/2014/main" id="{CE4E30E9-C79E-0E24-C502-2CE6FF94587E}"/>
              </a:ext>
            </a:extLst>
          </p:cNvPr>
          <p:cNvGrpSpPr/>
          <p:nvPr/>
        </p:nvGrpSpPr>
        <p:grpSpPr>
          <a:xfrm>
            <a:off x="8487941" y="1140135"/>
            <a:ext cx="3205840" cy="2939764"/>
            <a:chOff x="8487941" y="1140135"/>
            <a:chExt cx="3205840" cy="2939764"/>
          </a:xfrm>
        </p:grpSpPr>
        <p:pic>
          <p:nvPicPr>
            <p:cNvPr id="35" name="Picture 34" descr="A mathematical equation with numbers&#10;&#10;AI-generated content may be incorrect.">
              <a:extLst>
                <a:ext uri="{FF2B5EF4-FFF2-40B4-BE49-F238E27FC236}">
                  <a16:creationId xmlns:a16="http://schemas.microsoft.com/office/drawing/2014/main" id="{359D1840-E96F-D1D2-A49B-628BDA6189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289006" y="1833524"/>
              <a:ext cx="1320800" cy="876300"/>
            </a:xfrm>
            <a:prstGeom prst="roundRect">
              <a:avLst/>
            </a:prstGeom>
            <a:ln w="28575">
              <a:solidFill>
                <a:srgbClr val="E02003"/>
              </a:solidFill>
            </a:ln>
          </p:spPr>
        </p:pic>
        <p:pic>
          <p:nvPicPr>
            <p:cNvPr id="37" name="Picture 36" descr="A black text on a white background&#10;&#10;AI-generated content may be incorrect.">
              <a:extLst>
                <a:ext uri="{FF2B5EF4-FFF2-40B4-BE49-F238E27FC236}">
                  <a16:creationId xmlns:a16="http://schemas.microsoft.com/office/drawing/2014/main" id="{566E1FB6-ED57-308E-A507-05C5E86BDB1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493381" y="2939771"/>
              <a:ext cx="3200400" cy="457200"/>
            </a:xfrm>
            <a:prstGeom prst="rect">
              <a:avLst/>
            </a:prstGeom>
          </p:spPr>
        </p:pic>
        <p:pic>
          <p:nvPicPr>
            <p:cNvPr id="38" name="Picture 37" descr="A close-up of a black letter&#10;&#10;AI-generated content may be incorrect.">
              <a:extLst>
                <a:ext uri="{FF2B5EF4-FFF2-40B4-BE49-F238E27FC236}">
                  <a16:creationId xmlns:a16="http://schemas.microsoft.com/office/drawing/2014/main" id="{576C6775-A29E-EE37-87E2-1E18A6FC442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848981" y="1140135"/>
              <a:ext cx="2489200" cy="457200"/>
            </a:xfrm>
            <a:prstGeom prst="rect">
              <a:avLst/>
            </a:prstGeom>
          </p:spPr>
        </p:pic>
        <p:sp>
          <p:nvSpPr>
            <p:cNvPr id="42" name="Bent-Up Arrow 41">
              <a:extLst>
                <a:ext uri="{FF2B5EF4-FFF2-40B4-BE49-F238E27FC236}">
                  <a16:creationId xmlns:a16="http://schemas.microsoft.com/office/drawing/2014/main" id="{7F0CB2EF-ECAD-3E7F-E5DE-ABACB31C408A}"/>
                </a:ext>
              </a:extLst>
            </p:cNvPr>
            <p:cNvSpPr/>
            <p:nvPr/>
          </p:nvSpPr>
          <p:spPr>
            <a:xfrm>
              <a:off x="10292265" y="3622699"/>
              <a:ext cx="391168" cy="457200"/>
            </a:xfrm>
            <a:prstGeom prst="bentUpArrow">
              <a:avLst>
                <a:gd name="adj1" fmla="val 15537"/>
                <a:gd name="adj2" fmla="val 24708"/>
                <a:gd name="adj3" fmla="val 50000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p:cxnSp>
          <p:nvCxnSpPr>
            <p:cNvPr id="48" name="Curved Connector 47">
              <a:extLst>
                <a:ext uri="{FF2B5EF4-FFF2-40B4-BE49-F238E27FC236}">
                  <a16:creationId xmlns:a16="http://schemas.microsoft.com/office/drawing/2014/main" id="{8B08B4BB-6393-A40A-D8B8-F615B89885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87941" y="2295848"/>
              <a:ext cx="601816" cy="551678"/>
            </a:xfrm>
            <a:prstGeom prst="curvedConnector3">
              <a:avLst>
                <a:gd name="adj1" fmla="val -9622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urved Connector 51">
              <a:extLst>
                <a:ext uri="{FF2B5EF4-FFF2-40B4-BE49-F238E27FC236}">
                  <a16:creationId xmlns:a16="http://schemas.microsoft.com/office/drawing/2014/main" id="{2C5834B0-0265-3C55-DD85-8E23ED841D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53981" y="1526538"/>
              <a:ext cx="584200" cy="561070"/>
            </a:xfrm>
            <a:prstGeom prst="curvedConnector3">
              <a:avLst>
                <a:gd name="adj1" fmla="val 139158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941A179-7C4B-D56A-7922-961A9B673825}"/>
              </a:ext>
            </a:extLst>
          </p:cNvPr>
          <p:cNvGrpSpPr/>
          <p:nvPr/>
        </p:nvGrpSpPr>
        <p:grpSpPr>
          <a:xfrm>
            <a:off x="8933365" y="4022045"/>
            <a:ext cx="2717800" cy="2032653"/>
            <a:chOff x="8933365" y="4022045"/>
            <a:chExt cx="2717800" cy="2032653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39729FBB-3C68-DDE1-6DE9-9B875165C9E2}"/>
                </a:ext>
              </a:extLst>
            </p:cNvPr>
            <p:cNvGrpSpPr/>
            <p:nvPr/>
          </p:nvGrpSpPr>
          <p:grpSpPr>
            <a:xfrm>
              <a:off x="8933365" y="4576704"/>
              <a:ext cx="2717800" cy="1477994"/>
              <a:chOff x="8876943" y="4316376"/>
              <a:chExt cx="2717800" cy="1477994"/>
            </a:xfrm>
          </p:grpSpPr>
          <p:pic>
            <p:nvPicPr>
              <p:cNvPr id="63" name="Picture 62" descr="A black letter on a white background&#10;&#10;AI-generated content may be incorrect.">
                <a:extLst>
                  <a:ext uri="{FF2B5EF4-FFF2-40B4-BE49-F238E27FC236}">
                    <a16:creationId xmlns:a16="http://schemas.microsoft.com/office/drawing/2014/main" id="{D2C95291-8048-FB5D-9FC1-E53D260796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876943" y="4316376"/>
                <a:ext cx="2717800" cy="457200"/>
              </a:xfrm>
              <a:prstGeom prst="rect">
                <a:avLst/>
              </a:prstGeom>
            </p:spPr>
          </p:pic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A57E75B7-10A3-D80B-D34E-C510ACB8AD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47418" y="4765899"/>
                <a:ext cx="0" cy="443946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5" name="Picture 64" descr="A black symbol with a white background&#10;&#10;AI-generated content may be incorrect.">
                <a:extLst>
                  <a:ext uri="{FF2B5EF4-FFF2-40B4-BE49-F238E27FC236}">
                    <a16:creationId xmlns:a16="http://schemas.microsoft.com/office/drawing/2014/main" id="{C4C3975C-1D35-B4BC-7534-FD4FCF8F5A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9575443" y="5337170"/>
                <a:ext cx="1320800" cy="457200"/>
              </a:xfrm>
              <a:prstGeom prst="roundRect">
                <a:avLst/>
              </a:prstGeom>
              <a:ln w="28575">
                <a:solidFill>
                  <a:srgbClr val="E02003"/>
                </a:solidFill>
              </a:ln>
            </p:spPr>
          </p:pic>
        </p:grpSp>
        <p:sp>
          <p:nvSpPr>
            <p:cNvPr id="67" name="Bent-Up Arrow 66">
              <a:extLst>
                <a:ext uri="{FF2B5EF4-FFF2-40B4-BE49-F238E27FC236}">
                  <a16:creationId xmlns:a16="http://schemas.microsoft.com/office/drawing/2014/main" id="{54520217-9949-43B1-BAB7-745511EC64CD}"/>
                </a:ext>
              </a:extLst>
            </p:cNvPr>
            <p:cNvSpPr/>
            <p:nvPr/>
          </p:nvSpPr>
          <p:spPr>
            <a:xfrm flipV="1">
              <a:off x="10293253" y="4022045"/>
              <a:ext cx="390180" cy="457198"/>
            </a:xfrm>
            <a:prstGeom prst="bentUpArrow">
              <a:avLst>
                <a:gd name="adj1" fmla="val 15537"/>
                <a:gd name="adj2" fmla="val 24708"/>
                <a:gd name="adj3" fmla="val 50000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1C68A61-2468-4AAC-3ED4-00915ADA77B4}"/>
              </a:ext>
            </a:extLst>
          </p:cNvPr>
          <p:cNvGrpSpPr/>
          <p:nvPr/>
        </p:nvGrpSpPr>
        <p:grpSpPr>
          <a:xfrm>
            <a:off x="1057925" y="1623763"/>
            <a:ext cx="2273300" cy="3408378"/>
            <a:chOff x="1047686" y="1718528"/>
            <a:chExt cx="2273300" cy="3408378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0CC5539F-BFED-8D04-4B6F-F921BD96807B}"/>
                </a:ext>
              </a:extLst>
            </p:cNvPr>
            <p:cNvGrpSpPr/>
            <p:nvPr/>
          </p:nvGrpSpPr>
          <p:grpSpPr>
            <a:xfrm>
              <a:off x="1047686" y="1718528"/>
              <a:ext cx="2273300" cy="2462889"/>
              <a:chOff x="889413" y="1348537"/>
              <a:chExt cx="2273300" cy="2462889"/>
            </a:xfrm>
          </p:grpSpPr>
          <p:pic>
            <p:nvPicPr>
              <p:cNvPr id="74" name="Picture 73" descr="A black text on a white background&#10;&#10;AI-generated content may be incorrect.">
                <a:extLst>
                  <a:ext uri="{FF2B5EF4-FFF2-40B4-BE49-F238E27FC236}">
                    <a16:creationId xmlns:a16="http://schemas.microsoft.com/office/drawing/2014/main" id="{B5FFB3FB-3A94-E9D3-EEDC-0018E38EE9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041251" y="2375176"/>
                <a:ext cx="1981200" cy="457200"/>
              </a:xfrm>
              <a:prstGeom prst="rect">
                <a:avLst/>
              </a:prstGeom>
            </p:spPr>
          </p:pic>
          <p:pic>
            <p:nvPicPr>
              <p:cNvPr id="75" name="Picture 74" descr="A black text on a white background&#10;&#10;AI-generated content may be incorrect.">
                <a:extLst>
                  <a:ext uri="{FF2B5EF4-FFF2-40B4-BE49-F238E27FC236}">
                    <a16:creationId xmlns:a16="http://schemas.microsoft.com/office/drawing/2014/main" id="{8A3F14ED-DEDF-C722-C8E2-9C98942B3C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327001" y="1348537"/>
                <a:ext cx="1409700" cy="457200"/>
              </a:xfrm>
              <a:prstGeom prst="rect">
                <a:avLst/>
              </a:prstGeom>
            </p:spPr>
          </p:pic>
          <p:pic>
            <p:nvPicPr>
              <p:cNvPr id="77" name="Picture 76" descr="A black text on a white background&#10;&#10;AI-generated content may be incorrect.">
                <a:extLst>
                  <a:ext uri="{FF2B5EF4-FFF2-40B4-BE49-F238E27FC236}">
                    <a16:creationId xmlns:a16="http://schemas.microsoft.com/office/drawing/2014/main" id="{24FDF2FF-6BD9-D010-55B6-448465F936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889413" y="3354226"/>
                <a:ext cx="2273300" cy="457200"/>
              </a:xfrm>
              <a:prstGeom prst="rect">
                <a:avLst/>
              </a:prstGeom>
            </p:spPr>
          </p:pic>
          <p:cxnSp>
            <p:nvCxnSpPr>
              <p:cNvPr id="78" name="Straight Arrow Connector 77">
                <a:extLst>
                  <a:ext uri="{FF2B5EF4-FFF2-40B4-BE49-F238E27FC236}">
                    <a16:creationId xmlns:a16="http://schemas.microsoft.com/office/drawing/2014/main" id="{641013F1-10F2-7CA1-F556-ECAC4B9136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32310" y="1931230"/>
                <a:ext cx="0" cy="443946"/>
              </a:xfrm>
              <a:prstGeom prst="straightConnector1">
                <a:avLst/>
              </a:prstGeom>
              <a:ln w="57150">
                <a:solidFill>
                  <a:srgbClr val="E02003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Arrow Connector 78">
                <a:extLst>
                  <a:ext uri="{FF2B5EF4-FFF2-40B4-BE49-F238E27FC236}">
                    <a16:creationId xmlns:a16="http://schemas.microsoft.com/office/drawing/2014/main" id="{D11D44F5-5754-1589-11F4-2F332F7F6E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31851" y="2884006"/>
                <a:ext cx="0" cy="443946"/>
              </a:xfrm>
              <a:prstGeom prst="straightConnector1">
                <a:avLst/>
              </a:prstGeom>
              <a:ln w="57150">
                <a:solidFill>
                  <a:srgbClr val="E02003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2" name="Picture 71" descr="A black symbols with a white background&#10;&#10;AI-generated content may be incorrect.">
              <a:extLst>
                <a:ext uri="{FF2B5EF4-FFF2-40B4-BE49-F238E27FC236}">
                  <a16:creationId xmlns:a16="http://schemas.microsoft.com/office/drawing/2014/main" id="{78ACCB97-237C-E2B3-0052-6581691CE0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1295336" y="4669706"/>
              <a:ext cx="1778000" cy="457200"/>
            </a:xfrm>
            <a:prstGeom prst="rect">
              <a:avLst/>
            </a:prstGeom>
          </p:spPr>
        </p:pic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C58500BD-2D5B-B398-1C4F-D179D13848B6}"/>
                </a:ext>
              </a:extLst>
            </p:cNvPr>
            <p:cNvCxnSpPr>
              <a:cxnSpLocks/>
            </p:cNvCxnSpPr>
            <p:nvPr/>
          </p:nvCxnSpPr>
          <p:spPr>
            <a:xfrm>
              <a:off x="2184336" y="4225760"/>
              <a:ext cx="0" cy="443946"/>
            </a:xfrm>
            <a:prstGeom prst="straightConnector1">
              <a:avLst/>
            </a:prstGeom>
            <a:ln w="57150">
              <a:solidFill>
                <a:srgbClr val="E0200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3685197-1267-3F47-D01B-881D3047A5A1}"/>
              </a:ext>
            </a:extLst>
          </p:cNvPr>
          <p:cNvGrpSpPr/>
          <p:nvPr/>
        </p:nvGrpSpPr>
        <p:grpSpPr>
          <a:xfrm>
            <a:off x="11186930" y="6232532"/>
            <a:ext cx="283580" cy="278124"/>
            <a:chOff x="11186930" y="6232532"/>
            <a:chExt cx="283580" cy="278124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F5E1505-E1D4-BA1A-D7CA-706B59470967}"/>
                </a:ext>
              </a:extLst>
            </p:cNvPr>
            <p:cNvSpPr/>
            <p:nvPr/>
          </p:nvSpPr>
          <p:spPr>
            <a:xfrm>
              <a:off x="11186930" y="6233657"/>
              <a:ext cx="283580" cy="276999"/>
            </a:xfrm>
            <a:prstGeom prst="ellipse">
              <a:avLst/>
            </a:prstGeom>
            <a:solidFill>
              <a:srgbClr val="FF0000">
                <a:alpha val="1003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C570C4F1-94F7-3300-1243-752E7D89921C}"/>
                    </a:ext>
                  </a:extLst>
                </p:cNvPr>
                <p:cNvSpPr txBox="1"/>
                <p:nvPr/>
              </p:nvSpPr>
              <p:spPr>
                <a:xfrm>
                  <a:off x="11244805" y="6232532"/>
                  <a:ext cx="18434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</m:oMath>
                    </m:oMathPara>
                  </a14:m>
                  <a:endParaRPr lang="es-ES" b="1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C570C4F1-94F7-3300-1243-752E7D8992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44805" y="6232532"/>
                  <a:ext cx="184345" cy="276999"/>
                </a:xfrm>
                <a:prstGeom prst="rect">
                  <a:avLst/>
                </a:prstGeom>
                <a:blipFill>
                  <a:blip r:embed="rId19"/>
                  <a:stretch>
                    <a:fillRect l="-25000" r="-25000" b="-8696"/>
                  </a:stretch>
                </a:blipFill>
              </p:spPr>
              <p:txBody>
                <a:bodyPr/>
                <a:lstStyle/>
                <a:p>
                  <a:r>
                    <a:rPr lang="en-CO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331738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2188</TotalTime>
  <Words>32</Words>
  <Application>Microsoft Macintosh PowerPoint</Application>
  <PresentationFormat>Widescreen</PresentationFormat>
  <Paragraphs>22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Aptos</vt:lpstr>
      <vt:lpstr>Aptos Display</vt:lpstr>
      <vt:lpstr>Arial</vt:lpstr>
      <vt:lpstr>Cambria Math</vt:lpstr>
      <vt:lpstr>Office Theme</vt:lpstr>
      <vt:lpstr>GRECO Gravitación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Bayron Orjuela Quintana</dc:creator>
  <cp:lastModifiedBy>John Bayron Orjuela Quintana</cp:lastModifiedBy>
  <cp:revision>33</cp:revision>
  <dcterms:created xsi:type="dcterms:W3CDTF">2025-10-16T12:04:48Z</dcterms:created>
  <dcterms:modified xsi:type="dcterms:W3CDTF">2025-12-02T13:47:58Z</dcterms:modified>
</cp:coreProperties>
</file>