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256" r:id="rId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584200"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000000"/>
        </a:solidFill>
        <a:effectLst/>
        <a:uFillTx/>
        <a:latin typeface="+mn-lt"/>
        <a:ea typeface="+mn-ea"/>
        <a:cs typeface="+mn-cs"/>
        <a:sym typeface="Optima"/>
      </a:defRPr>
    </a:lvl1pPr>
    <a:lvl2pPr marL="0" marR="0" indent="342900" algn="l" defTabSz="584200"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000000"/>
        </a:solidFill>
        <a:effectLst/>
        <a:uFillTx/>
        <a:latin typeface="+mn-lt"/>
        <a:ea typeface="+mn-ea"/>
        <a:cs typeface="+mn-cs"/>
        <a:sym typeface="Optima"/>
      </a:defRPr>
    </a:lvl2pPr>
    <a:lvl3pPr marL="0" marR="0" indent="685800" algn="l" defTabSz="584200"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000000"/>
        </a:solidFill>
        <a:effectLst/>
        <a:uFillTx/>
        <a:latin typeface="+mn-lt"/>
        <a:ea typeface="+mn-ea"/>
        <a:cs typeface="+mn-cs"/>
        <a:sym typeface="Optima"/>
      </a:defRPr>
    </a:lvl3pPr>
    <a:lvl4pPr marL="0" marR="0" indent="1028700" algn="l" defTabSz="584200"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000000"/>
        </a:solidFill>
        <a:effectLst/>
        <a:uFillTx/>
        <a:latin typeface="+mn-lt"/>
        <a:ea typeface="+mn-ea"/>
        <a:cs typeface="+mn-cs"/>
        <a:sym typeface="Optima"/>
      </a:defRPr>
    </a:lvl4pPr>
    <a:lvl5pPr marL="0" marR="0" indent="1371600" algn="l" defTabSz="584200"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000000"/>
        </a:solidFill>
        <a:effectLst/>
        <a:uFillTx/>
        <a:latin typeface="+mn-lt"/>
        <a:ea typeface="+mn-ea"/>
        <a:cs typeface="+mn-cs"/>
        <a:sym typeface="Optima"/>
      </a:defRPr>
    </a:lvl5pPr>
    <a:lvl6pPr marL="0" marR="0" indent="1714500" algn="l" defTabSz="584200"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000000"/>
        </a:solidFill>
        <a:effectLst/>
        <a:uFillTx/>
        <a:latin typeface="+mn-lt"/>
        <a:ea typeface="+mn-ea"/>
        <a:cs typeface="+mn-cs"/>
        <a:sym typeface="Optima"/>
      </a:defRPr>
    </a:lvl6pPr>
    <a:lvl7pPr marL="0" marR="0" indent="2057400" algn="l" defTabSz="584200"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000000"/>
        </a:solidFill>
        <a:effectLst/>
        <a:uFillTx/>
        <a:latin typeface="+mn-lt"/>
        <a:ea typeface="+mn-ea"/>
        <a:cs typeface="+mn-cs"/>
        <a:sym typeface="Optima"/>
      </a:defRPr>
    </a:lvl7pPr>
    <a:lvl8pPr marL="0" marR="0" indent="2400300" algn="l" defTabSz="584200"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000000"/>
        </a:solidFill>
        <a:effectLst/>
        <a:uFillTx/>
        <a:latin typeface="+mn-lt"/>
        <a:ea typeface="+mn-ea"/>
        <a:cs typeface="+mn-cs"/>
        <a:sym typeface="Optima"/>
      </a:defRPr>
    </a:lvl8pPr>
    <a:lvl9pPr marL="0" marR="0" indent="2743200" algn="l" defTabSz="584200"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000000"/>
        </a:solidFill>
        <a:effectLst/>
        <a:uFillTx/>
        <a:latin typeface="+mn-lt"/>
        <a:ea typeface="+mn-ea"/>
        <a:cs typeface="+mn-cs"/>
        <a:sym typeface="Optima"/>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8F44A2F1-9E1F-4B54-A3A2-5F16C0AD49E2}" styleName="">
    <a:tblBg/>
    <a:wholeTbl>
      <a:tcTxStyle b="off" i="off">
        <a:font>
          <a:latin typeface="Gill Sans"/>
          <a:ea typeface="Gill Sans"/>
          <a:cs typeface="Gill Sans"/>
        </a:font>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a:tcStyle>
        <a:tcBdr/>
        <a:fill>
          <a:solidFill>
            <a:srgbClr val="C5C7C9">
              <a:alpha val="30000"/>
            </a:srgbClr>
          </a:solidFill>
        </a:fill>
      </a:tcStyle>
    </a:band2H>
    <a:firstCol>
      <a:tcTxStyle b="off" i="off">
        <a:font>
          <a:latin typeface="Gill Sans"/>
          <a:ea typeface="Gill Sans"/>
          <a:cs typeface="Gill Sans"/>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Col>
    <a:lastRow>
      <a:tcTxStyle b="off" i="off">
        <a:font>
          <a:latin typeface="Gill Sans"/>
          <a:ea typeface="Gill Sans"/>
          <a:cs typeface="Gill Sans"/>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lastRow>
    <a:firstRow>
      <a:tcTxStyle b="off" i="off">
        <a:font>
          <a:latin typeface="Gill Sans"/>
          <a:ea typeface="Gill Sans"/>
          <a:cs typeface="Gill Sans"/>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Row>
  </a:tblStyle>
  <a:tblStyle styleId="{D51ADE6A-740E-44AE-83CC-AE7238B6C88D}" styleName="">
    <a:tblBg/>
    <a:wholeTbl>
      <a:tcTxStyle b="off" i="off">
        <a:font>
          <a:latin typeface="Gill Sans"/>
          <a:ea typeface="Gill Sans"/>
          <a:cs typeface="Gill Sans"/>
        </a:font>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a:tcStyle>
        <a:tcBdr/>
        <a:fill>
          <a:solidFill>
            <a:srgbClr val="C5C7C9">
              <a:alpha val="30000"/>
            </a:srgbClr>
          </a:solidFill>
        </a:fill>
      </a:tcStyle>
    </a:band2H>
    <a:firstCol>
      <a:tcTxStyle b="off" i="off">
        <a:font>
          <a:latin typeface="Gill Sans"/>
          <a:ea typeface="Gill Sans"/>
          <a:cs typeface="Gill Sans"/>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Col>
    <a:lastRow>
      <a:tcTxStyle b="off" i="off">
        <a:font>
          <a:latin typeface="Gill Sans"/>
          <a:ea typeface="Gill Sans"/>
          <a:cs typeface="Gill Sans"/>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lastRow>
    <a:firstRow>
      <a:tcTxStyle b="off" i="off">
        <a:font>
          <a:latin typeface="Gill Sans"/>
          <a:ea typeface="Gill Sans"/>
          <a:cs typeface="Gill Sans"/>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Row>
  </a:tblStyle>
  <a:tblStyle styleId="{EEE7283C-3CF3-47DC-8721-378D4A62B228}" styleName="">
    <a:tblBg/>
    <a:wholeTbl>
      <a:tcTxStyle>
        <a:font>
          <a:latin typeface="Helvetica Light"/>
          <a:ea typeface="Helvetica Light"/>
          <a:cs typeface="Helvetica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a:font>
          <a:latin typeface="Helvetica Light"/>
          <a:ea typeface="Helvetica Light"/>
          <a:cs typeface="Helvetica Light"/>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a:font>
          <a:latin typeface="Helvetica Light"/>
          <a:ea typeface="Helvetica Light"/>
          <a:cs typeface="Helvetica Light"/>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a:font>
          <a:latin typeface="Helvetica Light"/>
          <a:ea typeface="Helvetica Light"/>
          <a:cs typeface="Helvetica Light"/>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4C3C2611-4C71-4FC5-86AE-919BDF0F9419}" styleName="">
    <a:tblBg/>
    <a:wholeTbl>
      <a:tcTxStyle>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20"/>
    <p:restoredTop sz="94694"/>
  </p:normalViewPr>
  <p:slideViewPr>
    <p:cSldViewPr snapToGrid="0">
      <p:cViewPr varScale="1">
        <p:scale>
          <a:sx n="85" d="100"/>
          <a:sy n="85" d="100"/>
        </p:scale>
        <p:origin x="1984"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5" name="Shape 125"/>
          <p:cNvSpPr>
            <a:spLocks noGrp="1" noRot="1" noChangeAspect="1"/>
          </p:cNvSpPr>
          <p:nvPr>
            <p:ph type="sldImg"/>
          </p:nvPr>
        </p:nvSpPr>
        <p:spPr>
          <a:xfrm>
            <a:off x="1143000" y="685800"/>
            <a:ext cx="4572000" cy="3429000"/>
          </a:xfrm>
          <a:prstGeom prst="rect">
            <a:avLst/>
          </a:prstGeom>
        </p:spPr>
        <p:txBody>
          <a:bodyPr/>
          <a:lstStyle/>
          <a:p>
            <a:endParaRPr/>
          </a:p>
        </p:txBody>
      </p:sp>
      <p:sp>
        <p:nvSpPr>
          <p:cNvPr id="126" name="Shape 126"/>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584200" latinLnBrk="0">
      <a:defRPr sz="2200">
        <a:latin typeface="Lucida Grande"/>
        <a:ea typeface="Lucida Grande"/>
        <a:cs typeface="Lucida Grande"/>
        <a:sym typeface="Lucida Grande"/>
      </a:defRPr>
    </a:lvl1pPr>
    <a:lvl2pPr indent="228600" defTabSz="584200" latinLnBrk="0">
      <a:defRPr sz="2200">
        <a:latin typeface="Lucida Grande"/>
        <a:ea typeface="Lucida Grande"/>
        <a:cs typeface="Lucida Grande"/>
        <a:sym typeface="Lucida Grande"/>
      </a:defRPr>
    </a:lvl2pPr>
    <a:lvl3pPr indent="457200" defTabSz="584200" latinLnBrk="0">
      <a:defRPr sz="2200">
        <a:latin typeface="Lucida Grande"/>
        <a:ea typeface="Lucida Grande"/>
        <a:cs typeface="Lucida Grande"/>
        <a:sym typeface="Lucida Grande"/>
      </a:defRPr>
    </a:lvl3pPr>
    <a:lvl4pPr indent="685800" defTabSz="584200" latinLnBrk="0">
      <a:defRPr sz="2200">
        <a:latin typeface="Lucida Grande"/>
        <a:ea typeface="Lucida Grande"/>
        <a:cs typeface="Lucida Grande"/>
        <a:sym typeface="Lucida Grande"/>
      </a:defRPr>
    </a:lvl4pPr>
    <a:lvl5pPr indent="914400" defTabSz="584200" latinLnBrk="0">
      <a:defRPr sz="2200">
        <a:latin typeface="Lucida Grande"/>
        <a:ea typeface="Lucida Grande"/>
        <a:cs typeface="Lucida Grande"/>
        <a:sym typeface="Lucida Grande"/>
      </a:defRPr>
    </a:lvl5pPr>
    <a:lvl6pPr indent="1143000" defTabSz="584200" latinLnBrk="0">
      <a:defRPr sz="2200">
        <a:latin typeface="Lucida Grande"/>
        <a:ea typeface="Lucida Grande"/>
        <a:cs typeface="Lucida Grande"/>
        <a:sym typeface="Lucida Grande"/>
      </a:defRPr>
    </a:lvl6pPr>
    <a:lvl7pPr indent="1371600" defTabSz="584200" latinLnBrk="0">
      <a:defRPr sz="2200">
        <a:latin typeface="Lucida Grande"/>
        <a:ea typeface="Lucida Grande"/>
        <a:cs typeface="Lucida Grande"/>
        <a:sym typeface="Lucida Grande"/>
      </a:defRPr>
    </a:lvl7pPr>
    <a:lvl8pPr indent="1600200" defTabSz="584200" latinLnBrk="0">
      <a:defRPr sz="2200">
        <a:latin typeface="Lucida Grande"/>
        <a:ea typeface="Lucida Grande"/>
        <a:cs typeface="Lucida Grande"/>
        <a:sym typeface="Lucida Grande"/>
      </a:defRPr>
    </a:lvl8pPr>
    <a:lvl9pPr indent="1828800" defTabSz="584200" latinLnBrk="0">
      <a:defRPr sz="2200">
        <a:latin typeface="Lucida Grande"/>
        <a:ea typeface="Lucida Grande"/>
        <a:cs typeface="Lucida Grande"/>
        <a:sym typeface="Lucida Grande"/>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amp; Subtitle">
    <p:spTree>
      <p:nvGrpSpPr>
        <p:cNvPr id="1" name=""/>
        <p:cNvGrpSpPr/>
        <p:nvPr/>
      </p:nvGrpSpPr>
      <p:grpSpPr>
        <a:xfrm>
          <a:off x="0" y="0"/>
          <a:ext cx="0" cy="0"/>
          <a:chOff x="0" y="0"/>
          <a:chExt cx="0" cy="0"/>
        </a:xfrm>
      </p:grpSpPr>
      <p:sp>
        <p:nvSpPr>
          <p:cNvPr id="12" name="Rounded Rectangle"/>
          <p:cNvSpPr/>
          <p:nvPr/>
        </p:nvSpPr>
        <p:spPr>
          <a:xfrm>
            <a:off x="368300" y="2120900"/>
            <a:ext cx="12268200" cy="1892300"/>
          </a:xfrm>
          <a:prstGeom prst="roundRect">
            <a:avLst>
              <a:gd name="adj" fmla="val 10067"/>
            </a:avLst>
          </a:prstGeom>
          <a:solidFill>
            <a:srgbClr val="004479"/>
          </a:solidFill>
          <a:ln w="25400">
            <a:solidFill>
              <a:srgbClr val="000000"/>
            </a:solidFill>
            <a:miter lim="400000"/>
          </a:ln>
          <a:effectLst>
            <a:outerShdw blurRad="241300" dist="254000" dir="3780000" rotWithShape="0">
              <a:srgbClr val="000000">
                <a:alpha val="75000"/>
              </a:srgbClr>
            </a:outerShdw>
          </a:effectLst>
        </p:spPr>
        <p:txBody>
          <a:bodyPr lIns="50800" tIns="50800" rIns="50800" bIns="50800" anchor="ctr"/>
          <a:lstStyle/>
          <a:p>
            <a:pPr algn="ctr">
              <a:defRPr sz="1400">
                <a:latin typeface="Comic Sans MS"/>
                <a:ea typeface="Comic Sans MS"/>
                <a:cs typeface="Comic Sans MS"/>
                <a:sym typeface="Comic Sans MS"/>
              </a:defRPr>
            </a:pPr>
            <a:endParaRPr/>
          </a:p>
        </p:txBody>
      </p:sp>
      <p:pic>
        <p:nvPicPr>
          <p:cNvPr id="13" name="droppedImage-3.tiff" descr="droppedImage-3.tiff"/>
          <p:cNvPicPr>
            <a:picLocks noChangeAspect="1"/>
          </p:cNvPicPr>
          <p:nvPr/>
        </p:nvPicPr>
        <p:blipFill>
          <a:blip r:embed="rId2"/>
          <a:stretch>
            <a:fillRect/>
          </a:stretch>
        </p:blipFill>
        <p:spPr>
          <a:xfrm>
            <a:off x="38100" y="7771696"/>
            <a:ext cx="4813300" cy="1740604"/>
          </a:xfrm>
          <a:prstGeom prst="rect">
            <a:avLst/>
          </a:prstGeom>
          <a:ln w="12700">
            <a:miter lim="400000"/>
          </a:ln>
        </p:spPr>
      </p:pic>
      <p:sp>
        <p:nvSpPr>
          <p:cNvPr id="14" name="Title Text"/>
          <p:cNvSpPr txBox="1">
            <a:spLocks noGrp="1"/>
          </p:cNvSpPr>
          <p:nvPr>
            <p:ph type="title"/>
          </p:nvPr>
        </p:nvSpPr>
        <p:spPr>
          <a:xfrm>
            <a:off x="533400" y="2286000"/>
            <a:ext cx="11557000" cy="1574800"/>
          </a:xfrm>
          <a:prstGeom prst="rect">
            <a:avLst/>
          </a:prstGeom>
        </p:spPr>
        <p:txBody>
          <a:bodyPr/>
          <a:lstStyle>
            <a:lvl1pPr>
              <a:defRPr sz="4000" b="1">
                <a:solidFill>
                  <a:srgbClr val="FFFFFF"/>
                </a:solidFill>
                <a:latin typeface="+mn-lt"/>
                <a:ea typeface="+mn-ea"/>
                <a:cs typeface="+mn-cs"/>
                <a:sym typeface="Optima"/>
              </a:defRPr>
            </a:lvl1pPr>
          </a:lstStyle>
          <a:p>
            <a:r>
              <a:t>Title Text</a:t>
            </a:r>
          </a:p>
        </p:txBody>
      </p:sp>
      <p:sp>
        <p:nvSpPr>
          <p:cNvPr id="15" name="Body Level One…"/>
          <p:cNvSpPr txBox="1">
            <a:spLocks noGrp="1"/>
          </p:cNvSpPr>
          <p:nvPr>
            <p:ph type="body" sz="quarter" idx="1"/>
          </p:nvPr>
        </p:nvSpPr>
        <p:spPr>
          <a:xfrm>
            <a:off x="2362200" y="4597400"/>
            <a:ext cx="7899400" cy="1910160"/>
          </a:xfrm>
          <a:prstGeom prst="rect">
            <a:avLst/>
          </a:prstGeom>
        </p:spPr>
        <p:txBody>
          <a:bodyPr anchor="t"/>
          <a:lstStyle>
            <a:lvl1pPr marL="0" indent="0" algn="ctr">
              <a:spcBef>
                <a:spcPts val="0"/>
              </a:spcBef>
              <a:buSzTx/>
              <a:buNone/>
              <a:defRPr sz="3600">
                <a:solidFill>
                  <a:srgbClr val="004479"/>
                </a:solidFill>
                <a:latin typeface="+mn-lt"/>
                <a:ea typeface="+mn-ea"/>
                <a:cs typeface="+mn-cs"/>
                <a:sym typeface="Optima"/>
              </a:defRPr>
            </a:lvl1pPr>
            <a:lvl2pPr marL="0" indent="0" algn="ctr">
              <a:spcBef>
                <a:spcPts val="2200"/>
              </a:spcBef>
              <a:buSzTx/>
              <a:buNone/>
              <a:defRPr sz="3200">
                <a:solidFill>
                  <a:srgbClr val="FF2600"/>
                </a:solidFill>
                <a:latin typeface="+mn-lt"/>
                <a:ea typeface="+mn-ea"/>
                <a:cs typeface="+mn-cs"/>
                <a:sym typeface="Optima"/>
              </a:defRPr>
            </a:lvl2pPr>
            <a:lvl3pPr marL="0" indent="0" algn="ctr">
              <a:spcBef>
                <a:spcPts val="2300"/>
              </a:spcBef>
              <a:buSzTx/>
              <a:buNone/>
              <a:defRPr sz="2600">
                <a:latin typeface="+mn-lt"/>
                <a:ea typeface="+mn-ea"/>
                <a:cs typeface="+mn-cs"/>
                <a:sym typeface="Optima"/>
              </a:defRPr>
            </a:lvl3pPr>
            <a:lvl4pPr marL="0" indent="0" algn="ctr">
              <a:spcBef>
                <a:spcPts val="2800"/>
              </a:spcBef>
              <a:buSzTx/>
              <a:buNone/>
              <a:defRPr sz="2000">
                <a:latin typeface="+mn-lt"/>
                <a:ea typeface="+mn-ea"/>
                <a:cs typeface="+mn-cs"/>
                <a:sym typeface="Optima"/>
              </a:defRPr>
            </a:lvl4pPr>
            <a:lvl5pPr marL="0" indent="0" algn="ctr">
              <a:spcBef>
                <a:spcPts val="2300"/>
              </a:spcBef>
              <a:buSzTx/>
              <a:buNone/>
              <a:defRPr sz="1600"/>
            </a:lvl5pPr>
          </a:lstStyle>
          <a:p>
            <a:r>
              <a:t>Body Level One</a:t>
            </a:r>
          </a:p>
          <a:p>
            <a:pPr lvl="1"/>
            <a:r>
              <a:t>Body Level Two</a:t>
            </a:r>
          </a:p>
          <a:p>
            <a:pPr lvl="2"/>
            <a:r>
              <a:t>Body Level Three</a:t>
            </a:r>
          </a:p>
          <a:p>
            <a:pPr lvl="3"/>
            <a:r>
              <a:t>Body Level Four</a:t>
            </a:r>
          </a:p>
          <a:p>
            <a:pPr lvl="4"/>
            <a:r>
              <a:t>Body Level Five</a:t>
            </a:r>
          </a:p>
        </p:txBody>
      </p:sp>
      <p:sp>
        <p:nvSpPr>
          <p:cNvPr id="16" name="Text"/>
          <p:cNvSpPr txBox="1">
            <a:spLocks noGrp="1"/>
          </p:cNvSpPr>
          <p:nvPr>
            <p:ph type="body" sz="quarter" idx="21"/>
          </p:nvPr>
        </p:nvSpPr>
        <p:spPr>
          <a:xfrm>
            <a:off x="5823214" y="6937161"/>
            <a:ext cx="818999" cy="586744"/>
          </a:xfrm>
          <a:prstGeom prst="rect">
            <a:avLst/>
          </a:prstGeom>
        </p:spPr>
        <p:txBody>
          <a:bodyPr wrap="none">
            <a:spAutoFit/>
          </a:bodyPr>
          <a:lstStyle/>
          <a:p>
            <a:pPr marL="0" indent="0">
              <a:spcBef>
                <a:spcPts val="0"/>
              </a:spcBef>
              <a:buSzTx/>
              <a:buNone/>
              <a:defRPr sz="3200">
                <a:solidFill>
                  <a:srgbClr val="FF2600"/>
                </a:solidFill>
                <a:latin typeface="+mn-lt"/>
                <a:ea typeface="+mn-ea"/>
                <a:cs typeface="+mn-cs"/>
                <a:sym typeface="Optima"/>
              </a:defRPr>
            </a:pPr>
            <a:endParaRPr/>
          </a:p>
        </p:txBody>
      </p:sp>
      <p:sp>
        <p:nvSpPr>
          <p:cNvPr id="1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Title &amp; Bullets">
    <p:spTree>
      <p:nvGrpSpPr>
        <p:cNvPr id="1" name=""/>
        <p:cNvGrpSpPr/>
        <p:nvPr/>
      </p:nvGrpSpPr>
      <p:grpSpPr>
        <a:xfrm>
          <a:off x="0" y="0"/>
          <a:ext cx="0" cy="0"/>
          <a:chOff x="0" y="0"/>
          <a:chExt cx="0" cy="0"/>
        </a:xfrm>
      </p:grpSpPr>
      <p:sp>
        <p:nvSpPr>
          <p:cNvPr id="100" name="Sergio Gonzalez-Sevilla"/>
          <p:cNvSpPr txBox="1"/>
          <p:nvPr/>
        </p:nvSpPr>
        <p:spPr>
          <a:xfrm>
            <a:off x="2424" y="9188450"/>
            <a:ext cx="2578101" cy="7366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1800">
                <a:solidFill>
                  <a:srgbClr val="FFFFFF"/>
                </a:solidFill>
                <a:latin typeface="Comic Sans MS"/>
                <a:ea typeface="Comic Sans MS"/>
                <a:cs typeface="Comic Sans MS"/>
                <a:sym typeface="Comic Sans MS"/>
              </a:defRPr>
            </a:lvl1pPr>
          </a:lstStyle>
          <a:p>
            <a:r>
              <a:t>Sergio Gonzalez-Sevilla</a:t>
            </a:r>
          </a:p>
        </p:txBody>
      </p:sp>
      <p:sp>
        <p:nvSpPr>
          <p:cNvPr id="101" name="Rounded Rectangle"/>
          <p:cNvSpPr/>
          <p:nvPr/>
        </p:nvSpPr>
        <p:spPr>
          <a:xfrm>
            <a:off x="117962" y="1028700"/>
            <a:ext cx="8111638" cy="20245"/>
          </a:xfrm>
          <a:prstGeom prst="roundRect">
            <a:avLst>
              <a:gd name="adj" fmla="val 50000"/>
            </a:avLst>
          </a:prstGeom>
          <a:solidFill>
            <a:srgbClr val="004479">
              <a:alpha val="99000"/>
            </a:srgbClr>
          </a:solidFill>
          <a:ln w="25400">
            <a:solidFill>
              <a:srgbClr val="000000">
                <a:alpha val="99000"/>
              </a:srgbClr>
            </a:solidFill>
            <a:miter lim="400000"/>
          </a:ln>
          <a:effectLst>
            <a:outerShdw blurRad="50800" dir="14460000" rotWithShape="0">
              <a:srgbClr val="000000">
                <a:alpha val="75000"/>
              </a:srgbClr>
            </a:outerShdw>
          </a:effectLst>
        </p:spPr>
        <p:txBody>
          <a:bodyPr lIns="50800" tIns="50800" rIns="50800" bIns="50800" anchor="ctr"/>
          <a:lstStyle/>
          <a:p>
            <a:pPr algn="ctr">
              <a:defRPr sz="1400">
                <a:solidFill>
                  <a:srgbClr val="00FDFF"/>
                </a:solidFill>
                <a:latin typeface="Comic Sans MS"/>
                <a:ea typeface="Comic Sans MS"/>
                <a:cs typeface="Comic Sans MS"/>
                <a:sym typeface="Comic Sans MS"/>
              </a:defRPr>
            </a:pPr>
            <a:endParaRPr/>
          </a:p>
        </p:txBody>
      </p:sp>
      <p:sp>
        <p:nvSpPr>
          <p:cNvPr id="102" name="Sergio Gonzalez (UniGe)"/>
          <p:cNvSpPr txBox="1"/>
          <p:nvPr/>
        </p:nvSpPr>
        <p:spPr>
          <a:xfrm>
            <a:off x="3475" y="9433155"/>
            <a:ext cx="2066542" cy="3429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400"/>
            </a:lvl1pPr>
          </a:lstStyle>
          <a:p>
            <a:r>
              <a:t>Sergio Gonzalez (UniGe)</a:t>
            </a:r>
          </a:p>
        </p:txBody>
      </p:sp>
      <p:sp>
        <p:nvSpPr>
          <p:cNvPr id="103" name="Title Text"/>
          <p:cNvSpPr txBox="1">
            <a:spLocks noGrp="1"/>
          </p:cNvSpPr>
          <p:nvPr>
            <p:ph type="title"/>
          </p:nvPr>
        </p:nvSpPr>
        <p:spPr>
          <a:xfrm>
            <a:off x="170065" y="100676"/>
            <a:ext cx="11899901" cy="902919"/>
          </a:xfrm>
          <a:prstGeom prst="rect">
            <a:avLst/>
          </a:prstGeom>
        </p:spPr>
        <p:txBody>
          <a:bodyPr lIns="0" tIns="0" rIns="0" bIns="0"/>
          <a:lstStyle>
            <a:lvl1pPr algn="l">
              <a:defRPr sz="4400" b="1">
                <a:latin typeface="+mn-lt"/>
                <a:ea typeface="+mn-ea"/>
                <a:cs typeface="+mn-cs"/>
                <a:sym typeface="Optima"/>
              </a:defRPr>
            </a:lvl1pPr>
          </a:lstStyle>
          <a:p>
            <a:r>
              <a:t>Title Text</a:t>
            </a:r>
          </a:p>
        </p:txBody>
      </p:sp>
      <p:sp>
        <p:nvSpPr>
          <p:cNvPr id="104" name="Body Level One…"/>
          <p:cNvSpPr txBox="1">
            <a:spLocks noGrp="1"/>
          </p:cNvSpPr>
          <p:nvPr>
            <p:ph type="body" idx="1"/>
          </p:nvPr>
        </p:nvSpPr>
        <p:spPr>
          <a:xfrm>
            <a:off x="70276" y="1081322"/>
            <a:ext cx="12858324" cy="8427307"/>
          </a:xfrm>
          <a:prstGeom prst="rect">
            <a:avLst/>
          </a:prstGeom>
        </p:spPr>
        <p:txBody>
          <a:bodyPr lIns="139700" tIns="139700" rIns="139700" bIns="139700" anchor="t"/>
          <a:lstStyle>
            <a:lvl1pPr marL="432000" indent="-432000">
              <a:spcBef>
                <a:spcPts val="2000"/>
              </a:spcBef>
              <a:buSzPct val="150000"/>
              <a:defRPr sz="2500" spc="100">
                <a:latin typeface="+mn-lt"/>
                <a:ea typeface="+mn-ea"/>
                <a:cs typeface="+mn-cs"/>
                <a:sym typeface="Optima"/>
              </a:defRPr>
            </a:lvl1pPr>
            <a:lvl2pPr marL="900000" indent="-360000">
              <a:spcBef>
                <a:spcPts val="1000"/>
              </a:spcBef>
              <a:buSzPct val="125000"/>
              <a:buChar char="‣"/>
              <a:defRPr sz="2300" spc="91">
                <a:solidFill>
                  <a:srgbClr val="0433FF"/>
                </a:solidFill>
                <a:latin typeface="+mn-lt"/>
                <a:ea typeface="+mn-ea"/>
                <a:cs typeface="+mn-cs"/>
                <a:sym typeface="Optima"/>
              </a:defRPr>
            </a:lvl2pPr>
            <a:lvl3pPr marL="1494499" indent="-288000">
              <a:spcBef>
                <a:spcPts val="800"/>
              </a:spcBef>
              <a:buSzPct val="100000"/>
              <a:buChar char="๏"/>
              <a:defRPr sz="2000" spc="79">
                <a:solidFill>
                  <a:srgbClr val="941100"/>
                </a:solidFill>
                <a:latin typeface="+mn-lt"/>
                <a:ea typeface="+mn-ea"/>
                <a:cs typeface="+mn-cs"/>
                <a:sym typeface="Optima"/>
              </a:defRPr>
            </a:lvl3pPr>
            <a:lvl4pPr marL="1974999" indent="-323999">
              <a:spcBef>
                <a:spcPts val="800"/>
              </a:spcBef>
              <a:buSzPct val="101000"/>
              <a:buChar char="❖"/>
              <a:defRPr sz="1600" spc="64">
                <a:solidFill>
                  <a:srgbClr val="173E65"/>
                </a:solidFill>
                <a:latin typeface="+mn-lt"/>
                <a:ea typeface="+mn-ea"/>
                <a:cs typeface="+mn-cs"/>
                <a:sym typeface="Optima"/>
              </a:defRPr>
            </a:lvl4pPr>
            <a:lvl5pPr marL="2383500" indent="-288000">
              <a:spcBef>
                <a:spcPts val="0"/>
              </a:spcBef>
              <a:defRPr sz="1400" spc="56">
                <a:solidFill>
                  <a:srgbClr val="FF40FF"/>
                </a:solidFill>
                <a:latin typeface="+mn-lt"/>
                <a:ea typeface="+mn-ea"/>
                <a:cs typeface="+mn-cs"/>
                <a:sym typeface="Optima"/>
              </a:defRPr>
            </a:lvl5pPr>
          </a:lstStyle>
          <a:p>
            <a:r>
              <a:t>Body Level One</a:t>
            </a:r>
          </a:p>
          <a:p>
            <a:pPr lvl="1"/>
            <a:r>
              <a:t>Body Level Two</a:t>
            </a:r>
          </a:p>
          <a:p>
            <a:pPr lvl="2"/>
            <a:r>
              <a:t>Body Level Three</a:t>
            </a:r>
          </a:p>
          <a:p>
            <a:pPr lvl="3"/>
            <a:r>
              <a:t>Body Level Four</a:t>
            </a:r>
          </a:p>
          <a:p>
            <a:pPr lvl="4"/>
            <a:r>
              <a:t>Body Level Five</a:t>
            </a:r>
          </a:p>
        </p:txBody>
      </p:sp>
      <p:sp>
        <p:nvSpPr>
          <p:cNvPr id="105" name="Slide Number"/>
          <p:cNvSpPr txBox="1">
            <a:spLocks noGrp="1"/>
          </p:cNvSpPr>
          <p:nvPr>
            <p:ph type="sldNum" sz="quarter" idx="2"/>
          </p:nvPr>
        </p:nvSpPr>
        <p:spPr>
          <a:xfrm>
            <a:off x="12677343" y="9448800"/>
            <a:ext cx="312014" cy="313057"/>
          </a:xfrm>
          <a:prstGeom prst="rect">
            <a:avLst/>
          </a:prstGeom>
        </p:spPr>
        <p:txBody>
          <a:bodyPr/>
          <a:lstStyle>
            <a:lvl1pPr>
              <a:defRPr sz="1400">
                <a:latin typeface="+mn-lt"/>
                <a:ea typeface="+mn-ea"/>
                <a:cs typeface="+mn-cs"/>
                <a:sym typeface="Optima"/>
              </a:defRPr>
            </a:lvl1pPr>
          </a:lstStyle>
          <a:p>
            <a:fld id="{86CB4B4D-7CA3-9044-876B-883B54F8677D}" type="slidenum">
              <a:t>‹#›</a:t>
            </a:fld>
            <a:endParaRPr/>
          </a:p>
        </p:txBody>
      </p:sp>
      <p:pic>
        <p:nvPicPr>
          <p:cNvPr id="106" name="droppedImage.pdf" descr="droppedImage.pdf"/>
          <p:cNvPicPr>
            <a:picLocks noChangeAspect="1"/>
          </p:cNvPicPr>
          <p:nvPr/>
        </p:nvPicPr>
        <p:blipFill>
          <a:blip r:embed="rId2"/>
          <a:stretch>
            <a:fillRect/>
          </a:stretch>
        </p:blipFill>
        <p:spPr>
          <a:xfrm>
            <a:off x="12034432" y="23342"/>
            <a:ext cx="957669" cy="977901"/>
          </a:xfrm>
          <a:prstGeom prst="rect">
            <a:avLst/>
          </a:prstGeom>
          <a:ln w="12700">
            <a:miter lim="400000"/>
          </a:ln>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Title &amp; Bullets">
    <p:spTree>
      <p:nvGrpSpPr>
        <p:cNvPr id="1" name=""/>
        <p:cNvGrpSpPr/>
        <p:nvPr/>
      </p:nvGrpSpPr>
      <p:grpSpPr>
        <a:xfrm>
          <a:off x="0" y="0"/>
          <a:ext cx="0" cy="0"/>
          <a:chOff x="0" y="0"/>
          <a:chExt cx="0" cy="0"/>
        </a:xfrm>
      </p:grpSpPr>
      <p:sp>
        <p:nvSpPr>
          <p:cNvPr id="113" name="Rounded Rectangle"/>
          <p:cNvSpPr/>
          <p:nvPr/>
        </p:nvSpPr>
        <p:spPr>
          <a:xfrm>
            <a:off x="117962" y="1028700"/>
            <a:ext cx="8111638" cy="20245"/>
          </a:xfrm>
          <a:prstGeom prst="roundRect">
            <a:avLst>
              <a:gd name="adj" fmla="val 50000"/>
            </a:avLst>
          </a:prstGeom>
          <a:solidFill>
            <a:srgbClr val="004479">
              <a:alpha val="99000"/>
            </a:srgbClr>
          </a:solidFill>
          <a:ln w="25400">
            <a:solidFill>
              <a:srgbClr val="000000">
                <a:alpha val="99000"/>
              </a:srgbClr>
            </a:solidFill>
            <a:miter lim="400000"/>
          </a:ln>
          <a:effectLst>
            <a:outerShdw blurRad="50800" dir="14460000" rotWithShape="0">
              <a:srgbClr val="000000">
                <a:alpha val="75000"/>
              </a:srgbClr>
            </a:outerShdw>
          </a:effectLst>
        </p:spPr>
        <p:txBody>
          <a:bodyPr lIns="50800" tIns="50800" rIns="50800" bIns="50800" anchor="ctr"/>
          <a:lstStyle/>
          <a:p>
            <a:pPr algn="ctr">
              <a:defRPr sz="1400">
                <a:solidFill>
                  <a:srgbClr val="00FDFF"/>
                </a:solidFill>
                <a:latin typeface="Comic Sans MS"/>
                <a:ea typeface="Comic Sans MS"/>
                <a:cs typeface="Comic Sans MS"/>
                <a:sym typeface="Comic Sans MS"/>
              </a:defRPr>
            </a:pPr>
            <a:endParaRPr/>
          </a:p>
        </p:txBody>
      </p:sp>
      <p:sp>
        <p:nvSpPr>
          <p:cNvPr id="114" name="Sergio Gonzalez (UniGe)"/>
          <p:cNvSpPr txBox="1"/>
          <p:nvPr/>
        </p:nvSpPr>
        <p:spPr>
          <a:xfrm>
            <a:off x="3475" y="9433155"/>
            <a:ext cx="2066542" cy="3429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400"/>
            </a:lvl1pPr>
          </a:lstStyle>
          <a:p>
            <a:r>
              <a:t>Sergio Gonzalez (UniGe)</a:t>
            </a:r>
          </a:p>
        </p:txBody>
      </p:sp>
      <p:sp>
        <p:nvSpPr>
          <p:cNvPr id="115" name="Title Text"/>
          <p:cNvSpPr txBox="1">
            <a:spLocks noGrp="1"/>
          </p:cNvSpPr>
          <p:nvPr>
            <p:ph type="title"/>
          </p:nvPr>
        </p:nvSpPr>
        <p:spPr>
          <a:xfrm>
            <a:off x="170065" y="100676"/>
            <a:ext cx="11899901" cy="902919"/>
          </a:xfrm>
          <a:prstGeom prst="rect">
            <a:avLst/>
          </a:prstGeom>
        </p:spPr>
        <p:txBody>
          <a:bodyPr lIns="0" tIns="0" rIns="0" bIns="0"/>
          <a:lstStyle>
            <a:lvl1pPr algn="l">
              <a:defRPr sz="4400" b="1">
                <a:latin typeface="+mn-lt"/>
                <a:ea typeface="+mn-ea"/>
                <a:cs typeface="+mn-cs"/>
                <a:sym typeface="Optima"/>
              </a:defRPr>
            </a:lvl1pPr>
          </a:lstStyle>
          <a:p>
            <a:r>
              <a:t>Title Text</a:t>
            </a:r>
          </a:p>
        </p:txBody>
      </p:sp>
      <p:sp>
        <p:nvSpPr>
          <p:cNvPr id="116" name="Body Level One…"/>
          <p:cNvSpPr txBox="1">
            <a:spLocks noGrp="1"/>
          </p:cNvSpPr>
          <p:nvPr>
            <p:ph type="body" idx="1"/>
          </p:nvPr>
        </p:nvSpPr>
        <p:spPr>
          <a:xfrm>
            <a:off x="70276" y="1081322"/>
            <a:ext cx="12858324" cy="8427307"/>
          </a:xfrm>
          <a:prstGeom prst="rect">
            <a:avLst/>
          </a:prstGeom>
        </p:spPr>
        <p:txBody>
          <a:bodyPr lIns="139700" tIns="139700" rIns="139700" bIns="139700" anchor="t"/>
          <a:lstStyle>
            <a:lvl1pPr marL="432000" indent="-432000">
              <a:spcBef>
                <a:spcPts val="2000"/>
              </a:spcBef>
              <a:buSzPct val="150000"/>
              <a:defRPr sz="2500" spc="100">
                <a:latin typeface="+mn-lt"/>
                <a:ea typeface="+mn-ea"/>
                <a:cs typeface="+mn-cs"/>
                <a:sym typeface="Optima"/>
              </a:defRPr>
            </a:lvl1pPr>
            <a:lvl2pPr marL="900000" indent="-360000">
              <a:spcBef>
                <a:spcPts val="1000"/>
              </a:spcBef>
              <a:buSzPct val="125000"/>
              <a:buChar char="‣"/>
              <a:defRPr sz="2300" spc="91">
                <a:solidFill>
                  <a:srgbClr val="0433FF"/>
                </a:solidFill>
                <a:latin typeface="+mn-lt"/>
                <a:ea typeface="+mn-ea"/>
                <a:cs typeface="+mn-cs"/>
                <a:sym typeface="Optima"/>
              </a:defRPr>
            </a:lvl2pPr>
            <a:lvl3pPr marL="1494499" indent="-288000">
              <a:spcBef>
                <a:spcPts val="800"/>
              </a:spcBef>
              <a:buSzPct val="100000"/>
              <a:buChar char="๏"/>
              <a:defRPr sz="2100" spc="84">
                <a:solidFill>
                  <a:srgbClr val="941100"/>
                </a:solidFill>
                <a:latin typeface="+mn-lt"/>
                <a:ea typeface="+mn-ea"/>
                <a:cs typeface="+mn-cs"/>
                <a:sym typeface="Optima"/>
              </a:defRPr>
            </a:lvl3pPr>
            <a:lvl4pPr marL="1974999" indent="-323999">
              <a:spcBef>
                <a:spcPts val="800"/>
              </a:spcBef>
              <a:buSzPct val="101000"/>
              <a:buChar char="❖"/>
              <a:defRPr sz="1700" spc="68">
                <a:solidFill>
                  <a:srgbClr val="173E65"/>
                </a:solidFill>
                <a:latin typeface="+mn-lt"/>
                <a:ea typeface="+mn-ea"/>
                <a:cs typeface="+mn-cs"/>
                <a:sym typeface="Optima"/>
              </a:defRPr>
            </a:lvl4pPr>
            <a:lvl5pPr marL="2383500" indent="-288000">
              <a:spcBef>
                <a:spcPts val="0"/>
              </a:spcBef>
              <a:defRPr sz="1500" spc="59">
                <a:solidFill>
                  <a:srgbClr val="FF40FF"/>
                </a:solidFill>
                <a:latin typeface="+mn-lt"/>
                <a:ea typeface="+mn-ea"/>
                <a:cs typeface="+mn-cs"/>
                <a:sym typeface="Optima"/>
              </a:defRPr>
            </a:lvl5pPr>
          </a:lstStyle>
          <a:p>
            <a:r>
              <a:t>Body Level One</a:t>
            </a:r>
          </a:p>
          <a:p>
            <a:pPr lvl="1"/>
            <a:r>
              <a:t>Body Level Two</a:t>
            </a:r>
          </a:p>
          <a:p>
            <a:pPr lvl="2"/>
            <a:r>
              <a:t>Body Level Three</a:t>
            </a:r>
          </a:p>
          <a:p>
            <a:pPr lvl="3"/>
            <a:r>
              <a:t>Body Level Four</a:t>
            </a:r>
          </a:p>
          <a:p>
            <a:pPr lvl="4"/>
            <a:r>
              <a:t>Body Level Five</a:t>
            </a:r>
          </a:p>
        </p:txBody>
      </p:sp>
      <p:sp>
        <p:nvSpPr>
          <p:cNvPr id="117" name="Slide Number"/>
          <p:cNvSpPr txBox="1">
            <a:spLocks noGrp="1"/>
          </p:cNvSpPr>
          <p:nvPr>
            <p:ph type="sldNum" sz="quarter" idx="2"/>
          </p:nvPr>
        </p:nvSpPr>
        <p:spPr>
          <a:xfrm>
            <a:off x="12677343" y="9448800"/>
            <a:ext cx="312014" cy="313057"/>
          </a:xfrm>
          <a:prstGeom prst="rect">
            <a:avLst/>
          </a:prstGeom>
        </p:spPr>
        <p:txBody>
          <a:bodyPr/>
          <a:lstStyle>
            <a:lvl1pPr>
              <a:defRPr sz="1400">
                <a:latin typeface="+mn-lt"/>
                <a:ea typeface="+mn-ea"/>
                <a:cs typeface="+mn-cs"/>
                <a:sym typeface="Optima"/>
              </a:defRPr>
            </a:lvl1pPr>
          </a:lstStyle>
          <a:p>
            <a:fld id="{86CB4B4D-7CA3-9044-876B-883B54F8677D}" type="slidenum">
              <a:t>‹#›</a:t>
            </a:fld>
            <a:endParaRPr/>
          </a:p>
        </p:txBody>
      </p:sp>
      <p:pic>
        <p:nvPicPr>
          <p:cNvPr id="118" name="droppedImage.pdf" descr="droppedImage.pdf"/>
          <p:cNvPicPr>
            <a:picLocks noChangeAspect="1"/>
          </p:cNvPicPr>
          <p:nvPr/>
        </p:nvPicPr>
        <p:blipFill>
          <a:blip r:embed="rId2"/>
          <a:stretch>
            <a:fillRect/>
          </a:stretch>
        </p:blipFill>
        <p:spPr>
          <a:xfrm>
            <a:off x="12034432" y="23342"/>
            <a:ext cx="957669" cy="977901"/>
          </a:xfrm>
          <a:prstGeom prst="rect">
            <a:avLst/>
          </a:prstGeom>
          <a:ln w="12700">
            <a:miter lim="400000"/>
          </a:ln>
        </p:spPr>
      </p:pic>
      <p:sp>
        <p:nvSpPr>
          <p:cNvPr id="119" name="OB General - 051120"/>
          <p:cNvSpPr txBox="1"/>
          <p:nvPr/>
        </p:nvSpPr>
        <p:spPr>
          <a:xfrm>
            <a:off x="5815609" y="9466810"/>
            <a:ext cx="1543813" cy="27559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200">
                <a:solidFill>
                  <a:srgbClr val="FF2600"/>
                </a:solidFill>
              </a:defRPr>
            </a:lvl1pPr>
          </a:lstStyle>
          <a:p>
            <a:r>
              <a:t>OB General - 051120</a:t>
            </a: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amp; Bullets">
    <p:spTree>
      <p:nvGrpSpPr>
        <p:cNvPr id="1" name=""/>
        <p:cNvGrpSpPr/>
        <p:nvPr/>
      </p:nvGrpSpPr>
      <p:grpSpPr>
        <a:xfrm>
          <a:off x="0" y="0"/>
          <a:ext cx="0" cy="0"/>
          <a:chOff x="0" y="0"/>
          <a:chExt cx="0" cy="0"/>
        </a:xfrm>
      </p:grpSpPr>
      <p:sp>
        <p:nvSpPr>
          <p:cNvPr id="24" name="Rounded Rectangle"/>
          <p:cNvSpPr/>
          <p:nvPr/>
        </p:nvSpPr>
        <p:spPr>
          <a:xfrm>
            <a:off x="117962" y="1028700"/>
            <a:ext cx="8111638" cy="20245"/>
          </a:xfrm>
          <a:prstGeom prst="roundRect">
            <a:avLst>
              <a:gd name="adj" fmla="val 50000"/>
            </a:avLst>
          </a:prstGeom>
          <a:solidFill>
            <a:srgbClr val="004479">
              <a:alpha val="99000"/>
            </a:srgbClr>
          </a:solidFill>
          <a:ln w="25400">
            <a:solidFill>
              <a:srgbClr val="000000">
                <a:alpha val="99000"/>
              </a:srgbClr>
            </a:solidFill>
            <a:miter lim="400000"/>
          </a:ln>
          <a:effectLst>
            <a:outerShdw blurRad="50800" dir="14460000" rotWithShape="0">
              <a:srgbClr val="000000">
                <a:alpha val="75000"/>
              </a:srgbClr>
            </a:outerShdw>
          </a:effectLst>
        </p:spPr>
        <p:txBody>
          <a:bodyPr lIns="50800" tIns="50800" rIns="50800" bIns="50800" anchor="ctr"/>
          <a:lstStyle/>
          <a:p>
            <a:pPr algn="ctr">
              <a:defRPr sz="1400">
                <a:solidFill>
                  <a:srgbClr val="00FDFF"/>
                </a:solidFill>
                <a:latin typeface="Comic Sans MS"/>
                <a:ea typeface="Comic Sans MS"/>
                <a:cs typeface="Comic Sans MS"/>
                <a:sym typeface="Comic Sans MS"/>
              </a:defRPr>
            </a:pPr>
            <a:endParaRPr/>
          </a:p>
        </p:txBody>
      </p:sp>
      <p:sp>
        <p:nvSpPr>
          <p:cNvPr id="25" name="Sergio Gonzalez (UniGe)"/>
          <p:cNvSpPr txBox="1"/>
          <p:nvPr/>
        </p:nvSpPr>
        <p:spPr>
          <a:xfrm>
            <a:off x="3475" y="9433155"/>
            <a:ext cx="2066542" cy="3429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400"/>
            </a:lvl1pPr>
          </a:lstStyle>
          <a:p>
            <a:r>
              <a:t>Sergio Gonzalez (UniGe)</a:t>
            </a:r>
          </a:p>
        </p:txBody>
      </p:sp>
      <p:sp>
        <p:nvSpPr>
          <p:cNvPr id="26" name="Title Text"/>
          <p:cNvSpPr txBox="1">
            <a:spLocks noGrp="1"/>
          </p:cNvSpPr>
          <p:nvPr>
            <p:ph type="title"/>
          </p:nvPr>
        </p:nvSpPr>
        <p:spPr>
          <a:xfrm>
            <a:off x="170065" y="100676"/>
            <a:ext cx="11899901" cy="902919"/>
          </a:xfrm>
          <a:prstGeom prst="rect">
            <a:avLst/>
          </a:prstGeom>
        </p:spPr>
        <p:txBody>
          <a:bodyPr lIns="0" tIns="0" rIns="0" bIns="0"/>
          <a:lstStyle>
            <a:lvl1pPr algn="l">
              <a:defRPr sz="4400" b="1">
                <a:latin typeface="+mn-lt"/>
                <a:ea typeface="+mn-ea"/>
                <a:cs typeface="+mn-cs"/>
                <a:sym typeface="Optima"/>
              </a:defRPr>
            </a:lvl1pPr>
          </a:lstStyle>
          <a:p>
            <a:r>
              <a:t>Title Text</a:t>
            </a:r>
          </a:p>
        </p:txBody>
      </p:sp>
      <p:sp>
        <p:nvSpPr>
          <p:cNvPr id="27" name="Body Level One…"/>
          <p:cNvSpPr txBox="1">
            <a:spLocks noGrp="1"/>
          </p:cNvSpPr>
          <p:nvPr>
            <p:ph type="body" idx="1"/>
          </p:nvPr>
        </p:nvSpPr>
        <p:spPr>
          <a:xfrm>
            <a:off x="70276" y="1081322"/>
            <a:ext cx="12858324" cy="8427307"/>
          </a:xfrm>
          <a:prstGeom prst="rect">
            <a:avLst/>
          </a:prstGeom>
        </p:spPr>
        <p:txBody>
          <a:bodyPr lIns="139700" tIns="139700" rIns="139700" bIns="139700" anchor="t"/>
          <a:lstStyle>
            <a:lvl1pPr marL="432000" indent="-432000">
              <a:spcBef>
                <a:spcPts val="2000"/>
              </a:spcBef>
              <a:buSzPct val="150000"/>
              <a:defRPr sz="2500" spc="100">
                <a:latin typeface="+mn-lt"/>
                <a:ea typeface="+mn-ea"/>
                <a:cs typeface="+mn-cs"/>
                <a:sym typeface="Optima"/>
              </a:defRPr>
            </a:lvl1pPr>
            <a:lvl2pPr marL="900000" indent="-360000">
              <a:spcBef>
                <a:spcPts val="1000"/>
              </a:spcBef>
              <a:buSzPct val="125000"/>
              <a:buChar char="‣"/>
              <a:defRPr sz="2300" spc="91">
                <a:solidFill>
                  <a:srgbClr val="0433FF"/>
                </a:solidFill>
                <a:latin typeface="+mn-lt"/>
                <a:ea typeface="+mn-ea"/>
                <a:cs typeface="+mn-cs"/>
                <a:sym typeface="Optima"/>
              </a:defRPr>
            </a:lvl2pPr>
            <a:lvl3pPr marL="1494499" indent="-288000">
              <a:spcBef>
                <a:spcPts val="800"/>
              </a:spcBef>
              <a:buSzPct val="100000"/>
              <a:buChar char="๏"/>
              <a:defRPr sz="2000" spc="79">
                <a:solidFill>
                  <a:srgbClr val="941100"/>
                </a:solidFill>
                <a:latin typeface="+mn-lt"/>
                <a:ea typeface="+mn-ea"/>
                <a:cs typeface="+mn-cs"/>
                <a:sym typeface="Optima"/>
              </a:defRPr>
            </a:lvl3pPr>
            <a:lvl4pPr marL="1974999" indent="-323999">
              <a:spcBef>
                <a:spcPts val="800"/>
              </a:spcBef>
              <a:buSzPct val="101000"/>
              <a:buChar char="❖"/>
              <a:defRPr sz="1600" spc="64">
                <a:solidFill>
                  <a:srgbClr val="173E65"/>
                </a:solidFill>
                <a:latin typeface="+mn-lt"/>
                <a:ea typeface="+mn-ea"/>
                <a:cs typeface="+mn-cs"/>
                <a:sym typeface="Optima"/>
              </a:defRPr>
            </a:lvl4pPr>
            <a:lvl5pPr marL="2383500" indent="-288000">
              <a:spcBef>
                <a:spcPts val="0"/>
              </a:spcBef>
              <a:defRPr sz="1400" spc="56">
                <a:solidFill>
                  <a:srgbClr val="FF40FF"/>
                </a:solidFill>
                <a:latin typeface="+mn-lt"/>
                <a:ea typeface="+mn-ea"/>
                <a:cs typeface="+mn-cs"/>
                <a:sym typeface="Optima"/>
              </a:defRPr>
            </a:lvl5pPr>
          </a:lstStyle>
          <a:p>
            <a:r>
              <a:t>Body Level One</a:t>
            </a:r>
          </a:p>
          <a:p>
            <a:pPr lvl="1"/>
            <a:r>
              <a:t>Body Level Two</a:t>
            </a:r>
          </a:p>
          <a:p>
            <a:pPr lvl="2"/>
            <a:r>
              <a:t>Body Level Three</a:t>
            </a:r>
          </a:p>
          <a:p>
            <a:pPr lvl="3"/>
            <a:r>
              <a:t>Body Level Four</a:t>
            </a:r>
          </a:p>
          <a:p>
            <a:pPr lvl="4"/>
            <a:r>
              <a:t>Body Level Five</a:t>
            </a:r>
          </a:p>
        </p:txBody>
      </p:sp>
      <p:sp>
        <p:nvSpPr>
          <p:cNvPr id="28" name="Slide Number"/>
          <p:cNvSpPr txBox="1">
            <a:spLocks noGrp="1"/>
          </p:cNvSpPr>
          <p:nvPr>
            <p:ph type="sldNum" sz="quarter" idx="2"/>
          </p:nvPr>
        </p:nvSpPr>
        <p:spPr>
          <a:xfrm>
            <a:off x="12677343" y="9448800"/>
            <a:ext cx="312014" cy="313057"/>
          </a:xfrm>
          <a:prstGeom prst="rect">
            <a:avLst/>
          </a:prstGeom>
        </p:spPr>
        <p:txBody>
          <a:bodyPr/>
          <a:lstStyle>
            <a:lvl1pPr>
              <a:defRPr sz="1400">
                <a:latin typeface="+mn-lt"/>
                <a:ea typeface="+mn-ea"/>
                <a:cs typeface="+mn-cs"/>
                <a:sym typeface="Optima"/>
              </a:defRPr>
            </a:lvl1pPr>
          </a:lstStyle>
          <a:p>
            <a:fld id="{86CB4B4D-7CA3-9044-876B-883B54F8677D}" type="slidenum">
              <a:t>‹#›</a:t>
            </a:fld>
            <a:endParaRPr/>
          </a:p>
        </p:txBody>
      </p:sp>
      <p:pic>
        <p:nvPicPr>
          <p:cNvPr id="29" name="droppedImage.pdf" descr="droppedImage.pdf"/>
          <p:cNvPicPr>
            <a:picLocks noChangeAspect="1"/>
          </p:cNvPicPr>
          <p:nvPr/>
        </p:nvPicPr>
        <p:blipFill>
          <a:blip r:embed="rId2"/>
          <a:stretch>
            <a:fillRect/>
          </a:stretch>
        </p:blipFill>
        <p:spPr>
          <a:xfrm>
            <a:off x="12034432" y="23342"/>
            <a:ext cx="957669" cy="977901"/>
          </a:xfrm>
          <a:prstGeom prst="rect">
            <a:avLst/>
          </a:prstGeom>
          <a:ln w="12700">
            <a:miter lim="400000"/>
          </a:ln>
        </p:spPr>
      </p:pic>
      <p:sp>
        <p:nvSpPr>
          <p:cNvPr id="30" name="ITk Week - 04.02.21"/>
          <p:cNvSpPr txBox="1"/>
          <p:nvPr/>
        </p:nvSpPr>
        <p:spPr>
          <a:xfrm>
            <a:off x="5815609" y="9466810"/>
            <a:ext cx="1458316" cy="27559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200">
                <a:solidFill>
                  <a:srgbClr val="FF2600"/>
                </a:solidFill>
              </a:defRPr>
            </a:lvl1pPr>
          </a:lstStyle>
          <a:p>
            <a:r>
              <a:t>ITk Week - 04.02.21</a:t>
            </a: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amp; Bullets SHRINK">
    <p:spTree>
      <p:nvGrpSpPr>
        <p:cNvPr id="1" name=""/>
        <p:cNvGrpSpPr/>
        <p:nvPr/>
      </p:nvGrpSpPr>
      <p:grpSpPr>
        <a:xfrm>
          <a:off x="0" y="0"/>
          <a:ext cx="0" cy="0"/>
          <a:chOff x="0" y="0"/>
          <a:chExt cx="0" cy="0"/>
        </a:xfrm>
      </p:grpSpPr>
      <p:sp>
        <p:nvSpPr>
          <p:cNvPr id="37" name="Rounded Rectangle"/>
          <p:cNvSpPr/>
          <p:nvPr/>
        </p:nvSpPr>
        <p:spPr>
          <a:xfrm>
            <a:off x="117962" y="1028700"/>
            <a:ext cx="8111638" cy="20245"/>
          </a:xfrm>
          <a:prstGeom prst="roundRect">
            <a:avLst>
              <a:gd name="adj" fmla="val 50000"/>
            </a:avLst>
          </a:prstGeom>
          <a:solidFill>
            <a:srgbClr val="004479">
              <a:alpha val="99000"/>
            </a:srgbClr>
          </a:solidFill>
          <a:ln w="25400">
            <a:solidFill>
              <a:srgbClr val="000000">
                <a:alpha val="99000"/>
              </a:srgbClr>
            </a:solidFill>
            <a:miter lim="400000"/>
          </a:ln>
          <a:effectLst>
            <a:outerShdw blurRad="50800" dir="14460000" rotWithShape="0">
              <a:srgbClr val="000000">
                <a:alpha val="75000"/>
              </a:srgbClr>
            </a:outerShdw>
          </a:effectLst>
        </p:spPr>
        <p:txBody>
          <a:bodyPr lIns="50800" tIns="50800" rIns="50800" bIns="50800" anchor="ctr"/>
          <a:lstStyle/>
          <a:p>
            <a:pPr algn="ctr">
              <a:defRPr sz="1400">
                <a:solidFill>
                  <a:srgbClr val="00FDFF"/>
                </a:solidFill>
                <a:latin typeface="Comic Sans MS"/>
                <a:ea typeface="Comic Sans MS"/>
                <a:cs typeface="Comic Sans MS"/>
                <a:sym typeface="Comic Sans MS"/>
              </a:defRPr>
            </a:pPr>
            <a:endParaRPr/>
          </a:p>
        </p:txBody>
      </p:sp>
      <p:sp>
        <p:nvSpPr>
          <p:cNvPr id="38" name="Sergio Gonzalez (UniGe)"/>
          <p:cNvSpPr txBox="1"/>
          <p:nvPr/>
        </p:nvSpPr>
        <p:spPr>
          <a:xfrm>
            <a:off x="3475" y="9433155"/>
            <a:ext cx="2066542" cy="3429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400"/>
            </a:lvl1pPr>
          </a:lstStyle>
          <a:p>
            <a:r>
              <a:t>Sergio Gonzalez (UniGe)</a:t>
            </a:r>
          </a:p>
        </p:txBody>
      </p:sp>
      <p:sp>
        <p:nvSpPr>
          <p:cNvPr id="39" name="Title Text"/>
          <p:cNvSpPr txBox="1">
            <a:spLocks noGrp="1"/>
          </p:cNvSpPr>
          <p:nvPr>
            <p:ph type="title"/>
          </p:nvPr>
        </p:nvSpPr>
        <p:spPr>
          <a:xfrm>
            <a:off x="170065" y="100676"/>
            <a:ext cx="11899901" cy="902919"/>
          </a:xfrm>
          <a:prstGeom prst="rect">
            <a:avLst/>
          </a:prstGeom>
        </p:spPr>
        <p:txBody>
          <a:bodyPr lIns="0" tIns="0" rIns="0" bIns="0"/>
          <a:lstStyle>
            <a:lvl1pPr algn="l">
              <a:defRPr sz="4400" b="1">
                <a:latin typeface="+mn-lt"/>
                <a:ea typeface="+mn-ea"/>
                <a:cs typeface="+mn-cs"/>
                <a:sym typeface="Optima"/>
              </a:defRPr>
            </a:lvl1pPr>
          </a:lstStyle>
          <a:p>
            <a:r>
              <a:t>Title Text</a:t>
            </a:r>
          </a:p>
        </p:txBody>
      </p:sp>
      <p:sp>
        <p:nvSpPr>
          <p:cNvPr id="40" name="Body Level One…"/>
          <p:cNvSpPr txBox="1">
            <a:spLocks noGrp="1"/>
          </p:cNvSpPr>
          <p:nvPr>
            <p:ph type="body" idx="1"/>
          </p:nvPr>
        </p:nvSpPr>
        <p:spPr>
          <a:xfrm>
            <a:off x="70276" y="1081322"/>
            <a:ext cx="12858324" cy="8427307"/>
          </a:xfrm>
          <a:prstGeom prst="rect">
            <a:avLst/>
          </a:prstGeom>
        </p:spPr>
        <p:txBody>
          <a:bodyPr lIns="139700" tIns="139700" rIns="139700" bIns="139700" anchor="t">
            <a:normAutofit/>
          </a:bodyPr>
          <a:lstStyle>
            <a:lvl1pPr marL="432000" indent="-432000">
              <a:spcBef>
                <a:spcPts val="2000"/>
              </a:spcBef>
              <a:buSzPct val="150000"/>
              <a:defRPr sz="2500" spc="100">
                <a:latin typeface="+mn-lt"/>
                <a:ea typeface="+mn-ea"/>
                <a:cs typeface="+mn-cs"/>
                <a:sym typeface="Optima"/>
              </a:defRPr>
            </a:lvl1pPr>
            <a:lvl2pPr marL="827999" indent="-288000">
              <a:spcBef>
                <a:spcPts val="1000"/>
              </a:spcBef>
              <a:buSzPct val="160000"/>
              <a:buChar char="‣"/>
              <a:defRPr sz="2300" spc="91">
                <a:solidFill>
                  <a:srgbClr val="0433FF"/>
                </a:solidFill>
                <a:latin typeface="+mn-lt"/>
                <a:ea typeface="+mn-ea"/>
                <a:cs typeface="+mn-cs"/>
                <a:sym typeface="Optima"/>
              </a:defRPr>
            </a:lvl2pPr>
            <a:lvl3pPr marL="1494499" indent="-288000">
              <a:spcBef>
                <a:spcPts val="800"/>
              </a:spcBef>
              <a:buSzPct val="100000"/>
              <a:buChar char="๏"/>
              <a:defRPr sz="2000" spc="79">
                <a:solidFill>
                  <a:srgbClr val="941100"/>
                </a:solidFill>
                <a:latin typeface="+mn-lt"/>
                <a:ea typeface="+mn-ea"/>
                <a:cs typeface="+mn-cs"/>
                <a:sym typeface="Optima"/>
              </a:defRPr>
            </a:lvl3pPr>
            <a:lvl4pPr marL="1974999" indent="-323999">
              <a:spcBef>
                <a:spcPts val="800"/>
              </a:spcBef>
              <a:buSzPct val="101000"/>
              <a:buChar char="❖"/>
              <a:defRPr sz="1600" spc="64">
                <a:solidFill>
                  <a:srgbClr val="173E65"/>
                </a:solidFill>
                <a:latin typeface="+mn-lt"/>
                <a:ea typeface="+mn-ea"/>
                <a:cs typeface="+mn-cs"/>
                <a:sym typeface="Optima"/>
              </a:defRPr>
            </a:lvl4pPr>
            <a:lvl5pPr marL="2383500" indent="-288000">
              <a:spcBef>
                <a:spcPts val="0"/>
              </a:spcBef>
              <a:defRPr sz="1400" spc="56">
                <a:solidFill>
                  <a:srgbClr val="FF40FF"/>
                </a:solidFill>
                <a:latin typeface="+mn-lt"/>
                <a:ea typeface="+mn-ea"/>
                <a:cs typeface="+mn-cs"/>
                <a:sym typeface="Optima"/>
              </a:defRPr>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xfrm>
            <a:off x="12677343" y="9448800"/>
            <a:ext cx="312014" cy="313057"/>
          </a:xfrm>
          <a:prstGeom prst="rect">
            <a:avLst/>
          </a:prstGeom>
        </p:spPr>
        <p:txBody>
          <a:bodyPr/>
          <a:lstStyle>
            <a:lvl1pPr>
              <a:defRPr sz="1400">
                <a:latin typeface="+mn-lt"/>
                <a:ea typeface="+mn-ea"/>
                <a:cs typeface="+mn-cs"/>
                <a:sym typeface="Optima"/>
              </a:defRPr>
            </a:lvl1pPr>
          </a:lstStyle>
          <a:p>
            <a:fld id="{86CB4B4D-7CA3-9044-876B-883B54F8677D}" type="slidenum">
              <a:t>‹#›</a:t>
            </a:fld>
            <a:endParaRPr/>
          </a:p>
        </p:txBody>
      </p:sp>
      <p:pic>
        <p:nvPicPr>
          <p:cNvPr id="42" name="Screenshot 2021-05-31 at 10.51.09.png" descr="Screenshot 2021-05-31 at 10.51.09.png"/>
          <p:cNvPicPr>
            <a:picLocks noChangeAspect="1"/>
          </p:cNvPicPr>
          <p:nvPr/>
        </p:nvPicPr>
        <p:blipFill>
          <a:blip r:embed="rId2"/>
          <a:stretch>
            <a:fillRect/>
          </a:stretch>
        </p:blipFill>
        <p:spPr>
          <a:xfrm>
            <a:off x="11382001" y="18811"/>
            <a:ext cx="1617045" cy="902919"/>
          </a:xfrm>
          <a:prstGeom prst="rect">
            <a:avLst/>
          </a:prstGeom>
          <a:ln w="12700">
            <a:miter lim="400000"/>
          </a:ln>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Blank with footer">
    <p:spTree>
      <p:nvGrpSpPr>
        <p:cNvPr id="1" name=""/>
        <p:cNvGrpSpPr/>
        <p:nvPr/>
      </p:nvGrpSpPr>
      <p:grpSpPr>
        <a:xfrm>
          <a:off x="0" y="0"/>
          <a:ext cx="0" cy="0"/>
          <a:chOff x="0" y="0"/>
          <a:chExt cx="0" cy="0"/>
        </a:xfrm>
      </p:grpSpPr>
      <p:sp>
        <p:nvSpPr>
          <p:cNvPr id="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5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Thanks">
    <p:spTree>
      <p:nvGrpSpPr>
        <p:cNvPr id="1" name=""/>
        <p:cNvGrpSpPr/>
        <p:nvPr/>
      </p:nvGrpSpPr>
      <p:grpSpPr>
        <a:xfrm>
          <a:off x="0" y="0"/>
          <a:ext cx="0" cy="0"/>
          <a:chOff x="0" y="0"/>
          <a:chExt cx="0" cy="0"/>
        </a:xfrm>
      </p:grpSpPr>
      <p:sp>
        <p:nvSpPr>
          <p:cNvPr id="63" name="Thanks for your attention !"/>
          <p:cNvSpPr txBox="1"/>
          <p:nvPr/>
        </p:nvSpPr>
        <p:spPr>
          <a:xfrm>
            <a:off x="1757806" y="2674543"/>
            <a:ext cx="9342290" cy="33835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a:defRPr sz="6000" b="1">
                <a:solidFill>
                  <a:srgbClr val="004479"/>
                </a:solidFill>
              </a:defRPr>
            </a:lvl1pPr>
          </a:lstStyle>
          <a:p>
            <a:r>
              <a:t>Thanks for your attention !</a:t>
            </a:r>
          </a:p>
        </p:txBody>
      </p:sp>
      <p:sp>
        <p:nvSpPr>
          <p:cNvPr id="6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Backup">
    <p:spTree>
      <p:nvGrpSpPr>
        <p:cNvPr id="1" name=""/>
        <p:cNvGrpSpPr/>
        <p:nvPr/>
      </p:nvGrpSpPr>
      <p:grpSpPr>
        <a:xfrm>
          <a:off x="0" y="0"/>
          <a:ext cx="0" cy="0"/>
          <a:chOff x="0" y="0"/>
          <a:chExt cx="0" cy="0"/>
        </a:xfrm>
      </p:grpSpPr>
      <p:sp>
        <p:nvSpPr>
          <p:cNvPr id="71" name="Sergio Gonzalez-Sevilla"/>
          <p:cNvSpPr txBox="1"/>
          <p:nvPr/>
        </p:nvSpPr>
        <p:spPr>
          <a:xfrm>
            <a:off x="14529" y="9347200"/>
            <a:ext cx="2624324" cy="4191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800">
                <a:solidFill>
                  <a:srgbClr val="FFFFFF"/>
                </a:solidFill>
                <a:latin typeface="Comic Sans MS"/>
                <a:ea typeface="Comic Sans MS"/>
                <a:cs typeface="Comic Sans MS"/>
                <a:sym typeface="Comic Sans MS"/>
              </a:defRPr>
            </a:lvl1pPr>
          </a:lstStyle>
          <a:p>
            <a:r>
              <a:t>Sergio Gonzalez-Sevilla</a:t>
            </a:r>
          </a:p>
        </p:txBody>
      </p:sp>
      <p:sp>
        <p:nvSpPr>
          <p:cNvPr id="72" name="Rounded Rectangle"/>
          <p:cNvSpPr/>
          <p:nvPr/>
        </p:nvSpPr>
        <p:spPr>
          <a:xfrm>
            <a:off x="2286000" y="3530600"/>
            <a:ext cx="8064500" cy="1460500"/>
          </a:xfrm>
          <a:prstGeom prst="roundRect">
            <a:avLst>
              <a:gd name="adj" fmla="val 13043"/>
            </a:avLst>
          </a:prstGeom>
          <a:solidFill>
            <a:srgbClr val="004479"/>
          </a:solidFill>
          <a:ln w="25400">
            <a:solidFill>
              <a:srgbClr val="000000"/>
            </a:solidFill>
            <a:miter lim="400000"/>
          </a:ln>
          <a:effectLst>
            <a:outerShdw blurRad="241300" dist="254000" dir="3780000" rotWithShape="0">
              <a:srgbClr val="000000">
                <a:alpha val="75000"/>
              </a:srgbClr>
            </a:outerShdw>
          </a:effectLst>
        </p:spPr>
        <p:txBody>
          <a:bodyPr lIns="50800" tIns="50800" rIns="50800" bIns="50800" anchor="ctr"/>
          <a:lstStyle/>
          <a:p>
            <a:pPr algn="ctr">
              <a:defRPr sz="1400">
                <a:latin typeface="Comic Sans MS"/>
                <a:ea typeface="Comic Sans MS"/>
                <a:cs typeface="Comic Sans MS"/>
                <a:sym typeface="Comic Sans MS"/>
              </a:defRPr>
            </a:pPr>
            <a:endParaRPr/>
          </a:p>
        </p:txBody>
      </p:sp>
      <p:sp>
        <p:nvSpPr>
          <p:cNvPr id="73" name="Backup"/>
          <p:cNvSpPr txBox="1"/>
          <p:nvPr/>
        </p:nvSpPr>
        <p:spPr>
          <a:xfrm>
            <a:off x="5372974" y="3879850"/>
            <a:ext cx="1742441" cy="7112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000" b="1">
                <a:solidFill>
                  <a:srgbClr val="FFFFFF"/>
                </a:solidFill>
              </a:defRPr>
            </a:lvl1pPr>
          </a:lstStyle>
          <a:p>
            <a:r>
              <a:t>Backup</a:t>
            </a:r>
          </a:p>
        </p:txBody>
      </p:sp>
      <p:sp>
        <p:nvSpPr>
          <p:cNvPr id="74" name="Slide Number"/>
          <p:cNvSpPr txBox="1">
            <a:spLocks noGrp="1"/>
          </p:cNvSpPr>
          <p:nvPr>
            <p:ph type="sldNum" sz="quarter" idx="2"/>
          </p:nvPr>
        </p:nvSpPr>
        <p:spPr>
          <a:xfrm>
            <a:off x="12509500" y="9334500"/>
            <a:ext cx="419100" cy="457200"/>
          </a:xfrm>
          <a:prstGeom prst="rect">
            <a:avLst/>
          </a:prstGeom>
        </p:spPr>
        <p:txBody>
          <a:bodyPr/>
          <a:lstStyle>
            <a:lvl1pPr>
              <a:defRPr sz="2400"/>
            </a:lvl1p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transition">
    <p:spTree>
      <p:nvGrpSpPr>
        <p:cNvPr id="1" name=""/>
        <p:cNvGrpSpPr/>
        <p:nvPr/>
      </p:nvGrpSpPr>
      <p:grpSpPr>
        <a:xfrm>
          <a:off x="0" y="0"/>
          <a:ext cx="0" cy="0"/>
          <a:chOff x="0" y="0"/>
          <a:chExt cx="0" cy="0"/>
        </a:xfrm>
      </p:grpSpPr>
      <p:sp>
        <p:nvSpPr>
          <p:cNvPr id="81" name="Sergio Gonzalez-Sevilla"/>
          <p:cNvSpPr txBox="1"/>
          <p:nvPr/>
        </p:nvSpPr>
        <p:spPr>
          <a:xfrm>
            <a:off x="14529" y="9347200"/>
            <a:ext cx="2624324" cy="4191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800">
                <a:solidFill>
                  <a:srgbClr val="FFFFFF"/>
                </a:solidFill>
                <a:latin typeface="Comic Sans MS"/>
                <a:ea typeface="Comic Sans MS"/>
                <a:cs typeface="Comic Sans MS"/>
                <a:sym typeface="Comic Sans MS"/>
              </a:defRPr>
            </a:lvl1pPr>
          </a:lstStyle>
          <a:p>
            <a:r>
              <a:t>Sergio Gonzalez-Sevilla</a:t>
            </a:r>
          </a:p>
        </p:txBody>
      </p:sp>
      <p:sp>
        <p:nvSpPr>
          <p:cNvPr id="82" name="Rounded Rectangle"/>
          <p:cNvSpPr/>
          <p:nvPr/>
        </p:nvSpPr>
        <p:spPr>
          <a:xfrm>
            <a:off x="2286000" y="3530600"/>
            <a:ext cx="8064500" cy="1460500"/>
          </a:xfrm>
          <a:prstGeom prst="roundRect">
            <a:avLst>
              <a:gd name="adj" fmla="val 13043"/>
            </a:avLst>
          </a:prstGeom>
          <a:solidFill>
            <a:srgbClr val="004479"/>
          </a:solidFill>
          <a:ln w="25400">
            <a:solidFill>
              <a:srgbClr val="000000"/>
            </a:solidFill>
            <a:miter lim="400000"/>
          </a:ln>
          <a:effectLst>
            <a:outerShdw blurRad="241300" dist="254000" dir="3780000" rotWithShape="0">
              <a:srgbClr val="000000">
                <a:alpha val="75000"/>
              </a:srgbClr>
            </a:outerShdw>
          </a:effectLst>
        </p:spPr>
        <p:txBody>
          <a:bodyPr lIns="50800" tIns="50800" rIns="50800" bIns="50800" anchor="ctr"/>
          <a:lstStyle/>
          <a:p>
            <a:pPr algn="ctr">
              <a:defRPr sz="1400">
                <a:latin typeface="Comic Sans MS"/>
                <a:ea typeface="Comic Sans MS"/>
                <a:cs typeface="Comic Sans MS"/>
                <a:sym typeface="Comic Sans MS"/>
              </a:defRPr>
            </a:pPr>
            <a:endParaRPr/>
          </a:p>
        </p:txBody>
      </p:sp>
      <p:sp>
        <p:nvSpPr>
          <p:cNvPr id="83" name="Text"/>
          <p:cNvSpPr txBox="1">
            <a:spLocks noGrp="1"/>
          </p:cNvSpPr>
          <p:nvPr>
            <p:ph type="body" sz="quarter" idx="21"/>
          </p:nvPr>
        </p:nvSpPr>
        <p:spPr>
          <a:xfrm>
            <a:off x="2341565" y="3879849"/>
            <a:ext cx="7750291" cy="711205"/>
          </a:xfrm>
          <a:prstGeom prst="rect">
            <a:avLst/>
          </a:prstGeom>
        </p:spPr>
        <p:txBody>
          <a:bodyPr>
            <a:spAutoFit/>
          </a:bodyPr>
          <a:lstStyle/>
          <a:p>
            <a:pPr marL="0" indent="0" algn="ctr">
              <a:spcBef>
                <a:spcPts val="0"/>
              </a:spcBef>
              <a:buSzTx/>
              <a:buNone/>
              <a:defRPr sz="4000" b="1">
                <a:solidFill>
                  <a:srgbClr val="FFFFFF"/>
                </a:solidFill>
                <a:latin typeface="+mn-lt"/>
                <a:ea typeface="+mn-ea"/>
                <a:cs typeface="+mn-cs"/>
                <a:sym typeface="Optima"/>
              </a:defRPr>
            </a:pPr>
            <a:endParaRPr/>
          </a:p>
        </p:txBody>
      </p:sp>
      <p:sp>
        <p:nvSpPr>
          <p:cNvPr id="84" name="Slide Number"/>
          <p:cNvSpPr txBox="1">
            <a:spLocks noGrp="1"/>
          </p:cNvSpPr>
          <p:nvPr>
            <p:ph type="sldNum" sz="quarter" idx="2"/>
          </p:nvPr>
        </p:nvSpPr>
        <p:spPr>
          <a:xfrm>
            <a:off x="12509500" y="9334500"/>
            <a:ext cx="419100" cy="457200"/>
          </a:xfrm>
          <a:prstGeom prst="rect">
            <a:avLst/>
          </a:prstGeom>
        </p:spPr>
        <p:txBody>
          <a:bodyPr/>
          <a:lstStyle>
            <a:lvl1pPr>
              <a:defRPr sz="2400"/>
            </a:lvl1p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transition">
    <p:spTree>
      <p:nvGrpSpPr>
        <p:cNvPr id="1" name=""/>
        <p:cNvGrpSpPr/>
        <p:nvPr/>
      </p:nvGrpSpPr>
      <p:grpSpPr>
        <a:xfrm>
          <a:off x="0" y="0"/>
          <a:ext cx="0" cy="0"/>
          <a:chOff x="0" y="0"/>
          <a:chExt cx="0" cy="0"/>
        </a:xfrm>
      </p:grpSpPr>
      <p:sp>
        <p:nvSpPr>
          <p:cNvPr id="91" name="Sergio Gonzalez-Sevilla"/>
          <p:cNvSpPr txBox="1"/>
          <p:nvPr/>
        </p:nvSpPr>
        <p:spPr>
          <a:xfrm>
            <a:off x="14529" y="9347200"/>
            <a:ext cx="2624324" cy="4191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800">
                <a:solidFill>
                  <a:srgbClr val="FFFFFF"/>
                </a:solidFill>
                <a:latin typeface="Comic Sans MS"/>
                <a:ea typeface="Comic Sans MS"/>
                <a:cs typeface="Comic Sans MS"/>
                <a:sym typeface="Comic Sans MS"/>
              </a:defRPr>
            </a:lvl1pPr>
          </a:lstStyle>
          <a:p>
            <a:r>
              <a:t>Sergio Gonzalez-Sevilla</a:t>
            </a:r>
          </a:p>
        </p:txBody>
      </p:sp>
      <p:sp>
        <p:nvSpPr>
          <p:cNvPr id="92" name="Rounded Rectangle"/>
          <p:cNvSpPr/>
          <p:nvPr/>
        </p:nvSpPr>
        <p:spPr>
          <a:xfrm>
            <a:off x="2286000" y="3530600"/>
            <a:ext cx="8064500" cy="1460500"/>
          </a:xfrm>
          <a:prstGeom prst="roundRect">
            <a:avLst>
              <a:gd name="adj" fmla="val 13043"/>
            </a:avLst>
          </a:prstGeom>
          <a:solidFill>
            <a:srgbClr val="004479"/>
          </a:solidFill>
          <a:ln w="25400">
            <a:solidFill>
              <a:srgbClr val="000000"/>
            </a:solidFill>
            <a:miter lim="400000"/>
          </a:ln>
          <a:effectLst>
            <a:outerShdw blurRad="241300" dist="254000" dir="3780000" rotWithShape="0">
              <a:srgbClr val="000000">
                <a:alpha val="75000"/>
              </a:srgbClr>
            </a:outerShdw>
          </a:effectLst>
        </p:spPr>
        <p:txBody>
          <a:bodyPr lIns="50800" tIns="50800" rIns="50800" bIns="50800" anchor="ctr"/>
          <a:lstStyle/>
          <a:p>
            <a:pPr algn="ctr">
              <a:defRPr sz="1400">
                <a:latin typeface="Comic Sans MS"/>
                <a:ea typeface="Comic Sans MS"/>
                <a:cs typeface="Comic Sans MS"/>
                <a:sym typeface="Comic Sans MS"/>
              </a:defRPr>
            </a:pPr>
            <a:endParaRPr/>
          </a:p>
        </p:txBody>
      </p:sp>
      <p:sp>
        <p:nvSpPr>
          <p:cNvPr id="93" name="Slide Number"/>
          <p:cNvSpPr txBox="1">
            <a:spLocks noGrp="1"/>
          </p:cNvSpPr>
          <p:nvPr>
            <p:ph type="sldNum" sz="quarter" idx="2"/>
          </p:nvPr>
        </p:nvSpPr>
        <p:spPr>
          <a:xfrm>
            <a:off x="12509500" y="9334500"/>
            <a:ext cx="419100" cy="457200"/>
          </a:xfrm>
          <a:prstGeom prst="rect">
            <a:avLst/>
          </a:prstGeom>
        </p:spPr>
        <p:txBody>
          <a:bodyPr/>
          <a:lstStyle>
            <a:lvl1pPr>
              <a:defRPr sz="2400"/>
            </a:lvl1p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ergio Gonzalez (UniGe)"/>
          <p:cNvSpPr txBox="1"/>
          <p:nvPr/>
        </p:nvSpPr>
        <p:spPr>
          <a:xfrm>
            <a:off x="3475" y="9433155"/>
            <a:ext cx="2066542" cy="3429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400"/>
            </a:lvl1pPr>
          </a:lstStyle>
          <a:p>
            <a:r>
              <a:t>Sergio Gonzalez (UniGe)</a:t>
            </a:r>
          </a:p>
        </p:txBody>
      </p:sp>
      <p:sp>
        <p:nvSpPr>
          <p:cNvPr id="3" name="Title Text"/>
          <p:cNvSpPr txBox="1">
            <a:spLocks noGrp="1"/>
          </p:cNvSpPr>
          <p:nvPr>
            <p:ph type="title"/>
          </p:nvPr>
        </p:nvSpPr>
        <p:spPr>
          <a:xfrm>
            <a:off x="1270000" y="254000"/>
            <a:ext cx="10464800" cy="24384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p>
            <a:r>
              <a:t>Title Text</a:t>
            </a:r>
          </a:p>
        </p:txBody>
      </p:sp>
      <p:sp>
        <p:nvSpPr>
          <p:cNvPr id="4" name="Body Level One…"/>
          <p:cNvSpPr txBox="1">
            <a:spLocks noGrp="1"/>
          </p:cNvSpPr>
          <p:nvPr>
            <p:ph type="body" idx="1"/>
          </p:nvPr>
        </p:nvSpPr>
        <p:spPr>
          <a:xfrm>
            <a:off x="1270000" y="2768600"/>
            <a:ext cx="10464800" cy="5715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p>
            <a:r>
              <a:t>Body Level One</a:t>
            </a:r>
          </a:p>
          <a:p>
            <a:pPr lvl="1"/>
            <a:r>
              <a:t>Body Level Two</a:t>
            </a:r>
          </a:p>
          <a:p>
            <a:pPr lvl="2"/>
            <a:r>
              <a:t>Body Level Three</a:t>
            </a:r>
          </a:p>
          <a:p>
            <a:pPr lvl="3"/>
            <a:r>
              <a:t>Body Level Four</a:t>
            </a:r>
          </a:p>
          <a:p>
            <a:pPr lvl="4"/>
            <a:r>
              <a:t>Body Level Five</a:t>
            </a:r>
          </a:p>
        </p:txBody>
      </p:sp>
      <p:sp>
        <p:nvSpPr>
          <p:cNvPr id="5" name="Slide Number"/>
          <p:cNvSpPr txBox="1">
            <a:spLocks noGrp="1"/>
          </p:cNvSpPr>
          <p:nvPr>
            <p:ph type="sldNum" sz="quarter" idx="2"/>
          </p:nvPr>
        </p:nvSpPr>
        <p:spPr>
          <a:xfrm>
            <a:off x="6324600" y="9258300"/>
            <a:ext cx="342900" cy="368300"/>
          </a:xfrm>
          <a:prstGeom prst="rect">
            <a:avLst/>
          </a:prstGeom>
          <a:ln w="12700">
            <a:miter lim="400000"/>
          </a:ln>
        </p:spPr>
        <p:txBody>
          <a:bodyPr wrap="none" lIns="50800" tIns="50800" rIns="50800" bIns="50800">
            <a:spAutoFit/>
          </a:bodyPr>
          <a:lstStyle>
            <a:lvl1pPr algn="ctr">
              <a:defRPr sz="1800">
                <a:latin typeface="Gill Sans"/>
                <a:ea typeface="Gill Sans"/>
                <a:cs typeface="Gill Sans"/>
                <a:sym typeface="Gill Sans"/>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txStyles>
    <p:titleStyle>
      <a:lvl1pPr marL="0" marR="0" indent="0" algn="ctr" defTabSz="584200" latinLnBrk="0">
        <a:lnSpc>
          <a:spcPct val="100000"/>
        </a:lnSpc>
        <a:spcBef>
          <a:spcPts val="0"/>
        </a:spcBef>
        <a:spcAft>
          <a:spcPts val="0"/>
        </a:spcAft>
        <a:buClrTx/>
        <a:buSzTx/>
        <a:buFontTx/>
        <a:buNone/>
        <a:tabLst/>
        <a:defRPr sz="8400" b="0" i="0" u="none" strike="noStrike" cap="none" spc="0" baseline="0">
          <a:solidFill>
            <a:srgbClr val="000000"/>
          </a:solidFill>
          <a:uFillTx/>
          <a:latin typeface="Gill Sans"/>
          <a:ea typeface="Gill Sans"/>
          <a:cs typeface="Gill Sans"/>
          <a:sym typeface="Gill Sans"/>
        </a:defRPr>
      </a:lvl1pPr>
      <a:lvl2pPr marL="0" marR="0" indent="228600" algn="ctr" defTabSz="584200" latinLnBrk="0">
        <a:lnSpc>
          <a:spcPct val="100000"/>
        </a:lnSpc>
        <a:spcBef>
          <a:spcPts val="0"/>
        </a:spcBef>
        <a:spcAft>
          <a:spcPts val="0"/>
        </a:spcAft>
        <a:buClrTx/>
        <a:buSzTx/>
        <a:buFontTx/>
        <a:buNone/>
        <a:tabLst/>
        <a:defRPr sz="8400" b="0" i="0" u="none" strike="noStrike" cap="none" spc="0" baseline="0">
          <a:solidFill>
            <a:srgbClr val="000000"/>
          </a:solidFill>
          <a:uFillTx/>
          <a:latin typeface="Gill Sans"/>
          <a:ea typeface="Gill Sans"/>
          <a:cs typeface="Gill Sans"/>
          <a:sym typeface="Gill Sans"/>
        </a:defRPr>
      </a:lvl2pPr>
      <a:lvl3pPr marL="0" marR="0" indent="457200" algn="ctr" defTabSz="584200" latinLnBrk="0">
        <a:lnSpc>
          <a:spcPct val="100000"/>
        </a:lnSpc>
        <a:spcBef>
          <a:spcPts val="0"/>
        </a:spcBef>
        <a:spcAft>
          <a:spcPts val="0"/>
        </a:spcAft>
        <a:buClrTx/>
        <a:buSzTx/>
        <a:buFontTx/>
        <a:buNone/>
        <a:tabLst/>
        <a:defRPr sz="8400" b="0" i="0" u="none" strike="noStrike" cap="none" spc="0" baseline="0">
          <a:solidFill>
            <a:srgbClr val="000000"/>
          </a:solidFill>
          <a:uFillTx/>
          <a:latin typeface="Gill Sans"/>
          <a:ea typeface="Gill Sans"/>
          <a:cs typeface="Gill Sans"/>
          <a:sym typeface="Gill Sans"/>
        </a:defRPr>
      </a:lvl3pPr>
      <a:lvl4pPr marL="0" marR="0" indent="685800" algn="ctr" defTabSz="584200" latinLnBrk="0">
        <a:lnSpc>
          <a:spcPct val="100000"/>
        </a:lnSpc>
        <a:spcBef>
          <a:spcPts val="0"/>
        </a:spcBef>
        <a:spcAft>
          <a:spcPts val="0"/>
        </a:spcAft>
        <a:buClrTx/>
        <a:buSzTx/>
        <a:buFontTx/>
        <a:buNone/>
        <a:tabLst/>
        <a:defRPr sz="8400" b="0" i="0" u="none" strike="noStrike" cap="none" spc="0" baseline="0">
          <a:solidFill>
            <a:srgbClr val="000000"/>
          </a:solidFill>
          <a:uFillTx/>
          <a:latin typeface="Gill Sans"/>
          <a:ea typeface="Gill Sans"/>
          <a:cs typeface="Gill Sans"/>
          <a:sym typeface="Gill Sans"/>
        </a:defRPr>
      </a:lvl4pPr>
      <a:lvl5pPr marL="0" marR="0" indent="914400" algn="ctr" defTabSz="584200" latinLnBrk="0">
        <a:lnSpc>
          <a:spcPct val="100000"/>
        </a:lnSpc>
        <a:spcBef>
          <a:spcPts val="0"/>
        </a:spcBef>
        <a:spcAft>
          <a:spcPts val="0"/>
        </a:spcAft>
        <a:buClrTx/>
        <a:buSzTx/>
        <a:buFontTx/>
        <a:buNone/>
        <a:tabLst/>
        <a:defRPr sz="8400" b="0" i="0" u="none" strike="noStrike" cap="none" spc="0" baseline="0">
          <a:solidFill>
            <a:srgbClr val="000000"/>
          </a:solidFill>
          <a:uFillTx/>
          <a:latin typeface="Gill Sans"/>
          <a:ea typeface="Gill Sans"/>
          <a:cs typeface="Gill Sans"/>
          <a:sym typeface="Gill Sans"/>
        </a:defRPr>
      </a:lvl5pPr>
      <a:lvl6pPr marL="0" marR="0" indent="1143000" algn="ctr" defTabSz="584200" latinLnBrk="0">
        <a:lnSpc>
          <a:spcPct val="100000"/>
        </a:lnSpc>
        <a:spcBef>
          <a:spcPts val="0"/>
        </a:spcBef>
        <a:spcAft>
          <a:spcPts val="0"/>
        </a:spcAft>
        <a:buClrTx/>
        <a:buSzTx/>
        <a:buFontTx/>
        <a:buNone/>
        <a:tabLst/>
        <a:defRPr sz="8400" b="0" i="0" u="none" strike="noStrike" cap="none" spc="0" baseline="0">
          <a:solidFill>
            <a:srgbClr val="000000"/>
          </a:solidFill>
          <a:uFillTx/>
          <a:latin typeface="Gill Sans"/>
          <a:ea typeface="Gill Sans"/>
          <a:cs typeface="Gill Sans"/>
          <a:sym typeface="Gill Sans"/>
        </a:defRPr>
      </a:lvl6pPr>
      <a:lvl7pPr marL="0" marR="0" indent="1371600" algn="ctr" defTabSz="584200" latinLnBrk="0">
        <a:lnSpc>
          <a:spcPct val="100000"/>
        </a:lnSpc>
        <a:spcBef>
          <a:spcPts val="0"/>
        </a:spcBef>
        <a:spcAft>
          <a:spcPts val="0"/>
        </a:spcAft>
        <a:buClrTx/>
        <a:buSzTx/>
        <a:buFontTx/>
        <a:buNone/>
        <a:tabLst/>
        <a:defRPr sz="8400" b="0" i="0" u="none" strike="noStrike" cap="none" spc="0" baseline="0">
          <a:solidFill>
            <a:srgbClr val="000000"/>
          </a:solidFill>
          <a:uFillTx/>
          <a:latin typeface="Gill Sans"/>
          <a:ea typeface="Gill Sans"/>
          <a:cs typeface="Gill Sans"/>
          <a:sym typeface="Gill Sans"/>
        </a:defRPr>
      </a:lvl7pPr>
      <a:lvl8pPr marL="0" marR="0" indent="1600200" algn="ctr" defTabSz="584200" latinLnBrk="0">
        <a:lnSpc>
          <a:spcPct val="100000"/>
        </a:lnSpc>
        <a:spcBef>
          <a:spcPts val="0"/>
        </a:spcBef>
        <a:spcAft>
          <a:spcPts val="0"/>
        </a:spcAft>
        <a:buClrTx/>
        <a:buSzTx/>
        <a:buFontTx/>
        <a:buNone/>
        <a:tabLst/>
        <a:defRPr sz="8400" b="0" i="0" u="none" strike="noStrike" cap="none" spc="0" baseline="0">
          <a:solidFill>
            <a:srgbClr val="000000"/>
          </a:solidFill>
          <a:uFillTx/>
          <a:latin typeface="Gill Sans"/>
          <a:ea typeface="Gill Sans"/>
          <a:cs typeface="Gill Sans"/>
          <a:sym typeface="Gill Sans"/>
        </a:defRPr>
      </a:lvl8pPr>
      <a:lvl9pPr marL="0" marR="0" indent="1828800" algn="ctr" defTabSz="584200" latinLnBrk="0">
        <a:lnSpc>
          <a:spcPct val="100000"/>
        </a:lnSpc>
        <a:spcBef>
          <a:spcPts val="0"/>
        </a:spcBef>
        <a:spcAft>
          <a:spcPts val="0"/>
        </a:spcAft>
        <a:buClrTx/>
        <a:buSzTx/>
        <a:buFontTx/>
        <a:buNone/>
        <a:tabLst/>
        <a:defRPr sz="8400" b="0" i="0" u="none" strike="noStrike" cap="none" spc="0" baseline="0">
          <a:solidFill>
            <a:srgbClr val="000000"/>
          </a:solidFill>
          <a:uFillTx/>
          <a:latin typeface="Gill Sans"/>
          <a:ea typeface="Gill Sans"/>
          <a:cs typeface="Gill Sans"/>
          <a:sym typeface="Gill Sans"/>
        </a:defRPr>
      </a:lvl9pPr>
    </p:titleStyle>
    <p:bodyStyle>
      <a:lvl1pPr marL="889000" marR="0" indent="-571500" algn="l" defTabSz="584200" latinLnBrk="0">
        <a:lnSpc>
          <a:spcPct val="100000"/>
        </a:lnSpc>
        <a:spcBef>
          <a:spcPts val="2400"/>
        </a:spcBef>
        <a:spcAft>
          <a:spcPts val="0"/>
        </a:spcAft>
        <a:buClrTx/>
        <a:buSzPct val="171000"/>
        <a:buFontTx/>
        <a:buChar char="•"/>
        <a:tabLst/>
        <a:defRPr sz="4200" b="0" i="0" u="none" strike="noStrike" cap="none" spc="0" baseline="0">
          <a:solidFill>
            <a:srgbClr val="000000"/>
          </a:solidFill>
          <a:uFillTx/>
          <a:latin typeface="Gill Sans"/>
          <a:ea typeface="Gill Sans"/>
          <a:cs typeface="Gill Sans"/>
          <a:sym typeface="Gill Sans"/>
        </a:defRPr>
      </a:lvl1pPr>
      <a:lvl2pPr marL="1333500" marR="0" indent="-571500" algn="l" defTabSz="584200" latinLnBrk="0">
        <a:lnSpc>
          <a:spcPct val="100000"/>
        </a:lnSpc>
        <a:spcBef>
          <a:spcPts val="2400"/>
        </a:spcBef>
        <a:spcAft>
          <a:spcPts val="0"/>
        </a:spcAft>
        <a:buClrTx/>
        <a:buSzPct val="171000"/>
        <a:buFontTx/>
        <a:buChar char="•"/>
        <a:tabLst/>
        <a:defRPr sz="4200" b="0" i="0" u="none" strike="noStrike" cap="none" spc="0" baseline="0">
          <a:solidFill>
            <a:srgbClr val="000000"/>
          </a:solidFill>
          <a:uFillTx/>
          <a:latin typeface="Gill Sans"/>
          <a:ea typeface="Gill Sans"/>
          <a:cs typeface="Gill Sans"/>
          <a:sym typeface="Gill Sans"/>
        </a:defRPr>
      </a:lvl2pPr>
      <a:lvl3pPr marL="1778000" marR="0" indent="-571500" algn="l" defTabSz="584200" latinLnBrk="0">
        <a:lnSpc>
          <a:spcPct val="100000"/>
        </a:lnSpc>
        <a:spcBef>
          <a:spcPts val="2400"/>
        </a:spcBef>
        <a:spcAft>
          <a:spcPts val="0"/>
        </a:spcAft>
        <a:buClrTx/>
        <a:buSzPct val="171000"/>
        <a:buFontTx/>
        <a:buChar char="•"/>
        <a:tabLst/>
        <a:defRPr sz="4200" b="0" i="0" u="none" strike="noStrike" cap="none" spc="0" baseline="0">
          <a:solidFill>
            <a:srgbClr val="000000"/>
          </a:solidFill>
          <a:uFillTx/>
          <a:latin typeface="Gill Sans"/>
          <a:ea typeface="Gill Sans"/>
          <a:cs typeface="Gill Sans"/>
          <a:sym typeface="Gill Sans"/>
        </a:defRPr>
      </a:lvl3pPr>
      <a:lvl4pPr marL="2222500" marR="0" indent="-571500" algn="l" defTabSz="584200" latinLnBrk="0">
        <a:lnSpc>
          <a:spcPct val="100000"/>
        </a:lnSpc>
        <a:spcBef>
          <a:spcPts val="2400"/>
        </a:spcBef>
        <a:spcAft>
          <a:spcPts val="0"/>
        </a:spcAft>
        <a:buClrTx/>
        <a:buSzPct val="171000"/>
        <a:buFontTx/>
        <a:buChar char="•"/>
        <a:tabLst/>
        <a:defRPr sz="4200" b="0" i="0" u="none" strike="noStrike" cap="none" spc="0" baseline="0">
          <a:solidFill>
            <a:srgbClr val="000000"/>
          </a:solidFill>
          <a:uFillTx/>
          <a:latin typeface="Gill Sans"/>
          <a:ea typeface="Gill Sans"/>
          <a:cs typeface="Gill Sans"/>
          <a:sym typeface="Gill Sans"/>
        </a:defRPr>
      </a:lvl4pPr>
      <a:lvl5pPr marL="2667000" marR="0" indent="-571500" algn="l" defTabSz="584200" latinLnBrk="0">
        <a:lnSpc>
          <a:spcPct val="100000"/>
        </a:lnSpc>
        <a:spcBef>
          <a:spcPts val="2400"/>
        </a:spcBef>
        <a:spcAft>
          <a:spcPts val="0"/>
        </a:spcAft>
        <a:buClrTx/>
        <a:buSzPct val="171000"/>
        <a:buFontTx/>
        <a:buChar char="•"/>
        <a:tabLst/>
        <a:defRPr sz="4200" b="0" i="0" u="none" strike="noStrike" cap="none" spc="0" baseline="0">
          <a:solidFill>
            <a:srgbClr val="000000"/>
          </a:solidFill>
          <a:uFillTx/>
          <a:latin typeface="Gill Sans"/>
          <a:ea typeface="Gill Sans"/>
          <a:cs typeface="Gill Sans"/>
          <a:sym typeface="Gill Sans"/>
        </a:defRPr>
      </a:lvl5pPr>
      <a:lvl6pPr marL="3022600" marR="0" indent="-571500" algn="l" defTabSz="584200" latinLnBrk="0">
        <a:lnSpc>
          <a:spcPct val="100000"/>
        </a:lnSpc>
        <a:spcBef>
          <a:spcPts val="2400"/>
        </a:spcBef>
        <a:spcAft>
          <a:spcPts val="0"/>
        </a:spcAft>
        <a:buClrTx/>
        <a:buSzPct val="171000"/>
        <a:buFontTx/>
        <a:buChar char="•"/>
        <a:tabLst/>
        <a:defRPr sz="4200" b="0" i="0" u="none" strike="noStrike" cap="none" spc="0" baseline="0">
          <a:solidFill>
            <a:srgbClr val="000000"/>
          </a:solidFill>
          <a:uFillTx/>
          <a:latin typeface="Gill Sans"/>
          <a:ea typeface="Gill Sans"/>
          <a:cs typeface="Gill Sans"/>
          <a:sym typeface="Gill Sans"/>
        </a:defRPr>
      </a:lvl6pPr>
      <a:lvl7pPr marL="3378200" marR="0" indent="-571500" algn="l" defTabSz="584200" latinLnBrk="0">
        <a:lnSpc>
          <a:spcPct val="100000"/>
        </a:lnSpc>
        <a:spcBef>
          <a:spcPts val="2400"/>
        </a:spcBef>
        <a:spcAft>
          <a:spcPts val="0"/>
        </a:spcAft>
        <a:buClrTx/>
        <a:buSzPct val="171000"/>
        <a:buFontTx/>
        <a:buChar char="•"/>
        <a:tabLst/>
        <a:defRPr sz="4200" b="0" i="0" u="none" strike="noStrike" cap="none" spc="0" baseline="0">
          <a:solidFill>
            <a:srgbClr val="000000"/>
          </a:solidFill>
          <a:uFillTx/>
          <a:latin typeface="Gill Sans"/>
          <a:ea typeface="Gill Sans"/>
          <a:cs typeface="Gill Sans"/>
          <a:sym typeface="Gill Sans"/>
        </a:defRPr>
      </a:lvl7pPr>
      <a:lvl8pPr marL="3733800" marR="0" indent="-571500" algn="l" defTabSz="584200" latinLnBrk="0">
        <a:lnSpc>
          <a:spcPct val="100000"/>
        </a:lnSpc>
        <a:spcBef>
          <a:spcPts val="2400"/>
        </a:spcBef>
        <a:spcAft>
          <a:spcPts val="0"/>
        </a:spcAft>
        <a:buClrTx/>
        <a:buSzPct val="171000"/>
        <a:buFontTx/>
        <a:buChar char="•"/>
        <a:tabLst/>
        <a:defRPr sz="4200" b="0" i="0" u="none" strike="noStrike" cap="none" spc="0" baseline="0">
          <a:solidFill>
            <a:srgbClr val="000000"/>
          </a:solidFill>
          <a:uFillTx/>
          <a:latin typeface="Gill Sans"/>
          <a:ea typeface="Gill Sans"/>
          <a:cs typeface="Gill Sans"/>
          <a:sym typeface="Gill Sans"/>
        </a:defRPr>
      </a:lvl8pPr>
      <a:lvl9pPr marL="4089400" marR="0" indent="-571500" algn="l" defTabSz="584200" latinLnBrk="0">
        <a:lnSpc>
          <a:spcPct val="100000"/>
        </a:lnSpc>
        <a:spcBef>
          <a:spcPts val="2400"/>
        </a:spcBef>
        <a:spcAft>
          <a:spcPts val="0"/>
        </a:spcAft>
        <a:buClrTx/>
        <a:buSzPct val="171000"/>
        <a:buFontTx/>
        <a:buChar char="•"/>
        <a:tabLst/>
        <a:defRPr sz="4200" b="0" i="0" u="none" strike="noStrike" cap="none" spc="0" baseline="0">
          <a:solidFill>
            <a:srgbClr val="000000"/>
          </a:solidFill>
          <a:uFillTx/>
          <a:latin typeface="Gill Sans"/>
          <a:ea typeface="Gill Sans"/>
          <a:cs typeface="Gill Sans"/>
          <a:sym typeface="Gill Sans"/>
        </a:defRPr>
      </a:lvl9pPr>
    </p:bodyStyle>
    <p:otherStyle>
      <a:lvl1pPr marL="0" marR="0" indent="0" algn="ctr" defTabSz="58420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Gill Sans"/>
        </a:defRPr>
      </a:lvl1pPr>
      <a:lvl2pPr marL="0" marR="0" indent="228600" algn="ctr" defTabSz="58420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Gill Sans"/>
        </a:defRPr>
      </a:lvl2pPr>
      <a:lvl3pPr marL="0" marR="0" indent="457200" algn="ctr" defTabSz="58420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Gill Sans"/>
        </a:defRPr>
      </a:lvl3pPr>
      <a:lvl4pPr marL="0" marR="0" indent="685800" algn="ctr" defTabSz="58420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Gill Sans"/>
        </a:defRPr>
      </a:lvl4pPr>
      <a:lvl5pPr marL="0" marR="0" indent="914400" algn="ctr" defTabSz="58420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Gill Sans"/>
        </a:defRPr>
      </a:lvl5pPr>
      <a:lvl6pPr marL="0" marR="0" indent="1143000" algn="ctr" defTabSz="58420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Gill Sans"/>
        </a:defRPr>
      </a:lvl6pPr>
      <a:lvl7pPr marL="0" marR="0" indent="1371600" algn="ctr" defTabSz="58420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Gill Sans"/>
        </a:defRPr>
      </a:lvl7pPr>
      <a:lvl8pPr marL="0" marR="0" indent="1600200" algn="ctr" defTabSz="58420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Gill Sans"/>
        </a:defRPr>
      </a:lvl8pPr>
      <a:lvl9pPr marL="0" marR="0" indent="1828800" algn="ctr" defTabSz="58420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Gill San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Rounded Rectangle"/>
          <p:cNvSpPr/>
          <p:nvPr/>
        </p:nvSpPr>
        <p:spPr>
          <a:xfrm>
            <a:off x="117962" y="1028700"/>
            <a:ext cx="8111638" cy="20245"/>
          </a:xfrm>
          <a:prstGeom prst="roundRect">
            <a:avLst>
              <a:gd name="adj" fmla="val 50000"/>
            </a:avLst>
          </a:prstGeom>
          <a:solidFill>
            <a:srgbClr val="004479">
              <a:alpha val="99000"/>
            </a:srgbClr>
          </a:solidFill>
          <a:ln w="25400">
            <a:solidFill>
              <a:srgbClr val="000000">
                <a:alpha val="99000"/>
              </a:srgbClr>
            </a:solidFill>
            <a:miter lim="400000"/>
          </a:ln>
          <a:effectLst>
            <a:outerShdw blurRad="50800" dir="14460000" rotWithShape="0">
              <a:srgbClr val="000000">
                <a:alpha val="75000"/>
              </a:srgbClr>
            </a:outerShdw>
          </a:effectLst>
        </p:spPr>
        <p:txBody>
          <a:bodyPr lIns="50800" tIns="50800" rIns="50800" bIns="50800" anchor="ctr"/>
          <a:lstStyle/>
          <a:p>
            <a:pPr algn="ctr">
              <a:defRPr sz="1400">
                <a:solidFill>
                  <a:srgbClr val="00FDFF"/>
                </a:solidFill>
                <a:latin typeface="Comic Sans MS"/>
                <a:ea typeface="Comic Sans MS"/>
                <a:cs typeface="Comic Sans MS"/>
                <a:sym typeface="Comic Sans MS"/>
              </a:defRPr>
            </a:pPr>
            <a:endParaRPr/>
          </a:p>
        </p:txBody>
      </p:sp>
      <p:sp>
        <p:nvSpPr>
          <p:cNvPr id="129" name="Sergio Gonzalez (UniGe)"/>
          <p:cNvSpPr txBox="1"/>
          <p:nvPr/>
        </p:nvSpPr>
        <p:spPr>
          <a:xfrm>
            <a:off x="3475" y="9433155"/>
            <a:ext cx="2066542" cy="3429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400"/>
            </a:lvl1pPr>
          </a:lstStyle>
          <a:p>
            <a:r>
              <a:t>Sergio Gonzalez (UniGe)</a:t>
            </a:r>
          </a:p>
        </p:txBody>
      </p:sp>
      <p:sp>
        <p:nvSpPr>
          <p:cNvPr id="130" name="ACCU report"/>
          <p:cNvSpPr txBox="1">
            <a:spLocks noGrp="1"/>
          </p:cNvSpPr>
          <p:nvPr>
            <p:ph type="title"/>
          </p:nvPr>
        </p:nvSpPr>
        <p:spPr>
          <a:xfrm>
            <a:off x="170065" y="100676"/>
            <a:ext cx="9933305" cy="902919"/>
          </a:xfrm>
          <a:prstGeom prst="rect">
            <a:avLst/>
          </a:prstGeom>
        </p:spPr>
        <p:txBody>
          <a:bodyPr/>
          <a:lstStyle/>
          <a:p>
            <a:r>
              <a:rPr sz="4000" dirty="0"/>
              <a:t>ACCU repor</a:t>
            </a:r>
            <a:r>
              <a:rPr lang="en-US" sz="4000" dirty="0"/>
              <a:t>t (Sep 2024 – August 2025)</a:t>
            </a:r>
            <a:endParaRPr sz="4000" dirty="0"/>
          </a:p>
        </p:txBody>
      </p:sp>
      <p:sp>
        <p:nvSpPr>
          <p:cNvPr id="131" name="COVID-19…"/>
          <p:cNvSpPr txBox="1">
            <a:spLocks noGrp="1"/>
          </p:cNvSpPr>
          <p:nvPr>
            <p:ph type="body" idx="1"/>
          </p:nvPr>
        </p:nvSpPr>
        <p:spPr>
          <a:xfrm>
            <a:off x="70276" y="1096312"/>
            <a:ext cx="12858324" cy="8633222"/>
          </a:xfrm>
          <a:prstGeom prst="rect">
            <a:avLst/>
          </a:prstGeom>
        </p:spPr>
        <p:txBody>
          <a:bodyPr>
            <a:normAutofit lnSpcReduction="10000"/>
          </a:bodyPr>
          <a:lstStyle/>
          <a:p>
            <a:pPr marL="415440" indent="-282240" defTabSz="572516">
              <a:spcBef>
                <a:spcPts val="900"/>
              </a:spcBef>
              <a:defRPr sz="2254" spc="90"/>
            </a:pPr>
            <a:r>
              <a:rPr lang="en-GB" sz="2450" b="1" dirty="0"/>
              <a:t> CERN news</a:t>
            </a:r>
            <a:endParaRPr sz="2450" b="1" dirty="0"/>
          </a:p>
          <a:p>
            <a:pPr marL="811439" lvl="1" indent="-282240" defTabSz="572516">
              <a:spcBef>
                <a:spcPts val="900"/>
              </a:spcBef>
              <a:defRPr sz="2254" spc="90"/>
            </a:pPr>
            <a:r>
              <a:rPr lang="en-US" dirty="0"/>
              <a:t>Revised schedule with LHC Run 3 now extended until July 2026</a:t>
            </a:r>
          </a:p>
          <a:p>
            <a:pPr marL="811439" lvl="1" indent="-282240" defTabSz="572516">
              <a:spcBef>
                <a:spcPts val="900"/>
              </a:spcBef>
              <a:defRPr sz="2254" spc="90"/>
            </a:pPr>
            <a:r>
              <a:rPr lang="en-US" dirty="0"/>
              <a:t>Phase-2 upgrades for ATLAS and CMS during LS3 are now </a:t>
            </a:r>
            <a:r>
              <a:rPr lang="en-US" b="1" dirty="0"/>
              <a:t>top short-term priorities</a:t>
            </a:r>
            <a:r>
              <a:rPr lang="en-US" dirty="0"/>
              <a:t>, in preparation for the High Luminosity LHC</a:t>
            </a:r>
          </a:p>
          <a:p>
            <a:pPr marL="811439" lvl="1" indent="-282240" defTabSz="572516">
              <a:spcBef>
                <a:spcPts val="900"/>
              </a:spcBef>
              <a:defRPr sz="2254" spc="90"/>
            </a:pPr>
            <a:r>
              <a:rPr lang="en-GB" dirty="0"/>
              <a:t>CERN’s long-term strategy remains closely tied to the ongoing update of the European Strategy for Particle Physics (ESPP), with the Future Circular Collider (FCC) standing out as one of the prominent candidates for the next HEP flagship collider (</a:t>
            </a:r>
            <a:r>
              <a:rPr lang="en-GB" dirty="0" err="1"/>
              <a:t>ee</a:t>
            </a:r>
            <a:r>
              <a:rPr lang="en-GB" dirty="0"/>
              <a:t> Higgs factory)</a:t>
            </a:r>
          </a:p>
          <a:p>
            <a:pPr marL="1477939" lvl="2" indent="-282240" defTabSz="572516">
              <a:spcBef>
                <a:spcPts val="900"/>
              </a:spcBef>
              <a:defRPr sz="2254" spc="90"/>
            </a:pPr>
            <a:r>
              <a:rPr lang="en-GB" dirty="0"/>
              <a:t>Major milestone: FCC Feasibility Study released in March 2205</a:t>
            </a:r>
          </a:p>
          <a:p>
            <a:pPr marL="423360" indent="-423360" defTabSz="572516">
              <a:spcBef>
                <a:spcPts val="1900"/>
              </a:spcBef>
              <a:defRPr sz="2450" b="1" spc="97"/>
            </a:pPr>
            <a:r>
              <a:rPr lang="en-GB" dirty="0"/>
              <a:t>IT</a:t>
            </a:r>
          </a:p>
          <a:p>
            <a:pPr marL="811439" lvl="1" indent="-282240" defTabSz="572516">
              <a:spcBef>
                <a:spcPts val="900"/>
              </a:spcBef>
              <a:defRPr sz="2254" spc="90"/>
            </a:pPr>
            <a:r>
              <a:rPr lang="en-US" dirty="0"/>
              <a:t>Deployment of 2FA authentication now completed for users, to be extended for LXPLUS access as part of CERN’s ongoing efforts to enhance cybersecurity</a:t>
            </a:r>
          </a:p>
          <a:p>
            <a:pPr marL="811439" lvl="1" indent="-282240" defTabSz="572516">
              <a:spcBef>
                <a:spcPts val="900"/>
              </a:spcBef>
              <a:defRPr sz="2254" spc="90"/>
            </a:pPr>
            <a:r>
              <a:rPr lang="en-US" dirty="0"/>
              <a:t>Several services phased out (Microsoft Office 2016/19, Skype, </a:t>
            </a:r>
            <a:r>
              <a:rPr lang="en-US" dirty="0" err="1"/>
              <a:t>WebDFS</a:t>
            </a:r>
            <a:r>
              <a:rPr lang="en-US" dirty="0"/>
              <a:t>), with new and alternatives solutions now deployed (</a:t>
            </a:r>
            <a:r>
              <a:rPr lang="en-US" i="1" dirty="0"/>
              <a:t>e.g.</a:t>
            </a:r>
            <a:r>
              <a:rPr lang="en-US" dirty="0"/>
              <a:t> </a:t>
            </a:r>
            <a:r>
              <a:rPr lang="en-US" dirty="0" err="1"/>
              <a:t>Mattermost</a:t>
            </a:r>
            <a:r>
              <a:rPr lang="en-US" dirty="0"/>
              <a:t>, WordPress)</a:t>
            </a:r>
          </a:p>
          <a:p>
            <a:pPr marL="402111" indent="-282240" defTabSz="572516">
              <a:spcBef>
                <a:spcPts val="700"/>
              </a:spcBef>
              <a:defRPr sz="1960" spc="78"/>
            </a:pPr>
            <a:endParaRPr lang="en-US" sz="2450" dirty="0"/>
          </a:p>
          <a:p>
            <a:pPr marL="402111" indent="-282240" defTabSz="572516">
              <a:spcBef>
                <a:spcPts val="700"/>
              </a:spcBef>
              <a:defRPr sz="1960" spc="78"/>
            </a:pPr>
            <a:r>
              <a:rPr lang="en-US" sz="2450" dirty="0"/>
              <a:t> For more detailed information (including various useful links), please check the ACCU detailed report attached to this meeting agenda.</a:t>
            </a:r>
          </a:p>
          <a:p>
            <a:pPr marL="402111" indent="-282240" defTabSz="572516">
              <a:spcBef>
                <a:spcPts val="700"/>
              </a:spcBef>
              <a:defRPr sz="1960" spc="78"/>
            </a:pPr>
            <a:endParaRPr lang="en-US" sz="2450" dirty="0"/>
          </a:p>
          <a:p>
            <a:pPr marL="402111" indent="-282240" defTabSz="572516">
              <a:spcBef>
                <a:spcPts val="700"/>
              </a:spcBef>
              <a:defRPr sz="1960" spc="78"/>
            </a:pPr>
            <a:r>
              <a:rPr lang="en-US" sz="2450" dirty="0"/>
              <a:t> I’d like to re-iterate my usual encouragement for Swiss users at CERN to contact me with your questions / requests that may matter for you and I’ll brought them at the next ACCU meetings, thanks !</a:t>
            </a:r>
          </a:p>
        </p:txBody>
      </p:sp>
      <p:sp>
        <p:nvSpPr>
          <p:cNvPr id="132" name="Slide Number"/>
          <p:cNvSpPr txBox="1">
            <a:spLocks noGrp="1"/>
          </p:cNvSpPr>
          <p:nvPr>
            <p:ph type="sldNum" sz="quarter" idx="2"/>
          </p:nvPr>
        </p:nvSpPr>
        <p:spPr>
          <a:xfrm>
            <a:off x="12726771" y="9448800"/>
            <a:ext cx="213158" cy="31305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1</a:t>
            </a:fld>
            <a:endParaRPr/>
          </a:p>
        </p:txBody>
      </p:sp>
      <p:pic>
        <p:nvPicPr>
          <p:cNvPr id="133" name="Screenshot 2021-05-31 at 10.51.09.png" descr="Screenshot 2021-05-31 at 10.51.09.png"/>
          <p:cNvPicPr>
            <a:picLocks noChangeAspect="1"/>
          </p:cNvPicPr>
          <p:nvPr/>
        </p:nvPicPr>
        <p:blipFill>
          <a:blip r:embed="rId2"/>
          <a:stretch>
            <a:fillRect/>
          </a:stretch>
        </p:blipFill>
        <p:spPr>
          <a:xfrm>
            <a:off x="11382001" y="18811"/>
            <a:ext cx="1617045" cy="902919"/>
          </a:xfrm>
          <a:prstGeom prst="rect">
            <a:avLst/>
          </a:prstGeom>
          <a:ln w="12700">
            <a:miter lim="400000"/>
          </a:ln>
        </p:spPr>
      </p:pic>
      <p:pic>
        <p:nvPicPr>
          <p:cNvPr id="1026" name="Picture 2" descr="Logo CHIPP">
            <a:extLst>
              <a:ext uri="{FF2B5EF4-FFF2-40B4-BE49-F238E27FC236}">
                <a16:creationId xmlns:a16="http://schemas.microsoft.com/office/drawing/2014/main" id="{B9542415-06BF-4EB3-6886-E37CA062835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36754" y="41295"/>
            <a:ext cx="1432333" cy="100116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sld>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Optima"/>
        <a:ea typeface="Optima"/>
        <a:cs typeface="Optima"/>
      </a:majorFont>
      <a:minorFont>
        <a:latin typeface="Optima"/>
        <a:ea typeface="Optima"/>
        <a:cs typeface="Optima"/>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25400" cap="flat">
          <a:solidFill>
            <a:srgbClr val="000000"/>
          </a:solidFill>
          <a:prstDash val="solid"/>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Comic Sans MS"/>
            <a:ea typeface="Comic Sans MS"/>
            <a:cs typeface="Comic Sans MS"/>
            <a:sym typeface="Comic Sans M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381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584200"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000000"/>
            </a:solidFill>
            <a:effectLst/>
            <a:uFillTx/>
            <a:latin typeface="+mn-lt"/>
            <a:ea typeface="+mn-ea"/>
            <a:cs typeface="+mn-cs"/>
            <a:sym typeface="Optim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Optima"/>
        <a:ea typeface="Optima"/>
        <a:cs typeface="Optima"/>
      </a:majorFont>
      <a:minorFont>
        <a:latin typeface="Optima"/>
        <a:ea typeface="Optima"/>
        <a:cs typeface="Optima"/>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25400" cap="flat">
          <a:solidFill>
            <a:srgbClr val="000000"/>
          </a:solidFill>
          <a:prstDash val="solid"/>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Comic Sans MS"/>
            <a:ea typeface="Comic Sans MS"/>
            <a:cs typeface="Comic Sans MS"/>
            <a:sym typeface="Comic Sans M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381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584200"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000000"/>
            </a:solidFill>
            <a:effectLst/>
            <a:uFillTx/>
            <a:latin typeface="+mn-lt"/>
            <a:ea typeface="+mn-ea"/>
            <a:cs typeface="+mn-cs"/>
            <a:sym typeface="Optim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1005</TotalTime>
  <Words>223</Words>
  <Application>Microsoft Macintosh PowerPoint</Application>
  <PresentationFormat>Custom</PresentationFormat>
  <Paragraphs>15</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Comic Sans MS</vt:lpstr>
      <vt:lpstr>Gill Sans</vt:lpstr>
      <vt:lpstr>Lucida Grande</vt:lpstr>
      <vt:lpstr>Optima</vt:lpstr>
      <vt:lpstr>White</vt:lpstr>
      <vt:lpstr>ACCU report (Sep 2024 – August 2025)</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ACCU report</dc:title>
  <cp:lastModifiedBy>Sergio Gonzalez Sevilla</cp:lastModifiedBy>
  <cp:revision>14</cp:revision>
  <dcterms:modified xsi:type="dcterms:W3CDTF">2025-10-05T09:24:13Z</dcterms:modified>
</cp:coreProperties>
</file>