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502833-5E85-850E-4013-E1663885BB42}" v="1068" dt="2025-04-05T18:07:40.6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371599"/>
            <a:ext cx="6675120" cy="2951825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584879"/>
            <a:ext cx="667512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479B-705B-4489-957E-7E8A228BDFA0}" type="datetime1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5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66AD-7C08-490A-ADA4-B47E10FB2407}" type="datetime1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9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1CB3635-47E1-90D8-B693-DA85A66B38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09219" y="640079"/>
            <a:ext cx="1811773" cy="55368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40080" y="640080"/>
            <a:ext cx="8412422" cy="55368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95027-4255-49E7-9841-CD21BCC99996}" type="datetime1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30604F-219C-2DEE-830E-27274CC2F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5400000">
            <a:off x="10872154" y="1192438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84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F774-3FA6-43B8-9241-99959C8FD463}" type="datetime1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795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1BB59B6-79B9-97F5-AC3B-DF65899D39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91366"/>
            <a:ext cx="9214884" cy="315997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04452-5DCC-4FE2-A5C9-8A5EF6714D65}" type="datetime1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05EAE5-4812-F718-6D75-962788418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6281" y="4715234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803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8928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ABC2-0180-4F3A-A895-A85BC724D472}" type="datetime1">
              <a:rPr lang="en-US" smtClean="0"/>
              <a:t>4/5/2025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52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599"/>
            <a:ext cx="10890929" cy="93975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79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79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18928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18928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A9BA-4E8F-439E-BEA4-91FBA01E3F5F}" type="datetime1">
              <a:rPr lang="en-US" smtClean="0"/>
              <a:t>4/5/2025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851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F18-0007-481C-AA29-413124BC3EE7}" type="datetime1">
              <a:rPr lang="en-US" smtClean="0"/>
              <a:t>4/5/2025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8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149F9F0F-FB8C-5565-247C-BDCC156B5CA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9870-3748-43AD-B547-02A075CB4A1D}" type="datetime1">
              <a:rPr lang="en-US" smtClean="0"/>
              <a:t>4/5/2025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33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6519" y="1031001"/>
            <a:ext cx="6594490" cy="51663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8"/>
            <a:ext cx="3859397" cy="322682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E7897-33C5-4F1A-9307-D068E37F3DC7}" type="datetime1">
              <a:rPr lang="en-US" smtClean="0"/>
              <a:t>4/5/2025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1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37760" y="1033271"/>
            <a:ext cx="6592824" cy="51663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7"/>
            <a:ext cx="3859397" cy="32268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171BA-CC09-47C8-A6DF-F5C5CB59CEEC}" type="datetime1">
              <a:rPr lang="en-US" smtClean="0"/>
              <a:t>4/5/2025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30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1"/>
            <a:ext cx="10890929" cy="1097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2633472"/>
            <a:ext cx="10890928" cy="35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DA38F49-B3E2-4BF0-BEC7-C30D34ABBB8D}" type="datetime1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44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D64EDE-158E-3A36-4E37-F6CD0641EE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5730" y="6321729"/>
            <a:ext cx="3802379" cy="407756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ESSS 06-09. April 2025</a:t>
            </a:r>
          </a:p>
        </p:txBody>
      </p:sp>
      <p:pic>
        <p:nvPicPr>
          <p:cNvPr id="4" name="Picture 3" descr="A blue line drawing of a science toy&#10;&#10;AI-generated content may be incorrect.">
            <a:extLst>
              <a:ext uri="{FF2B5EF4-FFF2-40B4-BE49-F238E27FC236}">
                <a16:creationId xmlns:a16="http://schemas.microsoft.com/office/drawing/2014/main" id="{09A9BF0F-7D12-B05B-E224-62F5B9FE2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985" y="961626"/>
            <a:ext cx="4083277" cy="481802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26B4E86-32C4-273A-1ADF-6B4424354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36F6E26-F68B-EC90-FDF7-7AE615EC86B8}"/>
              </a:ext>
            </a:extLst>
          </p:cNvPr>
          <p:cNvSpPr txBox="1"/>
          <p:nvPr/>
        </p:nvSpPr>
        <p:spPr>
          <a:xfrm>
            <a:off x="676275" y="5676900"/>
            <a:ext cx="541972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Presenters: Iguchi Aiko and Maciek Kuik</a:t>
            </a:r>
          </a:p>
          <a:p>
            <a:endParaRPr lang="en-US">
              <a:solidFill>
                <a:srgbClr val="215E9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C7065E-DD5B-C762-1160-AFD3AB62FCFB}"/>
              </a:ext>
            </a:extLst>
          </p:cNvPr>
          <p:cNvSpPr txBox="1"/>
          <p:nvPr/>
        </p:nvSpPr>
        <p:spPr>
          <a:xfrm>
            <a:off x="3838575" y="109537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Mirë se vini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90FB2E-9F1C-A92A-193A-0E3588993191}"/>
              </a:ext>
            </a:extLst>
          </p:cNvPr>
          <p:cNvSpPr txBox="1"/>
          <p:nvPr/>
        </p:nvSpPr>
        <p:spPr>
          <a:xfrm>
            <a:off x="6848475" y="103822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Ongi etorri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6D323C-4204-D63C-6036-3236BEC65D20}"/>
              </a:ext>
            </a:extLst>
          </p:cNvPr>
          <p:cNvSpPr txBox="1"/>
          <p:nvPr/>
        </p:nvSpPr>
        <p:spPr>
          <a:xfrm>
            <a:off x="2571750" y="17145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Добре дошли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B6CD2F-AEE5-3986-3E3F-201D9CC45D6C}"/>
              </a:ext>
            </a:extLst>
          </p:cNvPr>
          <p:cNvSpPr txBox="1"/>
          <p:nvPr/>
        </p:nvSpPr>
        <p:spPr>
          <a:xfrm>
            <a:off x="4724400" y="17145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Dobro došli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5DF55A-BD69-C384-1801-620BC7707C14}"/>
              </a:ext>
            </a:extLst>
          </p:cNvPr>
          <p:cNvSpPr txBox="1"/>
          <p:nvPr/>
        </p:nvSpPr>
        <p:spPr>
          <a:xfrm>
            <a:off x="3880328" y="2392993"/>
            <a:ext cx="11715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Vítejte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5E7700-BFBB-BE0E-061F-2FE8877CF6A3}"/>
              </a:ext>
            </a:extLst>
          </p:cNvPr>
          <p:cNvSpPr txBox="1"/>
          <p:nvPr/>
        </p:nvSpPr>
        <p:spPr>
          <a:xfrm>
            <a:off x="2200275" y="2400300"/>
            <a:ext cx="169545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Velkommen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663AE4-8CF9-3D4D-1B71-2D731D5A8C3F}"/>
              </a:ext>
            </a:extLst>
          </p:cNvPr>
          <p:cNvSpPr txBox="1"/>
          <p:nvPr/>
        </p:nvSpPr>
        <p:spPr>
          <a:xfrm>
            <a:off x="304800" y="103822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Tere tulemast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2AB11F-F291-177D-A12A-D64920303E8F}"/>
              </a:ext>
            </a:extLst>
          </p:cNvPr>
          <p:cNvSpPr txBox="1"/>
          <p:nvPr/>
        </p:nvSpPr>
        <p:spPr>
          <a:xfrm>
            <a:off x="2562225" y="305752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Tervetuloa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36E5B5-32F4-086F-C061-96D085CF360E}"/>
              </a:ext>
            </a:extLst>
          </p:cNvPr>
          <p:cNvSpPr txBox="1"/>
          <p:nvPr/>
        </p:nvSpPr>
        <p:spPr>
          <a:xfrm>
            <a:off x="6267450" y="44196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Bienvenue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26ED2F-A633-0910-D467-71E5CED96EFB}"/>
              </a:ext>
            </a:extLst>
          </p:cNvPr>
          <p:cNvSpPr txBox="1"/>
          <p:nvPr/>
        </p:nvSpPr>
        <p:spPr>
          <a:xfrm>
            <a:off x="647700" y="165735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Καλώς ήρθατε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E14072-76EB-9550-B0A9-F8F752131472}"/>
              </a:ext>
            </a:extLst>
          </p:cNvPr>
          <p:cNvSpPr txBox="1"/>
          <p:nvPr/>
        </p:nvSpPr>
        <p:spPr>
          <a:xfrm>
            <a:off x="4724400" y="4381500"/>
            <a:ext cx="13716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Welkom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894294-1C39-FB53-3F8A-A7F50ED4AE1D}"/>
              </a:ext>
            </a:extLst>
          </p:cNvPr>
          <p:cNvSpPr txBox="1"/>
          <p:nvPr/>
        </p:nvSpPr>
        <p:spPr>
          <a:xfrm>
            <a:off x="6581775" y="17145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Dobro došli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93925B-D6FA-2FDA-97DB-679648FAD8A2}"/>
              </a:ext>
            </a:extLst>
          </p:cNvPr>
          <p:cNvSpPr txBox="1"/>
          <p:nvPr/>
        </p:nvSpPr>
        <p:spPr>
          <a:xfrm>
            <a:off x="5638800" y="109537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Fáilte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A1AE2B-0FCA-05F4-CCF4-4B2235EDEA8B}"/>
              </a:ext>
            </a:extLst>
          </p:cNvPr>
          <p:cNvSpPr txBox="1"/>
          <p:nvPr/>
        </p:nvSpPr>
        <p:spPr>
          <a:xfrm>
            <a:off x="4107102" y="424972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Witajcie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D251DB-AE17-19B7-B9AA-EB739C64F9E2}"/>
              </a:ext>
            </a:extLst>
          </p:cNvPr>
          <p:cNvSpPr txBox="1"/>
          <p:nvPr/>
        </p:nvSpPr>
        <p:spPr>
          <a:xfrm>
            <a:off x="5838825" y="40957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Laipni lūdzam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05B44A-FD7B-6AF0-5C8F-E937772BFAD5}"/>
              </a:ext>
            </a:extLst>
          </p:cNvPr>
          <p:cNvSpPr txBox="1"/>
          <p:nvPr/>
        </p:nvSpPr>
        <p:spPr>
          <a:xfrm>
            <a:off x="533400" y="300037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Sveiki atvykę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D220F6-BE88-6BB6-E856-53C04882937D}"/>
              </a:ext>
            </a:extLst>
          </p:cNvPr>
          <p:cNvSpPr txBox="1"/>
          <p:nvPr/>
        </p:nvSpPr>
        <p:spPr>
          <a:xfrm>
            <a:off x="304800" y="367665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Wëllkomm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CE63C2-F90F-58C2-877F-FCA9AF97A58D}"/>
              </a:ext>
            </a:extLst>
          </p:cNvPr>
          <p:cNvSpPr txBox="1"/>
          <p:nvPr/>
        </p:nvSpPr>
        <p:spPr>
          <a:xfrm>
            <a:off x="2562225" y="4381500"/>
            <a:ext cx="138112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Merħba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9515233-5EFC-4AD0-9B7D-A18CA622F8A1}"/>
              </a:ext>
            </a:extLst>
          </p:cNvPr>
          <p:cNvSpPr txBox="1"/>
          <p:nvPr/>
        </p:nvSpPr>
        <p:spPr>
          <a:xfrm>
            <a:off x="2581275" y="502332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Dobro došli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34F51F-8325-A528-F92D-FB7EB37A2AD9}"/>
              </a:ext>
            </a:extLst>
          </p:cNvPr>
          <p:cNvSpPr txBox="1"/>
          <p:nvPr/>
        </p:nvSpPr>
        <p:spPr>
          <a:xfrm>
            <a:off x="6581775" y="24003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Willkommen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CD615A-7928-4D36-5CF1-F8BA546702B4}"/>
              </a:ext>
            </a:extLst>
          </p:cNvPr>
          <p:cNvSpPr txBox="1"/>
          <p:nvPr/>
        </p:nvSpPr>
        <p:spPr>
          <a:xfrm>
            <a:off x="304800" y="229552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Velkommen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D2BFAF-6F04-DE83-7EE5-18B34D4C1C56}"/>
              </a:ext>
            </a:extLst>
          </p:cNvPr>
          <p:cNvSpPr txBox="1"/>
          <p:nvPr/>
        </p:nvSpPr>
        <p:spPr>
          <a:xfrm>
            <a:off x="2200275" y="109537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Benvenuti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5550A5-7013-28ED-C88A-05ED918A431E}"/>
              </a:ext>
            </a:extLst>
          </p:cNvPr>
          <p:cNvSpPr txBox="1"/>
          <p:nvPr/>
        </p:nvSpPr>
        <p:spPr>
          <a:xfrm>
            <a:off x="533400" y="44196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Bem-vindos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29E3F23-1B42-894D-83D0-81FCAF74D6D8}"/>
              </a:ext>
            </a:extLst>
          </p:cNvPr>
          <p:cNvSpPr txBox="1"/>
          <p:nvPr/>
        </p:nvSpPr>
        <p:spPr>
          <a:xfrm>
            <a:off x="304800" y="503872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Bun venit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6E609AA-4AFB-01A1-13C5-B82A0778DFD3}"/>
              </a:ext>
            </a:extLst>
          </p:cNvPr>
          <p:cNvSpPr txBox="1"/>
          <p:nvPr/>
        </p:nvSpPr>
        <p:spPr>
          <a:xfrm>
            <a:off x="4724400" y="3009900"/>
            <a:ext cx="168592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Bienvenidos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A9C4FA5-63CC-18A5-6601-63BDF2DDD9CC}"/>
              </a:ext>
            </a:extLst>
          </p:cNvPr>
          <p:cNvSpPr txBox="1"/>
          <p:nvPr/>
        </p:nvSpPr>
        <p:spPr>
          <a:xfrm>
            <a:off x="6581775" y="30099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Vitajte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7A48DE5-1929-2CC6-D1B4-5645B1AA01B5}"/>
              </a:ext>
            </a:extLst>
          </p:cNvPr>
          <p:cNvSpPr txBox="1"/>
          <p:nvPr/>
        </p:nvSpPr>
        <p:spPr>
          <a:xfrm>
            <a:off x="7734300" y="40957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Dobrodošli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763889-54E5-E3EC-4E11-ACF79CFF045E}"/>
              </a:ext>
            </a:extLst>
          </p:cNvPr>
          <p:cNvSpPr txBox="1"/>
          <p:nvPr/>
        </p:nvSpPr>
        <p:spPr>
          <a:xfrm>
            <a:off x="4465529" y="502828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Välkommen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3F15845-53C4-8A0F-8398-F5FA56A77DAA}"/>
              </a:ext>
            </a:extLst>
          </p:cNvPr>
          <p:cNvSpPr txBox="1"/>
          <p:nvPr/>
        </p:nvSpPr>
        <p:spPr>
          <a:xfrm>
            <a:off x="2200275" y="367665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Hoş geldiniz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5ED1FED-6565-C9B1-BA55-9E6940EC0764}"/>
              </a:ext>
            </a:extLst>
          </p:cNvPr>
          <p:cNvSpPr txBox="1"/>
          <p:nvPr/>
        </p:nvSpPr>
        <p:spPr>
          <a:xfrm>
            <a:off x="4429125" y="367665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Ласкаво просимо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0B2AEA1-9C52-D7FC-5481-AF26FDA07711}"/>
              </a:ext>
            </a:extLst>
          </p:cNvPr>
          <p:cNvSpPr txBox="1"/>
          <p:nvPr/>
        </p:nvSpPr>
        <p:spPr>
          <a:xfrm>
            <a:off x="5210175" y="2403432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Croeso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19781D-5C12-5A28-FF4A-BC536DD63E80}"/>
              </a:ext>
            </a:extLst>
          </p:cNvPr>
          <p:cNvSpPr txBox="1"/>
          <p:nvPr/>
        </p:nvSpPr>
        <p:spPr>
          <a:xfrm>
            <a:off x="676275" y="40957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>
                <a:solidFill>
                  <a:srgbClr val="215E99"/>
                </a:solidFill>
              </a:rPr>
              <a:t>Üdvözlünk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78A3BF8-CF99-1352-EC27-8E4C48C5C246}"/>
              </a:ext>
            </a:extLst>
          </p:cNvPr>
          <p:cNvSpPr txBox="1"/>
          <p:nvPr/>
        </p:nvSpPr>
        <p:spPr>
          <a:xfrm>
            <a:off x="2428875" y="40957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15E99"/>
                </a:solidFill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3017004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1C07B8-58A1-8924-6309-D0F4467C8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41946F2-2D2D-AB97-778D-AF18673E8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59F4F2-5E80-A7C0-6653-9411938DA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6380" y="1710663"/>
            <a:ext cx="6326504" cy="2612976"/>
          </a:xfrm>
        </p:spPr>
        <p:txBody>
          <a:bodyPr anchor="t">
            <a:normAutofit/>
          </a:bodyPr>
          <a:lstStyle/>
          <a:p>
            <a:r>
              <a:rPr lang="en-US" sz="3600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  <a:t>Orchestra</a:t>
            </a:r>
            <a:endParaRPr lang="en-US"/>
          </a:p>
          <a:p>
            <a:endParaRPr lang="en-US" sz="3600">
              <a:solidFill>
                <a:schemeClr val="tx2">
                  <a:lumMod val="76000"/>
                  <a:lumOff val="24000"/>
                </a:schemeClr>
              </a:solidFill>
              <a:ea typeface="Calibri"/>
              <a:cs typeface="Miriam Fixed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62F88E-E962-BD61-B8C5-9211CB68B9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2905" y="5645454"/>
            <a:ext cx="3802379" cy="1160231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ESSS 06-09. April 2025</a:t>
            </a:r>
          </a:p>
        </p:txBody>
      </p:sp>
      <p:pic>
        <p:nvPicPr>
          <p:cNvPr id="4" name="Picture 3" descr="A blue line drawing of a science toy&#10;&#10;AI-generated content may be incorrect.">
            <a:extLst>
              <a:ext uri="{FF2B5EF4-FFF2-40B4-BE49-F238E27FC236}">
                <a16:creationId xmlns:a16="http://schemas.microsoft.com/office/drawing/2014/main" id="{22DB7F84-F9D8-99A2-EF9C-4A809057E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5" y="1018776"/>
            <a:ext cx="4083277" cy="481802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EC61FEF-6A65-2268-7404-E5FE66769D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FFECAE3-F568-079C-E16D-D09CCB0BDE1D}"/>
              </a:ext>
            </a:extLst>
          </p:cNvPr>
          <p:cNvSpPr txBox="1"/>
          <p:nvPr/>
        </p:nvSpPr>
        <p:spPr>
          <a:xfrm>
            <a:off x="4698546" y="3678010"/>
            <a:ext cx="7086600" cy="20928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Grandview Display"/>
                <a:ea typeface="Roboto"/>
                <a:cs typeface="Roboto"/>
              </a:rPr>
              <a:t>Arman Simonian (Conductor)</a:t>
            </a:r>
            <a:endParaRPr lang="en-US"/>
          </a:p>
          <a:p>
            <a:endParaRPr lang="en-US" sz="2800">
              <a:ea typeface="Roboto"/>
              <a:cs typeface="Roboto"/>
            </a:endParaRPr>
          </a:p>
          <a:p>
            <a:r>
              <a:rPr lang="en-US" sz="2800" dirty="0" err="1">
                <a:ea typeface="Roboto"/>
                <a:cs typeface="Roboto"/>
              </a:rPr>
              <a:t>Ippolitov</a:t>
            </a:r>
            <a:r>
              <a:rPr lang="en-US" sz="2800" dirty="0">
                <a:ea typeface="Roboto"/>
                <a:cs typeface="Roboto"/>
              </a:rPr>
              <a:t>-Ivanov's Procession of the Sardar</a:t>
            </a:r>
            <a:endParaRPr lang="en-US" dirty="0"/>
          </a:p>
          <a:p>
            <a:endParaRPr lang="en-US"/>
          </a:p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371437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BA81C3-0920-59A2-B6D0-B9E1A00D4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CD222474-1D76-2D41-289A-BE6087FA39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F1BAA-DF23-0831-C66B-5FC90A9C7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6380" y="1710663"/>
            <a:ext cx="5326379" cy="2612976"/>
          </a:xfrm>
        </p:spPr>
        <p:txBody>
          <a:bodyPr anchor="t">
            <a:normAutofit/>
          </a:bodyPr>
          <a:lstStyle/>
          <a:p>
            <a:r>
              <a:rPr lang="en-US" sz="4400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  <a:t>Choir of EEB1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BE71D7-43BB-C544-6582-769C146680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2905" y="5645454"/>
            <a:ext cx="3802379" cy="1160231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ESSS 06-09. April 2025</a:t>
            </a:r>
          </a:p>
        </p:txBody>
      </p:sp>
      <p:pic>
        <p:nvPicPr>
          <p:cNvPr id="4" name="Picture 3" descr="A blue line drawing of a science toy&#10;&#10;AI-generated content may be incorrect.">
            <a:extLst>
              <a:ext uri="{FF2B5EF4-FFF2-40B4-BE49-F238E27FC236}">
                <a16:creationId xmlns:a16="http://schemas.microsoft.com/office/drawing/2014/main" id="{829A8E15-8A5D-5751-3416-A4D8F6E4D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5" y="1018776"/>
            <a:ext cx="4083277" cy="481802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3309FF3-E102-3292-6E5F-5A2C1286FE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1A58FD1-0B61-529A-A71E-FEAB71481F9D}"/>
              </a:ext>
            </a:extLst>
          </p:cNvPr>
          <p:cNvSpPr txBox="1"/>
          <p:nvPr/>
        </p:nvSpPr>
        <p:spPr>
          <a:xfrm>
            <a:off x="5327196" y="3277960"/>
            <a:ext cx="6457950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Joanna </a:t>
            </a:r>
            <a:r>
              <a:rPr lang="en-US" sz="2800" dirty="0" err="1"/>
              <a:t>Muśko</a:t>
            </a:r>
            <a:r>
              <a:rPr lang="en-US" sz="2800" dirty="0"/>
              <a:t> (conductor)</a:t>
            </a:r>
          </a:p>
          <a:p>
            <a:endParaRPr lang="en-US" sz="3200"/>
          </a:p>
          <a:p>
            <a:r>
              <a:rPr lang="en-US" sz="2800" dirty="0"/>
              <a:t>Petar </a:t>
            </a:r>
            <a:r>
              <a:rPr lang="en-US" sz="2800" dirty="0" err="1"/>
              <a:t>Liondev</a:t>
            </a:r>
            <a:r>
              <a:rPr lang="en-US" sz="2800" dirty="0"/>
              <a:t> (1936-2018) - </a:t>
            </a:r>
            <a:r>
              <a:rPr lang="en-US" sz="2800" dirty="0" err="1"/>
              <a:t>Kafal</a:t>
            </a:r>
            <a:r>
              <a:rPr lang="en-US" sz="2800" dirty="0"/>
              <a:t> </a:t>
            </a:r>
            <a:r>
              <a:rPr lang="en-US" sz="2800" dirty="0" err="1"/>
              <a:t>Sviri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79866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26590D-4237-00A5-AED9-E7B41E8DFA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A241E73-DE86-B2ED-14B7-04C99F1D9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A6E32D-C4AD-5525-FC21-36D82197ED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6380" y="1710663"/>
            <a:ext cx="5326379" cy="2612976"/>
          </a:xfrm>
        </p:spPr>
        <p:txBody>
          <a:bodyPr anchor="t">
            <a:normAutofit/>
          </a:bodyPr>
          <a:lstStyle/>
          <a:p>
            <a:r>
              <a:rPr lang="en-US" sz="4400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  <a:t>The </a:t>
            </a:r>
            <a:r>
              <a:rPr lang="en-US" sz="4400" err="1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  <a:t>organiser</a:t>
            </a:r>
            <a:r>
              <a:rPr lang="en-US" sz="4400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  <a:t> group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95117C-C3F4-5927-101D-A74BF3CEC6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2905" y="5645454"/>
            <a:ext cx="3802379" cy="1160231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ESSS 06-09. April 2025</a:t>
            </a:r>
          </a:p>
        </p:txBody>
      </p:sp>
      <p:pic>
        <p:nvPicPr>
          <p:cNvPr id="4" name="Picture 3" descr="A blue line drawing of a science toy&#10;&#10;AI-generated content may be incorrect.">
            <a:extLst>
              <a:ext uri="{FF2B5EF4-FFF2-40B4-BE49-F238E27FC236}">
                <a16:creationId xmlns:a16="http://schemas.microsoft.com/office/drawing/2014/main" id="{6E63B75D-7A99-9340-82F3-1B8F6F728E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5" y="1018776"/>
            <a:ext cx="4083277" cy="481802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8424CDB-A73A-956D-359C-164E98020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DF87A9C-881E-D6D0-FAC7-B5125623E1AF}"/>
              </a:ext>
            </a:extLst>
          </p:cNvPr>
          <p:cNvSpPr txBox="1"/>
          <p:nvPr/>
        </p:nvSpPr>
        <p:spPr>
          <a:xfrm>
            <a:off x="5327196" y="3277960"/>
            <a:ext cx="6457950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Dorottya Csonka</a:t>
            </a:r>
            <a:endParaRPr lang="en-US" dirty="0"/>
          </a:p>
          <a:p>
            <a:r>
              <a:rPr lang="en-US" sz="2800" dirty="0"/>
              <a:t>Arnaud </a:t>
            </a:r>
            <a:r>
              <a:rPr lang="en-US" sz="2800" dirty="0" err="1"/>
              <a:t>Jutier</a:t>
            </a:r>
            <a:endParaRPr lang="en-US" dirty="0" err="1"/>
          </a:p>
          <a:p>
            <a:r>
              <a:rPr lang="en-US" sz="2800" dirty="0"/>
              <a:t>Urszula </a:t>
            </a:r>
            <a:r>
              <a:rPr lang="en-US" sz="2800" dirty="0" err="1"/>
              <a:t>Rybałtowska</a:t>
            </a:r>
            <a:endParaRPr lang="en-US" dirty="0" err="1"/>
          </a:p>
          <a:p>
            <a:r>
              <a:rPr lang="en-US" sz="2800" dirty="0"/>
              <a:t>Bogumiła </a:t>
            </a:r>
            <a:r>
              <a:rPr lang="en-US" sz="2800" dirty="0" err="1"/>
              <a:t>Tarapata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28136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144A274-DD09-C73A-6F93-43CF6D3D3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45C44D5-F32E-BBEC-2DDD-82814C3A1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BB681-FC69-68D3-556D-01AF8C32DF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6380" y="1710663"/>
            <a:ext cx="5326379" cy="2612976"/>
          </a:xfrm>
        </p:spPr>
        <p:txBody>
          <a:bodyPr anchor="t">
            <a:normAutofit/>
          </a:bodyPr>
          <a:lstStyle/>
          <a:p>
            <a:r>
              <a:rPr lang="en-US" sz="4400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  <a:t>David Tran</a:t>
            </a:r>
            <a:br>
              <a:rPr lang="en-US" sz="4400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</a:br>
            <a:endParaRPr lang="en-US" sz="4400">
              <a:ea typeface="Calibri"/>
              <a:cs typeface="Miriam Fixed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CFE07D-897A-C0DD-7C7A-FFD3E3DB5D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2905" y="5645454"/>
            <a:ext cx="3802379" cy="1160231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ESSS 06-09. April 2025</a:t>
            </a:r>
          </a:p>
        </p:txBody>
      </p:sp>
      <p:pic>
        <p:nvPicPr>
          <p:cNvPr id="4" name="Picture 3" descr="A blue line drawing of a science toy&#10;&#10;AI-generated content may be incorrect.">
            <a:extLst>
              <a:ext uri="{FF2B5EF4-FFF2-40B4-BE49-F238E27FC236}">
                <a16:creationId xmlns:a16="http://schemas.microsoft.com/office/drawing/2014/main" id="{01267004-2FFE-779A-274A-EA8404569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5" y="1018776"/>
            <a:ext cx="4083277" cy="481802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B81D3C2-690F-F7E7-61C8-FC068B631B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2600574-AACA-EF81-242C-BFD0D9D4C511}"/>
              </a:ext>
            </a:extLst>
          </p:cNvPr>
          <p:cNvSpPr txBox="1"/>
          <p:nvPr/>
        </p:nvSpPr>
        <p:spPr>
          <a:xfrm>
            <a:off x="5327196" y="3277960"/>
            <a:ext cx="6457950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/>
              <a:t>Director of European School of </a:t>
            </a:r>
            <a:endParaRPr lang="en-US" sz="2800" err="1"/>
          </a:p>
          <a:p>
            <a:r>
              <a:rPr lang="en-US" sz="2800"/>
              <a:t>Uccle and </a:t>
            </a:r>
            <a:r>
              <a:rPr lang="en-US" sz="2800" err="1"/>
              <a:t>Berkendael</a:t>
            </a:r>
          </a:p>
        </p:txBody>
      </p:sp>
    </p:spTree>
    <p:extLst>
      <p:ext uri="{BB962C8B-B14F-4D97-AF65-F5344CB8AC3E}">
        <p14:creationId xmlns:p14="http://schemas.microsoft.com/office/powerpoint/2010/main" val="1615952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965DC7-4027-04E5-158D-B13425E11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F33A8A08-36AA-306C-DFEF-6DF063A8CD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CCA000-8FE4-19CF-B0BD-3479D9E6C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6380" y="1710663"/>
            <a:ext cx="5326379" cy="2612976"/>
          </a:xfrm>
        </p:spPr>
        <p:txBody>
          <a:bodyPr anchor="t">
            <a:normAutofit/>
          </a:bodyPr>
          <a:lstStyle/>
          <a:p>
            <a:r>
              <a:rPr lang="en-US" sz="4400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  <a:t>Choir of EEB1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59B5E-9AF3-B224-F182-07C4622FFE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2905" y="5645454"/>
            <a:ext cx="3802379" cy="1160231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ESSS 06-09. April 2025</a:t>
            </a:r>
          </a:p>
        </p:txBody>
      </p:sp>
      <p:pic>
        <p:nvPicPr>
          <p:cNvPr id="4" name="Picture 3" descr="A blue line drawing of a science toy&#10;&#10;AI-generated content may be incorrect.">
            <a:extLst>
              <a:ext uri="{FF2B5EF4-FFF2-40B4-BE49-F238E27FC236}">
                <a16:creationId xmlns:a16="http://schemas.microsoft.com/office/drawing/2014/main" id="{0605D251-4033-BA98-0C36-D99ECA9E7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5" y="1018776"/>
            <a:ext cx="4083277" cy="481802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0A21D53-9D29-396A-39FF-07EB97E28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6719463-1A53-1951-402C-D083DBCED574}"/>
              </a:ext>
            </a:extLst>
          </p:cNvPr>
          <p:cNvSpPr txBox="1"/>
          <p:nvPr/>
        </p:nvSpPr>
        <p:spPr>
          <a:xfrm>
            <a:off x="4498521" y="3277960"/>
            <a:ext cx="7286625" cy="2492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Joanna </a:t>
            </a:r>
            <a:r>
              <a:rPr lang="en-US" sz="2800" dirty="0" err="1"/>
              <a:t>Muśko</a:t>
            </a:r>
            <a:r>
              <a:rPr lang="en-US" sz="2800" dirty="0"/>
              <a:t> (conductor)</a:t>
            </a:r>
          </a:p>
          <a:p>
            <a:endParaRPr lang="en-US" sz="2800">
              <a:latin typeface="Grandview Display"/>
              <a:ea typeface="Roboto"/>
              <a:cs typeface="Roboto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Grandview Display"/>
                <a:ea typeface="Roboto"/>
                <a:cs typeface="Roboto"/>
              </a:rPr>
              <a:t>Aron Blum (1974)/Joanna Musko (1974)/Agnieszka </a:t>
            </a:r>
            <a:r>
              <a:rPr lang="en-US" sz="2000" dirty="0" err="1">
                <a:latin typeface="Grandview Display"/>
                <a:ea typeface="Roboto"/>
                <a:cs typeface="Roboto"/>
              </a:rPr>
              <a:t>Zywert</a:t>
            </a:r>
            <a:r>
              <a:rPr lang="en-US" sz="2000" dirty="0">
                <a:latin typeface="Grandview Display"/>
                <a:ea typeface="Roboto"/>
                <a:cs typeface="Roboto"/>
              </a:rPr>
              <a:t> (1981) - Psalm 130</a:t>
            </a:r>
            <a:endParaRPr lang="en-US" sz="1600" dirty="0">
              <a:latin typeface="Grandview Display"/>
              <a:ea typeface="Roboto"/>
              <a:cs typeface="Roboto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Grandview Display"/>
                <a:ea typeface="Roboto"/>
                <a:cs typeface="Roboto"/>
              </a:rPr>
              <a:t>Ola Gjeilo (1978) - The Rose</a:t>
            </a:r>
            <a:endParaRPr lang="en-US" sz="1600" dirty="0">
              <a:latin typeface="Grandview Display"/>
              <a:ea typeface="Roboto"/>
              <a:cs typeface="Roboto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Grandview Display"/>
                <a:ea typeface="Roboto"/>
                <a:cs typeface="Roboto"/>
              </a:rPr>
              <a:t>Henryk Czyż (1923-2003) - Pastorale</a:t>
            </a:r>
            <a:endParaRPr lang="en-US" sz="1600" dirty="0">
              <a:latin typeface="Grandview Display"/>
              <a:ea typeface="Roboto"/>
              <a:cs typeface="Roboto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latin typeface="Grandview Display"/>
                <a:ea typeface="Roboto"/>
                <a:cs typeface="Roboto"/>
              </a:rPr>
              <a:t>Morten Lauridsen (*1943) – Sure on This Shining Night</a:t>
            </a:r>
            <a:endParaRPr lang="en-US" sz="1600" dirty="0">
              <a:latin typeface="Grandview Display"/>
            </a:endParaRPr>
          </a:p>
        </p:txBody>
      </p:sp>
    </p:spTree>
    <p:extLst>
      <p:ext uri="{BB962C8B-B14F-4D97-AF65-F5344CB8AC3E}">
        <p14:creationId xmlns:p14="http://schemas.microsoft.com/office/powerpoint/2010/main" val="3773535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3325A3-8329-DC97-D76E-3AA2E1F9E3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FA5AD7D-000F-E1DF-7A08-DE9BC129D6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05543B-3ED6-8B9B-FB5D-9C3122659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6380" y="1710663"/>
            <a:ext cx="5326379" cy="2612976"/>
          </a:xfrm>
        </p:spPr>
        <p:txBody>
          <a:bodyPr anchor="t">
            <a:normAutofit/>
          </a:bodyPr>
          <a:lstStyle/>
          <a:p>
            <a:r>
              <a:rPr lang="en-US" sz="4400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  <a:t>Max Wolff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9A9DFC-3C7F-5FA3-EA8D-BD0061DB26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2905" y="5645454"/>
            <a:ext cx="3802379" cy="1160231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ESSS 06-09. April 2025</a:t>
            </a:r>
          </a:p>
        </p:txBody>
      </p:sp>
      <p:pic>
        <p:nvPicPr>
          <p:cNvPr id="4" name="Picture 3" descr="A blue line drawing of a science toy&#10;&#10;AI-generated content may be incorrect.">
            <a:extLst>
              <a:ext uri="{FF2B5EF4-FFF2-40B4-BE49-F238E27FC236}">
                <a16:creationId xmlns:a16="http://schemas.microsoft.com/office/drawing/2014/main" id="{C123D253-3151-552B-9DBC-BEF854A21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5" y="1018776"/>
            <a:ext cx="4083277" cy="481802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279C55F-6C61-0FF3-EDAB-DF3EDFC47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08D9D87-B594-E213-F8A8-91B86F673FEB}"/>
              </a:ext>
            </a:extLst>
          </p:cNvPr>
          <p:cNvSpPr txBox="1"/>
          <p:nvPr/>
        </p:nvSpPr>
        <p:spPr>
          <a:xfrm>
            <a:off x="5327196" y="3678010"/>
            <a:ext cx="6457950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/>
              <a:t>Inspector of the ESSS</a:t>
            </a:r>
            <a:endParaRPr lang="en-US" sz="2800" err="1"/>
          </a:p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975043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5825ED-D702-EB17-2B07-7CD0DADF4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3B0BD427-2DD7-AE23-FEA0-CCF9063F8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F8820B-5D47-BA8F-171C-FA9FDFF92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6380" y="1710663"/>
            <a:ext cx="6326504" cy="2612976"/>
          </a:xfrm>
        </p:spPr>
        <p:txBody>
          <a:bodyPr anchor="t">
            <a:normAutofit/>
          </a:bodyPr>
          <a:lstStyle/>
          <a:p>
            <a:r>
              <a:rPr lang="en-US" sz="3600" dirty="0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  <a:t>H.E. Mr. Tamás Iván Kovács</a:t>
            </a:r>
            <a:endParaRPr lang="en-US" dirty="0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ED378E-41DB-FDFB-F6F2-942746C569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2905" y="5645454"/>
            <a:ext cx="3802379" cy="1160231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ESSS 06-09. April 2025</a:t>
            </a:r>
          </a:p>
        </p:txBody>
      </p:sp>
      <p:pic>
        <p:nvPicPr>
          <p:cNvPr id="4" name="Picture 3" descr="A blue line drawing of a science toy&#10;&#10;AI-generated content may be incorrect.">
            <a:extLst>
              <a:ext uri="{FF2B5EF4-FFF2-40B4-BE49-F238E27FC236}">
                <a16:creationId xmlns:a16="http://schemas.microsoft.com/office/drawing/2014/main" id="{D1ADC00D-42E4-A04B-FE91-234C25D2D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5" y="1018776"/>
            <a:ext cx="4083277" cy="481802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E4DABFF-6253-665F-C097-4B2BE96903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5107B5D-9620-2B02-0929-CE7DD5AF6AA6}"/>
              </a:ext>
            </a:extLst>
          </p:cNvPr>
          <p:cNvSpPr txBox="1"/>
          <p:nvPr/>
        </p:nvSpPr>
        <p:spPr>
          <a:xfrm>
            <a:off x="5327196" y="3678010"/>
            <a:ext cx="6457950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latin typeface="Grandview Display"/>
                <a:ea typeface="Calibri"/>
                <a:cs typeface="Calibri"/>
              </a:rPr>
              <a:t>Ambassador of Hungary </a:t>
            </a:r>
            <a:endParaRPr lang="en-US">
              <a:latin typeface="Grandview Display"/>
              <a:ea typeface="Calibri"/>
              <a:cs typeface="Calibri"/>
            </a:endParaRPr>
          </a:p>
          <a:p>
            <a:r>
              <a:rPr lang="en-US" sz="2800">
                <a:latin typeface="Grandview Display"/>
                <a:ea typeface="Calibri"/>
                <a:cs typeface="Calibri"/>
              </a:rPr>
              <a:t>to the Kingdom of Belgium and the Grand Duchy of Luxembourg</a:t>
            </a:r>
            <a:endParaRPr lang="en-US"/>
          </a:p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926800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E72AAF-0019-8E7B-B8FA-544893D5C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98DBC3B-4146-35D1-31A9-BACCAB39F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BA63E-78DB-70E3-E885-88DFC120B8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6380" y="1710663"/>
            <a:ext cx="6326504" cy="2612976"/>
          </a:xfrm>
        </p:spPr>
        <p:txBody>
          <a:bodyPr anchor="t">
            <a:normAutofit/>
          </a:bodyPr>
          <a:lstStyle/>
          <a:p>
            <a:r>
              <a:rPr lang="en-US" sz="3600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  <a:t>Orchestra</a:t>
            </a:r>
            <a:endParaRPr lang="en-US"/>
          </a:p>
          <a:p>
            <a:endParaRPr lang="en-US" sz="3600">
              <a:solidFill>
                <a:schemeClr val="tx2">
                  <a:lumMod val="76000"/>
                  <a:lumOff val="24000"/>
                </a:schemeClr>
              </a:solidFill>
              <a:ea typeface="Calibri"/>
              <a:cs typeface="Miriam Fixed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E45B6C-7A40-9D73-064B-3E7AE0FB9F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2905" y="5645454"/>
            <a:ext cx="3802379" cy="1160231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ESSS 06-09. April 2025</a:t>
            </a:r>
          </a:p>
        </p:txBody>
      </p:sp>
      <p:pic>
        <p:nvPicPr>
          <p:cNvPr id="4" name="Picture 3" descr="A blue line drawing of a science toy&#10;&#10;AI-generated content may be incorrect.">
            <a:extLst>
              <a:ext uri="{FF2B5EF4-FFF2-40B4-BE49-F238E27FC236}">
                <a16:creationId xmlns:a16="http://schemas.microsoft.com/office/drawing/2014/main" id="{899BF0C4-1102-4BB2-05D8-5A912F5DD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5" y="1018776"/>
            <a:ext cx="4083277" cy="481802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02CA7FD-D289-2BAA-C990-121A9419C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402233F-8988-C680-2910-C264D118294E}"/>
              </a:ext>
            </a:extLst>
          </p:cNvPr>
          <p:cNvSpPr txBox="1"/>
          <p:nvPr/>
        </p:nvSpPr>
        <p:spPr>
          <a:xfrm>
            <a:off x="4698546" y="3678010"/>
            <a:ext cx="7086600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Grandview Display"/>
                <a:ea typeface="Roboto"/>
                <a:cs typeface="Roboto"/>
              </a:rPr>
              <a:t>Arman Simonian (Conductor)</a:t>
            </a:r>
            <a:endParaRPr lang="en-US"/>
          </a:p>
          <a:p>
            <a:endParaRPr lang="en-US" sz="2800">
              <a:ea typeface="Roboto"/>
              <a:cs typeface="Roboto"/>
            </a:endParaRPr>
          </a:p>
          <a:p>
            <a:r>
              <a:rPr lang="en-US" sz="2800">
                <a:ea typeface="Roboto"/>
                <a:cs typeface="Roboto"/>
              </a:rPr>
              <a:t>Three pieces from Tchaikovsky's Swan Lake</a:t>
            </a:r>
            <a:endParaRPr lang="en-US"/>
          </a:p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018862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39C05B-F49A-617B-63ED-330F64C1A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434E752-7CE4-E0DD-D4DD-898649EC93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83B049-849F-28AC-9A5B-AA2A0E09D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6380" y="1710663"/>
            <a:ext cx="5326379" cy="2612976"/>
          </a:xfrm>
        </p:spPr>
        <p:txBody>
          <a:bodyPr anchor="t">
            <a:normAutofit/>
          </a:bodyPr>
          <a:lstStyle/>
          <a:p>
            <a:r>
              <a:rPr lang="en-US" sz="4400">
                <a:solidFill>
                  <a:schemeClr val="tx2">
                    <a:lumMod val="76000"/>
                    <a:lumOff val="24000"/>
                  </a:schemeClr>
                </a:solidFill>
                <a:latin typeface="Grandview Display"/>
                <a:ea typeface="Calibri"/>
                <a:cs typeface="Miriam Fixed"/>
              </a:rPr>
              <a:t>Amélie Nef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034350-11E9-487B-D4BF-5A2F40802E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2905" y="5645454"/>
            <a:ext cx="3802379" cy="1160231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ESSS 06-09. April 2025</a:t>
            </a:r>
          </a:p>
        </p:txBody>
      </p:sp>
      <p:pic>
        <p:nvPicPr>
          <p:cNvPr id="4" name="Picture 3" descr="A blue line drawing of a science toy&#10;&#10;AI-generated content may be incorrect.">
            <a:extLst>
              <a:ext uri="{FF2B5EF4-FFF2-40B4-BE49-F238E27FC236}">
                <a16:creationId xmlns:a16="http://schemas.microsoft.com/office/drawing/2014/main" id="{875175E7-4EF9-DB3A-A3D2-E90E1AB82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5" y="1018776"/>
            <a:ext cx="4083277" cy="481802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06CFEA5-3C17-9556-A365-4C95856194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72253" y="6272784"/>
            <a:ext cx="1084749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E7D8A21-6847-4B44-EF3F-3280326DAC4F}"/>
              </a:ext>
            </a:extLst>
          </p:cNvPr>
          <p:cNvSpPr txBox="1"/>
          <p:nvPr/>
        </p:nvSpPr>
        <p:spPr>
          <a:xfrm>
            <a:off x="4622346" y="3678010"/>
            <a:ext cx="7162800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/>
              <a:t>Keynote speaker from ESERO</a:t>
            </a:r>
            <a:endParaRPr lang="en-US"/>
          </a:p>
          <a:p>
            <a:r>
              <a:rPr lang="en-US" sz="2800"/>
              <a:t>(European Space Education Resource Office)</a:t>
            </a:r>
          </a:p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629799736"/>
      </p:ext>
    </p:extLst>
  </p:cSld>
  <p:clrMapOvr>
    <a:masterClrMapping/>
  </p:clrMapOvr>
</p:sld>
</file>

<file path=ppt/theme/theme1.xml><?xml version="1.0" encoding="utf-8"?>
<a:theme xmlns:a="http://schemas.openxmlformats.org/drawingml/2006/main" name="DashVTI">
  <a:themeElements>
    <a:clrScheme name="Custom 6">
      <a:dk1>
        <a:sysClr val="windowText" lastClr="000000"/>
      </a:dk1>
      <a:lt1>
        <a:sysClr val="window" lastClr="FFFFFF"/>
      </a:lt1>
      <a:dk2>
        <a:srgbClr val="0D1C3B"/>
      </a:dk2>
      <a:lt2>
        <a:srgbClr val="F5F2F9"/>
      </a:lt2>
      <a:accent1>
        <a:srgbClr val="1973EB"/>
      </a:accent1>
      <a:accent2>
        <a:srgbClr val="25C8A2"/>
      </a:accent2>
      <a:accent3>
        <a:srgbClr val="BF8ED1"/>
      </a:accent3>
      <a:accent4>
        <a:srgbClr val="FE733C"/>
      </a:accent4>
      <a:accent5>
        <a:srgbClr val="FE5A5A"/>
      </a:accent5>
      <a:accent6>
        <a:srgbClr val="1AC16E"/>
      </a:accent6>
      <a:hlink>
        <a:srgbClr val="1AC16E"/>
      </a:hlink>
      <a:folHlink>
        <a:srgbClr val="00B0F0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0A75137F-CDEB-4E94-A788-9D255EBE1B91}" vid="{DE9A6A09-5855-45A3-8E99-4290ED2405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DashVTI</vt:lpstr>
      <vt:lpstr>PowerPoint Presentation</vt:lpstr>
      <vt:lpstr>Choir of EEB1</vt:lpstr>
      <vt:lpstr>The organiser group</vt:lpstr>
      <vt:lpstr>David Tran </vt:lpstr>
      <vt:lpstr>Choir of EEB1</vt:lpstr>
      <vt:lpstr>Max Wolff</vt:lpstr>
      <vt:lpstr>H.E. Mr. Tamás Iván Kovács</vt:lpstr>
      <vt:lpstr>Orchestra </vt:lpstr>
      <vt:lpstr>Amélie Nef</vt:lpstr>
      <vt:lpstr>Orchestra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15</cp:revision>
  <dcterms:created xsi:type="dcterms:W3CDTF">2025-04-05T15:08:54Z</dcterms:created>
  <dcterms:modified xsi:type="dcterms:W3CDTF">2025-04-05T18:08:17Z</dcterms:modified>
</cp:coreProperties>
</file>