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revisionInfo.xml" ContentType="application/vnd.ms-powerpoint.revisioninfo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6" r:id="rId9"/>
    <p:sldId id="267" r:id="rId10"/>
    <p:sldId id="268" r:id="rId11"/>
    <p:sldId id="270" r:id="rId12"/>
    <p:sldId id="275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8896F6-0CF4-8E39-8C6A-8EB9B95F004B}" v="3126" dt="2025-03-28T22:25:41.6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ŚMIERZ Karolina (UCC-S5PLB)" userId="S::kusmieka@student.eursc.eu::6b3d290f-02dd-49b5-bc0c-ce4874b570de" providerId="AD" clId="Web-{E48896F6-0CF4-8E39-8C6A-8EB9B95F004B}"/>
    <pc:docChg chg="addSld delSld modSld sldOrd">
      <pc:chgData name="KUŚMIERZ Karolina (UCC-S5PLB)" userId="S::kusmieka@student.eursc.eu::6b3d290f-02dd-49b5-bc0c-ce4874b570de" providerId="AD" clId="Web-{E48896F6-0CF4-8E39-8C6A-8EB9B95F004B}" dt="2025-03-28T22:25:41.670" v="2653" actId="20577"/>
      <pc:docMkLst>
        <pc:docMk/>
      </pc:docMkLst>
      <pc:sldChg chg="delSp modSp">
        <pc:chgData name="KUŚMIERZ Karolina (UCC-S5PLB)" userId="S::kusmieka@student.eursc.eu::6b3d290f-02dd-49b5-bc0c-ce4874b570de" providerId="AD" clId="Web-{E48896F6-0CF4-8E39-8C6A-8EB9B95F004B}" dt="2025-03-28T21:06:17.896" v="2059" actId="20577"/>
        <pc:sldMkLst>
          <pc:docMk/>
          <pc:sldMk cId="109857222" sldId="256"/>
        </pc:sldMkLst>
        <pc:spChg chg="mod">
          <ac:chgData name="KUŚMIERZ Karolina (UCC-S5PLB)" userId="S::kusmieka@student.eursc.eu::6b3d290f-02dd-49b5-bc0c-ce4874b570de" providerId="AD" clId="Web-{E48896F6-0CF4-8E39-8C6A-8EB9B95F004B}" dt="2025-03-26T16:33:31.018" v="942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21:06:17.896" v="2059" actId="20577"/>
          <ac:spMkLst>
            <pc:docMk/>
            <pc:sldMk cId="109857222" sldId="256"/>
            <ac:spMk id="3" creationId="{00000000-0000-0000-0000-000000000000}"/>
          </ac:spMkLst>
        </pc:spChg>
        <pc:picChg chg="del">
          <ac:chgData name="KUŚMIERZ Karolina (UCC-S5PLB)" userId="S::kusmieka@student.eursc.eu::6b3d290f-02dd-49b5-bc0c-ce4874b570de" providerId="AD" clId="Web-{E48896F6-0CF4-8E39-8C6A-8EB9B95F004B}" dt="2025-03-19T18:18:23.343" v="107"/>
          <ac:picMkLst>
            <pc:docMk/>
            <pc:sldMk cId="109857222" sldId="256"/>
            <ac:picMk id="4" creationId="{F7FFB2CD-9C3D-69AE-4ECD-C0D7AE0619DB}"/>
          </ac:picMkLst>
        </pc:picChg>
      </pc:sldChg>
      <pc:sldChg chg="modSp">
        <pc:chgData name="KUŚMIERZ Karolina (UCC-S5PLB)" userId="S::kusmieka@student.eursc.eu::6b3d290f-02dd-49b5-bc0c-ce4874b570de" providerId="AD" clId="Web-{E48896F6-0CF4-8E39-8C6A-8EB9B95F004B}" dt="2025-03-28T19:46:13.477" v="1911" actId="14100"/>
        <pc:sldMkLst>
          <pc:docMk/>
          <pc:sldMk cId="3905549520" sldId="257"/>
        </pc:sldMkLst>
        <pc:spChg chg="mod">
          <ac:chgData name="KUŚMIERZ Karolina (UCC-S5PLB)" userId="S::kusmieka@student.eursc.eu::6b3d290f-02dd-49b5-bc0c-ce4874b570de" providerId="AD" clId="Web-{E48896F6-0CF4-8E39-8C6A-8EB9B95F004B}" dt="2025-03-28T19:45:11.335" v="1904" actId="20577"/>
          <ac:spMkLst>
            <pc:docMk/>
            <pc:sldMk cId="3905549520" sldId="257"/>
            <ac:spMk id="2" creationId="{8E5E1DC0-8BCD-97F4-7280-1140EA471509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6T16:32:29.422" v="938" actId="20577"/>
          <ac:spMkLst>
            <pc:docMk/>
            <pc:sldMk cId="3905549520" sldId="257"/>
            <ac:spMk id="3" creationId="{D7FF4B4E-A5FD-6740-0689-AFCEEF6F2842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19:46:13.477" v="1911" actId="14100"/>
          <ac:spMkLst>
            <pc:docMk/>
            <pc:sldMk cId="3905549520" sldId="257"/>
            <ac:spMk id="4" creationId="{0581410B-334D-EE51-0922-A979D780A745}"/>
          </ac:spMkLst>
        </pc:spChg>
        <pc:cxnChg chg="mod">
          <ac:chgData name="KUŚMIERZ Karolina (UCC-S5PLB)" userId="S::kusmieka@student.eursc.eu::6b3d290f-02dd-49b5-bc0c-ce4874b570de" providerId="AD" clId="Web-{E48896F6-0CF4-8E39-8C6A-8EB9B95F004B}" dt="2025-03-26T17:08:46.888" v="1114"/>
          <ac:cxnSpMkLst>
            <pc:docMk/>
            <pc:sldMk cId="3905549520" sldId="257"/>
            <ac:cxnSpMk id="5" creationId="{4CAF41E0-C360-1190-B602-D0A7A94AE7B7}"/>
          </ac:cxnSpMkLst>
        </pc:cxnChg>
      </pc:sldChg>
      <pc:sldChg chg="addSp delSp modSp">
        <pc:chgData name="KUŚMIERZ Karolina (UCC-S5PLB)" userId="S::kusmieka@student.eursc.eu::6b3d290f-02dd-49b5-bc0c-ce4874b570de" providerId="AD" clId="Web-{E48896F6-0CF4-8E39-8C6A-8EB9B95F004B}" dt="2025-03-28T21:32:11.961" v="2221" actId="20577"/>
        <pc:sldMkLst>
          <pc:docMk/>
          <pc:sldMk cId="1912852027" sldId="258"/>
        </pc:sldMkLst>
        <pc:spChg chg="mod">
          <ac:chgData name="KUŚMIERZ Karolina (UCC-S5PLB)" userId="S::kusmieka@student.eursc.eu::6b3d290f-02dd-49b5-bc0c-ce4874b570de" providerId="AD" clId="Web-{E48896F6-0CF4-8E39-8C6A-8EB9B95F004B}" dt="2025-03-28T21:10:43.733" v="2087" actId="20577"/>
          <ac:spMkLst>
            <pc:docMk/>
            <pc:sldMk cId="1912852027" sldId="258"/>
            <ac:spMk id="2" creationId="{9A949336-B315-832A-506B-CDC1145A5531}"/>
          </ac:spMkLst>
        </pc:spChg>
        <pc:spChg chg="del mod">
          <ac:chgData name="KUŚMIERZ Karolina (UCC-S5PLB)" userId="S::kusmieka@student.eursc.eu::6b3d290f-02dd-49b5-bc0c-ce4874b570de" providerId="AD" clId="Web-{E48896F6-0CF4-8E39-8C6A-8EB9B95F004B}" dt="2025-03-19T18:06:12.129" v="28"/>
          <ac:spMkLst>
            <pc:docMk/>
            <pc:sldMk cId="1912852027" sldId="258"/>
            <ac:spMk id="3" creationId="{177ABBD3-96FE-18CC-2FA1-15956C5D2708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1:07:01.147" v="2061"/>
          <ac:spMkLst>
            <pc:docMk/>
            <pc:sldMk cId="1912852027" sldId="258"/>
            <ac:spMk id="13" creationId="{B4DF8B5C-330D-2894-8F83-BF17C9645FAB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28:47.812" v="2212"/>
          <ac:spMkLst>
            <pc:docMk/>
            <pc:sldMk cId="1912852027" sldId="258"/>
            <ac:spMk id="14" creationId="{911AF897-2611-5F23-97E8-3A7C37A78D01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06:12.129" v="28"/>
          <ac:spMkLst>
            <pc:docMk/>
            <pc:sldMk cId="1912852027" sldId="258"/>
            <ac:spMk id="15" creationId="{70120F84-A866-4D9F-8B1C-9120A013D654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28:47.749" v="2211"/>
          <ac:spMkLst>
            <pc:docMk/>
            <pc:sldMk cId="1912852027" sldId="258"/>
            <ac:spMk id="15" creationId="{9BA1B1DA-6069-A8AC-870F-503ECB00A608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28:47.703" v="2210"/>
          <ac:spMkLst>
            <pc:docMk/>
            <pc:sldMk cId="1912852027" sldId="258"/>
            <ac:spMk id="16" creationId="{BD055997-9B13-CF55-1C06-DA2FB17D799C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06:12.129" v="28"/>
          <ac:spMkLst>
            <pc:docMk/>
            <pc:sldMk cId="1912852027" sldId="258"/>
            <ac:spMk id="17" creationId="{252FEFEF-6AC0-46B6-AC09-11FC56196FA4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28:47.624" v="2209"/>
          <ac:spMkLst>
            <pc:docMk/>
            <pc:sldMk cId="1912852027" sldId="258"/>
            <ac:spMk id="17" creationId="{43FD2A79-02F5-CB43-03E9-46CF9DB7D405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06:12.098" v="27"/>
          <ac:spMkLst>
            <pc:docMk/>
            <pc:sldMk cId="1912852027" sldId="258"/>
            <ac:spMk id="22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06:12.098" v="27"/>
          <ac:spMkLst>
            <pc:docMk/>
            <pc:sldMk cId="1912852027" sldId="258"/>
            <ac:spMk id="24" creationId="{252FEFEF-6AC0-46B6-AC09-11FC56196FA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11:08.187" v="53"/>
          <ac:spMkLst>
            <pc:docMk/>
            <pc:sldMk cId="1912852027" sldId="258"/>
            <ac:spMk id="26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06:12.129" v="28"/>
          <ac:spMkLst>
            <pc:docMk/>
            <pc:sldMk cId="1912852027" sldId="258"/>
            <ac:spMk id="27" creationId="{252FEFEF-6AC0-46B6-AC09-11FC56196FA4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6T17:15:15.356" v="1162"/>
          <ac:spMkLst>
            <pc:docMk/>
            <pc:sldMk cId="1912852027" sldId="258"/>
            <ac:spMk id="46" creationId="{B27CAC93-8286-5C64-C9AD-00DE0A3AC781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09:04.448" v="38"/>
          <ac:spMkLst>
            <pc:docMk/>
            <pc:sldMk cId="1912852027" sldId="258"/>
            <ac:spMk id="151" creationId="{DE0143D7-D5EE-1433-E64A-51DEB16FC411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19T18:14:12.990" v="90"/>
          <ac:spMkLst>
            <pc:docMk/>
            <pc:sldMk cId="1912852027" sldId="258"/>
            <ac:spMk id="152" creationId="{08750179-68D4-67F8-2A9F-55597CBA5CBB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19T18:11:10.562" v="54"/>
          <ac:spMkLst>
            <pc:docMk/>
            <pc:sldMk cId="1912852027" sldId="258"/>
            <ac:spMk id="155" creationId="{98BDA65B-D9A5-D688-E093-FB7787DAAEA1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07:17.650" v="1108" actId="20577"/>
          <ac:spMkLst>
            <pc:docMk/>
            <pc:sldMk cId="1912852027" sldId="258"/>
            <ac:spMk id="196" creationId="{5B226C33-11C6-AC90-035A-8247D0A77F9C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19T18:21:27.271" v="118" actId="14100"/>
          <ac:spMkLst>
            <pc:docMk/>
            <pc:sldMk cId="1912852027" sldId="258"/>
            <ac:spMk id="197" creationId="{7760948F-C630-EF08-5AE6-8510FC0043E7}"/>
          </ac:spMkLst>
        </pc:spChg>
        <pc:graphicFrameChg chg="add mod modGraphic">
          <ac:chgData name="KUŚMIERZ Karolina (UCC-S5PLB)" userId="S::kusmieka@student.eursc.eu::6b3d290f-02dd-49b5-bc0c-ce4874b570de" providerId="AD" clId="Web-{E48896F6-0CF4-8E39-8C6A-8EB9B95F004B}" dt="2025-03-28T21:32:11.961" v="2221" actId="20577"/>
          <ac:graphicFrameMkLst>
            <pc:docMk/>
            <pc:sldMk cId="1912852027" sldId="258"/>
            <ac:graphicFrameMk id="19" creationId="{F79E6F4A-6AE1-8C01-4A65-854792267148}"/>
          </ac:graphicFrameMkLst>
        </pc:graphicFrameChg>
        <pc:cxnChg chg="add del">
          <ac:chgData name="KUŚMIERZ Karolina (UCC-S5PLB)" userId="S::kusmieka@student.eursc.eu::6b3d290f-02dd-49b5-bc0c-ce4874b570de" providerId="AD" clId="Web-{E48896F6-0CF4-8E39-8C6A-8EB9B95F004B}" dt="2025-03-19T18:09:48.278" v="41"/>
          <ac:cxnSpMkLst>
            <pc:docMk/>
            <pc:sldMk cId="1912852027" sldId="258"/>
            <ac:cxnSpMk id="153" creationId="{DB9E87B3-9C0C-CFDE-D909-8B22AD8C2124}"/>
          </ac:cxnSpMkLst>
        </pc:cxnChg>
        <pc:cxnChg chg="add del mod">
          <ac:chgData name="KUŚMIERZ Karolina (UCC-S5PLB)" userId="S::kusmieka@student.eursc.eu::6b3d290f-02dd-49b5-bc0c-ce4874b570de" providerId="AD" clId="Web-{E48896F6-0CF4-8E39-8C6A-8EB9B95F004B}" dt="2025-03-19T18:09:54.340" v="46"/>
          <ac:cxnSpMkLst>
            <pc:docMk/>
            <pc:sldMk cId="1912852027" sldId="258"/>
            <ac:cxnSpMk id="154" creationId="{122DE6EE-663C-17AF-B634-CA6923185919}"/>
          </ac:cxnSpMkLst>
        </pc:cxnChg>
      </pc:sldChg>
      <pc:sldChg chg="addSp delSp modSp">
        <pc:chgData name="KUŚMIERZ Karolina (UCC-S5PLB)" userId="S::kusmieka@student.eursc.eu::6b3d290f-02dd-49b5-bc0c-ce4874b570de" providerId="AD" clId="Web-{E48896F6-0CF4-8E39-8C6A-8EB9B95F004B}" dt="2025-03-28T19:49:51.597" v="1942"/>
        <pc:sldMkLst>
          <pc:docMk/>
          <pc:sldMk cId="25084318" sldId="259"/>
        </pc:sldMkLst>
        <pc:spChg chg="mod ord">
          <ac:chgData name="KUŚMIERZ Karolina (UCC-S5PLB)" userId="S::kusmieka@student.eursc.eu::6b3d290f-02dd-49b5-bc0c-ce4874b570de" providerId="AD" clId="Web-{E48896F6-0CF4-8E39-8C6A-8EB9B95F004B}" dt="2025-03-19T18:31:19.980" v="147" actId="14100"/>
          <ac:spMkLst>
            <pc:docMk/>
            <pc:sldMk cId="25084318" sldId="259"/>
            <ac:spMk id="2" creationId="{57CBE2E2-C6EF-AE9B-321F-3AC6894705A0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19T18:27:05.002" v="119"/>
          <ac:spMkLst>
            <pc:docMk/>
            <pc:sldMk cId="25084318" sldId="259"/>
            <ac:spMk id="3" creationId="{CC270623-180D-C370-E2DC-E3CF9206D8B9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8" creationId="{70120F84-A866-4D9F-8B1C-9120A013D654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19T18:34:33.658" v="164" actId="20577"/>
          <ac:spMkLst>
            <pc:docMk/>
            <pc:sldMk cId="25084318" sldId="259"/>
            <ac:spMk id="9" creationId="{4B5D7A37-2855-798F-E5AC-5A8CD5E39241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10" creationId="{252FEFEF-6AC0-46B6-AC09-11FC56196FA4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15" creationId="{904DB13E-F722-4ED6-BB00-556651E95281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17" creationId="{9BFBBE2E-1F9E-4A1F-80DC-AFE542763F20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19" creationId="{312C1FD2-BCF6-4E4B-88E2-32BB52C7151A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21" creationId="{2CE109AD-B701-4957-9648-E9D9FC641D8F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30:43.744" v="145"/>
          <ac:spMkLst>
            <pc:docMk/>
            <pc:sldMk cId="25084318" sldId="259"/>
            <ac:spMk id="28" creationId="{AB2868F7-FE10-4289-A5BD-90763C7A2F5A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30" creationId="{BD94142C-10EE-487C-A327-404FDF358F22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29:53.039" v="139"/>
          <ac:spMkLst>
            <pc:docMk/>
            <pc:sldMk cId="25084318" sldId="259"/>
            <ac:spMk id="32" creationId="{5F7FAC2D-7A74-4939-A917-A1A5AF935685}"/>
          </ac:spMkLst>
        </pc:spChg>
        <pc:picChg chg="add mod ord">
          <ac:chgData name="KUŚMIERZ Karolina (UCC-S5PLB)" userId="S::kusmieka@student.eursc.eu::6b3d290f-02dd-49b5-bc0c-ce4874b570de" providerId="AD" clId="Web-{E48896F6-0CF4-8E39-8C6A-8EB9B95F004B}" dt="2025-03-19T18:36:13.427" v="176" actId="1076"/>
          <ac:picMkLst>
            <pc:docMk/>
            <pc:sldMk cId="25084318" sldId="259"/>
            <ac:picMk id="4" creationId="{239B5858-EE33-F3AD-F9E1-0DD403EA838B}"/>
          </ac:picMkLst>
        </pc:picChg>
        <pc:picChg chg="add mod">
          <ac:chgData name="KUŚMIERZ Karolina (UCC-S5PLB)" userId="S::kusmieka@student.eursc.eu::6b3d290f-02dd-49b5-bc0c-ce4874b570de" providerId="AD" clId="Web-{E48896F6-0CF4-8E39-8C6A-8EB9B95F004B}" dt="2025-03-19T18:35:22.426" v="165" actId="14100"/>
          <ac:picMkLst>
            <pc:docMk/>
            <pc:sldMk cId="25084318" sldId="259"/>
            <ac:picMk id="5" creationId="{59E07B61-7907-5882-640A-A3E2C8BF747A}"/>
          </ac:picMkLst>
        </pc:picChg>
        <pc:picChg chg="add mod">
          <ac:chgData name="KUŚMIERZ Karolina (UCC-S5PLB)" userId="S::kusmieka@student.eursc.eu::6b3d290f-02dd-49b5-bc0c-ce4874b570de" providerId="AD" clId="Web-{E48896F6-0CF4-8E39-8C6A-8EB9B95F004B}" dt="2025-03-28T19:49:51.597" v="1942"/>
          <ac:picMkLst>
            <pc:docMk/>
            <pc:sldMk cId="25084318" sldId="259"/>
            <ac:picMk id="6" creationId="{2BD801FC-AB3A-6AB1-BEB5-940813F944AB}"/>
          </ac:picMkLst>
        </pc:picChg>
        <pc:picChg chg="add mod">
          <ac:chgData name="KUŚMIERZ Karolina (UCC-S5PLB)" userId="S::kusmieka@student.eursc.eu::6b3d290f-02dd-49b5-bc0c-ce4874b570de" providerId="AD" clId="Web-{E48896F6-0CF4-8E39-8C6A-8EB9B95F004B}" dt="2025-03-19T18:36:12.365" v="174" actId="14100"/>
          <ac:picMkLst>
            <pc:docMk/>
            <pc:sldMk cId="25084318" sldId="259"/>
            <ac:picMk id="7" creationId="{24ED12D4-4184-8458-CE7C-8E398394B6B0}"/>
          </ac:picMkLst>
        </pc:picChg>
      </pc:sldChg>
      <pc:sldChg chg="addSp delSp modSp">
        <pc:chgData name="KUŚMIERZ Karolina (UCC-S5PLB)" userId="S::kusmieka@student.eursc.eu::6b3d290f-02dd-49b5-bc0c-ce4874b570de" providerId="AD" clId="Web-{E48896F6-0CF4-8E39-8C6A-8EB9B95F004B}" dt="2025-03-26T17:09:43.578" v="1119" actId="20577"/>
        <pc:sldMkLst>
          <pc:docMk/>
          <pc:sldMk cId="2069883645" sldId="260"/>
        </pc:sldMkLst>
        <pc:spChg chg="mod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2" creationId="{41BF8A94-C510-5943-0F12-5DBF1E8622BB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3" creationId="{274BFE5D-8F4F-A93A-415B-17C648D04E69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8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10" creationId="{252FEFEF-6AC0-46B6-AC09-11FC56196FA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16:27.307" v="99"/>
          <ac:spMkLst>
            <pc:docMk/>
            <pc:sldMk cId="2069883645" sldId="260"/>
            <ac:spMk id="16" creationId="{A2AD6B69-E0A0-476D-9EE1-6B69F04C59F8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16:27.307" v="99"/>
          <ac:spMkLst>
            <pc:docMk/>
            <pc:sldMk cId="2069883645" sldId="260"/>
            <ac:spMk id="18" creationId="{16BE10A1-AD5F-4AB3-8A94-41D62B494ADB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8:16:27.307" v="99"/>
          <ac:spMkLst>
            <pc:docMk/>
            <pc:sldMk cId="2069883645" sldId="260"/>
            <ac:spMk id="20" creationId="{5684BFFE-6A90-4311-ACD5-B34177D46462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22" creationId="{09D6CD28-D147-4DC0-A5FF-335351C7D0C9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23" creationId="{47CDDF69-9963-4CB8-8441-2D6CA2C66673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8:16:27.339" v="100"/>
          <ac:spMkLst>
            <pc:docMk/>
            <pc:sldMk cId="2069883645" sldId="260"/>
            <ac:spMk id="24" creationId="{58B53A5F-63B3-4E86-93F7-275390D707F1}"/>
          </ac:spMkLst>
        </pc:spChg>
        <pc:graphicFrameChg chg="add del">
          <ac:chgData name="KUŚMIERZ Karolina (UCC-S5PLB)" userId="S::kusmieka@student.eursc.eu::6b3d290f-02dd-49b5-bc0c-ce4874b570de" providerId="AD" clId="Web-{E48896F6-0CF4-8E39-8C6A-8EB9B95F004B}" dt="2025-03-19T18:16:27.307" v="99"/>
          <ac:graphicFrameMkLst>
            <pc:docMk/>
            <pc:sldMk cId="2069883645" sldId="260"/>
            <ac:graphicFrameMk id="12" creationId="{57F17BD1-3E02-D4E1-EC79-0A4CD444CD93}"/>
          </ac:graphicFrameMkLst>
        </pc:graphicFrameChg>
        <pc:graphicFrameChg chg="add modGraphic">
          <ac:chgData name="KUŚMIERZ Karolina (UCC-S5PLB)" userId="S::kusmieka@student.eursc.eu::6b3d290f-02dd-49b5-bc0c-ce4874b570de" providerId="AD" clId="Web-{E48896F6-0CF4-8E39-8C6A-8EB9B95F004B}" dt="2025-03-26T17:09:43.578" v="1119" actId="20577"/>
          <ac:graphicFrameMkLst>
            <pc:docMk/>
            <pc:sldMk cId="2069883645" sldId="260"/>
            <ac:graphicFrameMk id="25" creationId="{3D5240A7-0F84-94B4-3EE9-4D583E31DDD9}"/>
          </ac:graphicFrameMkLst>
        </pc:graphicFrameChg>
      </pc:sldChg>
      <pc:sldChg chg="addSp delSp modSp ord">
        <pc:chgData name="KUŚMIERZ Karolina (UCC-S5PLB)" userId="S::kusmieka@student.eursc.eu::6b3d290f-02dd-49b5-bc0c-ce4874b570de" providerId="AD" clId="Web-{E48896F6-0CF4-8E39-8C6A-8EB9B95F004B}" dt="2025-03-28T21:10:58.139" v="2089" actId="20577"/>
        <pc:sldMkLst>
          <pc:docMk/>
          <pc:sldMk cId="3676311637" sldId="261"/>
        </pc:sldMkLst>
        <pc:spChg chg="mod">
          <ac:chgData name="KUŚMIERZ Karolina (UCC-S5PLB)" userId="S::kusmieka@student.eursc.eu::6b3d290f-02dd-49b5-bc0c-ce4874b570de" providerId="AD" clId="Web-{E48896F6-0CF4-8E39-8C6A-8EB9B95F004B}" dt="2025-03-28T21:10:58.139" v="2089" actId="20577"/>
          <ac:spMkLst>
            <pc:docMk/>
            <pc:sldMk cId="3676311637" sldId="261"/>
            <ac:spMk id="2" creationId="{E2117AAB-027F-0272-2141-4C90665620EB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6T17:13:08.664" v="1140" actId="1076"/>
          <ac:spMkLst>
            <pc:docMk/>
            <pc:sldMk cId="3676311637" sldId="261"/>
            <ac:spMk id="3" creationId="{E5ED64BE-DE32-3FA9-03E2-781DB71D6ADE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13:33.009" v="1142" actId="688"/>
          <ac:spMkLst>
            <pc:docMk/>
            <pc:sldMk cId="3676311637" sldId="261"/>
            <ac:spMk id="4" creationId="{1B0A85F9-307D-0746-5D0B-E673368EBCCD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14:25.542" v="1153" actId="1076"/>
          <ac:spMkLst>
            <pc:docMk/>
            <pc:sldMk cId="3676311637" sldId="261"/>
            <ac:spMk id="5" creationId="{BB880FF3-5E0C-72CB-8137-A19C42D07882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14:15.167" v="1150" actId="1076"/>
          <ac:spMkLst>
            <pc:docMk/>
            <pc:sldMk cId="3676311637" sldId="261"/>
            <ac:spMk id="6" creationId="{FF1DCBAC-3168-8769-DBFC-2E9A01CC796D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17:32.096" v="1185" actId="1076"/>
          <ac:spMkLst>
            <pc:docMk/>
            <pc:sldMk cId="3676311637" sldId="261"/>
            <ac:spMk id="7" creationId="{C9001F4E-EBEE-FF77-9A43-75AE431C93D9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17:42.425" v="1187" actId="1076"/>
          <ac:spMkLst>
            <pc:docMk/>
            <pc:sldMk cId="3676311637" sldId="261"/>
            <ac:spMk id="9" creationId="{48F568F6-5230-C076-70A2-F81F0BA6EFE2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21:00.229" v="1228" actId="1076"/>
          <ac:spMkLst>
            <pc:docMk/>
            <pc:sldMk cId="3676311637" sldId="261"/>
            <ac:spMk id="11" creationId="{E636F55D-D4EF-6969-0CE6-04BD5D2E1379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6T17:20:24.572" v="1221"/>
          <ac:spMkLst>
            <pc:docMk/>
            <pc:sldMk cId="3676311637" sldId="261"/>
            <ac:spMk id="12" creationId="{A3A619E4-F9B6-03F1-94C0-26CD2BAA4092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19:47:41.949" v="1913"/>
          <ac:spMkLst>
            <pc:docMk/>
            <pc:sldMk cId="3676311637" sldId="261"/>
            <ac:spMk id="12" creationId="{D01C3709-4053-DB58-7CF1-94CC7B9E1AD6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20:17.368" v="1218" actId="1076"/>
          <ac:spMkLst>
            <pc:docMk/>
            <pc:sldMk cId="3676311637" sldId="261"/>
            <ac:spMk id="13" creationId="{F874D917-FEE6-78AF-64CA-46887B8D86EE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20:44.385" v="1226" actId="1076"/>
          <ac:spMkLst>
            <pc:docMk/>
            <pc:sldMk cId="3676311637" sldId="261"/>
            <ac:spMk id="14" creationId="{1E0EEA64-6E7B-5C2E-C72F-5D6D0058C123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22:20.451" v="1253" actId="1076"/>
          <ac:spMkLst>
            <pc:docMk/>
            <pc:sldMk cId="3676311637" sldId="261"/>
            <ac:spMk id="15" creationId="{0BAFDEBF-E10E-6D54-71DF-7542ECA96C9D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6T17:22:14.670" v="1252" actId="1076"/>
          <ac:spMkLst>
            <pc:docMk/>
            <pc:sldMk cId="3676311637" sldId="261"/>
            <ac:spMk id="16" creationId="{E02C5F6B-0D4B-126D-46F7-5E80D470A225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19:48:38.028" v="1934" actId="20577"/>
          <ac:spMkLst>
            <pc:docMk/>
            <pc:sldMk cId="3676311637" sldId="261"/>
            <ac:spMk id="17" creationId="{9379AF6F-33FD-AB48-09EC-CD74F3AAB6F9}"/>
          </ac:spMkLst>
        </pc:spChg>
        <pc:cxnChg chg="add mod">
          <ac:chgData name="KUŚMIERZ Karolina (UCC-S5PLB)" userId="S::kusmieka@student.eursc.eu::6b3d290f-02dd-49b5-bc0c-ce4874b570de" providerId="AD" clId="Web-{E48896F6-0CF4-8E39-8C6A-8EB9B95F004B}" dt="2025-03-28T19:49:28.190" v="1941" actId="14100"/>
          <ac:cxnSpMkLst>
            <pc:docMk/>
            <pc:sldMk cId="3676311637" sldId="261"/>
            <ac:cxnSpMk id="18" creationId="{2BA6E0D4-49D8-4D65-EE38-BFB24B2BBCF3}"/>
          </ac:cxnSpMkLst>
        </pc:cxnChg>
      </pc:sldChg>
      <pc:sldChg chg="modSp">
        <pc:chgData name="KUŚMIERZ Karolina (UCC-S5PLB)" userId="S::kusmieka@student.eursc.eu::6b3d290f-02dd-49b5-bc0c-ce4874b570de" providerId="AD" clId="Web-{E48896F6-0CF4-8E39-8C6A-8EB9B95F004B}" dt="2025-03-28T21:35:42.906" v="2230" actId="20577"/>
        <pc:sldMkLst>
          <pc:docMk/>
          <pc:sldMk cId="3505925241" sldId="262"/>
        </pc:sldMkLst>
        <pc:spChg chg="mod">
          <ac:chgData name="KUŚMIERZ Karolina (UCC-S5PLB)" userId="S::kusmieka@student.eursc.eu::6b3d290f-02dd-49b5-bc0c-ce4874b570de" providerId="AD" clId="Web-{E48896F6-0CF4-8E39-8C6A-8EB9B95F004B}" dt="2025-03-28T21:35:42.906" v="2230" actId="20577"/>
          <ac:spMkLst>
            <pc:docMk/>
            <pc:sldMk cId="3505925241" sldId="262"/>
            <ac:spMk id="2" creationId="{1D1EA1FE-98AF-274D-5F20-9C288CC8A764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21:35:36.187" v="2229" actId="20577"/>
          <ac:spMkLst>
            <pc:docMk/>
            <pc:sldMk cId="3505925241" sldId="262"/>
            <ac:spMk id="3" creationId="{F602CA64-BC68-AADB-8977-AFB50C7D52AB}"/>
          </ac:spMkLst>
        </pc:spChg>
      </pc:sldChg>
      <pc:sldChg chg="del">
        <pc:chgData name="KUŚMIERZ Karolina (UCC-S5PLB)" userId="S::kusmieka@student.eursc.eu::6b3d290f-02dd-49b5-bc0c-ce4874b570de" providerId="AD" clId="Web-{E48896F6-0CF4-8E39-8C6A-8EB9B95F004B}" dt="2025-03-19T19:09:01.591" v="673"/>
        <pc:sldMkLst>
          <pc:docMk/>
          <pc:sldMk cId="4003675192" sldId="263"/>
        </pc:sldMkLst>
      </pc:sldChg>
      <pc:sldChg chg="del">
        <pc:chgData name="KUŚMIERZ Karolina (UCC-S5PLB)" userId="S::kusmieka@student.eursc.eu::6b3d290f-02dd-49b5-bc0c-ce4874b570de" providerId="AD" clId="Web-{E48896F6-0CF4-8E39-8C6A-8EB9B95F004B}" dt="2025-03-19T19:08:40.246" v="672"/>
        <pc:sldMkLst>
          <pc:docMk/>
          <pc:sldMk cId="476624515" sldId="264"/>
        </pc:sldMkLst>
      </pc:sldChg>
      <pc:sldChg chg="del">
        <pc:chgData name="KUŚMIERZ Karolina (UCC-S5PLB)" userId="S::kusmieka@student.eursc.eu::6b3d290f-02dd-49b5-bc0c-ce4874b570de" providerId="AD" clId="Web-{E48896F6-0CF4-8E39-8C6A-8EB9B95F004B}" dt="2025-03-19T19:08:37.980" v="671"/>
        <pc:sldMkLst>
          <pc:docMk/>
          <pc:sldMk cId="3773720384" sldId="265"/>
        </pc:sldMkLst>
      </pc:sldChg>
      <pc:sldChg chg="addSp delSp modSp">
        <pc:chgData name="KUŚMIERZ Karolina (UCC-S5PLB)" userId="S::kusmieka@student.eursc.eu::6b3d290f-02dd-49b5-bc0c-ce4874b570de" providerId="AD" clId="Web-{E48896F6-0CF4-8E39-8C6A-8EB9B95F004B}" dt="2025-03-28T21:12:28.064" v="2103" actId="1076"/>
        <pc:sldMkLst>
          <pc:docMk/>
          <pc:sldMk cId="3766110772" sldId="266"/>
        </pc:sldMkLst>
        <pc:spChg chg="mod">
          <ac:chgData name="KUŚMIERZ Karolina (UCC-S5PLB)" userId="S::kusmieka@student.eursc.eu::6b3d290f-02dd-49b5-bc0c-ce4874b570de" providerId="AD" clId="Web-{E48896F6-0CF4-8E39-8C6A-8EB9B95F004B}" dt="2025-03-26T17:24:07.190" v="1265" actId="20577"/>
          <ac:spMkLst>
            <pc:docMk/>
            <pc:sldMk cId="3766110772" sldId="266"/>
            <ac:spMk id="2" creationId="{97B43432-953A-DD7F-15E8-192CAB7F1FEB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12:28.064" v="2103" actId="1076"/>
          <ac:spMkLst>
            <pc:docMk/>
            <pc:sldMk cId="3766110772" sldId="266"/>
            <ac:spMk id="3" creationId="{060BCBC9-92EE-649F-4E4B-4F92932742D9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26T17:31:06.269" v="1277"/>
          <ac:spMkLst>
            <pc:docMk/>
            <pc:sldMk cId="3766110772" sldId="266"/>
            <ac:spMk id="3" creationId="{A476498D-4A31-EA30-CD47-F6D2211004C3}"/>
          </ac:spMkLst>
        </pc:spChg>
        <pc:graphicFrameChg chg="add mod ord modGraphic">
          <ac:chgData name="KUŚMIERZ Karolina (UCC-S5PLB)" userId="S::kusmieka@student.eursc.eu::6b3d290f-02dd-49b5-bc0c-ce4874b570de" providerId="AD" clId="Web-{E48896F6-0CF4-8E39-8C6A-8EB9B95F004B}" dt="2025-03-26T17:46:47.150" v="1563"/>
          <ac:graphicFrameMkLst>
            <pc:docMk/>
            <pc:sldMk cId="3766110772" sldId="266"/>
            <ac:graphicFrameMk id="4" creationId="{4382080B-AA63-97AB-E0DA-FC0484708996}"/>
          </ac:graphicFrameMkLst>
        </pc:graphicFrameChg>
      </pc:sldChg>
      <pc:sldChg chg="addSp delSp modSp">
        <pc:chgData name="KUŚMIERZ Karolina (UCC-S5PLB)" userId="S::kusmieka@student.eursc.eu::6b3d290f-02dd-49b5-bc0c-ce4874b570de" providerId="AD" clId="Web-{E48896F6-0CF4-8E39-8C6A-8EB9B95F004B}" dt="2025-03-28T19:36:27.350" v="1849"/>
        <pc:sldMkLst>
          <pc:docMk/>
          <pc:sldMk cId="3124339263" sldId="267"/>
        </pc:sldMkLst>
        <pc:spChg chg="mod">
          <ac:chgData name="KUŚMIERZ Karolina (UCC-S5PLB)" userId="S::kusmieka@student.eursc.eu::6b3d290f-02dd-49b5-bc0c-ce4874b570de" providerId="AD" clId="Web-{E48896F6-0CF4-8E39-8C6A-8EB9B95F004B}" dt="2025-03-28T19:32:34.296" v="1813" actId="14100"/>
          <ac:spMkLst>
            <pc:docMk/>
            <pc:sldMk cId="3124339263" sldId="267"/>
            <ac:spMk id="2" creationId="{7A8249B8-D42D-B39C-499A-000BEC9901AB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26T17:42:15.655" v="1459"/>
          <ac:spMkLst>
            <pc:docMk/>
            <pc:sldMk cId="3124339263" sldId="267"/>
            <ac:spMk id="3" creationId="{F6144596-E5A8-2AF3-980C-4B9677ED83CD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19:32:32.359" v="1808"/>
          <ac:spMkLst>
            <pc:docMk/>
            <pc:sldMk cId="3124339263" sldId="267"/>
            <ac:spMk id="5" creationId="{72A4A61F-418D-67D4-C7EF-D180B76A25BC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19:32:32.624" v="1810"/>
          <ac:spMkLst>
            <pc:docMk/>
            <pc:sldMk cId="3124339263" sldId="267"/>
            <ac:spMk id="6" creationId="{40167F71-0A12-CEB0-DA24-CEC90E015E9E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19:32:32.859" v="1812"/>
          <ac:spMkLst>
            <pc:docMk/>
            <pc:sldMk cId="3124339263" sldId="267"/>
            <ac:spMk id="7" creationId="{BD8CDA64-6331-F720-63E5-FFF5A98C5D25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19:35:31.411" v="1843" actId="1076"/>
          <ac:spMkLst>
            <pc:docMk/>
            <pc:sldMk cId="3124339263" sldId="267"/>
            <ac:spMk id="9" creationId="{24854580-41D1-136B-318D-765B3A300A67}"/>
          </ac:spMkLst>
        </pc:spChg>
        <pc:graphicFrameChg chg="add mod ord modGraphic">
          <ac:chgData name="KUŚMIERZ Karolina (UCC-S5PLB)" userId="S::kusmieka@student.eursc.eu::6b3d290f-02dd-49b5-bc0c-ce4874b570de" providerId="AD" clId="Web-{E48896F6-0CF4-8E39-8C6A-8EB9B95F004B}" dt="2025-03-28T19:36:27.350" v="1849"/>
          <ac:graphicFrameMkLst>
            <pc:docMk/>
            <pc:sldMk cId="3124339263" sldId="267"/>
            <ac:graphicFrameMk id="4" creationId="{869CF21B-3281-E69C-E98F-FF355CF72D59}"/>
          </ac:graphicFrameMkLst>
        </pc:graphicFrameChg>
        <pc:picChg chg="add del mod">
          <ac:chgData name="KUŚMIERZ Karolina (UCC-S5PLB)" userId="S::kusmieka@student.eursc.eu::6b3d290f-02dd-49b5-bc0c-ce4874b570de" providerId="AD" clId="Web-{E48896F6-0CF4-8E39-8C6A-8EB9B95F004B}" dt="2025-03-28T19:26:30.114" v="1789"/>
          <ac:picMkLst>
            <pc:docMk/>
            <pc:sldMk cId="3124339263" sldId="267"/>
            <ac:picMk id="3" creationId="{0FD7987E-CDF3-2A70-87B3-00E9384DCD3E}"/>
          </ac:picMkLst>
        </pc:picChg>
      </pc:sldChg>
      <pc:sldChg chg="addSp delSp modSp">
        <pc:chgData name="KUŚMIERZ Karolina (UCC-S5PLB)" userId="S::kusmieka@student.eursc.eu::6b3d290f-02dd-49b5-bc0c-ce4874b570de" providerId="AD" clId="Web-{E48896F6-0CF4-8E39-8C6A-8EB9B95F004B}" dt="2025-03-28T19:55:50.327" v="2002" actId="1076"/>
        <pc:sldMkLst>
          <pc:docMk/>
          <pc:sldMk cId="3439849403" sldId="268"/>
        </pc:sldMkLst>
        <pc:spChg chg="mod">
          <ac:chgData name="KUŚMIERZ Karolina (UCC-S5PLB)" userId="S::kusmieka@student.eursc.eu::6b3d290f-02dd-49b5-bc0c-ce4874b570de" providerId="AD" clId="Web-{E48896F6-0CF4-8E39-8C6A-8EB9B95F004B}" dt="2025-03-26T16:22:00.566" v="879" actId="20577"/>
          <ac:spMkLst>
            <pc:docMk/>
            <pc:sldMk cId="3439849403" sldId="268"/>
            <ac:spMk id="2" creationId="{E5194A03-0D2E-991B-1AAB-1F56AA9CE2F8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19T18:46:32.293" v="179"/>
          <ac:spMkLst>
            <pc:docMk/>
            <pc:sldMk cId="3439849403" sldId="268"/>
            <ac:spMk id="3" creationId="{0D55CB97-4C5B-F00F-0CA8-6F87FC72BAF5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19T18:47:12.544" v="182"/>
          <ac:spMkLst>
            <pc:docMk/>
            <pc:sldMk cId="3439849403" sldId="268"/>
            <ac:spMk id="6" creationId="{23C3B12F-5B80-9E2B-8959-18C1AF6125E7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6T16:17:56.040" v="753"/>
          <ac:spMkLst>
            <pc:docMk/>
            <pc:sldMk cId="3439849403" sldId="268"/>
            <ac:spMk id="12" creationId="{011648A1-FE13-62FD-85AF-D593486DA55F}"/>
          </ac:spMkLst>
        </pc:spChg>
        <pc:graphicFrameChg chg="add mod modGraphic">
          <ac:chgData name="KUŚMIERZ Karolina (UCC-S5PLB)" userId="S::kusmieka@student.eursc.eu::6b3d290f-02dd-49b5-bc0c-ce4874b570de" providerId="AD" clId="Web-{E48896F6-0CF4-8E39-8C6A-8EB9B95F004B}" dt="2025-03-28T19:55:50.327" v="2002" actId="1076"/>
          <ac:graphicFrameMkLst>
            <pc:docMk/>
            <pc:sldMk cId="3439849403" sldId="268"/>
            <ac:graphicFrameMk id="9" creationId="{CF0C75C7-23C9-C017-9E92-0A8CEB288074}"/>
          </ac:graphicFrameMkLst>
        </pc:graphicFrameChg>
        <pc:picChg chg="add mod ord">
          <ac:chgData name="KUŚMIERZ Karolina (UCC-S5PLB)" userId="S::kusmieka@student.eursc.eu::6b3d290f-02dd-49b5-bc0c-ce4874b570de" providerId="AD" clId="Web-{E48896F6-0CF4-8E39-8C6A-8EB9B95F004B}" dt="2025-03-26T16:17:56.040" v="753"/>
          <ac:picMkLst>
            <pc:docMk/>
            <pc:sldMk cId="3439849403" sldId="268"/>
            <ac:picMk id="3" creationId="{0E616DF8-07B6-E03F-2B3F-72D94DF46280}"/>
          </ac:picMkLst>
        </pc:picChg>
        <pc:picChg chg="add del mod">
          <ac:chgData name="KUŚMIERZ Karolina (UCC-S5PLB)" userId="S::kusmieka@student.eursc.eu::6b3d290f-02dd-49b5-bc0c-ce4874b570de" providerId="AD" clId="Web-{E48896F6-0CF4-8E39-8C6A-8EB9B95F004B}" dt="2025-03-26T16:21:29.784" v="874"/>
          <ac:picMkLst>
            <pc:docMk/>
            <pc:sldMk cId="3439849403" sldId="268"/>
            <ac:picMk id="4" creationId="{ED8C598B-1E8F-6614-92A7-E28B10142FE0}"/>
          </ac:picMkLst>
        </pc:picChg>
        <pc:picChg chg="add del mod ord">
          <ac:chgData name="KUŚMIERZ Karolina (UCC-S5PLB)" userId="S::kusmieka@student.eursc.eu::6b3d290f-02dd-49b5-bc0c-ce4874b570de" providerId="AD" clId="Web-{E48896F6-0CF4-8E39-8C6A-8EB9B95F004B}" dt="2025-03-19T18:46:33.652" v="181"/>
          <ac:picMkLst>
            <pc:docMk/>
            <pc:sldMk cId="3439849403" sldId="268"/>
            <ac:picMk id="4" creationId="{FB194CA6-5FE8-2581-85E6-B28AEF3CE641}"/>
          </ac:picMkLst>
        </pc:picChg>
        <pc:picChg chg="add del mod ord">
          <ac:chgData name="KUŚMIERZ Karolina (UCC-S5PLB)" userId="S::kusmieka@student.eursc.eu::6b3d290f-02dd-49b5-bc0c-ce4874b570de" providerId="AD" clId="Web-{E48896F6-0CF4-8E39-8C6A-8EB9B95F004B}" dt="2025-03-19T19:09:20.669" v="675"/>
          <ac:picMkLst>
            <pc:docMk/>
            <pc:sldMk cId="3439849403" sldId="268"/>
            <ac:picMk id="7" creationId="{65582658-F2AB-E853-EED8-680AC6D1E3B6}"/>
          </ac:picMkLst>
        </pc:picChg>
      </pc:sldChg>
      <pc:sldChg chg="del">
        <pc:chgData name="KUŚMIERZ Karolina (UCC-S5PLB)" userId="S::kusmieka@student.eursc.eu::6b3d290f-02dd-49b5-bc0c-ce4874b570de" providerId="AD" clId="Web-{E48896F6-0CF4-8E39-8C6A-8EB9B95F004B}" dt="2025-03-26T16:28:52.365" v="927"/>
        <pc:sldMkLst>
          <pc:docMk/>
          <pc:sldMk cId="1545682375" sldId="269"/>
        </pc:sldMkLst>
      </pc:sldChg>
      <pc:sldChg chg="addSp delSp modSp">
        <pc:chgData name="KUŚMIERZ Karolina (UCC-S5PLB)" userId="S::kusmieka@student.eursc.eu::6b3d290f-02dd-49b5-bc0c-ce4874b570de" providerId="AD" clId="Web-{E48896F6-0CF4-8E39-8C6A-8EB9B95F004B}" dt="2025-03-28T21:27:50.201" v="2206" actId="20577"/>
        <pc:sldMkLst>
          <pc:docMk/>
          <pc:sldMk cId="1198499181" sldId="270"/>
        </pc:sldMkLst>
        <pc:spChg chg="mod">
          <ac:chgData name="KUŚMIERZ Karolina (UCC-S5PLB)" userId="S::kusmieka@student.eursc.eu::6b3d290f-02dd-49b5-bc0c-ce4874b570de" providerId="AD" clId="Web-{E48896F6-0CF4-8E39-8C6A-8EB9B95F004B}" dt="2025-03-28T19:44:28.224" v="1900" actId="20577"/>
          <ac:spMkLst>
            <pc:docMk/>
            <pc:sldMk cId="1198499181" sldId="270"/>
            <ac:spMk id="2" creationId="{E970C12C-41FE-E284-F4AF-19932771B0FB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21:27:50.201" v="2206" actId="20577"/>
          <ac:spMkLst>
            <pc:docMk/>
            <pc:sldMk cId="1198499181" sldId="270"/>
            <ac:spMk id="3" creationId="{AC220223-FB73-5854-DA4C-19CFA549FA37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19:50:43.802" v="1944"/>
          <ac:spMkLst>
            <pc:docMk/>
            <pc:sldMk cId="1198499181" sldId="270"/>
            <ac:spMk id="4" creationId="{565B4C47-8FFE-CF4B-7317-AE0706E19825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18:31.504" v="2135"/>
          <ac:spMkLst>
            <pc:docMk/>
            <pc:sldMk cId="1198499181" sldId="270"/>
            <ac:spMk id="4" creationId="{69EDE7EC-057F-EF70-5A12-5AC44B3BEC15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19:53.195" v="2147" actId="20577"/>
          <ac:spMkLst>
            <pc:docMk/>
            <pc:sldMk cId="1198499181" sldId="270"/>
            <ac:spMk id="5" creationId="{8A238156-F438-B34F-EC30-C97741DA4835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19:55:10.372" v="2001" actId="20577"/>
          <ac:spMkLst>
            <pc:docMk/>
            <pc:sldMk cId="1198499181" sldId="270"/>
            <ac:spMk id="7" creationId="{22DFC903-D5D1-F96A-FAEC-F76D602AE035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20:05:32.635" v="2045"/>
          <ac:spMkLst>
            <pc:docMk/>
            <pc:sldMk cId="1198499181" sldId="270"/>
            <ac:spMk id="9" creationId="{A5E43B7E-C8DD-6B97-D680-7F39AF31D398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25:32.596" v="2192" actId="20577"/>
          <ac:spMkLst>
            <pc:docMk/>
            <pc:sldMk cId="1198499181" sldId="270"/>
            <ac:spMk id="11" creationId="{F386A4B1-B27E-702B-E9D7-7BCAAA4E8772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19:01.865" v="2139"/>
          <ac:spMkLst>
            <pc:docMk/>
            <pc:sldMk cId="1198499181" sldId="270"/>
            <ac:spMk id="12" creationId="{7679E9D2-EB74-7B63-D123-940EEB0B441C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19:51.007" v="2145" actId="14100"/>
          <ac:spMkLst>
            <pc:docMk/>
            <pc:sldMk cId="1198499181" sldId="270"/>
            <ac:spMk id="13" creationId="{43F31202-CD1A-3D22-C413-D948DCCFA3D3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21:21:01.384" v="2149"/>
          <ac:spMkLst>
            <pc:docMk/>
            <pc:sldMk cId="1198499181" sldId="270"/>
            <ac:spMk id="14" creationId="{CFF3B6FB-5366-36E7-C57B-2EF484D6ED4A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21:21:01.416" v="2150"/>
          <ac:spMkLst>
            <pc:docMk/>
            <pc:sldMk cId="1198499181" sldId="270"/>
            <ac:spMk id="15" creationId="{F97240E7-3A43-3810-1404-434CDDBE6B05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1:23:39.780" v="2152"/>
          <ac:spMkLst>
            <pc:docMk/>
            <pc:sldMk cId="1198499181" sldId="270"/>
            <ac:spMk id="16" creationId="{11FEB0D5-97F3-AD62-E7E0-B9351B32C7CC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25:33.550" v="2194" actId="20577"/>
          <ac:spMkLst>
            <pc:docMk/>
            <pc:sldMk cId="1198499181" sldId="270"/>
            <ac:spMk id="17" creationId="{B2FB499F-DE88-DE76-5C4D-1EAC78068EBC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1:27:07.356" v="2204"/>
          <ac:spMkLst>
            <pc:docMk/>
            <pc:sldMk cId="1198499181" sldId="270"/>
            <ac:spMk id="19" creationId="{68B0718C-1680-5903-5D37-941F6EDDBC2B}"/>
          </ac:spMkLst>
        </pc:spChg>
        <pc:cxnChg chg="add mod">
          <ac:chgData name="KUŚMIERZ Karolina (UCC-S5PLB)" userId="S::kusmieka@student.eursc.eu::6b3d290f-02dd-49b5-bc0c-ce4874b570de" providerId="AD" clId="Web-{E48896F6-0CF4-8E39-8C6A-8EB9B95F004B}" dt="2025-03-28T19:53:39.557" v="1984" actId="14100"/>
          <ac:cxnSpMkLst>
            <pc:docMk/>
            <pc:sldMk cId="1198499181" sldId="270"/>
            <ac:cxnSpMk id="6" creationId="{AC81C889-339C-3221-8B39-A28D50218836}"/>
          </ac:cxnSpMkLst>
        </pc:cxnChg>
        <pc:cxnChg chg="add mod">
          <ac:chgData name="KUŚMIERZ Karolina (UCC-S5PLB)" userId="S::kusmieka@student.eursc.eu::6b3d290f-02dd-49b5-bc0c-ce4874b570de" providerId="AD" clId="Web-{E48896F6-0CF4-8E39-8C6A-8EB9B95F004B}" dt="2025-03-28T21:26:21.556" v="2199" actId="14100"/>
          <ac:cxnSpMkLst>
            <pc:docMk/>
            <pc:sldMk cId="1198499181" sldId="270"/>
            <ac:cxnSpMk id="18" creationId="{7AEA9F96-B254-9738-A015-480F74132FEF}"/>
          </ac:cxnSpMkLst>
        </pc:cxnChg>
      </pc:sldChg>
      <pc:sldChg chg="addSp delSp modSp mod setClrOvrMap">
        <pc:chgData name="KUŚMIERZ Karolina (UCC-S5PLB)" userId="S::kusmieka@student.eursc.eu::6b3d290f-02dd-49b5-bc0c-ce4874b570de" providerId="AD" clId="Web-{E48896F6-0CF4-8E39-8C6A-8EB9B95F004B}" dt="2025-03-28T21:39:15.382" v="2243" actId="14100"/>
        <pc:sldMkLst>
          <pc:docMk/>
          <pc:sldMk cId="2313590109" sldId="271"/>
        </pc:sldMkLst>
        <pc:spChg chg="mod">
          <ac:chgData name="KUŚMIERZ Karolina (UCC-S5PLB)" userId="S::kusmieka@student.eursc.eu::6b3d290f-02dd-49b5-bc0c-ce4874b570de" providerId="AD" clId="Web-{E48896F6-0CF4-8E39-8C6A-8EB9B95F004B}" dt="2025-03-26T17:30:14.954" v="1276" actId="20577"/>
          <ac:spMkLst>
            <pc:docMk/>
            <pc:sldMk cId="2313590109" sldId="271"/>
            <ac:spMk id="2" creationId="{58FADDF9-9E7E-B1EA-2AAB-C62B33EA82E7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21:38:57.631" v="2236" actId="14100"/>
          <ac:spMkLst>
            <pc:docMk/>
            <pc:sldMk cId="2313590109" sldId="271"/>
            <ac:spMk id="3" creationId="{FAD884B9-EFC1-F803-442E-4E21FBE980BC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39:15.382" v="2243" actId="14100"/>
          <ac:spMkLst>
            <pc:docMk/>
            <pc:sldMk cId="2313590109" sldId="271"/>
            <ac:spMk id="4" creationId="{E4FED55A-23E4-DD6F-52AB-B00DB27C4D7A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19:59:04.567" v="2014" actId="1076"/>
          <ac:spMkLst>
            <pc:docMk/>
            <pc:sldMk cId="2313590109" sldId="271"/>
            <ac:spMk id="5" creationId="{6CE66D65-342A-23A4-3B76-97D80AAB6576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19T19:12:44.223" v="702"/>
          <ac:spMkLst>
            <pc:docMk/>
            <pc:sldMk cId="2313590109" sldId="271"/>
            <ac:spMk id="8" creationId="{70120F84-A866-4D9F-8B1C-9120A013D654}"/>
          </ac:spMkLst>
        </pc:spChg>
        <pc:spChg chg="del">
          <ac:chgData name="KUŚMIERZ Karolina (UCC-S5PLB)" userId="S::kusmieka@student.eursc.eu::6b3d290f-02dd-49b5-bc0c-ce4874b570de" providerId="AD" clId="Web-{E48896F6-0CF4-8E39-8C6A-8EB9B95F004B}" dt="2025-03-19T19:12:44.223" v="702"/>
          <ac:spMkLst>
            <pc:docMk/>
            <pc:sldMk cId="2313590109" sldId="271"/>
            <ac:spMk id="10" creationId="{252FEFEF-6AC0-46B6-AC09-11FC56196FA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9:15:01.340" v="716"/>
          <ac:spMkLst>
            <pc:docMk/>
            <pc:sldMk cId="2313590109" sldId="271"/>
            <ac:spMk id="15" creationId="{54737801-B9D6-4A08-BD77-23010A80227A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9:15:01.340" v="716"/>
          <ac:spMkLst>
            <pc:docMk/>
            <pc:sldMk cId="2313590109" sldId="271"/>
            <ac:spMk id="17" creationId="{25FABD39-C757-461E-A681-DC273648402D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9:15:01.340" v="716"/>
          <ac:spMkLst>
            <pc:docMk/>
            <pc:sldMk cId="2313590109" sldId="271"/>
            <ac:spMk id="19" creationId="{2DF424F5-8D5C-46C0-A1B0-AF34E0350CD5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9:15:01.325" v="715"/>
          <ac:spMkLst>
            <pc:docMk/>
            <pc:sldMk cId="2313590109" sldId="271"/>
            <ac:spMk id="24" creationId="{54737801-B9D6-4A08-BD77-23010A80227A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9:15:01.325" v="715"/>
          <ac:spMkLst>
            <pc:docMk/>
            <pc:sldMk cId="2313590109" sldId="271"/>
            <ac:spMk id="26" creationId="{25FABD39-C757-461E-A681-DC273648402D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19T19:15:01.325" v="715"/>
          <ac:spMkLst>
            <pc:docMk/>
            <pc:sldMk cId="2313590109" sldId="271"/>
            <ac:spMk id="28" creationId="{2DF424F5-8D5C-46C0-A1B0-AF34E0350CD5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14.395" v="926"/>
          <ac:spMkLst>
            <pc:docMk/>
            <pc:sldMk cId="2313590109" sldId="271"/>
            <ac:spMk id="30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14.395" v="926"/>
          <ac:spMkLst>
            <pc:docMk/>
            <pc:sldMk cId="2313590109" sldId="271"/>
            <ac:spMk id="31" creationId="{252FEFEF-6AC0-46B6-AC09-11FC56196FA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04.551" v="924"/>
          <ac:spMkLst>
            <pc:docMk/>
            <pc:sldMk cId="2313590109" sldId="271"/>
            <ac:spMk id="36" creationId="{54737801-B9D6-4A08-BD77-23010A80227A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04.551" v="924"/>
          <ac:spMkLst>
            <pc:docMk/>
            <pc:sldMk cId="2313590109" sldId="271"/>
            <ac:spMk id="38" creationId="{25FABD39-C757-461E-A681-DC273648402D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04.551" v="924"/>
          <ac:spMkLst>
            <pc:docMk/>
            <pc:sldMk cId="2313590109" sldId="271"/>
            <ac:spMk id="40" creationId="{2DF424F5-8D5C-46C0-A1B0-AF34E0350CD5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14.395" v="926"/>
          <ac:spMkLst>
            <pc:docMk/>
            <pc:sldMk cId="2313590109" sldId="271"/>
            <ac:spMk id="42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6T16:28:14.395" v="926"/>
          <ac:spMkLst>
            <pc:docMk/>
            <pc:sldMk cId="2313590109" sldId="271"/>
            <ac:spMk id="43" creationId="{252FEFEF-6AC0-46B6-AC09-11FC56196FA4}"/>
          </ac:spMkLst>
        </pc:spChg>
      </pc:sldChg>
      <pc:sldChg chg="addSp delSp modSp">
        <pc:chgData name="KUŚMIERZ Karolina (UCC-S5PLB)" userId="S::kusmieka@student.eursc.eu::6b3d290f-02dd-49b5-bc0c-ce4874b570de" providerId="AD" clId="Web-{E48896F6-0CF4-8E39-8C6A-8EB9B95F004B}" dt="2025-03-28T22:25:41.670" v="2653" actId="20577"/>
        <pc:sldMkLst>
          <pc:docMk/>
          <pc:sldMk cId="2684898254" sldId="272"/>
        </pc:sldMkLst>
        <pc:spChg chg="mod">
          <ac:chgData name="KUŚMIERZ Karolina (UCC-S5PLB)" userId="S::kusmieka@student.eursc.eu::6b3d290f-02dd-49b5-bc0c-ce4874b570de" providerId="AD" clId="Web-{E48896F6-0CF4-8E39-8C6A-8EB9B95F004B}" dt="2025-03-28T22:25:41.670" v="2653" actId="20577"/>
          <ac:spMkLst>
            <pc:docMk/>
            <pc:sldMk cId="2684898254" sldId="272"/>
            <ac:spMk id="2" creationId="{33027AC6-B7FD-E1AF-CEF3-EA28ABA89401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22:01:12.499" v="2355" actId="1076"/>
          <ac:spMkLst>
            <pc:docMk/>
            <pc:sldMk cId="2684898254" sldId="272"/>
            <ac:spMk id="3" creationId="{14CCF62B-5DE2-3D2E-CC32-2602A1739CE8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1:40:47.353" v="2260"/>
          <ac:spMkLst>
            <pc:docMk/>
            <pc:sldMk cId="2684898254" sldId="272"/>
            <ac:spMk id="4" creationId="{70120F84-A866-4D9F-8B1C-9120A013D654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52:23.586" v="2298"/>
          <ac:spMkLst>
            <pc:docMk/>
            <pc:sldMk cId="2684898254" sldId="272"/>
            <ac:spMk id="6" creationId="{905777A2-00E6-A7AB-F47F-D12AD2518FBD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1:52:23.632" v="2300"/>
          <ac:spMkLst>
            <pc:docMk/>
            <pc:sldMk cId="2684898254" sldId="272"/>
            <ac:spMk id="7" creationId="{25AD5CE0-0C8D-D48F-C3E3-C11C27E52AD3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1:40:41.025" v="2258"/>
          <ac:spMkLst>
            <pc:docMk/>
            <pc:sldMk cId="2684898254" sldId="272"/>
            <ac:spMk id="8" creationId="{70120F84-A866-4D9F-8B1C-9120A013D654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1:53:05.212" v="2304" actId="1076"/>
          <ac:spMkLst>
            <pc:docMk/>
            <pc:sldMk cId="2684898254" sldId="272"/>
            <ac:spMk id="9" creationId="{B25D446B-D6E1-E302-1A5C-30B3AD6DDCAE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1:53:44.213" v="2313"/>
          <ac:spMkLst>
            <pc:docMk/>
            <pc:sldMk cId="2684898254" sldId="272"/>
            <ac:spMk id="11" creationId="{D9C77653-2F4F-CA26-AC9D-27E32F270BCE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01:10.030" v="2353" actId="14100"/>
          <ac:spMkLst>
            <pc:docMk/>
            <pc:sldMk cId="2684898254" sldId="272"/>
            <ac:spMk id="13" creationId="{31B20CE7-9F56-082C-B9EF-1D8472EB50B0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25:10.029" v="2652" actId="14100"/>
          <ac:spMkLst>
            <pc:docMk/>
            <pc:sldMk cId="2684898254" sldId="272"/>
            <ac:spMk id="15" creationId="{D9B3D1C2-FE7F-05DE-79DE-766ABCA2B7E0}"/>
          </ac:spMkLst>
        </pc:spChg>
        <pc:graphicFrameChg chg="add mod topLvl modGraphic">
          <ac:chgData name="KUŚMIERZ Karolina (UCC-S5PLB)" userId="S::kusmieka@student.eursc.eu::6b3d290f-02dd-49b5-bc0c-ce4874b570de" providerId="AD" clId="Web-{E48896F6-0CF4-8E39-8C6A-8EB9B95F004B}" dt="2025-03-28T21:52:23.507" v="2295" actId="14100"/>
          <ac:graphicFrameMkLst>
            <pc:docMk/>
            <pc:sldMk cId="2684898254" sldId="272"/>
            <ac:graphicFrameMk id="5" creationId="{1AB9804B-247C-D230-F933-1D862BD85715}"/>
          </ac:graphicFrameMkLst>
        </pc:graphicFrameChg>
        <pc:picChg chg="add del mod">
          <ac:chgData name="KUŚMIERZ Karolina (UCC-S5PLB)" userId="S::kusmieka@student.eursc.eu::6b3d290f-02dd-49b5-bc0c-ce4874b570de" providerId="AD" clId="Web-{E48896F6-0CF4-8E39-8C6A-8EB9B95F004B}" dt="2025-03-28T22:00:27.357" v="2345"/>
          <ac:picMkLst>
            <pc:docMk/>
            <pc:sldMk cId="2684898254" sldId="272"/>
            <ac:picMk id="12" creationId="{EDF2BF46-24F7-4AEB-35CD-0868CFB8FCBB}"/>
          </ac:picMkLst>
        </pc:picChg>
        <pc:picChg chg="add mod">
          <ac:chgData name="KUŚMIERZ Karolina (UCC-S5PLB)" userId="S::kusmieka@student.eursc.eu::6b3d290f-02dd-49b5-bc0c-ce4874b570de" providerId="AD" clId="Web-{E48896F6-0CF4-8E39-8C6A-8EB9B95F004B}" dt="2025-03-28T22:01:10.061" v="2354" actId="1076"/>
          <ac:picMkLst>
            <pc:docMk/>
            <pc:sldMk cId="2684898254" sldId="272"/>
            <ac:picMk id="14" creationId="{D89D4F94-E334-D8BA-428D-5D4CC3BD126A}"/>
          </ac:picMkLst>
        </pc:picChg>
      </pc:sldChg>
      <pc:sldChg chg="modSp">
        <pc:chgData name="KUŚMIERZ Karolina (UCC-S5PLB)" userId="S::kusmieka@student.eursc.eu::6b3d290f-02dd-49b5-bc0c-ce4874b570de" providerId="AD" clId="Web-{E48896F6-0CF4-8E39-8C6A-8EB9B95F004B}" dt="2025-03-26T16:26:10.077" v="903" actId="1076"/>
        <pc:sldMkLst>
          <pc:docMk/>
          <pc:sldMk cId="3869438611" sldId="273"/>
        </pc:sldMkLst>
        <pc:spChg chg="mod">
          <ac:chgData name="KUŚMIERZ Karolina (UCC-S5PLB)" userId="S::kusmieka@student.eursc.eu::6b3d290f-02dd-49b5-bc0c-ce4874b570de" providerId="AD" clId="Web-{E48896F6-0CF4-8E39-8C6A-8EB9B95F004B}" dt="2025-03-26T16:26:10.077" v="903" actId="1076"/>
          <ac:spMkLst>
            <pc:docMk/>
            <pc:sldMk cId="3869438611" sldId="273"/>
            <ac:spMk id="3" creationId="{9B995516-2102-31E0-0A86-6B3016E707A8}"/>
          </ac:spMkLst>
        </pc:spChg>
      </pc:sldChg>
      <pc:sldChg chg="addSp delSp modSp new del mod setBg">
        <pc:chgData name="KUŚMIERZ Karolina (UCC-S5PLB)" userId="S::kusmieka@student.eursc.eu::6b3d290f-02dd-49b5-bc0c-ce4874b570de" providerId="AD" clId="Web-{E48896F6-0CF4-8E39-8C6A-8EB9B95F004B}" dt="2025-03-28T21:37:11.987" v="2235"/>
        <pc:sldMkLst>
          <pc:docMk/>
          <pc:sldMk cId="2954989716" sldId="274"/>
        </pc:sldMkLst>
        <pc:spChg chg="mod">
          <ac:chgData name="KUŚMIERZ Karolina (UCC-S5PLB)" userId="S::kusmieka@student.eursc.eu::6b3d290f-02dd-49b5-bc0c-ce4874b570de" providerId="AD" clId="Web-{E48896F6-0CF4-8E39-8C6A-8EB9B95F004B}" dt="2025-03-26T16:35:15.163" v="959" actId="20577"/>
          <ac:spMkLst>
            <pc:docMk/>
            <pc:sldMk cId="2954989716" sldId="274"/>
            <ac:spMk id="2" creationId="{55ED22E2-C022-BF90-3C46-4F847594B081}"/>
          </ac:spMkLst>
        </pc:spChg>
        <pc:spChg chg="del mod">
          <ac:chgData name="KUŚMIERZ Karolina (UCC-S5PLB)" userId="S::kusmieka@student.eursc.eu::6b3d290f-02dd-49b5-bc0c-ce4874b570de" providerId="AD" clId="Web-{E48896F6-0CF4-8E39-8C6A-8EB9B95F004B}" dt="2025-03-19T18:02:55.372" v="20"/>
          <ac:spMkLst>
            <pc:docMk/>
            <pc:sldMk cId="2954989716" sldId="274"/>
            <ac:spMk id="3" creationId="{A90709B1-2115-A07E-8A3F-7F864DE34B44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19T18:27:25.987" v="121"/>
          <ac:spMkLst>
            <pc:docMk/>
            <pc:sldMk cId="2954989716" sldId="274"/>
            <ac:spMk id="6" creationId="{979FA6DE-5298-A779-84DF-38CA0F6E9EF2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7:59:55.554" v="2"/>
          <ac:spMkLst>
            <pc:docMk/>
            <pc:sldMk cId="2954989716" sldId="274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19T17:59:55.554" v="2"/>
          <ac:spMkLst>
            <pc:docMk/>
            <pc:sldMk cId="2954989716" sldId="274"/>
            <ac:spMk id="10" creationId="{252FEFEF-6AC0-46B6-AC09-11FC56196FA4}"/>
          </ac:spMkLst>
        </pc:spChg>
        <pc:picChg chg="add del mod ord">
          <ac:chgData name="KUŚMIERZ Karolina (UCC-S5PLB)" userId="S::kusmieka@student.eursc.eu::6b3d290f-02dd-49b5-bc0c-ce4874b570de" providerId="AD" clId="Web-{E48896F6-0CF4-8E39-8C6A-8EB9B95F004B}" dt="2025-03-19T18:02:57.060" v="21"/>
          <ac:picMkLst>
            <pc:docMk/>
            <pc:sldMk cId="2954989716" sldId="274"/>
            <ac:picMk id="4" creationId="{695EBE15-A0A0-2540-D81E-7EB473CC405B}"/>
          </ac:picMkLst>
        </pc:picChg>
        <pc:picChg chg="add mod ord">
          <ac:chgData name="KUŚMIERZ Karolina (UCC-S5PLB)" userId="S::kusmieka@student.eursc.eu::6b3d290f-02dd-49b5-bc0c-ce4874b570de" providerId="AD" clId="Web-{E48896F6-0CF4-8E39-8C6A-8EB9B95F004B}" dt="2025-03-26T16:30:36.214" v="928" actId="1076"/>
          <ac:picMkLst>
            <pc:docMk/>
            <pc:sldMk cId="2954989716" sldId="274"/>
            <ac:picMk id="7" creationId="{978BD01E-08CB-1430-BEEF-80A49687F74C}"/>
          </ac:picMkLst>
        </pc:picChg>
      </pc:sldChg>
      <pc:sldChg chg="addSp delSp modSp new mod setBg">
        <pc:chgData name="KUŚMIERZ Karolina (UCC-S5PLB)" userId="S::kusmieka@student.eursc.eu::6b3d290f-02dd-49b5-bc0c-ce4874b570de" providerId="AD" clId="Web-{E48896F6-0CF4-8E39-8C6A-8EB9B95F004B}" dt="2025-03-28T22:23:16.384" v="2600" actId="20577"/>
        <pc:sldMkLst>
          <pc:docMk/>
          <pc:sldMk cId="2068399112" sldId="275"/>
        </pc:sldMkLst>
        <pc:spChg chg="mod">
          <ac:chgData name="KUŚMIERZ Karolina (UCC-S5PLB)" userId="S::kusmieka@student.eursc.eu::6b3d290f-02dd-49b5-bc0c-ce4874b570de" providerId="AD" clId="Web-{E48896F6-0CF4-8E39-8C6A-8EB9B95F004B}" dt="2025-03-28T22:15:04.425" v="2496" actId="1076"/>
          <ac:spMkLst>
            <pc:docMk/>
            <pc:sldMk cId="2068399112" sldId="275"/>
            <ac:spMk id="2" creationId="{35C4CB9B-7012-AE02-C231-F5C95A23B326}"/>
          </ac:spMkLst>
        </pc:spChg>
        <pc:spChg chg="mod">
          <ac:chgData name="KUŚMIERZ Karolina (UCC-S5PLB)" userId="S::kusmieka@student.eursc.eu::6b3d290f-02dd-49b5-bc0c-ce4874b570de" providerId="AD" clId="Web-{E48896F6-0CF4-8E39-8C6A-8EB9B95F004B}" dt="2025-03-28T22:21:54.991" v="2584" actId="20577"/>
          <ac:spMkLst>
            <pc:docMk/>
            <pc:sldMk cId="2068399112" sldId="275"/>
            <ac:spMk id="3" creationId="{D8869D83-4B18-F3B4-FE92-F5BC00A857D9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22:01:51.141" v="2356"/>
          <ac:spMkLst>
            <pc:docMk/>
            <pc:sldMk cId="2068399112" sldId="275"/>
            <ac:spMk id="4" creationId="{5F9FC54C-3849-13DE-0CA2-4EEAC1B1A4B0}"/>
          </ac:spMkLst>
        </pc:spChg>
        <pc:spChg chg="add del mod">
          <ac:chgData name="KUŚMIERZ Karolina (UCC-S5PLB)" userId="S::kusmieka@student.eursc.eu::6b3d290f-02dd-49b5-bc0c-ce4874b570de" providerId="AD" clId="Web-{E48896F6-0CF4-8E39-8C6A-8EB9B95F004B}" dt="2025-03-28T22:01:57.063" v="2359"/>
          <ac:spMkLst>
            <pc:docMk/>
            <pc:sldMk cId="2068399112" sldId="275"/>
            <ac:spMk id="5" creationId="{6FD0201E-CADF-C72F-7BEF-44A0B2245F63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14:48.815" v="2495" actId="1076"/>
          <ac:spMkLst>
            <pc:docMk/>
            <pc:sldMk cId="2068399112" sldId="275"/>
            <ac:spMk id="6" creationId="{2ABA54B5-1C2A-EE75-34AE-3404BA110922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15:40.144" v="2498" actId="1076"/>
          <ac:spMkLst>
            <pc:docMk/>
            <pc:sldMk cId="2068399112" sldId="275"/>
            <ac:spMk id="7" creationId="{A7C2A869-7D97-D99D-7F05-88238081757D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19:42:33.658" v="1876"/>
          <ac:spMkLst>
            <pc:docMk/>
            <pc:sldMk cId="2068399112" sldId="275"/>
            <ac:spMk id="8" creationId="{70120F84-A866-4D9F-8B1C-9120A013D654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15:40.176" v="2499" actId="1076"/>
          <ac:spMkLst>
            <pc:docMk/>
            <pc:sldMk cId="2068399112" sldId="275"/>
            <ac:spMk id="9" creationId="{C9CCFF1A-3906-12FC-30F4-A63D55A64FB2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19:42:33.658" v="1876"/>
          <ac:spMkLst>
            <pc:docMk/>
            <pc:sldMk cId="2068399112" sldId="275"/>
            <ac:spMk id="10" creationId="{252FEFEF-6AC0-46B6-AC09-11FC56196FA4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2:16:19.833" v="2501"/>
          <ac:spMkLst>
            <pc:docMk/>
            <pc:sldMk cId="2068399112" sldId="275"/>
            <ac:spMk id="11" creationId="{1046D462-4CDF-5F82-9809-6BABFE5FD983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16:20.224" v="2507" actId="1076"/>
          <ac:spMkLst>
            <pc:docMk/>
            <pc:sldMk cId="2068399112" sldId="275"/>
            <ac:spMk id="12" creationId="{225CA118-F0A1-4EB4-B343-EA32E336CE72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23:16.384" v="2600" actId="20577"/>
          <ac:spMkLst>
            <pc:docMk/>
            <pc:sldMk cId="2068399112" sldId="275"/>
            <ac:spMk id="13" creationId="{B4196137-26E1-A04C-0A0D-967945613D83}"/>
          </ac:spMkLst>
        </pc:spChg>
        <pc:spChg chg="add">
          <ac:chgData name="KUŚMIERZ Karolina (UCC-S5PLB)" userId="S::kusmieka@student.eursc.eu::6b3d290f-02dd-49b5-bc0c-ce4874b570de" providerId="AD" clId="Web-{E48896F6-0CF4-8E39-8C6A-8EB9B95F004B}" dt="2025-03-28T22:17:35.054" v="2516"/>
          <ac:spMkLst>
            <pc:docMk/>
            <pc:sldMk cId="2068399112" sldId="275"/>
            <ac:spMk id="14" creationId="{C2E3F833-A7DB-DB19-A38F-92971C5C7EE2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2:18:19.467" v="2518"/>
          <ac:spMkLst>
            <pc:docMk/>
            <pc:sldMk cId="2068399112" sldId="275"/>
            <ac:spMk id="15" creationId="{66A04111-5C6C-7214-8DBD-E6748631B9BA}"/>
          </ac:spMkLst>
        </pc:spChg>
        <pc:spChg chg="add del">
          <ac:chgData name="KUŚMIERZ Karolina (UCC-S5PLB)" userId="S::kusmieka@student.eursc.eu::6b3d290f-02dd-49b5-bc0c-ce4874b570de" providerId="AD" clId="Web-{E48896F6-0CF4-8E39-8C6A-8EB9B95F004B}" dt="2025-03-28T22:18:19.514" v="2520"/>
          <ac:spMkLst>
            <pc:docMk/>
            <pc:sldMk cId="2068399112" sldId="275"/>
            <ac:spMk id="16" creationId="{AC594B5A-33AE-4BBB-AFEC-E1C191FE2062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22:10.726" v="2587" actId="14100"/>
          <ac:spMkLst>
            <pc:docMk/>
            <pc:sldMk cId="2068399112" sldId="275"/>
            <ac:spMk id="17" creationId="{FA4C8D04-CC49-8404-BB5D-1D37DE7C021C}"/>
          </ac:spMkLst>
        </pc:spChg>
        <pc:spChg chg="add mod">
          <ac:chgData name="KUŚMIERZ Karolina (UCC-S5PLB)" userId="S::kusmieka@student.eursc.eu::6b3d290f-02dd-49b5-bc0c-ce4874b570de" providerId="AD" clId="Web-{E48896F6-0CF4-8E39-8C6A-8EB9B95F004B}" dt="2025-03-28T22:23:11.868" v="2599" actId="20577"/>
          <ac:spMkLst>
            <pc:docMk/>
            <pc:sldMk cId="2068399112" sldId="275"/>
            <ac:spMk id="18" creationId="{1A3D2047-53E6-48A9-4B12-CCC90F735143}"/>
          </ac:spMkLst>
        </pc:spChg>
      </pc:sldChg>
    </pc:docChg>
  </pc:docChgLst>
  <pc:docChgLst>
    <pc:chgData name="KUŚMIERZ Karolina (UCC-S5PLB)" userId="S::kusmieka@student.eursc.eu::6b3d290f-02dd-49b5-bc0c-ce4874b570de" providerId="AD" clId="Web-{AE20715B-1853-2069-3526-334E7C47CE8C}"/>
    <pc:docChg chg="addSld modSld addMainMaster delMainMaster">
      <pc:chgData name="KUŚMIERZ Karolina (UCC-S5PLB)" userId="S::kusmieka@student.eursc.eu::6b3d290f-02dd-49b5-bc0c-ce4874b570de" providerId="AD" clId="Web-{AE20715B-1853-2069-3526-334E7C47CE8C}" dt="2025-03-14T20:26:48.036" v="410" actId="20577"/>
      <pc:docMkLst>
        <pc:docMk/>
      </pc:docMkLst>
      <pc:sldChg chg="addSp delSp modSp mod setBg modClrScheme setClrOvrMap chgLayout">
        <pc:chgData name="KUŚMIERZ Karolina (UCC-S5PLB)" userId="S::kusmieka@student.eursc.eu::6b3d290f-02dd-49b5-bc0c-ce4874b570de" providerId="AD" clId="Web-{AE20715B-1853-2069-3526-334E7C47CE8C}" dt="2025-03-14T19:54:03.485" v="65" actId="20577"/>
        <pc:sldMkLst>
          <pc:docMk/>
          <pc:sldMk cId="109857222" sldId="256"/>
        </pc:sldMkLst>
        <pc:spChg chg="mod">
          <ac:chgData name="KUŚMIERZ Karolina (UCC-S5PLB)" userId="S::kusmieka@student.eursc.eu::6b3d290f-02dd-49b5-bc0c-ce4874b570de" providerId="AD" clId="Web-{AE20715B-1853-2069-3526-334E7C47CE8C}" dt="2025-03-14T19:54:03.485" v="65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19:52:07.138" v="42" actId="20577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1:00.354" v="4"/>
          <ac:spMkLst>
            <pc:docMk/>
            <pc:sldMk cId="109857222" sldId="256"/>
            <ac:spMk id="9" creationId="{BF9FFE17-DE95-4821-ACC1-B90C95449294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1:00.354" v="4"/>
          <ac:spMkLst>
            <pc:docMk/>
            <pc:sldMk cId="109857222" sldId="256"/>
            <ac:spMk id="11" creationId="{03CF76AF-FF72-4430-A772-05840329020B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1:00.354" v="4"/>
          <ac:spMkLst>
            <pc:docMk/>
            <pc:sldMk cId="109857222" sldId="256"/>
            <ac:spMk id="13" creationId="{0B1C8180-2FDD-4202-8C45-4057CB1AB26F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19:51:00.354" v="4"/>
          <ac:spMkLst>
            <pc:docMk/>
            <pc:sldMk cId="109857222" sldId="256"/>
            <ac:spMk id="24" creationId="{6F40FBDA-CEB1-40F0-9AB9-BD9C402D70FE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19:51:00.354" v="4"/>
          <ac:spMkLst>
            <pc:docMk/>
            <pc:sldMk cId="109857222" sldId="256"/>
            <ac:spMk id="26" creationId="{0344D4FE-ABEF-4230-9E4E-AD5782FC78AC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19:51:00.354" v="4"/>
          <ac:spMkLst>
            <pc:docMk/>
            <pc:sldMk cId="109857222" sldId="256"/>
            <ac:spMk id="28" creationId="{9325F979-D3F9-4926-81B7-7ACCB31A501B}"/>
          </ac:spMkLst>
        </pc:spChg>
        <pc:picChg chg="add mod">
          <ac:chgData name="KUŚMIERZ Karolina (UCC-S5PLB)" userId="S::kusmieka@student.eursc.eu::6b3d290f-02dd-49b5-bc0c-ce4874b570de" providerId="AD" clId="Web-{AE20715B-1853-2069-3526-334E7C47CE8C}" dt="2025-03-14T19:51:14.558" v="5" actId="14100"/>
          <ac:picMkLst>
            <pc:docMk/>
            <pc:sldMk cId="109857222" sldId="256"/>
            <ac:picMk id="4" creationId="{F7FFB2CD-9C3D-69AE-4ECD-C0D7AE0619DB}"/>
          </ac:picMkLst>
        </pc:picChg>
        <pc:cxnChg chg="add">
          <ac:chgData name="KUŚMIERZ Karolina (UCC-S5PLB)" userId="S::kusmieka@student.eursc.eu::6b3d290f-02dd-49b5-bc0c-ce4874b570de" providerId="AD" clId="Web-{AE20715B-1853-2069-3526-334E7C47CE8C}" dt="2025-03-14T19:49:03.413" v="0"/>
          <ac:cxnSpMkLst>
            <pc:docMk/>
            <pc:sldMk cId="109857222" sldId="256"/>
            <ac:cxnSpMk id="15" creationId="{D6E86CC6-13EA-4A88-86AD-CF27BF52CC95}"/>
          </ac:cxnSpMkLst>
        </pc:cxnChg>
        <pc:cxnChg chg="add">
          <ac:chgData name="KUŚMIERZ Karolina (UCC-S5PLB)" userId="S::kusmieka@student.eursc.eu::6b3d290f-02dd-49b5-bc0c-ce4874b570de" providerId="AD" clId="Web-{AE20715B-1853-2069-3526-334E7C47CE8C}" dt="2025-03-14T19:49:03.413" v="0"/>
          <ac:cxnSpMkLst>
            <pc:docMk/>
            <pc:sldMk cId="109857222" sldId="256"/>
            <ac:cxnSpMk id="17" creationId="{3F80B441-4F7D-4B40-8A13-FED03A1F3A16}"/>
          </ac:cxnSpMkLst>
        </pc:cxnChg>
        <pc:cxnChg chg="add del">
          <ac:chgData name="KUŚMIERZ Karolina (UCC-S5PLB)" userId="S::kusmieka@student.eursc.eu::6b3d290f-02dd-49b5-bc0c-ce4874b570de" providerId="AD" clId="Web-{AE20715B-1853-2069-3526-334E7C47CE8C}" dt="2025-03-14T19:51:00.354" v="4"/>
          <ac:cxnSpMkLst>
            <pc:docMk/>
            <pc:sldMk cId="109857222" sldId="256"/>
            <ac:cxnSpMk id="19" creationId="{70C7FD1A-44B1-4E4C-B0C9-A8103DCCDCC2}"/>
          </ac:cxnSpMkLst>
        </pc:cxnChg>
      </pc:sldChg>
      <pc:sldChg chg="addSp delSp modSp new mod setBg">
        <pc:chgData name="KUŚMIERZ Karolina (UCC-S5PLB)" userId="S::kusmieka@student.eursc.eu::6b3d290f-02dd-49b5-bc0c-ce4874b570de" providerId="AD" clId="Web-{AE20715B-1853-2069-3526-334E7C47CE8C}" dt="2025-03-14T20:02:12.736" v="143"/>
        <pc:sldMkLst>
          <pc:docMk/>
          <pc:sldMk cId="3905549520" sldId="257"/>
        </pc:sldMkLst>
        <pc:spChg chg="mod">
          <ac:chgData name="KUŚMIERZ Karolina (UCC-S5PLB)" userId="S::kusmieka@student.eursc.eu::6b3d290f-02dd-49b5-bc0c-ce4874b570de" providerId="AD" clId="Web-{AE20715B-1853-2069-3526-334E7C47CE8C}" dt="2025-03-14T19:57:35.117" v="91" actId="20577"/>
          <ac:spMkLst>
            <pc:docMk/>
            <pc:sldMk cId="3905549520" sldId="257"/>
            <ac:spMk id="2" creationId="{8E5E1DC0-8BCD-97F4-7280-1140EA471509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19:59:46.575" v="114" actId="1076"/>
          <ac:spMkLst>
            <pc:docMk/>
            <pc:sldMk cId="3905549520" sldId="257"/>
            <ac:spMk id="3" creationId="{D7FF4B4E-A5FD-6740-0689-AFCEEF6F2842}"/>
          </ac:spMkLst>
        </pc:spChg>
        <pc:spChg chg="add mod">
          <ac:chgData name="KUŚMIERZ Karolina (UCC-S5PLB)" userId="S::kusmieka@student.eursc.eu::6b3d290f-02dd-49b5-bc0c-ce4874b570de" providerId="AD" clId="Web-{AE20715B-1853-2069-3526-334E7C47CE8C}" dt="2025-03-14T20:01:29.359" v="139" actId="1076"/>
          <ac:spMkLst>
            <pc:docMk/>
            <pc:sldMk cId="3905549520" sldId="257"/>
            <ac:spMk id="4" creationId="{0581410B-334D-EE51-0922-A979D780A745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2:17.966" v="44"/>
          <ac:spMkLst>
            <pc:docMk/>
            <pc:sldMk cId="3905549520" sldId="257"/>
            <ac:spMk id="8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2:17.966" v="44"/>
          <ac:spMkLst>
            <pc:docMk/>
            <pc:sldMk cId="3905549520" sldId="257"/>
            <ac:spMk id="10" creationId="{252FEFEF-6AC0-46B6-AC09-11FC56196FA4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2:27.279" v="46"/>
          <ac:spMkLst>
            <pc:docMk/>
            <pc:sldMk cId="3905549520" sldId="257"/>
            <ac:spMk id="12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19:52:27.279" v="46"/>
          <ac:spMkLst>
            <pc:docMk/>
            <pc:sldMk cId="3905549520" sldId="257"/>
            <ac:spMk id="13" creationId="{252FEFEF-6AC0-46B6-AC09-11FC56196FA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19:52:27.279" v="47"/>
          <ac:spMkLst>
            <pc:docMk/>
            <pc:sldMk cId="3905549520" sldId="257"/>
            <ac:spMk id="15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19:52:27.279" v="47"/>
          <ac:spMkLst>
            <pc:docMk/>
            <pc:sldMk cId="3905549520" sldId="257"/>
            <ac:spMk id="16" creationId="{252FEFEF-6AC0-46B6-AC09-11FC56196FA4}"/>
          </ac:spMkLst>
        </pc:spChg>
        <pc:cxnChg chg="add mod">
          <ac:chgData name="KUŚMIERZ Karolina (UCC-S5PLB)" userId="S::kusmieka@student.eursc.eu::6b3d290f-02dd-49b5-bc0c-ce4874b570de" providerId="AD" clId="Web-{AE20715B-1853-2069-3526-334E7C47CE8C}" dt="2025-03-14T20:02:12.736" v="143"/>
          <ac:cxnSpMkLst>
            <pc:docMk/>
            <pc:sldMk cId="3905549520" sldId="257"/>
            <ac:cxnSpMk id="5" creationId="{4CAF41E0-C360-1190-B602-D0A7A94AE7B7}"/>
          </ac:cxnSpMkLst>
        </pc:cxnChg>
      </pc:sldChg>
      <pc:sldChg chg="addSp delSp modSp new mod setBg modClrScheme delDesignElem chgLayout">
        <pc:chgData name="KUŚMIERZ Karolina (UCC-S5PLB)" userId="S::kusmieka@student.eursc.eu::6b3d290f-02dd-49b5-bc0c-ce4874b570de" providerId="AD" clId="Web-{AE20715B-1853-2069-3526-334E7C47CE8C}" dt="2025-03-14T20:22:45.215" v="356" actId="20577"/>
        <pc:sldMkLst>
          <pc:docMk/>
          <pc:sldMk cId="1912852027" sldId="258"/>
        </pc:sldMkLst>
        <pc:spChg chg="mod ord">
          <ac:chgData name="KUŚMIERZ Karolina (UCC-S5PLB)" userId="S::kusmieka@student.eursc.eu::6b3d290f-02dd-49b5-bc0c-ce4874b570de" providerId="AD" clId="Web-{AE20715B-1853-2069-3526-334E7C47CE8C}" dt="2025-03-14T20:09:56.954" v="213" actId="20577"/>
          <ac:spMkLst>
            <pc:docMk/>
            <pc:sldMk cId="1912852027" sldId="258"/>
            <ac:spMk id="2" creationId="{9A949336-B315-832A-506B-CDC1145A5531}"/>
          </ac:spMkLst>
        </pc:spChg>
        <pc:spChg chg="mod ord">
          <ac:chgData name="KUŚMIERZ Karolina (UCC-S5PLB)" userId="S::kusmieka@student.eursc.eu::6b3d290f-02dd-49b5-bc0c-ce4874b570de" providerId="AD" clId="Web-{AE20715B-1853-2069-3526-334E7C47CE8C}" dt="2025-03-14T20:22:45.215" v="356" actId="20577"/>
          <ac:spMkLst>
            <pc:docMk/>
            <pc:sldMk cId="1912852027" sldId="258"/>
            <ac:spMk id="3" creationId="{177ABBD3-96FE-18CC-2FA1-15956C5D2708}"/>
          </ac:spMkLst>
        </pc:spChg>
        <pc:spChg chg="add del mod ord">
          <ac:chgData name="KUŚMIERZ Karolina (UCC-S5PLB)" userId="S::kusmieka@student.eursc.eu::6b3d290f-02dd-49b5-bc0c-ce4874b570de" providerId="AD" clId="Web-{AE20715B-1853-2069-3526-334E7C47CE8C}" dt="2025-03-14T20:06:02.978" v="175"/>
          <ac:spMkLst>
            <pc:docMk/>
            <pc:sldMk cId="1912852027" sldId="258"/>
            <ac:spMk id="4" creationId="{E7EFD482-D7AD-5995-9CA4-6F2C00B4BA94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20:21:07.134" v="328"/>
          <ac:spMkLst>
            <pc:docMk/>
            <pc:sldMk cId="1912852027" sldId="258"/>
            <ac:spMk id="8" creationId="{70120F84-A866-4D9F-8B1C-9120A013D654}"/>
          </ac:spMkLst>
        </pc:spChg>
        <pc:spChg chg="add del">
          <ac:chgData name="KUŚMIERZ Karolina (UCC-S5PLB)" userId="S::kusmieka@student.eursc.eu::6b3d290f-02dd-49b5-bc0c-ce4874b570de" providerId="AD" clId="Web-{AE20715B-1853-2069-3526-334E7C47CE8C}" dt="2025-03-14T20:21:07.134" v="328"/>
          <ac:spMkLst>
            <pc:docMk/>
            <pc:sldMk cId="1912852027" sldId="258"/>
            <ac:spMk id="10" creationId="{252FEFEF-6AC0-46B6-AC09-11FC56196FA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1:07.134" v="328"/>
          <ac:spMkLst>
            <pc:docMk/>
            <pc:sldMk cId="1912852027" sldId="258"/>
            <ac:spMk id="15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1:07.134" v="328"/>
          <ac:spMkLst>
            <pc:docMk/>
            <pc:sldMk cId="1912852027" sldId="258"/>
            <ac:spMk id="17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10:14.345" v="215" actId="20577"/>
        <pc:sldMkLst>
          <pc:docMk/>
          <pc:sldMk cId="25084318" sldId="259"/>
        </pc:sldMkLst>
        <pc:spChg chg="mod">
          <ac:chgData name="KUŚMIERZ Karolina (UCC-S5PLB)" userId="S::kusmieka@student.eursc.eu::6b3d290f-02dd-49b5-bc0c-ce4874b570de" providerId="AD" clId="Web-{AE20715B-1853-2069-3526-334E7C47CE8C}" dt="2025-03-14T20:10:14.345" v="215" actId="20577"/>
          <ac:spMkLst>
            <pc:docMk/>
            <pc:sldMk cId="25084318" sldId="259"/>
            <ac:spMk id="2" creationId="{57CBE2E2-C6EF-AE9B-321F-3AC6894705A0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03:52.364" v="147"/>
          <ac:spMkLst>
            <pc:docMk/>
            <pc:sldMk cId="25084318" sldId="259"/>
            <ac:spMk id="3" creationId="{CC270623-180D-C370-E2DC-E3CF9206D8B9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3:52.364" v="147"/>
          <ac:spMkLst>
            <pc:docMk/>
            <pc:sldMk cId="25084318" sldId="259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3:52.364" v="147"/>
          <ac:spMkLst>
            <pc:docMk/>
            <pc:sldMk cId="25084318" sldId="259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04:42.991" v="155" actId="20577"/>
        <pc:sldMkLst>
          <pc:docMk/>
          <pc:sldMk cId="2069883645" sldId="260"/>
        </pc:sldMkLst>
        <pc:spChg chg="mod">
          <ac:chgData name="KUŚMIERZ Karolina (UCC-S5PLB)" userId="S::kusmieka@student.eursc.eu::6b3d290f-02dd-49b5-bc0c-ce4874b570de" providerId="AD" clId="Web-{AE20715B-1853-2069-3526-334E7C47CE8C}" dt="2025-03-14T20:04:42.991" v="155" actId="20577"/>
          <ac:spMkLst>
            <pc:docMk/>
            <pc:sldMk cId="2069883645" sldId="260"/>
            <ac:spMk id="2" creationId="{41BF8A94-C510-5943-0F12-5DBF1E8622BB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03:40.239" v="145"/>
          <ac:spMkLst>
            <pc:docMk/>
            <pc:sldMk cId="2069883645" sldId="260"/>
            <ac:spMk id="3" creationId="{274BFE5D-8F4F-A93A-415B-17C648D04E69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3:40.239" v="145"/>
          <ac:spMkLst>
            <pc:docMk/>
            <pc:sldMk cId="2069883645" sldId="260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3:40.239" v="145"/>
          <ac:spMkLst>
            <pc:docMk/>
            <pc:sldMk cId="2069883645" sldId="260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11:34.864" v="229" actId="20577"/>
        <pc:sldMkLst>
          <pc:docMk/>
          <pc:sldMk cId="3676311637" sldId="261"/>
        </pc:sldMkLst>
        <pc:spChg chg="mod">
          <ac:chgData name="KUŚMIERZ Karolina (UCC-S5PLB)" userId="S::kusmieka@student.eursc.eu::6b3d290f-02dd-49b5-bc0c-ce4874b570de" providerId="AD" clId="Web-{AE20715B-1853-2069-3526-334E7C47CE8C}" dt="2025-03-14T20:11:34.864" v="229" actId="20577"/>
          <ac:spMkLst>
            <pc:docMk/>
            <pc:sldMk cId="3676311637" sldId="261"/>
            <ac:spMk id="2" creationId="{E2117AAB-027F-0272-2141-4C90665620EB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09:21.484" v="208"/>
          <ac:spMkLst>
            <pc:docMk/>
            <pc:sldMk cId="3676311637" sldId="261"/>
            <ac:spMk id="3" creationId="{E5ED64BE-DE32-3FA9-03E2-781DB71D6ADE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21.484" v="208"/>
          <ac:spMkLst>
            <pc:docMk/>
            <pc:sldMk cId="3676311637" sldId="261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21.484" v="208"/>
          <ac:spMkLst>
            <pc:docMk/>
            <pc:sldMk cId="3676311637" sldId="261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13:48.899" v="238" actId="20577"/>
        <pc:sldMkLst>
          <pc:docMk/>
          <pc:sldMk cId="3505925241" sldId="262"/>
        </pc:sldMkLst>
        <pc:spChg chg="mod">
          <ac:chgData name="KUŚMIERZ Karolina (UCC-S5PLB)" userId="S::kusmieka@student.eursc.eu::6b3d290f-02dd-49b5-bc0c-ce4874b570de" providerId="AD" clId="Web-{AE20715B-1853-2069-3526-334E7C47CE8C}" dt="2025-03-14T20:13:48.899" v="238" actId="20577"/>
          <ac:spMkLst>
            <pc:docMk/>
            <pc:sldMk cId="3505925241" sldId="262"/>
            <ac:spMk id="2" creationId="{1D1EA1FE-98AF-274D-5F20-9C288CC8A764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09:25.656" v="209"/>
          <ac:spMkLst>
            <pc:docMk/>
            <pc:sldMk cId="3505925241" sldId="262"/>
            <ac:spMk id="3" creationId="{F602CA64-BC68-AADB-8977-AFB50C7D52AB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25.656" v="209"/>
          <ac:spMkLst>
            <pc:docMk/>
            <pc:sldMk cId="3505925241" sldId="262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25.656" v="209"/>
          <ac:spMkLst>
            <pc:docMk/>
            <pc:sldMk cId="3505925241" sldId="262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3:21.451" v="358" actId="20577"/>
        <pc:sldMkLst>
          <pc:docMk/>
          <pc:sldMk cId="4003675192" sldId="263"/>
        </pc:sldMkLst>
        <pc:spChg chg="mod">
          <ac:chgData name="KUŚMIERZ Karolina (UCC-S5PLB)" userId="S::kusmieka@student.eursc.eu::6b3d290f-02dd-49b5-bc0c-ce4874b570de" providerId="AD" clId="Web-{AE20715B-1853-2069-3526-334E7C47CE8C}" dt="2025-03-14T20:23:21.451" v="358" actId="20577"/>
          <ac:spMkLst>
            <pc:docMk/>
            <pc:sldMk cId="4003675192" sldId="263"/>
            <ac:spMk id="2" creationId="{CA76282D-4C1A-F2FB-9D48-90E4A1B99425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09:29.766" v="210"/>
          <ac:spMkLst>
            <pc:docMk/>
            <pc:sldMk cId="4003675192" sldId="263"/>
            <ac:spMk id="3" creationId="{8C48FBD6-6379-ABB5-DC05-5D91F224414B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29.766" v="210"/>
          <ac:spMkLst>
            <pc:docMk/>
            <pc:sldMk cId="4003675192" sldId="263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29.766" v="210"/>
          <ac:spMkLst>
            <pc:docMk/>
            <pc:sldMk cId="4003675192" sldId="263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3:33.795" v="360" actId="20577"/>
        <pc:sldMkLst>
          <pc:docMk/>
          <pc:sldMk cId="476624515" sldId="264"/>
        </pc:sldMkLst>
        <pc:spChg chg="mod">
          <ac:chgData name="KUŚMIERZ Karolina (UCC-S5PLB)" userId="S::kusmieka@student.eursc.eu::6b3d290f-02dd-49b5-bc0c-ce4874b570de" providerId="AD" clId="Web-{AE20715B-1853-2069-3526-334E7C47CE8C}" dt="2025-03-14T20:23:33.795" v="360" actId="20577"/>
          <ac:spMkLst>
            <pc:docMk/>
            <pc:sldMk cId="476624515" sldId="264"/>
            <ac:spMk id="2" creationId="{0224740B-427C-248C-481E-CF3EDC96CC41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09:37.579" v="211"/>
          <ac:spMkLst>
            <pc:docMk/>
            <pc:sldMk cId="476624515" sldId="264"/>
            <ac:spMk id="3" creationId="{D48C9764-3328-9CAF-B800-D82E52455C2E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37.579" v="211"/>
          <ac:spMkLst>
            <pc:docMk/>
            <pc:sldMk cId="476624515" sldId="264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09:37.579" v="211"/>
          <ac:spMkLst>
            <pc:docMk/>
            <pc:sldMk cId="476624515" sldId="264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3:43.483" v="362" actId="20577"/>
        <pc:sldMkLst>
          <pc:docMk/>
          <pc:sldMk cId="3773720384" sldId="265"/>
        </pc:sldMkLst>
        <pc:spChg chg="mod">
          <ac:chgData name="KUŚMIERZ Karolina (UCC-S5PLB)" userId="S::kusmieka@student.eursc.eu::6b3d290f-02dd-49b5-bc0c-ce4874b570de" providerId="AD" clId="Web-{AE20715B-1853-2069-3526-334E7C47CE8C}" dt="2025-03-14T20:23:43.483" v="362" actId="20577"/>
          <ac:spMkLst>
            <pc:docMk/>
            <pc:sldMk cId="3773720384" sldId="265"/>
            <ac:spMk id="2" creationId="{9355965B-468F-A76B-F139-89C3A65C3371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14:55.558" v="253"/>
          <ac:spMkLst>
            <pc:docMk/>
            <pc:sldMk cId="3773720384" sldId="265"/>
            <ac:spMk id="3" creationId="{E544D17C-AC8D-D91D-2EE6-46CE8E3E9153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14:55.558" v="253"/>
          <ac:spMkLst>
            <pc:docMk/>
            <pc:sldMk cId="3773720384" sldId="265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14:55.558" v="253"/>
          <ac:spMkLst>
            <pc:docMk/>
            <pc:sldMk cId="3773720384" sldId="265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3:54.155" v="364" actId="20577"/>
        <pc:sldMkLst>
          <pc:docMk/>
          <pc:sldMk cId="3766110772" sldId="266"/>
        </pc:sldMkLst>
        <pc:spChg chg="mod">
          <ac:chgData name="KUŚMIERZ Karolina (UCC-S5PLB)" userId="S::kusmieka@student.eursc.eu::6b3d290f-02dd-49b5-bc0c-ce4874b570de" providerId="AD" clId="Web-{AE20715B-1853-2069-3526-334E7C47CE8C}" dt="2025-03-14T20:23:54.155" v="364" actId="20577"/>
          <ac:spMkLst>
            <pc:docMk/>
            <pc:sldMk cId="3766110772" sldId="266"/>
            <ac:spMk id="2" creationId="{97B43432-953A-DD7F-15E8-192CAB7F1FEB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14:59.917" v="254"/>
          <ac:spMkLst>
            <pc:docMk/>
            <pc:sldMk cId="3766110772" sldId="266"/>
            <ac:spMk id="3" creationId="{A476498D-4A31-EA30-CD47-F6D2211004C3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14:59.917" v="254"/>
          <ac:spMkLst>
            <pc:docMk/>
            <pc:sldMk cId="3766110772" sldId="266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14:59.917" v="254"/>
          <ac:spMkLst>
            <pc:docMk/>
            <pc:sldMk cId="3766110772" sldId="266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4:07.577" v="366" actId="20577"/>
        <pc:sldMkLst>
          <pc:docMk/>
          <pc:sldMk cId="3124339263" sldId="267"/>
        </pc:sldMkLst>
        <pc:spChg chg="mod">
          <ac:chgData name="KUŚMIERZ Karolina (UCC-S5PLB)" userId="S::kusmieka@student.eursc.eu::6b3d290f-02dd-49b5-bc0c-ce4874b570de" providerId="AD" clId="Web-{AE20715B-1853-2069-3526-334E7C47CE8C}" dt="2025-03-14T20:24:07.577" v="366" actId="20577"/>
          <ac:spMkLst>
            <pc:docMk/>
            <pc:sldMk cId="3124339263" sldId="267"/>
            <ac:spMk id="2" creationId="{7A8249B8-D42D-B39C-499A-000BEC9901AB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15:03.808" v="255"/>
          <ac:spMkLst>
            <pc:docMk/>
            <pc:sldMk cId="3124339263" sldId="267"/>
            <ac:spMk id="3" creationId="{F6144596-E5A8-2AF3-980C-4B9677ED83CD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15:03.808" v="255"/>
          <ac:spMkLst>
            <pc:docMk/>
            <pc:sldMk cId="3124339263" sldId="267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15:03.808" v="255"/>
          <ac:spMkLst>
            <pc:docMk/>
            <pc:sldMk cId="3124339263" sldId="267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0:20.695" v="322"/>
        <pc:sldMkLst>
          <pc:docMk/>
          <pc:sldMk cId="3439849403" sldId="268"/>
        </pc:sldMkLst>
        <pc:spChg chg="mod">
          <ac:chgData name="KUŚMIERZ Karolina (UCC-S5PLB)" userId="S::kusmieka@student.eursc.eu::6b3d290f-02dd-49b5-bc0c-ce4874b570de" providerId="AD" clId="Web-{AE20715B-1853-2069-3526-334E7C47CE8C}" dt="2025-03-14T20:20:20.695" v="322"/>
          <ac:spMkLst>
            <pc:docMk/>
            <pc:sldMk cId="3439849403" sldId="268"/>
            <ac:spMk id="2" creationId="{E5194A03-0D2E-991B-1AAB-1F56AA9CE2F8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20:20.695" v="322"/>
          <ac:spMkLst>
            <pc:docMk/>
            <pc:sldMk cId="3439849403" sldId="268"/>
            <ac:spMk id="3" creationId="{0D55CB97-4C5B-F00F-0CA8-6F87FC72BAF5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20.695" v="322"/>
          <ac:spMkLst>
            <pc:docMk/>
            <pc:sldMk cId="3439849403" sldId="268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20.695" v="322"/>
          <ac:spMkLst>
            <pc:docMk/>
            <pc:sldMk cId="3439849403" sldId="268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0:40.633" v="327"/>
        <pc:sldMkLst>
          <pc:docMk/>
          <pc:sldMk cId="1545682375" sldId="269"/>
        </pc:sldMkLst>
        <pc:spChg chg="mod">
          <ac:chgData name="KUŚMIERZ Karolina (UCC-S5PLB)" userId="S::kusmieka@student.eursc.eu::6b3d290f-02dd-49b5-bc0c-ce4874b570de" providerId="AD" clId="Web-{AE20715B-1853-2069-3526-334E7C47CE8C}" dt="2025-03-14T20:20:40.633" v="327"/>
          <ac:spMkLst>
            <pc:docMk/>
            <pc:sldMk cId="1545682375" sldId="269"/>
            <ac:spMk id="2" creationId="{75D9787E-8D72-C1AE-22F5-D6F586DBC52C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20:40.633" v="327"/>
          <ac:spMkLst>
            <pc:docMk/>
            <pc:sldMk cId="1545682375" sldId="269"/>
            <ac:spMk id="3" creationId="{F50BEE8C-034B-2558-2CA1-3CC148137026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40.633" v="327"/>
          <ac:spMkLst>
            <pc:docMk/>
            <pc:sldMk cId="1545682375" sldId="269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40.633" v="327"/>
          <ac:spMkLst>
            <pc:docMk/>
            <pc:sldMk cId="1545682375" sldId="269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4:36.954" v="383" actId="20577"/>
        <pc:sldMkLst>
          <pc:docMk/>
          <pc:sldMk cId="1198499181" sldId="270"/>
        </pc:sldMkLst>
        <pc:spChg chg="mod">
          <ac:chgData name="KUŚMIERZ Karolina (UCC-S5PLB)" userId="S::kusmieka@student.eursc.eu::6b3d290f-02dd-49b5-bc0c-ce4874b570de" providerId="AD" clId="Web-{AE20715B-1853-2069-3526-334E7C47CE8C}" dt="2025-03-14T20:24:36.954" v="383" actId="20577"/>
          <ac:spMkLst>
            <pc:docMk/>
            <pc:sldMk cId="1198499181" sldId="270"/>
            <ac:spMk id="2" creationId="{E970C12C-41FE-E284-F4AF-19932771B0FB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20:24.523" v="323"/>
          <ac:spMkLst>
            <pc:docMk/>
            <pc:sldMk cId="1198499181" sldId="270"/>
            <ac:spMk id="3" creationId="{AC220223-FB73-5854-DA4C-19CFA549FA37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24.523" v="323"/>
          <ac:spMkLst>
            <pc:docMk/>
            <pc:sldMk cId="1198499181" sldId="270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24.523" v="323"/>
          <ac:spMkLst>
            <pc:docMk/>
            <pc:sldMk cId="1198499181" sldId="270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6:01.066" v="395" actId="20577"/>
        <pc:sldMkLst>
          <pc:docMk/>
          <pc:sldMk cId="2313590109" sldId="271"/>
        </pc:sldMkLst>
        <pc:spChg chg="mod">
          <ac:chgData name="KUŚMIERZ Karolina (UCC-S5PLB)" userId="S::kusmieka@student.eursc.eu::6b3d290f-02dd-49b5-bc0c-ce4874b570de" providerId="AD" clId="Web-{AE20715B-1853-2069-3526-334E7C47CE8C}" dt="2025-03-14T20:25:43.659" v="394" actId="20577"/>
          <ac:spMkLst>
            <pc:docMk/>
            <pc:sldMk cId="2313590109" sldId="271"/>
            <ac:spMk id="2" creationId="{58FADDF9-9E7E-B1EA-2AAB-C62B33EA82E7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26:01.066" v="395" actId="20577"/>
          <ac:spMkLst>
            <pc:docMk/>
            <pc:sldMk cId="2313590109" sldId="271"/>
            <ac:spMk id="3" creationId="{FAD884B9-EFC1-F803-442E-4E21FBE980BC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28.757" v="324"/>
          <ac:spMkLst>
            <pc:docMk/>
            <pc:sldMk cId="2313590109" sldId="271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28.757" v="324"/>
          <ac:spMkLst>
            <pc:docMk/>
            <pc:sldMk cId="2313590109" sldId="271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6:30.051" v="401" actId="20577"/>
        <pc:sldMkLst>
          <pc:docMk/>
          <pc:sldMk cId="2684898254" sldId="272"/>
        </pc:sldMkLst>
        <pc:spChg chg="mod">
          <ac:chgData name="KUŚMIERZ Karolina (UCC-S5PLB)" userId="S::kusmieka@student.eursc.eu::6b3d290f-02dd-49b5-bc0c-ce4874b570de" providerId="AD" clId="Web-{AE20715B-1853-2069-3526-334E7C47CE8C}" dt="2025-03-14T20:26:30.051" v="401" actId="20577"/>
          <ac:spMkLst>
            <pc:docMk/>
            <pc:sldMk cId="2684898254" sldId="272"/>
            <ac:spMk id="2" creationId="{33027AC6-B7FD-E1AF-CEF3-EA28ABA89401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20:32.586" v="325"/>
          <ac:spMkLst>
            <pc:docMk/>
            <pc:sldMk cId="2684898254" sldId="272"/>
            <ac:spMk id="3" creationId="{14CCF62B-5DE2-3D2E-CC32-2602A1739CE8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32.586" v="325"/>
          <ac:spMkLst>
            <pc:docMk/>
            <pc:sldMk cId="2684898254" sldId="272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32.586" v="325"/>
          <ac:spMkLst>
            <pc:docMk/>
            <pc:sldMk cId="2684898254" sldId="272"/>
            <ac:spMk id="10" creationId="{252FEFEF-6AC0-46B6-AC09-11FC56196FA4}"/>
          </ac:spMkLst>
        </pc:spChg>
      </pc:sldChg>
      <pc:sldChg chg="addSp modSp new mod setBg">
        <pc:chgData name="KUŚMIERZ Karolina (UCC-S5PLB)" userId="S::kusmieka@student.eursc.eu::6b3d290f-02dd-49b5-bc0c-ce4874b570de" providerId="AD" clId="Web-{AE20715B-1853-2069-3526-334E7C47CE8C}" dt="2025-03-14T20:26:48.036" v="410" actId="20577"/>
        <pc:sldMkLst>
          <pc:docMk/>
          <pc:sldMk cId="3869438611" sldId="273"/>
        </pc:sldMkLst>
        <pc:spChg chg="mod">
          <ac:chgData name="KUŚMIERZ Karolina (UCC-S5PLB)" userId="S::kusmieka@student.eursc.eu::6b3d290f-02dd-49b5-bc0c-ce4874b570de" providerId="AD" clId="Web-{AE20715B-1853-2069-3526-334E7C47CE8C}" dt="2025-03-14T20:26:48.036" v="410" actId="20577"/>
          <ac:spMkLst>
            <pc:docMk/>
            <pc:sldMk cId="3869438611" sldId="273"/>
            <ac:spMk id="2" creationId="{4EC4A170-21E5-A1EF-0A17-B0207147085A}"/>
          </ac:spMkLst>
        </pc:spChg>
        <pc:spChg chg="mod">
          <ac:chgData name="KUŚMIERZ Karolina (UCC-S5PLB)" userId="S::kusmieka@student.eursc.eu::6b3d290f-02dd-49b5-bc0c-ce4874b570de" providerId="AD" clId="Web-{AE20715B-1853-2069-3526-334E7C47CE8C}" dt="2025-03-14T20:20:36.695" v="326"/>
          <ac:spMkLst>
            <pc:docMk/>
            <pc:sldMk cId="3869438611" sldId="273"/>
            <ac:spMk id="3" creationId="{9B995516-2102-31E0-0A86-6B3016E707A8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36.695" v="326"/>
          <ac:spMkLst>
            <pc:docMk/>
            <pc:sldMk cId="3869438611" sldId="273"/>
            <ac:spMk id="8" creationId="{70120F84-A866-4D9F-8B1C-9120A013D654}"/>
          </ac:spMkLst>
        </pc:spChg>
        <pc:spChg chg="add">
          <ac:chgData name="KUŚMIERZ Karolina (UCC-S5PLB)" userId="S::kusmieka@student.eursc.eu::6b3d290f-02dd-49b5-bc0c-ce4874b570de" providerId="AD" clId="Web-{AE20715B-1853-2069-3526-334E7C47CE8C}" dt="2025-03-14T20:20:36.695" v="326"/>
          <ac:spMkLst>
            <pc:docMk/>
            <pc:sldMk cId="3869438611" sldId="273"/>
            <ac:spMk id="10" creationId="{252FEFEF-6AC0-46B6-AC09-11FC56196FA4}"/>
          </ac:spMkLst>
        </pc:spChg>
      </pc:sldChg>
      <pc:sldMasterChg chg="del delSldLayout">
        <pc:chgData name="KUŚMIERZ Karolina (UCC-S5PLB)" userId="S::kusmieka@student.eursc.eu::6b3d290f-02dd-49b5-bc0c-ce4874b570de" providerId="AD" clId="Web-{AE20715B-1853-2069-3526-334E7C47CE8C}" dt="2025-03-14T19:49:03.413" v="0"/>
        <pc:sldMasterMkLst>
          <pc:docMk/>
          <pc:sldMasterMk cId="2460954070" sldId="2147483660"/>
        </pc:sldMasterMkLst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KUŚMIERZ Karolina (UCC-S5PLB)" userId="S::kusmieka@student.eursc.eu::6b3d290f-02dd-49b5-bc0c-ce4874b570de" providerId="AD" clId="Web-{AE20715B-1853-2069-3526-334E7C47CE8C}" dt="2025-03-14T19:49:03.413" v="0"/>
        <pc:sldMasterMkLst>
          <pc:docMk/>
          <pc:sldMasterMk cId="684092095" sldId="2147483760"/>
        </pc:sldMasterMkLst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4037081326" sldId="2147483749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760539044" sldId="2147483750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1974662072" sldId="2147483751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823924171" sldId="2147483752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1039311445" sldId="2147483753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3372152064" sldId="2147483754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3592744000" sldId="2147483755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3360204985" sldId="2147483756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712381398" sldId="2147483757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2016983580" sldId="2147483758"/>
          </pc:sldLayoutMkLst>
        </pc:sldLayoutChg>
        <pc:sldLayoutChg chg="add">
          <pc:chgData name="KUŚMIERZ Karolina (UCC-S5PLB)" userId="S::kusmieka@student.eursc.eu::6b3d290f-02dd-49b5-bc0c-ce4874b570de" providerId="AD" clId="Web-{AE20715B-1853-2069-3526-334E7C47CE8C}" dt="2025-03-14T19:49:03.413" v="0"/>
          <pc:sldLayoutMkLst>
            <pc:docMk/>
            <pc:sldMasterMk cId="684092095" sldId="2147483760"/>
            <pc:sldLayoutMk cId="1991705596" sldId="2147483759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eursc-my.sharepoint.com/personal/kusmieka_student_eursc_eu/Documents/screens%26memory_Pi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How often do you take breaks from studying for watching tiktok/ig reels/yt shorts etc.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C2D-4FD7-8BE7-F74EF70B561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C2D-4FD7-8BE7-F74EF70B561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C2D-4FD7-8BE7-F74EF70B561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C2D-4FD7-8BE7-F74EF70B561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C2D-4FD7-8BE7-F74EF70B561B}"/>
              </c:ext>
            </c:extLst>
          </c:dPt>
          <c:cat>
            <c:strRef>
              <c:f>Sheet1!$A$2:$A$6</c:f>
              <c:strCache>
                <c:ptCount val="5"/>
                <c:pt idx="0">
                  <c:v>sometimes</c:v>
                </c:pt>
                <c:pt idx="1">
                  <c:v>one break each time i study</c:v>
                </c:pt>
                <c:pt idx="2">
                  <c:v>couple of breaks each time</c:v>
                </c:pt>
                <c:pt idx="3">
                  <c:v>very rarely</c:v>
                </c:pt>
                <c:pt idx="4">
                  <c:v>never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30.5</c:v>
                </c:pt>
                <c:pt idx="1">
                  <c:v>11.4</c:v>
                </c:pt>
                <c:pt idx="2">
                  <c:v>45.7</c:v>
                </c:pt>
                <c:pt idx="3">
                  <c:v>9.5</c:v>
                </c:pt>
                <c:pt idx="4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42-4532-9998-2F35DC3555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03070-7C35-4F4C-B594-20942AFDD483}" type="doc">
      <dgm:prSet loTypeId="urn:microsoft.com/office/officeart/2018/2/layout/IconLabelList" loCatId="icon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239F3A5-1AC6-4010-9538-EC6BB81087E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/>
              <a:cs typeface="Times New Roman"/>
            </a:rPr>
            <a:t>How </a:t>
          </a:r>
          <a:r>
            <a:rPr lang="en-US" b="1" dirty="0">
              <a:latin typeface="Times New Roman"/>
              <a:cs typeface="Times New Roman"/>
            </a:rPr>
            <a:t>human memory</a:t>
          </a:r>
          <a:r>
            <a:rPr lang="en-US" dirty="0">
              <a:latin typeface="Times New Roman"/>
              <a:cs typeface="Times New Roman"/>
            </a:rPr>
            <a:t> is fragile.</a:t>
          </a:r>
        </a:p>
      </dgm:t>
    </dgm:pt>
    <dgm:pt modelId="{44A9988E-3439-4D29-8200-829C89D9EB18}" type="parTrans" cxnId="{75B447B7-C9E8-40D3-808C-D5E5CD880CB3}">
      <dgm:prSet/>
      <dgm:spPr/>
      <dgm:t>
        <a:bodyPr/>
        <a:lstStyle/>
        <a:p>
          <a:endParaRPr lang="en-US"/>
        </a:p>
      </dgm:t>
    </dgm:pt>
    <dgm:pt modelId="{969A3478-6788-443E-BAAC-EEB3E3E52F0F}" type="sibTrans" cxnId="{75B447B7-C9E8-40D3-808C-D5E5CD880CB3}">
      <dgm:prSet/>
      <dgm:spPr/>
      <dgm:t>
        <a:bodyPr/>
        <a:lstStyle/>
        <a:p>
          <a:endParaRPr lang="en-US"/>
        </a:p>
      </dgm:t>
    </dgm:pt>
    <dgm:pt modelId="{2A633B9F-B450-4ED0-8DD5-2F36D76EDBB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/>
              <a:cs typeface="Times New Roman"/>
            </a:rPr>
            <a:t>Being mindful in </a:t>
          </a:r>
          <a:r>
            <a:rPr lang="en-US" b="1" dirty="0">
              <a:latin typeface="Times New Roman"/>
              <a:cs typeface="Times New Roman"/>
            </a:rPr>
            <a:t>how we study.</a:t>
          </a:r>
        </a:p>
      </dgm:t>
    </dgm:pt>
    <dgm:pt modelId="{9A043E4D-BA6D-4C1E-BCD4-2BC583374C4D}" type="parTrans" cxnId="{9DC67AA7-1E13-4DD0-8D81-FD5107244AF5}">
      <dgm:prSet/>
      <dgm:spPr/>
      <dgm:t>
        <a:bodyPr/>
        <a:lstStyle/>
        <a:p>
          <a:endParaRPr lang="en-US"/>
        </a:p>
      </dgm:t>
    </dgm:pt>
    <dgm:pt modelId="{2874458E-EE2E-479C-BD11-4F7A333296EC}" type="sibTrans" cxnId="{9DC67AA7-1E13-4DD0-8D81-FD5107244AF5}">
      <dgm:prSet/>
      <dgm:spPr/>
      <dgm:t>
        <a:bodyPr/>
        <a:lstStyle/>
        <a:p>
          <a:endParaRPr lang="en-US"/>
        </a:p>
      </dgm:t>
    </dgm:pt>
    <dgm:pt modelId="{5F2B1EA8-0CD0-41DF-A860-A860A24BAE8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Times New Roman"/>
              <a:cs typeface="Times New Roman"/>
            </a:rPr>
            <a:t>The</a:t>
          </a:r>
          <a:r>
            <a:rPr lang="en-US" b="1" dirty="0">
              <a:latin typeface="Times New Roman"/>
              <a:cs typeface="Times New Roman"/>
            </a:rPr>
            <a:t> influence of screens</a:t>
          </a:r>
          <a:r>
            <a:rPr lang="en-US" dirty="0">
              <a:latin typeface="Times New Roman"/>
              <a:cs typeface="Times New Roman"/>
            </a:rPr>
            <a:t> on everything.</a:t>
          </a:r>
        </a:p>
      </dgm:t>
    </dgm:pt>
    <dgm:pt modelId="{BB42AE45-1EAC-4B47-A56C-0F0CB230303B}" type="parTrans" cxnId="{A7AD060B-AE7B-4A07-B1F9-BC839D836B1F}">
      <dgm:prSet/>
      <dgm:spPr/>
      <dgm:t>
        <a:bodyPr/>
        <a:lstStyle/>
        <a:p>
          <a:endParaRPr lang="en-US"/>
        </a:p>
      </dgm:t>
    </dgm:pt>
    <dgm:pt modelId="{5CECBD67-7F9C-450A-A402-81046AC299F0}" type="sibTrans" cxnId="{A7AD060B-AE7B-4A07-B1F9-BC839D836B1F}">
      <dgm:prSet/>
      <dgm:spPr/>
      <dgm:t>
        <a:bodyPr/>
        <a:lstStyle/>
        <a:p>
          <a:endParaRPr lang="en-US"/>
        </a:p>
      </dgm:t>
    </dgm:pt>
    <dgm:pt modelId="{B3315EE4-ECB7-45FD-99B9-DEC3072F2960}" type="pres">
      <dgm:prSet presAssocID="{51D03070-7C35-4F4C-B594-20942AFDD483}" presName="root" presStyleCnt="0">
        <dgm:presLayoutVars>
          <dgm:dir/>
          <dgm:resizeHandles val="exact"/>
        </dgm:presLayoutVars>
      </dgm:prSet>
      <dgm:spPr/>
    </dgm:pt>
    <dgm:pt modelId="{56C80B19-2444-4980-950B-37626CCB0E18}" type="pres">
      <dgm:prSet presAssocID="{6239F3A5-1AC6-4010-9538-EC6BB81087E4}" presName="compNode" presStyleCnt="0"/>
      <dgm:spPr/>
    </dgm:pt>
    <dgm:pt modelId="{56FC59EC-E149-40EA-819D-83C3F352EE7E}" type="pres">
      <dgm:prSet presAssocID="{6239F3A5-1AC6-4010-9538-EC6BB81087E4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"/>
        </a:ext>
      </dgm:extLst>
    </dgm:pt>
    <dgm:pt modelId="{247DB2D7-3746-4AAF-91F0-DEB6A4D45DA8}" type="pres">
      <dgm:prSet presAssocID="{6239F3A5-1AC6-4010-9538-EC6BB81087E4}" presName="spaceRect" presStyleCnt="0"/>
      <dgm:spPr/>
    </dgm:pt>
    <dgm:pt modelId="{68B882A0-7436-43DA-B2DD-1BDD71D7CBB4}" type="pres">
      <dgm:prSet presAssocID="{6239F3A5-1AC6-4010-9538-EC6BB81087E4}" presName="textRect" presStyleLbl="revTx" presStyleIdx="0" presStyleCnt="3">
        <dgm:presLayoutVars>
          <dgm:chMax val="1"/>
          <dgm:chPref val="1"/>
        </dgm:presLayoutVars>
      </dgm:prSet>
      <dgm:spPr/>
    </dgm:pt>
    <dgm:pt modelId="{286C8562-F701-4226-B94C-F1E509DA4EAC}" type="pres">
      <dgm:prSet presAssocID="{969A3478-6788-443E-BAAC-EEB3E3E52F0F}" presName="sibTrans" presStyleCnt="0"/>
      <dgm:spPr/>
    </dgm:pt>
    <dgm:pt modelId="{7F8B58FB-C32C-4E55-89C1-AF8ED169684F}" type="pres">
      <dgm:prSet presAssocID="{2A633B9F-B450-4ED0-8DD5-2F36D76EDBBD}" presName="compNode" presStyleCnt="0"/>
      <dgm:spPr/>
    </dgm:pt>
    <dgm:pt modelId="{39DB8357-69B3-4F38-9970-959426582C21}" type="pres">
      <dgm:prSet presAssocID="{2A633B9F-B450-4ED0-8DD5-2F36D76EDBB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CA9989D2-63F2-4D2D-9A79-12E243A0CEEB}" type="pres">
      <dgm:prSet presAssocID="{2A633B9F-B450-4ED0-8DD5-2F36D76EDBBD}" presName="spaceRect" presStyleCnt="0"/>
      <dgm:spPr/>
    </dgm:pt>
    <dgm:pt modelId="{52709C29-3F3A-4B2E-8F2E-A7EC30B3EFC7}" type="pres">
      <dgm:prSet presAssocID="{2A633B9F-B450-4ED0-8DD5-2F36D76EDBBD}" presName="textRect" presStyleLbl="revTx" presStyleIdx="1" presStyleCnt="3">
        <dgm:presLayoutVars>
          <dgm:chMax val="1"/>
          <dgm:chPref val="1"/>
        </dgm:presLayoutVars>
      </dgm:prSet>
      <dgm:spPr/>
    </dgm:pt>
    <dgm:pt modelId="{158D3830-6D8B-4EB2-B2E1-B5B782A23A49}" type="pres">
      <dgm:prSet presAssocID="{2874458E-EE2E-479C-BD11-4F7A333296EC}" presName="sibTrans" presStyleCnt="0"/>
      <dgm:spPr/>
    </dgm:pt>
    <dgm:pt modelId="{5560F198-F098-47DF-88EC-E4F8DF3E68A7}" type="pres">
      <dgm:prSet presAssocID="{5F2B1EA8-0CD0-41DF-A860-A860A24BAE83}" presName="compNode" presStyleCnt="0"/>
      <dgm:spPr/>
    </dgm:pt>
    <dgm:pt modelId="{51D80D4E-3191-4529-A5E0-055890DA39FE}" type="pres">
      <dgm:prSet presAssocID="{5F2B1EA8-0CD0-41DF-A860-A860A24BAE8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itor"/>
        </a:ext>
      </dgm:extLst>
    </dgm:pt>
    <dgm:pt modelId="{EC535200-87EC-4321-A0FE-88779BA3228F}" type="pres">
      <dgm:prSet presAssocID="{5F2B1EA8-0CD0-41DF-A860-A860A24BAE83}" presName="spaceRect" presStyleCnt="0"/>
      <dgm:spPr/>
    </dgm:pt>
    <dgm:pt modelId="{9C0CBB87-7F44-41EC-BAE8-A5AF763314A8}" type="pres">
      <dgm:prSet presAssocID="{5F2B1EA8-0CD0-41DF-A860-A860A24BAE83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7AD060B-AE7B-4A07-B1F9-BC839D836B1F}" srcId="{51D03070-7C35-4F4C-B594-20942AFDD483}" destId="{5F2B1EA8-0CD0-41DF-A860-A860A24BAE83}" srcOrd="2" destOrd="0" parTransId="{BB42AE45-1EAC-4B47-A56C-0F0CB230303B}" sibTransId="{5CECBD67-7F9C-450A-A402-81046AC299F0}"/>
    <dgm:cxn modelId="{91D6AD54-7129-4993-A210-75E2962D9DD8}" type="presOf" srcId="{5F2B1EA8-0CD0-41DF-A860-A860A24BAE83}" destId="{9C0CBB87-7F44-41EC-BAE8-A5AF763314A8}" srcOrd="0" destOrd="0" presId="urn:microsoft.com/office/officeart/2018/2/layout/IconLabelList"/>
    <dgm:cxn modelId="{CFADDE7F-DB25-4F4B-9C91-45D8F1120C84}" type="presOf" srcId="{6239F3A5-1AC6-4010-9538-EC6BB81087E4}" destId="{68B882A0-7436-43DA-B2DD-1BDD71D7CBB4}" srcOrd="0" destOrd="0" presId="urn:microsoft.com/office/officeart/2018/2/layout/IconLabelList"/>
    <dgm:cxn modelId="{99718A88-F2B0-492B-99E8-B641D33E39AA}" type="presOf" srcId="{2A633B9F-B450-4ED0-8DD5-2F36D76EDBBD}" destId="{52709C29-3F3A-4B2E-8F2E-A7EC30B3EFC7}" srcOrd="0" destOrd="0" presId="urn:microsoft.com/office/officeart/2018/2/layout/IconLabelList"/>
    <dgm:cxn modelId="{9471718C-312D-4078-8C72-92406E75EBA2}" type="presOf" srcId="{51D03070-7C35-4F4C-B594-20942AFDD483}" destId="{B3315EE4-ECB7-45FD-99B9-DEC3072F2960}" srcOrd="0" destOrd="0" presId="urn:microsoft.com/office/officeart/2018/2/layout/IconLabelList"/>
    <dgm:cxn modelId="{9DC67AA7-1E13-4DD0-8D81-FD5107244AF5}" srcId="{51D03070-7C35-4F4C-B594-20942AFDD483}" destId="{2A633B9F-B450-4ED0-8DD5-2F36D76EDBBD}" srcOrd="1" destOrd="0" parTransId="{9A043E4D-BA6D-4C1E-BCD4-2BC583374C4D}" sibTransId="{2874458E-EE2E-479C-BD11-4F7A333296EC}"/>
    <dgm:cxn modelId="{75B447B7-C9E8-40D3-808C-D5E5CD880CB3}" srcId="{51D03070-7C35-4F4C-B594-20942AFDD483}" destId="{6239F3A5-1AC6-4010-9538-EC6BB81087E4}" srcOrd="0" destOrd="0" parTransId="{44A9988E-3439-4D29-8200-829C89D9EB18}" sibTransId="{969A3478-6788-443E-BAAC-EEB3E3E52F0F}"/>
    <dgm:cxn modelId="{5F563E5E-F285-423C-9C1D-DAE067BE1D8F}" type="presParOf" srcId="{B3315EE4-ECB7-45FD-99B9-DEC3072F2960}" destId="{56C80B19-2444-4980-950B-37626CCB0E18}" srcOrd="0" destOrd="0" presId="urn:microsoft.com/office/officeart/2018/2/layout/IconLabelList"/>
    <dgm:cxn modelId="{13BA3FED-CB70-48A2-BF57-0F8570329E5C}" type="presParOf" srcId="{56C80B19-2444-4980-950B-37626CCB0E18}" destId="{56FC59EC-E149-40EA-819D-83C3F352EE7E}" srcOrd="0" destOrd="0" presId="urn:microsoft.com/office/officeart/2018/2/layout/IconLabelList"/>
    <dgm:cxn modelId="{AA29B66E-4AA0-48E3-99AC-BA262071B55B}" type="presParOf" srcId="{56C80B19-2444-4980-950B-37626CCB0E18}" destId="{247DB2D7-3746-4AAF-91F0-DEB6A4D45DA8}" srcOrd="1" destOrd="0" presId="urn:microsoft.com/office/officeart/2018/2/layout/IconLabelList"/>
    <dgm:cxn modelId="{A80AA46E-3D34-44FC-9DB4-A110E8A641E2}" type="presParOf" srcId="{56C80B19-2444-4980-950B-37626CCB0E18}" destId="{68B882A0-7436-43DA-B2DD-1BDD71D7CBB4}" srcOrd="2" destOrd="0" presId="urn:microsoft.com/office/officeart/2018/2/layout/IconLabelList"/>
    <dgm:cxn modelId="{CF735A07-4F94-4C13-8D65-86FBF244CF9E}" type="presParOf" srcId="{B3315EE4-ECB7-45FD-99B9-DEC3072F2960}" destId="{286C8562-F701-4226-B94C-F1E509DA4EAC}" srcOrd="1" destOrd="0" presId="urn:microsoft.com/office/officeart/2018/2/layout/IconLabelList"/>
    <dgm:cxn modelId="{2F4D1466-7E87-4458-8F9E-6E912B2A7D13}" type="presParOf" srcId="{B3315EE4-ECB7-45FD-99B9-DEC3072F2960}" destId="{7F8B58FB-C32C-4E55-89C1-AF8ED169684F}" srcOrd="2" destOrd="0" presId="urn:microsoft.com/office/officeart/2018/2/layout/IconLabelList"/>
    <dgm:cxn modelId="{5145E090-26BE-4ACB-9A3C-1B90129DA2C3}" type="presParOf" srcId="{7F8B58FB-C32C-4E55-89C1-AF8ED169684F}" destId="{39DB8357-69B3-4F38-9970-959426582C21}" srcOrd="0" destOrd="0" presId="urn:microsoft.com/office/officeart/2018/2/layout/IconLabelList"/>
    <dgm:cxn modelId="{9A64BD75-63BC-4008-9D6F-E8DC5487D72F}" type="presParOf" srcId="{7F8B58FB-C32C-4E55-89C1-AF8ED169684F}" destId="{CA9989D2-63F2-4D2D-9A79-12E243A0CEEB}" srcOrd="1" destOrd="0" presId="urn:microsoft.com/office/officeart/2018/2/layout/IconLabelList"/>
    <dgm:cxn modelId="{8E3C8E48-94C2-4787-8FE6-507E1B63B299}" type="presParOf" srcId="{7F8B58FB-C32C-4E55-89C1-AF8ED169684F}" destId="{52709C29-3F3A-4B2E-8F2E-A7EC30B3EFC7}" srcOrd="2" destOrd="0" presId="urn:microsoft.com/office/officeart/2018/2/layout/IconLabelList"/>
    <dgm:cxn modelId="{A4D78B3C-D108-46EC-AEC3-EA6F943D386E}" type="presParOf" srcId="{B3315EE4-ECB7-45FD-99B9-DEC3072F2960}" destId="{158D3830-6D8B-4EB2-B2E1-B5B782A23A49}" srcOrd="3" destOrd="0" presId="urn:microsoft.com/office/officeart/2018/2/layout/IconLabelList"/>
    <dgm:cxn modelId="{AA05FE2C-BA28-4740-BF21-E01E7E328F9C}" type="presParOf" srcId="{B3315EE4-ECB7-45FD-99B9-DEC3072F2960}" destId="{5560F198-F098-47DF-88EC-E4F8DF3E68A7}" srcOrd="4" destOrd="0" presId="urn:microsoft.com/office/officeart/2018/2/layout/IconLabelList"/>
    <dgm:cxn modelId="{B1C4758D-55EB-4F17-B533-A0D8E47080A4}" type="presParOf" srcId="{5560F198-F098-47DF-88EC-E4F8DF3E68A7}" destId="{51D80D4E-3191-4529-A5E0-055890DA39FE}" srcOrd="0" destOrd="0" presId="urn:microsoft.com/office/officeart/2018/2/layout/IconLabelList"/>
    <dgm:cxn modelId="{F1938ECB-D712-4105-9E10-88A383BCBD6D}" type="presParOf" srcId="{5560F198-F098-47DF-88EC-E4F8DF3E68A7}" destId="{EC535200-87EC-4321-A0FE-88779BA3228F}" srcOrd="1" destOrd="0" presId="urn:microsoft.com/office/officeart/2018/2/layout/IconLabelList"/>
    <dgm:cxn modelId="{051963E8-F772-4CB6-8C2D-40DC0F16AA41}" type="presParOf" srcId="{5560F198-F098-47DF-88EC-E4F8DF3E68A7}" destId="{9C0CBB87-7F44-41EC-BAE8-A5AF763314A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9FBE19-61C4-4056-A76B-3AA44B38933F}" type="doc">
      <dgm:prSet loTypeId="urn:microsoft.com/office/officeart/2005/8/layout/process5" loCatId="process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en-US"/>
        </a:p>
      </dgm:t>
    </dgm:pt>
    <dgm:pt modelId="{BAD2374D-F1AE-48B2-82E9-20BED8067113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Times New Roman"/>
              <a:cs typeface="Times New Roman"/>
            </a:rPr>
            <a:t>1. Explaining the students what we will be doing and why we are doing it;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D507BCDA-4336-41BE-B985-46934279FF30}" type="parTrans" cxnId="{BC00519D-9DBE-48CB-A180-ABC7831BB940}">
      <dgm:prSet/>
      <dgm:spPr/>
      <dgm:t>
        <a:bodyPr/>
        <a:lstStyle/>
        <a:p>
          <a:endParaRPr lang="en-US"/>
        </a:p>
      </dgm:t>
    </dgm:pt>
    <dgm:pt modelId="{320406C8-B792-42D8-9F30-7F8A5A9BC688}" type="sibTrans" cxnId="{BC00519D-9DBE-48CB-A180-ABC7831BB940}">
      <dgm:prSet phldrT="1" phldr="0"/>
      <dgm:spPr/>
      <dgm:t>
        <a:bodyPr/>
        <a:lstStyle/>
        <a:p>
          <a:endParaRPr lang="en-US"/>
        </a:p>
      </dgm:t>
    </dgm:pt>
    <dgm:pt modelId="{7FEE6907-72EB-4343-BBC3-62B1E34A34F6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Times New Roman"/>
              <a:cs typeface="Times New Roman"/>
            </a:rPr>
            <a:t>2. Showing them the picture for 2 minutes and telling they must remember as many details as possible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B8DBAD3A-D51F-44B8-A2A3-5C9449CD6074}" type="parTrans" cxnId="{DEE0AB72-94C8-48A2-BF5D-4C8E77943224}">
      <dgm:prSet/>
      <dgm:spPr/>
      <dgm:t>
        <a:bodyPr/>
        <a:lstStyle/>
        <a:p>
          <a:endParaRPr lang="en-US"/>
        </a:p>
      </dgm:t>
    </dgm:pt>
    <dgm:pt modelId="{EEEC71C2-EAF9-4CBB-B04A-53B6F8FC9D9A}" type="sibTrans" cxnId="{DEE0AB72-94C8-48A2-BF5D-4C8E77943224}">
      <dgm:prSet phldrT="2" phldr="0"/>
      <dgm:spPr/>
      <dgm:t>
        <a:bodyPr/>
        <a:lstStyle/>
        <a:p>
          <a:endParaRPr lang="en-US"/>
        </a:p>
      </dgm:t>
    </dgm:pt>
    <dgm:pt modelId="{A11D56AE-3D82-4C04-8C78-2354C859308D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Times New Roman"/>
              <a:cs typeface="Times New Roman"/>
            </a:rPr>
            <a:t>3. Splitting them into 2 groups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CB116CC8-DEF6-476E-83E6-76D851A60764}" type="parTrans" cxnId="{C544C1C5-185D-48B9-ACE7-D4C3A44A34E7}">
      <dgm:prSet/>
      <dgm:spPr/>
      <dgm:t>
        <a:bodyPr/>
        <a:lstStyle/>
        <a:p>
          <a:endParaRPr lang="en-US"/>
        </a:p>
      </dgm:t>
    </dgm:pt>
    <dgm:pt modelId="{A98CF625-EDDB-4C5D-9452-1C4AF92C6C59}" type="sibTrans" cxnId="{C544C1C5-185D-48B9-ACE7-D4C3A44A34E7}">
      <dgm:prSet phldrT="3" phldr="0"/>
      <dgm:spPr/>
      <dgm:t>
        <a:bodyPr/>
        <a:lstStyle/>
        <a:p>
          <a:endParaRPr lang="en-US"/>
        </a:p>
      </dgm:t>
    </dgm:pt>
    <dgm:pt modelId="{FD2D3CC1-7CB8-45A4-A8E4-EEDC891E5E88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Times New Roman"/>
              <a:cs typeface="Times New Roman"/>
            </a:rPr>
            <a:t>4. Group 2 is coming back to the class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18E28C5B-85C0-401B-BFC4-21B41A5753B3}" type="parTrans" cxnId="{9FF60676-D7AC-4F6B-AE0B-7AADED9BF47D}">
      <dgm:prSet/>
      <dgm:spPr/>
      <dgm:t>
        <a:bodyPr/>
        <a:lstStyle/>
        <a:p>
          <a:endParaRPr lang="en-US"/>
        </a:p>
      </dgm:t>
    </dgm:pt>
    <dgm:pt modelId="{7F085D8A-6B57-4EAC-AB73-B95C9D00F637}" type="sibTrans" cxnId="{9FF60676-D7AC-4F6B-AE0B-7AADED9BF47D}">
      <dgm:prSet phldrT="4" phldr="0"/>
      <dgm:spPr/>
      <dgm:t>
        <a:bodyPr/>
        <a:lstStyle/>
        <a:p>
          <a:endParaRPr lang="en-US"/>
        </a:p>
      </dgm:t>
    </dgm:pt>
    <dgm:pt modelId="{A9AD1206-FD31-4591-A8BB-8A2F7104F432}">
      <dgm:prSet/>
      <dgm:spPr/>
      <dgm:t>
        <a:bodyPr/>
        <a:lstStyle/>
        <a:p>
          <a:r>
            <a:rPr lang="en-GB" dirty="0">
              <a:solidFill>
                <a:schemeClr val="tx1"/>
              </a:solidFill>
              <a:latin typeface="Times New Roman"/>
              <a:cs typeface="Times New Roman"/>
            </a:rPr>
            <a:t>5. The whole class gets a test in their L1 (L2 if its L2/geo/eco class) about the picture.</a:t>
          </a:r>
          <a:endParaRPr lang="en-US" dirty="0">
            <a:solidFill>
              <a:schemeClr val="tx1"/>
            </a:solidFill>
            <a:latin typeface="Times New Roman"/>
            <a:cs typeface="Times New Roman"/>
          </a:endParaRPr>
        </a:p>
      </dgm:t>
    </dgm:pt>
    <dgm:pt modelId="{EDE9715E-4DA5-4D43-885D-894289BDB834}" type="parTrans" cxnId="{4000761D-8EAE-4DF4-9260-AC803DF41AF6}">
      <dgm:prSet/>
      <dgm:spPr/>
      <dgm:t>
        <a:bodyPr/>
        <a:lstStyle/>
        <a:p>
          <a:endParaRPr lang="en-US"/>
        </a:p>
      </dgm:t>
    </dgm:pt>
    <dgm:pt modelId="{EB1EB5C2-5688-45D2-881B-838EC49378A8}" type="sibTrans" cxnId="{4000761D-8EAE-4DF4-9260-AC803DF41AF6}">
      <dgm:prSet phldrT="5" phldr="0"/>
      <dgm:spPr/>
      <dgm:t>
        <a:bodyPr/>
        <a:lstStyle/>
        <a:p>
          <a:endParaRPr lang="en-US"/>
        </a:p>
      </dgm:t>
    </dgm:pt>
    <dgm:pt modelId="{32EA3759-452F-45CB-96FD-4E06507AADB5}" type="pres">
      <dgm:prSet presAssocID="{469FBE19-61C4-4056-A76B-3AA44B38933F}" presName="diagram" presStyleCnt="0">
        <dgm:presLayoutVars>
          <dgm:dir/>
          <dgm:resizeHandles val="exact"/>
        </dgm:presLayoutVars>
      </dgm:prSet>
      <dgm:spPr/>
    </dgm:pt>
    <dgm:pt modelId="{82F6C8C6-F205-4446-B7FB-8C880F317273}" type="pres">
      <dgm:prSet presAssocID="{BAD2374D-F1AE-48B2-82E9-20BED8067113}" presName="node" presStyleLbl="node1" presStyleIdx="0" presStyleCnt="5">
        <dgm:presLayoutVars>
          <dgm:bulletEnabled val="1"/>
        </dgm:presLayoutVars>
      </dgm:prSet>
      <dgm:spPr/>
    </dgm:pt>
    <dgm:pt modelId="{4A17E56A-37E8-4667-80C8-823E84E75BC5}" type="pres">
      <dgm:prSet presAssocID="{320406C8-B792-42D8-9F30-7F8A5A9BC688}" presName="sibTrans" presStyleLbl="sibTrans2D1" presStyleIdx="0" presStyleCnt="4"/>
      <dgm:spPr/>
    </dgm:pt>
    <dgm:pt modelId="{1CA9CDDC-AA9D-46D9-A0CA-E8C2F720C3C3}" type="pres">
      <dgm:prSet presAssocID="{320406C8-B792-42D8-9F30-7F8A5A9BC688}" presName="connectorText" presStyleLbl="sibTrans2D1" presStyleIdx="0" presStyleCnt="4"/>
      <dgm:spPr/>
    </dgm:pt>
    <dgm:pt modelId="{888CA976-E17B-4D80-BE8A-B2C8AEF619D2}" type="pres">
      <dgm:prSet presAssocID="{7FEE6907-72EB-4343-BBC3-62B1E34A34F6}" presName="node" presStyleLbl="node1" presStyleIdx="1" presStyleCnt="5">
        <dgm:presLayoutVars>
          <dgm:bulletEnabled val="1"/>
        </dgm:presLayoutVars>
      </dgm:prSet>
      <dgm:spPr/>
    </dgm:pt>
    <dgm:pt modelId="{6A8411C1-1866-4CEC-9111-282260639FFB}" type="pres">
      <dgm:prSet presAssocID="{EEEC71C2-EAF9-4CBB-B04A-53B6F8FC9D9A}" presName="sibTrans" presStyleLbl="sibTrans2D1" presStyleIdx="1" presStyleCnt="4"/>
      <dgm:spPr/>
    </dgm:pt>
    <dgm:pt modelId="{DF16CCE2-589E-4B5B-8116-A0EB8F1EC93F}" type="pres">
      <dgm:prSet presAssocID="{EEEC71C2-EAF9-4CBB-B04A-53B6F8FC9D9A}" presName="connectorText" presStyleLbl="sibTrans2D1" presStyleIdx="1" presStyleCnt="4"/>
      <dgm:spPr/>
    </dgm:pt>
    <dgm:pt modelId="{BB043175-3F61-425D-B592-186C45BEED5A}" type="pres">
      <dgm:prSet presAssocID="{A11D56AE-3D82-4C04-8C78-2354C859308D}" presName="node" presStyleLbl="node1" presStyleIdx="2" presStyleCnt="5">
        <dgm:presLayoutVars>
          <dgm:bulletEnabled val="1"/>
        </dgm:presLayoutVars>
      </dgm:prSet>
      <dgm:spPr/>
    </dgm:pt>
    <dgm:pt modelId="{6F0F3472-FC05-49C6-B95B-ED0ACD798046}" type="pres">
      <dgm:prSet presAssocID="{A98CF625-EDDB-4C5D-9452-1C4AF92C6C59}" presName="sibTrans" presStyleLbl="sibTrans2D1" presStyleIdx="2" presStyleCnt="4"/>
      <dgm:spPr/>
    </dgm:pt>
    <dgm:pt modelId="{6E47FA5F-33E8-4BE5-8678-BC11E2886AA7}" type="pres">
      <dgm:prSet presAssocID="{A98CF625-EDDB-4C5D-9452-1C4AF92C6C59}" presName="connectorText" presStyleLbl="sibTrans2D1" presStyleIdx="2" presStyleCnt="4"/>
      <dgm:spPr/>
    </dgm:pt>
    <dgm:pt modelId="{2F8313B3-89A9-4C36-BCDB-577869AFC256}" type="pres">
      <dgm:prSet presAssocID="{FD2D3CC1-7CB8-45A4-A8E4-EEDC891E5E88}" presName="node" presStyleLbl="node1" presStyleIdx="3" presStyleCnt="5">
        <dgm:presLayoutVars>
          <dgm:bulletEnabled val="1"/>
        </dgm:presLayoutVars>
      </dgm:prSet>
      <dgm:spPr/>
    </dgm:pt>
    <dgm:pt modelId="{341F7C35-2DA5-4C2F-932B-874569029E62}" type="pres">
      <dgm:prSet presAssocID="{7F085D8A-6B57-4EAC-AB73-B95C9D00F637}" presName="sibTrans" presStyleLbl="sibTrans2D1" presStyleIdx="3" presStyleCnt="4"/>
      <dgm:spPr/>
    </dgm:pt>
    <dgm:pt modelId="{7D496AE3-4E5F-4043-803A-E28E292207C2}" type="pres">
      <dgm:prSet presAssocID="{7F085D8A-6B57-4EAC-AB73-B95C9D00F637}" presName="connectorText" presStyleLbl="sibTrans2D1" presStyleIdx="3" presStyleCnt="4"/>
      <dgm:spPr/>
    </dgm:pt>
    <dgm:pt modelId="{44940DAB-583F-42E2-90ED-BA759843E808}" type="pres">
      <dgm:prSet presAssocID="{A9AD1206-FD31-4591-A8BB-8A2F7104F432}" presName="node" presStyleLbl="node1" presStyleIdx="4" presStyleCnt="5">
        <dgm:presLayoutVars>
          <dgm:bulletEnabled val="1"/>
        </dgm:presLayoutVars>
      </dgm:prSet>
      <dgm:spPr/>
    </dgm:pt>
  </dgm:ptLst>
  <dgm:cxnLst>
    <dgm:cxn modelId="{1A6C5B04-1978-41B8-A824-44C8B05EA556}" type="presOf" srcId="{EEEC71C2-EAF9-4CBB-B04A-53B6F8FC9D9A}" destId="{DF16CCE2-589E-4B5B-8116-A0EB8F1EC93F}" srcOrd="1" destOrd="0" presId="urn:microsoft.com/office/officeart/2005/8/layout/process5"/>
    <dgm:cxn modelId="{75AE460B-054B-4C39-ABDF-6E26D1096449}" type="presOf" srcId="{469FBE19-61C4-4056-A76B-3AA44B38933F}" destId="{32EA3759-452F-45CB-96FD-4E06507AADB5}" srcOrd="0" destOrd="0" presId="urn:microsoft.com/office/officeart/2005/8/layout/process5"/>
    <dgm:cxn modelId="{4000761D-8EAE-4DF4-9260-AC803DF41AF6}" srcId="{469FBE19-61C4-4056-A76B-3AA44B38933F}" destId="{A9AD1206-FD31-4591-A8BB-8A2F7104F432}" srcOrd="4" destOrd="0" parTransId="{EDE9715E-4DA5-4D43-885D-894289BDB834}" sibTransId="{EB1EB5C2-5688-45D2-881B-838EC49378A8}"/>
    <dgm:cxn modelId="{21068C43-C477-41E6-B307-28DAFF63D1C6}" type="presOf" srcId="{7F085D8A-6B57-4EAC-AB73-B95C9D00F637}" destId="{341F7C35-2DA5-4C2F-932B-874569029E62}" srcOrd="0" destOrd="0" presId="urn:microsoft.com/office/officeart/2005/8/layout/process5"/>
    <dgm:cxn modelId="{2D8BB645-E56E-446A-9B6D-DA01EB4D223E}" type="presOf" srcId="{A98CF625-EDDB-4C5D-9452-1C4AF92C6C59}" destId="{6F0F3472-FC05-49C6-B95B-ED0ACD798046}" srcOrd="0" destOrd="0" presId="urn:microsoft.com/office/officeart/2005/8/layout/process5"/>
    <dgm:cxn modelId="{2FEFA666-DFC6-4116-AB88-54F5805AF3BA}" type="presOf" srcId="{BAD2374D-F1AE-48B2-82E9-20BED8067113}" destId="{82F6C8C6-F205-4446-B7FB-8C880F317273}" srcOrd="0" destOrd="0" presId="urn:microsoft.com/office/officeart/2005/8/layout/process5"/>
    <dgm:cxn modelId="{9B2D6147-C5AF-4F44-A7E3-27158C42B498}" type="presOf" srcId="{A9AD1206-FD31-4591-A8BB-8A2F7104F432}" destId="{44940DAB-583F-42E2-90ED-BA759843E808}" srcOrd="0" destOrd="0" presId="urn:microsoft.com/office/officeart/2005/8/layout/process5"/>
    <dgm:cxn modelId="{FA3C1451-F54E-423A-8848-726DC3C65A7F}" type="presOf" srcId="{A11D56AE-3D82-4C04-8C78-2354C859308D}" destId="{BB043175-3F61-425D-B592-186C45BEED5A}" srcOrd="0" destOrd="0" presId="urn:microsoft.com/office/officeart/2005/8/layout/process5"/>
    <dgm:cxn modelId="{DEE0AB72-94C8-48A2-BF5D-4C8E77943224}" srcId="{469FBE19-61C4-4056-A76B-3AA44B38933F}" destId="{7FEE6907-72EB-4343-BBC3-62B1E34A34F6}" srcOrd="1" destOrd="0" parTransId="{B8DBAD3A-D51F-44B8-A2A3-5C9449CD6074}" sibTransId="{EEEC71C2-EAF9-4CBB-B04A-53B6F8FC9D9A}"/>
    <dgm:cxn modelId="{21950154-4F2E-49E9-9C4C-0E1585448232}" type="presOf" srcId="{7FEE6907-72EB-4343-BBC3-62B1E34A34F6}" destId="{888CA976-E17B-4D80-BE8A-B2C8AEF619D2}" srcOrd="0" destOrd="0" presId="urn:microsoft.com/office/officeart/2005/8/layout/process5"/>
    <dgm:cxn modelId="{9FF60676-D7AC-4F6B-AE0B-7AADED9BF47D}" srcId="{469FBE19-61C4-4056-A76B-3AA44B38933F}" destId="{FD2D3CC1-7CB8-45A4-A8E4-EEDC891E5E88}" srcOrd="3" destOrd="0" parTransId="{18E28C5B-85C0-401B-BFC4-21B41A5753B3}" sibTransId="{7F085D8A-6B57-4EAC-AB73-B95C9D00F637}"/>
    <dgm:cxn modelId="{A5887889-DEF1-41AF-89A9-02331503B7DB}" type="presOf" srcId="{FD2D3CC1-7CB8-45A4-A8E4-EEDC891E5E88}" destId="{2F8313B3-89A9-4C36-BCDB-577869AFC256}" srcOrd="0" destOrd="0" presId="urn:microsoft.com/office/officeart/2005/8/layout/process5"/>
    <dgm:cxn modelId="{BC00519D-9DBE-48CB-A180-ABC7831BB940}" srcId="{469FBE19-61C4-4056-A76B-3AA44B38933F}" destId="{BAD2374D-F1AE-48B2-82E9-20BED8067113}" srcOrd="0" destOrd="0" parTransId="{D507BCDA-4336-41BE-B985-46934279FF30}" sibTransId="{320406C8-B792-42D8-9F30-7F8A5A9BC688}"/>
    <dgm:cxn modelId="{C544C1C5-185D-48B9-ACE7-D4C3A44A34E7}" srcId="{469FBE19-61C4-4056-A76B-3AA44B38933F}" destId="{A11D56AE-3D82-4C04-8C78-2354C859308D}" srcOrd="2" destOrd="0" parTransId="{CB116CC8-DEF6-476E-83E6-76D851A60764}" sibTransId="{A98CF625-EDDB-4C5D-9452-1C4AF92C6C59}"/>
    <dgm:cxn modelId="{308DAFD3-AC66-4E55-9FE1-7B0F97611865}" type="presOf" srcId="{7F085D8A-6B57-4EAC-AB73-B95C9D00F637}" destId="{7D496AE3-4E5F-4043-803A-E28E292207C2}" srcOrd="1" destOrd="0" presId="urn:microsoft.com/office/officeart/2005/8/layout/process5"/>
    <dgm:cxn modelId="{9D2D42DB-9C00-44CB-9C04-48E980DEF2B6}" type="presOf" srcId="{320406C8-B792-42D8-9F30-7F8A5A9BC688}" destId="{1CA9CDDC-AA9D-46D9-A0CA-E8C2F720C3C3}" srcOrd="1" destOrd="0" presId="urn:microsoft.com/office/officeart/2005/8/layout/process5"/>
    <dgm:cxn modelId="{C56E32F5-7671-44AA-8261-E6355B19A973}" type="presOf" srcId="{320406C8-B792-42D8-9F30-7F8A5A9BC688}" destId="{4A17E56A-37E8-4667-80C8-823E84E75BC5}" srcOrd="0" destOrd="0" presId="urn:microsoft.com/office/officeart/2005/8/layout/process5"/>
    <dgm:cxn modelId="{884547FA-08D9-4443-8F44-1F44AAA1F475}" type="presOf" srcId="{EEEC71C2-EAF9-4CBB-B04A-53B6F8FC9D9A}" destId="{6A8411C1-1866-4CEC-9111-282260639FFB}" srcOrd="0" destOrd="0" presId="urn:microsoft.com/office/officeart/2005/8/layout/process5"/>
    <dgm:cxn modelId="{329EA7FC-6942-4A8F-BEFB-FB6C354744ED}" type="presOf" srcId="{A98CF625-EDDB-4C5D-9452-1C4AF92C6C59}" destId="{6E47FA5F-33E8-4BE5-8678-BC11E2886AA7}" srcOrd="1" destOrd="0" presId="urn:microsoft.com/office/officeart/2005/8/layout/process5"/>
    <dgm:cxn modelId="{2170CB9B-EC5F-4A15-8565-4E7F9F0417A5}" type="presParOf" srcId="{32EA3759-452F-45CB-96FD-4E06507AADB5}" destId="{82F6C8C6-F205-4446-B7FB-8C880F317273}" srcOrd="0" destOrd="0" presId="urn:microsoft.com/office/officeart/2005/8/layout/process5"/>
    <dgm:cxn modelId="{557942E7-07D7-4C1A-8528-6DEBADC007F0}" type="presParOf" srcId="{32EA3759-452F-45CB-96FD-4E06507AADB5}" destId="{4A17E56A-37E8-4667-80C8-823E84E75BC5}" srcOrd="1" destOrd="0" presId="urn:microsoft.com/office/officeart/2005/8/layout/process5"/>
    <dgm:cxn modelId="{44E9055D-41B7-44FB-B51D-9A5E221B27D7}" type="presParOf" srcId="{4A17E56A-37E8-4667-80C8-823E84E75BC5}" destId="{1CA9CDDC-AA9D-46D9-A0CA-E8C2F720C3C3}" srcOrd="0" destOrd="0" presId="urn:microsoft.com/office/officeart/2005/8/layout/process5"/>
    <dgm:cxn modelId="{078E5FEE-A508-4CFB-BC79-EA5BABEE7CD8}" type="presParOf" srcId="{32EA3759-452F-45CB-96FD-4E06507AADB5}" destId="{888CA976-E17B-4D80-BE8A-B2C8AEF619D2}" srcOrd="2" destOrd="0" presId="urn:microsoft.com/office/officeart/2005/8/layout/process5"/>
    <dgm:cxn modelId="{6477CAA6-9103-4800-B027-FFF764ACE966}" type="presParOf" srcId="{32EA3759-452F-45CB-96FD-4E06507AADB5}" destId="{6A8411C1-1866-4CEC-9111-282260639FFB}" srcOrd="3" destOrd="0" presId="urn:microsoft.com/office/officeart/2005/8/layout/process5"/>
    <dgm:cxn modelId="{D9A2B614-A7E5-49F6-8763-E6CD62A9650D}" type="presParOf" srcId="{6A8411C1-1866-4CEC-9111-282260639FFB}" destId="{DF16CCE2-589E-4B5B-8116-A0EB8F1EC93F}" srcOrd="0" destOrd="0" presId="urn:microsoft.com/office/officeart/2005/8/layout/process5"/>
    <dgm:cxn modelId="{5402501A-23BC-497D-BA8B-00F953837BD8}" type="presParOf" srcId="{32EA3759-452F-45CB-96FD-4E06507AADB5}" destId="{BB043175-3F61-425D-B592-186C45BEED5A}" srcOrd="4" destOrd="0" presId="urn:microsoft.com/office/officeart/2005/8/layout/process5"/>
    <dgm:cxn modelId="{276EBADC-7E59-4FF4-BD45-21E796D2AE2A}" type="presParOf" srcId="{32EA3759-452F-45CB-96FD-4E06507AADB5}" destId="{6F0F3472-FC05-49C6-B95B-ED0ACD798046}" srcOrd="5" destOrd="0" presId="urn:microsoft.com/office/officeart/2005/8/layout/process5"/>
    <dgm:cxn modelId="{5BD6A57D-D0F3-4AC3-9D03-D982D799CE30}" type="presParOf" srcId="{6F0F3472-FC05-49C6-B95B-ED0ACD798046}" destId="{6E47FA5F-33E8-4BE5-8678-BC11E2886AA7}" srcOrd="0" destOrd="0" presId="urn:microsoft.com/office/officeart/2005/8/layout/process5"/>
    <dgm:cxn modelId="{28D60BDD-2462-4B09-BFD8-4D48E17DCEA4}" type="presParOf" srcId="{32EA3759-452F-45CB-96FD-4E06507AADB5}" destId="{2F8313B3-89A9-4C36-BCDB-577869AFC256}" srcOrd="6" destOrd="0" presId="urn:microsoft.com/office/officeart/2005/8/layout/process5"/>
    <dgm:cxn modelId="{8DB0EF84-3CFA-464E-9A88-EEB8B80466AD}" type="presParOf" srcId="{32EA3759-452F-45CB-96FD-4E06507AADB5}" destId="{341F7C35-2DA5-4C2F-932B-874569029E62}" srcOrd="7" destOrd="0" presId="urn:microsoft.com/office/officeart/2005/8/layout/process5"/>
    <dgm:cxn modelId="{B6454340-656B-4B8E-B082-19F747436E08}" type="presParOf" srcId="{341F7C35-2DA5-4C2F-932B-874569029E62}" destId="{7D496AE3-4E5F-4043-803A-E28E292207C2}" srcOrd="0" destOrd="0" presId="urn:microsoft.com/office/officeart/2005/8/layout/process5"/>
    <dgm:cxn modelId="{26A7AC42-EB1F-4DE5-B3FA-D444DF8CFD29}" type="presParOf" srcId="{32EA3759-452F-45CB-96FD-4E06507AADB5}" destId="{44940DAB-583F-42E2-90ED-BA759843E80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FC59EC-E149-40EA-819D-83C3F352EE7E}">
      <dsp:nvSpPr>
        <dsp:cNvPr id="0" name=""/>
        <dsp:cNvSpPr/>
      </dsp:nvSpPr>
      <dsp:spPr>
        <a:xfrm>
          <a:off x="807428" y="307032"/>
          <a:ext cx="1230131" cy="123013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882A0-7436-43DA-B2DD-1BDD71D7CBB4}">
      <dsp:nvSpPr>
        <dsp:cNvPr id="0" name=""/>
        <dsp:cNvSpPr/>
      </dsp:nvSpPr>
      <dsp:spPr>
        <a:xfrm>
          <a:off x="55681" y="1881404"/>
          <a:ext cx="273362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Times New Roman"/>
              <a:cs typeface="Times New Roman"/>
            </a:rPr>
            <a:t>How </a:t>
          </a:r>
          <a:r>
            <a:rPr lang="en-US" sz="2300" b="1" kern="1200" dirty="0">
              <a:latin typeface="Times New Roman"/>
              <a:cs typeface="Times New Roman"/>
            </a:rPr>
            <a:t>human memory</a:t>
          </a:r>
          <a:r>
            <a:rPr lang="en-US" sz="2300" kern="1200" dirty="0">
              <a:latin typeface="Times New Roman"/>
              <a:cs typeface="Times New Roman"/>
            </a:rPr>
            <a:t> is fragile.</a:t>
          </a:r>
        </a:p>
      </dsp:txBody>
      <dsp:txXfrm>
        <a:off x="55681" y="1881404"/>
        <a:ext cx="2733626" cy="720000"/>
      </dsp:txXfrm>
    </dsp:sp>
    <dsp:sp modelId="{39DB8357-69B3-4F38-9970-959426582C21}">
      <dsp:nvSpPr>
        <dsp:cNvPr id="0" name=""/>
        <dsp:cNvSpPr/>
      </dsp:nvSpPr>
      <dsp:spPr>
        <a:xfrm>
          <a:off x="4019440" y="307032"/>
          <a:ext cx="1230131" cy="123013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09C29-3F3A-4B2E-8F2E-A7EC30B3EFC7}">
      <dsp:nvSpPr>
        <dsp:cNvPr id="0" name=""/>
        <dsp:cNvSpPr/>
      </dsp:nvSpPr>
      <dsp:spPr>
        <a:xfrm>
          <a:off x="3267692" y="1881404"/>
          <a:ext cx="273362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Times New Roman"/>
              <a:cs typeface="Times New Roman"/>
            </a:rPr>
            <a:t>Being mindful in </a:t>
          </a:r>
          <a:r>
            <a:rPr lang="en-US" sz="2300" b="1" kern="1200" dirty="0">
              <a:latin typeface="Times New Roman"/>
              <a:cs typeface="Times New Roman"/>
            </a:rPr>
            <a:t>how we study.</a:t>
          </a:r>
        </a:p>
      </dsp:txBody>
      <dsp:txXfrm>
        <a:off x="3267692" y="1881404"/>
        <a:ext cx="2733626" cy="720000"/>
      </dsp:txXfrm>
    </dsp:sp>
    <dsp:sp modelId="{51D80D4E-3191-4529-A5E0-055890DA39FE}">
      <dsp:nvSpPr>
        <dsp:cNvPr id="0" name=""/>
        <dsp:cNvSpPr/>
      </dsp:nvSpPr>
      <dsp:spPr>
        <a:xfrm>
          <a:off x="7231451" y="307032"/>
          <a:ext cx="1230131" cy="123013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CBB87-7F44-41EC-BAE8-A5AF763314A8}">
      <dsp:nvSpPr>
        <dsp:cNvPr id="0" name=""/>
        <dsp:cNvSpPr/>
      </dsp:nvSpPr>
      <dsp:spPr>
        <a:xfrm>
          <a:off x="6479703" y="1881404"/>
          <a:ext cx="273362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Times New Roman"/>
              <a:cs typeface="Times New Roman"/>
            </a:rPr>
            <a:t>The</a:t>
          </a:r>
          <a:r>
            <a:rPr lang="en-US" sz="2300" b="1" kern="1200" dirty="0">
              <a:latin typeface="Times New Roman"/>
              <a:cs typeface="Times New Roman"/>
            </a:rPr>
            <a:t> influence of screens</a:t>
          </a:r>
          <a:r>
            <a:rPr lang="en-US" sz="2300" kern="1200" dirty="0">
              <a:latin typeface="Times New Roman"/>
              <a:cs typeface="Times New Roman"/>
            </a:rPr>
            <a:t> on everything.</a:t>
          </a:r>
        </a:p>
      </dsp:txBody>
      <dsp:txXfrm>
        <a:off x="6479703" y="1881404"/>
        <a:ext cx="2733626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F6C8C6-F205-4446-B7FB-8C880F317273}">
      <dsp:nvSpPr>
        <dsp:cNvPr id="0" name=""/>
        <dsp:cNvSpPr/>
      </dsp:nvSpPr>
      <dsp:spPr>
        <a:xfrm>
          <a:off x="423470" y="1504"/>
          <a:ext cx="2479644" cy="14877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  <a:latin typeface="Times New Roman"/>
              <a:cs typeface="Times New Roman"/>
            </a:rPr>
            <a:t>1. Explaining the students what we will be doing and why we are doing it;</a:t>
          </a:r>
          <a:endParaRPr lang="en-US" sz="19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467046" y="45080"/>
        <a:ext cx="2392492" cy="1400634"/>
      </dsp:txXfrm>
    </dsp:sp>
    <dsp:sp modelId="{4A17E56A-37E8-4667-80C8-823E84E75BC5}">
      <dsp:nvSpPr>
        <dsp:cNvPr id="0" name=""/>
        <dsp:cNvSpPr/>
      </dsp:nvSpPr>
      <dsp:spPr>
        <a:xfrm>
          <a:off x="3121323" y="437922"/>
          <a:ext cx="525684" cy="6149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3121323" y="560912"/>
        <a:ext cx="367979" cy="368971"/>
      </dsp:txXfrm>
    </dsp:sp>
    <dsp:sp modelId="{888CA976-E17B-4D80-BE8A-B2C8AEF619D2}">
      <dsp:nvSpPr>
        <dsp:cNvPr id="0" name=""/>
        <dsp:cNvSpPr/>
      </dsp:nvSpPr>
      <dsp:spPr>
        <a:xfrm>
          <a:off x="3894972" y="1504"/>
          <a:ext cx="2479644" cy="14877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  <a:latin typeface="Times New Roman"/>
              <a:cs typeface="Times New Roman"/>
            </a:rPr>
            <a:t>2. Showing them the picture for 2 minutes and telling they must remember as many details as possible</a:t>
          </a:r>
          <a:endParaRPr lang="en-US" sz="19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3938548" y="45080"/>
        <a:ext cx="2392492" cy="1400634"/>
      </dsp:txXfrm>
    </dsp:sp>
    <dsp:sp modelId="{6A8411C1-1866-4CEC-9111-282260639FFB}">
      <dsp:nvSpPr>
        <dsp:cNvPr id="0" name=""/>
        <dsp:cNvSpPr/>
      </dsp:nvSpPr>
      <dsp:spPr>
        <a:xfrm>
          <a:off x="6592825" y="437922"/>
          <a:ext cx="525684" cy="6149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-290"/>
            <a:lumOff val="815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6592825" y="560912"/>
        <a:ext cx="367979" cy="368971"/>
      </dsp:txXfrm>
    </dsp:sp>
    <dsp:sp modelId="{BB043175-3F61-425D-B592-186C45BEED5A}">
      <dsp:nvSpPr>
        <dsp:cNvPr id="0" name=""/>
        <dsp:cNvSpPr/>
      </dsp:nvSpPr>
      <dsp:spPr>
        <a:xfrm>
          <a:off x="7366474" y="1504"/>
          <a:ext cx="2479644" cy="14877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  <a:latin typeface="Times New Roman"/>
              <a:cs typeface="Times New Roman"/>
            </a:rPr>
            <a:t>3. Splitting them into 2 groups</a:t>
          </a:r>
          <a:endParaRPr lang="en-US" sz="19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7410050" y="45080"/>
        <a:ext cx="2392492" cy="1400634"/>
      </dsp:txXfrm>
    </dsp:sp>
    <dsp:sp modelId="{6F0F3472-FC05-49C6-B95B-ED0ACD798046}">
      <dsp:nvSpPr>
        <dsp:cNvPr id="0" name=""/>
        <dsp:cNvSpPr/>
      </dsp:nvSpPr>
      <dsp:spPr>
        <a:xfrm rot="5400000">
          <a:off x="8343454" y="1662866"/>
          <a:ext cx="525684" cy="6149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-579"/>
            <a:lumOff val="162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8421811" y="1707500"/>
        <a:ext cx="368971" cy="367979"/>
      </dsp:txXfrm>
    </dsp:sp>
    <dsp:sp modelId="{2F8313B3-89A9-4C36-BCDB-577869AFC256}">
      <dsp:nvSpPr>
        <dsp:cNvPr id="0" name=""/>
        <dsp:cNvSpPr/>
      </dsp:nvSpPr>
      <dsp:spPr>
        <a:xfrm>
          <a:off x="7366474" y="2481149"/>
          <a:ext cx="2479644" cy="14877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  <a:latin typeface="Times New Roman"/>
              <a:cs typeface="Times New Roman"/>
            </a:rPr>
            <a:t>4. Group 2 is coming back to the class</a:t>
          </a:r>
          <a:endParaRPr lang="en-US" sz="19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7410050" y="2524725"/>
        <a:ext cx="2392492" cy="1400634"/>
      </dsp:txXfrm>
    </dsp:sp>
    <dsp:sp modelId="{341F7C35-2DA5-4C2F-932B-874569029E62}">
      <dsp:nvSpPr>
        <dsp:cNvPr id="0" name=""/>
        <dsp:cNvSpPr/>
      </dsp:nvSpPr>
      <dsp:spPr>
        <a:xfrm rot="10800000">
          <a:off x="6622581" y="2917566"/>
          <a:ext cx="525684" cy="6149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-869"/>
            <a:lumOff val="2444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6780286" y="3040556"/>
        <a:ext cx="367979" cy="368971"/>
      </dsp:txXfrm>
    </dsp:sp>
    <dsp:sp modelId="{44940DAB-583F-42E2-90ED-BA759843E808}">
      <dsp:nvSpPr>
        <dsp:cNvPr id="0" name=""/>
        <dsp:cNvSpPr/>
      </dsp:nvSpPr>
      <dsp:spPr>
        <a:xfrm>
          <a:off x="3894972" y="2481149"/>
          <a:ext cx="2479644" cy="148778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  <a:latin typeface="Times New Roman"/>
              <a:cs typeface="Times New Roman"/>
            </a:rPr>
            <a:t>5. The whole class gets a test in their L1 (L2 if its L2/geo/eco class) about the picture.</a:t>
          </a:r>
          <a:endParaRPr lang="en-US" sz="1900" kern="1200" dirty="0">
            <a:solidFill>
              <a:schemeClr val="tx1"/>
            </a:solidFill>
            <a:latin typeface="Times New Roman"/>
            <a:cs typeface="Times New Roman"/>
          </a:endParaRPr>
        </a:p>
      </dsp:txBody>
      <dsp:txXfrm>
        <a:off x="3938548" y="2524725"/>
        <a:ext cx="2392492" cy="1400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3/28/2025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20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1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44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8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3/28/2025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8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05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5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81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39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3/28/2025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66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3/28/2025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392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9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54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1" kern="1200" cap="none" spc="-7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1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1/archpsyc.56.6.527" TargetMode="External"/><Relationship Id="rId2" Type="http://schemas.openxmlformats.org/officeDocument/2006/relationships/hyperlink" Target="https://humanities.uct.ac.za/sites/default/files/content_migration/humanities_uct_ac_za/1233/files/Michelle.Henry_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mc.ncbi.nlm.nih.gov/articles/PMC6214874/" TargetMode="External"/><Relationship Id="rId4" Type="http://schemas.openxmlformats.org/officeDocument/2006/relationships/hyperlink" Target="https://www.oecd.org/content/dam/oecd/en/publications/reports/2024/05/students-digital-devices-and-success_621829ff/9e4c0624-en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9532" y="2091263"/>
            <a:ext cx="8652938" cy="246150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Screens affecting the memory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9532" y="4623127"/>
            <a:ext cx="8655200" cy="45720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  <a:latin typeface="Times New Roman"/>
                <a:cs typeface="Times New Roman"/>
              </a:rPr>
              <a:t>By Karolina Kuśmierz &amp; Magda Dróżdż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194A03-0D2E-991B-1AAB-1F56AA9CE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b="1" i="0">
                <a:solidFill>
                  <a:srgbClr val="002060"/>
                </a:solidFill>
                <a:latin typeface="Times New Roman"/>
                <a:cs typeface="Times New Roman"/>
              </a:rPr>
              <a:t>Results:</a:t>
            </a:r>
            <a:br>
              <a:rPr lang="en-GB" i="0" dirty="0">
                <a:latin typeface="Times New Roman"/>
                <a:cs typeface="Times New Roman"/>
              </a:rPr>
            </a:br>
            <a:r>
              <a:rPr lang="en-GB" sz="4000" i="0">
                <a:latin typeface="Times New Roman"/>
                <a:cs typeface="Times New Roman"/>
              </a:rPr>
              <a:t>Grades are divided into 3 cycles</a:t>
            </a:r>
            <a:r>
              <a:rPr lang="en-GB" i="0" dirty="0">
                <a:latin typeface="Times New Roman"/>
                <a:cs typeface="Times New Roman"/>
              </a:rPr>
              <a:t> </a:t>
            </a:r>
            <a:endParaRPr lang="en-US" i="0">
              <a:latin typeface="Times New Roman"/>
              <a:cs typeface="Times New Roman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F0C75C7-23C9-C017-9E92-0A8CEB288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688653"/>
              </p:ext>
            </p:extLst>
          </p:nvPr>
        </p:nvGraphicFramePr>
        <p:xfrm>
          <a:off x="1213555" y="3043473"/>
          <a:ext cx="9762843" cy="2447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621">
                  <a:extLst>
                    <a:ext uri="{9D8B030D-6E8A-4147-A177-3AD203B41FA5}">
                      <a16:colId xmlns:a16="http://schemas.microsoft.com/office/drawing/2014/main" val="2312239908"/>
                    </a:ext>
                  </a:extLst>
                </a:gridCol>
                <a:gridCol w="1123439">
                  <a:extLst>
                    <a:ext uri="{9D8B030D-6E8A-4147-A177-3AD203B41FA5}">
                      <a16:colId xmlns:a16="http://schemas.microsoft.com/office/drawing/2014/main" val="3995469218"/>
                    </a:ext>
                  </a:extLst>
                </a:gridCol>
                <a:gridCol w="1091793">
                  <a:extLst>
                    <a:ext uri="{9D8B030D-6E8A-4147-A177-3AD203B41FA5}">
                      <a16:colId xmlns:a16="http://schemas.microsoft.com/office/drawing/2014/main" val="3077873454"/>
                    </a:ext>
                  </a:extLst>
                </a:gridCol>
                <a:gridCol w="1123439">
                  <a:extLst>
                    <a:ext uri="{9D8B030D-6E8A-4147-A177-3AD203B41FA5}">
                      <a16:colId xmlns:a16="http://schemas.microsoft.com/office/drawing/2014/main" val="1418797809"/>
                    </a:ext>
                  </a:extLst>
                </a:gridCol>
                <a:gridCol w="1139263">
                  <a:extLst>
                    <a:ext uri="{9D8B030D-6E8A-4147-A177-3AD203B41FA5}">
                      <a16:colId xmlns:a16="http://schemas.microsoft.com/office/drawing/2014/main" val="3220127024"/>
                    </a:ext>
                  </a:extLst>
                </a:gridCol>
                <a:gridCol w="1107616">
                  <a:extLst>
                    <a:ext uri="{9D8B030D-6E8A-4147-A177-3AD203B41FA5}">
                      <a16:colId xmlns:a16="http://schemas.microsoft.com/office/drawing/2014/main" val="2020457421"/>
                    </a:ext>
                  </a:extLst>
                </a:gridCol>
                <a:gridCol w="1139263">
                  <a:extLst>
                    <a:ext uri="{9D8B030D-6E8A-4147-A177-3AD203B41FA5}">
                      <a16:colId xmlns:a16="http://schemas.microsoft.com/office/drawing/2014/main" val="2652698752"/>
                    </a:ext>
                  </a:extLst>
                </a:gridCol>
                <a:gridCol w="1107616">
                  <a:extLst>
                    <a:ext uri="{9D8B030D-6E8A-4147-A177-3AD203B41FA5}">
                      <a16:colId xmlns:a16="http://schemas.microsoft.com/office/drawing/2014/main" val="2966515158"/>
                    </a:ext>
                  </a:extLst>
                </a:gridCol>
                <a:gridCol w="1091793">
                  <a:extLst>
                    <a:ext uri="{9D8B030D-6E8A-4147-A177-3AD203B41FA5}">
                      <a16:colId xmlns:a16="http://schemas.microsoft.com/office/drawing/2014/main" val="3841132714"/>
                    </a:ext>
                  </a:extLst>
                </a:gridCol>
              </a:tblGrid>
              <a:tr h="554429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Times New Roman"/>
                        </a:rPr>
                        <a:t>Cycle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2 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Group 2 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066807"/>
                  </a:ext>
                </a:extLst>
              </a:tr>
              <a:tr h="473293"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buNone/>
                      </a:pPr>
                      <a:endParaRPr lang="en-US" sz="1800" b="0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2000" dirty="0"/>
                        <a:t>short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000" dirty="0"/>
                        <a:t>video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2000" dirty="0"/>
                        <a:t>long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000" dirty="0"/>
                        <a:t>video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2000" dirty="0"/>
                        <a:t>cute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000" dirty="0"/>
                        <a:t>video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2000" dirty="0"/>
                        <a:t>scary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000" dirty="0"/>
                        <a:t>video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77151"/>
                  </a:ext>
                </a:extLst>
              </a:tr>
              <a:tr h="473293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Times New Roman"/>
                        </a:rPr>
                        <a:t>s1-3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53.3%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56.4%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48.0%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43.0%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59.0%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64.3%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60.1%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65.8%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880978"/>
                  </a:ext>
                </a:extLst>
              </a:tr>
              <a:tr h="473293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Times New Roman"/>
                        </a:rPr>
                        <a:t>s4-5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60.8%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62.2%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58.0%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48.0%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54.0%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50.0%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44.7%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54.9%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41711"/>
                  </a:ext>
                </a:extLst>
              </a:tr>
              <a:tr h="473293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Times New Roman"/>
                        </a:rPr>
                        <a:t>s6-7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69.0%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66.0%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54.2%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56.0%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54.0%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59.8%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61.6%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68.9%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983220"/>
                  </a:ext>
                </a:extLst>
              </a:tr>
            </a:tbl>
          </a:graphicData>
        </a:graphic>
      </p:graphicFrame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E616DF8-07B6-E03F-2B3F-72D94DF462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3244" y="6442796"/>
            <a:ext cx="335845" cy="52716"/>
          </a:xfrm>
        </p:spPr>
      </p:pic>
    </p:spTree>
    <p:extLst>
      <p:ext uri="{BB962C8B-B14F-4D97-AF65-F5344CB8AC3E}">
        <p14:creationId xmlns:p14="http://schemas.microsoft.com/office/powerpoint/2010/main" val="3439849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70C12C-41FE-E284-F4AF-19932771B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i="0">
                <a:latin typeface="Times New Roman"/>
                <a:cs typeface="Times New Roman"/>
              </a:rPr>
              <a:t>Explanation of the results </a:t>
            </a:r>
            <a:r>
              <a:rPr lang="en-US" b="1" i="0">
                <a:solidFill>
                  <a:srgbClr val="002060"/>
                </a:solidFill>
                <a:latin typeface="Times New Roman"/>
                <a:cs typeface="Times New Roman"/>
              </a:rPr>
              <a:t>(length)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20223-FB73-5854-DA4C-19CFA549F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889" y="2514717"/>
            <a:ext cx="2675417" cy="92058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800">
                <a:highlight>
                  <a:srgbClr val="90AAAA"/>
                </a:highlight>
                <a:latin typeface="Times New Roman"/>
                <a:cs typeface="Times New Roman"/>
              </a:rPr>
              <a:t>The difference between subgroups (1&amp;2) are very small.</a:t>
            </a:r>
            <a:endParaRPr lang="en-GB" sz="1800" dirty="0">
              <a:highlight>
                <a:srgbClr val="90AAAA"/>
              </a:highlight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endParaRPr lang="en-GB" sz="1600" dirty="0">
              <a:latin typeface="Times New Roman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238156-F438-B34F-EC30-C97741DA4835}"/>
              </a:ext>
            </a:extLst>
          </p:cNvPr>
          <p:cNvSpPr txBox="1"/>
          <p:nvPr/>
        </p:nvSpPr>
        <p:spPr>
          <a:xfrm>
            <a:off x="1321455" y="4560649"/>
            <a:ext cx="624380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2060"/>
                </a:solidFill>
                <a:latin typeface="Times New Roman"/>
                <a:cs typeface="Times New Roman"/>
              </a:rPr>
              <a:t>Shorter screen exposure              better memory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C81C889-339C-3221-8B39-A28D50218836}"/>
              </a:ext>
            </a:extLst>
          </p:cNvPr>
          <p:cNvCxnSpPr/>
          <p:nvPr/>
        </p:nvCxnSpPr>
        <p:spPr>
          <a:xfrm flipV="1">
            <a:off x="4458092" y="4727186"/>
            <a:ext cx="809420" cy="12683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2DFC903-D5D1-F96A-FAEC-F76D602AE035}"/>
              </a:ext>
            </a:extLst>
          </p:cNvPr>
          <p:cNvSpPr txBox="1"/>
          <p:nvPr/>
        </p:nvSpPr>
        <p:spPr>
          <a:xfrm>
            <a:off x="996461" y="5334000"/>
            <a:ext cx="176952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[*consider </a:t>
            </a:r>
            <a:r>
              <a:rPr lang="en-US" dirty="0"/>
              <a:t>margin of error?]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E43B7E-C8DD-6B97-D680-7F39AF31D398}"/>
              </a:ext>
            </a:extLst>
          </p:cNvPr>
          <p:cNvSpPr txBox="1"/>
          <p:nvPr/>
        </p:nvSpPr>
        <p:spPr>
          <a:xfrm>
            <a:off x="6951784" y="2508738"/>
            <a:ext cx="3704492" cy="12543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86A4B1-B27E-702B-E9D7-7BCAAA4E8772}"/>
              </a:ext>
            </a:extLst>
          </p:cNvPr>
          <p:cNvSpPr txBox="1"/>
          <p:nvPr/>
        </p:nvSpPr>
        <p:spPr>
          <a:xfrm>
            <a:off x="6892727" y="2507854"/>
            <a:ext cx="3751384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/>
                <a:cs typeface="Times New Roman"/>
              </a:rPr>
              <a:t>However, difference between percange of right answers in short video and long are significant.</a:t>
            </a:r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43F31202-CD1A-3D22-C413-D948DCCFA3D3}"/>
              </a:ext>
            </a:extLst>
          </p:cNvPr>
          <p:cNvSpPr/>
          <p:nvPr/>
        </p:nvSpPr>
        <p:spPr>
          <a:xfrm rot="600000">
            <a:off x="850155" y="4670529"/>
            <a:ext cx="282485" cy="63321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F3B6FB-5366-36E7-C57B-2EF484D6ED4A}"/>
              </a:ext>
            </a:extLst>
          </p:cNvPr>
          <p:cNvSpPr txBox="1"/>
          <p:nvPr/>
        </p:nvSpPr>
        <p:spPr>
          <a:xfrm>
            <a:off x="8671775" y="3541690"/>
            <a:ext cx="2146478" cy="7834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7240E7-3A43-3810-1404-434CDDBE6B05}"/>
              </a:ext>
            </a:extLst>
          </p:cNvPr>
          <p:cNvSpPr txBox="1"/>
          <p:nvPr/>
        </p:nvSpPr>
        <p:spPr>
          <a:xfrm>
            <a:off x="8060028" y="3488027"/>
            <a:ext cx="2554309" cy="10088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FB499F-DE88-DE76-5C4D-1EAC78068EBC}"/>
              </a:ext>
            </a:extLst>
          </p:cNvPr>
          <p:cNvSpPr txBox="1"/>
          <p:nvPr/>
        </p:nvSpPr>
        <p:spPr>
          <a:xfrm>
            <a:off x="8297333" y="3996677"/>
            <a:ext cx="2859952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/>
                <a:cs typeface="Times New Roman"/>
              </a:rPr>
              <a:t>It shows how </a:t>
            </a:r>
            <a:r>
              <a:rPr lang="en-US" sz="2800" b="1">
                <a:solidFill>
                  <a:srgbClr val="002060"/>
                </a:solidFill>
                <a:latin typeface="Times New Roman"/>
                <a:cs typeface="Times New Roman"/>
              </a:rPr>
              <a:t>time of screen exposure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sz="2000">
                <a:latin typeface="Times New Roman"/>
                <a:cs typeface="Times New Roman"/>
              </a:rPr>
              <a:t>has impact on the memory</a:t>
            </a:r>
          </a:p>
        </p:txBody>
      </p: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7AEA9F96-B254-9738-A015-480F74132FEF}"/>
              </a:ext>
            </a:extLst>
          </p:cNvPr>
          <p:cNvCxnSpPr/>
          <p:nvPr/>
        </p:nvCxnSpPr>
        <p:spPr>
          <a:xfrm>
            <a:off x="7230669" y="3775311"/>
            <a:ext cx="1070770" cy="72274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499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4CB9B-7012-AE02-C231-F5C95A23B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984" y="525075"/>
            <a:ext cx="9792208" cy="1527078"/>
          </a:xfrm>
        </p:spPr>
        <p:txBody>
          <a:bodyPr>
            <a:normAutofit/>
          </a:bodyPr>
          <a:lstStyle/>
          <a:p>
            <a:r>
              <a:rPr lang="en-US" i="0">
                <a:latin typeface="Times New Roman"/>
                <a:cs typeface="Times New Roman"/>
              </a:rPr>
              <a:t>Explanation of the results </a:t>
            </a:r>
            <a:r>
              <a:rPr lang="en-US" b="1" i="0">
                <a:solidFill>
                  <a:srgbClr val="002060"/>
                </a:solidFill>
                <a:latin typeface="Times New Roman"/>
                <a:cs typeface="Times New Roman"/>
              </a:rPr>
              <a:t>(emotions)</a:t>
            </a:r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9D83-4B18-F3B4-FE92-F5BC00A85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9664" y="4412528"/>
            <a:ext cx="3638698" cy="128001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Clr>
                <a:prstClr val="black">
                  <a:lumMod val="85000"/>
                  <a:lumOff val="15000"/>
                </a:prstClr>
              </a:buClr>
              <a:buNone/>
            </a:pPr>
            <a:r>
              <a:rPr lang="en-GB" sz="1800" dirty="0">
                <a:latin typeface="Times New Roman"/>
                <a:cs typeface="Times New Roman"/>
              </a:rPr>
              <a:t>Our records having slight </a:t>
            </a:r>
            <a:r>
              <a:rPr lang="en-GB" sz="1800">
                <a:latin typeface="Times New Roman"/>
                <a:cs typeface="Times New Roman"/>
              </a:rPr>
              <a:t>difference in %</a:t>
            </a:r>
            <a:r>
              <a:rPr lang="en-GB" sz="1800" b="1">
                <a:latin typeface="Times New Roman"/>
                <a:cs typeface="Times New Roman"/>
              </a:rPr>
              <a:t> [2.9%, worse for </a:t>
            </a:r>
            <a:r>
              <a:rPr lang="en-GB" sz="1800" b="1" dirty="0">
                <a:latin typeface="Times New Roman"/>
                <a:cs typeface="Times New Roman"/>
              </a:rPr>
              <a:t>g1] </a:t>
            </a:r>
            <a:r>
              <a:rPr lang="en-GB" sz="1800" dirty="0">
                <a:latin typeface="Times New Roman"/>
                <a:cs typeface="Times New Roman"/>
              </a:rPr>
              <a:t>in sources founded fun videos </a:t>
            </a:r>
            <a:r>
              <a:rPr lang="en-GB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perform negatively</a:t>
            </a:r>
            <a:r>
              <a:rPr lang="en-GB" sz="1800" dirty="0">
                <a:latin typeface="Times New Roman"/>
                <a:cs typeface="Times New Roman"/>
              </a:rPr>
              <a:t> </a:t>
            </a:r>
            <a:r>
              <a:rPr lang="en-GB" sz="1800" i="1" dirty="0">
                <a:latin typeface="Times New Roman"/>
                <a:cs typeface="Times New Roman"/>
              </a:rPr>
              <a:t>(OECD, 2024)</a:t>
            </a:r>
            <a:endParaRPr lang="en-GB" sz="1800" dirty="0"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9FC54C-3849-13DE-0CA2-4EEAC1B1A4B0}"/>
              </a:ext>
            </a:extLst>
          </p:cNvPr>
          <p:cNvSpPr txBox="1"/>
          <p:nvPr/>
        </p:nvSpPr>
        <p:spPr>
          <a:xfrm>
            <a:off x="5990896" y="2916620"/>
            <a:ext cx="4808482" cy="14977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BA54B5-1C2A-EE75-34AE-3404BA110922}"/>
              </a:ext>
            </a:extLst>
          </p:cNvPr>
          <p:cNvSpPr txBox="1"/>
          <p:nvPr/>
        </p:nvSpPr>
        <p:spPr>
          <a:xfrm>
            <a:off x="7609835" y="1718590"/>
            <a:ext cx="4001367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2200" i="1">
                <a:latin typeface="Times New Roman"/>
                <a:cs typeface="Times New Roman"/>
              </a:rPr>
              <a:t>Expectations: </a:t>
            </a:r>
            <a:r>
              <a:rPr lang="en-GB" sz="2200" i="1">
                <a:latin typeface="Times New Roman"/>
                <a:cs typeface="Times New Roman"/>
              </a:rPr>
              <a:t>cuter video would have better results than the scary one. </a:t>
            </a:r>
            <a:endParaRPr lang="en-US" sz="2200">
              <a:latin typeface="Times New Roman"/>
              <a:cs typeface="Times New Roman"/>
            </a:endParaRPr>
          </a:p>
          <a:p>
            <a:pPr algn="l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C2A869-7D97-D99D-7F05-88238081757D}"/>
              </a:ext>
            </a:extLst>
          </p:cNvPr>
          <p:cNvSpPr txBox="1"/>
          <p:nvPr/>
        </p:nvSpPr>
        <p:spPr>
          <a:xfrm>
            <a:off x="998482" y="2046047"/>
            <a:ext cx="302420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Bigger difference in subgroups (1&amp;2) than length </a:t>
            </a:r>
            <a:r>
              <a:rPr lang="en-US">
                <a:latin typeface="Times New Roman"/>
                <a:cs typeface="Times New Roman"/>
              </a:rPr>
              <a:t>videos. </a:t>
            </a:r>
            <a:r>
              <a:rPr lang="en-US" b="1">
                <a:latin typeface="Times New Roman"/>
                <a:cs typeface="Times New Roman"/>
              </a:rPr>
              <a:t>[8.1% difference with g1 being worse in scary video]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CCFF1A-3906-12FC-30F4-A63D55A64FB2}"/>
              </a:ext>
            </a:extLst>
          </p:cNvPr>
          <p:cNvSpPr txBox="1"/>
          <p:nvPr/>
        </p:nvSpPr>
        <p:spPr>
          <a:xfrm>
            <a:off x="2886379" y="4416823"/>
            <a:ext cx="3509810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Stress creating </a:t>
            </a:r>
            <a:r>
              <a:rPr lang="en-US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false memories</a:t>
            </a:r>
            <a:r>
              <a:rPr lang="en-US" sz="2000" dirty="0">
                <a:latin typeface="Times New Roman"/>
                <a:cs typeface="Times New Roman"/>
              </a:rPr>
              <a:t>; high </a:t>
            </a:r>
            <a:r>
              <a:rPr lang="en-US" sz="2400" dirty="0">
                <a:solidFill>
                  <a:srgbClr val="002060"/>
                </a:solidFill>
                <a:latin typeface="Times New Roman"/>
                <a:cs typeface="Times New Roman"/>
              </a:rPr>
              <a:t>cortisol</a:t>
            </a:r>
            <a:r>
              <a:rPr lang="en-US" sz="2000" dirty="0">
                <a:latin typeface="Times New Roman"/>
                <a:cs typeface="Times New Roman"/>
              </a:rPr>
              <a:t> levels affecting long term </a:t>
            </a:r>
            <a:r>
              <a:rPr lang="en-US" sz="2000">
                <a:latin typeface="Times New Roman"/>
                <a:cs typeface="Times New Roman"/>
              </a:rPr>
              <a:t>memory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225CA118-F0A1-4EB4-B343-EA32E336CE72}"/>
              </a:ext>
            </a:extLst>
          </p:cNvPr>
          <p:cNvSpPr/>
          <p:nvPr/>
        </p:nvSpPr>
        <p:spPr>
          <a:xfrm rot="5400000">
            <a:off x="4264455" y="2832470"/>
            <a:ext cx="373550" cy="279940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196137-26E1-A04C-0A0D-967945613D83}"/>
              </a:ext>
            </a:extLst>
          </p:cNvPr>
          <p:cNvSpPr txBox="1"/>
          <p:nvPr/>
        </p:nvSpPr>
        <p:spPr>
          <a:xfrm>
            <a:off x="3863588" y="3639302"/>
            <a:ext cx="138257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Times New Roman"/>
                <a:cs typeface="Times New Roman"/>
              </a:rPr>
              <a:t>Scary video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E3F833-A7DB-DB19-A38F-92971C5C7EE2}"/>
              </a:ext>
            </a:extLst>
          </p:cNvPr>
          <p:cNvSpPr txBox="1"/>
          <p:nvPr/>
        </p:nvSpPr>
        <p:spPr>
          <a:xfrm>
            <a:off x="7301345" y="4281054"/>
            <a:ext cx="3782290" cy="14131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FA4C8D04-CC49-8404-BB5D-1D37DE7C021C}"/>
              </a:ext>
            </a:extLst>
          </p:cNvPr>
          <p:cNvSpPr/>
          <p:nvPr/>
        </p:nvSpPr>
        <p:spPr>
          <a:xfrm rot="5400000">
            <a:off x="9008983" y="2487413"/>
            <a:ext cx="330418" cy="344638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3D2047-53E6-48A9-4B12-CCC90F735143}"/>
              </a:ext>
            </a:extLst>
          </p:cNvPr>
          <p:cNvSpPr txBox="1"/>
          <p:nvPr/>
        </p:nvSpPr>
        <p:spPr>
          <a:xfrm>
            <a:off x="8506168" y="3669624"/>
            <a:ext cx="14962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Times New Roman"/>
                <a:cs typeface="Times New Roman"/>
              </a:rPr>
              <a:t>Cute video</a:t>
            </a:r>
          </a:p>
        </p:txBody>
      </p:sp>
    </p:spTree>
    <p:extLst>
      <p:ext uri="{BB962C8B-B14F-4D97-AF65-F5344CB8AC3E}">
        <p14:creationId xmlns:p14="http://schemas.microsoft.com/office/powerpoint/2010/main" val="2068399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FADDF9-9E7E-B1EA-2AAB-C62B33EA8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b="1" i="0">
                <a:latin typeface="Times New Roman"/>
                <a:ea typeface="+mj-lt"/>
                <a:cs typeface="+mj-lt"/>
              </a:rPr>
              <a:t>Disturbance of the experiment</a:t>
            </a:r>
            <a:endParaRPr lang="en-US" b="1"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884B9-EFC1-F803-442E-4E21FBE98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557849"/>
            <a:ext cx="5464624" cy="34078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/>
            <a:r>
              <a:rPr lang="en-US" sz="2000" dirty="0">
                <a:latin typeface="Times New Roman"/>
                <a:ea typeface="+mn-lt"/>
                <a:cs typeface="+mn-lt"/>
              </a:rPr>
              <a:t>Talking</a:t>
            </a:r>
            <a:endParaRPr lang="en-US" sz="2000" dirty="0">
              <a:latin typeface="Times New Roman"/>
              <a:ea typeface="+mn-lt"/>
              <a:cs typeface="Times New Roman"/>
            </a:endParaRPr>
          </a:p>
          <a:p>
            <a:pPr marL="285750" indent="-285750">
              <a:buClr>
                <a:srgbClr val="262626"/>
              </a:buClr>
            </a:pPr>
            <a:r>
              <a:rPr lang="en-US" sz="2000" dirty="0">
                <a:latin typeface="Times New Roman"/>
                <a:ea typeface="+mn-lt"/>
                <a:cs typeface="+mn-lt"/>
              </a:rPr>
              <a:t>Not focusing on the picture we were showing</a:t>
            </a:r>
            <a:endParaRPr lang="en-US" sz="2000">
              <a:latin typeface="Times New Roman"/>
              <a:ea typeface="+mn-lt"/>
              <a:cs typeface="Times New Roman"/>
            </a:endParaRPr>
          </a:p>
          <a:p>
            <a:pPr marL="285750" indent="-285750">
              <a:buClr>
                <a:srgbClr val="262626"/>
              </a:buClr>
            </a:pPr>
            <a:r>
              <a:rPr lang="en-US" sz="2000" dirty="0">
                <a:latin typeface="Times New Roman"/>
                <a:ea typeface="+mn-lt"/>
                <a:cs typeface="+mn-lt"/>
              </a:rPr>
              <a:t>Talking in the corridor</a:t>
            </a:r>
            <a:endParaRPr lang="en-US" sz="2000">
              <a:latin typeface="Times New Roman"/>
              <a:ea typeface="+mn-lt"/>
              <a:cs typeface="Times New Roman"/>
            </a:endParaRPr>
          </a:p>
          <a:p>
            <a:pPr marL="285750" indent="-285750">
              <a:buClr>
                <a:srgbClr val="262626"/>
              </a:buClr>
            </a:pPr>
            <a:r>
              <a:rPr lang="en-US" sz="2000" dirty="0">
                <a:latin typeface="Times New Roman"/>
                <a:ea typeface="+mn-lt"/>
                <a:cs typeface="+mn-lt"/>
              </a:rPr>
              <a:t>Using a phone </a:t>
            </a:r>
            <a:endParaRPr lang="en-US" sz="2000">
              <a:latin typeface="Times New Roman"/>
              <a:ea typeface="+mn-lt"/>
              <a:cs typeface="Times New Roman"/>
            </a:endParaRPr>
          </a:p>
          <a:p>
            <a:pPr marL="285750" indent="-285750">
              <a:buClr>
                <a:srgbClr val="262626"/>
              </a:buClr>
            </a:pPr>
            <a:r>
              <a:rPr lang="en-US" sz="2000" dirty="0">
                <a:latin typeface="Times New Roman"/>
                <a:ea typeface="+mn-lt"/>
                <a:cs typeface="+mn-lt"/>
              </a:rPr>
              <a:t>Cheating on the test</a:t>
            </a:r>
            <a:endParaRPr lang="en-US" sz="2000" dirty="0">
              <a:latin typeface="Times New Roman"/>
              <a:ea typeface="+mn-lt"/>
              <a:cs typeface="Times New Roman"/>
            </a:endParaRPr>
          </a:p>
          <a:p>
            <a:pPr marL="285750" indent="-285750">
              <a:buClr>
                <a:srgbClr val="262626"/>
              </a:buClr>
            </a:pPr>
            <a:r>
              <a:rPr lang="en-US" sz="2000" dirty="0">
                <a:latin typeface="Times New Roman"/>
                <a:ea typeface="+mn-lt"/>
                <a:cs typeface="+mn-lt"/>
              </a:rPr>
              <a:t>Writing wrong group number by a student</a:t>
            </a:r>
            <a:endParaRPr lang="en-US" sz="2000" dirty="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endParaRPr lang="en-US"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FED55A-23E4-DD6F-52AB-B00DB27C4D7A}"/>
              </a:ext>
            </a:extLst>
          </p:cNvPr>
          <p:cNvSpPr txBox="1"/>
          <p:nvPr/>
        </p:nvSpPr>
        <p:spPr>
          <a:xfrm>
            <a:off x="8491267" y="3200400"/>
            <a:ext cx="3246406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Times New Roman"/>
                <a:cs typeface="Times New Roman"/>
              </a:rPr>
              <a:t>Ensurance of more</a:t>
            </a:r>
            <a:r>
              <a:rPr lang="en-US" b="1" dirty="0">
                <a:latin typeface="Times New Roman"/>
                <a:cs typeface="Times New Roman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Times New Roman"/>
                <a:cs typeface="Times New Roman"/>
              </a:rPr>
              <a:t>controlled</a:t>
            </a:r>
            <a:r>
              <a:rPr lang="en-US" sz="24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Times New Roman"/>
                <a:cs typeface="Times New Roman"/>
              </a:rPr>
              <a:t>environment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and willing/determined participants/volunteers</a:t>
            </a:r>
            <a:endParaRPr lang="en-US" sz="2000">
              <a:latin typeface="Times New Roman"/>
              <a:cs typeface="Times New Roman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CE66D65-342A-23A4-3B76-97D80AAB6576}"/>
              </a:ext>
            </a:extLst>
          </p:cNvPr>
          <p:cNvSpPr/>
          <p:nvPr/>
        </p:nvSpPr>
        <p:spPr>
          <a:xfrm rot="-420000">
            <a:off x="6458752" y="3580405"/>
            <a:ext cx="1817076" cy="4454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90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027AC6-B7FD-E1AF-CEF3-EA28ABA89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116" y="812623"/>
            <a:ext cx="4889529" cy="851343"/>
          </a:xfrm>
        </p:spPr>
        <p:txBody>
          <a:bodyPr>
            <a:normAutofit/>
          </a:bodyPr>
          <a:lstStyle/>
          <a:p>
            <a:r>
              <a:rPr lang="en-US" b="1" i="0" dirty="0">
                <a:latin typeface="Times New Roman"/>
                <a:cs typeface="Times New Roman"/>
              </a:rPr>
              <a:t>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CCF62B-5DE2-3D2E-CC32-2602A1739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8984" y="1968377"/>
            <a:ext cx="3178625" cy="9205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latin typeface="Times New Roman"/>
                <a:ea typeface="+mn-lt"/>
                <a:cs typeface="+mn-lt"/>
              </a:rPr>
              <a:t>This chart represents our addiction to screens. </a:t>
            </a:r>
            <a:endParaRPr lang="en-US" sz="2400"/>
          </a:p>
          <a:p>
            <a:pPr>
              <a:buClr>
                <a:srgbClr val="262626"/>
              </a:buClr>
            </a:pPr>
            <a:endParaRPr lang="en-US" dirty="0">
              <a:latin typeface="Goudy Old Style" panose="02020404030301010803"/>
              <a:ea typeface="+mn-lt"/>
              <a:cs typeface="+mn-lt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AB9804B-247C-D230-F933-1D862BD857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1014818"/>
              </p:ext>
            </p:extLst>
          </p:nvPr>
        </p:nvGraphicFramePr>
        <p:xfrm>
          <a:off x="6642339" y="809386"/>
          <a:ext cx="5290868" cy="3499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Arrow: Right 8">
            <a:extLst>
              <a:ext uri="{FF2B5EF4-FFF2-40B4-BE49-F238E27FC236}">
                <a16:creationId xmlns:a16="http://schemas.microsoft.com/office/drawing/2014/main" id="{B25D446B-D6E1-E302-1A5C-30B3AD6DDCAE}"/>
              </a:ext>
            </a:extLst>
          </p:cNvPr>
          <p:cNvSpPr/>
          <p:nvPr/>
        </p:nvSpPr>
        <p:spPr>
          <a:xfrm rot="-2460000">
            <a:off x="6037499" y="1479628"/>
            <a:ext cx="1208689" cy="3415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B20CE7-9F56-082C-B9EF-1D8472EB50B0}"/>
              </a:ext>
            </a:extLst>
          </p:cNvPr>
          <p:cNvSpPr txBox="1"/>
          <p:nvPr/>
        </p:nvSpPr>
        <p:spPr>
          <a:xfrm>
            <a:off x="1049795" y="4629757"/>
            <a:ext cx="652236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b="1">
                <a:solidFill>
                  <a:srgbClr val="002060"/>
                </a:solidFill>
                <a:latin typeface="Times New Roman"/>
                <a:cs typeface="Times New Roman"/>
              </a:rPr>
              <a:t>One video             scrolling for hours</a:t>
            </a:r>
          </a:p>
        </p:txBody>
      </p:sp>
      <p:pic>
        <p:nvPicPr>
          <p:cNvPr id="14" name="Picture 13" descr="A black and white symbol&#10;&#10;AI-generated content may be incorrect.">
            <a:extLst>
              <a:ext uri="{FF2B5EF4-FFF2-40B4-BE49-F238E27FC236}">
                <a16:creationId xmlns:a16="http://schemas.microsoft.com/office/drawing/2014/main" id="{D89D4F94-E334-D8BA-428D-5D4CC3BD1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809" y="4108330"/>
            <a:ext cx="1105441" cy="16462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9B3D1C2-FE7F-05DE-79DE-766ABCA2B7E0}"/>
              </a:ext>
            </a:extLst>
          </p:cNvPr>
          <p:cNvSpPr txBox="1"/>
          <p:nvPr/>
        </p:nvSpPr>
        <p:spPr>
          <a:xfrm>
            <a:off x="9644593" y="4309808"/>
            <a:ext cx="189624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600">
                <a:latin typeface="Times New Roman"/>
                <a:cs typeface="Times New Roman"/>
              </a:rPr>
              <a:t>[120 students asked, sample from ages between 13-18]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98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4A170-21E5-A1EF-0A17-B02071470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i="0">
                <a:latin typeface="Times New Roman"/>
                <a:cs typeface="Times New Roman"/>
              </a:rPr>
              <a:t>Biography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95516-2102-31E0-0A86-6B3016E70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184038"/>
            <a:ext cx="9792208" cy="385356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1400">
                <a:latin typeface="Times New Roman"/>
                <a:cs typeface="Times New Roman"/>
              </a:rPr>
              <a:t>Henry, M. (n.d.). </a:t>
            </a:r>
            <a:r>
              <a:rPr lang="en-GB" sz="1400" i="1">
                <a:latin typeface="Times New Roman"/>
                <a:cs typeface="Times New Roman"/>
              </a:rPr>
              <a:t>[</a:t>
            </a:r>
            <a:r>
              <a:rPr lang="en-GB" sz="1400">
                <a:latin typeface="Times New Roman"/>
                <a:cs typeface="Times New Roman"/>
              </a:rPr>
              <a:t>The impact of acute psychosocial stress on false memory</a:t>
            </a:r>
            <a:r>
              <a:rPr lang="en-GB" sz="1400" i="1">
                <a:latin typeface="Times New Roman"/>
                <a:cs typeface="Times New Roman"/>
              </a:rPr>
              <a:t>]</a:t>
            </a:r>
            <a:r>
              <a:rPr lang="en-GB" sz="1400">
                <a:latin typeface="Times New Roman"/>
                <a:cs typeface="Times New Roman"/>
              </a:rPr>
              <a:t>. University of Cape Town. Retrieved March 7, 2025, from </a:t>
            </a:r>
            <a:r>
              <a:rPr lang="en-GB" sz="1400" u="sng" dirty="0">
                <a:latin typeface="Times New Roman"/>
                <a:cs typeface="Times New Roman"/>
                <a:hlinkClick r:id="rId2"/>
              </a:rPr>
              <a:t>https://humanities.uct.ac.za/sites/default/files/content_migration/humanities_uct_ac_za/1233/files/Michelle.Henry_.pdf</a:t>
            </a:r>
            <a:endParaRPr lang="en-US" sz="140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r>
              <a:rPr lang="en-GB" sz="1400" dirty="0">
                <a:latin typeface="Times New Roman"/>
                <a:cs typeface="Times New Roman"/>
              </a:rPr>
              <a:t>Newcomer, J. W., Selke, G., Melson, A. K., Hershey, T., Craft, S., Richards, K., &amp; Alderson, A. L. (1999). “Decreased memory performance in healthy humans induced by stress-level cortisol treatment.” (“Decreased Memory Performance in Healthy Humans Induced by Stress-Level ...”) Archives of General Psychiatry, 56(6), 527-533. Retrieved March 7, 2025, from </a:t>
            </a:r>
            <a:br>
              <a:rPr lang="en-GB" sz="1400" dirty="0">
                <a:latin typeface="Times New Roman"/>
                <a:cs typeface="Times New Roman"/>
              </a:rPr>
            </a:br>
            <a:r>
              <a:rPr lang="en-GB" sz="1400" dirty="0">
                <a:latin typeface="Times New Roman"/>
                <a:cs typeface="Times New Roman"/>
              </a:rPr>
              <a:t> </a:t>
            </a:r>
            <a:r>
              <a:rPr lang="en-GB" sz="1400" u="sng" dirty="0">
                <a:latin typeface="Times New Roman"/>
                <a:cs typeface="Times New Roman"/>
                <a:hlinkClick r:id="rId3"/>
              </a:rPr>
              <a:t>https://doi.org/10.1001/archpsyc.56.6.527</a:t>
            </a:r>
            <a:endParaRPr lang="en-US" sz="140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r>
              <a:rPr lang="en-GB" sz="1400" dirty="0">
                <a:latin typeface="Times New Roman"/>
                <a:cs typeface="Times New Roman"/>
              </a:rPr>
              <a:t>OECD. (2024). </a:t>
            </a:r>
            <a:r>
              <a:rPr lang="en-GB" sz="1400" i="1" dirty="0">
                <a:latin typeface="Times New Roman"/>
                <a:cs typeface="Times New Roman"/>
              </a:rPr>
              <a:t>Students, digital devices and success: A policy review</a:t>
            </a:r>
            <a:r>
              <a:rPr lang="en-GB" sz="1400" dirty="0">
                <a:latin typeface="Times New Roman"/>
                <a:cs typeface="Times New Roman"/>
              </a:rPr>
              <a:t> (OECD Report). OECD Publishing. Retrieved March 7, 2025, from</a:t>
            </a:r>
            <a:br>
              <a:rPr lang="en-GB" sz="1400" dirty="0">
                <a:latin typeface="Times New Roman"/>
                <a:cs typeface="Times New Roman"/>
              </a:rPr>
            </a:br>
            <a:r>
              <a:rPr lang="en-GB" sz="1400" dirty="0">
                <a:latin typeface="Times New Roman"/>
                <a:cs typeface="Times New Roman"/>
              </a:rPr>
              <a:t> </a:t>
            </a:r>
            <a:r>
              <a:rPr lang="en-GB" sz="1400" u="sng" dirty="0">
                <a:latin typeface="Times New Roman"/>
                <a:cs typeface="Times New Roman"/>
                <a:hlinkClick r:id="rId4"/>
              </a:rPr>
              <a:t>https://www.oecd.org/content/dam/oecd/en/publications/reports/2024/05/students-digital-devices-and-success_</a:t>
            </a:r>
            <a:r>
              <a:rPr lang="en-GB" sz="1200" u="sng" dirty="0">
                <a:latin typeface="Times New Roman"/>
                <a:cs typeface="Times New Roman"/>
                <a:hlinkClick r:id="rId4"/>
              </a:rPr>
              <a:t>621829ff</a:t>
            </a:r>
            <a:r>
              <a:rPr lang="en-GB" sz="1400" u="sng" dirty="0">
                <a:latin typeface="Times New Roman"/>
                <a:cs typeface="Times New Roman"/>
                <a:hlinkClick r:id="rId4"/>
              </a:rPr>
              <a:t>/9e4c0624-en.pdf</a:t>
            </a:r>
            <a:endParaRPr lang="en-US" sz="140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r>
              <a:rPr lang="en-GB" sz="1400" dirty="0">
                <a:latin typeface="Times New Roman"/>
                <a:cs typeface="Times New Roman"/>
              </a:rPr>
              <a:t>Twenge, J. M., &amp; Campbell, W. K. (2018). Associations between screen time and lower psychological well-being among children and adolescents: Evidence from a population-based study. </a:t>
            </a:r>
            <a:r>
              <a:rPr lang="en-GB" sz="1400" i="1" dirty="0">
                <a:latin typeface="Times New Roman"/>
                <a:cs typeface="Times New Roman"/>
              </a:rPr>
              <a:t>Preventive Medicine Reports, 12</a:t>
            </a:r>
            <a:r>
              <a:rPr lang="en-GB" sz="1400" dirty="0">
                <a:latin typeface="Times New Roman"/>
                <a:cs typeface="Times New Roman"/>
              </a:rPr>
              <a:t>, 271–283. </a:t>
            </a:r>
            <a:br>
              <a:rPr lang="en-GB" sz="1400" dirty="0">
                <a:latin typeface="Times New Roman"/>
                <a:cs typeface="Times New Roman"/>
              </a:rPr>
            </a:br>
            <a:r>
              <a:rPr lang="en-GB" sz="1400" dirty="0">
                <a:latin typeface="Times New Roman"/>
                <a:cs typeface="Times New Roman"/>
              </a:rPr>
              <a:t>Retrieved March 9, 2025, from</a:t>
            </a:r>
            <a:br>
              <a:rPr lang="en-GB" sz="1400" dirty="0">
                <a:latin typeface="Times New Roman"/>
                <a:cs typeface="Times New Roman"/>
              </a:rPr>
            </a:br>
            <a:r>
              <a:rPr lang="en-GB" sz="1400" dirty="0">
                <a:latin typeface="Times New Roman"/>
                <a:cs typeface="Times New Roman"/>
              </a:rPr>
              <a:t> </a:t>
            </a:r>
            <a:r>
              <a:rPr lang="en-GB" sz="1400" u="sng" dirty="0">
                <a:latin typeface="Times New Roman"/>
                <a:cs typeface="Times New Roman"/>
                <a:hlinkClick r:id="rId5"/>
              </a:rPr>
              <a:t>https://pmc.ncbi.nlm.nih.gov/articles/PMC6214874/</a:t>
            </a:r>
            <a:endParaRPr lang="en-US" sz="110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438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5E1DC0-8BCD-97F4-7280-1140EA471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b="1" i="0" dirty="0">
                <a:latin typeface="Times New Roman"/>
                <a:cs typeface="Times New Roman"/>
              </a:rPr>
              <a:t>Main idea &amp; </a:t>
            </a:r>
            <a:r>
              <a:rPr lang="en-US" sz="6000" b="1" i="0" dirty="0">
                <a:solidFill>
                  <a:srgbClr val="002060"/>
                </a:solidFill>
                <a:latin typeface="Times New Roman"/>
                <a:cs typeface="Times New Roman"/>
              </a:rPr>
              <a:t>why</a:t>
            </a:r>
            <a:r>
              <a:rPr lang="en-US" b="1" i="0" dirty="0">
                <a:latin typeface="Times New Roman"/>
                <a:cs typeface="Times New Roman"/>
              </a:rPr>
              <a:t> this topic?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F4B4E-A5FD-6740-0689-AFCEEF6F2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275627"/>
            <a:ext cx="4246542" cy="3393751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600" dirty="0">
                <a:latin typeface="Times New Roman"/>
                <a:ea typeface="+mn-lt"/>
                <a:cs typeface="+mn-lt"/>
              </a:rPr>
              <a:t>The new phone policy &amp; its impact</a:t>
            </a:r>
            <a:endParaRPr lang="en-US" sz="2600">
              <a:latin typeface="Times New Roman"/>
              <a:ea typeface="Calibri"/>
              <a:cs typeface="Calibri"/>
            </a:endParaRPr>
          </a:p>
          <a:p>
            <a:pPr>
              <a:buClr>
                <a:srgbClr val="262626"/>
              </a:buClr>
            </a:pPr>
            <a:r>
              <a:rPr lang="en-US" sz="2600" dirty="0">
                <a:latin typeface="Times New Roman"/>
                <a:ea typeface="+mn-lt"/>
                <a:cs typeface="+mn-lt"/>
              </a:rPr>
              <a:t>Help with studying</a:t>
            </a:r>
            <a:endParaRPr lang="en-US" sz="260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r>
              <a:rPr lang="en-US" sz="2600" dirty="0">
                <a:latin typeface="Times New Roman"/>
                <a:ea typeface="+mn-lt"/>
                <a:cs typeface="+mn-lt"/>
              </a:rPr>
              <a:t>Interests a lot of young people</a:t>
            </a:r>
            <a:endParaRPr lang="en-US" sz="260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</a:pPr>
            <a:r>
              <a:rPr lang="en-US" sz="2600" dirty="0">
                <a:latin typeface="Times New Roman"/>
                <a:ea typeface="+mn-lt"/>
                <a:cs typeface="+mn-lt"/>
              </a:rPr>
              <a:t>Our curiosity</a:t>
            </a:r>
            <a:endParaRPr lang="en-US" sz="2600" dirty="0">
              <a:latin typeface="Times New Roman"/>
            </a:endParaRPr>
          </a:p>
          <a:p>
            <a:pPr>
              <a:buClr>
                <a:srgbClr val="262626"/>
              </a:buClr>
            </a:pPr>
            <a:endParaRPr lang="en-US" sz="2000" dirty="0">
              <a:latin typeface="Goudy Old Style"/>
              <a:ea typeface="Calibri"/>
              <a:cs typeface="Calibri"/>
            </a:endParaRPr>
          </a:p>
          <a:p>
            <a:pPr>
              <a:buClr>
                <a:srgbClr val="262626"/>
              </a:buClr>
            </a:pPr>
            <a:endParaRPr lang="en-US" sz="2000" dirty="0">
              <a:latin typeface="Goudy Old Style"/>
              <a:ea typeface="Calibri"/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81410B-334D-EE51-0922-A979D780A745}"/>
              </a:ext>
            </a:extLst>
          </p:cNvPr>
          <p:cNvSpPr txBox="1"/>
          <p:nvPr/>
        </p:nvSpPr>
        <p:spPr>
          <a:xfrm>
            <a:off x="6081889" y="3979334"/>
            <a:ext cx="4444998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3200" b="1" dirty="0">
                <a:latin typeface="Times New Roman"/>
                <a:cs typeface="Times New Roman"/>
              </a:rPr>
              <a:t>Hypothesis</a:t>
            </a:r>
            <a:endParaRPr lang="en-US"/>
          </a:p>
          <a:p>
            <a:pPr algn="r"/>
            <a:r>
              <a:rPr lang="en-US" sz="2000" dirty="0">
                <a:latin typeface="Times New Roman"/>
                <a:ea typeface="+mn-lt"/>
                <a:cs typeface="Times New Roman"/>
              </a:rPr>
              <a:t>Screens </a:t>
            </a:r>
            <a:r>
              <a:rPr lang="en-US" sz="2700" b="1" dirty="0">
                <a:solidFill>
                  <a:srgbClr val="002060"/>
                </a:solidFill>
                <a:latin typeface="Times New Roman"/>
                <a:ea typeface="+mn-lt"/>
                <a:cs typeface="Times New Roman"/>
              </a:rPr>
              <a:t>are</a:t>
            </a:r>
            <a:r>
              <a:rPr lang="en-US" sz="2000" dirty="0">
                <a:latin typeface="Times New Roman"/>
                <a:ea typeface="+mn-lt"/>
                <a:cs typeface="Times New Roman"/>
              </a:rPr>
              <a:t> disturbing the memory. They make us forget what we just learned because of </a:t>
            </a:r>
            <a:r>
              <a:rPr lang="en-US" sz="2700" b="1" dirty="0">
                <a:solidFill>
                  <a:srgbClr val="002060"/>
                </a:solidFill>
                <a:latin typeface="Times New Roman"/>
                <a:ea typeface="+mn-lt"/>
                <a:cs typeface="Times New Roman"/>
              </a:rPr>
              <a:t>overstimulation</a:t>
            </a:r>
            <a:r>
              <a:rPr lang="en-US" sz="2000" dirty="0">
                <a:latin typeface="Times New Roman"/>
                <a:ea typeface="+mn-lt"/>
                <a:cs typeface="Times New Roman"/>
              </a:rPr>
              <a:t> that we get from it</a:t>
            </a:r>
            <a:endParaRPr lang="en-US" sz="2000" dirty="0">
              <a:latin typeface="Times New Roman"/>
              <a:cs typeface="Times New Roman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CAF41E0-C360-1190-B602-D0A7A94AE7B7}"/>
              </a:ext>
            </a:extLst>
          </p:cNvPr>
          <p:cNvCxnSpPr/>
          <p:nvPr/>
        </p:nvCxnSpPr>
        <p:spPr>
          <a:xfrm>
            <a:off x="5122333" y="2822221"/>
            <a:ext cx="1535289" cy="123895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5549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9D6CD28-D147-4DC0-A5FF-335351C7D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7CDDF69-9963-4CB8-8441-2D6CA2C66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199"/>
            <a:ext cx="11281609" cy="214616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8B53A5F-63B3-4E86-93F7-275390D70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0453"/>
            <a:ext cx="10954512" cy="1819656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BF8A94-C510-5943-0F12-5DBF1E862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794" y="844481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i="0">
                <a:solidFill>
                  <a:schemeClr val="bg1"/>
                </a:solidFill>
                <a:latin typeface="Times New Roman"/>
                <a:cs typeface="Times New Roman"/>
              </a:rPr>
              <a:t>What do we want to show?</a:t>
            </a:r>
          </a:p>
        </p:txBody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3D5240A7-0F84-94B4-3EE9-4D583E31DD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91330"/>
              </p:ext>
            </p:extLst>
          </p:nvPr>
        </p:nvGraphicFramePr>
        <p:xfrm>
          <a:off x="1473200" y="3060562"/>
          <a:ext cx="9269012" cy="2908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883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949336-B315-832A-506B-CDC1145A5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179" y="559688"/>
            <a:ext cx="9792208" cy="1527078"/>
          </a:xfrm>
        </p:spPr>
        <p:txBody>
          <a:bodyPr>
            <a:normAutofit/>
          </a:bodyPr>
          <a:lstStyle/>
          <a:p>
            <a:r>
              <a:rPr lang="en-US" b="1" i="0">
                <a:solidFill>
                  <a:srgbClr val="002060"/>
                </a:solidFill>
                <a:latin typeface="Times New Roman"/>
                <a:cs typeface="Times New Roman"/>
              </a:rPr>
              <a:t>Process</a:t>
            </a:r>
            <a:r>
              <a:rPr lang="en-US" b="1" i="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en-US" i="0" dirty="0">
                <a:solidFill>
                  <a:schemeClr val="tx1"/>
                </a:solidFill>
                <a:latin typeface="Times New Roman"/>
                <a:cs typeface="Times New Roman"/>
              </a:rPr>
              <a:t>of the experiment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F79E6F4A-6AE1-8C01-4A65-8547922671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5569969"/>
              </p:ext>
            </p:extLst>
          </p:nvPr>
        </p:nvGraphicFramePr>
        <p:xfrm>
          <a:off x="887965" y="2086325"/>
          <a:ext cx="10269589" cy="3970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2" name="Rectangle 151">
            <a:extLst>
              <a:ext uri="{FF2B5EF4-FFF2-40B4-BE49-F238E27FC236}">
                <a16:creationId xmlns:a16="http://schemas.microsoft.com/office/drawing/2014/main" id="{08750179-68D4-67F8-2A9F-55597CBA5CBB}"/>
              </a:ext>
            </a:extLst>
          </p:cNvPr>
          <p:cNvSpPr/>
          <p:nvPr/>
        </p:nvSpPr>
        <p:spPr>
          <a:xfrm>
            <a:off x="9242778" y="705555"/>
            <a:ext cx="2314221" cy="124177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B226C33-11C6-AC90-035A-8247D0A77F9C}"/>
              </a:ext>
            </a:extLst>
          </p:cNvPr>
          <p:cNvSpPr txBox="1"/>
          <p:nvPr/>
        </p:nvSpPr>
        <p:spPr>
          <a:xfrm>
            <a:off x="8762999" y="705555"/>
            <a:ext cx="2793999" cy="11695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en-GB" sz="1300" dirty="0">
                <a:latin typeface="Times New Roman"/>
                <a:ea typeface="Calibri"/>
                <a:cs typeface="Calibri"/>
              </a:rPr>
              <a:t>-</a:t>
            </a:r>
            <a:r>
              <a:rPr lang="en-GB" sz="1400" dirty="0">
                <a:latin typeface="Times New Roman"/>
                <a:ea typeface="Calibri"/>
                <a:cs typeface="Calibri"/>
              </a:rPr>
              <a:t>Group 1 is watching one of the 4 videos (chosen by us) </a:t>
            </a:r>
            <a:endParaRPr lang="en-US" sz="1400">
              <a:latin typeface="Times New Roman"/>
              <a:ea typeface="Calibri"/>
              <a:cs typeface="Calibri"/>
            </a:endParaRPr>
          </a:p>
          <a:p>
            <a:pPr lvl="1"/>
            <a:r>
              <a:rPr lang="en-GB" sz="1400" dirty="0">
                <a:latin typeface="Times New Roman"/>
                <a:ea typeface="Calibri"/>
                <a:cs typeface="Calibri"/>
              </a:rPr>
              <a:t>-Group 2 is staying on the corridor, (possibly) in silence or talking about the picture</a:t>
            </a:r>
            <a:endParaRPr lang="en-US" sz="1300" dirty="0">
              <a:latin typeface="Times New Roman"/>
              <a:cs typeface="Times New Roman"/>
            </a:endParaRPr>
          </a:p>
        </p:txBody>
      </p:sp>
      <p:sp>
        <p:nvSpPr>
          <p:cNvPr id="197" name="Arrow: Curved Right 196">
            <a:extLst>
              <a:ext uri="{FF2B5EF4-FFF2-40B4-BE49-F238E27FC236}">
                <a16:creationId xmlns:a16="http://schemas.microsoft.com/office/drawing/2014/main" id="{7760948F-C630-EF08-5AE6-8510FC0043E7}"/>
              </a:ext>
            </a:extLst>
          </p:cNvPr>
          <p:cNvSpPr/>
          <p:nvPr/>
        </p:nvSpPr>
        <p:spPr>
          <a:xfrm rot="1260000">
            <a:off x="8677519" y="1297036"/>
            <a:ext cx="211666" cy="76200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52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117AAB-027F-0272-2141-4C9066562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sz="5000" b="1" i="0" dirty="0">
                <a:solidFill>
                  <a:srgbClr val="002060"/>
                </a:solidFill>
                <a:latin typeface="Times New Roman"/>
                <a:cs typeface="Times New Roman"/>
              </a:rPr>
              <a:t>Expanding</a:t>
            </a:r>
            <a:r>
              <a:rPr lang="en-US" b="1" i="0" dirty="0">
                <a:latin typeface="Times New Roman"/>
                <a:cs typeface="Times New Roman"/>
              </a:rPr>
              <a:t> the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D64BE-DE32-3FA9-03E2-781DB71D6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1179" y="2275627"/>
            <a:ext cx="3174096" cy="100897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4000">
                <a:latin typeface="Times New Roman"/>
                <a:cs typeface="Times New Roman"/>
              </a:rPr>
              <a:t>Funny video</a:t>
            </a:r>
            <a:endParaRPr lang="en-US" sz="4400" dirty="0">
              <a:latin typeface="Times New Roman"/>
              <a:cs typeface="Times New Roman"/>
            </a:endParaRPr>
          </a:p>
        </p:txBody>
      </p:sp>
      <p:sp>
        <p:nvSpPr>
          <p:cNvPr id="4" name="Arrow: Left 3">
            <a:extLst>
              <a:ext uri="{FF2B5EF4-FFF2-40B4-BE49-F238E27FC236}">
                <a16:creationId xmlns:a16="http://schemas.microsoft.com/office/drawing/2014/main" id="{1B0A85F9-307D-0746-5D0B-E673368EBCCD}"/>
              </a:ext>
            </a:extLst>
          </p:cNvPr>
          <p:cNvSpPr/>
          <p:nvPr/>
        </p:nvSpPr>
        <p:spPr>
          <a:xfrm rot="-1740000">
            <a:off x="2874210" y="3141579"/>
            <a:ext cx="1269999" cy="46789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BB880FF3-5E0C-72CB-8137-A19C42D07882}"/>
              </a:ext>
            </a:extLst>
          </p:cNvPr>
          <p:cNvSpPr/>
          <p:nvPr/>
        </p:nvSpPr>
        <p:spPr>
          <a:xfrm rot="16200000">
            <a:off x="5019098" y="3381467"/>
            <a:ext cx="846666" cy="43967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F1DCBAC-3168-8769-DBFC-2E9A01CC796D}"/>
              </a:ext>
            </a:extLst>
          </p:cNvPr>
          <p:cNvSpPr/>
          <p:nvPr/>
        </p:nvSpPr>
        <p:spPr>
          <a:xfrm rot="12720000">
            <a:off x="6952322" y="3141580"/>
            <a:ext cx="1269999" cy="46789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001F4E-EBEE-FF77-9A43-75AE431C93D9}"/>
              </a:ext>
            </a:extLst>
          </p:cNvPr>
          <p:cNvSpPr txBox="1"/>
          <p:nvPr/>
        </p:nvSpPr>
        <p:spPr>
          <a:xfrm>
            <a:off x="1858952" y="3888725"/>
            <a:ext cx="198001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Times New Roman"/>
                <a:cs typeface="Times New Roman"/>
              </a:rPr>
              <a:t>Cute video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F568F6-5230-C076-70A2-F81F0BA6EFE2}"/>
              </a:ext>
            </a:extLst>
          </p:cNvPr>
          <p:cNvSpPr txBox="1"/>
          <p:nvPr/>
        </p:nvSpPr>
        <p:spPr>
          <a:xfrm>
            <a:off x="4355133" y="4145695"/>
            <a:ext cx="217088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latin typeface="Times New Roman"/>
                <a:cs typeface="Times New Roman"/>
              </a:rPr>
              <a:t>Scary video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36F55D-D4EF-6969-0CE6-04BD5D2E1379}"/>
              </a:ext>
            </a:extLst>
          </p:cNvPr>
          <p:cNvSpPr txBox="1"/>
          <p:nvPr/>
        </p:nvSpPr>
        <p:spPr>
          <a:xfrm>
            <a:off x="7920789" y="3730532"/>
            <a:ext cx="228748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Times New Roman"/>
                <a:cs typeface="Times New Roman"/>
              </a:rPr>
              <a:t>Not evoking emotions</a:t>
            </a:r>
            <a:endParaRPr lang="en-US"/>
          </a:p>
        </p:txBody>
      </p:sp>
      <p:sp>
        <p:nvSpPr>
          <p:cNvPr id="13" name="Arrow: Left 12">
            <a:extLst>
              <a:ext uri="{FF2B5EF4-FFF2-40B4-BE49-F238E27FC236}">
                <a16:creationId xmlns:a16="http://schemas.microsoft.com/office/drawing/2014/main" id="{F874D917-FEE6-78AF-64CA-46887B8D86EE}"/>
              </a:ext>
            </a:extLst>
          </p:cNvPr>
          <p:cNvSpPr/>
          <p:nvPr/>
        </p:nvSpPr>
        <p:spPr>
          <a:xfrm rot="13380000">
            <a:off x="9593190" y="4665875"/>
            <a:ext cx="931333" cy="397339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Left 13">
            <a:extLst>
              <a:ext uri="{FF2B5EF4-FFF2-40B4-BE49-F238E27FC236}">
                <a16:creationId xmlns:a16="http://schemas.microsoft.com/office/drawing/2014/main" id="{1E0EEA64-6E7B-5C2E-C72F-5D6D0058C123}"/>
              </a:ext>
            </a:extLst>
          </p:cNvPr>
          <p:cNvSpPr/>
          <p:nvPr/>
        </p:nvSpPr>
        <p:spPr>
          <a:xfrm rot="18780000">
            <a:off x="7448301" y="4665875"/>
            <a:ext cx="931333" cy="397339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AFDEBF-E10E-6D54-71DF-7542ECA96C9D}"/>
              </a:ext>
            </a:extLst>
          </p:cNvPr>
          <p:cNvSpPr txBox="1"/>
          <p:nvPr/>
        </p:nvSpPr>
        <p:spPr>
          <a:xfrm>
            <a:off x="6950093" y="5332514"/>
            <a:ext cx="1283368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imes New Roman"/>
                <a:cs typeface="Times New Roman"/>
              </a:rPr>
              <a:t>Short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2C5F6B-0D4B-126D-46F7-5E80D470A225}"/>
              </a:ext>
            </a:extLst>
          </p:cNvPr>
          <p:cNvSpPr txBox="1"/>
          <p:nvPr/>
        </p:nvSpPr>
        <p:spPr>
          <a:xfrm>
            <a:off x="10063451" y="5342169"/>
            <a:ext cx="1042736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latin typeface="Times New Roman"/>
                <a:cs typeface="Times New Roman"/>
              </a:rPr>
              <a:t>long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79AF6F-33FD-AB48-09EC-CD74F3AAB6F9}"/>
              </a:ext>
            </a:extLst>
          </p:cNvPr>
          <p:cNvSpPr txBox="1"/>
          <p:nvPr/>
        </p:nvSpPr>
        <p:spPr>
          <a:xfrm>
            <a:off x="9411369" y="2772461"/>
            <a:ext cx="199040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Times New Roman"/>
                <a:cs typeface="Times New Roman"/>
              </a:rPr>
              <a:t>[Psychodelic "fever dream" video]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BA6E0D4-49D8-4D65-EE38-BFB24B2BBCF3}"/>
              </a:ext>
            </a:extLst>
          </p:cNvPr>
          <p:cNvCxnSpPr/>
          <p:nvPr/>
        </p:nvCxnSpPr>
        <p:spPr>
          <a:xfrm flipH="1">
            <a:off x="9041508" y="3198765"/>
            <a:ext cx="383227" cy="514686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31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9BFBBE2E-1F9E-4A1F-80DC-AFE542763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12C1FD2-BCF6-4E4B-88E2-32BB52C71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E109AD-B701-4957-9648-E9D9FC641D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F643E8-8A04-4F5E-9682-75DB08A05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778470-AE14-43E4-AFBF-22FD752757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7184196-EC73-466B-AD6B-1F27090280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AB2868F7-FE10-4289-A5BD-90763C7A2F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questionnaire with black and white text&#10;&#10;AI-generated content may be incorrect.">
            <a:extLst>
              <a:ext uri="{FF2B5EF4-FFF2-40B4-BE49-F238E27FC236}">
                <a16:creationId xmlns:a16="http://schemas.microsoft.com/office/drawing/2014/main" id="{59E07B61-7907-5882-640A-A3E2C8BF7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88" y="646661"/>
            <a:ext cx="2684598" cy="3459361"/>
          </a:xfrm>
          <a:prstGeom prst="rect">
            <a:avLst/>
          </a:prstGeom>
        </p:spPr>
      </p:pic>
      <p:pic>
        <p:nvPicPr>
          <p:cNvPr id="7" name="Picture 6" descr="A list of pets with black text&#10;&#10;AI-generated content may be incorrect.">
            <a:extLst>
              <a:ext uri="{FF2B5EF4-FFF2-40B4-BE49-F238E27FC236}">
                <a16:creationId xmlns:a16="http://schemas.microsoft.com/office/drawing/2014/main" id="{24ED12D4-4184-8458-CE7C-8E398394B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668" y="2494640"/>
            <a:ext cx="1408138" cy="1372069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39B5858-EE33-F3AD-F9E1-0DD403EA83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025106" y="838993"/>
            <a:ext cx="2508805" cy="283480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BD94142C-10EE-487C-A327-404FDF358F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349" y="4212709"/>
            <a:ext cx="10905302" cy="19970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7FAC2D-7A74-4939-A917-A1A5AF935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4379135"/>
            <a:ext cx="10579608" cy="1664208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CBE2E2-C6EF-AE9B-321F-3AC689470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3073" y="4942819"/>
            <a:ext cx="192632" cy="63157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endParaRPr lang="en-US" sz="4000" i="0" cap="all" spc="-100">
              <a:solidFill>
                <a:schemeClr val="bg1"/>
              </a:solidFill>
            </a:endParaRPr>
          </a:p>
        </p:txBody>
      </p:sp>
      <p:pic>
        <p:nvPicPr>
          <p:cNvPr id="6" name="Picture 5" descr="A questionnaire with black squares and white text&#10;&#10;AI-generated content may be incorrect.">
            <a:extLst>
              <a:ext uri="{FF2B5EF4-FFF2-40B4-BE49-F238E27FC236}">
                <a16:creationId xmlns:a16="http://schemas.microsoft.com/office/drawing/2014/main" id="{2BD801FC-AB3A-6AB1-BEB5-940813F944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525" y="647731"/>
            <a:ext cx="1335193" cy="32173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5D7A37-2855-798F-E5AC-5A8CD5E39241}"/>
              </a:ext>
            </a:extLst>
          </p:cNvPr>
          <p:cNvSpPr txBox="1"/>
          <p:nvPr/>
        </p:nvSpPr>
        <p:spPr>
          <a:xfrm>
            <a:off x="2779888" y="4741333"/>
            <a:ext cx="9835444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Times New Roman"/>
                <a:cs typeface="Times New Roman"/>
              </a:rPr>
              <a:t>Important figures / pictures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EA1FE-98AF-274D-5F20-9C288CC8A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b="1" i="0" dirty="0">
                <a:solidFill>
                  <a:srgbClr val="002060"/>
                </a:solidFill>
                <a:latin typeface="Times New Roman"/>
                <a:cs typeface="Times New Roman"/>
              </a:rPr>
              <a:t>Data</a:t>
            </a:r>
            <a:r>
              <a:rPr lang="en-US" i="0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2CA64-BC68-AADB-8977-AFB50C7D5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5512" y="2140906"/>
            <a:ext cx="9835340" cy="398295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buFont typeface="Calibri" pitchFamily="18" charset="0"/>
              <a:buChar char="-"/>
            </a:pPr>
            <a:r>
              <a:rPr lang="en-US" sz="2200" b="1" dirty="0">
                <a:latin typeface="Times New Roman"/>
                <a:cs typeface="Times New Roman"/>
              </a:rPr>
              <a:t>Number of tested students in total: </a:t>
            </a:r>
            <a:r>
              <a:rPr lang="en-US" sz="2800" b="1">
                <a:solidFill>
                  <a:srgbClr val="002060"/>
                </a:solidFill>
                <a:latin typeface="Times New Roman"/>
                <a:cs typeface="Times New Roman"/>
              </a:rPr>
              <a:t>505</a:t>
            </a:r>
          </a:p>
          <a:p>
            <a:pPr>
              <a:buClr>
                <a:srgbClr val="262626"/>
              </a:buClr>
              <a:buFont typeface="Calibri" pitchFamily="18" charset="0"/>
              <a:buChar char="-"/>
            </a:pPr>
            <a:r>
              <a:rPr lang="en-US" sz="2200" b="1">
                <a:latin typeface="Times New Roman"/>
                <a:cs typeface="Times New Roman"/>
              </a:rPr>
              <a:t>Number of tested classes: </a:t>
            </a:r>
            <a:r>
              <a:rPr lang="en-US" sz="2800" b="1">
                <a:solidFill>
                  <a:srgbClr val="002060"/>
                </a:solidFill>
                <a:latin typeface="Times New Roman"/>
                <a:cs typeface="Times New Roman"/>
              </a:rPr>
              <a:t>32</a:t>
            </a:r>
          </a:p>
          <a:p>
            <a:pPr>
              <a:buClr>
                <a:srgbClr val="262626"/>
              </a:buClr>
              <a:buFont typeface="Calibri" pitchFamily="18" charset="0"/>
              <a:buChar char="-"/>
            </a:pPr>
            <a:r>
              <a:rPr lang="en-US" sz="2200" b="1" dirty="0">
                <a:latin typeface="Times New Roman"/>
                <a:cs typeface="Times New Roman"/>
              </a:rPr>
              <a:t>The test was translated from </a:t>
            </a:r>
            <a:r>
              <a:rPr lang="en-US" sz="2200" b="1" err="1">
                <a:latin typeface="Times New Roman"/>
                <a:cs typeface="Times New Roman"/>
              </a:rPr>
              <a:t>english</a:t>
            </a:r>
            <a:r>
              <a:rPr lang="en-US" sz="2200" b="1" dirty="0">
                <a:latin typeface="Times New Roman"/>
                <a:cs typeface="Times New Roman"/>
              </a:rPr>
              <a:t> into other languages by </a:t>
            </a:r>
            <a:r>
              <a:rPr lang="en-US" sz="2800" b="1" dirty="0">
                <a:solidFill>
                  <a:srgbClr val="002060"/>
                </a:solidFill>
                <a:latin typeface="Times New Roman"/>
                <a:cs typeface="Times New Roman"/>
              </a:rPr>
              <a:t>chat </a:t>
            </a:r>
            <a:r>
              <a:rPr lang="en-US" sz="2800" b="1" err="1">
                <a:solidFill>
                  <a:srgbClr val="002060"/>
                </a:solidFill>
                <a:latin typeface="Times New Roman"/>
                <a:cs typeface="Times New Roman"/>
              </a:rPr>
              <a:t>gpt</a:t>
            </a:r>
            <a:r>
              <a:rPr lang="en-US" sz="2200" b="1" dirty="0">
                <a:latin typeface="Times New Roman"/>
                <a:cs typeface="Times New Roman"/>
              </a:rPr>
              <a:t> (*then checked by a native speaker)</a:t>
            </a:r>
          </a:p>
          <a:p>
            <a:pPr>
              <a:buClr>
                <a:srgbClr val="262626"/>
              </a:buClr>
              <a:buFont typeface="Calibri" pitchFamily="18" charset="0"/>
              <a:buChar char="-"/>
            </a:pPr>
            <a:r>
              <a:rPr lang="en-US" sz="2200" b="1">
                <a:latin typeface="Times New Roman"/>
                <a:cs typeface="Times New Roman"/>
              </a:rPr>
              <a:t>The videos used were:</a:t>
            </a:r>
            <a:endParaRPr lang="en-US" sz="2200" b="1" dirty="0">
              <a:latin typeface="Times New Roman"/>
              <a:cs typeface="Times New Roman"/>
            </a:endParaRPr>
          </a:p>
          <a:p>
            <a:pPr marL="0" indent="0">
              <a:buClr>
                <a:srgbClr val="262626"/>
              </a:buClr>
              <a:buNone/>
            </a:pPr>
            <a:r>
              <a:rPr lang="en-US" sz="1800">
                <a:latin typeface="Times New Roman"/>
                <a:cs typeface="Times New Roman"/>
              </a:rPr>
              <a:t>Shot from "The Ring" (scary video)</a:t>
            </a:r>
            <a:endParaRPr lang="en-US" sz="1800" dirty="0">
              <a:latin typeface="Times New Roman"/>
              <a:cs typeface="Times New Roman"/>
            </a:endParaRPr>
          </a:p>
          <a:p>
            <a:pPr marL="0" indent="0">
              <a:buClr>
                <a:srgbClr val="262626"/>
              </a:buClr>
              <a:buNone/>
            </a:pPr>
            <a:r>
              <a:rPr lang="en-US" sz="1800" dirty="0">
                <a:latin typeface="Times New Roman"/>
                <a:cs typeface="Times New Roman"/>
              </a:rPr>
              <a:t>Combination of cute cats</a:t>
            </a:r>
            <a:r>
              <a:rPr lang="en-US" sz="1800">
                <a:latin typeface="Times New Roman"/>
                <a:cs typeface="Times New Roman"/>
              </a:rPr>
              <a:t> videos (cute video)</a:t>
            </a:r>
            <a:endParaRPr lang="en-US" sz="1800" dirty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1800" dirty="0">
                <a:latin typeface="Times New Roman"/>
                <a:ea typeface="Roboto"/>
                <a:cs typeface="Roboto"/>
              </a:rPr>
              <a:t>"Fever Dream - Psychedelic 2D Animation" From Youtube, (short and long [made with </a:t>
            </a:r>
            <a:r>
              <a:rPr lang="en-US" sz="1800">
                <a:latin typeface="Times New Roman"/>
                <a:ea typeface="Roboto"/>
                <a:cs typeface="Roboto"/>
              </a:rPr>
              <a:t>a loop] video)</a:t>
            </a:r>
            <a:endParaRPr lang="en-US" sz="1800" b="1">
              <a:latin typeface="Goudy Old Style" panose="02020404030301010803"/>
            </a:endParaRPr>
          </a:p>
          <a:p>
            <a:pPr marL="0" indent="0">
              <a:buNone/>
            </a:pPr>
            <a:endParaRPr lang="en-US" sz="2000" b="1" dirty="0"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  <a:buFont typeface="Calibri" pitchFamily="18" charset="0"/>
              <a:buChar char="-"/>
            </a:pPr>
            <a:endParaRPr lang="en-US" sz="2000" b="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buClr>
                <a:srgbClr val="262626"/>
              </a:buClr>
              <a:buFont typeface="Calibri" pitchFamily="18" charset="0"/>
              <a:buChar char="-"/>
            </a:pPr>
            <a:endParaRPr lang="en-US" sz="2000" b="1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5925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B43432-953A-DD7F-15E8-192CAB7F1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870132"/>
            <a:ext cx="9792208" cy="1527078"/>
          </a:xfrm>
        </p:spPr>
        <p:txBody>
          <a:bodyPr>
            <a:normAutofit/>
          </a:bodyPr>
          <a:lstStyle/>
          <a:p>
            <a:r>
              <a:rPr lang="en-US" b="1" i="0">
                <a:solidFill>
                  <a:srgbClr val="002060"/>
                </a:solidFill>
                <a:latin typeface="Times New Roman"/>
                <a:cs typeface="Times New Roman"/>
              </a:rPr>
              <a:t>Results:</a:t>
            </a:r>
            <a:r>
              <a:rPr lang="en-US" i="0" dirty="0">
                <a:latin typeface="Times New Roman"/>
                <a:cs typeface="Times New Roman"/>
              </a:rPr>
              <a:t> </a:t>
            </a:r>
            <a:br>
              <a:rPr lang="en-US" i="0" dirty="0">
                <a:latin typeface="Times New Roman"/>
                <a:cs typeface="Times New Roman"/>
              </a:rPr>
            </a:br>
            <a:r>
              <a:rPr lang="en-US" sz="4000" i="0">
                <a:latin typeface="Times New Roman"/>
                <a:cs typeface="Times New Roman"/>
              </a:rPr>
              <a:t>in terms of the video watched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382080B-AA63-97AB-E0DA-FC04847089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6317157"/>
              </p:ext>
            </p:extLst>
          </p:nvPr>
        </p:nvGraphicFramePr>
        <p:xfrm>
          <a:off x="920150" y="3177396"/>
          <a:ext cx="1018877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642">
                  <a:extLst>
                    <a:ext uri="{9D8B030D-6E8A-4147-A177-3AD203B41FA5}">
                      <a16:colId xmlns:a16="http://schemas.microsoft.com/office/drawing/2014/main" val="3548745256"/>
                    </a:ext>
                  </a:extLst>
                </a:gridCol>
                <a:gridCol w="2312034">
                  <a:extLst>
                    <a:ext uri="{9D8B030D-6E8A-4147-A177-3AD203B41FA5}">
                      <a16:colId xmlns:a16="http://schemas.microsoft.com/office/drawing/2014/main" val="929126504"/>
                    </a:ext>
                  </a:extLst>
                </a:gridCol>
                <a:gridCol w="2312034">
                  <a:extLst>
                    <a:ext uri="{9D8B030D-6E8A-4147-A177-3AD203B41FA5}">
                      <a16:colId xmlns:a16="http://schemas.microsoft.com/office/drawing/2014/main" val="2874603662"/>
                    </a:ext>
                  </a:extLst>
                </a:gridCol>
                <a:gridCol w="2312034">
                  <a:extLst>
                    <a:ext uri="{9D8B030D-6E8A-4147-A177-3AD203B41FA5}">
                      <a16:colId xmlns:a16="http://schemas.microsoft.com/office/drawing/2014/main" val="903019344"/>
                    </a:ext>
                  </a:extLst>
                </a:gridCol>
                <a:gridCol w="2312034">
                  <a:extLst>
                    <a:ext uri="{9D8B030D-6E8A-4147-A177-3AD203B41FA5}">
                      <a16:colId xmlns:a16="http://schemas.microsoft.com/office/drawing/2014/main" val="11438677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Short Video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Long Video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Cute Video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Scary Video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5241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Group1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60.0%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53.2%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56.1%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53.9%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53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Group2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61.2%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52.2%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59.0%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62.0%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445924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60BCBC9-92EE-649F-4E4B-4F92932742D9}"/>
              </a:ext>
            </a:extLst>
          </p:cNvPr>
          <p:cNvSpPr txBox="1"/>
          <p:nvPr/>
        </p:nvSpPr>
        <p:spPr>
          <a:xfrm>
            <a:off x="9104715" y="874386"/>
            <a:ext cx="2232338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sz="1700"/>
              <a:t>[Unit is a percantage of right answers]</a:t>
            </a:r>
          </a:p>
        </p:txBody>
      </p:sp>
    </p:spTree>
    <p:extLst>
      <p:ext uri="{BB962C8B-B14F-4D97-AF65-F5344CB8AC3E}">
        <p14:creationId xmlns:p14="http://schemas.microsoft.com/office/powerpoint/2010/main" val="3766110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0120F84-A866-4D9F-8B1C-9120A013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52FEFEF-6AC0-46B6-AC09-11FC56196F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0312" y="226665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8249B8-D42D-B39C-499A-000BEC990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512" y="942018"/>
            <a:ext cx="9792208" cy="1455192"/>
          </a:xfrm>
        </p:spPr>
        <p:txBody>
          <a:bodyPr>
            <a:normAutofit/>
          </a:bodyPr>
          <a:lstStyle/>
          <a:p>
            <a:r>
              <a:rPr lang="en-US" b="1" i="0">
                <a:solidFill>
                  <a:srgbClr val="002060"/>
                </a:solidFill>
                <a:latin typeface="Times New Roman"/>
                <a:cs typeface="Times New Roman"/>
              </a:rPr>
              <a:t>Results:</a:t>
            </a:r>
            <a:r>
              <a:rPr lang="en-US" i="0" dirty="0">
                <a:latin typeface="Times New Roman"/>
                <a:cs typeface="Times New Roman"/>
              </a:rPr>
              <a:t> </a:t>
            </a:r>
            <a:br>
              <a:rPr lang="en-US" i="0" dirty="0">
                <a:latin typeface="Times New Roman"/>
                <a:cs typeface="Times New Roman"/>
              </a:rPr>
            </a:br>
            <a:r>
              <a:rPr lang="en-US" sz="4000" i="0">
                <a:latin typeface="Times New Roman"/>
                <a:cs typeface="Times New Roman"/>
              </a:rPr>
              <a:t>in terms of the population of the sample </a:t>
            </a:r>
            <a:endParaRPr lang="en-US" sz="4000" i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69CF21B-3281-E69C-E98F-FF355CF72D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3680707"/>
              </p:ext>
            </p:extLst>
          </p:nvPr>
        </p:nvGraphicFramePr>
        <p:xfrm>
          <a:off x="1066800" y="2390985"/>
          <a:ext cx="10058382" cy="3722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598">
                  <a:extLst>
                    <a:ext uri="{9D8B030D-6E8A-4147-A177-3AD203B41FA5}">
                      <a16:colId xmlns:a16="http://schemas.microsoft.com/office/drawing/2014/main" val="2441013846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443852945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222535136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1945813693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3186045015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4086238727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1569003963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2951309296"/>
                    </a:ext>
                  </a:extLst>
                </a:gridCol>
                <a:gridCol w="1117598">
                  <a:extLst>
                    <a:ext uri="{9D8B030D-6E8A-4147-A177-3AD203B41FA5}">
                      <a16:colId xmlns:a16="http://schemas.microsoft.com/office/drawing/2014/main" val="4101569731"/>
                    </a:ext>
                  </a:extLst>
                </a:gridCol>
              </a:tblGrid>
              <a:tr h="382557">
                <a:tc>
                  <a:txBody>
                    <a:bodyPr/>
                    <a:lstStyle/>
                    <a:p>
                      <a:r>
                        <a:rPr lang="en-US"/>
                        <a:t>Class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 sz="2000" dirty="0"/>
                        <a:t>short</a:t>
                      </a:r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2000" dirty="0"/>
                        <a:t>video</a:t>
                      </a:r>
                      <a:endParaRPr lang="en-US"/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/>
                        <a:t>long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/>
                        <a:t>video</a:t>
                      </a:r>
                      <a:endParaRPr lang="en-US" dirty="0"/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 algn="r">
                        <a:buNone/>
                      </a:pPr>
                      <a:r>
                        <a:rPr lang="en-US"/>
                        <a:t>cute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video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/>
                        <a:t>scary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video</a:t>
                      </a:r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607222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g1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g2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g1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g2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g1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g2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g1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T w="12700">
                      <a:solidFill>
                        <a:schemeClr val="tx1"/>
                      </a:solidFill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/>
                        <a:t>g2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86946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599088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s2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7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007030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117630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s4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4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19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579687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s5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29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538100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s6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B w="0"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13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733652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r>
                        <a:rPr lang="en-US"/>
                        <a:t>s7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R w="0">
                      <a:noFill/>
                    </a:lnR>
                    <a:lnB w="12700">
                      <a:solidFill>
                        <a:schemeClr val="tx1"/>
                      </a:solidFill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>
                    <a:lnL w="0">
                      <a:noFill/>
                    </a:lnL>
                    <a:lnR w="12700">
                      <a:solidFill>
                        <a:schemeClr val="tx1"/>
                      </a:solidFill>
                    </a:lnR>
                    <a:lnT w="0">
                      <a:noFill/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26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24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  <a:lnB w="12700">
                      <a:solidFill>
                        <a:schemeClr val="tx1"/>
                      </a:solidFill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lnB w="12700">
                      <a:solidFill>
                        <a:schemeClr val="tx1"/>
                      </a:solidFill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882019"/>
                  </a:ext>
                </a:extLst>
              </a:tr>
              <a:tr h="399189">
                <a:tc>
                  <a:txBody>
                    <a:bodyPr/>
                    <a:lstStyle/>
                    <a:p>
                      <a:r>
                        <a:rPr lang="en-US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71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62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55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57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69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>
                    <a:lnT w="12700">
                      <a:solidFill>
                        <a:schemeClr val="tx1"/>
                      </a:solidFill>
                    </a:lnT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71974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4854580-41D1-136B-318D-765B3A300A67}"/>
              </a:ext>
            </a:extLst>
          </p:cNvPr>
          <p:cNvSpPr txBox="1"/>
          <p:nvPr/>
        </p:nvSpPr>
        <p:spPr>
          <a:xfrm>
            <a:off x="9083463" y="623018"/>
            <a:ext cx="247315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latin typeface="Times New Roman"/>
                <a:cs typeface="Times New Roman"/>
              </a:rPr>
              <a:t>[unit is a number of people]</a:t>
            </a:r>
            <a:endParaRPr lang="en-US" dirty="0">
              <a:latin typeface="Goudy Old Style" panose="02020404030301010803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4339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B0E14A3A7BAC4FAF09C28DF322BF63" ma:contentTypeVersion="5" ma:contentTypeDescription="Create a new document." ma:contentTypeScope="" ma:versionID="718804fdbb0602334398b78ff0937758">
  <xsd:schema xmlns:xsd="http://www.w3.org/2001/XMLSchema" xmlns:xs="http://www.w3.org/2001/XMLSchema" xmlns:p="http://schemas.microsoft.com/office/2006/metadata/properties" xmlns:ns2="df62452e-d950-4a2b-bb8c-4fb9f4988cda" targetNamespace="http://schemas.microsoft.com/office/2006/metadata/properties" ma:root="true" ma:fieldsID="d387e6f062b296bccd6f773e39ed0689" ns2:_="">
    <xsd:import namespace="df62452e-d950-4a2b-bb8c-4fb9f4988cda"/>
    <xsd:element name="properties">
      <xsd:complexType>
        <xsd:sequence>
          <xsd:element name="documentManagement">
            <xsd:complexType>
              <xsd:all>
                <xsd:element ref="ns2:ReferenceId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62452e-d950-4a2b-bb8c-4fb9f4988cda" elementFormDefault="qualified">
    <xsd:import namespace="http://schemas.microsoft.com/office/2006/documentManagement/types"/>
    <xsd:import namespace="http://schemas.microsoft.com/office/infopath/2007/PartnerControls"/>
    <xsd:element name="ReferenceId" ma:index="8" nillable="true" ma:displayName="ReferenceId" ma:indexed="true" ma:internalName="ReferenceId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ferenceId xmlns="df62452e-d950-4a2b-bb8c-4fb9f4988cda" xsi:nil="true"/>
  </documentManagement>
</p:properties>
</file>

<file path=customXml/itemProps1.xml><?xml version="1.0" encoding="utf-8"?>
<ds:datastoreItem xmlns:ds="http://schemas.openxmlformats.org/officeDocument/2006/customXml" ds:itemID="{692DF714-3F33-4C24-9A9F-13554CBB1B41}"/>
</file>

<file path=customXml/itemProps2.xml><?xml version="1.0" encoding="utf-8"?>
<ds:datastoreItem xmlns:ds="http://schemas.openxmlformats.org/officeDocument/2006/customXml" ds:itemID="{77304505-0C35-4D07-88A0-CEA9F482B6AC}"/>
</file>

<file path=customXml/itemProps3.xml><?xml version="1.0" encoding="utf-8"?>
<ds:datastoreItem xmlns:ds="http://schemas.openxmlformats.org/officeDocument/2006/customXml" ds:itemID="{2131902D-480E-4C8C-BC1C-024082D2EC7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SavonVTI</vt:lpstr>
      <vt:lpstr>Screens affecting the memory</vt:lpstr>
      <vt:lpstr>Main idea &amp; why this topic?</vt:lpstr>
      <vt:lpstr>What do we want to show?</vt:lpstr>
      <vt:lpstr>Process of the experiment</vt:lpstr>
      <vt:lpstr>Expanding the experiment</vt:lpstr>
      <vt:lpstr>PowerPoint Presentation</vt:lpstr>
      <vt:lpstr>Data </vt:lpstr>
      <vt:lpstr>Results:  in terms of the video watched</vt:lpstr>
      <vt:lpstr>Results:  in terms of the population of the sample </vt:lpstr>
      <vt:lpstr>Results: Grades are divided into 3 cycles </vt:lpstr>
      <vt:lpstr>Explanation of the results (length)</vt:lpstr>
      <vt:lpstr>Explanation of the results (emotions)</vt:lpstr>
      <vt:lpstr>Disturbance of the experiment</vt:lpstr>
      <vt:lpstr>Recommendations</vt:lpstr>
      <vt:lpstr>Biography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1061</cp:revision>
  <dcterms:created xsi:type="dcterms:W3CDTF">2025-03-14T19:47:58Z</dcterms:created>
  <dcterms:modified xsi:type="dcterms:W3CDTF">2025-03-28T22:25:52Z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0x010100FEB0E14A3A7BAC4FAF09C28DF322BF63</vt:lpwstr>
  </property>
  <property fmtid="{D5CDD505-2E9C-101B-9397-08002B2CF9AE}" pid="3" name="Order">
    <vt:r8>3700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activity">
    <vt:lpwstr>{"FileActivityType":"9","FileActivityTimeStamp":"2025-03-28T22:26:09.943Z","FileActivityUsersOnPage":[{"DisplayName":"KUŚMIERZ Karolina (UCC-S5PLB)","Id":"kusmieka@student.eursc.eu"}],"FileActivityNavigationId":null}</vt:lpwstr>
  </property>
  <property fmtid="{D5CDD505-2E9C-101B-9397-08002B2CF9AE}" pid="8" name="_ExtendedDescription">
    <vt:lpwstr/>
  </property>
  <property fmtid="{D5CDD505-2E9C-101B-9397-08002B2CF9AE}" pid="9" name="TriggerFlowInfo">
    <vt:lpwstr/>
  </property>
</Properties>
</file>