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Helvetica World" panose="020B0604020202020204" charset="-128"/>
      <p:regular r:id="rId12"/>
    </p:embeddedFont>
    <p:embeddedFont>
      <p:font typeface="Helvetica World Bold" panose="020B0604020202020204" charset="-128"/>
      <p:regular r:id="rId13"/>
    </p:embeddedFont>
    <p:embeddedFont>
      <p:font typeface="Canva Sans" panose="020B0604020202020204" charset="0"/>
      <p:regular r:id="rId14"/>
    </p:embeddedFont>
    <p:embeddedFont>
      <p:font typeface="Canva Sans Bold" panose="020B0604020202020204" charset="0"/>
      <p:regular r:id="rId15"/>
    </p:embeddedFont>
    <p:embeddedFont>
      <p:font typeface="Canva Sans Italics" panose="020B0604020202020204" charset="0"/>
      <p:regular r:id="rId16"/>
    </p:embeddedFont>
    <p:embeddedFont>
      <p:font typeface="Coco Gothic Bold" panose="020B0604020202020204" charset="0"/>
      <p:regular r:id="rId17"/>
    </p:embeddedFont>
    <p:embeddedFont>
      <p:font typeface="Coco Gothic Italics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88B712-407B-AB4E-C90C-F6D55A840C4C}" v="4" dt="2025-03-31T15:35:44.7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ng Yijin" userId="d180eaad-a525-401f-9ac5-93cabcdd01c4" providerId="ADAL" clId="{38C84D88-C67F-3847-AD3F-B26DCD0B2B18}"/>
    <pc:docChg chg="undo custSel addSld delSld modSld sldOrd">
      <pc:chgData name="Wang Yijin" userId="d180eaad-a525-401f-9ac5-93cabcdd01c4" providerId="ADAL" clId="{38C84D88-C67F-3847-AD3F-B26DCD0B2B18}" dt="2025-03-31T15:18:37.471" v="821" actId="1076"/>
      <pc:docMkLst>
        <pc:docMk/>
      </pc:docMkLst>
      <pc:sldChg chg="delSp modSp">
        <pc:chgData name="Wang Yijin" userId="d180eaad-a525-401f-9ac5-93cabcdd01c4" providerId="ADAL" clId="{38C84D88-C67F-3847-AD3F-B26DCD0B2B18}" dt="2025-03-31T14:50:24.228" v="15" actId="1076"/>
        <pc:sldMkLst>
          <pc:docMk/>
          <pc:sldMk cId="0" sldId="256"/>
        </pc:sldMkLst>
        <pc:spChg chg="mod">
          <ac:chgData name="Wang Yijin" userId="d180eaad-a525-401f-9ac5-93cabcdd01c4" providerId="ADAL" clId="{38C84D88-C67F-3847-AD3F-B26DCD0B2B18}" dt="2025-03-31T14:50:24.228" v="15" actId="1076"/>
          <ac:spMkLst>
            <pc:docMk/>
            <pc:sldMk cId="0" sldId="256"/>
            <ac:spMk id="22" creationId="{00000000-0000-0000-0000-000000000000}"/>
          </ac:spMkLst>
        </pc:spChg>
        <pc:inkChg chg="del">
          <ac:chgData name="Wang Yijin" userId="d180eaad-a525-401f-9ac5-93cabcdd01c4" providerId="ADAL" clId="{38C84D88-C67F-3847-AD3F-B26DCD0B2B18}" dt="2025-03-31T14:50:20.971" v="14" actId="21"/>
          <ac:inkMkLst>
            <pc:docMk/>
            <pc:sldMk cId="0" sldId="256"/>
            <ac:inkMk id="30" creationId="{8720217A-9742-18B9-DE56-50A3B7E023D3}"/>
          </ac:inkMkLst>
        </pc:inkChg>
        <pc:inkChg chg="del">
          <ac:chgData name="Wang Yijin" userId="d180eaad-a525-401f-9ac5-93cabcdd01c4" providerId="ADAL" clId="{38C84D88-C67F-3847-AD3F-B26DCD0B2B18}" dt="2025-03-31T14:50:18.441" v="13" actId="21"/>
          <ac:inkMkLst>
            <pc:docMk/>
            <pc:sldMk cId="0" sldId="256"/>
            <ac:inkMk id="31" creationId="{E3B3FCFD-AA6E-5AB7-C364-28D77A809240}"/>
          </ac:inkMkLst>
        </pc:inkChg>
        <pc:inkChg chg="del">
          <ac:chgData name="Wang Yijin" userId="d180eaad-a525-401f-9ac5-93cabcdd01c4" providerId="ADAL" clId="{38C84D88-C67F-3847-AD3F-B26DCD0B2B18}" dt="2025-03-31T14:50:16.946" v="12" actId="21"/>
          <ac:inkMkLst>
            <pc:docMk/>
            <pc:sldMk cId="0" sldId="256"/>
            <ac:inkMk id="32" creationId="{C789B0E9-90B7-9BC1-7502-571CB92BA12A}"/>
          </ac:inkMkLst>
        </pc:inkChg>
      </pc:sldChg>
      <pc:sldChg chg="delSp modSp add del">
        <pc:chgData name="Wang Yijin" userId="d180eaad-a525-401f-9ac5-93cabcdd01c4" providerId="ADAL" clId="{38C84D88-C67F-3847-AD3F-B26DCD0B2B18}" dt="2025-03-31T14:51:46.561" v="37" actId="21"/>
        <pc:sldMkLst>
          <pc:docMk/>
          <pc:sldMk cId="0" sldId="257"/>
        </pc:sldMkLst>
        <pc:spChg chg="mod">
          <ac:chgData name="Wang Yijin" userId="d180eaad-a525-401f-9ac5-93cabcdd01c4" providerId="ADAL" clId="{38C84D88-C67F-3847-AD3F-B26DCD0B2B18}" dt="2025-03-31T14:50:51.321" v="24" actId="20577"/>
          <ac:spMkLst>
            <pc:docMk/>
            <pc:sldMk cId="0" sldId="257"/>
            <ac:spMk id="21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1:26.783" v="26" actId="58"/>
          <ac:spMkLst>
            <pc:docMk/>
            <pc:sldMk cId="0" sldId="257"/>
            <ac:spMk id="28" creationId="{00000000-0000-0000-0000-000000000000}"/>
          </ac:spMkLst>
        </pc:spChg>
        <pc:inkChg chg="del">
          <ac:chgData name="Wang Yijin" userId="d180eaad-a525-401f-9ac5-93cabcdd01c4" providerId="ADAL" clId="{38C84D88-C67F-3847-AD3F-B26DCD0B2B18}" dt="2025-03-31T14:50:39.053" v="16" actId="21"/>
          <ac:inkMkLst>
            <pc:docMk/>
            <pc:sldMk cId="0" sldId="257"/>
            <ac:inkMk id="31" creationId="{9EC2C473-75EB-A162-211C-1ABC90FCBDBD}"/>
          </ac:inkMkLst>
        </pc:inkChg>
        <pc:inkChg chg="del">
          <ac:chgData name="Wang Yijin" userId="d180eaad-a525-401f-9ac5-93cabcdd01c4" providerId="ADAL" clId="{38C84D88-C67F-3847-AD3F-B26DCD0B2B18}" dt="2025-03-31T14:50:40.757" v="17" actId="21"/>
          <ac:inkMkLst>
            <pc:docMk/>
            <pc:sldMk cId="0" sldId="257"/>
            <ac:inkMk id="32" creationId="{0048249A-0B98-A37A-253C-7F3201BCE303}"/>
          </ac:inkMkLst>
        </pc:inkChg>
        <pc:inkChg chg="del">
          <ac:chgData name="Wang Yijin" userId="d180eaad-a525-401f-9ac5-93cabcdd01c4" providerId="ADAL" clId="{38C84D88-C67F-3847-AD3F-B26DCD0B2B18}" dt="2025-03-31T14:50:43.476" v="19" actId="21"/>
          <ac:inkMkLst>
            <pc:docMk/>
            <pc:sldMk cId="0" sldId="257"/>
            <ac:inkMk id="40" creationId="{BC53F991-5619-9BB9-7F0F-BE65010D281F}"/>
          </ac:inkMkLst>
        </pc:inkChg>
        <pc:inkChg chg="del">
          <ac:chgData name="Wang Yijin" userId="d180eaad-a525-401f-9ac5-93cabcdd01c4" providerId="ADAL" clId="{38C84D88-C67F-3847-AD3F-B26DCD0B2B18}" dt="2025-03-31T14:50:42.335" v="18" actId="21"/>
          <ac:inkMkLst>
            <pc:docMk/>
            <pc:sldMk cId="0" sldId="257"/>
            <ac:inkMk id="49" creationId="{DB6F4E32-08AA-98E7-4829-CEB4D73C068B}"/>
          </ac:inkMkLst>
        </pc:inkChg>
        <pc:inkChg chg="del">
          <ac:chgData name="Wang Yijin" userId="d180eaad-a525-401f-9ac5-93cabcdd01c4" providerId="ADAL" clId="{38C84D88-C67F-3847-AD3F-B26DCD0B2B18}" dt="2025-03-31T14:51:32.702" v="27" actId="21"/>
          <ac:inkMkLst>
            <pc:docMk/>
            <pc:sldMk cId="0" sldId="257"/>
            <ac:inkMk id="53" creationId="{A7A36D4F-A18A-532B-ABE4-7D2AA88CF306}"/>
          </ac:inkMkLst>
        </pc:inkChg>
        <pc:inkChg chg="del">
          <ac:chgData name="Wang Yijin" userId="d180eaad-a525-401f-9ac5-93cabcdd01c4" providerId="ADAL" clId="{38C84D88-C67F-3847-AD3F-B26DCD0B2B18}" dt="2025-03-31T14:51:46.561" v="37" actId="21"/>
          <ac:inkMkLst>
            <pc:docMk/>
            <pc:sldMk cId="0" sldId="257"/>
            <ac:inkMk id="55" creationId="{CA0B7DA5-B9C9-9EEE-6C4E-7CE7E6FBF1DC}"/>
          </ac:inkMkLst>
        </pc:inkChg>
        <pc:inkChg chg="del">
          <ac:chgData name="Wang Yijin" userId="d180eaad-a525-401f-9ac5-93cabcdd01c4" providerId="ADAL" clId="{38C84D88-C67F-3847-AD3F-B26DCD0B2B18}" dt="2025-03-31T14:51:38.605" v="31" actId="21"/>
          <ac:inkMkLst>
            <pc:docMk/>
            <pc:sldMk cId="0" sldId="257"/>
            <ac:inkMk id="65" creationId="{8D43C95E-533A-0B3D-1518-A1B48E434C07}"/>
          </ac:inkMkLst>
        </pc:inkChg>
        <pc:inkChg chg="del">
          <ac:chgData name="Wang Yijin" userId="d180eaad-a525-401f-9ac5-93cabcdd01c4" providerId="ADAL" clId="{38C84D88-C67F-3847-AD3F-B26DCD0B2B18}" dt="2025-03-31T14:51:35.662" v="29" actId="21"/>
          <ac:inkMkLst>
            <pc:docMk/>
            <pc:sldMk cId="0" sldId="257"/>
            <ac:inkMk id="66" creationId="{80FF5D30-AC4E-750D-A921-12CF5C645DD8}"/>
          </ac:inkMkLst>
        </pc:inkChg>
        <pc:inkChg chg="del">
          <ac:chgData name="Wang Yijin" userId="d180eaad-a525-401f-9ac5-93cabcdd01c4" providerId="ADAL" clId="{38C84D88-C67F-3847-AD3F-B26DCD0B2B18}" dt="2025-03-31T14:51:45.325" v="36" actId="21"/>
          <ac:inkMkLst>
            <pc:docMk/>
            <pc:sldMk cId="0" sldId="257"/>
            <ac:inkMk id="67" creationId="{A32253F7-45E7-586D-19DD-ED06EFB893DD}"/>
          </ac:inkMkLst>
        </pc:inkChg>
        <pc:inkChg chg="del">
          <ac:chgData name="Wang Yijin" userId="d180eaad-a525-401f-9ac5-93cabcdd01c4" providerId="ADAL" clId="{38C84D88-C67F-3847-AD3F-B26DCD0B2B18}" dt="2025-03-31T14:51:36.880" v="30" actId="21"/>
          <ac:inkMkLst>
            <pc:docMk/>
            <pc:sldMk cId="0" sldId="257"/>
            <ac:inkMk id="68" creationId="{6C8F4120-71FF-67C6-B3F5-79EAB952504A}"/>
          </ac:inkMkLst>
        </pc:inkChg>
        <pc:inkChg chg="del">
          <ac:chgData name="Wang Yijin" userId="d180eaad-a525-401f-9ac5-93cabcdd01c4" providerId="ADAL" clId="{38C84D88-C67F-3847-AD3F-B26DCD0B2B18}" dt="2025-03-31T14:51:44.185" v="35" actId="21"/>
          <ac:inkMkLst>
            <pc:docMk/>
            <pc:sldMk cId="0" sldId="257"/>
            <ac:inkMk id="69" creationId="{F51F9225-3F89-7E7F-76D1-D2098C80E434}"/>
          </ac:inkMkLst>
        </pc:inkChg>
        <pc:inkChg chg="del">
          <ac:chgData name="Wang Yijin" userId="d180eaad-a525-401f-9ac5-93cabcdd01c4" providerId="ADAL" clId="{38C84D88-C67F-3847-AD3F-B26DCD0B2B18}" dt="2025-03-31T14:51:39.947" v="32" actId="21"/>
          <ac:inkMkLst>
            <pc:docMk/>
            <pc:sldMk cId="0" sldId="257"/>
            <ac:inkMk id="75" creationId="{BC39591A-C3CA-7312-5F5B-E670F9430D0E}"/>
          </ac:inkMkLst>
        </pc:inkChg>
        <pc:inkChg chg="del">
          <ac:chgData name="Wang Yijin" userId="d180eaad-a525-401f-9ac5-93cabcdd01c4" providerId="ADAL" clId="{38C84D88-C67F-3847-AD3F-B26DCD0B2B18}" dt="2025-03-31T14:51:34.137" v="28" actId="21"/>
          <ac:inkMkLst>
            <pc:docMk/>
            <pc:sldMk cId="0" sldId="257"/>
            <ac:inkMk id="83" creationId="{6F288912-89B9-6FFC-E54B-843485518EB7}"/>
          </ac:inkMkLst>
        </pc:inkChg>
        <pc:inkChg chg="del">
          <ac:chgData name="Wang Yijin" userId="d180eaad-a525-401f-9ac5-93cabcdd01c4" providerId="ADAL" clId="{38C84D88-C67F-3847-AD3F-B26DCD0B2B18}" dt="2025-03-31T14:50:58.193" v="25" actId="21"/>
          <ac:inkMkLst>
            <pc:docMk/>
            <pc:sldMk cId="0" sldId="257"/>
            <ac:inkMk id="84" creationId="{0D68DAB4-9A8D-3C24-6383-EEA0B838A34D}"/>
          </ac:inkMkLst>
        </pc:inkChg>
      </pc:sldChg>
      <pc:sldChg chg="delSp modSp">
        <pc:chgData name="Wang Yijin" userId="d180eaad-a525-401f-9ac5-93cabcdd01c4" providerId="ADAL" clId="{38C84D88-C67F-3847-AD3F-B26DCD0B2B18}" dt="2025-03-31T14:51:58.891" v="39" actId="20577"/>
        <pc:sldMkLst>
          <pc:docMk/>
          <pc:sldMk cId="0" sldId="258"/>
        </pc:sldMkLst>
        <pc:spChg chg="mod">
          <ac:chgData name="Wang Yijin" userId="d180eaad-a525-401f-9ac5-93cabcdd01c4" providerId="ADAL" clId="{38C84D88-C67F-3847-AD3F-B26DCD0B2B18}" dt="2025-03-31T14:51:58.891" v="39" actId="20577"/>
          <ac:spMkLst>
            <pc:docMk/>
            <pc:sldMk cId="0" sldId="258"/>
            <ac:spMk id="12" creationId="{00000000-0000-0000-0000-000000000000}"/>
          </ac:spMkLst>
        </pc:spChg>
        <pc:inkChg chg="del">
          <ac:chgData name="Wang Yijin" userId="d180eaad-a525-401f-9ac5-93cabcdd01c4" providerId="ADAL" clId="{38C84D88-C67F-3847-AD3F-B26DCD0B2B18}" dt="2025-03-31T14:51:55.738" v="38" actId="21"/>
          <ac:inkMkLst>
            <pc:docMk/>
            <pc:sldMk cId="0" sldId="258"/>
            <ac:inkMk id="15" creationId="{F3834FE5-2A30-2EAF-B589-4A005EF3FCCC}"/>
          </ac:inkMkLst>
        </pc:inkChg>
      </pc:sldChg>
      <pc:sldChg chg="addSp delSp modSp">
        <pc:chgData name="Wang Yijin" userId="d180eaad-a525-401f-9ac5-93cabcdd01c4" providerId="ADAL" clId="{38C84D88-C67F-3847-AD3F-B26DCD0B2B18}" dt="2025-03-31T15:16:04.552" v="795" actId="20577"/>
        <pc:sldMkLst>
          <pc:docMk/>
          <pc:sldMk cId="0" sldId="259"/>
        </pc:sldMkLst>
        <pc:spChg chg="mod">
          <ac:chgData name="Wang Yijin" userId="d180eaad-a525-401f-9ac5-93cabcdd01c4" providerId="ADAL" clId="{38C84D88-C67F-3847-AD3F-B26DCD0B2B18}" dt="2025-03-31T14:55:38.335" v="114" actId="20577"/>
          <ac:spMkLst>
            <pc:docMk/>
            <pc:sldMk cId="0" sldId="259"/>
            <ac:spMk id="14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3:11.736" v="41" actId="14826"/>
          <ac:spMkLst>
            <pc:docMk/>
            <pc:sldMk cId="0" sldId="259"/>
            <ac:spMk id="34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4:50.666" v="58" actId="1076"/>
          <ac:spMkLst>
            <pc:docMk/>
            <pc:sldMk cId="0" sldId="259"/>
            <ac:spMk id="35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8:59.300" v="326" actId="1076"/>
          <ac:spMkLst>
            <pc:docMk/>
            <pc:sldMk cId="0" sldId="259"/>
            <ac:spMk id="36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8:20.413" v="273" actId="1076"/>
          <ac:spMkLst>
            <pc:docMk/>
            <pc:sldMk cId="0" sldId="259"/>
            <ac:spMk id="39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8:41.293" v="275" actId="1076"/>
          <ac:spMkLst>
            <pc:docMk/>
            <pc:sldMk cId="0" sldId="259"/>
            <ac:spMk id="40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0:54.078" v="490" actId="20577"/>
          <ac:spMkLst>
            <pc:docMk/>
            <pc:sldMk cId="0" sldId="259"/>
            <ac:spMk id="42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16:04.552" v="795" actId="20577"/>
          <ac:spMkLst>
            <pc:docMk/>
            <pc:sldMk cId="0" sldId="259"/>
            <ac:spMk id="43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7:35.996" v="198" actId="255"/>
          <ac:spMkLst>
            <pc:docMk/>
            <pc:sldMk cId="0" sldId="259"/>
            <ac:spMk id="45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4:56:29.880" v="191" actId="20577"/>
          <ac:spMkLst>
            <pc:docMk/>
            <pc:sldMk cId="0" sldId="259"/>
            <ac:spMk id="46" creationId="{00000000-0000-0000-0000-000000000000}"/>
          </ac:spMkLst>
        </pc:spChg>
        <pc:grpChg chg="mod">
          <ac:chgData name="Wang Yijin" userId="d180eaad-a525-401f-9ac5-93cabcdd01c4" providerId="ADAL" clId="{38C84D88-C67F-3847-AD3F-B26DCD0B2B18}" dt="2025-03-31T14:54:29.962" v="55" actId="1076"/>
          <ac:grpSpMkLst>
            <pc:docMk/>
            <pc:sldMk cId="0" sldId="259"/>
            <ac:grpSpMk id="13" creationId="{00000000-0000-0000-0000-000000000000}"/>
          </ac:grpSpMkLst>
        </pc:grpChg>
        <pc:grpChg chg="mod">
          <ac:chgData name="Wang Yijin" userId="d180eaad-a525-401f-9ac5-93cabcdd01c4" providerId="ADAL" clId="{38C84D88-C67F-3847-AD3F-B26DCD0B2B18}" dt="2025-03-31T14:58:16.551" v="272" actId="1076"/>
          <ac:grpSpMkLst>
            <pc:docMk/>
            <pc:sldMk cId="0" sldId="259"/>
            <ac:grpSpMk id="38" creationId="{00000000-0000-0000-0000-000000000000}"/>
          </ac:grpSpMkLst>
        </pc:grpChg>
        <pc:picChg chg="add mod modCrop">
          <ac:chgData name="Wang Yijin" userId="d180eaad-a525-401f-9ac5-93cabcdd01c4" providerId="ADAL" clId="{38C84D88-C67F-3847-AD3F-B26DCD0B2B18}" dt="2025-03-31T14:54:16.613" v="54" actId="732"/>
          <ac:picMkLst>
            <pc:docMk/>
            <pc:sldMk cId="0" sldId="259"/>
            <ac:picMk id="47" creationId="{F446B8C9-EA62-6EDE-7F0E-B271FB5C6799}"/>
          </ac:picMkLst>
        </pc:picChg>
        <pc:inkChg chg="del">
          <ac:chgData name="Wang Yijin" userId="d180eaad-a525-401f-9ac5-93cabcdd01c4" providerId="ADAL" clId="{38C84D88-C67F-3847-AD3F-B26DCD0B2B18}" dt="2025-03-31T15:14:41.039" v="742" actId="21"/>
          <ac:inkMkLst>
            <pc:docMk/>
            <pc:sldMk cId="0" sldId="259"/>
            <ac:inkMk id="55" creationId="{2D4CEF76-93BE-35B5-7745-71D738202191}"/>
          </ac:inkMkLst>
        </pc:inkChg>
        <pc:inkChg chg="del">
          <ac:chgData name="Wang Yijin" userId="d180eaad-a525-401f-9ac5-93cabcdd01c4" providerId="ADAL" clId="{38C84D88-C67F-3847-AD3F-B26DCD0B2B18}" dt="2025-03-31T15:15:10.321" v="750" actId="21"/>
          <ac:inkMkLst>
            <pc:docMk/>
            <pc:sldMk cId="0" sldId="259"/>
            <ac:inkMk id="56" creationId="{C2FBF0F4-AFB5-A5CA-075C-B873CAF8379A}"/>
          </ac:inkMkLst>
        </pc:inkChg>
        <pc:inkChg chg="del">
          <ac:chgData name="Wang Yijin" userId="d180eaad-a525-401f-9ac5-93cabcdd01c4" providerId="ADAL" clId="{38C84D88-C67F-3847-AD3F-B26DCD0B2B18}" dt="2025-03-31T15:15:26.806" v="762" actId="21"/>
          <ac:inkMkLst>
            <pc:docMk/>
            <pc:sldMk cId="0" sldId="259"/>
            <ac:inkMk id="69" creationId="{8E7227B5-A446-EAAD-4C21-131C372F0430}"/>
          </ac:inkMkLst>
        </pc:inkChg>
        <pc:inkChg chg="del">
          <ac:chgData name="Wang Yijin" userId="d180eaad-a525-401f-9ac5-93cabcdd01c4" providerId="ADAL" clId="{38C84D88-C67F-3847-AD3F-B26DCD0B2B18}" dt="2025-03-31T15:15:16.086" v="755" actId="21"/>
          <ac:inkMkLst>
            <pc:docMk/>
            <pc:sldMk cId="0" sldId="259"/>
            <ac:inkMk id="70" creationId="{AAB2C303-E150-E3C2-06FC-143CA31BD809}"/>
          </ac:inkMkLst>
        </pc:inkChg>
        <pc:inkChg chg="del">
          <ac:chgData name="Wang Yijin" userId="d180eaad-a525-401f-9ac5-93cabcdd01c4" providerId="ADAL" clId="{38C84D88-C67F-3847-AD3F-B26DCD0B2B18}" dt="2025-03-31T15:15:15.016" v="754" actId="21"/>
          <ac:inkMkLst>
            <pc:docMk/>
            <pc:sldMk cId="0" sldId="259"/>
            <ac:inkMk id="71" creationId="{8A8D8F76-239D-70E9-A9EC-522AF1F9AB60}"/>
          </ac:inkMkLst>
        </pc:inkChg>
        <pc:inkChg chg="del">
          <ac:chgData name="Wang Yijin" userId="d180eaad-a525-401f-9ac5-93cabcdd01c4" providerId="ADAL" clId="{38C84D88-C67F-3847-AD3F-B26DCD0B2B18}" dt="2025-03-31T15:15:02.401" v="746" actId="21"/>
          <ac:inkMkLst>
            <pc:docMk/>
            <pc:sldMk cId="0" sldId="259"/>
            <ac:inkMk id="72" creationId="{F3454A7B-1BF8-686F-3D66-A16767BD5C30}"/>
          </ac:inkMkLst>
        </pc:inkChg>
        <pc:inkChg chg="del">
          <ac:chgData name="Wang Yijin" userId="d180eaad-a525-401f-9ac5-93cabcdd01c4" providerId="ADAL" clId="{38C84D88-C67F-3847-AD3F-B26DCD0B2B18}" dt="2025-03-31T15:15:01.292" v="745" actId="21"/>
          <ac:inkMkLst>
            <pc:docMk/>
            <pc:sldMk cId="0" sldId="259"/>
            <ac:inkMk id="73" creationId="{511C4F5B-F83C-E346-A777-200714781675}"/>
          </ac:inkMkLst>
        </pc:inkChg>
        <pc:inkChg chg="del">
          <ac:chgData name="Wang Yijin" userId="d180eaad-a525-401f-9ac5-93cabcdd01c4" providerId="ADAL" clId="{38C84D88-C67F-3847-AD3F-B26DCD0B2B18}" dt="2025-03-31T15:15:06.644" v="747" actId="21"/>
          <ac:inkMkLst>
            <pc:docMk/>
            <pc:sldMk cId="0" sldId="259"/>
            <ac:inkMk id="74" creationId="{873CFB51-BC7C-53CF-C85C-75E94D954805}"/>
          </ac:inkMkLst>
        </pc:inkChg>
        <pc:inkChg chg="del">
          <ac:chgData name="Wang Yijin" userId="d180eaad-a525-401f-9ac5-93cabcdd01c4" providerId="ADAL" clId="{38C84D88-C67F-3847-AD3F-B26DCD0B2B18}" dt="2025-03-31T15:15:00.134" v="744" actId="21"/>
          <ac:inkMkLst>
            <pc:docMk/>
            <pc:sldMk cId="0" sldId="259"/>
            <ac:inkMk id="75" creationId="{15E4F036-853B-54DC-3C74-D1CADD4D00B0}"/>
          </ac:inkMkLst>
        </pc:inkChg>
        <pc:inkChg chg="del">
          <ac:chgData name="Wang Yijin" userId="d180eaad-a525-401f-9ac5-93cabcdd01c4" providerId="ADAL" clId="{38C84D88-C67F-3847-AD3F-B26DCD0B2B18}" dt="2025-03-31T15:15:07.895" v="748" actId="21"/>
          <ac:inkMkLst>
            <pc:docMk/>
            <pc:sldMk cId="0" sldId="259"/>
            <ac:inkMk id="76" creationId="{06A80AD8-89C7-7310-D76C-9F4EB73AD168}"/>
          </ac:inkMkLst>
        </pc:inkChg>
        <pc:inkChg chg="del">
          <ac:chgData name="Wang Yijin" userId="d180eaad-a525-401f-9ac5-93cabcdd01c4" providerId="ADAL" clId="{38C84D88-C67F-3847-AD3F-B26DCD0B2B18}" dt="2025-03-31T15:15:09.271" v="749" actId="21"/>
          <ac:inkMkLst>
            <pc:docMk/>
            <pc:sldMk cId="0" sldId="259"/>
            <ac:inkMk id="77" creationId="{7FFE6CAE-400A-3220-6C1A-87F8A7845514}"/>
          </ac:inkMkLst>
        </pc:inkChg>
        <pc:inkChg chg="del">
          <ac:chgData name="Wang Yijin" userId="d180eaad-a525-401f-9ac5-93cabcdd01c4" providerId="ADAL" clId="{38C84D88-C67F-3847-AD3F-B26DCD0B2B18}" dt="2025-03-31T15:15:12.742" v="752" actId="21"/>
          <ac:inkMkLst>
            <pc:docMk/>
            <pc:sldMk cId="0" sldId="259"/>
            <ac:inkMk id="78" creationId="{72B2191D-A93E-B615-75B6-7635EEA964DA}"/>
          </ac:inkMkLst>
        </pc:inkChg>
        <pc:inkChg chg="del">
          <ac:chgData name="Wang Yijin" userId="d180eaad-a525-401f-9ac5-93cabcdd01c4" providerId="ADAL" clId="{38C84D88-C67F-3847-AD3F-B26DCD0B2B18}" dt="2025-03-31T15:15:11.584" v="751" actId="21"/>
          <ac:inkMkLst>
            <pc:docMk/>
            <pc:sldMk cId="0" sldId="259"/>
            <ac:inkMk id="79" creationId="{4C7ACC67-BE64-54D6-32D0-B1C7438D557B}"/>
          </ac:inkMkLst>
        </pc:inkChg>
        <pc:inkChg chg="del">
          <ac:chgData name="Wang Yijin" userId="d180eaad-a525-401f-9ac5-93cabcdd01c4" providerId="ADAL" clId="{38C84D88-C67F-3847-AD3F-B26DCD0B2B18}" dt="2025-03-31T15:15:13.854" v="753" actId="21"/>
          <ac:inkMkLst>
            <pc:docMk/>
            <pc:sldMk cId="0" sldId="259"/>
            <ac:inkMk id="80" creationId="{F828D093-A7D5-C35B-EEF0-B1CDAF80168B}"/>
          </ac:inkMkLst>
        </pc:inkChg>
        <pc:inkChg chg="del">
          <ac:chgData name="Wang Yijin" userId="d180eaad-a525-401f-9ac5-93cabcdd01c4" providerId="ADAL" clId="{38C84D88-C67F-3847-AD3F-B26DCD0B2B18}" dt="2025-03-31T15:14:58.899" v="743" actId="21"/>
          <ac:inkMkLst>
            <pc:docMk/>
            <pc:sldMk cId="0" sldId="259"/>
            <ac:inkMk id="81" creationId="{6B8E47DD-3BBA-5016-15DB-F3BF210E9E2C}"/>
          </ac:inkMkLst>
        </pc:inkChg>
        <pc:inkChg chg="del">
          <ac:chgData name="Wang Yijin" userId="d180eaad-a525-401f-9ac5-93cabcdd01c4" providerId="ADAL" clId="{38C84D88-C67F-3847-AD3F-B26DCD0B2B18}" dt="2025-03-31T15:15:21.072" v="759" actId="21"/>
          <ac:inkMkLst>
            <pc:docMk/>
            <pc:sldMk cId="0" sldId="259"/>
            <ac:inkMk id="82" creationId="{A5E60BC9-F0A7-B821-4FE0-DA97AEB8AC37}"/>
          </ac:inkMkLst>
        </pc:inkChg>
        <pc:inkChg chg="del">
          <ac:chgData name="Wang Yijin" userId="d180eaad-a525-401f-9ac5-93cabcdd01c4" providerId="ADAL" clId="{38C84D88-C67F-3847-AD3F-B26DCD0B2B18}" dt="2025-03-31T15:15:20.002" v="758" actId="21"/>
          <ac:inkMkLst>
            <pc:docMk/>
            <pc:sldMk cId="0" sldId="259"/>
            <ac:inkMk id="83" creationId="{6C4EE8AA-0ECD-4D45-B143-A2472362AC03}"/>
          </ac:inkMkLst>
        </pc:inkChg>
        <pc:inkChg chg="del">
          <ac:chgData name="Wang Yijin" userId="d180eaad-a525-401f-9ac5-93cabcdd01c4" providerId="ADAL" clId="{38C84D88-C67F-3847-AD3F-B26DCD0B2B18}" dt="2025-03-31T15:15:23.080" v="760" actId="21"/>
          <ac:inkMkLst>
            <pc:docMk/>
            <pc:sldMk cId="0" sldId="259"/>
            <ac:inkMk id="84" creationId="{4E262093-B040-3EB8-8352-BB84EA8D42A9}"/>
          </ac:inkMkLst>
        </pc:inkChg>
        <pc:inkChg chg="del">
          <ac:chgData name="Wang Yijin" userId="d180eaad-a525-401f-9ac5-93cabcdd01c4" providerId="ADAL" clId="{38C84D88-C67F-3847-AD3F-B26DCD0B2B18}" dt="2025-03-31T15:15:18.201" v="757" actId="21"/>
          <ac:inkMkLst>
            <pc:docMk/>
            <pc:sldMk cId="0" sldId="259"/>
            <ac:inkMk id="85" creationId="{4B283783-1A33-C228-83AB-AD8A6F038AF2}"/>
          </ac:inkMkLst>
        </pc:inkChg>
        <pc:inkChg chg="del">
          <ac:chgData name="Wang Yijin" userId="d180eaad-a525-401f-9ac5-93cabcdd01c4" providerId="ADAL" clId="{38C84D88-C67F-3847-AD3F-B26DCD0B2B18}" dt="2025-03-31T15:15:17.123" v="756" actId="21"/>
          <ac:inkMkLst>
            <pc:docMk/>
            <pc:sldMk cId="0" sldId="259"/>
            <ac:inkMk id="86" creationId="{CC2129FB-7C31-511A-B04F-127002951DE2}"/>
          </ac:inkMkLst>
        </pc:inkChg>
        <pc:inkChg chg="del">
          <ac:chgData name="Wang Yijin" userId="d180eaad-a525-401f-9ac5-93cabcdd01c4" providerId="ADAL" clId="{38C84D88-C67F-3847-AD3F-B26DCD0B2B18}" dt="2025-03-31T15:15:24.255" v="761" actId="21"/>
          <ac:inkMkLst>
            <pc:docMk/>
            <pc:sldMk cId="0" sldId="259"/>
            <ac:inkMk id="87" creationId="{86AF1FEB-743F-C09E-71A8-2ADB41E95A9B}"/>
          </ac:inkMkLst>
        </pc:inkChg>
        <pc:inkChg chg="del">
          <ac:chgData name="Wang Yijin" userId="d180eaad-a525-401f-9ac5-93cabcdd01c4" providerId="ADAL" clId="{38C84D88-C67F-3847-AD3F-B26DCD0B2B18}" dt="2025-03-31T15:15:39.872" v="771" actId="21"/>
          <ac:inkMkLst>
            <pc:docMk/>
            <pc:sldMk cId="0" sldId="259"/>
            <ac:inkMk id="99" creationId="{04D10C34-A3DF-7538-955F-DFDE78CD57B2}"/>
          </ac:inkMkLst>
        </pc:inkChg>
        <pc:inkChg chg="del">
          <ac:chgData name="Wang Yijin" userId="d180eaad-a525-401f-9ac5-93cabcdd01c4" providerId="ADAL" clId="{38C84D88-C67F-3847-AD3F-B26DCD0B2B18}" dt="2025-03-31T15:15:49.193" v="778" actId="21"/>
          <ac:inkMkLst>
            <pc:docMk/>
            <pc:sldMk cId="0" sldId="259"/>
            <ac:inkMk id="113" creationId="{C455319D-EF95-E215-17F6-C0E5B7A8E1A2}"/>
          </ac:inkMkLst>
        </pc:inkChg>
        <pc:inkChg chg="del">
          <ac:chgData name="Wang Yijin" userId="d180eaad-a525-401f-9ac5-93cabcdd01c4" providerId="ADAL" clId="{38C84D88-C67F-3847-AD3F-B26DCD0B2B18}" dt="2025-03-31T15:15:48.244" v="777" actId="21"/>
          <ac:inkMkLst>
            <pc:docMk/>
            <pc:sldMk cId="0" sldId="259"/>
            <ac:inkMk id="114" creationId="{27A3263E-019B-1C89-89CC-C9AE1B0288F8}"/>
          </ac:inkMkLst>
        </pc:inkChg>
        <pc:inkChg chg="del">
          <ac:chgData name="Wang Yijin" userId="d180eaad-a525-401f-9ac5-93cabcdd01c4" providerId="ADAL" clId="{38C84D88-C67F-3847-AD3F-B26DCD0B2B18}" dt="2025-03-31T15:15:38.821" v="770" actId="21"/>
          <ac:inkMkLst>
            <pc:docMk/>
            <pc:sldMk cId="0" sldId="259"/>
            <ac:inkMk id="115" creationId="{628DFDC5-A324-0092-8F55-8240AA18DC40}"/>
          </ac:inkMkLst>
        </pc:inkChg>
        <pc:inkChg chg="del mod">
          <ac:chgData name="Wang Yijin" userId="d180eaad-a525-401f-9ac5-93cabcdd01c4" providerId="ADAL" clId="{38C84D88-C67F-3847-AD3F-B26DCD0B2B18}" dt="2025-03-31T15:15:37.563" v="769" actId="21"/>
          <ac:inkMkLst>
            <pc:docMk/>
            <pc:sldMk cId="0" sldId="259"/>
            <ac:inkMk id="116" creationId="{F2722B0D-2623-C9A9-93C4-4B9053D0ED14}"/>
          </ac:inkMkLst>
        </pc:inkChg>
        <pc:inkChg chg="del">
          <ac:chgData name="Wang Yijin" userId="d180eaad-a525-401f-9ac5-93cabcdd01c4" providerId="ADAL" clId="{38C84D88-C67F-3847-AD3F-B26DCD0B2B18}" dt="2025-03-31T15:15:32.549" v="765" actId="21"/>
          <ac:inkMkLst>
            <pc:docMk/>
            <pc:sldMk cId="0" sldId="259"/>
            <ac:inkMk id="117" creationId="{D91399C2-6D35-F0C5-5423-CCBA6CF5F771}"/>
          </ac:inkMkLst>
        </pc:inkChg>
        <pc:inkChg chg="del">
          <ac:chgData name="Wang Yijin" userId="d180eaad-a525-401f-9ac5-93cabcdd01c4" providerId="ADAL" clId="{38C84D88-C67F-3847-AD3F-B26DCD0B2B18}" dt="2025-03-31T15:15:50.125" v="779" actId="21"/>
          <ac:inkMkLst>
            <pc:docMk/>
            <pc:sldMk cId="0" sldId="259"/>
            <ac:inkMk id="121" creationId="{F1B7C0C5-D5CB-7288-226B-9C379733AB10}"/>
          </ac:inkMkLst>
        </pc:inkChg>
        <pc:inkChg chg="del">
          <ac:chgData name="Wang Yijin" userId="d180eaad-a525-401f-9ac5-93cabcdd01c4" providerId="ADAL" clId="{38C84D88-C67F-3847-AD3F-B26DCD0B2B18}" dt="2025-03-31T15:15:46.560" v="776" actId="21"/>
          <ac:inkMkLst>
            <pc:docMk/>
            <pc:sldMk cId="0" sldId="259"/>
            <ac:inkMk id="127" creationId="{D526E5C4-6B8D-C474-3EBD-7B97FF7BB3C4}"/>
          </ac:inkMkLst>
        </pc:inkChg>
        <pc:inkChg chg="del">
          <ac:chgData name="Wang Yijin" userId="d180eaad-a525-401f-9ac5-93cabcdd01c4" providerId="ADAL" clId="{38C84D88-C67F-3847-AD3F-B26DCD0B2B18}" dt="2025-03-31T15:15:55.770" v="783" actId="21"/>
          <ac:inkMkLst>
            <pc:docMk/>
            <pc:sldMk cId="0" sldId="259"/>
            <ac:inkMk id="128" creationId="{14792714-E788-3B5B-9534-F3B73D4D2553}"/>
          </ac:inkMkLst>
        </pc:inkChg>
        <pc:inkChg chg="del">
          <ac:chgData name="Wang Yijin" userId="d180eaad-a525-401f-9ac5-93cabcdd01c4" providerId="ADAL" clId="{38C84D88-C67F-3847-AD3F-B26DCD0B2B18}" dt="2025-03-31T15:15:52.603" v="781" actId="21"/>
          <ac:inkMkLst>
            <pc:docMk/>
            <pc:sldMk cId="0" sldId="259"/>
            <ac:inkMk id="146" creationId="{9AE68D40-62EA-AF09-A623-B3CE51169DC0}"/>
          </ac:inkMkLst>
        </pc:inkChg>
        <pc:inkChg chg="del">
          <ac:chgData name="Wang Yijin" userId="d180eaad-a525-401f-9ac5-93cabcdd01c4" providerId="ADAL" clId="{38C84D88-C67F-3847-AD3F-B26DCD0B2B18}" dt="2025-03-31T15:15:51.402" v="780" actId="21"/>
          <ac:inkMkLst>
            <pc:docMk/>
            <pc:sldMk cId="0" sldId="259"/>
            <ac:inkMk id="147" creationId="{E897DE74-FB63-EDB4-198E-216B2BADA743}"/>
          </ac:inkMkLst>
        </pc:inkChg>
        <pc:inkChg chg="del">
          <ac:chgData name="Wang Yijin" userId="d180eaad-a525-401f-9ac5-93cabcdd01c4" providerId="ADAL" clId="{38C84D88-C67F-3847-AD3F-B26DCD0B2B18}" dt="2025-03-31T15:15:43.320" v="774" actId="21"/>
          <ac:inkMkLst>
            <pc:docMk/>
            <pc:sldMk cId="0" sldId="259"/>
            <ac:inkMk id="148" creationId="{89E7730B-7803-BCA9-E75E-567A15351E7B}"/>
          </ac:inkMkLst>
        </pc:inkChg>
        <pc:inkChg chg="del">
          <ac:chgData name="Wang Yijin" userId="d180eaad-a525-401f-9ac5-93cabcdd01c4" providerId="ADAL" clId="{38C84D88-C67F-3847-AD3F-B26DCD0B2B18}" dt="2025-03-31T15:15:31.358" v="764" actId="21"/>
          <ac:inkMkLst>
            <pc:docMk/>
            <pc:sldMk cId="0" sldId="259"/>
            <ac:inkMk id="149" creationId="{C6ED2FCF-D901-366F-FFB1-1507DC7086EC}"/>
          </ac:inkMkLst>
        </pc:inkChg>
        <pc:inkChg chg="del">
          <ac:chgData name="Wang Yijin" userId="d180eaad-a525-401f-9ac5-93cabcdd01c4" providerId="ADAL" clId="{38C84D88-C67F-3847-AD3F-B26DCD0B2B18}" dt="2025-03-31T15:15:33.760" v="766" actId="21"/>
          <ac:inkMkLst>
            <pc:docMk/>
            <pc:sldMk cId="0" sldId="259"/>
            <ac:inkMk id="150" creationId="{27AD291C-2EC4-7F59-77AE-B28D53055BE0}"/>
          </ac:inkMkLst>
        </pc:inkChg>
        <pc:inkChg chg="del">
          <ac:chgData name="Wang Yijin" userId="d180eaad-a525-401f-9ac5-93cabcdd01c4" providerId="ADAL" clId="{38C84D88-C67F-3847-AD3F-B26DCD0B2B18}" dt="2025-03-31T15:15:35.143" v="767" actId="21"/>
          <ac:inkMkLst>
            <pc:docMk/>
            <pc:sldMk cId="0" sldId="259"/>
            <ac:inkMk id="151" creationId="{5B28D5C1-5D35-4EFD-3AE2-D7115562D8D9}"/>
          </ac:inkMkLst>
        </pc:inkChg>
        <pc:inkChg chg="del">
          <ac:chgData name="Wang Yijin" userId="d180eaad-a525-401f-9ac5-93cabcdd01c4" providerId="ADAL" clId="{38C84D88-C67F-3847-AD3F-B26DCD0B2B18}" dt="2025-03-31T15:15:44.454" v="775" actId="21"/>
          <ac:inkMkLst>
            <pc:docMk/>
            <pc:sldMk cId="0" sldId="259"/>
            <ac:inkMk id="172" creationId="{57B63FC2-7302-5648-A538-D56F85038DE3}"/>
          </ac:inkMkLst>
        </pc:inkChg>
        <pc:inkChg chg="del">
          <ac:chgData name="Wang Yijin" userId="d180eaad-a525-401f-9ac5-93cabcdd01c4" providerId="ADAL" clId="{38C84D88-C67F-3847-AD3F-B26DCD0B2B18}" dt="2025-03-31T15:15:42.198" v="773" actId="21"/>
          <ac:inkMkLst>
            <pc:docMk/>
            <pc:sldMk cId="0" sldId="259"/>
            <ac:inkMk id="173" creationId="{3B9C285A-6071-DF1B-3F9E-AE46BA0F82C1}"/>
          </ac:inkMkLst>
        </pc:inkChg>
        <pc:inkChg chg="del">
          <ac:chgData name="Wang Yijin" userId="d180eaad-a525-401f-9ac5-93cabcdd01c4" providerId="ADAL" clId="{38C84D88-C67F-3847-AD3F-B26DCD0B2B18}" dt="2025-03-31T15:15:41.070" v="772" actId="21"/>
          <ac:inkMkLst>
            <pc:docMk/>
            <pc:sldMk cId="0" sldId="259"/>
            <ac:inkMk id="174" creationId="{9B5B2C79-0B57-92BD-AD14-B73EAD7C43E9}"/>
          </ac:inkMkLst>
        </pc:inkChg>
        <pc:inkChg chg="del">
          <ac:chgData name="Wang Yijin" userId="d180eaad-a525-401f-9ac5-93cabcdd01c4" providerId="ADAL" clId="{38C84D88-C67F-3847-AD3F-B26DCD0B2B18}" dt="2025-03-31T15:15:36.270" v="768" actId="21"/>
          <ac:inkMkLst>
            <pc:docMk/>
            <pc:sldMk cId="0" sldId="259"/>
            <ac:inkMk id="175" creationId="{B084137E-F1A1-F3CB-37F7-A1397EAEB9E5}"/>
          </ac:inkMkLst>
        </pc:inkChg>
        <pc:inkChg chg="del">
          <ac:chgData name="Wang Yijin" userId="d180eaad-a525-401f-9ac5-93cabcdd01c4" providerId="ADAL" clId="{38C84D88-C67F-3847-AD3F-B26DCD0B2B18}" dt="2025-03-31T15:15:54.238" v="782" actId="21"/>
          <ac:inkMkLst>
            <pc:docMk/>
            <pc:sldMk cId="0" sldId="259"/>
            <ac:inkMk id="176" creationId="{612D7EA0-E657-D9C5-928D-6FD9D6A12EEC}"/>
          </ac:inkMkLst>
        </pc:inkChg>
      </pc:sldChg>
      <pc:sldChg chg="delSp modSp">
        <pc:chgData name="Wang Yijin" userId="d180eaad-a525-401f-9ac5-93cabcdd01c4" providerId="ADAL" clId="{38C84D88-C67F-3847-AD3F-B26DCD0B2B18}" dt="2025-03-31T15:10:27.830" v="693" actId="1076"/>
        <pc:sldMkLst>
          <pc:docMk/>
          <pc:sldMk cId="0" sldId="260"/>
        </pc:sldMkLst>
        <pc:spChg chg="mod">
          <ac:chgData name="Wang Yijin" userId="d180eaad-a525-401f-9ac5-93cabcdd01c4" providerId="ADAL" clId="{38C84D88-C67F-3847-AD3F-B26DCD0B2B18}" dt="2025-03-31T15:10:27.830" v="693" actId="1076"/>
          <ac:spMkLst>
            <pc:docMk/>
            <pc:sldMk cId="0" sldId="260"/>
            <ac:spMk id="5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10:24.404" v="692" actId="1076"/>
          <ac:spMkLst>
            <pc:docMk/>
            <pc:sldMk cId="0" sldId="260"/>
            <ac:spMk id="6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9:33.667" v="680" actId="1076"/>
          <ac:spMkLst>
            <pc:docMk/>
            <pc:sldMk cId="0" sldId="260"/>
            <ac:spMk id="7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9:59.490" v="687" actId="1076"/>
          <ac:spMkLst>
            <pc:docMk/>
            <pc:sldMk cId="0" sldId="260"/>
            <ac:spMk id="8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09:20.907" v="667" actId="21"/>
          <ac:spMkLst>
            <pc:docMk/>
            <pc:sldMk cId="0" sldId="260"/>
            <ac:spMk id="9" creationId="{00000000-0000-0000-0000-000000000000}"/>
          </ac:spMkLst>
        </pc:spChg>
        <pc:inkChg chg="del">
          <ac:chgData name="Wang Yijin" userId="d180eaad-a525-401f-9ac5-93cabcdd01c4" providerId="ADAL" clId="{38C84D88-C67F-3847-AD3F-B26DCD0B2B18}" dt="2025-03-31T15:08:05.217" v="639" actId="21"/>
          <ac:inkMkLst>
            <pc:docMk/>
            <pc:sldMk cId="0" sldId="260"/>
            <ac:inkMk id="20" creationId="{FB5E8231-89DD-9C67-AA1C-F1CB11553AEA}"/>
          </ac:inkMkLst>
        </pc:inkChg>
        <pc:inkChg chg="del">
          <ac:chgData name="Wang Yijin" userId="d180eaad-a525-401f-9ac5-93cabcdd01c4" providerId="ADAL" clId="{38C84D88-C67F-3847-AD3F-B26DCD0B2B18}" dt="2025-03-31T15:08:06.499" v="640" actId="21"/>
          <ac:inkMkLst>
            <pc:docMk/>
            <pc:sldMk cId="0" sldId="260"/>
            <ac:inkMk id="21" creationId="{17726764-8F6F-4F23-D8A2-2427555EF234}"/>
          </ac:inkMkLst>
        </pc:inkChg>
        <pc:inkChg chg="del">
          <ac:chgData name="Wang Yijin" userId="d180eaad-a525-401f-9ac5-93cabcdd01c4" providerId="ADAL" clId="{38C84D88-C67F-3847-AD3F-B26DCD0B2B18}" dt="2025-03-31T15:06:12.676" v="563" actId="21"/>
          <ac:inkMkLst>
            <pc:docMk/>
            <pc:sldMk cId="0" sldId="260"/>
            <ac:inkMk id="22" creationId="{207E5854-02EA-283E-6378-97F3FA7C88F6}"/>
          </ac:inkMkLst>
        </pc:inkChg>
        <pc:inkChg chg="del">
          <ac:chgData name="Wang Yijin" userId="d180eaad-a525-401f-9ac5-93cabcdd01c4" providerId="ADAL" clId="{38C84D88-C67F-3847-AD3F-B26DCD0B2B18}" dt="2025-03-31T15:09:28.770" v="679" actId="21"/>
          <ac:inkMkLst>
            <pc:docMk/>
            <pc:sldMk cId="0" sldId="260"/>
            <ac:inkMk id="27" creationId="{B1CDD3FE-4B64-A3DC-2938-AD911839B657}"/>
          </ac:inkMkLst>
        </pc:inkChg>
      </pc:sldChg>
      <pc:sldChg chg="addSp delSp modSp ord">
        <pc:chgData name="Wang Yijin" userId="d180eaad-a525-401f-9ac5-93cabcdd01c4" providerId="ADAL" clId="{38C84D88-C67F-3847-AD3F-B26DCD0B2B18}" dt="2025-03-31T15:14:30.480" v="741" actId="1076"/>
        <pc:sldMkLst>
          <pc:docMk/>
          <pc:sldMk cId="0" sldId="261"/>
        </pc:sldMkLst>
        <pc:spChg chg="mod modCrop">
          <ac:chgData name="Wang Yijin" userId="d180eaad-a525-401f-9ac5-93cabcdd01c4" providerId="ADAL" clId="{38C84D88-C67F-3847-AD3F-B26DCD0B2B18}" dt="2025-03-31T15:14:30.480" v="741" actId="1076"/>
          <ac:spMkLst>
            <pc:docMk/>
            <pc:sldMk cId="0" sldId="261"/>
            <ac:spMk id="7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3:09.289" v="509" actId="1076"/>
          <ac:spMkLst>
            <pc:docMk/>
            <pc:sldMk cId="0" sldId="261"/>
            <ac:spMk id="8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14:01.986" v="731" actId="14100"/>
          <ac:spMkLst>
            <pc:docMk/>
            <pc:sldMk cId="0" sldId="261"/>
            <ac:spMk id="10" creationId="{00000000-0000-0000-0000-000000000000}"/>
          </ac:spMkLst>
        </pc:spChg>
        <pc:picChg chg="add mod modCrop">
          <ac:chgData name="Wang Yijin" userId="d180eaad-a525-401f-9ac5-93cabcdd01c4" providerId="ADAL" clId="{38C84D88-C67F-3847-AD3F-B26DCD0B2B18}" dt="2025-03-31T15:14:27.979" v="740" actId="1076"/>
          <ac:picMkLst>
            <pc:docMk/>
            <pc:sldMk cId="0" sldId="261"/>
            <ac:picMk id="11" creationId="{82D043A2-C057-2AEA-173D-CE6F9ECF8C7F}"/>
          </ac:picMkLst>
        </pc:picChg>
        <pc:inkChg chg="del">
          <ac:chgData name="Wang Yijin" userId="d180eaad-a525-401f-9ac5-93cabcdd01c4" providerId="ADAL" clId="{38C84D88-C67F-3847-AD3F-B26DCD0B2B18}" dt="2025-03-31T15:03:20.384" v="513" actId="21"/>
          <ac:inkMkLst>
            <pc:docMk/>
            <pc:sldMk cId="0" sldId="261"/>
            <ac:inkMk id="22" creationId="{9EA190C9-3B82-4A33-93EC-41F2168A09B4}"/>
          </ac:inkMkLst>
        </pc:inkChg>
        <pc:inkChg chg="del">
          <ac:chgData name="Wang Yijin" userId="d180eaad-a525-401f-9ac5-93cabcdd01c4" providerId="ADAL" clId="{38C84D88-C67F-3847-AD3F-B26DCD0B2B18}" dt="2025-03-31T15:03:19.225" v="512" actId="21"/>
          <ac:inkMkLst>
            <pc:docMk/>
            <pc:sldMk cId="0" sldId="261"/>
            <ac:inkMk id="23" creationId="{032EB032-CF4D-E209-C7FA-FA19DFBCF417}"/>
          </ac:inkMkLst>
        </pc:inkChg>
        <pc:inkChg chg="del">
          <ac:chgData name="Wang Yijin" userId="d180eaad-a525-401f-9ac5-93cabcdd01c4" providerId="ADAL" clId="{38C84D88-C67F-3847-AD3F-B26DCD0B2B18}" dt="2025-03-31T15:03:18.049" v="511" actId="21"/>
          <ac:inkMkLst>
            <pc:docMk/>
            <pc:sldMk cId="0" sldId="261"/>
            <ac:inkMk id="24" creationId="{EC227988-AD68-0D93-08D0-7CB881BB2680}"/>
          </ac:inkMkLst>
        </pc:inkChg>
        <pc:inkChg chg="del">
          <ac:chgData name="Wang Yijin" userId="d180eaad-a525-401f-9ac5-93cabcdd01c4" providerId="ADAL" clId="{38C84D88-C67F-3847-AD3F-B26DCD0B2B18}" dt="2025-03-31T15:03:16.732" v="510" actId="21"/>
          <ac:inkMkLst>
            <pc:docMk/>
            <pc:sldMk cId="0" sldId="261"/>
            <ac:inkMk id="39" creationId="{597A1BA8-2453-A1A1-9D27-27726151410E}"/>
          </ac:inkMkLst>
        </pc:inkChg>
        <pc:inkChg chg="del">
          <ac:chgData name="Wang Yijin" userId="d180eaad-a525-401f-9ac5-93cabcdd01c4" providerId="ADAL" clId="{38C84D88-C67F-3847-AD3F-B26DCD0B2B18}" dt="2025-03-31T15:03:23.801" v="516" actId="21"/>
          <ac:inkMkLst>
            <pc:docMk/>
            <pc:sldMk cId="0" sldId="261"/>
            <ac:inkMk id="40" creationId="{A588FD65-DC3E-A89F-E5F2-CBD72EC0A4C9}"/>
          </ac:inkMkLst>
        </pc:inkChg>
        <pc:inkChg chg="del">
          <ac:chgData name="Wang Yijin" userId="d180eaad-a525-401f-9ac5-93cabcdd01c4" providerId="ADAL" clId="{38C84D88-C67F-3847-AD3F-B26DCD0B2B18}" dt="2025-03-31T15:03:22.582" v="515" actId="21"/>
          <ac:inkMkLst>
            <pc:docMk/>
            <pc:sldMk cId="0" sldId="261"/>
            <ac:inkMk id="41" creationId="{27153B1B-9BA3-879B-164F-574CD3432738}"/>
          </ac:inkMkLst>
        </pc:inkChg>
        <pc:inkChg chg="del">
          <ac:chgData name="Wang Yijin" userId="d180eaad-a525-401f-9ac5-93cabcdd01c4" providerId="ADAL" clId="{38C84D88-C67F-3847-AD3F-B26DCD0B2B18}" dt="2025-03-31T15:03:21.481" v="514" actId="21"/>
          <ac:inkMkLst>
            <pc:docMk/>
            <pc:sldMk cId="0" sldId="261"/>
            <ac:inkMk id="42" creationId="{D9C0FEA5-4376-058C-69EA-C7C435B49A54}"/>
          </ac:inkMkLst>
        </pc:inkChg>
        <pc:inkChg chg="del">
          <ac:chgData name="Wang Yijin" userId="d180eaad-a525-401f-9ac5-93cabcdd01c4" providerId="ADAL" clId="{38C84D88-C67F-3847-AD3F-B26DCD0B2B18}" dt="2025-03-31T15:03:30.929" v="522" actId="21"/>
          <ac:inkMkLst>
            <pc:docMk/>
            <pc:sldMk cId="0" sldId="261"/>
            <ac:inkMk id="43" creationId="{DE12DE40-613D-2F5B-4757-40F0CC707CAE}"/>
          </ac:inkMkLst>
        </pc:inkChg>
        <pc:inkChg chg="del">
          <ac:chgData name="Wang Yijin" userId="d180eaad-a525-401f-9ac5-93cabcdd01c4" providerId="ADAL" clId="{38C84D88-C67F-3847-AD3F-B26DCD0B2B18}" dt="2025-03-31T15:03:25.836" v="518" actId="21"/>
          <ac:inkMkLst>
            <pc:docMk/>
            <pc:sldMk cId="0" sldId="261"/>
            <ac:inkMk id="44" creationId="{13693E03-3845-A9F3-5B33-F7081CB92E48}"/>
          </ac:inkMkLst>
        </pc:inkChg>
        <pc:inkChg chg="del">
          <ac:chgData name="Wang Yijin" userId="d180eaad-a525-401f-9ac5-93cabcdd01c4" providerId="ADAL" clId="{38C84D88-C67F-3847-AD3F-B26DCD0B2B18}" dt="2025-03-31T15:03:24.846" v="517" actId="21"/>
          <ac:inkMkLst>
            <pc:docMk/>
            <pc:sldMk cId="0" sldId="261"/>
            <ac:inkMk id="45" creationId="{BA95B1F5-34E6-A15C-F902-B730BC8CFBF2}"/>
          </ac:inkMkLst>
        </pc:inkChg>
        <pc:inkChg chg="del">
          <ac:chgData name="Wang Yijin" userId="d180eaad-a525-401f-9ac5-93cabcdd01c4" providerId="ADAL" clId="{38C84D88-C67F-3847-AD3F-B26DCD0B2B18}" dt="2025-03-31T15:03:46.948" v="532" actId="21"/>
          <ac:inkMkLst>
            <pc:docMk/>
            <pc:sldMk cId="0" sldId="261"/>
            <ac:inkMk id="46" creationId="{3706E0EA-B834-0858-EAA2-ECF1F2349E17}"/>
          </ac:inkMkLst>
        </pc:inkChg>
        <pc:inkChg chg="del">
          <ac:chgData name="Wang Yijin" userId="d180eaad-a525-401f-9ac5-93cabcdd01c4" providerId="ADAL" clId="{38C84D88-C67F-3847-AD3F-B26DCD0B2B18}" dt="2025-03-31T15:03:45.505" v="531" actId="21"/>
          <ac:inkMkLst>
            <pc:docMk/>
            <pc:sldMk cId="0" sldId="261"/>
            <ac:inkMk id="47" creationId="{FC180824-FDD5-E31F-DFEA-4AF1B19DFC2B}"/>
          </ac:inkMkLst>
        </pc:inkChg>
        <pc:inkChg chg="del">
          <ac:chgData name="Wang Yijin" userId="d180eaad-a525-401f-9ac5-93cabcdd01c4" providerId="ADAL" clId="{38C84D88-C67F-3847-AD3F-B26DCD0B2B18}" dt="2025-03-31T15:03:41.515" v="530" actId="21"/>
          <ac:inkMkLst>
            <pc:docMk/>
            <pc:sldMk cId="0" sldId="261"/>
            <ac:inkMk id="48" creationId="{31D74B93-AB86-A1C6-EC7B-290C33E99E16}"/>
          </ac:inkMkLst>
        </pc:inkChg>
        <pc:inkChg chg="del">
          <ac:chgData name="Wang Yijin" userId="d180eaad-a525-401f-9ac5-93cabcdd01c4" providerId="ADAL" clId="{38C84D88-C67F-3847-AD3F-B26DCD0B2B18}" dt="2025-03-31T15:03:51.977" v="536" actId="21"/>
          <ac:inkMkLst>
            <pc:docMk/>
            <pc:sldMk cId="0" sldId="261"/>
            <ac:inkMk id="49" creationId="{1134D0E5-82A3-25BA-5F86-F3DB4EF524DC}"/>
          </ac:inkMkLst>
        </pc:inkChg>
        <pc:inkChg chg="del">
          <ac:chgData name="Wang Yijin" userId="d180eaad-a525-401f-9ac5-93cabcdd01c4" providerId="ADAL" clId="{38C84D88-C67F-3847-AD3F-B26DCD0B2B18}" dt="2025-03-31T15:03:50.973" v="535" actId="21"/>
          <ac:inkMkLst>
            <pc:docMk/>
            <pc:sldMk cId="0" sldId="261"/>
            <ac:inkMk id="50" creationId="{C9CEBD29-3C6F-0096-E75B-9B80A3BEA97F}"/>
          </ac:inkMkLst>
        </pc:inkChg>
        <pc:inkChg chg="del">
          <ac:chgData name="Wang Yijin" userId="d180eaad-a525-401f-9ac5-93cabcdd01c4" providerId="ADAL" clId="{38C84D88-C67F-3847-AD3F-B26DCD0B2B18}" dt="2025-03-31T15:03:54.218" v="538" actId="21"/>
          <ac:inkMkLst>
            <pc:docMk/>
            <pc:sldMk cId="0" sldId="261"/>
            <ac:inkMk id="51" creationId="{A74582D0-3866-C479-F4EA-FDD35177472A}"/>
          </ac:inkMkLst>
        </pc:inkChg>
        <pc:inkChg chg="del">
          <ac:chgData name="Wang Yijin" userId="d180eaad-a525-401f-9ac5-93cabcdd01c4" providerId="ADAL" clId="{38C84D88-C67F-3847-AD3F-B26DCD0B2B18}" dt="2025-03-31T15:03:53.119" v="537" actId="21"/>
          <ac:inkMkLst>
            <pc:docMk/>
            <pc:sldMk cId="0" sldId="261"/>
            <ac:inkMk id="52" creationId="{950555BA-BA09-5EBE-6487-32F14ADD27E3}"/>
          </ac:inkMkLst>
        </pc:inkChg>
        <pc:inkChg chg="del">
          <ac:chgData name="Wang Yijin" userId="d180eaad-a525-401f-9ac5-93cabcdd01c4" providerId="ADAL" clId="{38C84D88-C67F-3847-AD3F-B26DCD0B2B18}" dt="2025-03-31T15:03:56.479" v="540" actId="21"/>
          <ac:inkMkLst>
            <pc:docMk/>
            <pc:sldMk cId="0" sldId="261"/>
            <ac:inkMk id="53" creationId="{40B7B2C4-3488-63CD-1647-7CCAD7D7FE79}"/>
          </ac:inkMkLst>
        </pc:inkChg>
        <pc:inkChg chg="del">
          <ac:chgData name="Wang Yijin" userId="d180eaad-a525-401f-9ac5-93cabcdd01c4" providerId="ADAL" clId="{38C84D88-C67F-3847-AD3F-B26DCD0B2B18}" dt="2025-03-31T15:03:55.386" v="539" actId="21"/>
          <ac:inkMkLst>
            <pc:docMk/>
            <pc:sldMk cId="0" sldId="261"/>
            <ac:inkMk id="54" creationId="{EA5930D2-397C-DE74-DD8C-593CD4E1447A}"/>
          </ac:inkMkLst>
        </pc:inkChg>
        <pc:inkChg chg="del">
          <ac:chgData name="Wang Yijin" userId="d180eaad-a525-401f-9ac5-93cabcdd01c4" providerId="ADAL" clId="{38C84D88-C67F-3847-AD3F-B26DCD0B2B18}" dt="2025-03-31T15:03:57.644" v="541" actId="21"/>
          <ac:inkMkLst>
            <pc:docMk/>
            <pc:sldMk cId="0" sldId="261"/>
            <ac:inkMk id="55" creationId="{FA81E14A-1DA3-20B2-959C-F88ADC37500E}"/>
          </ac:inkMkLst>
        </pc:inkChg>
        <pc:inkChg chg="del">
          <ac:chgData name="Wang Yijin" userId="d180eaad-a525-401f-9ac5-93cabcdd01c4" providerId="ADAL" clId="{38C84D88-C67F-3847-AD3F-B26DCD0B2B18}" dt="2025-03-31T15:03:58.819" v="542" actId="21"/>
          <ac:inkMkLst>
            <pc:docMk/>
            <pc:sldMk cId="0" sldId="261"/>
            <ac:inkMk id="56" creationId="{0A15E3F7-C8C8-926F-9F08-9DF0B4A14622}"/>
          </ac:inkMkLst>
        </pc:inkChg>
        <pc:inkChg chg="del">
          <ac:chgData name="Wang Yijin" userId="d180eaad-a525-401f-9ac5-93cabcdd01c4" providerId="ADAL" clId="{38C84D88-C67F-3847-AD3F-B26DCD0B2B18}" dt="2025-03-31T15:04:08.449" v="549" actId="21"/>
          <ac:inkMkLst>
            <pc:docMk/>
            <pc:sldMk cId="0" sldId="261"/>
            <ac:inkMk id="57" creationId="{A75BF5D6-B5DD-EA08-1D68-84F02FF09253}"/>
          </ac:inkMkLst>
        </pc:inkChg>
        <pc:inkChg chg="del">
          <ac:chgData name="Wang Yijin" userId="d180eaad-a525-401f-9ac5-93cabcdd01c4" providerId="ADAL" clId="{38C84D88-C67F-3847-AD3F-B26DCD0B2B18}" dt="2025-03-31T15:04:07.257" v="548" actId="21"/>
          <ac:inkMkLst>
            <pc:docMk/>
            <pc:sldMk cId="0" sldId="261"/>
            <ac:inkMk id="58" creationId="{DFE61737-300A-1615-896F-610CD5801CB1}"/>
          </ac:inkMkLst>
        </pc:inkChg>
        <pc:inkChg chg="del">
          <ac:chgData name="Wang Yijin" userId="d180eaad-a525-401f-9ac5-93cabcdd01c4" providerId="ADAL" clId="{38C84D88-C67F-3847-AD3F-B26DCD0B2B18}" dt="2025-03-31T15:04:06.106" v="547" actId="21"/>
          <ac:inkMkLst>
            <pc:docMk/>
            <pc:sldMk cId="0" sldId="261"/>
            <ac:inkMk id="59" creationId="{D708BE26-1966-6535-FB02-43B31A37C027}"/>
          </ac:inkMkLst>
        </pc:inkChg>
        <pc:inkChg chg="del">
          <ac:chgData name="Wang Yijin" userId="d180eaad-a525-401f-9ac5-93cabcdd01c4" providerId="ADAL" clId="{38C84D88-C67F-3847-AD3F-B26DCD0B2B18}" dt="2025-03-31T15:03:32.262" v="523" actId="21"/>
          <ac:inkMkLst>
            <pc:docMk/>
            <pc:sldMk cId="0" sldId="261"/>
            <ac:inkMk id="60" creationId="{F969080D-8F3B-D7F9-FEAC-BF56AB83A195}"/>
          </ac:inkMkLst>
        </pc:inkChg>
        <pc:inkChg chg="del">
          <ac:chgData name="Wang Yijin" userId="d180eaad-a525-401f-9ac5-93cabcdd01c4" providerId="ADAL" clId="{38C84D88-C67F-3847-AD3F-B26DCD0B2B18}" dt="2025-03-31T15:03:28.045" v="520" actId="21"/>
          <ac:inkMkLst>
            <pc:docMk/>
            <pc:sldMk cId="0" sldId="261"/>
            <ac:inkMk id="61" creationId="{DE6196E0-7724-8E59-A501-0F26804539B1}"/>
          </ac:inkMkLst>
        </pc:inkChg>
        <pc:inkChg chg="del">
          <ac:chgData name="Wang Yijin" userId="d180eaad-a525-401f-9ac5-93cabcdd01c4" providerId="ADAL" clId="{38C84D88-C67F-3847-AD3F-B26DCD0B2B18}" dt="2025-03-31T15:03:34.339" v="524" actId="21"/>
          <ac:inkMkLst>
            <pc:docMk/>
            <pc:sldMk cId="0" sldId="261"/>
            <ac:inkMk id="62" creationId="{3A34B78D-44BE-B3D8-4414-4185D74678B3}"/>
          </ac:inkMkLst>
        </pc:inkChg>
        <pc:inkChg chg="del">
          <ac:chgData name="Wang Yijin" userId="d180eaad-a525-401f-9ac5-93cabcdd01c4" providerId="ADAL" clId="{38C84D88-C67F-3847-AD3F-B26DCD0B2B18}" dt="2025-03-31T15:03:29.176" v="521" actId="21"/>
          <ac:inkMkLst>
            <pc:docMk/>
            <pc:sldMk cId="0" sldId="261"/>
            <ac:inkMk id="63" creationId="{1D8408FC-A30E-4A45-421F-2168526444B8}"/>
          </ac:inkMkLst>
        </pc:inkChg>
        <pc:inkChg chg="del">
          <ac:chgData name="Wang Yijin" userId="d180eaad-a525-401f-9ac5-93cabcdd01c4" providerId="ADAL" clId="{38C84D88-C67F-3847-AD3F-B26DCD0B2B18}" dt="2025-03-31T15:03:26.890" v="519" actId="21"/>
          <ac:inkMkLst>
            <pc:docMk/>
            <pc:sldMk cId="0" sldId="261"/>
            <ac:inkMk id="64" creationId="{AB5931FF-BFE6-0C7F-CC8B-147CCBE247D3}"/>
          </ac:inkMkLst>
        </pc:inkChg>
        <pc:inkChg chg="del">
          <ac:chgData name="Wang Yijin" userId="d180eaad-a525-401f-9ac5-93cabcdd01c4" providerId="ADAL" clId="{38C84D88-C67F-3847-AD3F-B26DCD0B2B18}" dt="2025-03-31T15:03:36.641" v="526" actId="21"/>
          <ac:inkMkLst>
            <pc:docMk/>
            <pc:sldMk cId="0" sldId="261"/>
            <ac:inkMk id="65" creationId="{FFF2C814-FA94-B25E-024A-394015F3819B}"/>
          </ac:inkMkLst>
        </pc:inkChg>
        <pc:inkChg chg="del">
          <ac:chgData name="Wang Yijin" userId="d180eaad-a525-401f-9ac5-93cabcdd01c4" providerId="ADAL" clId="{38C84D88-C67F-3847-AD3F-B26DCD0B2B18}" dt="2025-03-31T15:03:35.540" v="525" actId="21"/>
          <ac:inkMkLst>
            <pc:docMk/>
            <pc:sldMk cId="0" sldId="261"/>
            <ac:inkMk id="66" creationId="{074C35B4-0C78-324A-2A5A-4662E4F47808}"/>
          </ac:inkMkLst>
        </pc:inkChg>
        <pc:inkChg chg="del">
          <ac:chgData name="Wang Yijin" userId="d180eaad-a525-401f-9ac5-93cabcdd01c4" providerId="ADAL" clId="{38C84D88-C67F-3847-AD3F-B26DCD0B2B18}" dt="2025-03-31T15:03:37.715" v="527" actId="21"/>
          <ac:inkMkLst>
            <pc:docMk/>
            <pc:sldMk cId="0" sldId="261"/>
            <ac:inkMk id="67" creationId="{4C073A3E-0B71-F7D2-142A-7D9E84D6A741}"/>
          </ac:inkMkLst>
        </pc:inkChg>
        <pc:inkChg chg="del">
          <ac:chgData name="Wang Yijin" userId="d180eaad-a525-401f-9ac5-93cabcdd01c4" providerId="ADAL" clId="{38C84D88-C67F-3847-AD3F-B26DCD0B2B18}" dt="2025-03-31T15:03:39.916" v="529" actId="21"/>
          <ac:inkMkLst>
            <pc:docMk/>
            <pc:sldMk cId="0" sldId="261"/>
            <ac:inkMk id="68" creationId="{AB6752AB-723A-6B47-12EC-409D49B66FAB}"/>
          </ac:inkMkLst>
        </pc:inkChg>
        <pc:inkChg chg="del">
          <ac:chgData name="Wang Yijin" userId="d180eaad-a525-401f-9ac5-93cabcdd01c4" providerId="ADAL" clId="{38C84D88-C67F-3847-AD3F-B26DCD0B2B18}" dt="2025-03-31T15:03:38.884" v="528" actId="21"/>
          <ac:inkMkLst>
            <pc:docMk/>
            <pc:sldMk cId="0" sldId="261"/>
            <ac:inkMk id="69" creationId="{28C5DCFE-9906-02D8-EA7F-35246F532912}"/>
          </ac:inkMkLst>
        </pc:inkChg>
        <pc:inkChg chg="del">
          <ac:chgData name="Wang Yijin" userId="d180eaad-a525-401f-9ac5-93cabcdd01c4" providerId="ADAL" clId="{38C84D88-C67F-3847-AD3F-B26DCD0B2B18}" dt="2025-03-31T15:04:01.354" v="543" actId="21"/>
          <ac:inkMkLst>
            <pc:docMk/>
            <pc:sldMk cId="0" sldId="261"/>
            <ac:inkMk id="70" creationId="{50C88619-EFE9-CE24-5EEB-185DC4A199ED}"/>
          </ac:inkMkLst>
        </pc:inkChg>
        <pc:inkChg chg="del">
          <ac:chgData name="Wang Yijin" userId="d180eaad-a525-401f-9ac5-93cabcdd01c4" providerId="ADAL" clId="{38C84D88-C67F-3847-AD3F-B26DCD0B2B18}" dt="2025-03-31T15:03:49.939" v="534" actId="21"/>
          <ac:inkMkLst>
            <pc:docMk/>
            <pc:sldMk cId="0" sldId="261"/>
            <ac:inkMk id="71" creationId="{CE1F9E4A-5294-D669-4301-F83B9AD27817}"/>
          </ac:inkMkLst>
        </pc:inkChg>
        <pc:inkChg chg="del">
          <ac:chgData name="Wang Yijin" userId="d180eaad-a525-401f-9ac5-93cabcdd01c4" providerId="ADAL" clId="{38C84D88-C67F-3847-AD3F-B26DCD0B2B18}" dt="2025-03-31T15:04:03.614" v="545" actId="21"/>
          <ac:inkMkLst>
            <pc:docMk/>
            <pc:sldMk cId="0" sldId="261"/>
            <ac:inkMk id="72" creationId="{93CC4267-8950-8E54-90EA-D2557F7069EF}"/>
          </ac:inkMkLst>
        </pc:inkChg>
        <pc:inkChg chg="del">
          <ac:chgData name="Wang Yijin" userId="d180eaad-a525-401f-9ac5-93cabcdd01c4" providerId="ADAL" clId="{38C84D88-C67F-3847-AD3F-B26DCD0B2B18}" dt="2025-03-31T15:04:02.480" v="544" actId="21"/>
          <ac:inkMkLst>
            <pc:docMk/>
            <pc:sldMk cId="0" sldId="261"/>
            <ac:inkMk id="73" creationId="{37F95067-BF70-1580-58BC-E23A16E16888}"/>
          </ac:inkMkLst>
        </pc:inkChg>
        <pc:inkChg chg="del">
          <ac:chgData name="Wang Yijin" userId="d180eaad-a525-401f-9ac5-93cabcdd01c4" providerId="ADAL" clId="{38C84D88-C67F-3847-AD3F-B26DCD0B2B18}" dt="2025-03-31T15:04:05.008" v="546" actId="21"/>
          <ac:inkMkLst>
            <pc:docMk/>
            <pc:sldMk cId="0" sldId="261"/>
            <ac:inkMk id="74" creationId="{E235C36A-D227-5A8A-3376-6E8C50F27B77}"/>
          </ac:inkMkLst>
        </pc:inkChg>
        <pc:inkChg chg="del">
          <ac:chgData name="Wang Yijin" userId="d180eaad-a525-401f-9ac5-93cabcdd01c4" providerId="ADAL" clId="{38C84D88-C67F-3847-AD3F-B26DCD0B2B18}" dt="2025-03-31T15:04:09.826" v="550" actId="21"/>
          <ac:inkMkLst>
            <pc:docMk/>
            <pc:sldMk cId="0" sldId="261"/>
            <ac:inkMk id="75" creationId="{8013EA37-0D37-1907-7AE3-7E73F401B776}"/>
          </ac:inkMkLst>
        </pc:inkChg>
        <pc:inkChg chg="del">
          <ac:chgData name="Wang Yijin" userId="d180eaad-a525-401f-9ac5-93cabcdd01c4" providerId="ADAL" clId="{38C84D88-C67F-3847-AD3F-B26DCD0B2B18}" dt="2025-03-31T15:03:48.883" v="533" actId="21"/>
          <ac:inkMkLst>
            <pc:docMk/>
            <pc:sldMk cId="0" sldId="261"/>
            <ac:inkMk id="76" creationId="{0E9A8436-4810-2EB1-6118-9ED56CE16070}"/>
          </ac:inkMkLst>
        </pc:inkChg>
        <pc:inkChg chg="del">
          <ac:chgData name="Wang Yijin" userId="d180eaad-a525-401f-9ac5-93cabcdd01c4" providerId="ADAL" clId="{38C84D88-C67F-3847-AD3F-B26DCD0B2B18}" dt="2025-03-31T15:04:11.069" v="551" actId="21"/>
          <ac:inkMkLst>
            <pc:docMk/>
            <pc:sldMk cId="0" sldId="261"/>
            <ac:inkMk id="77" creationId="{E9DC156D-D6C8-25C9-E972-CD337B202880}"/>
          </ac:inkMkLst>
        </pc:inkChg>
        <pc:inkChg chg="del">
          <ac:chgData name="Wang Yijin" userId="d180eaad-a525-401f-9ac5-93cabcdd01c4" providerId="ADAL" clId="{38C84D88-C67F-3847-AD3F-B26DCD0B2B18}" dt="2025-03-31T15:12:39.725" v="698" actId="21"/>
          <ac:inkMkLst>
            <pc:docMk/>
            <pc:sldMk cId="0" sldId="261"/>
            <ac:inkMk id="92" creationId="{62FC6F6A-D121-955C-10CD-145049D8A1EA}"/>
          </ac:inkMkLst>
        </pc:inkChg>
        <pc:inkChg chg="del">
          <ac:chgData name="Wang Yijin" userId="d180eaad-a525-401f-9ac5-93cabcdd01c4" providerId="ADAL" clId="{38C84D88-C67F-3847-AD3F-B26DCD0B2B18}" dt="2025-03-31T15:13:09.543" v="708" actId="21"/>
          <ac:inkMkLst>
            <pc:docMk/>
            <pc:sldMk cId="0" sldId="261"/>
            <ac:inkMk id="93" creationId="{399CC8B8-02B2-3C21-B628-D9435A83EE44}"/>
          </ac:inkMkLst>
        </pc:inkChg>
        <pc:inkChg chg="del">
          <ac:chgData name="Wang Yijin" userId="d180eaad-a525-401f-9ac5-93cabcdd01c4" providerId="ADAL" clId="{38C84D88-C67F-3847-AD3F-B26DCD0B2B18}" dt="2025-03-31T15:13:08.463" v="707" actId="21"/>
          <ac:inkMkLst>
            <pc:docMk/>
            <pc:sldMk cId="0" sldId="261"/>
            <ac:inkMk id="94" creationId="{B0D38D75-2DF0-B478-AE0C-6CEF8A813C28}"/>
          </ac:inkMkLst>
        </pc:inkChg>
        <pc:inkChg chg="del">
          <ac:chgData name="Wang Yijin" userId="d180eaad-a525-401f-9ac5-93cabcdd01c4" providerId="ADAL" clId="{38C84D88-C67F-3847-AD3F-B26DCD0B2B18}" dt="2025-03-31T15:13:07.339" v="706" actId="21"/>
          <ac:inkMkLst>
            <pc:docMk/>
            <pc:sldMk cId="0" sldId="261"/>
            <ac:inkMk id="95" creationId="{08A08CB4-5DE9-2176-0B5D-5ED1A2878EC6}"/>
          </ac:inkMkLst>
        </pc:inkChg>
        <pc:inkChg chg="del">
          <ac:chgData name="Wang Yijin" userId="d180eaad-a525-401f-9ac5-93cabcdd01c4" providerId="ADAL" clId="{38C84D88-C67F-3847-AD3F-B26DCD0B2B18}" dt="2025-03-31T15:13:15.218" v="712" actId="21"/>
          <ac:inkMkLst>
            <pc:docMk/>
            <pc:sldMk cId="0" sldId="261"/>
            <ac:inkMk id="96" creationId="{27B41975-918F-97B3-3426-304EEC4164C6}"/>
          </ac:inkMkLst>
        </pc:inkChg>
        <pc:inkChg chg="del">
          <ac:chgData name="Wang Yijin" userId="d180eaad-a525-401f-9ac5-93cabcdd01c4" providerId="ADAL" clId="{38C84D88-C67F-3847-AD3F-B26DCD0B2B18}" dt="2025-03-31T15:13:13.982" v="711" actId="21"/>
          <ac:inkMkLst>
            <pc:docMk/>
            <pc:sldMk cId="0" sldId="261"/>
            <ac:inkMk id="97" creationId="{26C6674A-A46F-DFAC-21F3-34C4052094CB}"/>
          </ac:inkMkLst>
        </pc:inkChg>
        <pc:inkChg chg="del">
          <ac:chgData name="Wang Yijin" userId="d180eaad-a525-401f-9ac5-93cabcdd01c4" providerId="ADAL" clId="{38C84D88-C67F-3847-AD3F-B26DCD0B2B18}" dt="2025-03-31T15:13:11.831" v="710" actId="21"/>
          <ac:inkMkLst>
            <pc:docMk/>
            <pc:sldMk cId="0" sldId="261"/>
            <ac:inkMk id="98" creationId="{841CD23F-F131-764F-97FD-9F5C63A06C7F}"/>
          </ac:inkMkLst>
        </pc:inkChg>
        <pc:inkChg chg="del">
          <ac:chgData name="Wang Yijin" userId="d180eaad-a525-401f-9ac5-93cabcdd01c4" providerId="ADAL" clId="{38C84D88-C67F-3847-AD3F-B26DCD0B2B18}" dt="2025-03-31T15:13:10.672" v="709" actId="21"/>
          <ac:inkMkLst>
            <pc:docMk/>
            <pc:sldMk cId="0" sldId="261"/>
            <ac:inkMk id="99" creationId="{E99C722B-5DFB-22D9-57A9-A6B7187A6497}"/>
          </ac:inkMkLst>
        </pc:inkChg>
        <pc:inkChg chg="del">
          <ac:chgData name="Wang Yijin" userId="d180eaad-a525-401f-9ac5-93cabcdd01c4" providerId="ADAL" clId="{38C84D88-C67F-3847-AD3F-B26DCD0B2B18}" dt="2025-03-31T15:13:18.895" v="715" actId="21"/>
          <ac:inkMkLst>
            <pc:docMk/>
            <pc:sldMk cId="0" sldId="261"/>
            <ac:inkMk id="100" creationId="{5C2F4424-2475-626A-C2AE-C2D9F153B9B8}"/>
          </ac:inkMkLst>
        </pc:inkChg>
        <pc:inkChg chg="del">
          <ac:chgData name="Wang Yijin" userId="d180eaad-a525-401f-9ac5-93cabcdd01c4" providerId="ADAL" clId="{38C84D88-C67F-3847-AD3F-B26DCD0B2B18}" dt="2025-03-31T15:13:17.576" v="714" actId="21"/>
          <ac:inkMkLst>
            <pc:docMk/>
            <pc:sldMk cId="0" sldId="261"/>
            <ac:inkMk id="101" creationId="{C3ECCA03-91F4-82B8-417D-C8F6EAC742BD}"/>
          </ac:inkMkLst>
        </pc:inkChg>
        <pc:inkChg chg="del">
          <ac:chgData name="Wang Yijin" userId="d180eaad-a525-401f-9ac5-93cabcdd01c4" providerId="ADAL" clId="{38C84D88-C67F-3847-AD3F-B26DCD0B2B18}" dt="2025-03-31T15:13:16.333" v="713" actId="21"/>
          <ac:inkMkLst>
            <pc:docMk/>
            <pc:sldMk cId="0" sldId="261"/>
            <ac:inkMk id="102" creationId="{BB43A735-44A0-D78C-ECB6-D569994E4539}"/>
          </ac:inkMkLst>
        </pc:inkChg>
        <pc:inkChg chg="del">
          <ac:chgData name="Wang Yijin" userId="d180eaad-a525-401f-9ac5-93cabcdd01c4" providerId="ADAL" clId="{38C84D88-C67F-3847-AD3F-B26DCD0B2B18}" dt="2025-03-31T15:13:06.047" v="705" actId="21"/>
          <ac:inkMkLst>
            <pc:docMk/>
            <pc:sldMk cId="0" sldId="261"/>
            <ac:inkMk id="130" creationId="{B1FA15A4-3298-F948-ADED-2F6C63985E11}"/>
          </ac:inkMkLst>
        </pc:inkChg>
      </pc:sldChg>
      <pc:sldChg chg="addSp delSp modSp">
        <pc:chgData name="Wang Yijin" userId="d180eaad-a525-401f-9ac5-93cabcdd01c4" providerId="ADAL" clId="{38C84D88-C67F-3847-AD3F-B26DCD0B2B18}" dt="2025-03-31T15:18:37.471" v="821" actId="1076"/>
        <pc:sldMkLst>
          <pc:docMk/>
          <pc:sldMk cId="0" sldId="263"/>
        </pc:sldMkLst>
        <pc:spChg chg="mod">
          <ac:chgData name="Wang Yijin" userId="d180eaad-a525-401f-9ac5-93cabcdd01c4" providerId="ADAL" clId="{38C84D88-C67F-3847-AD3F-B26DCD0B2B18}" dt="2025-03-31T15:17:27.752" v="813" actId="1076"/>
          <ac:spMkLst>
            <pc:docMk/>
            <pc:sldMk cId="0" sldId="263"/>
            <ac:spMk id="2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5:38.411" v="555" actId="20577"/>
          <ac:spMkLst>
            <pc:docMk/>
            <pc:sldMk cId="0" sldId="263"/>
            <ac:spMk id="11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17:05.735" v="805" actId="21"/>
          <ac:spMkLst>
            <pc:docMk/>
            <pc:sldMk cId="0" sldId="263"/>
            <ac:spMk id="15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16:56.379" v="800" actId="21"/>
          <ac:spMkLst>
            <pc:docMk/>
            <pc:sldMk cId="0" sldId="263"/>
            <ac:spMk id="16" creationId="{00000000-0000-0000-0000-000000000000}"/>
          </ac:spMkLst>
        </pc:spChg>
        <pc:spChg chg="mod">
          <ac:chgData name="Wang Yijin" userId="d180eaad-a525-401f-9ac5-93cabcdd01c4" providerId="ADAL" clId="{38C84D88-C67F-3847-AD3F-B26DCD0B2B18}" dt="2025-03-31T15:05:31.051" v="553" actId="1076"/>
          <ac:spMkLst>
            <pc:docMk/>
            <pc:sldMk cId="0" sldId="263"/>
            <ac:spMk id="23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05:26.484" v="552" actId="21"/>
          <ac:spMkLst>
            <pc:docMk/>
            <pc:sldMk cId="0" sldId="263"/>
            <ac:spMk id="24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17:02.618" v="803" actId="21"/>
          <ac:spMkLst>
            <pc:docMk/>
            <pc:sldMk cId="0" sldId="263"/>
            <ac:spMk id="25" creationId="{00000000-0000-0000-0000-000000000000}"/>
          </ac:spMkLst>
        </pc:spChg>
        <pc:spChg chg="del">
          <ac:chgData name="Wang Yijin" userId="d180eaad-a525-401f-9ac5-93cabcdd01c4" providerId="ADAL" clId="{38C84D88-C67F-3847-AD3F-B26DCD0B2B18}" dt="2025-03-31T15:16:52.238" v="797" actId="21"/>
          <ac:spMkLst>
            <pc:docMk/>
            <pc:sldMk cId="0" sldId="263"/>
            <ac:spMk id="26" creationId="{00000000-0000-0000-0000-000000000000}"/>
          </ac:spMkLst>
        </pc:spChg>
        <pc:spChg chg="ord">
          <ac:chgData name="Wang Yijin" userId="d180eaad-a525-401f-9ac5-93cabcdd01c4" providerId="ADAL" clId="{38C84D88-C67F-3847-AD3F-B26DCD0B2B18}" dt="2025-03-31T15:18:13.862" v="817" actId="167"/>
          <ac:spMkLst>
            <pc:docMk/>
            <pc:sldMk cId="0" sldId="263"/>
            <ac:spMk id="29" creationId="{BE15FB97-A113-E1F2-39D6-8FA06E894C1F}"/>
          </ac:spMkLst>
        </pc:spChg>
        <pc:grpChg chg="del">
          <ac:chgData name="Wang Yijin" userId="d180eaad-a525-401f-9ac5-93cabcdd01c4" providerId="ADAL" clId="{38C84D88-C67F-3847-AD3F-B26DCD0B2B18}" dt="2025-03-31T15:16:53.788" v="798" actId="21"/>
          <ac:grpSpMkLst>
            <pc:docMk/>
            <pc:sldMk cId="0" sldId="263"/>
            <ac:grpSpMk id="3" creationId="{00000000-0000-0000-0000-000000000000}"/>
          </ac:grpSpMkLst>
        </pc:grpChg>
        <pc:grpChg chg="mod">
          <ac:chgData name="Wang Yijin" userId="d180eaad-a525-401f-9ac5-93cabcdd01c4" providerId="ADAL" clId="{38C84D88-C67F-3847-AD3F-B26DCD0B2B18}" dt="2025-03-31T15:17:00.531" v="802" actId="1076"/>
          <ac:grpSpMkLst>
            <pc:docMk/>
            <pc:sldMk cId="0" sldId="263"/>
            <ac:grpSpMk id="9" creationId="{00000000-0000-0000-0000-000000000000}"/>
          </ac:grpSpMkLst>
        </pc:grpChg>
        <pc:grpChg chg="del">
          <ac:chgData name="Wang Yijin" userId="d180eaad-a525-401f-9ac5-93cabcdd01c4" providerId="ADAL" clId="{38C84D88-C67F-3847-AD3F-B26DCD0B2B18}" dt="2025-03-31T15:16:50.368" v="796" actId="21"/>
          <ac:grpSpMkLst>
            <pc:docMk/>
            <pc:sldMk cId="0" sldId="263"/>
            <ac:grpSpMk id="12" creationId="{00000000-0000-0000-0000-000000000000}"/>
          </ac:grpSpMkLst>
        </pc:grpChg>
        <pc:grpChg chg="mod">
          <ac:chgData name="Wang Yijin" userId="d180eaad-a525-401f-9ac5-93cabcdd01c4" providerId="ADAL" clId="{38C84D88-C67F-3847-AD3F-B26DCD0B2B18}" dt="2025-03-31T15:17:16.855" v="812" actId="1076"/>
          <ac:grpSpMkLst>
            <pc:docMk/>
            <pc:sldMk cId="0" sldId="263"/>
            <ac:grpSpMk id="17" creationId="{00000000-0000-0000-0000-000000000000}"/>
          </ac:grpSpMkLst>
        </pc:grpChg>
        <pc:grpChg chg="del">
          <ac:chgData name="Wang Yijin" userId="d180eaad-a525-401f-9ac5-93cabcdd01c4" providerId="ADAL" clId="{38C84D88-C67F-3847-AD3F-B26DCD0B2B18}" dt="2025-03-31T15:16:54.944" v="799" actId="21"/>
          <ac:grpSpMkLst>
            <pc:docMk/>
            <pc:sldMk cId="0" sldId="263"/>
            <ac:grpSpMk id="20" creationId="{00000000-0000-0000-0000-000000000000}"/>
          </ac:grpSpMkLst>
        </pc:grpChg>
        <pc:grpChg chg="add mod ord">
          <ac:chgData name="Wang Yijin" userId="d180eaad-a525-401f-9ac5-93cabcdd01c4" providerId="ADAL" clId="{38C84D88-C67F-3847-AD3F-B26DCD0B2B18}" dt="2025-03-31T15:18:37.471" v="821" actId="1076"/>
          <ac:grpSpMkLst>
            <pc:docMk/>
            <pc:sldMk cId="0" sldId="263"/>
            <ac:grpSpMk id="31" creationId="{92677DF1-B253-353D-F5E6-F2E4B21CB9B3}"/>
          </ac:grpSpMkLst>
        </pc:grpChg>
        <pc:inkChg chg="del">
          <ac:chgData name="Wang Yijin" userId="d180eaad-a525-401f-9ac5-93cabcdd01c4" providerId="ADAL" clId="{38C84D88-C67F-3847-AD3F-B26DCD0B2B18}" dt="2025-03-31T15:05:36.416" v="554" actId="21"/>
          <ac:inkMkLst>
            <pc:docMk/>
            <pc:sldMk cId="0" sldId="263"/>
            <ac:inkMk id="27" creationId="{36E5B32A-9142-76D0-2474-9CA31A9D8EBD}"/>
          </ac:inkMkLst>
        </pc:inkChg>
        <pc:inkChg chg="del">
          <ac:chgData name="Wang Yijin" userId="d180eaad-a525-401f-9ac5-93cabcdd01c4" providerId="ADAL" clId="{38C84D88-C67F-3847-AD3F-B26DCD0B2B18}" dt="2025-03-31T15:05:49.389" v="558" actId="21"/>
          <ac:inkMkLst>
            <pc:docMk/>
            <pc:sldMk cId="0" sldId="263"/>
            <ac:inkMk id="36" creationId="{F72D2E32-9C28-2E1C-961E-FE96389D0112}"/>
          </ac:inkMkLst>
        </pc:inkChg>
        <pc:inkChg chg="del">
          <ac:chgData name="Wang Yijin" userId="d180eaad-a525-401f-9ac5-93cabcdd01c4" providerId="ADAL" clId="{38C84D88-C67F-3847-AD3F-B26DCD0B2B18}" dt="2025-03-31T15:05:47.872" v="557" actId="21"/>
          <ac:inkMkLst>
            <pc:docMk/>
            <pc:sldMk cId="0" sldId="263"/>
            <ac:inkMk id="37" creationId="{E4B9FCE0-B5B5-4562-A84A-620E3CAFB7A3}"/>
          </ac:inkMkLst>
        </pc:inkChg>
        <pc:inkChg chg="del">
          <ac:chgData name="Wang Yijin" userId="d180eaad-a525-401f-9ac5-93cabcdd01c4" providerId="ADAL" clId="{38C84D88-C67F-3847-AD3F-B26DCD0B2B18}" dt="2025-03-31T15:05:46.615" v="556" actId="21"/>
          <ac:inkMkLst>
            <pc:docMk/>
            <pc:sldMk cId="0" sldId="263"/>
            <ac:inkMk id="38" creationId="{CC7EB000-BD19-EA45-5E8B-8E844C7036BD}"/>
          </ac:inkMkLst>
        </pc:inkChg>
        <pc:inkChg chg="del">
          <ac:chgData name="Wang Yijin" userId="d180eaad-a525-401f-9ac5-93cabcdd01c4" providerId="ADAL" clId="{38C84D88-C67F-3847-AD3F-B26DCD0B2B18}" dt="2025-03-31T15:05:51.747" v="560" actId="21"/>
          <ac:inkMkLst>
            <pc:docMk/>
            <pc:sldMk cId="0" sldId="263"/>
            <ac:inkMk id="42" creationId="{BC5DDD60-0AA0-BE10-BF4B-39FF9DDB5007}"/>
          </ac:inkMkLst>
        </pc:inkChg>
        <pc:inkChg chg="del">
          <ac:chgData name="Wang Yijin" userId="d180eaad-a525-401f-9ac5-93cabcdd01c4" providerId="ADAL" clId="{38C84D88-C67F-3847-AD3F-B26DCD0B2B18}" dt="2025-03-31T15:05:58.953" v="562" actId="21"/>
          <ac:inkMkLst>
            <pc:docMk/>
            <pc:sldMk cId="0" sldId="263"/>
            <ac:inkMk id="53" creationId="{7BF9675F-CD08-CF39-9844-4AF0A17A029E}"/>
          </ac:inkMkLst>
        </pc:inkChg>
        <pc:inkChg chg="del">
          <ac:chgData name="Wang Yijin" userId="d180eaad-a525-401f-9ac5-93cabcdd01c4" providerId="ADAL" clId="{38C84D88-C67F-3847-AD3F-B26DCD0B2B18}" dt="2025-03-31T15:05:55.159" v="561" actId="21"/>
          <ac:inkMkLst>
            <pc:docMk/>
            <pc:sldMk cId="0" sldId="263"/>
            <ac:inkMk id="54" creationId="{C967245E-4313-AB33-DED1-6743FF9E2062}"/>
          </ac:inkMkLst>
        </pc:inkChg>
        <pc:inkChg chg="del">
          <ac:chgData name="Wang Yijin" userId="d180eaad-a525-401f-9ac5-93cabcdd01c4" providerId="ADAL" clId="{38C84D88-C67F-3847-AD3F-B26DCD0B2B18}" dt="2025-03-31T15:05:50.657" v="559" actId="21"/>
          <ac:inkMkLst>
            <pc:docMk/>
            <pc:sldMk cId="0" sldId="263"/>
            <ac:inkMk id="55" creationId="{B0F62D14-1432-3DC6-5B38-D2B761358F9A}"/>
          </ac:inkMkLst>
        </pc:inkChg>
      </pc:sldChg>
    </pc:docChg>
  </pc:docChgLst>
  <pc:docChgLst>
    <pc:chgData name="Gastbenutzer" userId="S::urn:spo:anon#c1548e61190c362481d28aaa709f0982c9c334c3a8431d2ac5a57fff6b067b5e::" providerId="AD" clId="Web-{6688B712-407B-AB4E-C90C-F6D55A840C4C}"/>
    <pc:docChg chg="modSld">
      <pc:chgData name="Gastbenutzer" userId="S::urn:spo:anon#c1548e61190c362481d28aaa709f0982c9c334c3a8431d2ac5a57fff6b067b5e::" providerId="AD" clId="Web-{6688B712-407B-AB4E-C90C-F6D55A840C4C}" dt="2025-03-31T15:35:44.761" v="1" actId="20577"/>
      <pc:docMkLst>
        <pc:docMk/>
      </pc:docMkLst>
      <pc:sldChg chg="modSp">
        <pc:chgData name="Gastbenutzer" userId="S::urn:spo:anon#c1548e61190c362481d28aaa709f0982c9c334c3a8431d2ac5a57fff6b067b5e::" providerId="AD" clId="Web-{6688B712-407B-AB4E-C90C-F6D55A840C4C}" dt="2025-03-31T15:35:44.761" v="1" actId="20577"/>
        <pc:sldMkLst>
          <pc:docMk/>
          <pc:sldMk cId="0" sldId="258"/>
        </pc:sldMkLst>
        <pc:spChg chg="mod">
          <ac:chgData name="Gastbenutzer" userId="S::urn:spo:anon#c1548e61190c362481d28aaa709f0982c9c334c3a8431d2ac5a57fff6b067b5e::" providerId="AD" clId="Web-{6688B712-407B-AB4E-C90C-F6D55A840C4C}" dt="2025-03-31T15:35:44.761" v="1" actId="20577"/>
          <ac:spMkLst>
            <pc:docMk/>
            <pc:sldMk cId="0" sldId="258"/>
            <ac:spMk id="12" creationId="{00000000-0000-0000-0000-000000000000}"/>
          </ac:spMkLst>
        </pc:spChg>
      </pc:sldChg>
    </pc:docChg>
  </pc:docChgLst>
  <pc:docChgLst>
    <pc:chgData name="anne.samland" userId="6f0edcf9-4b81-484d-bbf5-db041ad91f1c" providerId="ADAL" clId="{5B2A6543-FE87-CE4C-A9DB-F8E0E4665408}"/>
    <pc:docChg chg="custSel modSld">
      <pc:chgData name="anne.samland" userId="6f0edcf9-4b81-484d-bbf5-db041ad91f1c" providerId="ADAL" clId="{5B2A6543-FE87-CE4C-A9DB-F8E0E4665408}" dt="2025-03-26T16:49:41.394" v="324"/>
      <pc:docMkLst>
        <pc:docMk/>
      </pc:docMkLst>
      <pc:sldChg chg="addSp delSp">
        <pc:chgData name="anne.samland" userId="6f0edcf9-4b81-484d-bbf5-db041ad91f1c" providerId="ADAL" clId="{5B2A6543-FE87-CE4C-A9DB-F8E0E4665408}" dt="2025-03-26T16:38:39.721" v="7"/>
        <pc:sldMkLst>
          <pc:docMk/>
          <pc:sldMk cId="0" sldId="256"/>
        </pc:sldMkLst>
      </pc:sldChg>
      <pc:sldChg chg="addSp delSp">
        <pc:chgData name="anne.samland" userId="6f0edcf9-4b81-484d-bbf5-db041ad91f1c" providerId="ADAL" clId="{5B2A6543-FE87-CE4C-A9DB-F8E0E4665408}" dt="2025-03-26T16:39:58.937" v="57"/>
        <pc:sldMkLst>
          <pc:docMk/>
          <pc:sldMk cId="0" sldId="257"/>
        </pc:sldMkLst>
      </pc:sldChg>
      <pc:sldChg chg="addSp">
        <pc:chgData name="anne.samland" userId="6f0edcf9-4b81-484d-bbf5-db041ad91f1c" providerId="ADAL" clId="{5B2A6543-FE87-CE4C-A9DB-F8E0E4665408}" dt="2025-03-26T16:40:44.692" v="58"/>
        <pc:sldMkLst>
          <pc:docMk/>
          <pc:sldMk cId="0" sldId="258"/>
        </pc:sldMkLst>
      </pc:sldChg>
      <pc:sldChg chg="addSp delSp">
        <pc:chgData name="anne.samland" userId="6f0edcf9-4b81-484d-bbf5-db041ad91f1c" providerId="ADAL" clId="{5B2A6543-FE87-CE4C-A9DB-F8E0E4665408}" dt="2025-03-26T16:49:17.138" v="319"/>
        <pc:sldMkLst>
          <pc:docMk/>
          <pc:sldMk cId="0" sldId="259"/>
        </pc:sldMkLst>
      </pc:sldChg>
      <pc:sldChg chg="addSp delSp">
        <pc:chgData name="anne.samland" userId="6f0edcf9-4b81-484d-bbf5-db041ad91f1c" providerId="ADAL" clId="{5B2A6543-FE87-CE4C-A9DB-F8E0E4665408}" dt="2025-03-26T16:49:41.394" v="324"/>
        <pc:sldMkLst>
          <pc:docMk/>
          <pc:sldMk cId="0" sldId="260"/>
        </pc:sldMkLst>
      </pc:sldChg>
      <pc:sldChg chg="addSp delSp">
        <pc:chgData name="anne.samland" userId="6f0edcf9-4b81-484d-bbf5-db041ad91f1c" providerId="ADAL" clId="{5B2A6543-FE87-CE4C-A9DB-F8E0E4665408}" dt="2025-03-26T16:44:17.228" v="167"/>
        <pc:sldMkLst>
          <pc:docMk/>
          <pc:sldMk cId="0" sldId="261"/>
        </pc:sldMkLst>
      </pc:sldChg>
      <pc:sldChg chg="addSp delSp">
        <pc:chgData name="anne.samland" userId="6f0edcf9-4b81-484d-bbf5-db041ad91f1c" providerId="ADAL" clId="{5B2A6543-FE87-CE4C-A9DB-F8E0E4665408}" dt="2025-03-26T16:47:37.398" v="206"/>
        <pc:sldMkLst>
          <pc:docMk/>
          <pc:sldMk cId="0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12" Type="http://schemas.openxmlformats.org/officeDocument/2006/relationships/image" Target="../media/image6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sv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Relationship Id="rId1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3.svg"/><Relationship Id="rId18" Type="http://schemas.openxmlformats.org/officeDocument/2006/relationships/image" Target="../media/image48.png"/><Relationship Id="rId3" Type="http://schemas.openxmlformats.org/officeDocument/2006/relationships/image" Target="../media/image16.svg"/><Relationship Id="rId7" Type="http://schemas.openxmlformats.org/officeDocument/2006/relationships/image" Target="../media/image39.sv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15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20.svg"/><Relationship Id="rId5" Type="http://schemas.openxmlformats.org/officeDocument/2006/relationships/image" Target="../media/image37.svg"/><Relationship Id="rId15" Type="http://schemas.openxmlformats.org/officeDocument/2006/relationships/image" Target="../media/image45.svg"/><Relationship Id="rId10" Type="http://schemas.openxmlformats.org/officeDocument/2006/relationships/image" Target="../media/image19.png"/><Relationship Id="rId19" Type="http://schemas.openxmlformats.org/officeDocument/2006/relationships/image" Target="../media/image49.png"/><Relationship Id="rId4" Type="http://schemas.openxmlformats.org/officeDocument/2006/relationships/image" Target="../media/image36.png"/><Relationship Id="rId9" Type="http://schemas.openxmlformats.org/officeDocument/2006/relationships/image" Target="../media/image41.svg"/><Relationship Id="rId1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0.svg"/><Relationship Id="rId7" Type="http://schemas.openxmlformats.org/officeDocument/2006/relationships/image" Target="../media/image5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2.svg"/><Relationship Id="rId7" Type="http://schemas.openxmlformats.org/officeDocument/2006/relationships/image" Target="../media/image54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8.svg"/><Relationship Id="rId7" Type="http://schemas.openxmlformats.org/officeDocument/2006/relationships/image" Target="../media/image1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chemie-biologie.uni-siegen.de/ac/hjd/lehre/ws0910/vortraege_advanced/utsch_half_cells_and_galvanic_cellsws0910_corr.pdf" TargetMode="External"/><Relationship Id="rId3" Type="http://schemas.openxmlformats.org/officeDocument/2006/relationships/image" Target="../media/image6.svg"/><Relationship Id="rId7" Type="http://schemas.openxmlformats.org/officeDocument/2006/relationships/image" Target="../media/image20.svg"/><Relationship Id="rId12" Type="http://schemas.openxmlformats.org/officeDocument/2006/relationships/hyperlink" Target="https://discovery.ucl.ac.uk/id/eprint/10141611/1/PS%20171%20Markwick%20and%20White%20Electricity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hyperlink" Target="https://stemgeneration.org/potato-power/" TargetMode="External"/><Relationship Id="rId5" Type="http://schemas.openxmlformats.org/officeDocument/2006/relationships/image" Target="../media/image63.svg"/><Relationship Id="rId10" Type="http://schemas.openxmlformats.org/officeDocument/2006/relationships/image" Target="../media/image64.png"/><Relationship Id="rId4" Type="http://schemas.openxmlformats.org/officeDocument/2006/relationships/image" Target="../media/image62.png"/><Relationship Id="rId9" Type="http://schemas.openxmlformats.org/officeDocument/2006/relationships/image" Target="../media/image4.svg"/><Relationship Id="rId14" Type="http://schemas.openxmlformats.org/officeDocument/2006/relationships/hyperlink" Target="https://chemistry-europe.onlinelibrary.wiley.com/doi/abs/10.1002/batt.202400579%20Accessed%2007/01/2025%20Accessed%2026/11/202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92800" y="-717314"/>
            <a:ext cx="15396025" cy="7740711"/>
            <a:chOff x="0" y="0"/>
            <a:chExt cx="812800" cy="408654"/>
          </a:xfrm>
        </p:grpSpPr>
        <p:sp>
          <p:nvSpPr>
            <p:cNvPr id="3" name="Freeform 3"/>
            <p:cNvSpPr/>
            <p:nvPr/>
          </p:nvSpPr>
          <p:spPr>
            <a:xfrm>
              <a:off x="13867" y="0"/>
              <a:ext cx="785066" cy="398199"/>
            </a:xfrm>
            <a:custGeom>
              <a:avLst/>
              <a:gdLst/>
              <a:ahLst/>
              <a:cxnLst/>
              <a:rect l="l" t="t" r="r" b="b"/>
              <a:pathLst>
                <a:path w="785066" h="398199">
                  <a:moveTo>
                    <a:pt x="410262" y="390827"/>
                  </a:moveTo>
                  <a:lnTo>
                    <a:pt x="781204" y="17828"/>
                  </a:lnTo>
                  <a:cubicBezTo>
                    <a:pt x="784182" y="14833"/>
                    <a:pt x="785066" y="10341"/>
                    <a:pt x="783444" y="6441"/>
                  </a:cubicBezTo>
                  <a:cubicBezTo>
                    <a:pt x="781823" y="2541"/>
                    <a:pt x="778014" y="0"/>
                    <a:pt x="773790" y="0"/>
                  </a:cubicBezTo>
                  <a:lnTo>
                    <a:pt x="11276" y="0"/>
                  </a:lnTo>
                  <a:cubicBezTo>
                    <a:pt x="7052" y="0"/>
                    <a:pt x="3243" y="2541"/>
                    <a:pt x="1622" y="6441"/>
                  </a:cubicBezTo>
                  <a:cubicBezTo>
                    <a:pt x="0" y="10341"/>
                    <a:pt x="884" y="14833"/>
                    <a:pt x="3862" y="17828"/>
                  </a:cubicBezTo>
                  <a:lnTo>
                    <a:pt x="374804" y="390827"/>
                  </a:lnTo>
                  <a:cubicBezTo>
                    <a:pt x="379497" y="395546"/>
                    <a:pt x="385878" y="398199"/>
                    <a:pt x="392533" y="398199"/>
                  </a:cubicBezTo>
                  <a:cubicBezTo>
                    <a:pt x="399188" y="398199"/>
                    <a:pt x="405569" y="395546"/>
                    <a:pt x="410262" y="390827"/>
                  </a:cubicBezTo>
                  <a:close/>
                </a:path>
              </a:pathLst>
            </a:custGeom>
            <a:solidFill>
              <a:srgbClr val="B2E0B2">
                <a:alpha val="9804"/>
              </a:srgbClr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27000" y="48240"/>
              <a:ext cx="558800" cy="17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2700000">
            <a:off x="13780019" y="-1948480"/>
            <a:ext cx="3086100" cy="12805092"/>
            <a:chOff x="0" y="0"/>
            <a:chExt cx="812800" cy="33725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3372534"/>
            </a:xfrm>
            <a:custGeom>
              <a:avLst/>
              <a:gdLst/>
              <a:ahLst/>
              <a:cxnLst/>
              <a:rect l="l" t="t" r="r" b="b"/>
              <a:pathLst>
                <a:path w="812800" h="3372534">
                  <a:moveTo>
                    <a:pt x="100346" y="0"/>
                  </a:moveTo>
                  <a:lnTo>
                    <a:pt x="712454" y="0"/>
                  </a:lnTo>
                  <a:cubicBezTo>
                    <a:pt x="767874" y="0"/>
                    <a:pt x="812800" y="44926"/>
                    <a:pt x="812800" y="100346"/>
                  </a:cubicBezTo>
                  <a:lnTo>
                    <a:pt x="812800" y="3272189"/>
                  </a:lnTo>
                  <a:cubicBezTo>
                    <a:pt x="812800" y="3327608"/>
                    <a:pt x="767874" y="3372534"/>
                    <a:pt x="712454" y="3372534"/>
                  </a:cubicBezTo>
                  <a:lnTo>
                    <a:pt x="100346" y="3372534"/>
                  </a:lnTo>
                  <a:cubicBezTo>
                    <a:pt x="44926" y="3372534"/>
                    <a:pt x="0" y="3327608"/>
                    <a:pt x="0" y="3272189"/>
                  </a:cubicBezTo>
                  <a:lnTo>
                    <a:pt x="0" y="100346"/>
                  </a:lnTo>
                  <a:cubicBezTo>
                    <a:pt x="0" y="44926"/>
                    <a:pt x="44926" y="0"/>
                    <a:pt x="100346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3410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2700000">
            <a:off x="-3562089" y="9580560"/>
            <a:ext cx="8602361" cy="2177132"/>
          </a:xfrm>
          <a:custGeom>
            <a:avLst/>
            <a:gdLst/>
            <a:ahLst/>
            <a:cxnLst/>
            <a:rect l="l" t="t" r="r" b="b"/>
            <a:pathLst>
              <a:path w="8602361" h="2177132">
                <a:moveTo>
                  <a:pt x="0" y="0"/>
                </a:moveTo>
                <a:lnTo>
                  <a:pt x="8602361" y="0"/>
                </a:lnTo>
                <a:lnTo>
                  <a:pt x="8602361" y="2177132"/>
                </a:lnTo>
                <a:lnTo>
                  <a:pt x="0" y="21771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51785" r="-15069" b="-14736"/>
            </a:stretch>
          </a:blipFill>
        </p:spPr>
      </p:sp>
      <p:grpSp>
        <p:nvGrpSpPr>
          <p:cNvPr id="9" name="Group 9"/>
          <p:cNvGrpSpPr/>
          <p:nvPr/>
        </p:nvGrpSpPr>
        <p:grpSpPr>
          <a:xfrm rot="-10800000">
            <a:off x="7925612" y="564682"/>
            <a:ext cx="20724775" cy="10419864"/>
            <a:chOff x="0" y="0"/>
            <a:chExt cx="812800" cy="40865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408654"/>
            </a:xfrm>
            <a:custGeom>
              <a:avLst/>
              <a:gdLst/>
              <a:ahLst/>
              <a:cxnLst/>
              <a:rect l="l" t="t" r="r" b="b"/>
              <a:pathLst>
                <a:path w="812800" h="408654">
                  <a:moveTo>
                    <a:pt x="406400" y="408654"/>
                  </a:moveTo>
                  <a:lnTo>
                    <a:pt x="812800" y="0"/>
                  </a:lnTo>
                  <a:lnTo>
                    <a:pt x="0" y="0"/>
                  </a:lnTo>
                  <a:lnTo>
                    <a:pt x="406400" y="408654"/>
                  </a:ln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48240"/>
              <a:ext cx="558800" cy="17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 rot="2800698">
            <a:off x="15884341" y="7775660"/>
            <a:ext cx="2749918" cy="5022681"/>
          </a:xfrm>
          <a:custGeom>
            <a:avLst/>
            <a:gdLst/>
            <a:ahLst/>
            <a:cxnLst/>
            <a:rect l="l" t="t" r="r" b="b"/>
            <a:pathLst>
              <a:path w="2749918" h="5022681">
                <a:moveTo>
                  <a:pt x="0" y="0"/>
                </a:moveTo>
                <a:lnTo>
                  <a:pt x="2749918" y="0"/>
                </a:lnTo>
                <a:lnTo>
                  <a:pt x="2749918" y="5022680"/>
                </a:lnTo>
                <a:lnTo>
                  <a:pt x="0" y="5022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2700000">
            <a:off x="9076910" y="-828964"/>
            <a:ext cx="10926176" cy="10926176"/>
          </a:xfrm>
          <a:custGeom>
            <a:avLst/>
            <a:gdLst/>
            <a:ahLst/>
            <a:cxnLst/>
            <a:rect l="l" t="t" r="r" b="b"/>
            <a:pathLst>
              <a:path w="10926176" h="10926176">
                <a:moveTo>
                  <a:pt x="0" y="0"/>
                </a:moveTo>
                <a:lnTo>
                  <a:pt x="10926177" y="0"/>
                </a:lnTo>
                <a:lnTo>
                  <a:pt x="10926177" y="10926177"/>
                </a:lnTo>
                <a:lnTo>
                  <a:pt x="0" y="109261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0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28700" y="846487"/>
            <a:ext cx="714492" cy="735900"/>
          </a:xfrm>
          <a:custGeom>
            <a:avLst/>
            <a:gdLst/>
            <a:ahLst/>
            <a:cxnLst/>
            <a:rect l="l" t="t" r="r" b="b"/>
            <a:pathLst>
              <a:path w="714492" h="735900">
                <a:moveTo>
                  <a:pt x="0" y="0"/>
                </a:moveTo>
                <a:lnTo>
                  <a:pt x="714492" y="0"/>
                </a:lnTo>
                <a:lnTo>
                  <a:pt x="714492" y="735901"/>
                </a:lnTo>
                <a:lnTo>
                  <a:pt x="0" y="73590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/>
          <p:nvPr/>
        </p:nvGrpSpPr>
        <p:grpSpPr>
          <a:xfrm>
            <a:off x="246554" y="5308615"/>
            <a:ext cx="9458131" cy="741245"/>
            <a:chOff x="0" y="0"/>
            <a:chExt cx="1120034" cy="8777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20034" cy="87778"/>
            </a:xfrm>
            <a:custGeom>
              <a:avLst/>
              <a:gdLst/>
              <a:ahLst/>
              <a:cxnLst/>
              <a:rect l="l" t="t" r="r" b="b"/>
              <a:pathLst>
                <a:path w="1120034" h="87778">
                  <a:moveTo>
                    <a:pt x="8185" y="0"/>
                  </a:moveTo>
                  <a:lnTo>
                    <a:pt x="1111849" y="0"/>
                  </a:lnTo>
                  <a:cubicBezTo>
                    <a:pt x="1116369" y="0"/>
                    <a:pt x="1120034" y="3665"/>
                    <a:pt x="1120034" y="8185"/>
                  </a:cubicBezTo>
                  <a:lnTo>
                    <a:pt x="1120034" y="79593"/>
                  </a:lnTo>
                  <a:cubicBezTo>
                    <a:pt x="1120034" y="84114"/>
                    <a:pt x="1116369" y="87778"/>
                    <a:pt x="1111849" y="87778"/>
                  </a:cubicBezTo>
                  <a:lnTo>
                    <a:pt x="8185" y="87778"/>
                  </a:lnTo>
                  <a:cubicBezTo>
                    <a:pt x="3665" y="87778"/>
                    <a:pt x="0" y="84114"/>
                    <a:pt x="0" y="79593"/>
                  </a:cubicBezTo>
                  <a:lnTo>
                    <a:pt x="0" y="8185"/>
                  </a:lnTo>
                  <a:cubicBezTo>
                    <a:pt x="0" y="3665"/>
                    <a:pt x="3665" y="0"/>
                    <a:pt x="8185" y="0"/>
                  </a:cubicBezTo>
                  <a:close/>
                </a:path>
              </a:pathLst>
            </a:custGeom>
            <a:solidFill>
              <a:srgbClr val="B2E0B2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120034" cy="12587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11261753" y="8951502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19" name="Freeform 19"/>
          <p:cNvSpPr/>
          <p:nvPr/>
        </p:nvSpPr>
        <p:spPr>
          <a:xfrm rot="-500288">
            <a:off x="6457376" y="-2374652"/>
            <a:ext cx="7298980" cy="4114800"/>
          </a:xfrm>
          <a:custGeom>
            <a:avLst/>
            <a:gdLst/>
            <a:ahLst/>
            <a:cxnLst/>
            <a:rect l="l" t="t" r="r" b="b"/>
            <a:pathLst>
              <a:path w="7298980" h="4114800">
                <a:moveTo>
                  <a:pt x="0" y="0"/>
                </a:moveTo>
                <a:lnTo>
                  <a:pt x="7298980" y="0"/>
                </a:lnTo>
                <a:lnTo>
                  <a:pt x="729898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 rot="2700000">
            <a:off x="11014008" y="2535598"/>
            <a:ext cx="3749810" cy="4017020"/>
          </a:xfrm>
          <a:custGeom>
            <a:avLst/>
            <a:gdLst/>
            <a:ahLst/>
            <a:cxnLst/>
            <a:rect l="l" t="t" r="r" b="b"/>
            <a:pathLst>
              <a:path w="3749810" h="4017020">
                <a:moveTo>
                  <a:pt x="0" y="0"/>
                </a:moveTo>
                <a:lnTo>
                  <a:pt x="3749810" y="0"/>
                </a:lnTo>
                <a:lnTo>
                  <a:pt x="3749810" y="4017020"/>
                </a:lnTo>
                <a:lnTo>
                  <a:pt x="0" y="401702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1472" r="-7800" b="-907"/>
            </a:stretch>
          </a:blipFill>
        </p:spPr>
      </p:sp>
      <p:sp>
        <p:nvSpPr>
          <p:cNvPr id="21" name="Freeform 21"/>
          <p:cNvSpPr/>
          <p:nvPr/>
        </p:nvSpPr>
        <p:spPr>
          <a:xfrm rot="2700000">
            <a:off x="14815587" y="3508926"/>
            <a:ext cx="2701761" cy="3919235"/>
          </a:xfrm>
          <a:custGeom>
            <a:avLst/>
            <a:gdLst/>
            <a:ahLst/>
            <a:cxnLst/>
            <a:rect l="l" t="t" r="r" b="b"/>
            <a:pathLst>
              <a:path w="2701761" h="3919235">
                <a:moveTo>
                  <a:pt x="0" y="0"/>
                </a:moveTo>
                <a:lnTo>
                  <a:pt x="2701762" y="0"/>
                </a:lnTo>
                <a:lnTo>
                  <a:pt x="2701762" y="3919235"/>
                </a:lnTo>
                <a:lnTo>
                  <a:pt x="0" y="3919235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7343" r="-5052"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019174" y="7402540"/>
            <a:ext cx="7059992" cy="1070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By </a:t>
            </a:r>
            <a:r>
              <a:rPr lang="en-US" sz="2400" b="1" dirty="0" err="1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Riya</a:t>
            </a:r>
            <a:r>
              <a:rPr lang="en-US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</a:t>
            </a:r>
            <a:r>
              <a:rPr lang="en-US" sz="2400" b="1" dirty="0" err="1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Kalkar</a:t>
            </a:r>
            <a:r>
              <a:rPr lang="de-DE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S5ENB</a:t>
            </a:r>
            <a:r>
              <a:rPr lang="en-US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and </a:t>
            </a:r>
            <a:r>
              <a:rPr lang="en-US" sz="2400" b="1" dirty="0" err="1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Yijin</a:t>
            </a:r>
            <a:r>
              <a:rPr lang="en-US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Wang</a:t>
            </a:r>
            <a:r>
              <a:rPr lang="de-DE" sz="24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S5ENA</a:t>
            </a:r>
            <a:endParaRPr lang="en-US" sz="2400" b="1" dirty="0">
              <a:solidFill>
                <a:srgbClr val="1C1C39"/>
              </a:solidFill>
              <a:latin typeface="Helvetica World Bold"/>
              <a:ea typeface="Helvetica World Bold"/>
              <a:cs typeface="Helvetica World Bold"/>
              <a:sym typeface="Helvetica World Bold"/>
            </a:endParaRPr>
          </a:p>
          <a:p>
            <a:pPr algn="ctr">
              <a:lnSpc>
                <a:spcPts val="2380"/>
              </a:lnSpc>
            </a:pPr>
            <a:r>
              <a:rPr lang="en-US" sz="17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European School RheinMain</a:t>
            </a:r>
          </a:p>
          <a:p>
            <a:pPr algn="ctr">
              <a:lnSpc>
                <a:spcPts val="2940"/>
              </a:lnSpc>
            </a:pPr>
            <a:endParaRPr lang="en-US" sz="1700" b="1" dirty="0">
              <a:solidFill>
                <a:srgbClr val="1C1C39"/>
              </a:solidFill>
              <a:latin typeface="Helvetica World Bold"/>
              <a:ea typeface="Helvetica World Bold"/>
              <a:cs typeface="Helvetica World Bold"/>
              <a:sym typeface="Helvetica World Bold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77683" y="3913046"/>
            <a:ext cx="8863107" cy="1072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6999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Waste to Watt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11301" y="5459019"/>
            <a:ext cx="9128636" cy="430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92"/>
              </a:lnSpc>
            </a:pPr>
            <a:r>
              <a:rPr lang="en-US" sz="2800" i="1">
                <a:solidFill>
                  <a:srgbClr val="1C1C39"/>
                </a:solidFill>
                <a:latin typeface="Coco Gothic Italics"/>
                <a:ea typeface="Coco Gothic Italics"/>
                <a:cs typeface="Coco Gothic Italics"/>
                <a:sym typeface="Coco Gothic Italics"/>
              </a:rPr>
              <a:t>Transforming waste into an eco-friendly energy source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846487"/>
            <a:ext cx="714492" cy="735900"/>
          </a:xfrm>
          <a:custGeom>
            <a:avLst/>
            <a:gdLst/>
            <a:ahLst/>
            <a:cxnLst/>
            <a:rect l="l" t="t" r="r" b="b"/>
            <a:pathLst>
              <a:path w="714492" h="735900">
                <a:moveTo>
                  <a:pt x="0" y="0"/>
                </a:moveTo>
                <a:lnTo>
                  <a:pt x="714492" y="0"/>
                </a:lnTo>
                <a:lnTo>
                  <a:pt x="714492" y="735901"/>
                </a:lnTo>
                <a:lnTo>
                  <a:pt x="0" y="7359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-429194" y="3648498"/>
            <a:ext cx="11195054" cy="2740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49"/>
              </a:lnSpc>
            </a:pPr>
            <a:r>
              <a:rPr lang="en-US" sz="5499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Let us take a step further towards making our world greener</a:t>
            </a:r>
          </a:p>
        </p:txBody>
      </p:sp>
      <p:grpSp>
        <p:nvGrpSpPr>
          <p:cNvPr id="4" name="Group 4"/>
          <p:cNvGrpSpPr/>
          <p:nvPr/>
        </p:nvGrpSpPr>
        <p:grpSpPr>
          <a:xfrm rot="2700000">
            <a:off x="13780019" y="-1948480"/>
            <a:ext cx="3086100" cy="12805092"/>
            <a:chOff x="0" y="0"/>
            <a:chExt cx="812800" cy="337253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3372534"/>
            </a:xfrm>
            <a:custGeom>
              <a:avLst/>
              <a:gdLst/>
              <a:ahLst/>
              <a:cxnLst/>
              <a:rect l="l" t="t" r="r" b="b"/>
              <a:pathLst>
                <a:path w="812800" h="3372534">
                  <a:moveTo>
                    <a:pt x="100346" y="0"/>
                  </a:moveTo>
                  <a:lnTo>
                    <a:pt x="712454" y="0"/>
                  </a:lnTo>
                  <a:cubicBezTo>
                    <a:pt x="767874" y="0"/>
                    <a:pt x="812800" y="44926"/>
                    <a:pt x="812800" y="100346"/>
                  </a:cubicBezTo>
                  <a:lnTo>
                    <a:pt x="812800" y="3272189"/>
                  </a:lnTo>
                  <a:cubicBezTo>
                    <a:pt x="812800" y="3327608"/>
                    <a:pt x="767874" y="3372534"/>
                    <a:pt x="712454" y="3372534"/>
                  </a:cubicBezTo>
                  <a:lnTo>
                    <a:pt x="100346" y="3372534"/>
                  </a:lnTo>
                  <a:cubicBezTo>
                    <a:pt x="44926" y="3372534"/>
                    <a:pt x="0" y="3327608"/>
                    <a:pt x="0" y="3272189"/>
                  </a:cubicBezTo>
                  <a:lnTo>
                    <a:pt x="0" y="100346"/>
                  </a:lnTo>
                  <a:cubicBezTo>
                    <a:pt x="0" y="44926"/>
                    <a:pt x="44926" y="0"/>
                    <a:pt x="100346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812800" cy="3410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 rot="-10800000">
            <a:off x="7925612" y="564682"/>
            <a:ext cx="20724775" cy="10419864"/>
            <a:chOff x="0" y="0"/>
            <a:chExt cx="812800" cy="4086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408654"/>
            </a:xfrm>
            <a:custGeom>
              <a:avLst/>
              <a:gdLst/>
              <a:ahLst/>
              <a:cxnLst/>
              <a:rect l="l" t="t" r="r" b="b"/>
              <a:pathLst>
                <a:path w="812800" h="408654">
                  <a:moveTo>
                    <a:pt x="406400" y="408654"/>
                  </a:moveTo>
                  <a:lnTo>
                    <a:pt x="812800" y="0"/>
                  </a:lnTo>
                  <a:lnTo>
                    <a:pt x="0" y="0"/>
                  </a:lnTo>
                  <a:lnTo>
                    <a:pt x="406400" y="408654"/>
                  </a:ln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127000" y="48240"/>
              <a:ext cx="558800" cy="17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6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 rot="2800698">
            <a:off x="15634154" y="6600499"/>
            <a:ext cx="2749918" cy="5022681"/>
          </a:xfrm>
          <a:custGeom>
            <a:avLst/>
            <a:gdLst/>
            <a:ahLst/>
            <a:cxnLst/>
            <a:rect l="l" t="t" r="r" b="b"/>
            <a:pathLst>
              <a:path w="2749918" h="5022681">
                <a:moveTo>
                  <a:pt x="0" y="0"/>
                </a:moveTo>
                <a:lnTo>
                  <a:pt x="2749918" y="0"/>
                </a:lnTo>
                <a:lnTo>
                  <a:pt x="2749918" y="5022681"/>
                </a:lnTo>
                <a:lnTo>
                  <a:pt x="0" y="50226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2700000">
            <a:off x="11275385" y="2630700"/>
            <a:ext cx="6838319" cy="6838319"/>
          </a:xfrm>
          <a:custGeom>
            <a:avLst/>
            <a:gdLst/>
            <a:ahLst/>
            <a:cxnLst/>
            <a:rect l="l" t="t" r="r" b="b"/>
            <a:pathLst>
              <a:path w="6838319" h="6838319">
                <a:moveTo>
                  <a:pt x="0" y="0"/>
                </a:moveTo>
                <a:lnTo>
                  <a:pt x="6838319" y="0"/>
                </a:lnTo>
                <a:lnTo>
                  <a:pt x="6838319" y="6838319"/>
                </a:lnTo>
                <a:lnTo>
                  <a:pt x="0" y="68383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0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9310435" y="340763"/>
            <a:ext cx="9605474" cy="9605474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33385" y="33385"/>
              <a:ext cx="746030" cy="746030"/>
            </a:xfrm>
            <a:custGeom>
              <a:avLst/>
              <a:gdLst/>
              <a:ahLst/>
              <a:cxnLst/>
              <a:rect l="l" t="t" r="r" b="b"/>
              <a:pathLst>
                <a:path w="746030" h="746030">
                  <a:moveTo>
                    <a:pt x="430007" y="23607"/>
                  </a:moveTo>
                  <a:lnTo>
                    <a:pt x="722423" y="316023"/>
                  </a:lnTo>
                  <a:cubicBezTo>
                    <a:pt x="737538" y="331138"/>
                    <a:pt x="746030" y="351639"/>
                    <a:pt x="746030" y="373015"/>
                  </a:cubicBezTo>
                  <a:cubicBezTo>
                    <a:pt x="746030" y="394391"/>
                    <a:pt x="737538" y="414892"/>
                    <a:pt x="722423" y="430007"/>
                  </a:cubicBezTo>
                  <a:lnTo>
                    <a:pt x="430007" y="722423"/>
                  </a:lnTo>
                  <a:cubicBezTo>
                    <a:pt x="414892" y="737538"/>
                    <a:pt x="394391" y="746030"/>
                    <a:pt x="373015" y="746030"/>
                  </a:cubicBezTo>
                  <a:cubicBezTo>
                    <a:pt x="351639" y="746030"/>
                    <a:pt x="331138" y="737538"/>
                    <a:pt x="316023" y="722423"/>
                  </a:cubicBezTo>
                  <a:lnTo>
                    <a:pt x="23607" y="430007"/>
                  </a:lnTo>
                  <a:cubicBezTo>
                    <a:pt x="8492" y="414892"/>
                    <a:pt x="0" y="394391"/>
                    <a:pt x="0" y="373015"/>
                  </a:cubicBezTo>
                  <a:cubicBezTo>
                    <a:pt x="0" y="351639"/>
                    <a:pt x="8492" y="331138"/>
                    <a:pt x="23607" y="316023"/>
                  </a:cubicBezTo>
                  <a:lnTo>
                    <a:pt x="316023" y="23607"/>
                  </a:lnTo>
                  <a:cubicBezTo>
                    <a:pt x="331138" y="8492"/>
                    <a:pt x="351639" y="0"/>
                    <a:pt x="373015" y="0"/>
                  </a:cubicBezTo>
                  <a:cubicBezTo>
                    <a:pt x="394391" y="0"/>
                    <a:pt x="414892" y="8492"/>
                    <a:pt x="430007" y="23607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14" name="Freeform 14"/>
          <p:cNvSpPr/>
          <p:nvPr/>
        </p:nvSpPr>
        <p:spPr>
          <a:xfrm>
            <a:off x="11261753" y="8951502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15" name="Freeform 15"/>
          <p:cNvSpPr/>
          <p:nvPr/>
        </p:nvSpPr>
        <p:spPr>
          <a:xfrm rot="-500288">
            <a:off x="6457376" y="-2374652"/>
            <a:ext cx="7298980" cy="4114800"/>
          </a:xfrm>
          <a:custGeom>
            <a:avLst/>
            <a:gdLst/>
            <a:ahLst/>
            <a:cxnLst/>
            <a:rect l="l" t="t" r="r" b="b"/>
            <a:pathLst>
              <a:path w="7298980" h="4114800">
                <a:moveTo>
                  <a:pt x="0" y="0"/>
                </a:moveTo>
                <a:lnTo>
                  <a:pt x="7298980" y="0"/>
                </a:lnTo>
                <a:lnTo>
                  <a:pt x="729898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9429847" y="340763"/>
            <a:ext cx="9617764" cy="10544518"/>
            <a:chOff x="0" y="0"/>
            <a:chExt cx="12823685" cy="14059357"/>
          </a:xfrm>
        </p:grpSpPr>
        <p:sp>
          <p:nvSpPr>
            <p:cNvPr id="17" name="Freeform 17"/>
            <p:cNvSpPr/>
            <p:nvPr/>
          </p:nvSpPr>
          <p:spPr>
            <a:xfrm rot="2700000">
              <a:off x="2107031" y="3342703"/>
              <a:ext cx="8877967" cy="8877967"/>
            </a:xfrm>
            <a:custGeom>
              <a:avLst/>
              <a:gdLst/>
              <a:ahLst/>
              <a:cxnLst/>
              <a:rect l="l" t="t" r="r" b="b"/>
              <a:pathLst>
                <a:path w="8877967" h="8877967">
                  <a:moveTo>
                    <a:pt x="0" y="0"/>
                  </a:moveTo>
                  <a:lnTo>
                    <a:pt x="8877967" y="0"/>
                  </a:lnTo>
                  <a:lnTo>
                    <a:pt x="8877967" y="8877967"/>
                  </a:lnTo>
                  <a:lnTo>
                    <a:pt x="0" y="88779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alphaModFix amt="80000"/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8" name="Group 18"/>
            <p:cNvGrpSpPr/>
            <p:nvPr/>
          </p:nvGrpSpPr>
          <p:grpSpPr>
            <a:xfrm>
              <a:off x="0" y="0"/>
              <a:ext cx="12823685" cy="12823685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27731" y="27731"/>
                <a:ext cx="757338" cy="757338"/>
              </a:xfrm>
              <a:custGeom>
                <a:avLst/>
                <a:gdLst/>
                <a:ahLst/>
                <a:cxnLst/>
                <a:rect l="l" t="t" r="r" b="b"/>
                <a:pathLst>
                  <a:path w="757338" h="757338">
                    <a:moveTo>
                      <a:pt x="426009" y="19608"/>
                    </a:moveTo>
                    <a:lnTo>
                      <a:pt x="737729" y="331330"/>
                    </a:lnTo>
                    <a:cubicBezTo>
                      <a:pt x="750285" y="343885"/>
                      <a:pt x="757338" y="360913"/>
                      <a:pt x="757338" y="378669"/>
                    </a:cubicBezTo>
                    <a:cubicBezTo>
                      <a:pt x="757338" y="396425"/>
                      <a:pt x="750285" y="413453"/>
                      <a:pt x="737729" y="426009"/>
                    </a:cubicBezTo>
                    <a:lnTo>
                      <a:pt x="426009" y="737729"/>
                    </a:lnTo>
                    <a:cubicBezTo>
                      <a:pt x="413453" y="750285"/>
                      <a:pt x="396425" y="757338"/>
                      <a:pt x="378669" y="757338"/>
                    </a:cubicBezTo>
                    <a:cubicBezTo>
                      <a:pt x="360913" y="757338"/>
                      <a:pt x="343885" y="750285"/>
                      <a:pt x="331330" y="737729"/>
                    </a:cubicBezTo>
                    <a:lnTo>
                      <a:pt x="19608" y="426009"/>
                    </a:lnTo>
                    <a:cubicBezTo>
                      <a:pt x="7053" y="413453"/>
                      <a:pt x="0" y="396425"/>
                      <a:pt x="0" y="378669"/>
                    </a:cubicBezTo>
                    <a:cubicBezTo>
                      <a:pt x="0" y="360913"/>
                      <a:pt x="7053" y="343885"/>
                      <a:pt x="19608" y="331330"/>
                    </a:cubicBezTo>
                    <a:lnTo>
                      <a:pt x="331330" y="19608"/>
                    </a:lnTo>
                    <a:cubicBezTo>
                      <a:pt x="343885" y="7053"/>
                      <a:pt x="360913" y="0"/>
                      <a:pt x="378669" y="0"/>
                    </a:cubicBezTo>
                    <a:cubicBezTo>
                      <a:pt x="396425" y="0"/>
                      <a:pt x="413453" y="7053"/>
                      <a:pt x="426009" y="19608"/>
                    </a:cubicBezTo>
                    <a:close/>
                  </a:path>
                </a:pathLst>
              </a:custGeom>
              <a:blipFill>
                <a:blip r:embed="rId12"/>
                <a:stretch>
                  <a:fillRect l="-33300" t="748" r="-33300" b="748"/>
                </a:stretch>
              </a:blipFill>
            </p:spPr>
          </p:sp>
        </p:grpSp>
      </p:grpSp>
      <p:sp>
        <p:nvSpPr>
          <p:cNvPr id="20" name="TextBox 20"/>
          <p:cNvSpPr txBox="1"/>
          <p:nvPr/>
        </p:nvSpPr>
        <p:spPr>
          <a:xfrm>
            <a:off x="2741423" y="7508228"/>
            <a:ext cx="485382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Thank you for listening!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825402" y="4986050"/>
            <a:ext cx="1155312" cy="1581152"/>
          </a:xfrm>
          <a:prstGeom prst="line">
            <a:avLst/>
          </a:prstGeom>
          <a:ln w="95250" cap="flat">
            <a:solidFill>
              <a:srgbClr val="1D1D8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3" name="AutoShape 3"/>
          <p:cNvSpPr/>
          <p:nvPr/>
        </p:nvSpPr>
        <p:spPr>
          <a:xfrm flipH="1">
            <a:off x="9842553" y="4957952"/>
            <a:ext cx="1170481" cy="1569956"/>
          </a:xfrm>
          <a:prstGeom prst="line">
            <a:avLst/>
          </a:prstGeom>
          <a:ln w="95250" cap="flat">
            <a:solidFill>
              <a:srgbClr val="1D1D8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4" name="Group 4"/>
          <p:cNvGrpSpPr/>
          <p:nvPr/>
        </p:nvGrpSpPr>
        <p:grpSpPr>
          <a:xfrm rot="5400000">
            <a:off x="7429500" y="-4113443"/>
            <a:ext cx="3429000" cy="16454376"/>
            <a:chOff x="0" y="0"/>
            <a:chExt cx="847198" cy="406535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47198" cy="4065358"/>
            </a:xfrm>
            <a:custGeom>
              <a:avLst/>
              <a:gdLst/>
              <a:ahLst/>
              <a:cxnLst/>
              <a:rect l="l" t="t" r="r" b="b"/>
              <a:pathLst>
                <a:path w="847198" h="4065358">
                  <a:moveTo>
                    <a:pt x="45156" y="0"/>
                  </a:moveTo>
                  <a:lnTo>
                    <a:pt x="802042" y="0"/>
                  </a:lnTo>
                  <a:cubicBezTo>
                    <a:pt x="826981" y="0"/>
                    <a:pt x="847198" y="20217"/>
                    <a:pt x="847198" y="45156"/>
                  </a:cubicBezTo>
                  <a:lnTo>
                    <a:pt x="847198" y="4020203"/>
                  </a:lnTo>
                  <a:cubicBezTo>
                    <a:pt x="847198" y="4045141"/>
                    <a:pt x="826981" y="4065358"/>
                    <a:pt x="802042" y="4065358"/>
                  </a:cubicBezTo>
                  <a:lnTo>
                    <a:pt x="45156" y="4065358"/>
                  </a:lnTo>
                  <a:cubicBezTo>
                    <a:pt x="20217" y="4065358"/>
                    <a:pt x="0" y="4045141"/>
                    <a:pt x="0" y="4020203"/>
                  </a:cubicBezTo>
                  <a:lnTo>
                    <a:pt x="0" y="45156"/>
                  </a:lnTo>
                  <a:cubicBezTo>
                    <a:pt x="0" y="20217"/>
                    <a:pt x="20217" y="0"/>
                    <a:pt x="45156" y="0"/>
                  </a:cubicBez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847198" cy="4103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 rot="5400000">
            <a:off x="7901165" y="-76356"/>
            <a:ext cx="2930114" cy="16454376"/>
            <a:chOff x="0" y="0"/>
            <a:chExt cx="723939" cy="406535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723939" cy="4065358"/>
            </a:xfrm>
            <a:custGeom>
              <a:avLst/>
              <a:gdLst/>
              <a:ahLst/>
              <a:cxnLst/>
              <a:rect l="l" t="t" r="r" b="b"/>
              <a:pathLst>
                <a:path w="723939" h="4065358">
                  <a:moveTo>
                    <a:pt x="52844" y="0"/>
                  </a:moveTo>
                  <a:lnTo>
                    <a:pt x="671095" y="0"/>
                  </a:lnTo>
                  <a:cubicBezTo>
                    <a:pt x="685110" y="0"/>
                    <a:pt x="698551" y="5567"/>
                    <a:pt x="708461" y="15478"/>
                  </a:cubicBezTo>
                  <a:cubicBezTo>
                    <a:pt x="718371" y="25388"/>
                    <a:pt x="723939" y="38829"/>
                    <a:pt x="723939" y="52844"/>
                  </a:cubicBezTo>
                  <a:lnTo>
                    <a:pt x="723939" y="4012515"/>
                  </a:lnTo>
                  <a:cubicBezTo>
                    <a:pt x="723939" y="4041699"/>
                    <a:pt x="700280" y="4065358"/>
                    <a:pt x="671095" y="4065358"/>
                  </a:cubicBezTo>
                  <a:lnTo>
                    <a:pt x="52844" y="4065358"/>
                  </a:lnTo>
                  <a:cubicBezTo>
                    <a:pt x="38829" y="4065358"/>
                    <a:pt x="25388" y="4059791"/>
                    <a:pt x="15478" y="4049881"/>
                  </a:cubicBezTo>
                  <a:cubicBezTo>
                    <a:pt x="5567" y="4039971"/>
                    <a:pt x="0" y="4026530"/>
                    <a:pt x="0" y="4012515"/>
                  </a:cubicBezTo>
                  <a:lnTo>
                    <a:pt x="0" y="52844"/>
                  </a:lnTo>
                  <a:cubicBezTo>
                    <a:pt x="0" y="23659"/>
                    <a:pt x="23659" y="0"/>
                    <a:pt x="52844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723939" cy="4103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10" name="AutoShape 10"/>
          <p:cNvSpPr/>
          <p:nvPr/>
        </p:nvSpPr>
        <p:spPr>
          <a:xfrm flipV="1">
            <a:off x="9366222" y="4242382"/>
            <a:ext cx="0" cy="1739731"/>
          </a:xfrm>
          <a:prstGeom prst="line">
            <a:avLst/>
          </a:prstGeom>
          <a:ln w="190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Freeform 11"/>
          <p:cNvSpPr/>
          <p:nvPr/>
        </p:nvSpPr>
        <p:spPr>
          <a:xfrm rot="2700000">
            <a:off x="-2573006" y="9301408"/>
            <a:ext cx="5624853" cy="2890961"/>
          </a:xfrm>
          <a:custGeom>
            <a:avLst/>
            <a:gdLst/>
            <a:ahLst/>
            <a:cxnLst/>
            <a:rect l="l" t="t" r="r" b="b"/>
            <a:pathLst>
              <a:path w="5624853" h="2890961">
                <a:moveTo>
                  <a:pt x="0" y="0"/>
                </a:moveTo>
                <a:lnTo>
                  <a:pt x="5624853" y="0"/>
                </a:lnTo>
                <a:lnTo>
                  <a:pt x="5624853" y="2890961"/>
                </a:lnTo>
                <a:lnTo>
                  <a:pt x="0" y="28909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42333" r="-26127"/>
            </a:stretch>
          </a:blipFill>
        </p:spPr>
      </p:sp>
      <p:sp>
        <p:nvSpPr>
          <p:cNvPr id="12" name="Freeform 12"/>
          <p:cNvSpPr/>
          <p:nvPr/>
        </p:nvSpPr>
        <p:spPr>
          <a:xfrm rot="-9332240">
            <a:off x="14784232" y="-1749654"/>
            <a:ext cx="4950135" cy="4114800"/>
          </a:xfrm>
          <a:custGeom>
            <a:avLst/>
            <a:gdLst/>
            <a:ahLst/>
            <a:cxnLst/>
            <a:rect l="l" t="t" r="r" b="b"/>
            <a:pathLst>
              <a:path w="4950135" h="4114800">
                <a:moveTo>
                  <a:pt x="0" y="0"/>
                </a:moveTo>
                <a:lnTo>
                  <a:pt x="4950136" y="0"/>
                </a:lnTo>
                <a:lnTo>
                  <a:pt x="495013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439518" y="9515319"/>
            <a:ext cx="589182" cy="218139"/>
          </a:xfrm>
          <a:custGeom>
            <a:avLst/>
            <a:gdLst/>
            <a:ahLst/>
            <a:cxnLst/>
            <a:rect l="l" t="t" r="r" b="b"/>
            <a:pathLst>
              <a:path w="589182" h="218139">
                <a:moveTo>
                  <a:pt x="0" y="0"/>
                </a:moveTo>
                <a:lnTo>
                  <a:pt x="589182" y="0"/>
                </a:lnTo>
                <a:lnTo>
                  <a:pt x="589182" y="218139"/>
                </a:lnTo>
                <a:lnTo>
                  <a:pt x="0" y="2181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14" name="Freeform 14"/>
          <p:cNvSpPr/>
          <p:nvPr/>
        </p:nvSpPr>
        <p:spPr>
          <a:xfrm flipH="1">
            <a:off x="1451902" y="7409395"/>
            <a:ext cx="1165910" cy="1482874"/>
          </a:xfrm>
          <a:custGeom>
            <a:avLst/>
            <a:gdLst/>
            <a:ahLst/>
            <a:cxnLst/>
            <a:rect l="l" t="t" r="r" b="b"/>
            <a:pathLst>
              <a:path w="1165910" h="1482874">
                <a:moveTo>
                  <a:pt x="1165910" y="0"/>
                </a:moveTo>
                <a:lnTo>
                  <a:pt x="0" y="0"/>
                </a:lnTo>
                <a:lnTo>
                  <a:pt x="0" y="1482874"/>
                </a:lnTo>
                <a:lnTo>
                  <a:pt x="1165910" y="1482874"/>
                </a:lnTo>
                <a:lnTo>
                  <a:pt x="116591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flipH="1" flipV="1">
            <a:off x="-219849" y="-761324"/>
            <a:ext cx="2497099" cy="2138141"/>
          </a:xfrm>
          <a:custGeom>
            <a:avLst/>
            <a:gdLst/>
            <a:ahLst/>
            <a:cxnLst/>
            <a:rect l="l" t="t" r="r" b="b"/>
            <a:pathLst>
              <a:path w="2497099" h="2138141">
                <a:moveTo>
                  <a:pt x="2497098" y="2138141"/>
                </a:moveTo>
                <a:lnTo>
                  <a:pt x="0" y="2138141"/>
                </a:lnTo>
                <a:lnTo>
                  <a:pt x="0" y="0"/>
                </a:lnTo>
                <a:lnTo>
                  <a:pt x="2497098" y="0"/>
                </a:lnTo>
                <a:lnTo>
                  <a:pt x="2497098" y="2138141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16501939" y="9923548"/>
            <a:ext cx="1220602" cy="1646680"/>
          </a:xfrm>
          <a:custGeom>
            <a:avLst/>
            <a:gdLst/>
            <a:ahLst/>
            <a:cxnLst/>
            <a:rect l="l" t="t" r="r" b="b"/>
            <a:pathLst>
              <a:path w="1220602" h="1646680">
                <a:moveTo>
                  <a:pt x="0" y="0"/>
                </a:moveTo>
                <a:lnTo>
                  <a:pt x="1220602" y="0"/>
                </a:lnTo>
                <a:lnTo>
                  <a:pt x="1220602" y="1646680"/>
                </a:lnTo>
                <a:lnTo>
                  <a:pt x="0" y="164668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7" name="Freeform 17"/>
          <p:cNvSpPr/>
          <p:nvPr/>
        </p:nvSpPr>
        <p:spPr>
          <a:xfrm>
            <a:off x="1102951" y="2887527"/>
            <a:ext cx="1863811" cy="1173815"/>
          </a:xfrm>
          <a:custGeom>
            <a:avLst/>
            <a:gdLst/>
            <a:ahLst/>
            <a:cxnLst/>
            <a:rect l="l" t="t" r="r" b="b"/>
            <a:pathLst>
              <a:path w="1863811" h="1173815">
                <a:moveTo>
                  <a:pt x="0" y="0"/>
                </a:moveTo>
                <a:lnTo>
                  <a:pt x="1863811" y="0"/>
                </a:lnTo>
                <a:lnTo>
                  <a:pt x="1863811" y="1173815"/>
                </a:lnTo>
                <a:lnTo>
                  <a:pt x="0" y="117381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t="-16022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319970" y="2804720"/>
            <a:ext cx="1824030" cy="1210257"/>
          </a:xfrm>
          <a:custGeom>
            <a:avLst/>
            <a:gdLst/>
            <a:ahLst/>
            <a:cxnLst/>
            <a:rect l="l" t="t" r="r" b="b"/>
            <a:pathLst>
              <a:path w="1824030" h="1210257">
                <a:moveTo>
                  <a:pt x="0" y="0"/>
                </a:moveTo>
                <a:lnTo>
                  <a:pt x="1824030" y="0"/>
                </a:lnTo>
                <a:lnTo>
                  <a:pt x="1824030" y="1210257"/>
                </a:lnTo>
                <a:lnTo>
                  <a:pt x="0" y="121025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9630823" y="2887527"/>
            <a:ext cx="1797734" cy="1127451"/>
          </a:xfrm>
          <a:custGeom>
            <a:avLst/>
            <a:gdLst/>
            <a:ahLst/>
            <a:cxnLst/>
            <a:rect l="l" t="t" r="r" b="b"/>
            <a:pathLst>
              <a:path w="1797734" h="1127451">
                <a:moveTo>
                  <a:pt x="0" y="0"/>
                </a:moveTo>
                <a:lnTo>
                  <a:pt x="1797733" y="0"/>
                </a:lnTo>
                <a:lnTo>
                  <a:pt x="1797733" y="1127450"/>
                </a:lnTo>
                <a:lnTo>
                  <a:pt x="0" y="112745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1449557" y="364847"/>
            <a:ext cx="15647167" cy="805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40"/>
              </a:lnSpc>
            </a:pPr>
            <a:r>
              <a:rPr lang="en-US" sz="4800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Introduction &amp; Aim of the project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883889" y="1494512"/>
            <a:ext cx="10270557" cy="487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Today our world faces two significant challenges</a:t>
            </a:r>
            <a:r>
              <a:rPr lang="de-DE" sz="299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:</a:t>
            </a:r>
            <a:r>
              <a:rPr lang="en-US" sz="299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1646148" y="3345987"/>
            <a:ext cx="6881873" cy="2184567"/>
            <a:chOff x="0" y="0"/>
            <a:chExt cx="9175831" cy="2912756"/>
          </a:xfrm>
        </p:grpSpPr>
        <p:sp>
          <p:nvSpPr>
            <p:cNvPr id="23" name="TextBox 23"/>
            <p:cNvSpPr txBox="1"/>
            <p:nvPr/>
          </p:nvSpPr>
          <p:spPr>
            <a:xfrm>
              <a:off x="0" y="1160875"/>
              <a:ext cx="9175831" cy="17518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73"/>
                </a:lnSpc>
              </a:pPr>
              <a:r>
                <a:rPr lang="en-US" sz="255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Approximately 13% of food is wasted during transportation, and an additional 1.6 billion tonnes are discarded in grocery stores.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76200"/>
              <a:ext cx="9175831" cy="9245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881"/>
                </a:lnSpc>
              </a:pPr>
              <a:r>
                <a:rPr lang="en-US" sz="4201" b="1">
                  <a:solidFill>
                    <a:srgbClr val="FFFFFF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Food loss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208618" y="3404528"/>
            <a:ext cx="7384791" cy="1454713"/>
            <a:chOff x="0" y="0"/>
            <a:chExt cx="9846388" cy="1939618"/>
          </a:xfrm>
        </p:grpSpPr>
        <p:sp>
          <p:nvSpPr>
            <p:cNvPr id="26" name="TextBox 26"/>
            <p:cNvSpPr txBox="1"/>
            <p:nvPr/>
          </p:nvSpPr>
          <p:spPr>
            <a:xfrm>
              <a:off x="0" y="1250789"/>
              <a:ext cx="9846388" cy="68882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444"/>
                </a:lnSpc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76200"/>
              <a:ext cx="9846388" cy="9361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926"/>
                </a:lnSpc>
              </a:pPr>
              <a:r>
                <a:rPr lang="en-US" sz="4233" b="1">
                  <a:solidFill>
                    <a:srgbClr val="FFFFFF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Battery pollution</a:t>
              </a:r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9874509" y="4233562"/>
            <a:ext cx="7384791" cy="1354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82"/>
              </a:lnSpc>
              <a:spcBef>
                <a:spcPct val="0"/>
              </a:spcBef>
            </a:pPr>
            <a:r>
              <a:rPr lang="en-US" sz="2558" u="none" strike="noStrike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common electrolytes like LiPF</a:t>
            </a:r>
            <a:r>
              <a:rPr lang="en-US" sz="2558" u="none" strike="noStrike" baseline="-25000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6</a:t>
            </a:r>
            <a:r>
              <a:rPr lang="en-US" sz="2558" u="none" strike="noStrike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are harmful to both humans and the environment, during production and when disposed improperly.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556342" y="6839800"/>
            <a:ext cx="7619760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Solution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002845" y="7481689"/>
            <a:ext cx="13967104" cy="1498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40"/>
              </a:lnSpc>
            </a:pPr>
            <a:r>
              <a:rPr lang="en-US" sz="2886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by developing a </a:t>
            </a:r>
            <a:r>
              <a:rPr lang="en-US" sz="2886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food-based electrolyte battery</a:t>
            </a:r>
            <a:r>
              <a:rPr lang="en-US" sz="2886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using salts from the wasted/spoiled fruits and vegetable, </a:t>
            </a:r>
            <a:r>
              <a:rPr lang="en-US" sz="2886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food loss will be reduced</a:t>
            </a:r>
            <a:r>
              <a:rPr lang="en-US" sz="2886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and the </a:t>
            </a:r>
            <a:r>
              <a:rPr lang="en-US" sz="2886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usage of non-ecofriendly batteries will be minimized.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460107" y="-857140"/>
            <a:ext cx="4794731" cy="11110838"/>
            <a:chOff x="0" y="0"/>
            <a:chExt cx="350753" cy="812800"/>
          </a:xfrm>
        </p:grpSpPr>
        <p:sp>
          <p:nvSpPr>
            <p:cNvPr id="3" name="Freeform 3"/>
            <p:cNvSpPr/>
            <p:nvPr/>
          </p:nvSpPr>
          <p:spPr>
            <a:xfrm>
              <a:off x="23145" y="106181"/>
              <a:ext cx="304462" cy="600437"/>
            </a:xfrm>
            <a:custGeom>
              <a:avLst/>
              <a:gdLst/>
              <a:ahLst/>
              <a:cxnLst/>
              <a:rect l="l" t="t" r="r" b="b"/>
              <a:pathLst>
                <a:path w="304462" h="600437">
                  <a:moveTo>
                    <a:pt x="216208" y="42071"/>
                  </a:moveTo>
                  <a:lnTo>
                    <a:pt x="263632" y="151967"/>
                  </a:lnTo>
                  <a:cubicBezTo>
                    <a:pt x="304463" y="246585"/>
                    <a:pt x="304463" y="353853"/>
                    <a:pt x="263632" y="448471"/>
                  </a:cubicBezTo>
                  <a:lnTo>
                    <a:pt x="216208" y="558367"/>
                  </a:lnTo>
                  <a:cubicBezTo>
                    <a:pt x="205189" y="583901"/>
                    <a:pt x="180042" y="600438"/>
                    <a:pt x="152231" y="600438"/>
                  </a:cubicBezTo>
                  <a:cubicBezTo>
                    <a:pt x="124421" y="600438"/>
                    <a:pt x="99274" y="583901"/>
                    <a:pt x="88255" y="558367"/>
                  </a:cubicBezTo>
                  <a:lnTo>
                    <a:pt x="40831" y="448471"/>
                  </a:lnTo>
                  <a:cubicBezTo>
                    <a:pt x="0" y="353853"/>
                    <a:pt x="0" y="246585"/>
                    <a:pt x="40831" y="151967"/>
                  </a:cubicBezTo>
                  <a:lnTo>
                    <a:pt x="88255" y="42071"/>
                  </a:lnTo>
                  <a:cubicBezTo>
                    <a:pt x="99274" y="16537"/>
                    <a:pt x="124421" y="0"/>
                    <a:pt x="152231" y="0"/>
                  </a:cubicBezTo>
                  <a:cubicBezTo>
                    <a:pt x="180042" y="0"/>
                    <a:pt x="205189" y="16537"/>
                    <a:pt x="216208" y="42071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4" name="Freeform 4"/>
          <p:cNvSpPr/>
          <p:nvPr/>
        </p:nvSpPr>
        <p:spPr>
          <a:xfrm>
            <a:off x="4699122" y="6122886"/>
            <a:ext cx="4597278" cy="3442212"/>
          </a:xfrm>
          <a:custGeom>
            <a:avLst/>
            <a:gdLst/>
            <a:ahLst/>
            <a:cxnLst/>
            <a:rect l="l" t="t" r="r" b="b"/>
            <a:pathLst>
              <a:path w="4597278" h="3442212">
                <a:moveTo>
                  <a:pt x="0" y="0"/>
                </a:moveTo>
                <a:lnTo>
                  <a:pt x="4597278" y="0"/>
                </a:lnTo>
                <a:lnTo>
                  <a:pt x="4597278" y="3442212"/>
                </a:lnTo>
                <a:lnTo>
                  <a:pt x="0" y="344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2979896">
            <a:off x="16450635" y="-1076749"/>
            <a:ext cx="1947541" cy="4210899"/>
          </a:xfrm>
          <a:custGeom>
            <a:avLst/>
            <a:gdLst/>
            <a:ahLst/>
            <a:cxnLst/>
            <a:rect l="l" t="t" r="r" b="b"/>
            <a:pathLst>
              <a:path w="1947541" h="4210899">
                <a:moveTo>
                  <a:pt x="0" y="0"/>
                </a:moveTo>
                <a:lnTo>
                  <a:pt x="1947540" y="0"/>
                </a:lnTo>
                <a:lnTo>
                  <a:pt x="1947540" y="4210898"/>
                </a:lnTo>
                <a:lnTo>
                  <a:pt x="0" y="42108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442795" y="8470535"/>
            <a:ext cx="4600284" cy="4111504"/>
          </a:xfrm>
          <a:custGeom>
            <a:avLst/>
            <a:gdLst/>
            <a:ahLst/>
            <a:cxnLst/>
            <a:rect l="l" t="t" r="r" b="b"/>
            <a:pathLst>
              <a:path w="4600284" h="4111504">
                <a:moveTo>
                  <a:pt x="0" y="0"/>
                </a:moveTo>
                <a:lnTo>
                  <a:pt x="4600284" y="0"/>
                </a:lnTo>
                <a:lnTo>
                  <a:pt x="4600284" y="4111503"/>
                </a:lnTo>
                <a:lnTo>
                  <a:pt x="0" y="411150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8951502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16456" t="-88726"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17424405" y="7167597"/>
            <a:ext cx="3086100" cy="30861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857347" y="2152546"/>
            <a:ext cx="12178170" cy="6434659"/>
            <a:chOff x="0" y="-76200"/>
            <a:chExt cx="16237560" cy="8579545"/>
          </a:xfrm>
        </p:grpSpPr>
        <p:sp>
          <p:nvSpPr>
            <p:cNvPr id="12" name="TextBox 12"/>
            <p:cNvSpPr txBox="1"/>
            <p:nvPr/>
          </p:nvSpPr>
          <p:spPr>
            <a:xfrm>
              <a:off x="0" y="1061821"/>
              <a:ext cx="16237560" cy="74415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49300" lvl="1" indent="-374650" algn="l">
                <a:lnSpc>
                  <a:spcPts val="5452"/>
                </a:lnSpc>
                <a:buFont typeface="Arial"/>
                <a:buChar char="•"/>
              </a:pPr>
              <a:r>
                <a:rPr lang="en-US" sz="3472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To create a</a:t>
              </a:r>
              <a:r>
                <a:rPr lang="en-US" sz="3472" b="1" dirty="0">
                  <a:solidFill>
                    <a:srgbClr val="1C1C3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 food-based electrolyte battery</a:t>
              </a:r>
              <a:r>
                <a:rPr lang="en-US" sz="3472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 to address/solve two global challenges: </a:t>
              </a:r>
              <a:r>
                <a:rPr lang="en-US" sz="3472" b="1" dirty="0">
                  <a:solidFill>
                    <a:srgbClr val="1C1C3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 food loss and battery pollution</a:t>
              </a:r>
              <a:endParaRPr lang="en-US"/>
            </a:p>
            <a:p>
              <a:pPr marL="749300" lvl="1" indent="-374650">
                <a:lnSpc>
                  <a:spcPts val="5452"/>
                </a:lnSpc>
                <a:buFont typeface="Arial"/>
                <a:buChar char="•"/>
              </a:pPr>
              <a:r>
                <a:rPr lang="en-US" sz="3450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To create battery carrying an average of </a:t>
              </a:r>
              <a:r>
                <a:rPr lang="en-US" sz="3450" b="1" dirty="0">
                  <a:solidFill>
                    <a:srgbClr val="1C1C39"/>
                  </a:solidFill>
                  <a:latin typeface="Canva Sans Bold"/>
                  <a:ea typeface="Canva Sans"/>
                  <a:cs typeface="Canva Sans"/>
                  <a:sym typeface="Canva Sans Bold"/>
                </a:rPr>
                <a:t>1.5 - 2</a:t>
              </a:r>
              <a:r>
                <a:rPr lang="de-DE" sz="3450" b="1" dirty="0">
                  <a:solidFill>
                    <a:srgbClr val="1C1C3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 </a:t>
              </a:r>
              <a:r>
                <a:rPr lang="en-US" sz="3450" b="1" dirty="0">
                  <a:solidFill>
                    <a:srgbClr val="1C1C3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V.</a:t>
              </a:r>
              <a:r>
                <a:rPr lang="en-US" sz="3450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 (Enough to power small appliances)</a:t>
              </a:r>
              <a:endParaRPr lang="en-US" sz="3450" dirty="0">
                <a:solidFill>
                  <a:srgbClr val="1C1C39"/>
                </a:solidFill>
                <a:latin typeface="Canva Sans"/>
                <a:ea typeface="Canva Sans"/>
                <a:cs typeface="Canva Sans"/>
              </a:endParaRPr>
            </a:p>
            <a:p>
              <a:pPr marL="749300" lvl="1" indent="-374650" algn="l">
                <a:lnSpc>
                  <a:spcPts val="5452"/>
                </a:lnSpc>
                <a:buFont typeface="Arial"/>
                <a:buChar char="•"/>
              </a:pPr>
              <a:r>
                <a:rPr lang="en-US" sz="3472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To test out different spoiled/wasted fruits or vegetables for obtaining electrolyte with best voltage</a:t>
              </a:r>
              <a:endParaRPr lang="en-US" sz="3472" dirty="0">
                <a:solidFill>
                  <a:srgbClr val="1C1C39"/>
                </a:solidFill>
                <a:latin typeface="Canva Sans"/>
                <a:ea typeface="Canva Sans"/>
                <a:cs typeface="Canva Sans"/>
              </a:endParaRPr>
            </a:p>
            <a:p>
              <a:pPr marL="749300" lvl="1" indent="-374650" algn="l">
                <a:lnSpc>
                  <a:spcPts val="5452"/>
                </a:lnSpc>
                <a:buFont typeface="Arial"/>
                <a:buChar char="•"/>
              </a:pPr>
              <a:r>
                <a:rPr lang="en-US" sz="3472" dirty="0">
                  <a:solidFill>
                    <a:srgbClr val="1C1C3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To design a battery using the concept of galvanic cell</a:t>
              </a:r>
              <a:r>
                <a:rPr lang="en-US" sz="3472" b="1" dirty="0">
                  <a:solidFill>
                    <a:srgbClr val="1C1C3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 </a:t>
              </a:r>
              <a:endParaRPr lang="en-US" sz="3472" b="1" dirty="0">
                <a:solidFill>
                  <a:srgbClr val="1C1C39"/>
                </a:solidFill>
                <a:latin typeface="Canva Sans Bold"/>
                <a:ea typeface="Canva Sans Bold"/>
                <a:cs typeface="Canva Sans Bold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76200"/>
              <a:ext cx="16237560" cy="9130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235"/>
                </a:lnSpc>
              </a:pPr>
              <a:r>
                <a:rPr lang="en-US" sz="3739" b="1">
                  <a:solidFill>
                    <a:srgbClr val="1C1C39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Objectives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3038370" y="748502"/>
            <a:ext cx="10057926" cy="805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40"/>
              </a:lnSpc>
            </a:pPr>
            <a:r>
              <a:rPr lang="en-US" sz="4800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Overview of the project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46742" y="7736093"/>
            <a:ext cx="23581484" cy="6021590"/>
            <a:chOff x="0" y="0"/>
            <a:chExt cx="31441979" cy="8028787"/>
          </a:xfrm>
        </p:grpSpPr>
        <p:sp>
          <p:nvSpPr>
            <p:cNvPr id="3" name="Freeform 3"/>
            <p:cNvSpPr/>
            <p:nvPr/>
          </p:nvSpPr>
          <p:spPr>
            <a:xfrm rot="2700000">
              <a:off x="264491" y="2087086"/>
              <a:ext cx="7499804" cy="3854614"/>
            </a:xfrm>
            <a:custGeom>
              <a:avLst/>
              <a:gdLst/>
              <a:ahLst/>
              <a:cxnLst/>
              <a:rect l="l" t="t" r="r" b="b"/>
              <a:pathLst>
                <a:path w="7499804" h="3854614">
                  <a:moveTo>
                    <a:pt x="0" y="0"/>
                  </a:moveTo>
                  <a:lnTo>
                    <a:pt x="7499805" y="0"/>
                  </a:lnTo>
                  <a:lnTo>
                    <a:pt x="7499805" y="3854614"/>
                  </a:lnTo>
                  <a:lnTo>
                    <a:pt x="0" y="38546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t="-42333" r="-26127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2700000">
              <a:off x="23677684" y="2087086"/>
              <a:ext cx="7499804" cy="3854614"/>
            </a:xfrm>
            <a:custGeom>
              <a:avLst/>
              <a:gdLst/>
              <a:ahLst/>
              <a:cxnLst/>
              <a:rect l="l" t="t" r="r" b="b"/>
              <a:pathLst>
                <a:path w="7499804" h="3854614">
                  <a:moveTo>
                    <a:pt x="0" y="0"/>
                  </a:moveTo>
                  <a:lnTo>
                    <a:pt x="7499804" y="0"/>
                  </a:lnTo>
                  <a:lnTo>
                    <a:pt x="7499804" y="3854614"/>
                  </a:lnTo>
                  <a:lnTo>
                    <a:pt x="0" y="38546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t="-42333" r="-26127"/>
              </a:stretch>
            </a:blipFill>
          </p:spPr>
        </p:sp>
      </p:grpSp>
      <p:sp>
        <p:nvSpPr>
          <p:cNvPr id="5" name="AutoShape 5"/>
          <p:cNvSpPr/>
          <p:nvPr/>
        </p:nvSpPr>
        <p:spPr>
          <a:xfrm flipV="1">
            <a:off x="3354677" y="7208832"/>
            <a:ext cx="0" cy="854629"/>
          </a:xfrm>
          <a:prstGeom prst="line">
            <a:avLst/>
          </a:prstGeom>
          <a:ln w="19050" cap="flat">
            <a:solidFill>
              <a:srgbClr val="5B8C5A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8704943" y="7097696"/>
            <a:ext cx="0" cy="854629"/>
          </a:xfrm>
          <a:prstGeom prst="line">
            <a:avLst/>
          </a:prstGeom>
          <a:ln w="19050" cap="flat">
            <a:solidFill>
              <a:srgbClr val="4CAF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 flipV="1">
            <a:off x="13595859" y="7097696"/>
            <a:ext cx="0" cy="854629"/>
          </a:xfrm>
          <a:prstGeom prst="line">
            <a:avLst/>
          </a:prstGeom>
          <a:ln w="19050" cap="flat">
            <a:solidFill>
              <a:srgbClr val="8BC34A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Freeform 8"/>
          <p:cNvSpPr/>
          <p:nvPr/>
        </p:nvSpPr>
        <p:spPr>
          <a:xfrm>
            <a:off x="6185243" y="4470619"/>
            <a:ext cx="792039" cy="1225592"/>
          </a:xfrm>
          <a:custGeom>
            <a:avLst/>
            <a:gdLst/>
            <a:ahLst/>
            <a:cxnLst/>
            <a:rect l="l" t="t" r="r" b="b"/>
            <a:pathLst>
              <a:path w="792039" h="1225592">
                <a:moveTo>
                  <a:pt x="0" y="0"/>
                </a:moveTo>
                <a:lnTo>
                  <a:pt x="792039" y="0"/>
                </a:lnTo>
                <a:lnTo>
                  <a:pt x="792039" y="1225591"/>
                </a:lnTo>
                <a:lnTo>
                  <a:pt x="0" y="12255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461434" y="1817569"/>
            <a:ext cx="5723809" cy="5575904"/>
            <a:chOff x="0" y="0"/>
            <a:chExt cx="1507505" cy="146855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507505" cy="1468551"/>
            </a:xfrm>
            <a:custGeom>
              <a:avLst/>
              <a:gdLst/>
              <a:ahLst/>
              <a:cxnLst/>
              <a:rect l="l" t="t" r="r" b="b"/>
              <a:pathLst>
                <a:path w="1507505" h="1468551">
                  <a:moveTo>
                    <a:pt x="27052" y="0"/>
                  </a:moveTo>
                  <a:lnTo>
                    <a:pt x="1480454" y="0"/>
                  </a:lnTo>
                  <a:cubicBezTo>
                    <a:pt x="1487628" y="0"/>
                    <a:pt x="1494509" y="2850"/>
                    <a:pt x="1499582" y="7923"/>
                  </a:cubicBezTo>
                  <a:cubicBezTo>
                    <a:pt x="1504655" y="12996"/>
                    <a:pt x="1507505" y="19877"/>
                    <a:pt x="1507505" y="27052"/>
                  </a:cubicBezTo>
                  <a:lnTo>
                    <a:pt x="1507505" y="1441499"/>
                  </a:lnTo>
                  <a:cubicBezTo>
                    <a:pt x="1507505" y="1448674"/>
                    <a:pt x="1504655" y="1455555"/>
                    <a:pt x="1499582" y="1460628"/>
                  </a:cubicBezTo>
                  <a:cubicBezTo>
                    <a:pt x="1494509" y="1465701"/>
                    <a:pt x="1487628" y="1468551"/>
                    <a:pt x="1480454" y="1468551"/>
                  </a:cubicBezTo>
                  <a:lnTo>
                    <a:pt x="27052" y="1468551"/>
                  </a:lnTo>
                  <a:cubicBezTo>
                    <a:pt x="19877" y="1468551"/>
                    <a:pt x="12996" y="1465701"/>
                    <a:pt x="7923" y="1460628"/>
                  </a:cubicBezTo>
                  <a:cubicBezTo>
                    <a:pt x="2850" y="1455555"/>
                    <a:pt x="0" y="1448674"/>
                    <a:pt x="0" y="1441499"/>
                  </a:cubicBezTo>
                  <a:lnTo>
                    <a:pt x="0" y="27052"/>
                  </a:lnTo>
                  <a:cubicBezTo>
                    <a:pt x="0" y="19877"/>
                    <a:pt x="2850" y="12996"/>
                    <a:pt x="7923" y="7923"/>
                  </a:cubicBezTo>
                  <a:cubicBezTo>
                    <a:pt x="12996" y="2850"/>
                    <a:pt x="19877" y="0"/>
                    <a:pt x="27052" y="0"/>
                  </a:cubicBezTo>
                  <a:close/>
                </a:path>
              </a:pathLst>
            </a:custGeom>
            <a:solidFill>
              <a:srgbClr val="5B8C5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507505" cy="1506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1524742" y="4605521"/>
            <a:ext cx="792039" cy="1225592"/>
          </a:xfrm>
          <a:custGeom>
            <a:avLst/>
            <a:gdLst/>
            <a:ahLst/>
            <a:cxnLst/>
            <a:rect l="l" t="t" r="r" b="b"/>
            <a:pathLst>
              <a:path w="792039" h="1225592">
                <a:moveTo>
                  <a:pt x="0" y="0"/>
                </a:moveTo>
                <a:lnTo>
                  <a:pt x="792039" y="0"/>
                </a:lnTo>
                <a:lnTo>
                  <a:pt x="792039" y="1225592"/>
                </a:lnTo>
                <a:lnTo>
                  <a:pt x="0" y="122559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6670204" y="1822911"/>
            <a:ext cx="4951973" cy="5575904"/>
            <a:chOff x="0" y="0"/>
            <a:chExt cx="1304223" cy="1468551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304223" cy="1468551"/>
            </a:xfrm>
            <a:custGeom>
              <a:avLst/>
              <a:gdLst/>
              <a:ahLst/>
              <a:cxnLst/>
              <a:rect l="l" t="t" r="r" b="b"/>
              <a:pathLst>
                <a:path w="1304223" h="1468551">
                  <a:moveTo>
                    <a:pt x="31268" y="0"/>
                  </a:moveTo>
                  <a:lnTo>
                    <a:pt x="1272955" y="0"/>
                  </a:lnTo>
                  <a:cubicBezTo>
                    <a:pt x="1290224" y="0"/>
                    <a:pt x="1304223" y="13999"/>
                    <a:pt x="1304223" y="31268"/>
                  </a:cubicBezTo>
                  <a:lnTo>
                    <a:pt x="1304223" y="1437283"/>
                  </a:lnTo>
                  <a:cubicBezTo>
                    <a:pt x="1304223" y="1445576"/>
                    <a:pt x="1300929" y="1453529"/>
                    <a:pt x="1295065" y="1459393"/>
                  </a:cubicBezTo>
                  <a:cubicBezTo>
                    <a:pt x="1289201" y="1465257"/>
                    <a:pt x="1281248" y="1468551"/>
                    <a:pt x="1272955" y="1468551"/>
                  </a:cubicBezTo>
                  <a:lnTo>
                    <a:pt x="31268" y="1468551"/>
                  </a:lnTo>
                  <a:cubicBezTo>
                    <a:pt x="22975" y="1468551"/>
                    <a:pt x="15022" y="1465257"/>
                    <a:pt x="9158" y="1459393"/>
                  </a:cubicBezTo>
                  <a:cubicBezTo>
                    <a:pt x="3294" y="1453529"/>
                    <a:pt x="0" y="1445576"/>
                    <a:pt x="0" y="1437283"/>
                  </a:cubicBezTo>
                  <a:lnTo>
                    <a:pt x="0" y="31268"/>
                  </a:lnTo>
                  <a:cubicBezTo>
                    <a:pt x="0" y="13999"/>
                    <a:pt x="13999" y="0"/>
                    <a:pt x="31268" y="0"/>
                  </a:cubicBezTo>
                  <a:close/>
                </a:path>
              </a:pathLst>
            </a:custGeom>
            <a:solidFill>
              <a:srgbClr val="4CAF50"/>
            </a:solidFill>
          </p:spPr>
          <p:txBody>
            <a:bodyPr/>
            <a:lstStyle/>
            <a:p>
              <a:endParaRPr lang="en-DE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304223" cy="1506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1975290" y="1817569"/>
            <a:ext cx="5401716" cy="5575904"/>
            <a:chOff x="0" y="0"/>
            <a:chExt cx="1422674" cy="1468551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422674" cy="1468551"/>
            </a:xfrm>
            <a:custGeom>
              <a:avLst/>
              <a:gdLst/>
              <a:ahLst/>
              <a:cxnLst/>
              <a:rect l="l" t="t" r="r" b="b"/>
              <a:pathLst>
                <a:path w="1422674" h="1468551">
                  <a:moveTo>
                    <a:pt x="28665" y="0"/>
                  </a:moveTo>
                  <a:lnTo>
                    <a:pt x="1394009" y="0"/>
                  </a:lnTo>
                  <a:cubicBezTo>
                    <a:pt x="1401612" y="0"/>
                    <a:pt x="1408903" y="3020"/>
                    <a:pt x="1414278" y="8396"/>
                  </a:cubicBezTo>
                  <a:cubicBezTo>
                    <a:pt x="1419654" y="13771"/>
                    <a:pt x="1422674" y="21062"/>
                    <a:pt x="1422674" y="28665"/>
                  </a:cubicBezTo>
                  <a:lnTo>
                    <a:pt x="1422674" y="1439886"/>
                  </a:lnTo>
                  <a:cubicBezTo>
                    <a:pt x="1422674" y="1447489"/>
                    <a:pt x="1419654" y="1454780"/>
                    <a:pt x="1414278" y="1460155"/>
                  </a:cubicBezTo>
                  <a:cubicBezTo>
                    <a:pt x="1408903" y="1465531"/>
                    <a:pt x="1401612" y="1468551"/>
                    <a:pt x="1394009" y="1468551"/>
                  </a:cubicBezTo>
                  <a:lnTo>
                    <a:pt x="28665" y="1468551"/>
                  </a:lnTo>
                  <a:cubicBezTo>
                    <a:pt x="21062" y="1468551"/>
                    <a:pt x="13771" y="1465531"/>
                    <a:pt x="8396" y="1460155"/>
                  </a:cubicBezTo>
                  <a:cubicBezTo>
                    <a:pt x="3020" y="1454780"/>
                    <a:pt x="0" y="1447489"/>
                    <a:pt x="0" y="1439886"/>
                  </a:cubicBezTo>
                  <a:lnTo>
                    <a:pt x="0" y="28665"/>
                  </a:lnTo>
                  <a:cubicBezTo>
                    <a:pt x="0" y="21062"/>
                    <a:pt x="3020" y="13771"/>
                    <a:pt x="8396" y="8396"/>
                  </a:cubicBezTo>
                  <a:cubicBezTo>
                    <a:pt x="13771" y="3020"/>
                    <a:pt x="21062" y="0"/>
                    <a:pt x="28665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1422674" cy="1506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2707973" y="8116476"/>
            <a:ext cx="12872054" cy="32180"/>
          </a:xfrm>
          <a:custGeom>
            <a:avLst/>
            <a:gdLst/>
            <a:ahLst/>
            <a:cxnLst/>
            <a:rect l="l" t="t" r="r" b="b"/>
            <a:pathLst>
              <a:path w="12872054" h="32180">
                <a:moveTo>
                  <a:pt x="0" y="0"/>
                </a:moveTo>
                <a:lnTo>
                  <a:pt x="12872054" y="0"/>
                </a:lnTo>
                <a:lnTo>
                  <a:pt x="12872054" y="32180"/>
                </a:lnTo>
                <a:lnTo>
                  <a:pt x="0" y="3218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2264864" y="7923149"/>
            <a:ext cx="2160577" cy="700302"/>
            <a:chOff x="0" y="0"/>
            <a:chExt cx="255856" cy="8293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55856" cy="82930"/>
            </a:xfrm>
            <a:custGeom>
              <a:avLst/>
              <a:gdLst/>
              <a:ahLst/>
              <a:cxnLst/>
              <a:rect l="l" t="t" r="r" b="b"/>
              <a:pathLst>
                <a:path w="255856" h="82930">
                  <a:moveTo>
                    <a:pt x="35833" y="0"/>
                  </a:moveTo>
                  <a:lnTo>
                    <a:pt x="220023" y="0"/>
                  </a:lnTo>
                  <a:cubicBezTo>
                    <a:pt x="239813" y="0"/>
                    <a:pt x="255856" y="16043"/>
                    <a:pt x="255856" y="35833"/>
                  </a:cubicBezTo>
                  <a:lnTo>
                    <a:pt x="255856" y="47097"/>
                  </a:lnTo>
                  <a:cubicBezTo>
                    <a:pt x="255856" y="66887"/>
                    <a:pt x="239813" y="82930"/>
                    <a:pt x="220023" y="82930"/>
                  </a:cubicBezTo>
                  <a:lnTo>
                    <a:pt x="35833" y="82930"/>
                  </a:lnTo>
                  <a:cubicBezTo>
                    <a:pt x="16043" y="82930"/>
                    <a:pt x="0" y="66887"/>
                    <a:pt x="0" y="47097"/>
                  </a:cubicBezTo>
                  <a:lnTo>
                    <a:pt x="0" y="35833"/>
                  </a:lnTo>
                  <a:cubicBezTo>
                    <a:pt x="0" y="16043"/>
                    <a:pt x="16043" y="0"/>
                    <a:pt x="35833" y="0"/>
                  </a:cubicBezTo>
                  <a:close/>
                </a:path>
              </a:pathLst>
            </a:custGeom>
            <a:solidFill>
              <a:srgbClr val="5B8C5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255856" cy="12103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2520"/>
                </a:lnSpc>
              </a:pPr>
              <a:r>
                <a:rPr lang="en-US" sz="1800" b="1" spc="89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PHASE 1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624654" y="7952325"/>
            <a:ext cx="2160577" cy="700302"/>
            <a:chOff x="0" y="0"/>
            <a:chExt cx="255856" cy="8293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55856" cy="82930"/>
            </a:xfrm>
            <a:custGeom>
              <a:avLst/>
              <a:gdLst/>
              <a:ahLst/>
              <a:cxnLst/>
              <a:rect l="l" t="t" r="r" b="b"/>
              <a:pathLst>
                <a:path w="255856" h="82930">
                  <a:moveTo>
                    <a:pt x="35833" y="0"/>
                  </a:moveTo>
                  <a:lnTo>
                    <a:pt x="220023" y="0"/>
                  </a:lnTo>
                  <a:cubicBezTo>
                    <a:pt x="239813" y="0"/>
                    <a:pt x="255856" y="16043"/>
                    <a:pt x="255856" y="35833"/>
                  </a:cubicBezTo>
                  <a:lnTo>
                    <a:pt x="255856" y="47097"/>
                  </a:lnTo>
                  <a:cubicBezTo>
                    <a:pt x="255856" y="66887"/>
                    <a:pt x="239813" y="82930"/>
                    <a:pt x="220023" y="82930"/>
                  </a:cubicBezTo>
                  <a:lnTo>
                    <a:pt x="35833" y="82930"/>
                  </a:lnTo>
                  <a:cubicBezTo>
                    <a:pt x="16043" y="82930"/>
                    <a:pt x="0" y="66887"/>
                    <a:pt x="0" y="47097"/>
                  </a:cubicBezTo>
                  <a:lnTo>
                    <a:pt x="0" y="35833"/>
                  </a:lnTo>
                  <a:cubicBezTo>
                    <a:pt x="0" y="16043"/>
                    <a:pt x="16043" y="0"/>
                    <a:pt x="35833" y="0"/>
                  </a:cubicBez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255856" cy="12103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2520"/>
                </a:lnSpc>
              </a:pPr>
              <a:r>
                <a:rPr lang="en-US" sz="1800" b="1" spc="89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PHASE 2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2702050" y="7766325"/>
            <a:ext cx="2160577" cy="700302"/>
            <a:chOff x="0" y="0"/>
            <a:chExt cx="255856" cy="8293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255856" cy="82930"/>
            </a:xfrm>
            <a:custGeom>
              <a:avLst/>
              <a:gdLst/>
              <a:ahLst/>
              <a:cxnLst/>
              <a:rect l="l" t="t" r="r" b="b"/>
              <a:pathLst>
                <a:path w="255856" h="82930">
                  <a:moveTo>
                    <a:pt x="35833" y="0"/>
                  </a:moveTo>
                  <a:lnTo>
                    <a:pt x="220023" y="0"/>
                  </a:lnTo>
                  <a:cubicBezTo>
                    <a:pt x="239813" y="0"/>
                    <a:pt x="255856" y="16043"/>
                    <a:pt x="255856" y="35833"/>
                  </a:cubicBezTo>
                  <a:lnTo>
                    <a:pt x="255856" y="47097"/>
                  </a:lnTo>
                  <a:cubicBezTo>
                    <a:pt x="255856" y="66887"/>
                    <a:pt x="239813" y="82930"/>
                    <a:pt x="220023" y="82930"/>
                  </a:cubicBezTo>
                  <a:lnTo>
                    <a:pt x="35833" y="82930"/>
                  </a:lnTo>
                  <a:cubicBezTo>
                    <a:pt x="16043" y="82930"/>
                    <a:pt x="0" y="66887"/>
                    <a:pt x="0" y="47097"/>
                  </a:cubicBezTo>
                  <a:lnTo>
                    <a:pt x="0" y="35833"/>
                  </a:lnTo>
                  <a:cubicBezTo>
                    <a:pt x="0" y="16043"/>
                    <a:pt x="16043" y="0"/>
                    <a:pt x="35833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255856" cy="12103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2520"/>
                </a:lnSpc>
              </a:pPr>
              <a:r>
                <a:rPr lang="en-US" sz="1800" b="1" spc="89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PHASE 3</a:t>
              </a:r>
            </a:p>
          </p:txBody>
        </p:sp>
      </p:grpSp>
      <p:sp>
        <p:nvSpPr>
          <p:cNvPr id="29" name="Freeform 29"/>
          <p:cNvSpPr/>
          <p:nvPr/>
        </p:nvSpPr>
        <p:spPr>
          <a:xfrm>
            <a:off x="17259300" y="-306798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-628594" y="-306798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31" name="Freeform 31"/>
          <p:cNvSpPr/>
          <p:nvPr/>
        </p:nvSpPr>
        <p:spPr>
          <a:xfrm flipH="1">
            <a:off x="-301199" y="2129198"/>
            <a:ext cx="903567" cy="3089119"/>
          </a:xfrm>
          <a:custGeom>
            <a:avLst/>
            <a:gdLst/>
            <a:ahLst/>
            <a:cxnLst/>
            <a:rect l="l" t="t" r="r" b="b"/>
            <a:pathLst>
              <a:path w="903567" h="3089119">
                <a:moveTo>
                  <a:pt x="903568" y="0"/>
                </a:moveTo>
                <a:lnTo>
                  <a:pt x="0" y="0"/>
                </a:lnTo>
                <a:lnTo>
                  <a:pt x="0" y="3089119"/>
                </a:lnTo>
                <a:lnTo>
                  <a:pt x="903568" y="3089119"/>
                </a:lnTo>
                <a:lnTo>
                  <a:pt x="903568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17685631" y="2344860"/>
            <a:ext cx="903567" cy="3089119"/>
          </a:xfrm>
          <a:custGeom>
            <a:avLst/>
            <a:gdLst/>
            <a:ahLst/>
            <a:cxnLst/>
            <a:rect l="l" t="t" r="r" b="b"/>
            <a:pathLst>
              <a:path w="903567" h="3089119">
                <a:moveTo>
                  <a:pt x="0" y="0"/>
                </a:moveTo>
                <a:lnTo>
                  <a:pt x="903568" y="0"/>
                </a:lnTo>
                <a:lnTo>
                  <a:pt x="903568" y="3089119"/>
                </a:lnTo>
                <a:lnTo>
                  <a:pt x="0" y="30891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3" name="Freeform 33"/>
          <p:cNvSpPr/>
          <p:nvPr/>
        </p:nvSpPr>
        <p:spPr>
          <a:xfrm>
            <a:off x="200053" y="6619468"/>
            <a:ext cx="1057663" cy="1016678"/>
          </a:xfrm>
          <a:custGeom>
            <a:avLst/>
            <a:gdLst/>
            <a:ahLst/>
            <a:cxnLst/>
            <a:rect l="l" t="t" r="r" b="b"/>
            <a:pathLst>
              <a:path w="1057663" h="1016678">
                <a:moveTo>
                  <a:pt x="0" y="0"/>
                </a:moveTo>
                <a:lnTo>
                  <a:pt x="1057663" y="0"/>
                </a:lnTo>
                <a:lnTo>
                  <a:pt x="1057663" y="1016678"/>
                </a:lnTo>
                <a:lnTo>
                  <a:pt x="0" y="101667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1523091" y="4294724"/>
            <a:ext cx="3833477" cy="2961536"/>
          </a:xfrm>
          <a:custGeom>
            <a:avLst/>
            <a:gdLst/>
            <a:ahLst/>
            <a:cxnLst/>
            <a:rect l="l" t="t" r="r" b="b"/>
            <a:pathLst>
              <a:path w="3833477" h="2961536">
                <a:moveTo>
                  <a:pt x="0" y="0"/>
                </a:moveTo>
                <a:lnTo>
                  <a:pt x="3833477" y="0"/>
                </a:lnTo>
                <a:lnTo>
                  <a:pt x="3833477" y="2961536"/>
                </a:lnTo>
                <a:lnTo>
                  <a:pt x="0" y="296153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6576" r="-851"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12753267" y="4250546"/>
            <a:ext cx="3948195" cy="2960481"/>
          </a:xfrm>
          <a:custGeom>
            <a:avLst/>
            <a:gdLst/>
            <a:ahLst/>
            <a:cxnLst/>
            <a:rect l="l" t="t" r="r" b="b"/>
            <a:pathLst>
              <a:path w="3948195" h="2960481">
                <a:moveTo>
                  <a:pt x="0" y="0"/>
                </a:moveTo>
                <a:lnTo>
                  <a:pt x="3948195" y="0"/>
                </a:lnTo>
                <a:lnTo>
                  <a:pt x="3948195" y="2960481"/>
                </a:lnTo>
                <a:lnTo>
                  <a:pt x="0" y="296048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259" r="-259" b="-8361"/>
            </a:stretch>
          </a:blipFill>
        </p:spPr>
        <p:txBody>
          <a:bodyPr/>
          <a:lstStyle/>
          <a:p>
            <a:endParaRPr lang="en-DE" dirty="0"/>
          </a:p>
        </p:txBody>
      </p:sp>
      <p:sp>
        <p:nvSpPr>
          <p:cNvPr id="36" name="Freeform 36"/>
          <p:cNvSpPr/>
          <p:nvPr/>
        </p:nvSpPr>
        <p:spPr>
          <a:xfrm>
            <a:off x="7184160" y="4273541"/>
            <a:ext cx="3861660" cy="2882254"/>
          </a:xfrm>
          <a:custGeom>
            <a:avLst/>
            <a:gdLst/>
            <a:ahLst/>
            <a:cxnLst/>
            <a:rect l="l" t="t" r="r" b="b"/>
            <a:pathLst>
              <a:path w="3861660" h="2882254">
                <a:moveTo>
                  <a:pt x="0" y="0"/>
                </a:moveTo>
                <a:lnTo>
                  <a:pt x="3861660" y="0"/>
                </a:lnTo>
                <a:lnTo>
                  <a:pt x="3861660" y="2882254"/>
                </a:lnTo>
                <a:lnTo>
                  <a:pt x="0" y="2882254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37" name="TextBox 37"/>
          <p:cNvSpPr txBox="1"/>
          <p:nvPr/>
        </p:nvSpPr>
        <p:spPr>
          <a:xfrm>
            <a:off x="3249320" y="552450"/>
            <a:ext cx="11789359" cy="805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40"/>
              </a:lnSpc>
            </a:pPr>
            <a:r>
              <a:rPr lang="en-US" sz="4800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Methods &amp; Development 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12191702" y="2109417"/>
            <a:ext cx="5031761" cy="1994179"/>
            <a:chOff x="-71229" y="-157530"/>
            <a:chExt cx="6709014" cy="2658906"/>
          </a:xfrm>
        </p:grpSpPr>
        <p:sp>
          <p:nvSpPr>
            <p:cNvPr id="39" name="TextBox 39"/>
            <p:cNvSpPr txBox="1"/>
            <p:nvPr/>
          </p:nvSpPr>
          <p:spPr>
            <a:xfrm>
              <a:off x="-71229" y="1266936"/>
              <a:ext cx="6619307" cy="1234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Set up two interconnected galvanic cells inside the battery. (use previous data for size, no. of galvanic cell, desired voltage)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18478" y="-157530"/>
              <a:ext cx="6619307" cy="12708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Stage 2: design and build the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battery</a:t>
              </a:r>
              <a:endParaRPr lang="en-US" sz="2400" b="1" dirty="0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endParaRP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941831" y="2371444"/>
            <a:ext cx="4990258" cy="1461654"/>
            <a:chOff x="-54877" y="215967"/>
            <a:chExt cx="6653677" cy="1948873"/>
          </a:xfrm>
        </p:grpSpPr>
        <p:sp>
          <p:nvSpPr>
            <p:cNvPr id="42" name="TextBox 42"/>
            <p:cNvSpPr txBox="1"/>
            <p:nvPr/>
          </p:nvSpPr>
          <p:spPr>
            <a:xfrm>
              <a:off x="-54877" y="1340512"/>
              <a:ext cx="6602133" cy="8243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86"/>
                </a:lnSpc>
              </a:pPr>
              <a:r>
                <a:rPr lang="de-DE" sz="1775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Knowledge of </a:t>
              </a:r>
              <a:r>
                <a:rPr lang="de-DE" sz="1775" dirty="0" err="1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electricity</a:t>
              </a:r>
              <a:r>
                <a:rPr lang="de-DE" sz="1775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 and </a:t>
              </a:r>
              <a:r>
                <a:rPr lang="de-DE" sz="1775" dirty="0" err="1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galvanic</a:t>
              </a:r>
              <a:r>
                <a:rPr lang="de-DE" sz="1775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 </a:t>
              </a:r>
              <a:r>
                <a:rPr lang="de-DE" sz="1775" dirty="0" err="1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cells</a:t>
              </a:r>
              <a:r>
                <a:rPr lang="de-DE" sz="1775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 from the S5 class </a:t>
              </a:r>
              <a:r>
                <a:rPr lang="de-DE" sz="1775" dirty="0" err="1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syllabus</a:t>
              </a:r>
              <a:r>
                <a:rPr lang="de-DE" sz="1775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 </a:t>
              </a:r>
              <a:endParaRPr lang="en-US" sz="1775" dirty="0">
                <a:solidFill>
                  <a:srgbClr val="FFFFFF"/>
                </a:solidFill>
                <a:latin typeface="Helvetica World"/>
                <a:ea typeface="Helvetica World"/>
                <a:cs typeface="Helvetica World"/>
                <a:sym typeface="Helvetica World"/>
              </a:endParaRPr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-3333" y="215967"/>
              <a:ext cx="6602133" cy="5721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81"/>
                </a:lnSpc>
              </a:pPr>
              <a:r>
                <a:rPr lang="de-DE" sz="2629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Chemistry </a:t>
              </a:r>
              <a:r>
                <a:rPr lang="de-DE" sz="2629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background</a:t>
              </a:r>
              <a:r>
                <a:rPr lang="de-DE" sz="2629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:</a:t>
              </a:r>
              <a:endParaRPr lang="en-US" sz="2629" b="1" dirty="0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endParaRPr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048325" y="2172379"/>
            <a:ext cx="4222247" cy="2827229"/>
            <a:chOff x="0" y="-38100"/>
            <a:chExt cx="5629663" cy="3769637"/>
          </a:xfrm>
        </p:grpSpPr>
        <p:sp>
          <p:nvSpPr>
            <p:cNvPr id="45" name="TextBox 45"/>
            <p:cNvSpPr txBox="1"/>
            <p:nvPr/>
          </p:nvSpPr>
          <p:spPr>
            <a:xfrm>
              <a:off x="41196" y="1298906"/>
              <a:ext cx="5588467" cy="24326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39"/>
                </a:lnSpc>
              </a:pPr>
              <a:r>
                <a:rPr lang="en-US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Electrodes: </a:t>
              </a:r>
              <a:r>
                <a:rPr lang="en-US" dirty="0" err="1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zinc,copper,aluminium</a:t>
              </a:r>
              <a:endParaRPr lang="de-DE" dirty="0">
                <a:solidFill>
                  <a:srgbClr val="FFFFFF"/>
                </a:solidFill>
                <a:latin typeface="Helvetica World"/>
                <a:ea typeface="Helvetica World"/>
                <a:cs typeface="Helvetica World"/>
                <a:sym typeface="Helvetica World"/>
              </a:endParaRPr>
            </a:p>
            <a:p>
              <a:pPr algn="ctr">
                <a:lnSpc>
                  <a:spcPts val="2939"/>
                </a:lnSpc>
              </a:pPr>
              <a:r>
                <a:rPr lang="en-US" dirty="0">
                  <a:solidFill>
                    <a:srgbClr val="FFFFFF"/>
                  </a:solidFill>
                  <a:latin typeface="Helvetica World"/>
                  <a:ea typeface="Helvetica World"/>
                  <a:cs typeface="Helvetica World"/>
                  <a:sym typeface="Helvetica World"/>
                </a:rPr>
                <a:t>Used 5 old mandarins, 12 sprouted potatoes</a:t>
              </a:r>
            </a:p>
            <a:p>
              <a:pPr algn="ctr">
                <a:lnSpc>
                  <a:spcPts val="2939"/>
                </a:lnSpc>
              </a:pPr>
              <a:endParaRPr lang="de-DE" dirty="0">
                <a:solidFill>
                  <a:srgbClr val="FFFFFF"/>
                </a:solidFill>
                <a:latin typeface="Helvetica World"/>
                <a:ea typeface="Helvetica World"/>
                <a:cs typeface="Helvetica World"/>
                <a:sym typeface="Helvetica World"/>
              </a:endParaRPr>
            </a:p>
            <a:p>
              <a:pPr algn="ctr">
                <a:lnSpc>
                  <a:spcPts val="2939"/>
                </a:lnSpc>
              </a:pPr>
              <a:endParaRPr lang="en-US" dirty="0">
                <a:solidFill>
                  <a:srgbClr val="FFFFFF"/>
                </a:solidFill>
                <a:latin typeface="Helvetica World"/>
                <a:ea typeface="Helvetica World"/>
                <a:cs typeface="Helvetica World"/>
                <a:sym typeface="Helvetica World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5588467" cy="11064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60"/>
                </a:lnSpc>
              </a:pP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Stage 1: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set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up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galvanic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cells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and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record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</a:t>
              </a:r>
              <a:r>
                <a:rPr lang="de-DE" sz="2400" b="1" dirty="0" err="1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results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</a:t>
              </a:r>
              <a:endParaRPr lang="en-US" sz="2400" b="1" dirty="0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endParaRP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F446B8C9-EA62-6EDE-7F0E-B271FB5C679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9" r="19972"/>
          <a:stretch/>
        </p:blipFill>
        <p:spPr>
          <a:xfrm>
            <a:off x="1519097" y="4291424"/>
            <a:ext cx="3833477" cy="29648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259300" y="-306798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628594" y="-306798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-301199" y="2129198"/>
            <a:ext cx="903567" cy="3089119"/>
          </a:xfrm>
          <a:custGeom>
            <a:avLst/>
            <a:gdLst/>
            <a:ahLst/>
            <a:cxnLst/>
            <a:rect l="l" t="t" r="r" b="b"/>
            <a:pathLst>
              <a:path w="903567" h="3089119">
                <a:moveTo>
                  <a:pt x="903568" y="0"/>
                </a:moveTo>
                <a:lnTo>
                  <a:pt x="0" y="0"/>
                </a:lnTo>
                <a:lnTo>
                  <a:pt x="0" y="3089119"/>
                </a:lnTo>
                <a:lnTo>
                  <a:pt x="903568" y="3089119"/>
                </a:lnTo>
                <a:lnTo>
                  <a:pt x="903568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7685631" y="2344860"/>
            <a:ext cx="903567" cy="3089119"/>
          </a:xfrm>
          <a:custGeom>
            <a:avLst/>
            <a:gdLst/>
            <a:ahLst/>
            <a:cxnLst/>
            <a:rect l="l" t="t" r="r" b="b"/>
            <a:pathLst>
              <a:path w="903567" h="3089119">
                <a:moveTo>
                  <a:pt x="0" y="0"/>
                </a:moveTo>
                <a:lnTo>
                  <a:pt x="903568" y="0"/>
                </a:lnTo>
                <a:lnTo>
                  <a:pt x="903568" y="3089119"/>
                </a:lnTo>
                <a:lnTo>
                  <a:pt x="0" y="308911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28700" y="2706232"/>
            <a:ext cx="5588895" cy="3446520"/>
          </a:xfrm>
          <a:custGeom>
            <a:avLst/>
            <a:gdLst/>
            <a:ahLst/>
            <a:cxnLst/>
            <a:rect l="l" t="t" r="r" b="b"/>
            <a:pathLst>
              <a:path w="5588895" h="3446520">
                <a:moveTo>
                  <a:pt x="0" y="0"/>
                </a:moveTo>
                <a:lnTo>
                  <a:pt x="5588895" y="0"/>
                </a:lnTo>
                <a:lnTo>
                  <a:pt x="5588895" y="3446519"/>
                </a:lnTo>
                <a:lnTo>
                  <a:pt x="0" y="34465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0825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02368" y="7617750"/>
            <a:ext cx="8827382" cy="1832002"/>
          </a:xfrm>
          <a:custGeom>
            <a:avLst/>
            <a:gdLst/>
            <a:ahLst/>
            <a:cxnLst/>
            <a:rect l="l" t="t" r="r" b="b"/>
            <a:pathLst>
              <a:path w="12126798" h="2401518">
                <a:moveTo>
                  <a:pt x="0" y="0"/>
                </a:moveTo>
                <a:lnTo>
                  <a:pt x="12126798" y="0"/>
                </a:lnTo>
                <a:lnTo>
                  <a:pt x="12126798" y="2401517"/>
                </a:lnTo>
                <a:lnTo>
                  <a:pt x="0" y="24015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76188" r="-50356" b="-6208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5629688" y="442293"/>
            <a:ext cx="6628906" cy="7884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60"/>
              </a:lnSpc>
            </a:pPr>
            <a:r>
              <a:rPr lang="en-US" sz="4829" b="1" dirty="0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Our Results</a:t>
            </a:r>
            <a:r>
              <a:rPr lang="de-DE" sz="4829" b="1" dirty="0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– stage 1</a:t>
            </a:r>
            <a:endParaRPr lang="en-US" sz="4829" b="1" dirty="0">
              <a:solidFill>
                <a:srgbClr val="000000"/>
              </a:solidFill>
              <a:latin typeface="Helvetica World Bold"/>
              <a:ea typeface="Helvetica World Bold"/>
              <a:cs typeface="Helvetica World Bold"/>
              <a:sym typeface="Helvetica World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28700" y="1372241"/>
            <a:ext cx="287619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Galvanic Cell: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142017" y="2623978"/>
            <a:ext cx="10543613" cy="42710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870477" lvl="1" indent="-435238" algn="l">
              <a:lnSpc>
                <a:spcPts val="5644"/>
              </a:lnSpc>
              <a:buFont typeface="Arial"/>
              <a:buChar char="•"/>
            </a:pPr>
            <a:r>
              <a:rPr lang="en-US" sz="4031" dirty="0">
                <a:solidFill>
                  <a:srgbClr val="000000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Electrode pair</a:t>
            </a:r>
            <a:r>
              <a:rPr lang="en-US" sz="4031" b="1" dirty="0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Cu-Zn</a:t>
            </a:r>
            <a:r>
              <a:rPr lang="en-US" sz="4031" dirty="0">
                <a:solidFill>
                  <a:srgbClr val="000000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 produces the most voltage</a:t>
            </a:r>
          </a:p>
          <a:p>
            <a:pPr marL="870477" lvl="1" indent="-435238" algn="l">
              <a:lnSpc>
                <a:spcPts val="5644"/>
              </a:lnSpc>
              <a:buFont typeface="Arial"/>
              <a:buChar char="•"/>
            </a:pPr>
            <a:r>
              <a:rPr lang="en-US" sz="4031" dirty="0">
                <a:solidFill>
                  <a:srgbClr val="000000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 </a:t>
            </a:r>
            <a:r>
              <a:rPr lang="en-US" sz="4031" b="1" dirty="0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Mandarins</a:t>
            </a:r>
            <a:r>
              <a:rPr lang="en-US" sz="4031" dirty="0">
                <a:solidFill>
                  <a:srgbClr val="000000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 produce a higher voltage compared to potatoes. </a:t>
            </a:r>
            <a:endParaRPr lang="de-DE" sz="4031" dirty="0">
              <a:solidFill>
                <a:srgbClr val="000000"/>
              </a:solidFill>
              <a:latin typeface="Helvetica World"/>
              <a:ea typeface="Helvetica World"/>
              <a:cs typeface="Helvetica World"/>
              <a:sym typeface="Helvetica World"/>
            </a:endParaRPr>
          </a:p>
          <a:p>
            <a:pPr marL="870477" lvl="1" indent="-435238" algn="l">
              <a:lnSpc>
                <a:spcPts val="5644"/>
              </a:lnSpc>
              <a:buFont typeface="Arial"/>
              <a:buChar char="•"/>
            </a:pPr>
            <a:r>
              <a:rPr lang="en-US" sz="4400" dirty="0">
                <a:solidFill>
                  <a:srgbClr val="1C1C39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1 galvanic cell was incapable of producing more than 1V of voltage </a:t>
            </a:r>
            <a:endParaRPr lang="en-US" sz="4031" dirty="0">
              <a:solidFill>
                <a:srgbClr val="000000"/>
              </a:solidFill>
              <a:latin typeface="Helvetica World"/>
              <a:ea typeface="Helvetica World"/>
              <a:cs typeface="Helvetica World"/>
              <a:sym typeface="Helvetica World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D043A2-C057-2AEA-173D-CE6F9ECF8C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5" t="1" r="46024" b="69156"/>
          <a:stretch/>
        </p:blipFill>
        <p:spPr>
          <a:xfrm>
            <a:off x="387056" y="6693835"/>
            <a:ext cx="6492750" cy="111246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00288">
            <a:off x="15000510" y="-2374652"/>
            <a:ext cx="7298980" cy="4114800"/>
          </a:xfrm>
          <a:custGeom>
            <a:avLst/>
            <a:gdLst/>
            <a:ahLst/>
            <a:cxnLst/>
            <a:rect l="l" t="t" r="r" b="b"/>
            <a:pathLst>
              <a:path w="7298980" h="4114800">
                <a:moveTo>
                  <a:pt x="0" y="0"/>
                </a:moveTo>
                <a:lnTo>
                  <a:pt x="7298980" y="0"/>
                </a:lnTo>
                <a:lnTo>
                  <a:pt x="729898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259300" y="9980202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6"/>
                </a:lnTo>
                <a:lnTo>
                  <a:pt x="0" y="6135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102938" y="-408799"/>
            <a:ext cx="7858862" cy="3408782"/>
          </a:xfrm>
          <a:custGeom>
            <a:avLst/>
            <a:gdLst/>
            <a:ahLst/>
            <a:cxnLst/>
            <a:rect l="l" t="t" r="r" b="b"/>
            <a:pathLst>
              <a:path w="7858862" h="3408782">
                <a:moveTo>
                  <a:pt x="0" y="0"/>
                </a:moveTo>
                <a:lnTo>
                  <a:pt x="7858862" y="0"/>
                </a:lnTo>
                <a:lnTo>
                  <a:pt x="7858862" y="3408782"/>
                </a:lnTo>
                <a:lnTo>
                  <a:pt x="0" y="340878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9999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5" name="Freeform 5"/>
          <p:cNvSpPr/>
          <p:nvPr/>
        </p:nvSpPr>
        <p:spPr>
          <a:xfrm>
            <a:off x="2197650" y="4802593"/>
            <a:ext cx="6051870" cy="3986700"/>
          </a:xfrm>
          <a:custGeom>
            <a:avLst/>
            <a:gdLst/>
            <a:ahLst/>
            <a:cxnLst/>
            <a:rect l="l" t="t" r="r" b="b"/>
            <a:pathLst>
              <a:path w="6051870" h="3986700">
                <a:moveTo>
                  <a:pt x="0" y="0"/>
                </a:moveTo>
                <a:lnTo>
                  <a:pt x="6051870" y="0"/>
                </a:lnTo>
                <a:lnTo>
                  <a:pt x="6051870" y="3986699"/>
                </a:lnTo>
                <a:lnTo>
                  <a:pt x="0" y="398669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588" r="-588" b="-16044"/>
            </a:stretch>
          </a:blipFill>
        </p:spPr>
        <p:txBody>
          <a:bodyPr/>
          <a:lstStyle/>
          <a:p>
            <a:endParaRPr lang="en-DE" dirty="0"/>
          </a:p>
        </p:txBody>
      </p:sp>
      <p:sp>
        <p:nvSpPr>
          <p:cNvPr id="6" name="Freeform 6"/>
          <p:cNvSpPr/>
          <p:nvPr/>
        </p:nvSpPr>
        <p:spPr>
          <a:xfrm>
            <a:off x="10229085" y="3716094"/>
            <a:ext cx="7858862" cy="5614966"/>
          </a:xfrm>
          <a:custGeom>
            <a:avLst/>
            <a:gdLst/>
            <a:ahLst/>
            <a:cxnLst/>
            <a:rect l="l" t="t" r="r" b="b"/>
            <a:pathLst>
              <a:path w="6051870" h="4212529">
                <a:moveTo>
                  <a:pt x="0" y="0"/>
                </a:moveTo>
                <a:lnTo>
                  <a:pt x="6051870" y="0"/>
                </a:lnTo>
                <a:lnTo>
                  <a:pt x="6051870" y="4212529"/>
                </a:lnTo>
                <a:lnTo>
                  <a:pt x="0" y="421252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26" r="-26" b="-5828"/>
            </a:stretch>
          </a:blipFill>
        </p:spPr>
        <p:txBody>
          <a:bodyPr/>
          <a:lstStyle/>
          <a:p>
            <a:endParaRPr lang="en-DE" dirty="0"/>
          </a:p>
        </p:txBody>
      </p:sp>
      <p:sp>
        <p:nvSpPr>
          <p:cNvPr id="7" name="TextBox 7"/>
          <p:cNvSpPr txBox="1"/>
          <p:nvPr/>
        </p:nvSpPr>
        <p:spPr>
          <a:xfrm>
            <a:off x="4950476" y="363418"/>
            <a:ext cx="8387048" cy="7299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40"/>
              </a:lnSpc>
            </a:pPr>
            <a:r>
              <a:rPr lang="en-US" sz="48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Our Results</a:t>
            </a:r>
            <a:r>
              <a:rPr lang="de-DE" sz="4800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– stage 2</a:t>
            </a:r>
            <a:endParaRPr lang="en-US" sz="4800" b="1" dirty="0">
              <a:solidFill>
                <a:srgbClr val="1C1C39"/>
              </a:solidFill>
              <a:latin typeface="Helvetica World Bold"/>
              <a:ea typeface="Helvetica World Bold"/>
              <a:cs typeface="Helvetica World Bold"/>
              <a:sym typeface="Helvetica World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76859" y="1393811"/>
            <a:ext cx="16382441" cy="25594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22006" indent="-389603">
              <a:lnSpc>
                <a:spcPts val="7001"/>
              </a:lnSpc>
              <a:buFont typeface="Arial"/>
              <a:buChar char="•"/>
            </a:pPr>
            <a:endParaRPr lang="en-US" sz="3609" dirty="0">
              <a:solidFill>
                <a:srgbClr val="1C1C39"/>
              </a:solidFill>
              <a:latin typeface="Helvetica World"/>
              <a:ea typeface="Helvetica World"/>
              <a:cs typeface="Helvetica World"/>
              <a:sym typeface="Helvetica World"/>
            </a:endParaRPr>
          </a:p>
          <a:p>
            <a:pPr marL="779206" lvl="1" indent="-389603" algn="l">
              <a:lnSpc>
                <a:spcPts val="7001"/>
              </a:lnSpc>
              <a:buFont typeface="Arial"/>
              <a:buChar char="•"/>
            </a:pPr>
            <a:r>
              <a:rPr lang="en-US" sz="3609" dirty="0" err="1">
                <a:solidFill>
                  <a:srgbClr val="1C1C39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Finalised</a:t>
            </a:r>
            <a:r>
              <a:rPr lang="en-US" sz="3609" dirty="0">
                <a:solidFill>
                  <a:srgbClr val="1C1C39"/>
                </a:solidFill>
                <a:latin typeface="Helvetica World"/>
                <a:ea typeface="Helvetica World"/>
                <a:cs typeface="Helvetica World"/>
                <a:sym typeface="Helvetica World"/>
              </a:rPr>
              <a:t> design of the battery consists of </a:t>
            </a:r>
            <a:r>
              <a:rPr lang="en-US" sz="360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two connected galvanic cells</a:t>
            </a:r>
          </a:p>
          <a:p>
            <a:pPr marL="779206" lvl="1" indent="-389603" algn="l">
              <a:lnSpc>
                <a:spcPts val="6929"/>
              </a:lnSpc>
              <a:buFont typeface="Arial"/>
              <a:buChar char="•"/>
            </a:pPr>
            <a:r>
              <a:rPr lang="en-US" sz="360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highest voltage produced was 1.52</a:t>
            </a:r>
            <a:r>
              <a:rPr lang="de-DE" sz="360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</a:t>
            </a:r>
            <a:r>
              <a:rPr lang="en-US" sz="3609" b="1" dirty="0">
                <a:solidFill>
                  <a:srgbClr val="1C1C39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V.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02163" y="2486472"/>
            <a:ext cx="10291929" cy="7967443"/>
            <a:chOff x="0" y="0"/>
            <a:chExt cx="1049933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9933" cy="812800"/>
            </a:xfrm>
            <a:custGeom>
              <a:avLst/>
              <a:gdLst/>
              <a:ahLst/>
              <a:cxnLst/>
              <a:rect l="l" t="t" r="r" b="b"/>
              <a:pathLst>
                <a:path w="1049933" h="812800">
                  <a:moveTo>
                    <a:pt x="524966" y="0"/>
                  </a:moveTo>
                  <a:cubicBezTo>
                    <a:pt x="235035" y="0"/>
                    <a:pt x="0" y="181951"/>
                    <a:pt x="0" y="406400"/>
                  </a:cubicBezTo>
                  <a:cubicBezTo>
                    <a:pt x="0" y="630849"/>
                    <a:pt x="235035" y="812800"/>
                    <a:pt x="524966" y="812800"/>
                  </a:cubicBezTo>
                  <a:cubicBezTo>
                    <a:pt x="814897" y="812800"/>
                    <a:pt x="1049933" y="630849"/>
                    <a:pt x="1049933" y="406400"/>
                  </a:cubicBezTo>
                  <a:cubicBezTo>
                    <a:pt x="1049933" y="181951"/>
                    <a:pt x="814897" y="0"/>
                    <a:pt x="524966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98431" y="38100"/>
              <a:ext cx="85307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-799140" y="1331815"/>
            <a:ext cx="11588046" cy="907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03"/>
              </a:lnSpc>
              <a:spcBef>
                <a:spcPct val="0"/>
              </a:spcBef>
            </a:pPr>
            <a:r>
              <a:rPr lang="en-US" sz="4859" b="1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Observations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3990412"/>
            <a:ext cx="7481671" cy="47404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87431" lvl="1" indent="-243716" algn="l">
              <a:lnSpc>
                <a:spcPts val="4944"/>
              </a:lnSpc>
              <a:buFont typeface="Arial"/>
              <a:buChar char="•"/>
            </a:pPr>
            <a:r>
              <a:rPr lang="en-US" sz="2257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The zinc-copper electrode pair produced more voltage than the expected aluminum-copper pair</a:t>
            </a:r>
          </a:p>
          <a:p>
            <a:pPr marL="487431" lvl="1" indent="-243716" algn="l">
              <a:lnSpc>
                <a:spcPts val="4944"/>
              </a:lnSpc>
              <a:buFont typeface="Arial"/>
              <a:buChar char="•"/>
            </a:pPr>
            <a:r>
              <a:rPr lang="en-US" sz="2257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The condensed paste electrolyte produced lower voltage than expected</a:t>
            </a:r>
          </a:p>
          <a:p>
            <a:pPr marL="487431" lvl="1" indent="-243716" algn="l">
              <a:lnSpc>
                <a:spcPts val="4154"/>
              </a:lnSpc>
              <a:buFont typeface="Arial"/>
              <a:buChar char="•"/>
            </a:pPr>
            <a:r>
              <a:rPr lang="en-US" sz="2257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Voltage decreased when transitioning from the double galvanic cell setup to the battery setup</a:t>
            </a:r>
          </a:p>
          <a:p>
            <a:pPr marL="487431" lvl="1" indent="-243716" algn="l">
              <a:lnSpc>
                <a:spcPts val="4154"/>
              </a:lnSpc>
              <a:buFont typeface="Arial"/>
              <a:buChar char="•"/>
            </a:pPr>
            <a:r>
              <a:rPr lang="en-US" sz="2257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Air Gaps in Plastic Boxes</a:t>
            </a:r>
          </a:p>
          <a:p>
            <a:pPr marL="487431" lvl="1" indent="-243716" algn="l">
              <a:lnSpc>
                <a:spcPts val="3160"/>
              </a:lnSpc>
              <a:buFont typeface="Arial"/>
              <a:buChar char="•"/>
            </a:pPr>
            <a:r>
              <a:rPr lang="en-US" sz="2257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Copper Thread Conductivity Issues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073286" y="1331815"/>
            <a:ext cx="11588046" cy="907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03"/>
              </a:lnSpc>
              <a:spcBef>
                <a:spcPct val="0"/>
              </a:spcBef>
            </a:pPr>
            <a:r>
              <a:rPr lang="en-US" sz="4859" b="1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Improvements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735718" y="2486472"/>
            <a:ext cx="10378993" cy="7967443"/>
            <a:chOff x="0" y="0"/>
            <a:chExt cx="1058815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58815" cy="812800"/>
            </a:xfrm>
            <a:custGeom>
              <a:avLst/>
              <a:gdLst/>
              <a:ahLst/>
              <a:cxnLst/>
              <a:rect l="l" t="t" r="r" b="b"/>
              <a:pathLst>
                <a:path w="1058815" h="812800">
                  <a:moveTo>
                    <a:pt x="529407" y="0"/>
                  </a:moveTo>
                  <a:cubicBezTo>
                    <a:pt x="237024" y="0"/>
                    <a:pt x="0" y="181951"/>
                    <a:pt x="0" y="406400"/>
                  </a:cubicBezTo>
                  <a:cubicBezTo>
                    <a:pt x="0" y="630849"/>
                    <a:pt x="237024" y="812800"/>
                    <a:pt x="529407" y="812800"/>
                  </a:cubicBezTo>
                  <a:cubicBezTo>
                    <a:pt x="821791" y="812800"/>
                    <a:pt x="1058815" y="630849"/>
                    <a:pt x="1058815" y="406400"/>
                  </a:cubicBezTo>
                  <a:cubicBezTo>
                    <a:pt x="1058815" y="181951"/>
                    <a:pt x="821791" y="0"/>
                    <a:pt x="529407" y="0"/>
                  </a:cubicBez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99264" y="38100"/>
              <a:ext cx="860287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9779139" y="4157182"/>
            <a:ext cx="8176340" cy="4368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1516" lvl="1" indent="-255758" algn="l">
              <a:lnSpc>
                <a:spcPts val="5567"/>
              </a:lnSpc>
              <a:buFont typeface="Arial"/>
              <a:buChar char="•"/>
            </a:pPr>
            <a:r>
              <a:rPr lang="en-US" sz="2369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Use thicker copper threads</a:t>
            </a:r>
          </a:p>
          <a:p>
            <a:pPr marL="511516" lvl="1" indent="-255758" algn="l">
              <a:lnSpc>
                <a:spcPts val="5567"/>
              </a:lnSpc>
              <a:buFont typeface="Arial"/>
              <a:buChar char="•"/>
            </a:pPr>
            <a:r>
              <a:rPr lang="en-US" sz="2369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Experiment with the placement of the copper threads</a:t>
            </a:r>
          </a:p>
          <a:p>
            <a:pPr marL="511516" lvl="1" indent="-255758" algn="l">
              <a:lnSpc>
                <a:spcPts val="5567"/>
              </a:lnSpc>
              <a:buFont typeface="Arial"/>
              <a:buChar char="•"/>
            </a:pPr>
            <a:r>
              <a:rPr lang="en-US" sz="2369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Further compress the battery</a:t>
            </a:r>
          </a:p>
          <a:p>
            <a:pPr marL="511516" lvl="1" indent="-255758" algn="l">
              <a:lnSpc>
                <a:spcPts val="5567"/>
              </a:lnSpc>
              <a:buFont typeface="Arial"/>
              <a:buChar char="•"/>
            </a:pPr>
            <a:r>
              <a:rPr lang="en-US" sz="2369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Measure the current produced by the experiments</a:t>
            </a:r>
          </a:p>
          <a:p>
            <a:pPr marL="511516" lvl="1" indent="-255758" algn="l">
              <a:lnSpc>
                <a:spcPts val="5567"/>
              </a:lnSpc>
              <a:buFont typeface="Arial"/>
              <a:buChar char="•"/>
            </a:pPr>
            <a:r>
              <a:rPr lang="en-US" sz="2369" b="1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Decrease the amount of air bubbles in the battery boxes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7">
            <a:extLst>
              <a:ext uri="{FF2B5EF4-FFF2-40B4-BE49-F238E27FC236}">
                <a16:creationId xmlns:a16="http://schemas.microsoft.com/office/drawing/2014/main" id="{92677DF1-B253-353D-F5E6-F2E4B21CB9B3}"/>
              </a:ext>
            </a:extLst>
          </p:cNvPr>
          <p:cNvGrpSpPr/>
          <p:nvPr/>
        </p:nvGrpSpPr>
        <p:grpSpPr>
          <a:xfrm rot="-68310">
            <a:off x="15463820" y="5333492"/>
            <a:ext cx="1290439" cy="1497548"/>
            <a:chOff x="0" y="-38100"/>
            <a:chExt cx="188030" cy="218208"/>
          </a:xfrm>
        </p:grpSpPr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BE15FB97-A113-E1F2-39D6-8FA06E894C1F}"/>
                </a:ext>
              </a:extLst>
            </p:cNvPr>
            <p:cNvSpPr/>
            <p:nvPr/>
          </p:nvSpPr>
          <p:spPr>
            <a:xfrm>
              <a:off x="0" y="0"/>
              <a:ext cx="188030" cy="180108"/>
            </a:xfrm>
            <a:custGeom>
              <a:avLst/>
              <a:gdLst/>
              <a:ahLst/>
              <a:cxnLst/>
              <a:rect l="l" t="t" r="r" b="b"/>
              <a:pathLst>
                <a:path w="188030" h="180108">
                  <a:moveTo>
                    <a:pt x="90054" y="0"/>
                  </a:moveTo>
                  <a:lnTo>
                    <a:pt x="97976" y="0"/>
                  </a:lnTo>
                  <a:cubicBezTo>
                    <a:pt x="147711" y="0"/>
                    <a:pt x="188030" y="40318"/>
                    <a:pt x="188030" y="90054"/>
                  </a:cubicBezTo>
                  <a:lnTo>
                    <a:pt x="188030" y="90054"/>
                  </a:lnTo>
                  <a:cubicBezTo>
                    <a:pt x="188030" y="113938"/>
                    <a:pt x="178542" y="136843"/>
                    <a:pt x="161654" y="153732"/>
                  </a:cubicBezTo>
                  <a:cubicBezTo>
                    <a:pt x="144765" y="170620"/>
                    <a:pt x="121860" y="180108"/>
                    <a:pt x="97976" y="180108"/>
                  </a:cubicBezTo>
                  <a:lnTo>
                    <a:pt x="90054" y="180108"/>
                  </a:lnTo>
                  <a:cubicBezTo>
                    <a:pt x="40318" y="180108"/>
                    <a:pt x="0" y="139789"/>
                    <a:pt x="0" y="90054"/>
                  </a:cubicBezTo>
                  <a:lnTo>
                    <a:pt x="0" y="90054"/>
                  </a:lnTo>
                  <a:cubicBezTo>
                    <a:pt x="0" y="40318"/>
                    <a:pt x="40318" y="0"/>
                    <a:pt x="90054" y="0"/>
                  </a:cubicBezTo>
                  <a:close/>
                </a:path>
              </a:pathLst>
            </a:custGeom>
            <a:solidFill>
              <a:srgbClr val="B2E0B2"/>
            </a:solidFill>
          </p:spPr>
        </p:sp>
        <p:sp>
          <p:nvSpPr>
            <p:cNvPr id="30" name="TextBox 19">
              <a:extLst>
                <a:ext uri="{FF2B5EF4-FFF2-40B4-BE49-F238E27FC236}">
                  <a16:creationId xmlns:a16="http://schemas.microsoft.com/office/drawing/2014/main" id="{83FE315B-3E6A-3C1F-73BF-ED47E1E47F66}"/>
                </a:ext>
              </a:extLst>
            </p:cNvPr>
            <p:cNvSpPr txBox="1"/>
            <p:nvPr/>
          </p:nvSpPr>
          <p:spPr>
            <a:xfrm>
              <a:off x="0" y="-38100"/>
              <a:ext cx="188030" cy="218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2" name="Freeform 2"/>
          <p:cNvSpPr/>
          <p:nvPr/>
        </p:nvSpPr>
        <p:spPr>
          <a:xfrm>
            <a:off x="3472853" y="5592950"/>
            <a:ext cx="4862653" cy="1993688"/>
          </a:xfrm>
          <a:custGeom>
            <a:avLst/>
            <a:gdLst/>
            <a:ahLst/>
            <a:cxnLst/>
            <a:rect l="l" t="t" r="r" b="b"/>
            <a:pathLst>
              <a:path w="4862653" h="1993688">
                <a:moveTo>
                  <a:pt x="0" y="0"/>
                </a:moveTo>
                <a:lnTo>
                  <a:pt x="4862653" y="0"/>
                </a:lnTo>
                <a:lnTo>
                  <a:pt x="4862653" y="1993688"/>
                </a:lnTo>
                <a:lnTo>
                  <a:pt x="0" y="1993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9557505">
            <a:off x="-357601" y="-1794859"/>
            <a:ext cx="1965371" cy="3589719"/>
          </a:xfrm>
          <a:custGeom>
            <a:avLst/>
            <a:gdLst/>
            <a:ahLst/>
            <a:cxnLst/>
            <a:rect l="l" t="t" r="r" b="b"/>
            <a:pathLst>
              <a:path w="1965371" h="3589719">
                <a:moveTo>
                  <a:pt x="0" y="0"/>
                </a:moveTo>
                <a:lnTo>
                  <a:pt x="1965371" y="0"/>
                </a:lnTo>
                <a:lnTo>
                  <a:pt x="1965371" y="3589718"/>
                </a:lnTo>
                <a:lnTo>
                  <a:pt x="0" y="35897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2178961" y="952500"/>
            <a:ext cx="13930078" cy="805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40"/>
              </a:lnSpc>
            </a:pPr>
            <a:r>
              <a:rPr lang="en-US" sz="4800" b="1">
                <a:solidFill>
                  <a:srgbClr val="1C1C39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Conclusion</a:t>
            </a:r>
          </a:p>
        </p:txBody>
      </p:sp>
      <p:sp>
        <p:nvSpPr>
          <p:cNvPr id="8" name="Freeform 8"/>
          <p:cNvSpPr/>
          <p:nvPr/>
        </p:nvSpPr>
        <p:spPr>
          <a:xfrm rot="-500288">
            <a:off x="15000510" y="-2374652"/>
            <a:ext cx="7298980" cy="4114800"/>
          </a:xfrm>
          <a:custGeom>
            <a:avLst/>
            <a:gdLst/>
            <a:ahLst/>
            <a:cxnLst/>
            <a:rect l="l" t="t" r="r" b="b"/>
            <a:pathLst>
              <a:path w="7298980" h="4114800">
                <a:moveTo>
                  <a:pt x="0" y="0"/>
                </a:moveTo>
                <a:lnTo>
                  <a:pt x="7298980" y="0"/>
                </a:lnTo>
                <a:lnTo>
                  <a:pt x="729898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9625866" y="3699928"/>
            <a:ext cx="7818534" cy="2762707"/>
            <a:chOff x="0" y="0"/>
            <a:chExt cx="1818433" cy="43339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818433" cy="433399"/>
            </a:xfrm>
            <a:custGeom>
              <a:avLst/>
              <a:gdLst/>
              <a:ahLst/>
              <a:cxnLst/>
              <a:rect l="l" t="t" r="r" b="b"/>
              <a:pathLst>
                <a:path w="1818433" h="433399">
                  <a:moveTo>
                    <a:pt x="22426" y="0"/>
                  </a:moveTo>
                  <a:lnTo>
                    <a:pt x="1796007" y="0"/>
                  </a:lnTo>
                  <a:cubicBezTo>
                    <a:pt x="1801955" y="0"/>
                    <a:pt x="1807659" y="2363"/>
                    <a:pt x="1811865" y="6568"/>
                  </a:cubicBezTo>
                  <a:cubicBezTo>
                    <a:pt x="1816070" y="10774"/>
                    <a:pt x="1818433" y="16478"/>
                    <a:pt x="1818433" y="22426"/>
                  </a:cubicBezTo>
                  <a:lnTo>
                    <a:pt x="1818433" y="410972"/>
                  </a:lnTo>
                  <a:cubicBezTo>
                    <a:pt x="1818433" y="416920"/>
                    <a:pt x="1816070" y="422624"/>
                    <a:pt x="1811865" y="426830"/>
                  </a:cubicBezTo>
                  <a:cubicBezTo>
                    <a:pt x="1807659" y="431036"/>
                    <a:pt x="1801955" y="433399"/>
                    <a:pt x="1796007" y="433399"/>
                  </a:cubicBezTo>
                  <a:lnTo>
                    <a:pt x="22426" y="433399"/>
                  </a:lnTo>
                  <a:cubicBezTo>
                    <a:pt x="16478" y="433399"/>
                    <a:pt x="10774" y="431036"/>
                    <a:pt x="6568" y="426830"/>
                  </a:cubicBezTo>
                  <a:cubicBezTo>
                    <a:pt x="2363" y="422624"/>
                    <a:pt x="0" y="416920"/>
                    <a:pt x="0" y="410972"/>
                  </a:cubicBezTo>
                  <a:lnTo>
                    <a:pt x="0" y="22426"/>
                  </a:lnTo>
                  <a:cubicBezTo>
                    <a:pt x="0" y="16478"/>
                    <a:pt x="2363" y="10774"/>
                    <a:pt x="6568" y="6568"/>
                  </a:cubicBezTo>
                  <a:cubicBezTo>
                    <a:pt x="10774" y="2363"/>
                    <a:pt x="16478" y="0"/>
                    <a:pt x="22426" y="0"/>
                  </a:cubicBezTo>
                  <a:close/>
                </a:path>
              </a:pathLst>
            </a:custGeom>
            <a:solidFill>
              <a:srgbClr val="5B8C5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818433" cy="4714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Battery with the highest voltage has an average voltage of 1.52</a:t>
              </a:r>
              <a:r>
                <a:rPr lang="de-DE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 </a:t>
              </a:r>
              <a:r>
                <a:rPr lang="en-US" sz="2400" b="1" dirty="0">
                  <a:solidFill>
                    <a:srgbClr val="FFFFFF"/>
                  </a:solidFill>
                  <a:latin typeface="Helvetica World Bold"/>
                  <a:ea typeface="Helvetica World Bold"/>
                  <a:cs typeface="Helvetica World Bold"/>
                  <a:sym typeface="Helvetica World Bold"/>
                </a:rPr>
                <a:t>V. 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 rot="-68310">
            <a:off x="8980646" y="3192617"/>
            <a:ext cx="1290439" cy="1236070"/>
            <a:chOff x="0" y="0"/>
            <a:chExt cx="188030" cy="18010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8030" cy="180108"/>
            </a:xfrm>
            <a:custGeom>
              <a:avLst/>
              <a:gdLst/>
              <a:ahLst/>
              <a:cxnLst/>
              <a:rect l="l" t="t" r="r" b="b"/>
              <a:pathLst>
                <a:path w="188030" h="180108">
                  <a:moveTo>
                    <a:pt x="90054" y="0"/>
                  </a:moveTo>
                  <a:lnTo>
                    <a:pt x="97976" y="0"/>
                  </a:lnTo>
                  <a:cubicBezTo>
                    <a:pt x="147711" y="0"/>
                    <a:pt x="188030" y="40318"/>
                    <a:pt x="188030" y="90054"/>
                  </a:cubicBezTo>
                  <a:lnTo>
                    <a:pt x="188030" y="90054"/>
                  </a:lnTo>
                  <a:cubicBezTo>
                    <a:pt x="188030" y="113938"/>
                    <a:pt x="178542" y="136843"/>
                    <a:pt x="161654" y="153732"/>
                  </a:cubicBezTo>
                  <a:cubicBezTo>
                    <a:pt x="144765" y="170620"/>
                    <a:pt x="121860" y="180108"/>
                    <a:pt x="97976" y="180108"/>
                  </a:cubicBezTo>
                  <a:lnTo>
                    <a:pt x="90054" y="180108"/>
                  </a:lnTo>
                  <a:cubicBezTo>
                    <a:pt x="40318" y="180108"/>
                    <a:pt x="0" y="139789"/>
                    <a:pt x="0" y="90054"/>
                  </a:cubicBezTo>
                  <a:lnTo>
                    <a:pt x="0" y="90054"/>
                  </a:lnTo>
                  <a:cubicBezTo>
                    <a:pt x="0" y="40318"/>
                    <a:pt x="40318" y="0"/>
                    <a:pt x="90054" y="0"/>
                  </a:cubicBezTo>
                  <a:close/>
                </a:path>
              </a:pathLst>
            </a:custGeom>
            <a:solidFill>
              <a:srgbClr val="B2E0B2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188030" cy="218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448169" y="4145269"/>
            <a:ext cx="7020798" cy="2100364"/>
          </a:xfrm>
          <a:custGeom>
            <a:avLst/>
            <a:gdLst/>
            <a:ahLst/>
            <a:cxnLst/>
            <a:rect l="l" t="t" r="r" b="b"/>
            <a:pathLst>
              <a:path w="7020798" h="2100364">
                <a:moveTo>
                  <a:pt x="0" y="0"/>
                </a:moveTo>
                <a:lnTo>
                  <a:pt x="7020798" y="0"/>
                </a:lnTo>
                <a:lnTo>
                  <a:pt x="7020798" y="2100364"/>
                </a:lnTo>
                <a:lnTo>
                  <a:pt x="0" y="210036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r="-78507" b="-5166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2700000">
            <a:off x="13780019" y="-1948480"/>
            <a:ext cx="3086100" cy="12805092"/>
            <a:chOff x="0" y="0"/>
            <a:chExt cx="812800" cy="337253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3372534"/>
            </a:xfrm>
            <a:custGeom>
              <a:avLst/>
              <a:gdLst/>
              <a:ahLst/>
              <a:cxnLst/>
              <a:rect l="l" t="t" r="r" b="b"/>
              <a:pathLst>
                <a:path w="812800" h="3372534">
                  <a:moveTo>
                    <a:pt x="100346" y="0"/>
                  </a:moveTo>
                  <a:lnTo>
                    <a:pt x="712454" y="0"/>
                  </a:lnTo>
                  <a:cubicBezTo>
                    <a:pt x="767874" y="0"/>
                    <a:pt x="812800" y="44926"/>
                    <a:pt x="812800" y="100346"/>
                  </a:cubicBezTo>
                  <a:lnTo>
                    <a:pt x="812800" y="3272189"/>
                  </a:lnTo>
                  <a:cubicBezTo>
                    <a:pt x="812800" y="3327608"/>
                    <a:pt x="767874" y="3372534"/>
                    <a:pt x="712454" y="3372534"/>
                  </a:cubicBezTo>
                  <a:lnTo>
                    <a:pt x="100346" y="3372534"/>
                  </a:lnTo>
                  <a:cubicBezTo>
                    <a:pt x="44926" y="3372534"/>
                    <a:pt x="0" y="3327608"/>
                    <a:pt x="0" y="3272189"/>
                  </a:cubicBezTo>
                  <a:lnTo>
                    <a:pt x="0" y="100346"/>
                  </a:lnTo>
                  <a:cubicBezTo>
                    <a:pt x="0" y="44926"/>
                    <a:pt x="44926" y="0"/>
                    <a:pt x="100346" y="0"/>
                  </a:cubicBezTo>
                  <a:close/>
                </a:path>
              </a:pathLst>
            </a:custGeom>
            <a:solidFill>
              <a:srgbClr val="8BC3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3410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9704684" y="1284501"/>
            <a:ext cx="19293079" cy="9700046"/>
            <a:chOff x="0" y="0"/>
            <a:chExt cx="812800" cy="40865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408654"/>
            </a:xfrm>
            <a:custGeom>
              <a:avLst/>
              <a:gdLst/>
              <a:ahLst/>
              <a:cxnLst/>
              <a:rect l="l" t="t" r="r" b="b"/>
              <a:pathLst>
                <a:path w="812800" h="408654">
                  <a:moveTo>
                    <a:pt x="406400" y="408654"/>
                  </a:moveTo>
                  <a:lnTo>
                    <a:pt x="812800" y="0"/>
                  </a:lnTo>
                  <a:lnTo>
                    <a:pt x="0" y="0"/>
                  </a:lnTo>
                  <a:lnTo>
                    <a:pt x="406400" y="408654"/>
                  </a:lnTo>
                  <a:close/>
                </a:path>
              </a:pathLst>
            </a:custGeom>
            <a:solidFill>
              <a:srgbClr val="4CAF50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127000" y="48240"/>
              <a:ext cx="558800" cy="17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2700000">
            <a:off x="11194909" y="1692093"/>
            <a:ext cx="7195442" cy="7195442"/>
          </a:xfrm>
          <a:custGeom>
            <a:avLst/>
            <a:gdLst/>
            <a:ahLst/>
            <a:cxnLst/>
            <a:rect l="l" t="t" r="r" b="b"/>
            <a:pathLst>
              <a:path w="7195442" h="7195442">
                <a:moveTo>
                  <a:pt x="0" y="0"/>
                </a:moveTo>
                <a:lnTo>
                  <a:pt x="7195443" y="0"/>
                </a:lnTo>
                <a:lnTo>
                  <a:pt x="7195443" y="7195443"/>
                </a:lnTo>
                <a:lnTo>
                  <a:pt x="0" y="71954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2700000">
            <a:off x="-2859270" y="8838818"/>
            <a:ext cx="5355627" cy="2820164"/>
          </a:xfrm>
          <a:custGeom>
            <a:avLst/>
            <a:gdLst/>
            <a:ahLst/>
            <a:cxnLst/>
            <a:rect l="l" t="t" r="r" b="b"/>
            <a:pathLst>
              <a:path w="5355627" h="2820164">
                <a:moveTo>
                  <a:pt x="0" y="0"/>
                </a:moveTo>
                <a:lnTo>
                  <a:pt x="5355627" y="0"/>
                </a:lnTo>
                <a:lnTo>
                  <a:pt x="5355627" y="2820164"/>
                </a:lnTo>
                <a:lnTo>
                  <a:pt x="0" y="28201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32854" r="-16411" b="-13051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200053" y="9258300"/>
            <a:ext cx="1657294" cy="613597"/>
          </a:xfrm>
          <a:custGeom>
            <a:avLst/>
            <a:gdLst/>
            <a:ahLst/>
            <a:cxnLst/>
            <a:rect l="l" t="t" r="r" b="b"/>
            <a:pathLst>
              <a:path w="1657294" h="613597">
                <a:moveTo>
                  <a:pt x="0" y="0"/>
                </a:moveTo>
                <a:lnTo>
                  <a:pt x="1657294" y="0"/>
                </a:lnTo>
                <a:lnTo>
                  <a:pt x="1657294" y="613597"/>
                </a:lnTo>
                <a:lnTo>
                  <a:pt x="0" y="6135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16456" t="-88726"/>
            </a:stretch>
          </a:blipFill>
        </p:spPr>
      </p:sp>
      <p:sp>
        <p:nvSpPr>
          <p:cNvPr id="11" name="Freeform 11"/>
          <p:cNvSpPr/>
          <p:nvPr/>
        </p:nvSpPr>
        <p:spPr>
          <a:xfrm rot="2800698">
            <a:off x="15634154" y="6600499"/>
            <a:ext cx="2749918" cy="5022681"/>
          </a:xfrm>
          <a:custGeom>
            <a:avLst/>
            <a:gdLst/>
            <a:ahLst/>
            <a:cxnLst/>
            <a:rect l="l" t="t" r="r" b="b"/>
            <a:pathLst>
              <a:path w="2749918" h="5022681">
                <a:moveTo>
                  <a:pt x="0" y="0"/>
                </a:moveTo>
                <a:lnTo>
                  <a:pt x="2749918" y="0"/>
                </a:lnTo>
                <a:lnTo>
                  <a:pt x="2749918" y="5022681"/>
                </a:lnTo>
                <a:lnTo>
                  <a:pt x="0" y="50226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2613139">
            <a:off x="12460207" y="3022908"/>
            <a:ext cx="4664848" cy="4533813"/>
          </a:xfrm>
          <a:custGeom>
            <a:avLst/>
            <a:gdLst/>
            <a:ahLst/>
            <a:cxnLst/>
            <a:rect l="l" t="t" r="r" b="b"/>
            <a:pathLst>
              <a:path w="4664848" h="4533813">
                <a:moveTo>
                  <a:pt x="0" y="0"/>
                </a:moveTo>
                <a:lnTo>
                  <a:pt x="4664847" y="0"/>
                </a:lnTo>
                <a:lnTo>
                  <a:pt x="4664847" y="4533813"/>
                </a:lnTo>
                <a:lnTo>
                  <a:pt x="0" y="453381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469382" y="1625467"/>
            <a:ext cx="13769347" cy="7524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9"/>
              </a:lnSpc>
              <a:spcBef>
                <a:spcPct val="0"/>
              </a:spcBef>
            </a:pPr>
            <a:r>
              <a:rPr lang="en-US" sz="4499" b="1">
                <a:solidFill>
                  <a:srgbClr val="1C1C3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Acknowledgments &amp; Sources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98252" y="3196796"/>
            <a:ext cx="11801837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</a:pPr>
            <a:r>
              <a:rPr lang="en-US" sz="2700" i="1">
                <a:solidFill>
                  <a:srgbClr val="1C1C39"/>
                </a:solidFill>
                <a:latin typeface="Canva Sans Italics"/>
                <a:ea typeface="Canva Sans Italics"/>
                <a:cs typeface="Canva Sans Italics"/>
                <a:sym typeface="Canva Sans Italics"/>
              </a:rPr>
              <a:t>Thanks to Dr. Anne Samland, for guiding us throughout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9382" y="4373232"/>
            <a:ext cx="10816647" cy="4467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20544" lvl="1" indent="-210272" algn="ctr">
              <a:lnSpc>
                <a:spcPts val="2727"/>
              </a:lnSpc>
              <a:buFont typeface="Arial"/>
              <a:buChar char="•"/>
            </a:pP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STEM Generation. Potato power! </a:t>
            </a:r>
            <a:r>
              <a:rPr lang="en-US" sz="1947" u="sng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  <a:hlinkClick r:id="rId11" tooltip="https://stemgeneration.org/potato-power/"/>
              </a:rPr>
              <a:t>https://stemgeneration.org/potato-power/</a:t>
            </a: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  Accessed 22/10/2024 </a:t>
            </a:r>
          </a:p>
          <a:p>
            <a:pPr marL="420544" lvl="1" indent="-210272" algn="ctr">
              <a:lnSpc>
                <a:spcPts val="2727"/>
              </a:lnSpc>
              <a:buFont typeface="Arial"/>
              <a:buChar char="•"/>
            </a:pP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Working scientifically with vegetable and fruit batteries. </a:t>
            </a:r>
            <a:r>
              <a:rPr lang="en-US" sz="1947" u="sng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  <a:hlinkClick r:id="rId12" tooltip="https://discovery.ucl.ac.uk/id/eprint/10141611/1/PS%20171%20Markwick%20and%20White%20Electricity.pdf"/>
              </a:rPr>
              <a:t>https://discovery.ucl.ac.uk/id/eprint/10141611/1/PS%20171%20Markwick%20and%20White%20Electricity.pdf</a:t>
            </a: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 Accessed 22/10/2024 </a:t>
            </a:r>
          </a:p>
          <a:p>
            <a:pPr marL="420544" lvl="1" indent="-210272" algn="ctr">
              <a:lnSpc>
                <a:spcPts val="2727"/>
              </a:lnSpc>
              <a:buFont typeface="Arial"/>
              <a:buChar char="•"/>
            </a:pP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Uni Siegen. Half cells and Galvanic cells </a:t>
            </a:r>
            <a:r>
              <a:rPr lang="en-US" sz="1947" u="sng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  <a:hlinkClick r:id="rId13" tooltip="https://www.chemie-biologie.uni-siegen.de/ac/hjd/lehre/ws0910/vortraege_advanced/utsch_half_cells_and_galvanic_cellsws0910_corr.pdf"/>
              </a:rPr>
              <a:t>https://www.chemie-biologie.uni-siegen.de/ac/hjd/lehre/ws0910/vortraege_advanced/utsch_half_cells_and_galvanic_cellsws0910_corr.pdf</a:t>
            </a: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 Accessed 07/01/2025 </a:t>
            </a:r>
          </a:p>
          <a:p>
            <a:pPr marL="420544" lvl="1" indent="-210272" algn="ctr">
              <a:lnSpc>
                <a:spcPts val="2727"/>
              </a:lnSpc>
              <a:buFont typeface="Arial"/>
              <a:buChar char="•"/>
            </a:pP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Green Electrolytes for Aqueous Ion Batteries: Towards High-Energy and Low-Temperature Applications. </a:t>
            </a:r>
            <a:r>
              <a:rPr lang="en-US" sz="1947" u="sng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  <a:hlinkClick r:id="rId14" tooltip="https://chemistry-europe.onlinelibrary.wiley.com/doi/abs/10.1002/batt.202400579%20Accessed%2007/01/2025%20Accessed%2026/11/2024"/>
              </a:rPr>
              <a:t>https://chemistry-europe.onlinelibrary.wiley.com/doi/abs/10.1002/batt.202400579 Accessed 07/01/2025 Accessed 26/11/2024</a:t>
            </a:r>
            <a:r>
              <a:rPr lang="en-US" sz="1947">
                <a:solidFill>
                  <a:srgbClr val="1C1C39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</a:p>
          <a:p>
            <a:pPr marL="420544" lvl="1" indent="-210272" algn="ctr">
              <a:lnSpc>
                <a:spcPts val="2727"/>
              </a:lnSpc>
              <a:buFont typeface="Arial"/>
              <a:buChar char="•"/>
            </a:pPr>
            <a:endParaRPr lang="en-US" sz="1947">
              <a:solidFill>
                <a:srgbClr val="1C1C39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ESSS- Waste to Watt</dc:title>
  <cp:lastModifiedBy>Wang Yijin</cp:lastModifiedBy>
  <cp:revision>5</cp:revision>
  <dcterms:created xsi:type="dcterms:W3CDTF">2006-08-16T00:00:00Z</dcterms:created>
  <dcterms:modified xsi:type="dcterms:W3CDTF">2025-03-31T15:35:50Z</dcterms:modified>
  <dc:identifier>DAGic-wkZMQ</dc:identifier>
</cp:coreProperties>
</file>