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23"/>
  </p:notesMasterIdLst>
  <p:sldIdLst>
    <p:sldId id="256" r:id="rId2"/>
    <p:sldId id="310" r:id="rId3"/>
    <p:sldId id="307" r:id="rId4"/>
    <p:sldId id="262" r:id="rId5"/>
    <p:sldId id="258" r:id="rId6"/>
    <p:sldId id="312" r:id="rId7"/>
    <p:sldId id="260" r:id="rId8"/>
    <p:sldId id="313" r:id="rId9"/>
    <p:sldId id="268" r:id="rId10"/>
    <p:sldId id="314" r:id="rId11"/>
    <p:sldId id="265" r:id="rId12"/>
    <p:sldId id="308" r:id="rId13"/>
    <p:sldId id="309" r:id="rId14"/>
    <p:sldId id="315" r:id="rId15"/>
    <p:sldId id="269" r:id="rId16"/>
    <p:sldId id="316" r:id="rId17"/>
    <p:sldId id="272" r:id="rId18"/>
    <p:sldId id="278" r:id="rId19"/>
    <p:sldId id="267" r:id="rId20"/>
    <p:sldId id="317" r:id="rId21"/>
    <p:sldId id="284" r:id="rId22"/>
  </p:sldIdLst>
  <p:sldSz cx="9144000" cy="5143500" type="screen16x9"/>
  <p:notesSz cx="6858000" cy="9144000"/>
  <p:embeddedFontLst>
    <p:embeddedFont>
      <p:font typeface="Barlow Semi Condensed" panose="020B0604020202020204" charset="0"/>
      <p:regular r:id="rId24"/>
      <p:bold r:id="rId25"/>
      <p:italic r:id="rId26"/>
      <p:boldItalic r:id="rId27"/>
    </p:embeddedFont>
    <p:embeddedFont>
      <p:font typeface="Barlow Semi Condensed SemiBold" panose="020B0604020202020204" charset="0"/>
      <p:regular r:id="rId28"/>
      <p:bold r:id="rId29"/>
      <p:italic r:id="rId30"/>
      <p:boldItalic r:id="rId31"/>
    </p:embeddedFont>
    <p:embeddedFont>
      <p:font typeface="Cairo" panose="020B0604020202020204" charset="-78"/>
      <p:regular r:id="rId32"/>
      <p:bold r:id="rId33"/>
    </p:embeddedFont>
    <p:embeddedFont>
      <p:font typeface="Helvetica" panose="020B0604020202020204" pitchFamily="3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5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80C647-2D66-C9AD-400B-B1C213C4E218}" v="710" dt="2025-03-31T09:11:15.313"/>
    <p1510:client id="{F3B56A31-A3CC-2D4A-9C56-85A4BCAB4621}" v="1419" dt="2025-03-31T08:55:21.704"/>
  </p1510:revLst>
</p1510:revInfo>
</file>

<file path=ppt/tableStyles.xml><?xml version="1.0" encoding="utf-8"?>
<a:tblStyleLst xmlns:a="http://schemas.openxmlformats.org/drawingml/2006/main" def="{C67F26B5-DF16-4D45-B438-18D468030E4F}">
  <a:tblStyle styleId="{C67F26B5-DF16-4D45-B438-18D468030E4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42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PTA Arnav (MOL-S7ENA)" userId="02852fc2-c530-4b45-b540-637d1008ce31" providerId="ADAL" clId="{F3B56A31-A3CC-2D4A-9C56-85A4BCAB4621}"/>
    <pc:docChg chg="undo custSel addSld delSld modSld sldOrd">
      <pc:chgData name="GUPTA Arnav (MOL-S7ENA)" userId="02852fc2-c530-4b45-b540-637d1008ce31" providerId="ADAL" clId="{F3B56A31-A3CC-2D4A-9C56-85A4BCAB4621}" dt="2025-03-31T08:55:21.704" v="1494" actId="20577"/>
      <pc:docMkLst>
        <pc:docMk/>
      </pc:docMkLst>
      <pc:sldChg chg="modSp mod ord">
        <pc:chgData name="GUPTA Arnav (MOL-S7ENA)" userId="02852fc2-c530-4b45-b540-637d1008ce31" providerId="ADAL" clId="{F3B56A31-A3CC-2D4A-9C56-85A4BCAB4621}" dt="2025-03-31T08:20:04.493" v="853" actId="20578"/>
        <pc:sldMkLst>
          <pc:docMk/>
          <pc:sldMk cId="0" sldId="258"/>
        </pc:sldMkLst>
        <pc:spChg chg="mod">
          <ac:chgData name="GUPTA Arnav (MOL-S7ENA)" userId="02852fc2-c530-4b45-b540-637d1008ce31" providerId="ADAL" clId="{F3B56A31-A3CC-2D4A-9C56-85A4BCAB4621}" dt="2025-03-31T06:54:26.536" v="267"/>
          <ac:spMkLst>
            <pc:docMk/>
            <pc:sldMk cId="0" sldId="258"/>
            <ac:spMk id="356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6:54:31.408" v="268" actId="1076"/>
          <ac:spMkLst>
            <pc:docMk/>
            <pc:sldMk cId="0" sldId="258"/>
            <ac:spMk id="357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6:54:26.536" v="267"/>
          <ac:spMkLst>
            <pc:docMk/>
            <pc:sldMk cId="0" sldId="258"/>
            <ac:spMk id="358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6:54:26.536" v="267"/>
          <ac:spMkLst>
            <pc:docMk/>
            <pc:sldMk cId="0" sldId="258"/>
            <ac:spMk id="359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6:54:35.109" v="269" actId="1076"/>
          <ac:spMkLst>
            <pc:docMk/>
            <pc:sldMk cId="0" sldId="258"/>
            <ac:spMk id="360" creationId="{00000000-0000-0000-0000-000000000000}"/>
          </ac:spMkLst>
        </pc:spChg>
      </pc:sldChg>
      <pc:sldChg chg="addSp delSp mod">
        <pc:chgData name="GUPTA Arnav (MOL-S7ENA)" userId="02852fc2-c530-4b45-b540-637d1008ce31" providerId="ADAL" clId="{F3B56A31-A3CC-2D4A-9C56-85A4BCAB4621}" dt="2025-03-31T08:21:56.850" v="857" actId="478"/>
        <pc:sldMkLst>
          <pc:docMk/>
          <pc:sldMk cId="0" sldId="260"/>
        </pc:sldMkLst>
        <pc:spChg chg="add del">
          <ac:chgData name="GUPTA Arnav (MOL-S7ENA)" userId="02852fc2-c530-4b45-b540-637d1008ce31" providerId="ADAL" clId="{F3B56A31-A3CC-2D4A-9C56-85A4BCAB4621}" dt="2025-03-31T08:21:56.850" v="857" actId="478"/>
          <ac:spMkLst>
            <pc:docMk/>
            <pc:sldMk cId="0" sldId="260"/>
            <ac:spMk id="402" creationId="{00000000-0000-0000-0000-000000000000}"/>
          </ac:spMkLst>
        </pc:spChg>
      </pc:sldChg>
      <pc:sldChg chg="addSp delSp modSp add del mod">
        <pc:chgData name="GUPTA Arnav (MOL-S7ENA)" userId="02852fc2-c530-4b45-b540-637d1008ce31" providerId="ADAL" clId="{F3B56A31-A3CC-2D4A-9C56-85A4BCAB4621}" dt="2025-03-31T08:19:31.159" v="852" actId="2696"/>
        <pc:sldMkLst>
          <pc:docMk/>
          <pc:sldMk cId="0" sldId="261"/>
        </pc:sldMkLst>
        <pc:spChg chg="add mod">
          <ac:chgData name="GUPTA Arnav (MOL-S7ENA)" userId="02852fc2-c530-4b45-b540-637d1008ce31" providerId="ADAL" clId="{F3B56A31-A3CC-2D4A-9C56-85A4BCAB4621}" dt="2025-03-31T08:18:58.945" v="849" actId="478"/>
          <ac:spMkLst>
            <pc:docMk/>
            <pc:sldMk cId="0" sldId="261"/>
            <ac:spMk id="4" creationId="{B6360131-74F1-4AE2-FC72-1C1049D4DACA}"/>
          </ac:spMkLst>
        </pc:spChg>
        <pc:spChg chg="del">
          <ac:chgData name="GUPTA Arnav (MOL-S7ENA)" userId="02852fc2-c530-4b45-b540-637d1008ce31" providerId="ADAL" clId="{F3B56A31-A3CC-2D4A-9C56-85A4BCAB4621}" dt="2025-03-31T08:18:58.945" v="849" actId="478"/>
          <ac:spMkLst>
            <pc:docMk/>
            <pc:sldMk cId="0" sldId="261"/>
            <ac:spMk id="426" creationId="{00000000-0000-0000-0000-000000000000}"/>
          </ac:spMkLst>
        </pc:spChg>
      </pc:sldChg>
      <pc:sldChg chg="ord">
        <pc:chgData name="GUPTA Arnav (MOL-S7ENA)" userId="02852fc2-c530-4b45-b540-637d1008ce31" providerId="ADAL" clId="{F3B56A31-A3CC-2D4A-9C56-85A4BCAB4621}" dt="2025-03-31T08:21:39.050" v="855" actId="20578"/>
        <pc:sldMkLst>
          <pc:docMk/>
          <pc:sldMk cId="0" sldId="262"/>
        </pc:sldMkLst>
      </pc:sldChg>
      <pc:sldChg chg="del">
        <pc:chgData name="GUPTA Arnav (MOL-S7ENA)" userId="02852fc2-c530-4b45-b540-637d1008ce31" providerId="ADAL" clId="{F3B56A31-A3CC-2D4A-9C56-85A4BCAB4621}" dt="2025-03-30T19:43:42.640" v="42" actId="2696"/>
        <pc:sldMkLst>
          <pc:docMk/>
          <pc:sldMk cId="0" sldId="264"/>
        </pc:sldMkLst>
      </pc:sldChg>
      <pc:sldChg chg="addSp delSp modSp mod">
        <pc:chgData name="GUPTA Arnav (MOL-S7ENA)" userId="02852fc2-c530-4b45-b540-637d1008ce31" providerId="ADAL" clId="{F3B56A31-A3CC-2D4A-9C56-85A4BCAB4621}" dt="2025-03-31T08:52:12.860" v="1420" actId="14100"/>
        <pc:sldMkLst>
          <pc:docMk/>
          <pc:sldMk cId="0" sldId="265"/>
        </pc:sldMkLst>
        <pc:spChg chg="del">
          <ac:chgData name="GUPTA Arnav (MOL-S7ENA)" userId="02852fc2-c530-4b45-b540-637d1008ce31" providerId="ADAL" clId="{F3B56A31-A3CC-2D4A-9C56-85A4BCAB4621}" dt="2025-03-31T08:44:31.722" v="1214" actId="478"/>
          <ac:spMkLst>
            <pc:docMk/>
            <pc:sldMk cId="0" sldId="265"/>
            <ac:spMk id="551" creationId="{00000000-0000-0000-0000-000000000000}"/>
          </ac:spMkLst>
        </pc:spChg>
        <pc:spChg chg="del mod">
          <ac:chgData name="GUPTA Arnav (MOL-S7ENA)" userId="02852fc2-c530-4b45-b540-637d1008ce31" providerId="ADAL" clId="{F3B56A31-A3CC-2D4A-9C56-85A4BCAB4621}" dt="2025-03-31T08:44:29.202" v="1213" actId="478"/>
          <ac:spMkLst>
            <pc:docMk/>
            <pc:sldMk cId="0" sldId="265"/>
            <ac:spMk id="553" creationId="{00000000-0000-0000-0000-000000000000}"/>
          </ac:spMkLst>
        </pc:spChg>
        <pc:spChg chg="del">
          <ac:chgData name="GUPTA Arnav (MOL-S7ENA)" userId="02852fc2-c530-4b45-b540-637d1008ce31" providerId="ADAL" clId="{F3B56A31-A3CC-2D4A-9C56-85A4BCAB4621}" dt="2025-03-31T08:51:55.041" v="1416" actId="478"/>
          <ac:spMkLst>
            <pc:docMk/>
            <pc:sldMk cId="0" sldId="265"/>
            <ac:spMk id="556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8:52:12.860" v="1420" actId="14100"/>
          <ac:spMkLst>
            <pc:docMk/>
            <pc:sldMk cId="0" sldId="265"/>
            <ac:spMk id="557" creationId="{00000000-0000-0000-0000-000000000000}"/>
          </ac:spMkLst>
        </pc:spChg>
        <pc:spChg chg="del">
          <ac:chgData name="GUPTA Arnav (MOL-S7ENA)" userId="02852fc2-c530-4b45-b540-637d1008ce31" providerId="ADAL" clId="{F3B56A31-A3CC-2D4A-9C56-85A4BCAB4621}" dt="2025-03-31T08:51:55.041" v="1416" actId="478"/>
          <ac:spMkLst>
            <pc:docMk/>
            <pc:sldMk cId="0" sldId="265"/>
            <ac:spMk id="558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8:52:12.860" v="1420" actId="14100"/>
          <ac:spMkLst>
            <pc:docMk/>
            <pc:sldMk cId="0" sldId="265"/>
            <ac:spMk id="559" creationId="{00000000-0000-0000-0000-000000000000}"/>
          </ac:spMkLst>
        </pc:spChg>
        <pc:spChg chg="del">
          <ac:chgData name="GUPTA Arnav (MOL-S7ENA)" userId="02852fc2-c530-4b45-b540-637d1008ce31" providerId="ADAL" clId="{F3B56A31-A3CC-2D4A-9C56-85A4BCAB4621}" dt="2025-03-31T08:51:55.041" v="1416" actId="478"/>
          <ac:spMkLst>
            <pc:docMk/>
            <pc:sldMk cId="0" sldId="265"/>
            <ac:spMk id="560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8:52:12.860" v="1420" actId="14100"/>
          <ac:spMkLst>
            <pc:docMk/>
            <pc:sldMk cId="0" sldId="265"/>
            <ac:spMk id="561" creationId="{00000000-0000-0000-0000-000000000000}"/>
          </ac:spMkLst>
        </pc:spChg>
        <pc:spChg chg="del">
          <ac:chgData name="GUPTA Arnav (MOL-S7ENA)" userId="02852fc2-c530-4b45-b540-637d1008ce31" providerId="ADAL" clId="{F3B56A31-A3CC-2D4A-9C56-85A4BCAB4621}" dt="2025-03-31T08:45:57.773" v="1255" actId="478"/>
          <ac:spMkLst>
            <pc:docMk/>
            <pc:sldMk cId="0" sldId="265"/>
            <ac:spMk id="562" creationId="{00000000-0000-0000-0000-000000000000}"/>
          </ac:spMkLst>
        </pc:spChg>
        <pc:spChg chg="del">
          <ac:chgData name="GUPTA Arnav (MOL-S7ENA)" userId="02852fc2-c530-4b45-b540-637d1008ce31" providerId="ADAL" clId="{F3B56A31-A3CC-2D4A-9C56-85A4BCAB4621}" dt="2025-03-31T08:45:57.773" v="1255" actId="478"/>
          <ac:spMkLst>
            <pc:docMk/>
            <pc:sldMk cId="0" sldId="265"/>
            <ac:spMk id="563" creationId="{00000000-0000-0000-0000-000000000000}"/>
          </ac:spMkLst>
        </pc:spChg>
        <pc:grpChg chg="mod">
          <ac:chgData name="GUPTA Arnav (MOL-S7ENA)" userId="02852fc2-c530-4b45-b540-637d1008ce31" providerId="ADAL" clId="{F3B56A31-A3CC-2D4A-9C56-85A4BCAB4621}" dt="2025-03-31T08:51:59.630" v="1418" actId="1076"/>
          <ac:grpSpMkLst>
            <pc:docMk/>
            <pc:sldMk cId="0" sldId="265"/>
            <ac:grpSpMk id="542" creationId="{00000000-0000-0000-0000-000000000000}"/>
          </ac:grpSpMkLst>
        </pc:grpChg>
        <pc:grpChg chg="del">
          <ac:chgData name="GUPTA Arnav (MOL-S7ENA)" userId="02852fc2-c530-4b45-b540-637d1008ce31" providerId="ADAL" clId="{F3B56A31-A3CC-2D4A-9C56-85A4BCAB4621}" dt="2025-03-31T08:39:46.344" v="1171" actId="478"/>
          <ac:grpSpMkLst>
            <pc:docMk/>
            <pc:sldMk cId="0" sldId="265"/>
            <ac:grpSpMk id="564" creationId="{00000000-0000-0000-0000-000000000000}"/>
          </ac:grpSpMkLst>
        </pc:grpChg>
        <pc:picChg chg="add del mod">
          <ac:chgData name="GUPTA Arnav (MOL-S7ENA)" userId="02852fc2-c530-4b45-b540-637d1008ce31" providerId="ADAL" clId="{F3B56A31-A3CC-2D4A-9C56-85A4BCAB4621}" dt="2025-03-31T08:40:16.811" v="1178" actId="478"/>
          <ac:picMkLst>
            <pc:docMk/>
            <pc:sldMk cId="0" sldId="265"/>
            <ac:picMk id="1026" creationId="{B8CAA660-36CD-B43D-C1B9-A99C37BD8E3A}"/>
          </ac:picMkLst>
        </pc:picChg>
        <pc:picChg chg="add mod">
          <ac:chgData name="GUPTA Arnav (MOL-S7ENA)" userId="02852fc2-c530-4b45-b540-637d1008ce31" providerId="ADAL" clId="{F3B56A31-A3CC-2D4A-9C56-85A4BCAB4621}" dt="2025-03-31T08:52:12.860" v="1420" actId="14100"/>
          <ac:picMkLst>
            <pc:docMk/>
            <pc:sldMk cId="0" sldId="265"/>
            <ac:picMk id="1028" creationId="{00EF9387-4B03-AE28-1492-46D8BC5D9EEB}"/>
          </ac:picMkLst>
        </pc:picChg>
        <pc:cxnChg chg="mod">
          <ac:chgData name="GUPTA Arnav (MOL-S7ENA)" userId="02852fc2-c530-4b45-b540-637d1008ce31" providerId="ADAL" clId="{F3B56A31-A3CC-2D4A-9C56-85A4BCAB4621}" dt="2025-03-31T08:52:12.860" v="1420" actId="14100"/>
          <ac:cxnSpMkLst>
            <pc:docMk/>
            <pc:sldMk cId="0" sldId="265"/>
            <ac:cxnSpMk id="602" creationId="{00000000-0000-0000-0000-000000000000}"/>
          </ac:cxnSpMkLst>
        </pc:cxnChg>
        <pc:cxnChg chg="mod">
          <ac:chgData name="GUPTA Arnav (MOL-S7ENA)" userId="02852fc2-c530-4b45-b540-637d1008ce31" providerId="ADAL" clId="{F3B56A31-A3CC-2D4A-9C56-85A4BCAB4621}" dt="2025-03-31T08:52:12.860" v="1420" actId="14100"/>
          <ac:cxnSpMkLst>
            <pc:docMk/>
            <pc:sldMk cId="0" sldId="265"/>
            <ac:cxnSpMk id="603" creationId="{00000000-0000-0000-0000-000000000000}"/>
          </ac:cxnSpMkLst>
        </pc:cxnChg>
        <pc:cxnChg chg="mod">
          <ac:chgData name="GUPTA Arnav (MOL-S7ENA)" userId="02852fc2-c530-4b45-b540-637d1008ce31" providerId="ADAL" clId="{F3B56A31-A3CC-2D4A-9C56-85A4BCAB4621}" dt="2025-03-31T08:52:12.860" v="1420" actId="14100"/>
          <ac:cxnSpMkLst>
            <pc:docMk/>
            <pc:sldMk cId="0" sldId="265"/>
            <ac:cxnSpMk id="604" creationId="{00000000-0000-0000-0000-000000000000}"/>
          </ac:cxnSpMkLst>
        </pc:cxnChg>
        <pc:cxnChg chg="del mod">
          <ac:chgData name="GUPTA Arnav (MOL-S7ENA)" userId="02852fc2-c530-4b45-b540-637d1008ce31" providerId="ADAL" clId="{F3B56A31-A3CC-2D4A-9C56-85A4BCAB4621}" dt="2025-03-31T08:46:01.734" v="1256" actId="478"/>
          <ac:cxnSpMkLst>
            <pc:docMk/>
            <pc:sldMk cId="0" sldId="265"/>
            <ac:cxnSpMk id="605" creationId="{00000000-0000-0000-0000-000000000000}"/>
          </ac:cxnSpMkLst>
        </pc:cxnChg>
      </pc:sldChg>
      <pc:sldChg chg="addSp delSp modSp mod">
        <pc:chgData name="GUPTA Arnav (MOL-S7ENA)" userId="02852fc2-c530-4b45-b540-637d1008ce31" providerId="ADAL" clId="{F3B56A31-A3CC-2D4A-9C56-85A4BCAB4621}" dt="2025-03-31T08:36:53.016" v="1166" actId="207"/>
        <pc:sldMkLst>
          <pc:docMk/>
          <pc:sldMk cId="0" sldId="267"/>
        </pc:sldMkLst>
        <pc:spChg chg="mod">
          <ac:chgData name="GUPTA Arnav (MOL-S7ENA)" userId="02852fc2-c530-4b45-b540-637d1008ce31" providerId="ADAL" clId="{F3B56A31-A3CC-2D4A-9C56-85A4BCAB4621}" dt="2025-03-31T07:17:01.354" v="807" actId="207"/>
          <ac:spMkLst>
            <pc:docMk/>
            <pc:sldMk cId="0" sldId="267"/>
            <ac:spMk id="3" creationId="{631D5772-FABE-3670-D951-D4C43B1807C2}"/>
          </ac:spMkLst>
        </pc:spChg>
        <pc:spChg chg="mod">
          <ac:chgData name="GUPTA Arnav (MOL-S7ENA)" userId="02852fc2-c530-4b45-b540-637d1008ce31" providerId="ADAL" clId="{F3B56A31-A3CC-2D4A-9C56-85A4BCAB4621}" dt="2025-03-31T07:17:01.354" v="807" actId="207"/>
          <ac:spMkLst>
            <pc:docMk/>
            <pc:sldMk cId="0" sldId="267"/>
            <ac:spMk id="4" creationId="{096A8412-D1D7-DECE-538F-BADCE14221F3}"/>
          </ac:spMkLst>
        </pc:spChg>
        <pc:spChg chg="mod">
          <ac:chgData name="GUPTA Arnav (MOL-S7ENA)" userId="02852fc2-c530-4b45-b540-637d1008ce31" providerId="ADAL" clId="{F3B56A31-A3CC-2D4A-9C56-85A4BCAB4621}" dt="2025-03-31T07:17:01.354" v="807" actId="207"/>
          <ac:spMkLst>
            <pc:docMk/>
            <pc:sldMk cId="0" sldId="267"/>
            <ac:spMk id="5" creationId="{0B3A39DA-FB62-0382-D3B5-4FBD70E811D1}"/>
          </ac:spMkLst>
        </pc:spChg>
        <pc:spChg chg="mod">
          <ac:chgData name="GUPTA Arnav (MOL-S7ENA)" userId="02852fc2-c530-4b45-b540-637d1008ce31" providerId="ADAL" clId="{F3B56A31-A3CC-2D4A-9C56-85A4BCAB4621}" dt="2025-03-31T07:17:01.354" v="807" actId="207"/>
          <ac:spMkLst>
            <pc:docMk/>
            <pc:sldMk cId="0" sldId="267"/>
            <ac:spMk id="6" creationId="{F84FFB4A-CDF2-B0F2-E657-A547B73BD041}"/>
          </ac:spMkLst>
        </pc:spChg>
        <pc:spChg chg="mod">
          <ac:chgData name="GUPTA Arnav (MOL-S7ENA)" userId="02852fc2-c530-4b45-b540-637d1008ce31" providerId="ADAL" clId="{F3B56A31-A3CC-2D4A-9C56-85A4BCAB4621}" dt="2025-03-31T07:17:01.354" v="807" actId="207"/>
          <ac:spMkLst>
            <pc:docMk/>
            <pc:sldMk cId="0" sldId="267"/>
            <ac:spMk id="7" creationId="{61150AF0-7CEE-8C92-6FCA-EDE8493365FE}"/>
          </ac:spMkLst>
        </pc:spChg>
        <pc:spChg chg="mod">
          <ac:chgData name="GUPTA Arnav (MOL-S7ENA)" userId="02852fc2-c530-4b45-b540-637d1008ce31" providerId="ADAL" clId="{F3B56A31-A3CC-2D4A-9C56-85A4BCAB4621}" dt="2025-03-31T07:17:01.354" v="807" actId="207"/>
          <ac:spMkLst>
            <pc:docMk/>
            <pc:sldMk cId="0" sldId="267"/>
            <ac:spMk id="8" creationId="{27AF2D5B-C4B7-F8D1-1171-0E47E56274E0}"/>
          </ac:spMkLst>
        </pc:spChg>
        <pc:spChg chg="mod">
          <ac:chgData name="GUPTA Arnav (MOL-S7ENA)" userId="02852fc2-c530-4b45-b540-637d1008ce31" providerId="ADAL" clId="{F3B56A31-A3CC-2D4A-9C56-85A4BCAB4621}" dt="2025-03-31T07:17:01.354" v="807" actId="207"/>
          <ac:spMkLst>
            <pc:docMk/>
            <pc:sldMk cId="0" sldId="267"/>
            <ac:spMk id="9" creationId="{2393BD9C-75DD-CB5B-1231-DE9110847CEC}"/>
          </ac:spMkLst>
        </pc:spChg>
        <pc:spChg chg="mod">
          <ac:chgData name="GUPTA Arnav (MOL-S7ENA)" userId="02852fc2-c530-4b45-b540-637d1008ce31" providerId="ADAL" clId="{F3B56A31-A3CC-2D4A-9C56-85A4BCAB4621}" dt="2025-03-31T07:17:01.354" v="807" actId="207"/>
          <ac:spMkLst>
            <pc:docMk/>
            <pc:sldMk cId="0" sldId="267"/>
            <ac:spMk id="10" creationId="{CC4ABD64-C6BB-DC7B-7A72-7861F0ED585B}"/>
          </ac:spMkLst>
        </pc:spChg>
        <pc:spChg chg="mod">
          <ac:chgData name="GUPTA Arnav (MOL-S7ENA)" userId="02852fc2-c530-4b45-b540-637d1008ce31" providerId="ADAL" clId="{F3B56A31-A3CC-2D4A-9C56-85A4BCAB4621}" dt="2025-03-31T07:17:01.354" v="807" actId="207"/>
          <ac:spMkLst>
            <pc:docMk/>
            <pc:sldMk cId="0" sldId="267"/>
            <ac:spMk id="11" creationId="{B945EFBA-E581-0BD8-6DAC-1C34F9DAC4B2}"/>
          </ac:spMkLst>
        </pc:spChg>
        <pc:spChg chg="mod">
          <ac:chgData name="GUPTA Arnav (MOL-S7ENA)" userId="02852fc2-c530-4b45-b540-637d1008ce31" providerId="ADAL" clId="{F3B56A31-A3CC-2D4A-9C56-85A4BCAB4621}" dt="2025-03-31T08:35:26.898" v="1149"/>
          <ac:spMkLst>
            <pc:docMk/>
            <pc:sldMk cId="0" sldId="267"/>
            <ac:spMk id="13" creationId="{6F16C85D-0FBD-3B6A-2864-291897DF3925}"/>
          </ac:spMkLst>
        </pc:spChg>
        <pc:spChg chg="mod">
          <ac:chgData name="GUPTA Arnav (MOL-S7ENA)" userId="02852fc2-c530-4b45-b540-637d1008ce31" providerId="ADAL" clId="{F3B56A31-A3CC-2D4A-9C56-85A4BCAB4621}" dt="2025-03-31T08:35:26.898" v="1149"/>
          <ac:spMkLst>
            <pc:docMk/>
            <pc:sldMk cId="0" sldId="267"/>
            <ac:spMk id="14" creationId="{2B6658E5-8B16-F745-BDCF-BA61A1B6061C}"/>
          </ac:spMkLst>
        </pc:spChg>
        <pc:spChg chg="mod">
          <ac:chgData name="GUPTA Arnav (MOL-S7ENA)" userId="02852fc2-c530-4b45-b540-637d1008ce31" providerId="ADAL" clId="{F3B56A31-A3CC-2D4A-9C56-85A4BCAB4621}" dt="2025-03-31T08:35:26.898" v="1149"/>
          <ac:spMkLst>
            <pc:docMk/>
            <pc:sldMk cId="0" sldId="267"/>
            <ac:spMk id="15" creationId="{2CBF88FB-26F3-141E-82C0-027371DED850}"/>
          </ac:spMkLst>
        </pc:spChg>
        <pc:spChg chg="mod">
          <ac:chgData name="GUPTA Arnav (MOL-S7ENA)" userId="02852fc2-c530-4b45-b540-637d1008ce31" providerId="ADAL" clId="{F3B56A31-A3CC-2D4A-9C56-85A4BCAB4621}" dt="2025-03-31T08:36:13.918" v="1160" actId="207"/>
          <ac:spMkLst>
            <pc:docMk/>
            <pc:sldMk cId="0" sldId="267"/>
            <ac:spMk id="17" creationId="{F28297F3-4AB7-169C-D949-00453777DC1E}"/>
          </ac:spMkLst>
        </pc:spChg>
        <pc:spChg chg="mod">
          <ac:chgData name="GUPTA Arnav (MOL-S7ENA)" userId="02852fc2-c530-4b45-b540-637d1008ce31" providerId="ADAL" clId="{F3B56A31-A3CC-2D4A-9C56-85A4BCAB4621}" dt="2025-03-31T08:36:13.918" v="1160" actId="207"/>
          <ac:spMkLst>
            <pc:docMk/>
            <pc:sldMk cId="0" sldId="267"/>
            <ac:spMk id="18" creationId="{F7178467-1E99-225F-2894-2E3563A640DA}"/>
          </ac:spMkLst>
        </pc:spChg>
        <pc:spChg chg="mod">
          <ac:chgData name="GUPTA Arnav (MOL-S7ENA)" userId="02852fc2-c530-4b45-b540-637d1008ce31" providerId="ADAL" clId="{F3B56A31-A3CC-2D4A-9C56-85A4BCAB4621}" dt="2025-03-31T08:36:13.918" v="1160" actId="207"/>
          <ac:spMkLst>
            <pc:docMk/>
            <pc:sldMk cId="0" sldId="267"/>
            <ac:spMk id="19" creationId="{61E80C6E-C30A-138D-8CEB-2C604A17B570}"/>
          </ac:spMkLst>
        </pc:spChg>
        <pc:spChg chg="mod">
          <ac:chgData name="GUPTA Arnav (MOL-S7ENA)" userId="02852fc2-c530-4b45-b540-637d1008ce31" providerId="ADAL" clId="{F3B56A31-A3CC-2D4A-9C56-85A4BCAB4621}" dt="2025-03-31T08:36:53.016" v="1166" actId="207"/>
          <ac:spMkLst>
            <pc:docMk/>
            <pc:sldMk cId="0" sldId="267"/>
            <ac:spMk id="21" creationId="{D496B172-3ED3-36D3-8FF6-940DC3E85097}"/>
          </ac:spMkLst>
        </pc:spChg>
        <pc:spChg chg="mod">
          <ac:chgData name="GUPTA Arnav (MOL-S7ENA)" userId="02852fc2-c530-4b45-b540-637d1008ce31" providerId="ADAL" clId="{F3B56A31-A3CC-2D4A-9C56-85A4BCAB4621}" dt="2025-03-31T08:36:53.016" v="1166" actId="207"/>
          <ac:spMkLst>
            <pc:docMk/>
            <pc:sldMk cId="0" sldId="267"/>
            <ac:spMk id="22" creationId="{1EE78CD5-EC0E-65F4-F921-B9B36F2395B0}"/>
          </ac:spMkLst>
        </pc:spChg>
        <pc:spChg chg="mod">
          <ac:chgData name="GUPTA Arnav (MOL-S7ENA)" userId="02852fc2-c530-4b45-b540-637d1008ce31" providerId="ADAL" clId="{F3B56A31-A3CC-2D4A-9C56-85A4BCAB4621}" dt="2025-03-31T08:36:53.016" v="1166" actId="207"/>
          <ac:spMkLst>
            <pc:docMk/>
            <pc:sldMk cId="0" sldId="267"/>
            <ac:spMk id="23" creationId="{7E9FC3E7-183B-1E7C-4219-80BD274CC256}"/>
          </ac:spMkLst>
        </pc:spChg>
        <pc:spChg chg="mod">
          <ac:chgData name="GUPTA Arnav (MOL-S7ENA)" userId="02852fc2-c530-4b45-b540-637d1008ce31" providerId="ADAL" clId="{F3B56A31-A3CC-2D4A-9C56-85A4BCAB4621}" dt="2025-03-31T08:36:53.016" v="1166" actId="207"/>
          <ac:spMkLst>
            <pc:docMk/>
            <pc:sldMk cId="0" sldId="267"/>
            <ac:spMk id="24" creationId="{5EB70279-01F5-AC14-6679-7101FCCD92F7}"/>
          </ac:spMkLst>
        </pc:spChg>
        <pc:spChg chg="mod">
          <ac:chgData name="GUPTA Arnav (MOL-S7ENA)" userId="02852fc2-c530-4b45-b540-637d1008ce31" providerId="ADAL" clId="{F3B56A31-A3CC-2D4A-9C56-85A4BCAB4621}" dt="2025-03-31T08:36:53.016" v="1166" actId="207"/>
          <ac:spMkLst>
            <pc:docMk/>
            <pc:sldMk cId="0" sldId="267"/>
            <ac:spMk id="25" creationId="{6288264E-18B6-95F6-DBE0-FA91A3CE6D26}"/>
          </ac:spMkLst>
        </pc:spChg>
        <pc:spChg chg="mod">
          <ac:chgData name="GUPTA Arnav (MOL-S7ENA)" userId="02852fc2-c530-4b45-b540-637d1008ce31" providerId="ADAL" clId="{F3B56A31-A3CC-2D4A-9C56-85A4BCAB4621}" dt="2025-03-31T08:36:53.016" v="1166" actId="207"/>
          <ac:spMkLst>
            <pc:docMk/>
            <pc:sldMk cId="0" sldId="267"/>
            <ac:spMk id="26" creationId="{E7EC2665-192A-E5B4-0A14-4B94A9247FF4}"/>
          </ac:spMkLst>
        </pc:spChg>
        <pc:spChg chg="mod">
          <ac:chgData name="GUPTA Arnav (MOL-S7ENA)" userId="02852fc2-c530-4b45-b540-637d1008ce31" providerId="ADAL" clId="{F3B56A31-A3CC-2D4A-9C56-85A4BCAB4621}" dt="2025-03-31T08:36:53.016" v="1166" actId="207"/>
          <ac:spMkLst>
            <pc:docMk/>
            <pc:sldMk cId="0" sldId="267"/>
            <ac:spMk id="27" creationId="{46D31747-D45F-17E3-6244-6471314102B2}"/>
          </ac:spMkLst>
        </pc:spChg>
        <pc:spChg chg="mod">
          <ac:chgData name="GUPTA Arnav (MOL-S7ENA)" userId="02852fc2-c530-4b45-b540-637d1008ce31" providerId="ADAL" clId="{F3B56A31-A3CC-2D4A-9C56-85A4BCAB4621}" dt="2025-03-31T08:35:40.669" v="1157" actId="1076"/>
          <ac:spMkLst>
            <pc:docMk/>
            <pc:sldMk cId="0" sldId="267"/>
            <ac:spMk id="637" creationId="{00000000-0000-0000-0000-000000000000}"/>
          </ac:spMkLst>
        </pc:spChg>
        <pc:spChg chg="add del mod">
          <ac:chgData name="GUPTA Arnav (MOL-S7ENA)" userId="02852fc2-c530-4b45-b540-637d1008ce31" providerId="ADAL" clId="{F3B56A31-A3CC-2D4A-9C56-85A4BCAB4621}" dt="2025-03-31T07:16:52.732" v="805" actId="1076"/>
          <ac:spMkLst>
            <pc:docMk/>
            <pc:sldMk cId="0" sldId="267"/>
            <ac:spMk id="638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0:37.644" v="589" actId="20577"/>
          <ac:spMkLst>
            <pc:docMk/>
            <pc:sldMk cId="0" sldId="267"/>
            <ac:spMk id="640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3:57.970" v="739" actId="313"/>
          <ac:spMkLst>
            <pc:docMk/>
            <pc:sldMk cId="0" sldId="267"/>
            <ac:spMk id="641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4:38.508" v="784" actId="20577"/>
          <ac:spMkLst>
            <pc:docMk/>
            <pc:sldMk cId="0" sldId="267"/>
            <ac:spMk id="642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5:46.487" v="789" actId="14100"/>
          <ac:spMkLst>
            <pc:docMk/>
            <pc:sldMk cId="0" sldId="267"/>
            <ac:spMk id="643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2:14.852" v="713" actId="20577"/>
          <ac:spMkLst>
            <pc:docMk/>
            <pc:sldMk cId="0" sldId="267"/>
            <ac:spMk id="644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2:20.165" v="726" actId="20577"/>
          <ac:spMkLst>
            <pc:docMk/>
            <pc:sldMk cId="0" sldId="267"/>
            <ac:spMk id="645" creationId="{00000000-0000-0000-0000-000000000000}"/>
          </ac:spMkLst>
        </pc:spChg>
        <pc:grpChg chg="add mod">
          <ac:chgData name="GUPTA Arnav (MOL-S7ENA)" userId="02852fc2-c530-4b45-b540-637d1008ce31" providerId="ADAL" clId="{F3B56A31-A3CC-2D4A-9C56-85A4BCAB4621}" dt="2025-03-31T07:17:01.354" v="807" actId="207"/>
          <ac:grpSpMkLst>
            <pc:docMk/>
            <pc:sldMk cId="0" sldId="267"/>
            <ac:grpSpMk id="2" creationId="{0D6C466C-D0E1-19AC-5C6E-60A7A747AC4A}"/>
          </ac:grpSpMkLst>
        </pc:grpChg>
        <pc:grpChg chg="add mod">
          <ac:chgData name="GUPTA Arnav (MOL-S7ENA)" userId="02852fc2-c530-4b45-b540-637d1008ce31" providerId="ADAL" clId="{F3B56A31-A3CC-2D4A-9C56-85A4BCAB4621}" dt="2025-03-31T08:35:26.898" v="1149"/>
          <ac:grpSpMkLst>
            <pc:docMk/>
            <pc:sldMk cId="0" sldId="267"/>
            <ac:grpSpMk id="12" creationId="{9089A6C3-AD89-3BAC-002B-096481B8830F}"/>
          </ac:grpSpMkLst>
        </pc:grpChg>
        <pc:grpChg chg="add mod">
          <ac:chgData name="GUPTA Arnav (MOL-S7ENA)" userId="02852fc2-c530-4b45-b540-637d1008ce31" providerId="ADAL" clId="{F3B56A31-A3CC-2D4A-9C56-85A4BCAB4621}" dt="2025-03-31T08:36:19.867" v="1161" actId="1076"/>
          <ac:grpSpMkLst>
            <pc:docMk/>
            <pc:sldMk cId="0" sldId="267"/>
            <ac:grpSpMk id="16" creationId="{39F0FB8A-6552-8DE9-B8D8-F46E5BD0AACA}"/>
          </ac:grpSpMkLst>
        </pc:grpChg>
        <pc:grpChg chg="add mod">
          <ac:chgData name="GUPTA Arnav (MOL-S7ENA)" userId="02852fc2-c530-4b45-b540-637d1008ce31" providerId="ADAL" clId="{F3B56A31-A3CC-2D4A-9C56-85A4BCAB4621}" dt="2025-03-31T08:36:53.016" v="1166" actId="207"/>
          <ac:grpSpMkLst>
            <pc:docMk/>
            <pc:sldMk cId="0" sldId="267"/>
            <ac:grpSpMk id="20" creationId="{FDFB9AB7-1FCC-C1ED-463E-FDA73D28E649}"/>
          </ac:grpSpMkLst>
        </pc:grpChg>
        <pc:grpChg chg="del">
          <ac:chgData name="GUPTA Arnav (MOL-S7ENA)" userId="02852fc2-c530-4b45-b540-637d1008ce31" providerId="ADAL" clId="{F3B56A31-A3CC-2D4A-9C56-85A4BCAB4621}" dt="2025-03-31T08:35:29.583" v="1150" actId="478"/>
          <ac:grpSpMkLst>
            <pc:docMk/>
            <pc:sldMk cId="0" sldId="267"/>
            <ac:grpSpMk id="646" creationId="{00000000-0000-0000-0000-000000000000}"/>
          </ac:grpSpMkLst>
        </pc:grpChg>
        <pc:grpChg chg="del">
          <ac:chgData name="GUPTA Arnav (MOL-S7ENA)" userId="02852fc2-c530-4b45-b540-637d1008ce31" providerId="ADAL" clId="{F3B56A31-A3CC-2D4A-9C56-85A4BCAB4621}" dt="2025-03-31T08:35:26.546" v="1148" actId="478"/>
          <ac:grpSpMkLst>
            <pc:docMk/>
            <pc:sldMk cId="0" sldId="267"/>
            <ac:grpSpMk id="653" creationId="{00000000-0000-0000-0000-000000000000}"/>
          </ac:grpSpMkLst>
        </pc:grpChg>
        <pc:grpChg chg="del">
          <ac:chgData name="GUPTA Arnav (MOL-S7ENA)" userId="02852fc2-c530-4b45-b540-637d1008ce31" providerId="ADAL" clId="{F3B56A31-A3CC-2D4A-9C56-85A4BCAB4621}" dt="2025-03-31T07:16:35.360" v="790" actId="478"/>
          <ac:grpSpMkLst>
            <pc:docMk/>
            <pc:sldMk cId="0" sldId="267"/>
            <ac:grpSpMk id="658" creationId="{00000000-0000-0000-0000-000000000000}"/>
          </ac:grpSpMkLst>
        </pc:grpChg>
      </pc:sldChg>
      <pc:sldChg chg="addSp delSp modSp mod">
        <pc:chgData name="GUPTA Arnav (MOL-S7ENA)" userId="02852fc2-c530-4b45-b540-637d1008ce31" providerId="ADAL" clId="{F3B56A31-A3CC-2D4A-9C56-85A4BCAB4621}" dt="2025-03-30T19:43:01.522" v="41" actId="14100"/>
        <pc:sldMkLst>
          <pc:docMk/>
          <pc:sldMk cId="0" sldId="268"/>
        </pc:sldMkLst>
        <pc:spChg chg="add del mod">
          <ac:chgData name="GUPTA Arnav (MOL-S7ENA)" userId="02852fc2-c530-4b45-b540-637d1008ce31" providerId="ADAL" clId="{F3B56A31-A3CC-2D4A-9C56-85A4BCAB4621}" dt="2025-03-30T19:37:28.163" v="1" actId="478"/>
          <ac:spMkLst>
            <pc:docMk/>
            <pc:sldMk cId="0" sldId="268"/>
            <ac:spMk id="3" creationId="{5CF0E3EA-72C6-1064-96ED-99A7396E8049}"/>
          </ac:spMkLst>
        </pc:spChg>
        <pc:spChg chg="del">
          <ac:chgData name="GUPTA Arnav (MOL-S7ENA)" userId="02852fc2-c530-4b45-b540-637d1008ce31" providerId="ADAL" clId="{F3B56A31-A3CC-2D4A-9C56-85A4BCAB4621}" dt="2025-03-30T19:37:27.163" v="0" actId="478"/>
          <ac:spMkLst>
            <pc:docMk/>
            <pc:sldMk cId="0" sldId="268"/>
            <ac:spMk id="681" creationId="{00000000-0000-0000-0000-000000000000}"/>
          </ac:spMkLst>
        </pc:spChg>
        <pc:picChg chg="add mod">
          <ac:chgData name="GUPTA Arnav (MOL-S7ENA)" userId="02852fc2-c530-4b45-b540-637d1008ce31" providerId="ADAL" clId="{F3B56A31-A3CC-2D4A-9C56-85A4BCAB4621}" dt="2025-03-30T19:37:36.027" v="6" actId="1076"/>
          <ac:picMkLst>
            <pc:docMk/>
            <pc:sldMk cId="0" sldId="268"/>
            <ac:picMk id="1026" creationId="{232FD2A1-0241-0137-919E-5F4DE59087E6}"/>
          </ac:picMkLst>
        </pc:picChg>
        <pc:picChg chg="add mod">
          <ac:chgData name="GUPTA Arnav (MOL-S7ENA)" userId="02852fc2-c530-4b45-b540-637d1008ce31" providerId="ADAL" clId="{F3B56A31-A3CC-2D4A-9C56-85A4BCAB4621}" dt="2025-03-30T19:38:06.292" v="10" actId="14100"/>
          <ac:picMkLst>
            <pc:docMk/>
            <pc:sldMk cId="0" sldId="268"/>
            <ac:picMk id="1028" creationId="{E04DC503-0263-6981-C5F3-0B3ED8F75302}"/>
          </ac:picMkLst>
        </pc:picChg>
        <pc:picChg chg="add mod">
          <ac:chgData name="GUPTA Arnav (MOL-S7ENA)" userId="02852fc2-c530-4b45-b540-637d1008ce31" providerId="ADAL" clId="{F3B56A31-A3CC-2D4A-9C56-85A4BCAB4621}" dt="2025-03-30T19:38:40.904" v="15" actId="14100"/>
          <ac:picMkLst>
            <pc:docMk/>
            <pc:sldMk cId="0" sldId="268"/>
            <ac:picMk id="1030" creationId="{44F2D480-2FC5-C63A-F0CB-E0D0A42CCDA5}"/>
          </ac:picMkLst>
        </pc:picChg>
        <pc:picChg chg="add mod">
          <ac:chgData name="GUPTA Arnav (MOL-S7ENA)" userId="02852fc2-c530-4b45-b540-637d1008ce31" providerId="ADAL" clId="{F3B56A31-A3CC-2D4A-9C56-85A4BCAB4621}" dt="2025-03-30T19:39:05.705" v="19" actId="14100"/>
          <ac:picMkLst>
            <pc:docMk/>
            <pc:sldMk cId="0" sldId="268"/>
            <ac:picMk id="1032" creationId="{83FA36B0-0DC2-0832-F672-C88924CC14F7}"/>
          </ac:picMkLst>
        </pc:picChg>
        <pc:picChg chg="add mod">
          <ac:chgData name="GUPTA Arnav (MOL-S7ENA)" userId="02852fc2-c530-4b45-b540-637d1008ce31" providerId="ADAL" clId="{F3B56A31-A3CC-2D4A-9C56-85A4BCAB4621}" dt="2025-03-30T19:39:44.354" v="27" actId="1076"/>
          <ac:picMkLst>
            <pc:docMk/>
            <pc:sldMk cId="0" sldId="268"/>
            <ac:picMk id="1034" creationId="{AA401506-85BB-7718-B854-9B568AE1D030}"/>
          </ac:picMkLst>
        </pc:picChg>
        <pc:picChg chg="add mod">
          <ac:chgData name="GUPTA Arnav (MOL-S7ENA)" userId="02852fc2-c530-4b45-b540-637d1008ce31" providerId="ADAL" clId="{F3B56A31-A3CC-2D4A-9C56-85A4BCAB4621}" dt="2025-03-30T19:40:13.354" v="31" actId="14100"/>
          <ac:picMkLst>
            <pc:docMk/>
            <pc:sldMk cId="0" sldId="268"/>
            <ac:picMk id="1036" creationId="{D94AC60C-C576-1221-47C1-82B536861C21}"/>
          </ac:picMkLst>
        </pc:picChg>
        <pc:picChg chg="add mod">
          <ac:chgData name="GUPTA Arnav (MOL-S7ENA)" userId="02852fc2-c530-4b45-b540-637d1008ce31" providerId="ADAL" clId="{F3B56A31-A3CC-2D4A-9C56-85A4BCAB4621}" dt="2025-03-30T19:42:32.173" v="36" actId="14100"/>
          <ac:picMkLst>
            <pc:docMk/>
            <pc:sldMk cId="0" sldId="268"/>
            <ac:picMk id="1038" creationId="{6EACC3F9-3025-FD7F-6FB6-9196497BC17C}"/>
          </ac:picMkLst>
        </pc:picChg>
        <pc:picChg chg="add mod">
          <ac:chgData name="GUPTA Arnav (MOL-S7ENA)" userId="02852fc2-c530-4b45-b540-637d1008ce31" providerId="ADAL" clId="{F3B56A31-A3CC-2D4A-9C56-85A4BCAB4621}" dt="2025-03-30T19:43:01.522" v="41" actId="14100"/>
          <ac:picMkLst>
            <pc:docMk/>
            <pc:sldMk cId="0" sldId="268"/>
            <ac:picMk id="1040" creationId="{569B7FE6-B9EC-5D61-5CAE-0C3893DF6B33}"/>
          </ac:picMkLst>
        </pc:picChg>
      </pc:sldChg>
      <pc:sldChg chg="addSp delSp modSp mod">
        <pc:chgData name="GUPTA Arnav (MOL-S7ENA)" userId="02852fc2-c530-4b45-b540-637d1008ce31" providerId="ADAL" clId="{F3B56A31-A3CC-2D4A-9C56-85A4BCAB4621}" dt="2025-03-31T08:37:18.934" v="1170" actId="113"/>
        <pc:sldMkLst>
          <pc:docMk/>
          <pc:sldMk cId="0" sldId="272"/>
        </pc:sldMkLst>
        <pc:spChg chg="mod">
          <ac:chgData name="GUPTA Arnav (MOL-S7ENA)" userId="02852fc2-c530-4b45-b540-637d1008ce31" providerId="ADAL" clId="{F3B56A31-A3CC-2D4A-9C56-85A4BCAB4621}" dt="2025-03-31T07:01:21.409" v="351" actId="207"/>
          <ac:spMkLst>
            <pc:docMk/>
            <pc:sldMk cId="0" sldId="272"/>
            <ac:spMk id="3" creationId="{6A1FCD81-1E9C-6CD8-F87C-8D16B921FD93}"/>
          </ac:spMkLst>
        </pc:spChg>
        <pc:spChg chg="mod">
          <ac:chgData name="GUPTA Arnav (MOL-S7ENA)" userId="02852fc2-c530-4b45-b540-637d1008ce31" providerId="ADAL" clId="{F3B56A31-A3CC-2D4A-9C56-85A4BCAB4621}" dt="2025-03-31T07:01:21.409" v="351" actId="207"/>
          <ac:spMkLst>
            <pc:docMk/>
            <pc:sldMk cId="0" sldId="272"/>
            <ac:spMk id="4" creationId="{4AB375A2-CC47-DAAD-9D63-3ACF815A086C}"/>
          </ac:spMkLst>
        </pc:spChg>
        <pc:spChg chg="mod">
          <ac:chgData name="GUPTA Arnav (MOL-S7ENA)" userId="02852fc2-c530-4b45-b540-637d1008ce31" providerId="ADAL" clId="{F3B56A31-A3CC-2D4A-9C56-85A4BCAB4621}" dt="2025-03-31T07:01:21.409" v="351" actId="207"/>
          <ac:spMkLst>
            <pc:docMk/>
            <pc:sldMk cId="0" sldId="272"/>
            <ac:spMk id="5" creationId="{1C1271CE-D331-F9FD-C7E7-E3D3D1D62312}"/>
          </ac:spMkLst>
        </pc:spChg>
        <pc:spChg chg="mod">
          <ac:chgData name="GUPTA Arnav (MOL-S7ENA)" userId="02852fc2-c530-4b45-b540-637d1008ce31" providerId="ADAL" clId="{F3B56A31-A3CC-2D4A-9C56-85A4BCAB4621}" dt="2025-03-31T07:01:21.409" v="351" actId="207"/>
          <ac:spMkLst>
            <pc:docMk/>
            <pc:sldMk cId="0" sldId="272"/>
            <ac:spMk id="6" creationId="{33DEDF7F-81E3-D681-7941-8D75EC7DDE46}"/>
          </ac:spMkLst>
        </pc:spChg>
        <pc:spChg chg="mod">
          <ac:chgData name="GUPTA Arnav (MOL-S7ENA)" userId="02852fc2-c530-4b45-b540-637d1008ce31" providerId="ADAL" clId="{F3B56A31-A3CC-2D4A-9C56-85A4BCAB4621}" dt="2025-03-31T07:01:21.409" v="351" actId="207"/>
          <ac:spMkLst>
            <pc:docMk/>
            <pc:sldMk cId="0" sldId="272"/>
            <ac:spMk id="7" creationId="{91A5E92E-821F-8645-C1B3-65A78179BAA9}"/>
          </ac:spMkLst>
        </pc:spChg>
        <pc:spChg chg="mod">
          <ac:chgData name="GUPTA Arnav (MOL-S7ENA)" userId="02852fc2-c530-4b45-b540-637d1008ce31" providerId="ADAL" clId="{F3B56A31-A3CC-2D4A-9C56-85A4BCAB4621}" dt="2025-03-31T07:03:33.780" v="395" actId="207"/>
          <ac:spMkLst>
            <pc:docMk/>
            <pc:sldMk cId="0" sldId="272"/>
            <ac:spMk id="9" creationId="{D2B5B420-5046-712A-F5A6-75FAD640E656}"/>
          </ac:spMkLst>
        </pc:spChg>
        <pc:spChg chg="mod">
          <ac:chgData name="GUPTA Arnav (MOL-S7ENA)" userId="02852fc2-c530-4b45-b540-637d1008ce31" providerId="ADAL" clId="{F3B56A31-A3CC-2D4A-9C56-85A4BCAB4621}" dt="2025-03-31T07:03:33.780" v="395" actId="207"/>
          <ac:spMkLst>
            <pc:docMk/>
            <pc:sldMk cId="0" sldId="272"/>
            <ac:spMk id="10" creationId="{2498D52B-EAB5-6120-7018-4A1442C448EE}"/>
          </ac:spMkLst>
        </pc:spChg>
        <pc:spChg chg="mod">
          <ac:chgData name="GUPTA Arnav (MOL-S7ENA)" userId="02852fc2-c530-4b45-b540-637d1008ce31" providerId="ADAL" clId="{F3B56A31-A3CC-2D4A-9C56-85A4BCAB4621}" dt="2025-03-31T07:03:33.780" v="395" actId="207"/>
          <ac:spMkLst>
            <pc:docMk/>
            <pc:sldMk cId="0" sldId="272"/>
            <ac:spMk id="11" creationId="{50277938-8B75-D86C-0EE3-AA371712172C}"/>
          </ac:spMkLst>
        </pc:spChg>
        <pc:spChg chg="mod">
          <ac:chgData name="GUPTA Arnav (MOL-S7ENA)" userId="02852fc2-c530-4b45-b540-637d1008ce31" providerId="ADAL" clId="{F3B56A31-A3CC-2D4A-9C56-85A4BCAB4621}" dt="2025-03-31T07:03:33.780" v="395" actId="207"/>
          <ac:spMkLst>
            <pc:docMk/>
            <pc:sldMk cId="0" sldId="272"/>
            <ac:spMk id="12" creationId="{E409145C-E16C-F7A9-6DDD-76EE80B9C770}"/>
          </ac:spMkLst>
        </pc:spChg>
        <pc:spChg chg="mod">
          <ac:chgData name="GUPTA Arnav (MOL-S7ENA)" userId="02852fc2-c530-4b45-b540-637d1008ce31" providerId="ADAL" clId="{F3B56A31-A3CC-2D4A-9C56-85A4BCAB4621}" dt="2025-03-31T07:03:33.780" v="395" actId="207"/>
          <ac:spMkLst>
            <pc:docMk/>
            <pc:sldMk cId="0" sldId="272"/>
            <ac:spMk id="13" creationId="{E0A25F38-E5D0-2C2E-23D7-8340726D9F30}"/>
          </ac:spMkLst>
        </pc:spChg>
        <pc:spChg chg="mod">
          <ac:chgData name="GUPTA Arnav (MOL-S7ENA)" userId="02852fc2-c530-4b45-b540-637d1008ce31" providerId="ADAL" clId="{F3B56A31-A3CC-2D4A-9C56-85A4BCAB4621}" dt="2025-03-31T07:04:23.747" v="444" actId="207"/>
          <ac:spMkLst>
            <pc:docMk/>
            <pc:sldMk cId="0" sldId="272"/>
            <ac:spMk id="15" creationId="{C6D65313-71DE-E87F-F1A3-C4613E5201D6}"/>
          </ac:spMkLst>
        </pc:spChg>
        <pc:spChg chg="mod">
          <ac:chgData name="GUPTA Arnav (MOL-S7ENA)" userId="02852fc2-c530-4b45-b540-637d1008ce31" providerId="ADAL" clId="{F3B56A31-A3CC-2D4A-9C56-85A4BCAB4621}" dt="2025-03-31T07:04:23.747" v="444" actId="207"/>
          <ac:spMkLst>
            <pc:docMk/>
            <pc:sldMk cId="0" sldId="272"/>
            <ac:spMk id="16" creationId="{DD4512FB-065F-22D0-E72D-83EDA0438BD5}"/>
          </ac:spMkLst>
        </pc:spChg>
        <pc:spChg chg="mod">
          <ac:chgData name="GUPTA Arnav (MOL-S7ENA)" userId="02852fc2-c530-4b45-b540-637d1008ce31" providerId="ADAL" clId="{F3B56A31-A3CC-2D4A-9C56-85A4BCAB4621}" dt="2025-03-31T07:04:23.747" v="444" actId="207"/>
          <ac:spMkLst>
            <pc:docMk/>
            <pc:sldMk cId="0" sldId="272"/>
            <ac:spMk id="17" creationId="{299CB2D1-02C9-065E-5C03-A42EBA9CC485}"/>
          </ac:spMkLst>
        </pc:spChg>
        <pc:spChg chg="mod">
          <ac:chgData name="GUPTA Arnav (MOL-S7ENA)" userId="02852fc2-c530-4b45-b540-637d1008ce31" providerId="ADAL" clId="{F3B56A31-A3CC-2D4A-9C56-85A4BCAB4621}" dt="2025-03-31T07:04:23.747" v="444" actId="207"/>
          <ac:spMkLst>
            <pc:docMk/>
            <pc:sldMk cId="0" sldId="272"/>
            <ac:spMk id="18" creationId="{82FFA5D8-F841-006B-CCAA-AF384AF2BE4E}"/>
          </ac:spMkLst>
        </pc:spChg>
        <pc:spChg chg="mod">
          <ac:chgData name="GUPTA Arnav (MOL-S7ENA)" userId="02852fc2-c530-4b45-b540-637d1008ce31" providerId="ADAL" clId="{F3B56A31-A3CC-2D4A-9C56-85A4BCAB4621}" dt="2025-03-31T07:04:23.747" v="444" actId="207"/>
          <ac:spMkLst>
            <pc:docMk/>
            <pc:sldMk cId="0" sldId="272"/>
            <ac:spMk id="19" creationId="{E6C2FFED-A787-84DA-DC54-A202F24A053B}"/>
          </ac:spMkLst>
        </pc:spChg>
        <pc:spChg chg="mod">
          <ac:chgData name="GUPTA Arnav (MOL-S7ENA)" userId="02852fc2-c530-4b45-b540-637d1008ce31" providerId="ADAL" clId="{F3B56A31-A3CC-2D4A-9C56-85A4BCAB4621}" dt="2025-03-31T07:05:00.247" v="478" actId="207"/>
          <ac:spMkLst>
            <pc:docMk/>
            <pc:sldMk cId="0" sldId="272"/>
            <ac:spMk id="21" creationId="{5BE6CC5A-1300-BEBE-EEAF-60953AC8DB10}"/>
          </ac:spMkLst>
        </pc:spChg>
        <pc:spChg chg="mod">
          <ac:chgData name="GUPTA Arnav (MOL-S7ENA)" userId="02852fc2-c530-4b45-b540-637d1008ce31" providerId="ADAL" clId="{F3B56A31-A3CC-2D4A-9C56-85A4BCAB4621}" dt="2025-03-31T07:05:00.247" v="478" actId="207"/>
          <ac:spMkLst>
            <pc:docMk/>
            <pc:sldMk cId="0" sldId="272"/>
            <ac:spMk id="22" creationId="{0EB857C2-ABEB-F4B8-0FA7-9A6AC3FC8D60}"/>
          </ac:spMkLst>
        </pc:spChg>
        <pc:spChg chg="mod">
          <ac:chgData name="GUPTA Arnav (MOL-S7ENA)" userId="02852fc2-c530-4b45-b540-637d1008ce31" providerId="ADAL" clId="{F3B56A31-A3CC-2D4A-9C56-85A4BCAB4621}" dt="2025-03-31T07:05:00.247" v="478" actId="207"/>
          <ac:spMkLst>
            <pc:docMk/>
            <pc:sldMk cId="0" sldId="272"/>
            <ac:spMk id="23" creationId="{43B6BE8F-0D83-AA1E-EAAE-3694FD87959F}"/>
          </ac:spMkLst>
        </pc:spChg>
        <pc:spChg chg="mod">
          <ac:chgData name="GUPTA Arnav (MOL-S7ENA)" userId="02852fc2-c530-4b45-b540-637d1008ce31" providerId="ADAL" clId="{F3B56A31-A3CC-2D4A-9C56-85A4BCAB4621}" dt="2025-03-31T07:06:56.697" v="527" actId="207"/>
          <ac:spMkLst>
            <pc:docMk/>
            <pc:sldMk cId="0" sldId="272"/>
            <ac:spMk id="25" creationId="{2DB60EA4-E012-83DD-E8D3-5C01573A456A}"/>
          </ac:spMkLst>
        </pc:spChg>
        <pc:spChg chg="mod">
          <ac:chgData name="GUPTA Arnav (MOL-S7ENA)" userId="02852fc2-c530-4b45-b540-637d1008ce31" providerId="ADAL" clId="{F3B56A31-A3CC-2D4A-9C56-85A4BCAB4621}" dt="2025-03-31T07:06:56.697" v="527" actId="207"/>
          <ac:spMkLst>
            <pc:docMk/>
            <pc:sldMk cId="0" sldId="272"/>
            <ac:spMk id="26" creationId="{4945B619-C030-4891-FA68-340012923A77}"/>
          </ac:spMkLst>
        </pc:spChg>
        <pc:spChg chg="add del mod">
          <ac:chgData name="GUPTA Arnav (MOL-S7ENA)" userId="02852fc2-c530-4b45-b540-637d1008ce31" providerId="ADAL" clId="{F3B56A31-A3CC-2D4A-9C56-85A4BCAB4621}" dt="2025-03-31T07:12:40.300" v="729" actId="478"/>
          <ac:spMkLst>
            <pc:docMk/>
            <pc:sldMk cId="0" sldId="272"/>
            <ac:spMk id="28" creationId="{286B61CE-F4F5-C3DD-E49C-EF9F4E961325}"/>
          </ac:spMkLst>
        </pc:spChg>
        <pc:spChg chg="add del mod">
          <ac:chgData name="GUPTA Arnav (MOL-S7ENA)" userId="02852fc2-c530-4b45-b540-637d1008ce31" providerId="ADAL" clId="{F3B56A31-A3CC-2D4A-9C56-85A4BCAB4621}" dt="2025-03-31T07:12:49.595" v="734" actId="478"/>
          <ac:spMkLst>
            <pc:docMk/>
            <pc:sldMk cId="0" sldId="272"/>
            <ac:spMk id="30" creationId="{1976E991-8C05-6E7C-20A4-F4AB5005898E}"/>
          </ac:spMkLst>
        </pc:spChg>
        <pc:spChg chg="add del mod">
          <ac:chgData name="GUPTA Arnav (MOL-S7ENA)" userId="02852fc2-c530-4b45-b540-637d1008ce31" providerId="ADAL" clId="{F3B56A31-A3CC-2D4A-9C56-85A4BCAB4621}" dt="2025-03-31T07:12:49.595" v="734" actId="478"/>
          <ac:spMkLst>
            <pc:docMk/>
            <pc:sldMk cId="0" sldId="272"/>
            <ac:spMk id="32" creationId="{F5FDC634-5590-EDAE-BEAC-5CB6FC8418BA}"/>
          </ac:spMkLst>
        </pc:spChg>
        <pc:spChg chg="add del mod">
          <ac:chgData name="GUPTA Arnav (MOL-S7ENA)" userId="02852fc2-c530-4b45-b540-637d1008ce31" providerId="ADAL" clId="{F3B56A31-A3CC-2D4A-9C56-85A4BCAB4621}" dt="2025-03-31T07:12:52.113" v="735" actId="478"/>
          <ac:spMkLst>
            <pc:docMk/>
            <pc:sldMk cId="0" sldId="272"/>
            <ac:spMk id="34" creationId="{E63E616C-8FD5-585B-7BFD-9486F4770038}"/>
          </ac:spMkLst>
        </pc:spChg>
        <pc:spChg chg="mod">
          <ac:chgData name="GUPTA Arnav (MOL-S7ENA)" userId="02852fc2-c530-4b45-b540-637d1008ce31" providerId="ADAL" clId="{F3B56A31-A3CC-2D4A-9C56-85A4BCAB4621}" dt="2025-03-31T07:13:34.334" v="738" actId="1076"/>
          <ac:spMkLst>
            <pc:docMk/>
            <pc:sldMk cId="0" sldId="272"/>
            <ac:spMk id="779" creationId="{00000000-0000-0000-0000-000000000000}"/>
          </ac:spMkLst>
        </pc:spChg>
        <pc:spChg chg="del">
          <ac:chgData name="GUPTA Arnav (MOL-S7ENA)" userId="02852fc2-c530-4b45-b540-637d1008ce31" providerId="ADAL" clId="{F3B56A31-A3CC-2D4A-9C56-85A4BCAB4621}" dt="2025-03-31T07:12:34.717" v="727" actId="478"/>
          <ac:spMkLst>
            <pc:docMk/>
            <pc:sldMk cId="0" sldId="272"/>
            <ac:spMk id="780" creationId="{00000000-0000-0000-0000-000000000000}"/>
          </ac:spMkLst>
        </pc:spChg>
        <pc:spChg chg="add del">
          <ac:chgData name="GUPTA Arnav (MOL-S7ENA)" userId="02852fc2-c530-4b45-b540-637d1008ce31" providerId="ADAL" clId="{F3B56A31-A3CC-2D4A-9C56-85A4BCAB4621}" dt="2025-03-31T07:12:42.862" v="731" actId="478"/>
          <ac:spMkLst>
            <pc:docMk/>
            <pc:sldMk cId="0" sldId="272"/>
            <ac:spMk id="781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3:34.334" v="738" actId="1076"/>
          <ac:spMkLst>
            <pc:docMk/>
            <pc:sldMk cId="0" sldId="272"/>
            <ac:spMk id="782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3:34.334" v="738" actId="1076"/>
          <ac:spMkLst>
            <pc:docMk/>
            <pc:sldMk cId="0" sldId="272"/>
            <ac:spMk id="783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3:06.619" v="737" actId="1076"/>
          <ac:spMkLst>
            <pc:docMk/>
            <pc:sldMk cId="0" sldId="272"/>
            <ac:spMk id="784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8:37:18.934" v="1170" actId="113"/>
          <ac:spMkLst>
            <pc:docMk/>
            <pc:sldMk cId="0" sldId="272"/>
            <ac:spMk id="785" creationId="{00000000-0000-0000-0000-000000000000}"/>
          </ac:spMkLst>
        </pc:spChg>
        <pc:spChg chg="del mod">
          <ac:chgData name="GUPTA Arnav (MOL-S7ENA)" userId="02852fc2-c530-4b45-b540-637d1008ce31" providerId="ADAL" clId="{F3B56A31-A3CC-2D4A-9C56-85A4BCAB4621}" dt="2025-03-31T07:12:45.299" v="733" actId="478"/>
          <ac:spMkLst>
            <pc:docMk/>
            <pc:sldMk cId="0" sldId="272"/>
            <ac:spMk id="786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3:34.334" v="738" actId="1076"/>
          <ac:spMkLst>
            <pc:docMk/>
            <pc:sldMk cId="0" sldId="272"/>
            <ac:spMk id="787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3:34.334" v="738" actId="1076"/>
          <ac:spMkLst>
            <pc:docMk/>
            <pc:sldMk cId="0" sldId="272"/>
            <ac:spMk id="788" creationId="{00000000-0000-0000-0000-000000000000}"/>
          </ac:spMkLst>
        </pc:spChg>
        <pc:spChg chg="del mod">
          <ac:chgData name="GUPTA Arnav (MOL-S7ENA)" userId="02852fc2-c530-4b45-b540-637d1008ce31" providerId="ADAL" clId="{F3B56A31-A3CC-2D4A-9C56-85A4BCAB4621}" dt="2025-03-31T07:12:49.595" v="734" actId="478"/>
          <ac:spMkLst>
            <pc:docMk/>
            <pc:sldMk cId="0" sldId="272"/>
            <ac:spMk id="789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3:34.334" v="738" actId="1076"/>
          <ac:spMkLst>
            <pc:docMk/>
            <pc:sldMk cId="0" sldId="272"/>
            <ac:spMk id="790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3:34.334" v="738" actId="1076"/>
          <ac:spMkLst>
            <pc:docMk/>
            <pc:sldMk cId="0" sldId="272"/>
            <ac:spMk id="791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3:06.619" v="737" actId="1076"/>
          <ac:spMkLst>
            <pc:docMk/>
            <pc:sldMk cId="0" sldId="272"/>
            <ac:spMk id="792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3:34.334" v="738" actId="1076"/>
          <ac:spMkLst>
            <pc:docMk/>
            <pc:sldMk cId="0" sldId="272"/>
            <ac:spMk id="793" creationId="{00000000-0000-0000-0000-000000000000}"/>
          </ac:spMkLst>
        </pc:spChg>
        <pc:spChg chg="del mod">
          <ac:chgData name="GUPTA Arnav (MOL-S7ENA)" userId="02852fc2-c530-4b45-b540-637d1008ce31" providerId="ADAL" clId="{F3B56A31-A3CC-2D4A-9C56-85A4BCAB4621}" dt="2025-03-31T07:12:41.507" v="730" actId="478"/>
          <ac:spMkLst>
            <pc:docMk/>
            <pc:sldMk cId="0" sldId="272"/>
            <ac:spMk id="794" creationId="{00000000-0000-0000-0000-000000000000}"/>
          </ac:spMkLst>
        </pc:spChg>
        <pc:spChg chg="del mod">
          <ac:chgData name="GUPTA Arnav (MOL-S7ENA)" userId="02852fc2-c530-4b45-b540-637d1008ce31" providerId="ADAL" clId="{F3B56A31-A3CC-2D4A-9C56-85A4BCAB4621}" dt="2025-03-31T07:12:37.050" v="728" actId="478"/>
          <ac:spMkLst>
            <pc:docMk/>
            <pc:sldMk cId="0" sldId="272"/>
            <ac:spMk id="795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3:34.334" v="738" actId="1076"/>
          <ac:spMkLst>
            <pc:docMk/>
            <pc:sldMk cId="0" sldId="272"/>
            <ac:spMk id="796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7:13:34.334" v="738" actId="1076"/>
          <ac:spMkLst>
            <pc:docMk/>
            <pc:sldMk cId="0" sldId="272"/>
            <ac:spMk id="797" creationId="{00000000-0000-0000-0000-000000000000}"/>
          </ac:spMkLst>
        </pc:spChg>
        <pc:spChg chg="del">
          <ac:chgData name="GUPTA Arnav (MOL-S7ENA)" userId="02852fc2-c530-4b45-b540-637d1008ce31" providerId="ADAL" clId="{F3B56A31-A3CC-2D4A-9C56-85A4BCAB4621}" dt="2025-03-31T07:04:55.149" v="475" actId="478"/>
          <ac:spMkLst>
            <pc:docMk/>
            <pc:sldMk cId="0" sldId="272"/>
            <ac:spMk id="813" creationId="{00000000-0000-0000-0000-000000000000}"/>
          </ac:spMkLst>
        </pc:spChg>
        <pc:grpChg chg="add del mod">
          <ac:chgData name="GUPTA Arnav (MOL-S7ENA)" userId="02852fc2-c530-4b45-b540-637d1008ce31" providerId="ADAL" clId="{F3B56A31-A3CC-2D4A-9C56-85A4BCAB4621}" dt="2025-03-31T07:12:34.717" v="727" actId="478"/>
          <ac:grpSpMkLst>
            <pc:docMk/>
            <pc:sldMk cId="0" sldId="272"/>
            <ac:grpSpMk id="2" creationId="{40C2AF82-CE4D-8220-FE0C-8B670B182434}"/>
          </ac:grpSpMkLst>
        </pc:grpChg>
        <pc:grpChg chg="add mod">
          <ac:chgData name="GUPTA Arnav (MOL-S7ENA)" userId="02852fc2-c530-4b45-b540-637d1008ce31" providerId="ADAL" clId="{F3B56A31-A3CC-2D4A-9C56-85A4BCAB4621}" dt="2025-03-31T07:03:33.780" v="395" actId="207"/>
          <ac:grpSpMkLst>
            <pc:docMk/>
            <pc:sldMk cId="0" sldId="272"/>
            <ac:grpSpMk id="8" creationId="{1700A70F-848F-7CC3-0E8F-1E5973C4F33F}"/>
          </ac:grpSpMkLst>
        </pc:grpChg>
        <pc:grpChg chg="add del mod">
          <ac:chgData name="GUPTA Arnav (MOL-S7ENA)" userId="02852fc2-c530-4b45-b540-637d1008ce31" providerId="ADAL" clId="{F3B56A31-A3CC-2D4A-9C56-85A4BCAB4621}" dt="2025-03-31T07:12:42.862" v="731" actId="478"/>
          <ac:grpSpMkLst>
            <pc:docMk/>
            <pc:sldMk cId="0" sldId="272"/>
            <ac:grpSpMk id="14" creationId="{99F70DBD-EFAB-90D5-353D-92FB2CB642EB}"/>
          </ac:grpSpMkLst>
        </pc:grpChg>
        <pc:grpChg chg="add mod">
          <ac:chgData name="GUPTA Arnav (MOL-S7ENA)" userId="02852fc2-c530-4b45-b540-637d1008ce31" providerId="ADAL" clId="{F3B56A31-A3CC-2D4A-9C56-85A4BCAB4621}" dt="2025-03-31T07:05:00.247" v="478" actId="207"/>
          <ac:grpSpMkLst>
            <pc:docMk/>
            <pc:sldMk cId="0" sldId="272"/>
            <ac:grpSpMk id="20" creationId="{ADD98D22-660C-4B41-853A-D0F1D0545D36}"/>
          </ac:grpSpMkLst>
        </pc:grpChg>
        <pc:grpChg chg="add mod">
          <ac:chgData name="GUPTA Arnav (MOL-S7ENA)" userId="02852fc2-c530-4b45-b540-637d1008ce31" providerId="ADAL" clId="{F3B56A31-A3CC-2D4A-9C56-85A4BCAB4621}" dt="2025-03-31T07:13:06.619" v="737" actId="1076"/>
          <ac:grpSpMkLst>
            <pc:docMk/>
            <pc:sldMk cId="0" sldId="272"/>
            <ac:grpSpMk id="24" creationId="{92CE526F-F90D-6285-EF1F-C1A2CADADA15}"/>
          </ac:grpSpMkLst>
        </pc:grpChg>
        <pc:grpChg chg="del">
          <ac:chgData name="GUPTA Arnav (MOL-S7ENA)" userId="02852fc2-c530-4b45-b540-637d1008ce31" providerId="ADAL" clId="{F3B56A31-A3CC-2D4A-9C56-85A4BCAB4621}" dt="2025-03-31T07:02:35.745" v="371" actId="478"/>
          <ac:grpSpMkLst>
            <pc:docMk/>
            <pc:sldMk cId="0" sldId="272"/>
            <ac:grpSpMk id="798" creationId="{00000000-0000-0000-0000-000000000000}"/>
          </ac:grpSpMkLst>
        </pc:grpChg>
        <pc:grpChg chg="del">
          <ac:chgData name="GUPTA Arnav (MOL-S7ENA)" userId="02852fc2-c530-4b45-b540-637d1008ce31" providerId="ADAL" clId="{F3B56A31-A3CC-2D4A-9C56-85A4BCAB4621}" dt="2025-03-31T07:01:09.072" v="348" actId="478"/>
          <ac:grpSpMkLst>
            <pc:docMk/>
            <pc:sldMk cId="0" sldId="272"/>
            <ac:grpSpMk id="802" creationId="{00000000-0000-0000-0000-000000000000}"/>
          </ac:grpSpMkLst>
        </pc:grpChg>
        <pc:grpChg chg="del">
          <ac:chgData name="GUPTA Arnav (MOL-S7ENA)" userId="02852fc2-c530-4b45-b540-637d1008ce31" providerId="ADAL" clId="{F3B56A31-A3CC-2D4A-9C56-85A4BCAB4621}" dt="2025-03-31T07:04:18.857" v="441" actId="478"/>
          <ac:grpSpMkLst>
            <pc:docMk/>
            <pc:sldMk cId="0" sldId="272"/>
            <ac:grpSpMk id="810" creationId="{00000000-0000-0000-0000-000000000000}"/>
          </ac:grpSpMkLst>
        </pc:grpChg>
        <pc:grpChg chg="del">
          <ac:chgData name="GUPTA Arnav (MOL-S7ENA)" userId="02852fc2-c530-4b45-b540-637d1008ce31" providerId="ADAL" clId="{F3B56A31-A3CC-2D4A-9C56-85A4BCAB4621}" dt="2025-03-31T07:06:39.465" v="524" actId="478"/>
          <ac:grpSpMkLst>
            <pc:docMk/>
            <pc:sldMk cId="0" sldId="272"/>
            <ac:grpSpMk id="814" creationId="{00000000-0000-0000-0000-000000000000}"/>
          </ac:grpSpMkLst>
        </pc:grpChg>
      </pc:sldChg>
      <pc:sldChg chg="modSp mod">
        <pc:chgData name="GUPTA Arnav (MOL-S7ENA)" userId="02852fc2-c530-4b45-b540-637d1008ce31" providerId="ADAL" clId="{F3B56A31-A3CC-2D4A-9C56-85A4BCAB4621}" dt="2025-03-31T08:37:09.226" v="1168" actId="113"/>
        <pc:sldMkLst>
          <pc:docMk/>
          <pc:sldMk cId="0" sldId="278"/>
        </pc:sldMkLst>
        <pc:spChg chg="mod">
          <ac:chgData name="GUPTA Arnav (MOL-S7ENA)" userId="02852fc2-c530-4b45-b540-637d1008ce31" providerId="ADAL" clId="{F3B56A31-A3CC-2D4A-9C56-85A4BCAB4621}" dt="2025-03-31T08:37:09.226" v="1168" actId="113"/>
          <ac:spMkLst>
            <pc:docMk/>
            <pc:sldMk cId="0" sldId="278"/>
            <ac:spMk id="1041" creationId="{00000000-0000-0000-0000-000000000000}"/>
          </ac:spMkLst>
        </pc:spChg>
        <pc:graphicFrameChg chg="modGraphic">
          <ac:chgData name="GUPTA Arnav (MOL-S7ENA)" userId="02852fc2-c530-4b45-b540-637d1008ce31" providerId="ADAL" clId="{F3B56A31-A3CC-2D4A-9C56-85A4BCAB4621}" dt="2025-03-30T20:00:47.607" v="229" actId="20577"/>
          <ac:graphicFrameMkLst>
            <pc:docMk/>
            <pc:sldMk cId="0" sldId="278"/>
            <ac:graphicFrameMk id="1042" creationId="{00000000-0000-0000-0000-000000000000}"/>
          </ac:graphicFrameMkLst>
        </pc:graphicFrameChg>
      </pc:sldChg>
      <pc:sldChg chg="modSp mod">
        <pc:chgData name="GUPTA Arnav (MOL-S7ENA)" userId="02852fc2-c530-4b45-b540-637d1008ce31" providerId="ADAL" clId="{F3B56A31-A3CC-2D4A-9C56-85A4BCAB4621}" dt="2025-03-30T19:45:12.578" v="49" actId="1076"/>
        <pc:sldMkLst>
          <pc:docMk/>
          <pc:sldMk cId="0" sldId="284"/>
        </pc:sldMkLst>
        <pc:spChg chg="mod">
          <ac:chgData name="GUPTA Arnav (MOL-S7ENA)" userId="02852fc2-c530-4b45-b540-637d1008ce31" providerId="ADAL" clId="{F3B56A31-A3CC-2D4A-9C56-85A4BCAB4621}" dt="2025-03-30T19:45:12.578" v="49" actId="1076"/>
          <ac:spMkLst>
            <pc:docMk/>
            <pc:sldMk cId="0" sldId="284"/>
            <ac:spMk id="1251" creationId="{00000000-0000-0000-0000-000000000000}"/>
          </ac:spMkLst>
        </pc:spChg>
      </pc:sldChg>
      <pc:sldChg chg="modSp mod ord">
        <pc:chgData name="GUPTA Arnav (MOL-S7ENA)" userId="02852fc2-c530-4b45-b540-637d1008ce31" providerId="ADAL" clId="{F3B56A31-A3CC-2D4A-9C56-85A4BCAB4621}" dt="2025-03-31T08:21:39.050" v="855" actId="20578"/>
        <pc:sldMkLst>
          <pc:docMk/>
          <pc:sldMk cId="4067993797" sldId="307"/>
        </pc:sldMkLst>
        <pc:spChg chg="mod">
          <ac:chgData name="GUPTA Arnav (MOL-S7ENA)" userId="02852fc2-c530-4b45-b540-637d1008ce31" providerId="ADAL" clId="{F3B56A31-A3CC-2D4A-9C56-85A4BCAB4621}" dt="2025-03-31T08:15:57.153" v="808" actId="1076"/>
          <ac:spMkLst>
            <pc:docMk/>
            <pc:sldMk cId="4067993797" sldId="307"/>
            <ac:spMk id="400" creationId="{2E94C275-4C45-7712-26AF-7808A72DB49E}"/>
          </ac:spMkLst>
        </pc:spChg>
        <pc:spChg chg="mod">
          <ac:chgData name="GUPTA Arnav (MOL-S7ENA)" userId="02852fc2-c530-4b45-b540-637d1008ce31" providerId="ADAL" clId="{F3B56A31-A3CC-2D4A-9C56-85A4BCAB4621}" dt="2025-03-31T08:16:07.909" v="812" actId="1076"/>
          <ac:spMkLst>
            <pc:docMk/>
            <pc:sldMk cId="4067993797" sldId="307"/>
            <ac:spMk id="402" creationId="{4BFC5616-570A-8B0C-42AC-842D92A39605}"/>
          </ac:spMkLst>
        </pc:spChg>
      </pc:sldChg>
      <pc:sldChg chg="addSp delSp modSp mod">
        <pc:chgData name="GUPTA Arnav (MOL-S7ENA)" userId="02852fc2-c530-4b45-b540-637d1008ce31" providerId="ADAL" clId="{F3B56A31-A3CC-2D4A-9C56-85A4BCAB4621}" dt="2025-03-31T08:52:24.790" v="1421" actId="478"/>
        <pc:sldMkLst>
          <pc:docMk/>
          <pc:sldMk cId="190960926" sldId="308"/>
        </pc:sldMkLst>
        <pc:spChg chg="del mod">
          <ac:chgData name="GUPTA Arnav (MOL-S7ENA)" userId="02852fc2-c530-4b45-b540-637d1008ce31" providerId="ADAL" clId="{F3B56A31-A3CC-2D4A-9C56-85A4BCAB4621}" dt="2025-03-31T08:52:24.790" v="1421" actId="478"/>
          <ac:spMkLst>
            <pc:docMk/>
            <pc:sldMk cId="190960926" sldId="308"/>
            <ac:spMk id="556" creationId="{615AA972-82B6-EC86-AB8A-B8C234652A5C}"/>
          </ac:spMkLst>
        </pc:spChg>
        <pc:spChg chg="mod">
          <ac:chgData name="GUPTA Arnav (MOL-S7ENA)" userId="02852fc2-c530-4b45-b540-637d1008ce31" providerId="ADAL" clId="{F3B56A31-A3CC-2D4A-9C56-85A4BCAB4621}" dt="2025-03-31T08:46:34.493" v="1273" actId="20577"/>
          <ac:spMkLst>
            <pc:docMk/>
            <pc:sldMk cId="190960926" sldId="308"/>
            <ac:spMk id="557" creationId="{D512DF29-A35D-5F5A-0B35-D410F4DD042D}"/>
          </ac:spMkLst>
        </pc:spChg>
        <pc:spChg chg="del">
          <ac:chgData name="GUPTA Arnav (MOL-S7ENA)" userId="02852fc2-c530-4b45-b540-637d1008ce31" providerId="ADAL" clId="{F3B56A31-A3CC-2D4A-9C56-85A4BCAB4621}" dt="2025-03-31T08:52:24.790" v="1421" actId="478"/>
          <ac:spMkLst>
            <pc:docMk/>
            <pc:sldMk cId="190960926" sldId="308"/>
            <ac:spMk id="558" creationId="{DE1DA5B6-4734-322B-D93E-F50355B3E2AB}"/>
          </ac:spMkLst>
        </pc:spChg>
        <pc:spChg chg="mod">
          <ac:chgData name="GUPTA Arnav (MOL-S7ENA)" userId="02852fc2-c530-4b45-b540-637d1008ce31" providerId="ADAL" clId="{F3B56A31-A3CC-2D4A-9C56-85A4BCAB4621}" dt="2025-03-31T08:48:33.484" v="1341" actId="20577"/>
          <ac:spMkLst>
            <pc:docMk/>
            <pc:sldMk cId="190960926" sldId="308"/>
            <ac:spMk id="559" creationId="{4D1B3BDF-B508-F1AC-A917-C00E54E1F36B}"/>
          </ac:spMkLst>
        </pc:spChg>
        <pc:spChg chg="del mod">
          <ac:chgData name="GUPTA Arnav (MOL-S7ENA)" userId="02852fc2-c530-4b45-b540-637d1008ce31" providerId="ADAL" clId="{F3B56A31-A3CC-2D4A-9C56-85A4BCAB4621}" dt="2025-03-31T08:52:24.790" v="1421" actId="478"/>
          <ac:spMkLst>
            <pc:docMk/>
            <pc:sldMk cId="190960926" sldId="308"/>
            <ac:spMk id="560" creationId="{566E3A70-EE47-5F12-B4F5-78AAADBF1550}"/>
          </ac:spMkLst>
        </pc:spChg>
        <pc:spChg chg="mod">
          <ac:chgData name="GUPTA Arnav (MOL-S7ENA)" userId="02852fc2-c530-4b45-b540-637d1008ce31" providerId="ADAL" clId="{F3B56A31-A3CC-2D4A-9C56-85A4BCAB4621}" dt="2025-03-31T08:47:38.794" v="1312" actId="20577"/>
          <ac:spMkLst>
            <pc:docMk/>
            <pc:sldMk cId="190960926" sldId="308"/>
            <ac:spMk id="561" creationId="{C7A55EF8-B1C7-04B3-660D-07A269F3BB4C}"/>
          </ac:spMkLst>
        </pc:spChg>
        <pc:spChg chg="del">
          <ac:chgData name="GUPTA Arnav (MOL-S7ENA)" userId="02852fc2-c530-4b45-b540-637d1008ce31" providerId="ADAL" clId="{F3B56A31-A3CC-2D4A-9C56-85A4BCAB4621}" dt="2025-03-31T08:49:18.130" v="1344" actId="478"/>
          <ac:spMkLst>
            <pc:docMk/>
            <pc:sldMk cId="190960926" sldId="308"/>
            <ac:spMk id="562" creationId="{9D53E1A7-685C-7A3D-854B-D97DB0F5808F}"/>
          </ac:spMkLst>
        </pc:spChg>
        <pc:spChg chg="del">
          <ac:chgData name="GUPTA Arnav (MOL-S7ENA)" userId="02852fc2-c530-4b45-b540-637d1008ce31" providerId="ADAL" clId="{F3B56A31-A3CC-2D4A-9C56-85A4BCAB4621}" dt="2025-03-31T08:49:18.130" v="1344" actId="478"/>
          <ac:spMkLst>
            <pc:docMk/>
            <pc:sldMk cId="190960926" sldId="308"/>
            <ac:spMk id="563" creationId="{6F243444-0E42-8410-37D0-83C657161CAE}"/>
          </ac:spMkLst>
        </pc:spChg>
        <pc:grpChg chg="del">
          <ac:chgData name="GUPTA Arnav (MOL-S7ENA)" userId="02852fc2-c530-4b45-b540-637d1008ce31" providerId="ADAL" clId="{F3B56A31-A3CC-2D4A-9C56-85A4BCAB4621}" dt="2025-03-31T08:40:34.353" v="1183" actId="478"/>
          <ac:grpSpMkLst>
            <pc:docMk/>
            <pc:sldMk cId="190960926" sldId="308"/>
            <ac:grpSpMk id="564" creationId="{F30024CD-29B9-D159-F67F-550F8465183B}"/>
          </ac:grpSpMkLst>
        </pc:grpChg>
        <pc:picChg chg="add mod">
          <ac:chgData name="GUPTA Arnav (MOL-S7ENA)" userId="02852fc2-c530-4b45-b540-637d1008ce31" providerId="ADAL" clId="{F3B56A31-A3CC-2D4A-9C56-85A4BCAB4621}" dt="2025-03-31T08:40:43.953" v="1188" actId="167"/>
          <ac:picMkLst>
            <pc:docMk/>
            <pc:sldMk cId="190960926" sldId="308"/>
            <ac:picMk id="2050" creationId="{A03FCE82-2485-F1A4-78DF-E2AEC5CA3B88}"/>
          </ac:picMkLst>
        </pc:picChg>
        <pc:cxnChg chg="mod">
          <ac:chgData name="GUPTA Arnav (MOL-S7ENA)" userId="02852fc2-c530-4b45-b540-637d1008ce31" providerId="ADAL" clId="{F3B56A31-A3CC-2D4A-9C56-85A4BCAB4621}" dt="2025-03-31T08:46:30.379" v="1257" actId="14100"/>
          <ac:cxnSpMkLst>
            <pc:docMk/>
            <pc:sldMk cId="190960926" sldId="308"/>
            <ac:cxnSpMk id="602" creationId="{662DC5EA-C68F-D157-2B6B-74F36B4BE003}"/>
          </ac:cxnSpMkLst>
        </pc:cxnChg>
        <pc:cxnChg chg="mod">
          <ac:chgData name="GUPTA Arnav (MOL-S7ENA)" userId="02852fc2-c530-4b45-b540-637d1008ce31" providerId="ADAL" clId="{F3B56A31-A3CC-2D4A-9C56-85A4BCAB4621}" dt="2025-03-31T08:49:26.964" v="1346" actId="14100"/>
          <ac:cxnSpMkLst>
            <pc:docMk/>
            <pc:sldMk cId="190960926" sldId="308"/>
            <ac:cxnSpMk id="603" creationId="{435755C7-E2C4-722A-3F20-7CE269E2C58A}"/>
          </ac:cxnSpMkLst>
        </pc:cxnChg>
        <pc:cxnChg chg="mod">
          <ac:chgData name="GUPTA Arnav (MOL-S7ENA)" userId="02852fc2-c530-4b45-b540-637d1008ce31" providerId="ADAL" clId="{F3B56A31-A3CC-2D4A-9C56-85A4BCAB4621}" dt="2025-03-31T08:47:34.329" v="1299" actId="14100"/>
          <ac:cxnSpMkLst>
            <pc:docMk/>
            <pc:sldMk cId="190960926" sldId="308"/>
            <ac:cxnSpMk id="604" creationId="{ACFF6347-B541-E4C8-1BE0-263E7A956BDD}"/>
          </ac:cxnSpMkLst>
        </pc:cxnChg>
        <pc:cxnChg chg="del mod">
          <ac:chgData name="GUPTA Arnav (MOL-S7ENA)" userId="02852fc2-c530-4b45-b540-637d1008ce31" providerId="ADAL" clId="{F3B56A31-A3CC-2D4A-9C56-85A4BCAB4621}" dt="2025-03-31T08:49:20.250" v="1345" actId="478"/>
          <ac:cxnSpMkLst>
            <pc:docMk/>
            <pc:sldMk cId="190960926" sldId="308"/>
            <ac:cxnSpMk id="605" creationId="{4DB1FE8B-A66A-31B7-65B5-396C172CFB9A}"/>
          </ac:cxnSpMkLst>
        </pc:cxnChg>
      </pc:sldChg>
      <pc:sldChg chg="addSp delSp modSp mod">
        <pc:chgData name="GUPTA Arnav (MOL-S7ENA)" userId="02852fc2-c530-4b45-b540-637d1008ce31" providerId="ADAL" clId="{F3B56A31-A3CC-2D4A-9C56-85A4BCAB4621}" dt="2025-03-31T08:55:21.704" v="1494" actId="20577"/>
        <pc:sldMkLst>
          <pc:docMk/>
          <pc:sldMk cId="840011559" sldId="309"/>
        </pc:sldMkLst>
        <pc:spChg chg="add mod">
          <ac:chgData name="GUPTA Arnav (MOL-S7ENA)" userId="02852fc2-c530-4b45-b540-637d1008ce31" providerId="ADAL" clId="{F3B56A31-A3CC-2D4A-9C56-85A4BCAB4621}" dt="2025-03-31T08:54:28.251" v="1451" actId="1076"/>
          <ac:spMkLst>
            <pc:docMk/>
            <pc:sldMk cId="840011559" sldId="309"/>
            <ac:spMk id="8" creationId="{E8E98F5A-7C57-AB1C-01D6-B902CF94A170}"/>
          </ac:spMkLst>
        </pc:spChg>
        <pc:spChg chg="add mod">
          <ac:chgData name="GUPTA Arnav (MOL-S7ENA)" userId="02852fc2-c530-4b45-b540-637d1008ce31" providerId="ADAL" clId="{F3B56A31-A3CC-2D4A-9C56-85A4BCAB4621}" dt="2025-03-31T08:55:21.704" v="1494" actId="20577"/>
          <ac:spMkLst>
            <pc:docMk/>
            <pc:sldMk cId="840011559" sldId="309"/>
            <ac:spMk id="15" creationId="{F657FAC7-4995-F330-D9F9-B6C983A8FFD1}"/>
          </ac:spMkLst>
        </pc:spChg>
        <pc:spChg chg="del">
          <ac:chgData name="GUPTA Arnav (MOL-S7ENA)" userId="02852fc2-c530-4b45-b540-637d1008ce31" providerId="ADAL" clId="{F3B56A31-A3CC-2D4A-9C56-85A4BCAB4621}" dt="2025-03-31T08:49:49.575" v="1364" actId="478"/>
          <ac:spMkLst>
            <pc:docMk/>
            <pc:sldMk cId="840011559" sldId="309"/>
            <ac:spMk id="547" creationId="{F23893AF-C715-BCDE-59CC-C63575824C2F}"/>
          </ac:spMkLst>
        </pc:spChg>
        <pc:spChg chg="del mod">
          <ac:chgData name="GUPTA Arnav (MOL-S7ENA)" userId="02852fc2-c530-4b45-b540-637d1008ce31" providerId="ADAL" clId="{F3B56A31-A3CC-2D4A-9C56-85A4BCAB4621}" dt="2025-03-31T08:49:56.485" v="1368" actId="478"/>
          <ac:spMkLst>
            <pc:docMk/>
            <pc:sldMk cId="840011559" sldId="309"/>
            <ac:spMk id="549" creationId="{AA3FC7F1-863E-7613-792F-5979C275234D}"/>
          </ac:spMkLst>
        </pc:spChg>
        <pc:spChg chg="del mod">
          <ac:chgData name="GUPTA Arnav (MOL-S7ENA)" userId="02852fc2-c530-4b45-b540-637d1008ce31" providerId="ADAL" clId="{F3B56A31-A3CC-2D4A-9C56-85A4BCAB4621}" dt="2025-03-31T08:49:53.672" v="1366" actId="478"/>
          <ac:spMkLst>
            <pc:docMk/>
            <pc:sldMk cId="840011559" sldId="309"/>
            <ac:spMk id="550" creationId="{FA46F71E-C350-1F6D-3BDB-81FE0DA61074}"/>
          </ac:spMkLst>
        </pc:spChg>
        <pc:spChg chg="del mod">
          <ac:chgData name="GUPTA Arnav (MOL-S7ENA)" userId="02852fc2-c530-4b45-b540-637d1008ce31" providerId="ADAL" clId="{F3B56A31-A3CC-2D4A-9C56-85A4BCAB4621}" dt="2025-03-31T08:49:47.756" v="1363" actId="478"/>
          <ac:spMkLst>
            <pc:docMk/>
            <pc:sldMk cId="840011559" sldId="309"/>
            <ac:spMk id="553" creationId="{7767F73D-B9EC-B6D4-1B67-86CBA37B8443}"/>
          </ac:spMkLst>
        </pc:spChg>
        <pc:spChg chg="del">
          <ac:chgData name="GUPTA Arnav (MOL-S7ENA)" userId="02852fc2-c530-4b45-b540-637d1008ce31" providerId="ADAL" clId="{F3B56A31-A3CC-2D4A-9C56-85A4BCAB4621}" dt="2025-03-31T08:51:34.866" v="1414" actId="478"/>
          <ac:spMkLst>
            <pc:docMk/>
            <pc:sldMk cId="840011559" sldId="309"/>
            <ac:spMk id="556" creationId="{0F3D6353-1DB9-D538-D6B5-3B72EF7F18A6}"/>
          </ac:spMkLst>
        </pc:spChg>
        <pc:spChg chg="mod">
          <ac:chgData name="GUPTA Arnav (MOL-S7ENA)" userId="02852fc2-c530-4b45-b540-637d1008ce31" providerId="ADAL" clId="{F3B56A31-A3CC-2D4A-9C56-85A4BCAB4621}" dt="2025-03-31T08:49:39.338" v="1360" actId="20577"/>
          <ac:spMkLst>
            <pc:docMk/>
            <pc:sldMk cId="840011559" sldId="309"/>
            <ac:spMk id="557" creationId="{F74498BD-499B-3A25-92A9-18E3BA82466D}"/>
          </ac:spMkLst>
        </pc:spChg>
        <pc:spChg chg="mod">
          <ac:chgData name="GUPTA Arnav (MOL-S7ENA)" userId="02852fc2-c530-4b45-b540-637d1008ce31" providerId="ADAL" clId="{F3B56A31-A3CC-2D4A-9C56-85A4BCAB4621}" dt="2025-03-31T08:51:09.065" v="1412" actId="1076"/>
          <ac:spMkLst>
            <pc:docMk/>
            <pc:sldMk cId="840011559" sldId="309"/>
            <ac:spMk id="558" creationId="{0139107C-CF79-A621-0F62-D093B589C25A}"/>
          </ac:spMkLst>
        </pc:spChg>
        <pc:spChg chg="mod">
          <ac:chgData name="GUPTA Arnav (MOL-S7ENA)" userId="02852fc2-c530-4b45-b540-637d1008ce31" providerId="ADAL" clId="{F3B56A31-A3CC-2D4A-9C56-85A4BCAB4621}" dt="2025-03-31T08:51:09.065" v="1412" actId="1076"/>
          <ac:spMkLst>
            <pc:docMk/>
            <pc:sldMk cId="840011559" sldId="309"/>
            <ac:spMk id="559" creationId="{D640FB4C-A09D-7522-53E8-6170848385CE}"/>
          </ac:spMkLst>
        </pc:spChg>
        <pc:spChg chg="del">
          <ac:chgData name="GUPTA Arnav (MOL-S7ENA)" userId="02852fc2-c530-4b45-b540-637d1008ce31" providerId="ADAL" clId="{F3B56A31-A3CC-2D4A-9C56-85A4BCAB4621}" dt="2025-03-31T08:51:36.442" v="1415" actId="478"/>
          <ac:spMkLst>
            <pc:docMk/>
            <pc:sldMk cId="840011559" sldId="309"/>
            <ac:spMk id="560" creationId="{B357A10D-C7F8-3CB5-1F19-84C2A8BCA41F}"/>
          </ac:spMkLst>
        </pc:spChg>
        <pc:spChg chg="mod">
          <ac:chgData name="GUPTA Arnav (MOL-S7ENA)" userId="02852fc2-c530-4b45-b540-637d1008ce31" providerId="ADAL" clId="{F3B56A31-A3CC-2D4A-9C56-85A4BCAB4621}" dt="2025-03-31T08:50:10.646" v="1386" actId="14100"/>
          <ac:spMkLst>
            <pc:docMk/>
            <pc:sldMk cId="840011559" sldId="309"/>
            <ac:spMk id="561" creationId="{C571BC4F-4AB1-949D-67FF-C78E47C38744}"/>
          </ac:spMkLst>
        </pc:spChg>
        <pc:spChg chg="del">
          <ac:chgData name="GUPTA Arnav (MOL-S7ENA)" userId="02852fc2-c530-4b45-b540-637d1008ce31" providerId="ADAL" clId="{F3B56A31-A3CC-2D4A-9C56-85A4BCAB4621}" dt="2025-03-31T08:51:34.866" v="1414" actId="478"/>
          <ac:spMkLst>
            <pc:docMk/>
            <pc:sldMk cId="840011559" sldId="309"/>
            <ac:spMk id="562" creationId="{F6005903-A5D4-C635-A457-4AEC58E79C7C}"/>
          </ac:spMkLst>
        </pc:spChg>
        <pc:spChg chg="mod">
          <ac:chgData name="GUPTA Arnav (MOL-S7ENA)" userId="02852fc2-c530-4b45-b540-637d1008ce31" providerId="ADAL" clId="{F3B56A31-A3CC-2D4A-9C56-85A4BCAB4621}" dt="2025-03-31T08:50:56.400" v="1411" actId="20577"/>
          <ac:spMkLst>
            <pc:docMk/>
            <pc:sldMk cId="840011559" sldId="309"/>
            <ac:spMk id="563" creationId="{1B9A0684-A37B-7051-7700-6157D3397E9A}"/>
          </ac:spMkLst>
        </pc:spChg>
        <pc:grpChg chg="del">
          <ac:chgData name="GUPTA Arnav (MOL-S7ENA)" userId="02852fc2-c530-4b45-b540-637d1008ce31" providerId="ADAL" clId="{F3B56A31-A3CC-2D4A-9C56-85A4BCAB4621}" dt="2025-03-31T08:40:52.235" v="1189" actId="478"/>
          <ac:grpSpMkLst>
            <pc:docMk/>
            <pc:sldMk cId="840011559" sldId="309"/>
            <ac:grpSpMk id="564" creationId="{5CC818AF-937F-1D27-A83D-A5B74B942857}"/>
          </ac:grpSpMkLst>
        </pc:grpChg>
        <pc:picChg chg="add mod">
          <ac:chgData name="GUPTA Arnav (MOL-S7ENA)" userId="02852fc2-c530-4b45-b540-637d1008ce31" providerId="ADAL" clId="{F3B56A31-A3CC-2D4A-9C56-85A4BCAB4621}" dt="2025-03-31T08:41:08.811" v="1196" actId="167"/>
          <ac:picMkLst>
            <pc:docMk/>
            <pc:sldMk cId="840011559" sldId="309"/>
            <ac:picMk id="3074" creationId="{FEA9645D-F4BF-45DF-53DC-FB9FCC24AA58}"/>
          </ac:picMkLst>
        </pc:picChg>
        <pc:cxnChg chg="add mod">
          <ac:chgData name="GUPTA Arnav (MOL-S7ENA)" userId="02852fc2-c530-4b45-b540-637d1008ce31" providerId="ADAL" clId="{F3B56A31-A3CC-2D4A-9C56-85A4BCAB4621}" dt="2025-03-31T08:54:35.031" v="1453" actId="14100"/>
          <ac:cxnSpMkLst>
            <pc:docMk/>
            <pc:sldMk cId="840011559" sldId="309"/>
            <ac:cxnSpMk id="9" creationId="{095ACB6E-B620-3BC0-9CA4-8FB7B96A08FE}"/>
          </ac:cxnSpMkLst>
        </pc:cxnChg>
        <pc:cxnChg chg="add mod">
          <ac:chgData name="GUPTA Arnav (MOL-S7ENA)" userId="02852fc2-c530-4b45-b540-637d1008ce31" providerId="ADAL" clId="{F3B56A31-A3CC-2D4A-9C56-85A4BCAB4621}" dt="2025-03-31T08:55:07.269" v="1485" actId="14100"/>
          <ac:cxnSpMkLst>
            <pc:docMk/>
            <pc:sldMk cId="840011559" sldId="309"/>
            <ac:cxnSpMk id="16" creationId="{A29396A8-3554-20F4-68A7-019FF4C8B23E}"/>
          </ac:cxnSpMkLst>
        </pc:cxnChg>
        <pc:cxnChg chg="mod">
          <ac:chgData name="GUPTA Arnav (MOL-S7ENA)" userId="02852fc2-c530-4b45-b540-637d1008ce31" providerId="ADAL" clId="{F3B56A31-A3CC-2D4A-9C56-85A4BCAB4621}" dt="2025-03-31T08:49:43.029" v="1361" actId="14100"/>
          <ac:cxnSpMkLst>
            <pc:docMk/>
            <pc:sldMk cId="840011559" sldId="309"/>
            <ac:cxnSpMk id="602" creationId="{CA69F63B-3BF3-FA3D-9BA1-2152F4126628}"/>
          </ac:cxnSpMkLst>
        </pc:cxnChg>
        <pc:cxnChg chg="mod">
          <ac:chgData name="GUPTA Arnav (MOL-S7ENA)" userId="02852fc2-c530-4b45-b540-637d1008ce31" providerId="ADAL" clId="{F3B56A31-A3CC-2D4A-9C56-85A4BCAB4621}" dt="2025-03-31T08:51:12.165" v="1413" actId="14100"/>
          <ac:cxnSpMkLst>
            <pc:docMk/>
            <pc:sldMk cId="840011559" sldId="309"/>
            <ac:cxnSpMk id="603" creationId="{BB0DD16F-2358-14D2-B7C7-8014AC413F5B}"/>
          </ac:cxnSpMkLst>
        </pc:cxnChg>
        <pc:cxnChg chg="mod">
          <ac:chgData name="GUPTA Arnav (MOL-S7ENA)" userId="02852fc2-c530-4b45-b540-637d1008ce31" providerId="ADAL" clId="{F3B56A31-A3CC-2D4A-9C56-85A4BCAB4621}" dt="2025-03-31T08:50:10.646" v="1386" actId="14100"/>
          <ac:cxnSpMkLst>
            <pc:docMk/>
            <pc:sldMk cId="840011559" sldId="309"/>
            <ac:cxnSpMk id="604" creationId="{67E79FD5-2500-2876-8FBE-D394F1E28883}"/>
          </ac:cxnSpMkLst>
        </pc:cxnChg>
        <pc:cxnChg chg="mod">
          <ac:chgData name="GUPTA Arnav (MOL-S7ENA)" userId="02852fc2-c530-4b45-b540-637d1008ce31" providerId="ADAL" clId="{F3B56A31-A3CC-2D4A-9C56-85A4BCAB4621}" dt="2025-03-31T08:50:52.316" v="1402" actId="14100"/>
          <ac:cxnSpMkLst>
            <pc:docMk/>
            <pc:sldMk cId="840011559" sldId="309"/>
            <ac:cxnSpMk id="605" creationId="{6D294826-A44B-3880-41C2-E23B0865AC2B}"/>
          </ac:cxnSpMkLst>
        </pc:cxnChg>
      </pc:sldChg>
      <pc:sldChg chg="addSp delSp modSp add mod ord">
        <pc:chgData name="GUPTA Arnav (MOL-S7ENA)" userId="02852fc2-c530-4b45-b540-637d1008ce31" providerId="ADAL" clId="{F3B56A31-A3CC-2D4A-9C56-85A4BCAB4621}" dt="2025-03-31T08:17:15.187" v="848" actId="20578"/>
        <pc:sldMkLst>
          <pc:docMk/>
          <pc:sldMk cId="0" sldId="310"/>
        </pc:sldMkLst>
        <pc:spChg chg="add del mod">
          <ac:chgData name="GUPTA Arnav (MOL-S7ENA)" userId="02852fc2-c530-4b45-b540-637d1008ce31" providerId="ADAL" clId="{F3B56A31-A3CC-2D4A-9C56-85A4BCAB4621}" dt="2025-03-31T08:17:04.460" v="846" actId="478"/>
          <ac:spMkLst>
            <pc:docMk/>
            <pc:sldMk cId="0" sldId="310"/>
            <ac:spMk id="3" creationId="{F1065395-C216-2F08-84CF-635937C1B7B0}"/>
          </ac:spMkLst>
        </pc:spChg>
        <pc:spChg chg="del mod">
          <ac:chgData name="GUPTA Arnav (MOL-S7ENA)" userId="02852fc2-c530-4b45-b540-637d1008ce31" providerId="ADAL" clId="{F3B56A31-A3CC-2D4A-9C56-85A4BCAB4621}" dt="2025-03-31T08:17:03.491" v="845" actId="478"/>
          <ac:spMkLst>
            <pc:docMk/>
            <pc:sldMk cId="0" sldId="310"/>
            <ac:spMk id="425" creationId="{00000000-0000-0000-0000-000000000000}"/>
          </ac:spMkLst>
        </pc:spChg>
        <pc:spChg chg="mod">
          <ac:chgData name="GUPTA Arnav (MOL-S7ENA)" userId="02852fc2-c530-4b45-b540-637d1008ce31" providerId="ADAL" clId="{F3B56A31-A3CC-2D4A-9C56-85A4BCAB4621}" dt="2025-03-31T08:17:08.174" v="847" actId="1076"/>
          <ac:spMkLst>
            <pc:docMk/>
            <pc:sldMk cId="0" sldId="310"/>
            <ac:spMk id="426" creationId="{00000000-0000-0000-0000-000000000000}"/>
          </ac:spMkLst>
        </pc:spChg>
      </pc:sldChg>
      <pc:sldChg chg="new del">
        <pc:chgData name="GUPTA Arnav (MOL-S7ENA)" userId="02852fc2-c530-4b45-b540-637d1008ce31" providerId="ADAL" clId="{F3B56A31-A3CC-2D4A-9C56-85A4BCAB4621}" dt="2025-03-31T08:24:17.445" v="860" actId="2696"/>
        <pc:sldMkLst>
          <pc:docMk/>
          <pc:sldMk cId="1139256429" sldId="311"/>
        </pc:sldMkLst>
      </pc:sldChg>
      <pc:sldChg chg="addSp delSp modSp add mod">
        <pc:chgData name="GUPTA Arnav (MOL-S7ENA)" userId="02852fc2-c530-4b45-b540-637d1008ce31" providerId="ADAL" clId="{F3B56A31-A3CC-2D4A-9C56-85A4BCAB4621}" dt="2025-03-31T08:24:38.286" v="883" actId="478"/>
        <pc:sldMkLst>
          <pc:docMk/>
          <pc:sldMk cId="0" sldId="312"/>
        </pc:sldMkLst>
        <pc:spChg chg="add del mod">
          <ac:chgData name="GUPTA Arnav (MOL-S7ENA)" userId="02852fc2-c530-4b45-b540-637d1008ce31" providerId="ADAL" clId="{F3B56A31-A3CC-2D4A-9C56-85A4BCAB4621}" dt="2025-03-31T08:24:38.286" v="883" actId="478"/>
          <ac:spMkLst>
            <pc:docMk/>
            <pc:sldMk cId="0" sldId="312"/>
            <ac:spMk id="3" creationId="{0C4BDBE9-03FF-16F3-1665-A6594644CA27}"/>
          </ac:spMkLst>
        </pc:spChg>
        <pc:spChg chg="mod">
          <ac:chgData name="GUPTA Arnav (MOL-S7ENA)" userId="02852fc2-c530-4b45-b540-637d1008ce31" providerId="ADAL" clId="{F3B56A31-A3CC-2D4A-9C56-85A4BCAB4621}" dt="2025-03-31T08:24:29.298" v="881" actId="113"/>
          <ac:spMkLst>
            <pc:docMk/>
            <pc:sldMk cId="0" sldId="312"/>
            <ac:spMk id="400" creationId="{00000000-0000-0000-0000-000000000000}"/>
          </ac:spMkLst>
        </pc:spChg>
        <pc:spChg chg="del">
          <ac:chgData name="GUPTA Arnav (MOL-S7ENA)" userId="02852fc2-c530-4b45-b540-637d1008ce31" providerId="ADAL" clId="{F3B56A31-A3CC-2D4A-9C56-85A4BCAB4621}" dt="2025-03-31T08:24:36.334" v="882" actId="478"/>
          <ac:spMkLst>
            <pc:docMk/>
            <pc:sldMk cId="0" sldId="312"/>
            <ac:spMk id="402" creationId="{00000000-0000-0000-0000-000000000000}"/>
          </ac:spMkLst>
        </pc:spChg>
      </pc:sldChg>
      <pc:sldChg chg="modSp add mod ord">
        <pc:chgData name="GUPTA Arnav (MOL-S7ENA)" userId="02852fc2-c530-4b45-b540-637d1008ce31" providerId="ADAL" clId="{F3B56A31-A3CC-2D4A-9C56-85A4BCAB4621}" dt="2025-03-31T08:25:01.212" v="936" actId="14100"/>
        <pc:sldMkLst>
          <pc:docMk/>
          <pc:sldMk cId="4204067310" sldId="313"/>
        </pc:sldMkLst>
        <pc:spChg chg="mod">
          <ac:chgData name="GUPTA Arnav (MOL-S7ENA)" userId="02852fc2-c530-4b45-b540-637d1008ce31" providerId="ADAL" clId="{F3B56A31-A3CC-2D4A-9C56-85A4BCAB4621}" dt="2025-03-31T08:25:01.212" v="936" actId="14100"/>
          <ac:spMkLst>
            <pc:docMk/>
            <pc:sldMk cId="4204067310" sldId="313"/>
            <ac:spMk id="400" creationId="{DB465620-C92A-4136-0FF1-538D2ABB4E24}"/>
          </ac:spMkLst>
        </pc:spChg>
        <pc:spChg chg="mod">
          <ac:chgData name="GUPTA Arnav (MOL-S7ENA)" userId="02852fc2-c530-4b45-b540-637d1008ce31" providerId="ADAL" clId="{F3B56A31-A3CC-2D4A-9C56-85A4BCAB4621}" dt="2025-03-31T08:24:48.573" v="887" actId="20577"/>
          <ac:spMkLst>
            <pc:docMk/>
            <pc:sldMk cId="4204067310" sldId="313"/>
            <ac:spMk id="401" creationId="{EE54C860-8BF7-8D73-F464-8EE449BC9CC1}"/>
          </ac:spMkLst>
        </pc:spChg>
      </pc:sldChg>
      <pc:sldChg chg="modSp add mod ord">
        <pc:chgData name="GUPTA Arnav (MOL-S7ENA)" userId="02852fc2-c530-4b45-b540-637d1008ce31" providerId="ADAL" clId="{F3B56A31-A3CC-2D4A-9C56-85A4BCAB4621}" dt="2025-03-31T08:25:28.548" v="969" actId="20578"/>
        <pc:sldMkLst>
          <pc:docMk/>
          <pc:sldMk cId="3954042018" sldId="314"/>
        </pc:sldMkLst>
        <pc:spChg chg="mod">
          <ac:chgData name="GUPTA Arnav (MOL-S7ENA)" userId="02852fc2-c530-4b45-b540-637d1008ce31" providerId="ADAL" clId="{F3B56A31-A3CC-2D4A-9C56-85A4BCAB4621}" dt="2025-03-31T08:25:24.114" v="968" actId="20577"/>
          <ac:spMkLst>
            <pc:docMk/>
            <pc:sldMk cId="3954042018" sldId="314"/>
            <ac:spMk id="400" creationId="{FB584BDF-3D7D-DEEE-10D8-DF568720A9EA}"/>
          </ac:spMkLst>
        </pc:spChg>
        <pc:spChg chg="mod">
          <ac:chgData name="GUPTA Arnav (MOL-S7ENA)" userId="02852fc2-c530-4b45-b540-637d1008ce31" providerId="ADAL" clId="{F3B56A31-A3CC-2D4A-9C56-85A4BCAB4621}" dt="2025-03-31T08:25:23.044" v="967" actId="20577"/>
          <ac:spMkLst>
            <pc:docMk/>
            <pc:sldMk cId="3954042018" sldId="314"/>
            <ac:spMk id="401" creationId="{03DE9646-82A2-BC5E-6224-85EF90125509}"/>
          </ac:spMkLst>
        </pc:spChg>
      </pc:sldChg>
      <pc:sldChg chg="modSp add mod ord">
        <pc:chgData name="GUPTA Arnav (MOL-S7ENA)" userId="02852fc2-c530-4b45-b540-637d1008ce31" providerId="ADAL" clId="{F3B56A31-A3CC-2D4A-9C56-85A4BCAB4621}" dt="2025-03-31T08:25:47.528" v="981" actId="14100"/>
        <pc:sldMkLst>
          <pc:docMk/>
          <pc:sldMk cId="3221216891" sldId="315"/>
        </pc:sldMkLst>
        <pc:spChg chg="mod">
          <ac:chgData name="GUPTA Arnav (MOL-S7ENA)" userId="02852fc2-c530-4b45-b540-637d1008ce31" providerId="ADAL" clId="{F3B56A31-A3CC-2D4A-9C56-85A4BCAB4621}" dt="2025-03-31T08:25:47.528" v="981" actId="14100"/>
          <ac:spMkLst>
            <pc:docMk/>
            <pc:sldMk cId="3221216891" sldId="315"/>
            <ac:spMk id="400" creationId="{AFD2541F-2BF9-249C-4679-5441A9ACFF67}"/>
          </ac:spMkLst>
        </pc:spChg>
        <pc:spChg chg="mod">
          <ac:chgData name="GUPTA Arnav (MOL-S7ENA)" userId="02852fc2-c530-4b45-b540-637d1008ce31" providerId="ADAL" clId="{F3B56A31-A3CC-2D4A-9C56-85A4BCAB4621}" dt="2025-03-31T08:25:42.620" v="973" actId="20577"/>
          <ac:spMkLst>
            <pc:docMk/>
            <pc:sldMk cId="3221216891" sldId="315"/>
            <ac:spMk id="401" creationId="{23E9D8FF-FE93-EF01-37D6-23B94027F197}"/>
          </ac:spMkLst>
        </pc:spChg>
      </pc:sldChg>
      <pc:sldChg chg="modSp add mod ord">
        <pc:chgData name="GUPTA Arnav (MOL-S7ENA)" userId="02852fc2-c530-4b45-b540-637d1008ce31" providerId="ADAL" clId="{F3B56A31-A3CC-2D4A-9C56-85A4BCAB4621}" dt="2025-03-31T08:26:53.249" v="1008" actId="20577"/>
        <pc:sldMkLst>
          <pc:docMk/>
          <pc:sldMk cId="2402488542" sldId="316"/>
        </pc:sldMkLst>
        <pc:spChg chg="mod">
          <ac:chgData name="GUPTA Arnav (MOL-S7ENA)" userId="02852fc2-c530-4b45-b540-637d1008ce31" providerId="ADAL" clId="{F3B56A31-A3CC-2D4A-9C56-85A4BCAB4621}" dt="2025-03-31T08:26:49.156" v="1006" actId="20577"/>
          <ac:spMkLst>
            <pc:docMk/>
            <pc:sldMk cId="2402488542" sldId="316"/>
            <ac:spMk id="400" creationId="{8F7A518A-6771-4678-A0FB-BA3F1F77EE38}"/>
          </ac:spMkLst>
        </pc:spChg>
        <pc:spChg chg="mod">
          <ac:chgData name="GUPTA Arnav (MOL-S7ENA)" userId="02852fc2-c530-4b45-b540-637d1008ce31" providerId="ADAL" clId="{F3B56A31-A3CC-2D4A-9C56-85A4BCAB4621}" dt="2025-03-31T08:26:53.249" v="1008" actId="20577"/>
          <ac:spMkLst>
            <pc:docMk/>
            <pc:sldMk cId="2402488542" sldId="316"/>
            <ac:spMk id="401" creationId="{00415223-6C06-3D5B-2666-F506562CC775}"/>
          </ac:spMkLst>
        </pc:spChg>
      </pc:sldChg>
      <pc:sldChg chg="addSp delSp modSp add mod ord">
        <pc:chgData name="GUPTA Arnav (MOL-S7ENA)" userId="02852fc2-c530-4b45-b540-637d1008ce31" providerId="ADAL" clId="{F3B56A31-A3CC-2D4A-9C56-85A4BCAB4621}" dt="2025-03-31T08:28:25.163" v="1147" actId="1076"/>
        <pc:sldMkLst>
          <pc:docMk/>
          <pc:sldMk cId="826216889" sldId="317"/>
        </pc:sldMkLst>
        <pc:spChg chg="add del mod">
          <ac:chgData name="GUPTA Arnav (MOL-S7ENA)" userId="02852fc2-c530-4b45-b540-637d1008ce31" providerId="ADAL" clId="{F3B56A31-A3CC-2D4A-9C56-85A4BCAB4621}" dt="2025-03-31T08:27:06.121" v="1013" actId="478"/>
          <ac:spMkLst>
            <pc:docMk/>
            <pc:sldMk cId="826216889" sldId="317"/>
            <ac:spMk id="3" creationId="{84035CD3-5364-37F1-4C32-CBE2433C18DE}"/>
          </ac:spMkLst>
        </pc:spChg>
        <pc:spChg chg="del">
          <ac:chgData name="GUPTA Arnav (MOL-S7ENA)" userId="02852fc2-c530-4b45-b540-637d1008ce31" providerId="ADAL" clId="{F3B56A31-A3CC-2D4A-9C56-85A4BCAB4621}" dt="2025-03-31T08:27:12.693" v="1022" actId="478"/>
          <ac:spMkLst>
            <pc:docMk/>
            <pc:sldMk cId="826216889" sldId="317"/>
            <ac:spMk id="399" creationId="{0394A9F7-0662-BB49-4CEF-4B3B6AFDF843}"/>
          </ac:spMkLst>
        </pc:spChg>
        <pc:spChg chg="mod">
          <ac:chgData name="GUPTA Arnav (MOL-S7ENA)" userId="02852fc2-c530-4b45-b540-637d1008ce31" providerId="ADAL" clId="{F3B56A31-A3CC-2D4A-9C56-85A4BCAB4621}" dt="2025-03-31T08:28:25.163" v="1147" actId="1076"/>
          <ac:spMkLst>
            <pc:docMk/>
            <pc:sldMk cId="826216889" sldId="317"/>
            <ac:spMk id="400" creationId="{37CA53D6-4EFD-315D-9AB3-083214CADD77}"/>
          </ac:spMkLst>
        </pc:spChg>
        <pc:spChg chg="del">
          <ac:chgData name="GUPTA Arnav (MOL-S7ENA)" userId="02852fc2-c530-4b45-b540-637d1008ce31" providerId="ADAL" clId="{F3B56A31-A3CC-2D4A-9C56-85A4BCAB4621}" dt="2025-03-31T08:27:05" v="1012" actId="478"/>
          <ac:spMkLst>
            <pc:docMk/>
            <pc:sldMk cId="826216889" sldId="317"/>
            <ac:spMk id="401" creationId="{67FA14B9-22CD-D6DA-2FD1-99294789FB56}"/>
          </ac:spMkLst>
        </pc:spChg>
      </pc:sldChg>
      <pc:sldChg chg="new del">
        <pc:chgData name="GUPTA Arnav (MOL-S7ENA)" userId="02852fc2-c530-4b45-b540-637d1008ce31" providerId="ADAL" clId="{F3B56A31-A3CC-2D4A-9C56-85A4BCAB4621}" dt="2025-03-31T08:49:13.948" v="1343" actId="2696"/>
        <pc:sldMkLst>
          <pc:docMk/>
          <pc:sldMk cId="337159577" sldId="318"/>
        </pc:sldMkLst>
      </pc:sldChg>
    </pc:docChg>
  </pc:docChgLst>
  <pc:docChgLst>
    <pc:chgData name="NIKONOROV Matvey (MOL-S7ENA)" userId="S::nikonoma@student.eursc.eu::7dab7bb3-8422-4204-b478-3cb7c517e212" providerId="AD" clId="Web-{BD80C647-2D66-C9AD-400B-B1C213C4E218}"/>
    <pc:docChg chg="addSld delSld modSld">
      <pc:chgData name="NIKONOROV Matvey (MOL-S7ENA)" userId="S::nikonoma@student.eursc.eu::7dab7bb3-8422-4204-b478-3cb7c517e212" providerId="AD" clId="Web-{BD80C647-2D66-C9AD-400B-B1C213C4E218}" dt="2025-03-31T09:11:15.313" v="662"/>
      <pc:docMkLst>
        <pc:docMk/>
      </pc:docMkLst>
      <pc:sldChg chg="modSp add del">
        <pc:chgData name="NIKONOROV Matvey (MOL-S7ENA)" userId="S::nikonoma@student.eursc.eu::7dab7bb3-8422-4204-b478-3cb7c517e212" providerId="AD" clId="Web-{BD80C647-2D66-C9AD-400B-B1C213C4E218}" dt="2025-03-31T08:21:39.291" v="284" actId="20577"/>
        <pc:sldMkLst>
          <pc:docMk/>
          <pc:sldMk cId="0" sldId="258"/>
        </pc:sldMkLst>
        <pc:spChg chg="mod">
          <ac:chgData name="NIKONOROV Matvey (MOL-S7ENA)" userId="S::nikonoma@student.eursc.eu::7dab7bb3-8422-4204-b478-3cb7c517e212" providerId="AD" clId="Web-{BD80C647-2D66-C9AD-400B-B1C213C4E218}" dt="2025-03-31T08:21:39.291" v="284" actId="20577"/>
          <ac:spMkLst>
            <pc:docMk/>
            <pc:sldMk cId="0" sldId="258"/>
            <ac:spMk id="356" creationId="{00000000-0000-0000-0000-000000000000}"/>
          </ac:spMkLst>
        </pc:spChg>
        <pc:spChg chg="mod">
          <ac:chgData name="NIKONOROV Matvey (MOL-S7ENA)" userId="S::nikonoma@student.eursc.eu::7dab7bb3-8422-4204-b478-3cb7c517e212" providerId="AD" clId="Web-{BD80C647-2D66-C9AD-400B-B1C213C4E218}" dt="2025-03-30T19:37:27.110" v="196" actId="14100"/>
          <ac:spMkLst>
            <pc:docMk/>
            <pc:sldMk cId="0" sldId="258"/>
            <ac:spMk id="357" creationId="{00000000-0000-0000-0000-000000000000}"/>
          </ac:spMkLst>
        </pc:spChg>
        <pc:spChg chg="mod">
          <ac:chgData name="NIKONOROV Matvey (MOL-S7ENA)" userId="S::nikonoma@student.eursc.eu::7dab7bb3-8422-4204-b478-3cb7c517e212" providerId="AD" clId="Web-{BD80C647-2D66-C9AD-400B-B1C213C4E218}" dt="2025-03-30T19:37:53.503" v="218" actId="20577"/>
          <ac:spMkLst>
            <pc:docMk/>
            <pc:sldMk cId="0" sldId="258"/>
            <ac:spMk id="358" creationId="{00000000-0000-0000-0000-000000000000}"/>
          </ac:spMkLst>
        </pc:spChg>
        <pc:spChg chg="mod">
          <ac:chgData name="NIKONOROV Matvey (MOL-S7ENA)" userId="S::nikonoma@student.eursc.eu::7dab7bb3-8422-4204-b478-3cb7c517e212" providerId="AD" clId="Web-{BD80C647-2D66-C9AD-400B-B1C213C4E218}" dt="2025-03-30T19:37:59.659" v="226" actId="20577"/>
          <ac:spMkLst>
            <pc:docMk/>
            <pc:sldMk cId="0" sldId="258"/>
            <ac:spMk id="359" creationId="{00000000-0000-0000-0000-000000000000}"/>
          </ac:spMkLst>
        </pc:spChg>
        <pc:spChg chg="mod">
          <ac:chgData name="NIKONOROV Matvey (MOL-S7ENA)" userId="S::nikonoma@student.eursc.eu::7dab7bb3-8422-4204-b478-3cb7c517e212" providerId="AD" clId="Web-{BD80C647-2D66-C9AD-400B-B1C213C4E218}" dt="2025-03-30T19:38:11.285" v="240" actId="20577"/>
          <ac:spMkLst>
            <pc:docMk/>
            <pc:sldMk cId="0" sldId="258"/>
            <ac:spMk id="360" creationId="{00000000-0000-0000-0000-000000000000}"/>
          </ac:spMkLst>
        </pc:spChg>
      </pc:sldChg>
      <pc:sldChg chg="addSp delSp modSp">
        <pc:chgData name="NIKONOROV Matvey (MOL-S7ENA)" userId="S::nikonoma@student.eursc.eu::7dab7bb3-8422-4204-b478-3cb7c517e212" providerId="AD" clId="Web-{BD80C647-2D66-C9AD-400B-B1C213C4E218}" dt="2025-03-31T09:11:15.313" v="662"/>
        <pc:sldMkLst>
          <pc:docMk/>
          <pc:sldMk cId="0" sldId="260"/>
        </pc:sldMkLst>
        <pc:spChg chg="add del mod">
          <ac:chgData name="NIKONOROV Matvey (MOL-S7ENA)" userId="S::nikonoma@student.eursc.eu::7dab7bb3-8422-4204-b478-3cb7c517e212" providerId="AD" clId="Web-{BD80C647-2D66-C9AD-400B-B1C213C4E218}" dt="2025-03-30T19:38:46.178" v="246"/>
          <ac:spMkLst>
            <pc:docMk/>
            <pc:sldMk cId="0" sldId="260"/>
            <ac:spMk id="3" creationId="{71F0CBD1-6DFB-11AC-DE5A-5552284941BE}"/>
          </ac:spMkLst>
        </pc:spChg>
        <pc:spChg chg="add del mod">
          <ac:chgData name="NIKONOROV Matvey (MOL-S7ENA)" userId="S::nikonoma@student.eursc.eu::7dab7bb3-8422-4204-b478-3cb7c517e212" providerId="AD" clId="Web-{BD80C647-2D66-C9AD-400B-B1C213C4E218}" dt="2025-03-31T09:11:13.281" v="661"/>
          <ac:spMkLst>
            <pc:docMk/>
            <pc:sldMk cId="0" sldId="260"/>
            <ac:spMk id="4" creationId="{B581684B-810B-60E6-74CD-1B46FC3FE36B}"/>
          </ac:spMkLst>
        </pc:spChg>
        <pc:spChg chg="add del mod">
          <ac:chgData name="NIKONOROV Matvey (MOL-S7ENA)" userId="S::nikonoma@student.eursc.eu::7dab7bb3-8422-4204-b478-3cb7c517e212" providerId="AD" clId="Web-{BD80C647-2D66-C9AD-400B-B1C213C4E218}" dt="2025-03-30T19:38:58.101" v="249"/>
          <ac:spMkLst>
            <pc:docMk/>
            <pc:sldMk cId="0" sldId="260"/>
            <ac:spMk id="5" creationId="{654E0D7C-AF21-2596-D27E-F1B2C16FAA97}"/>
          </ac:spMkLst>
        </pc:spChg>
        <pc:spChg chg="del mod">
          <ac:chgData name="NIKONOROV Matvey (MOL-S7ENA)" userId="S::nikonoma@student.eursc.eu::7dab7bb3-8422-4204-b478-3cb7c517e212" providerId="AD" clId="Web-{BD80C647-2D66-C9AD-400B-B1C213C4E218}" dt="2025-03-30T19:39:00.195" v="250"/>
          <ac:spMkLst>
            <pc:docMk/>
            <pc:sldMk cId="0" sldId="260"/>
            <ac:spMk id="399" creationId="{00000000-0000-0000-0000-000000000000}"/>
          </ac:spMkLst>
        </pc:spChg>
        <pc:spChg chg="add del mod">
          <ac:chgData name="NIKONOROV Matvey (MOL-S7ENA)" userId="S::nikonoma@student.eursc.eu::7dab7bb3-8422-4204-b478-3cb7c517e212" providerId="AD" clId="Web-{BD80C647-2D66-C9AD-400B-B1C213C4E218}" dt="2025-03-31T09:11:13.281" v="661"/>
          <ac:spMkLst>
            <pc:docMk/>
            <pc:sldMk cId="0" sldId="260"/>
            <ac:spMk id="400" creationId="{00000000-0000-0000-0000-000000000000}"/>
          </ac:spMkLst>
        </pc:spChg>
        <pc:spChg chg="del mod">
          <ac:chgData name="NIKONOROV Matvey (MOL-S7ENA)" userId="S::nikonoma@student.eursc.eu::7dab7bb3-8422-4204-b478-3cb7c517e212" providerId="AD" clId="Web-{BD80C647-2D66-C9AD-400B-B1C213C4E218}" dt="2025-03-30T19:38:57.023" v="248"/>
          <ac:spMkLst>
            <pc:docMk/>
            <pc:sldMk cId="0" sldId="260"/>
            <ac:spMk id="401" creationId="{00000000-0000-0000-0000-000000000000}"/>
          </ac:spMkLst>
        </pc:spChg>
        <pc:spChg chg="add del mod">
          <ac:chgData name="NIKONOROV Matvey (MOL-S7ENA)" userId="S::nikonoma@student.eursc.eu::7dab7bb3-8422-4204-b478-3cb7c517e212" providerId="AD" clId="Web-{BD80C647-2D66-C9AD-400B-B1C213C4E218}" dt="2025-03-31T08:44:19.368" v="288"/>
          <ac:spMkLst>
            <pc:docMk/>
            <pc:sldMk cId="0" sldId="260"/>
            <ac:spMk id="402" creationId="{00000000-0000-0000-0000-000000000000}"/>
          </ac:spMkLst>
        </pc:spChg>
        <pc:grpChg chg="del">
          <ac:chgData name="NIKONOROV Matvey (MOL-S7ENA)" userId="S::nikonoma@student.eursc.eu::7dab7bb3-8422-4204-b478-3cb7c517e212" providerId="AD" clId="Web-{BD80C647-2D66-C9AD-400B-B1C213C4E218}" dt="2025-03-31T09:11:15.313" v="662"/>
          <ac:grpSpMkLst>
            <pc:docMk/>
            <pc:sldMk cId="0" sldId="260"/>
            <ac:grpSpMk id="391" creationId="{00000000-0000-0000-0000-000000000000}"/>
          </ac:grpSpMkLst>
        </pc:grpChg>
        <pc:picChg chg="add mod">
          <ac:chgData name="NIKONOROV Matvey (MOL-S7ENA)" userId="S::nikonoma@student.eursc.eu::7dab7bb3-8422-4204-b478-3cb7c517e212" providerId="AD" clId="Web-{BD80C647-2D66-C9AD-400B-B1C213C4E218}" dt="2025-03-31T09:11:06.875" v="658" actId="14100"/>
          <ac:picMkLst>
            <pc:docMk/>
            <pc:sldMk cId="0" sldId="260"/>
            <ac:picMk id="2" creationId="{8BA58336-35B4-540B-816B-6D14F21EF93B}"/>
          </ac:picMkLst>
        </pc:picChg>
      </pc:sldChg>
      <pc:sldChg chg="addSp delSp modSp">
        <pc:chgData name="NIKONOROV Matvey (MOL-S7ENA)" userId="S::nikonoma@student.eursc.eu::7dab7bb3-8422-4204-b478-3cb7c517e212" providerId="AD" clId="Web-{BD80C647-2D66-C9AD-400B-B1C213C4E218}" dt="2025-03-30T19:36:15.933" v="140" actId="1076"/>
        <pc:sldMkLst>
          <pc:docMk/>
          <pc:sldMk cId="0" sldId="261"/>
        </pc:sldMkLst>
        <pc:spChg chg="add mod">
          <ac:chgData name="NIKONOROV Matvey (MOL-S7ENA)" userId="S::nikonoma@student.eursc.eu::7dab7bb3-8422-4204-b478-3cb7c517e212" providerId="AD" clId="Web-{BD80C647-2D66-C9AD-400B-B1C213C4E218}" dt="2025-03-30T19:36:15.933" v="140" actId="1076"/>
          <ac:spMkLst>
            <pc:docMk/>
            <pc:sldMk cId="0" sldId="261"/>
            <ac:spMk id="3" creationId="{0C95D94E-3D7D-D1DF-D672-1A4B42FDCD31}"/>
          </ac:spMkLst>
        </pc:spChg>
        <pc:spChg chg="del mod">
          <ac:chgData name="NIKONOROV Matvey (MOL-S7ENA)" userId="S::nikonoma@student.eursc.eu::7dab7bb3-8422-4204-b478-3cb7c517e212" providerId="AD" clId="Web-{BD80C647-2D66-C9AD-400B-B1C213C4E218}" dt="2025-03-30T19:33:38.999" v="12"/>
          <ac:spMkLst>
            <pc:docMk/>
            <pc:sldMk cId="0" sldId="261"/>
            <ac:spMk id="425" creationId="{00000000-0000-0000-0000-000000000000}"/>
          </ac:spMkLst>
        </pc:spChg>
        <pc:spChg chg="mod">
          <ac:chgData name="NIKONOROV Matvey (MOL-S7ENA)" userId="S::nikonoma@student.eursc.eu::7dab7bb3-8422-4204-b478-3cb7c517e212" providerId="AD" clId="Web-{BD80C647-2D66-C9AD-400B-B1C213C4E218}" dt="2025-03-30T19:36:08.261" v="139" actId="1076"/>
          <ac:spMkLst>
            <pc:docMk/>
            <pc:sldMk cId="0" sldId="261"/>
            <ac:spMk id="426" creationId="{00000000-0000-0000-0000-000000000000}"/>
          </ac:spMkLst>
        </pc:spChg>
      </pc:sldChg>
      <pc:sldChg chg="add del">
        <pc:chgData name="NIKONOROV Matvey (MOL-S7ENA)" userId="S::nikonoma@student.eursc.eu::7dab7bb3-8422-4204-b478-3cb7c517e212" providerId="AD" clId="Web-{BD80C647-2D66-C9AD-400B-B1C213C4E218}" dt="2025-03-31T08:21:16.603" v="276"/>
        <pc:sldMkLst>
          <pc:docMk/>
          <pc:sldMk cId="0" sldId="262"/>
        </pc:sldMkLst>
      </pc:sldChg>
      <pc:sldChg chg="modSp">
        <pc:chgData name="NIKONOROV Matvey (MOL-S7ENA)" userId="S::nikonoma@student.eursc.eu::7dab7bb3-8422-4204-b478-3cb7c517e212" providerId="AD" clId="Web-{BD80C647-2D66-C9AD-400B-B1C213C4E218}" dt="2025-03-31T09:10:29.717" v="654"/>
        <pc:sldMkLst>
          <pc:docMk/>
          <pc:sldMk cId="0" sldId="269"/>
        </pc:sldMkLst>
        <pc:graphicFrameChg chg="mod modGraphic">
          <ac:chgData name="NIKONOROV Matvey (MOL-S7ENA)" userId="S::nikonoma@student.eursc.eu::7dab7bb3-8422-4204-b478-3cb7c517e212" providerId="AD" clId="Web-{BD80C647-2D66-C9AD-400B-B1C213C4E218}" dt="2025-03-31T09:10:29.717" v="654"/>
          <ac:graphicFrameMkLst>
            <pc:docMk/>
            <pc:sldMk cId="0" sldId="269"/>
            <ac:graphicFrameMk id="704" creationId="{00000000-0000-0000-0000-000000000000}"/>
          </ac:graphicFrameMkLst>
        </pc:graphicFrameChg>
      </pc:sldChg>
      <pc:sldChg chg="addSp delSp modSp">
        <pc:chgData name="NIKONOROV Matvey (MOL-S7ENA)" userId="S::nikonoma@student.eursc.eu::7dab7bb3-8422-4204-b478-3cb7c517e212" providerId="AD" clId="Web-{BD80C647-2D66-C9AD-400B-B1C213C4E218}" dt="2025-03-31T08:51:42.695" v="312"/>
        <pc:sldMkLst>
          <pc:docMk/>
          <pc:sldMk cId="840011559" sldId="309"/>
        </pc:sldMkLst>
        <pc:spChg chg="del">
          <ac:chgData name="NIKONOROV Matvey (MOL-S7ENA)" userId="S::nikonoma@student.eursc.eu::7dab7bb3-8422-4204-b478-3cb7c517e212" providerId="AD" clId="Web-{BD80C647-2D66-C9AD-400B-B1C213C4E218}" dt="2025-03-31T08:51:42.695" v="312"/>
          <ac:spMkLst>
            <pc:docMk/>
            <pc:sldMk cId="840011559" sldId="309"/>
            <ac:spMk id="558" creationId="{0139107C-CF79-A621-0F62-D093B589C25A}"/>
          </ac:spMkLst>
        </pc:spChg>
        <pc:spChg chg="add del mod">
          <ac:chgData name="NIKONOROV Matvey (MOL-S7ENA)" userId="S::nikonoma@student.eursc.eu::7dab7bb3-8422-4204-b478-3cb7c517e212" providerId="AD" clId="Web-{BD80C647-2D66-C9AD-400B-B1C213C4E218}" dt="2025-03-31T08:51:38.351" v="311"/>
          <ac:spMkLst>
            <pc:docMk/>
            <pc:sldMk cId="840011559" sldId="309"/>
            <ac:spMk id="560" creationId="{B357A10D-C7F8-3CB5-1F19-84C2A8BCA41F}"/>
          </ac:spMkLst>
        </pc:spChg>
        <pc:spChg chg="add del">
          <ac:chgData name="NIKONOROV Matvey (MOL-S7ENA)" userId="S::nikonoma@student.eursc.eu::7dab7bb3-8422-4204-b478-3cb7c517e212" providerId="AD" clId="Web-{BD80C647-2D66-C9AD-400B-B1C213C4E218}" dt="2025-03-31T08:51:23.038" v="294"/>
          <ac:spMkLst>
            <pc:docMk/>
            <pc:sldMk cId="840011559" sldId="309"/>
            <ac:spMk id="562" creationId="{F6005903-A5D4-C635-A457-4AEC58E79C7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>
          <a:extLst>
            <a:ext uri="{FF2B5EF4-FFF2-40B4-BE49-F238E27FC236}">
              <a16:creationId xmlns:a16="http://schemas.microsoft.com/office/drawing/2014/main" id="{F9E022C0-CEA8-6DEB-607F-2264982BC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46bf4a7775_0_15:notes">
            <a:extLst>
              <a:ext uri="{FF2B5EF4-FFF2-40B4-BE49-F238E27FC236}">
                <a16:creationId xmlns:a16="http://schemas.microsoft.com/office/drawing/2014/main" id="{044F1E20-047C-57AF-FDF5-C0598738767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146bf4a7775_0_15:notes">
            <a:extLst>
              <a:ext uri="{FF2B5EF4-FFF2-40B4-BE49-F238E27FC236}">
                <a16:creationId xmlns:a16="http://schemas.microsoft.com/office/drawing/2014/main" id="{B78E3FE8-048E-43CD-BF5C-E6D91A08FCA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884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147662cfba5_0_23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147662cfba5_0_23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>
          <a:extLst>
            <a:ext uri="{FF2B5EF4-FFF2-40B4-BE49-F238E27FC236}">
              <a16:creationId xmlns:a16="http://schemas.microsoft.com/office/drawing/2014/main" id="{B8C6C800-7F10-C7A8-6234-34F1E4D4FD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147662cfba5_0_2347:notes">
            <a:extLst>
              <a:ext uri="{FF2B5EF4-FFF2-40B4-BE49-F238E27FC236}">
                <a16:creationId xmlns:a16="http://schemas.microsoft.com/office/drawing/2014/main" id="{3FA5688D-D994-6629-A050-BFF01AB6ABC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147662cfba5_0_2347:notes">
            <a:extLst>
              <a:ext uri="{FF2B5EF4-FFF2-40B4-BE49-F238E27FC236}">
                <a16:creationId xmlns:a16="http://schemas.microsoft.com/office/drawing/2014/main" id="{D2C4A90B-8808-B2CF-2C82-8F8B5A819AD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756171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>
          <a:extLst>
            <a:ext uri="{FF2B5EF4-FFF2-40B4-BE49-F238E27FC236}">
              <a16:creationId xmlns:a16="http://schemas.microsoft.com/office/drawing/2014/main" id="{515AA6C0-A653-99B3-5773-F8A2DCAD9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147662cfba5_0_2347:notes">
            <a:extLst>
              <a:ext uri="{FF2B5EF4-FFF2-40B4-BE49-F238E27FC236}">
                <a16:creationId xmlns:a16="http://schemas.microsoft.com/office/drawing/2014/main" id="{6F06AF3F-AB8E-F8C7-799D-A764861273B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147662cfba5_0_2347:notes">
            <a:extLst>
              <a:ext uri="{FF2B5EF4-FFF2-40B4-BE49-F238E27FC236}">
                <a16:creationId xmlns:a16="http://schemas.microsoft.com/office/drawing/2014/main" id="{E96251D1-50C7-BFD9-DDBD-A4879C081CC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7913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>
          <a:extLst>
            <a:ext uri="{FF2B5EF4-FFF2-40B4-BE49-F238E27FC236}">
              <a16:creationId xmlns:a16="http://schemas.microsoft.com/office/drawing/2014/main" id="{2E0CA17B-E1AE-CC68-1A31-65C46B141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46bf4a7775_0_15:notes">
            <a:extLst>
              <a:ext uri="{FF2B5EF4-FFF2-40B4-BE49-F238E27FC236}">
                <a16:creationId xmlns:a16="http://schemas.microsoft.com/office/drawing/2014/main" id="{DC5A8CCC-DF08-07EE-8D5F-85E1EEA3113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146bf4a7775_0_15:notes">
            <a:extLst>
              <a:ext uri="{FF2B5EF4-FFF2-40B4-BE49-F238E27FC236}">
                <a16:creationId xmlns:a16="http://schemas.microsoft.com/office/drawing/2014/main" id="{0834B84C-498D-7AD8-B24B-C7DB2A89D07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0200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g147662cfba5_0_26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1" name="Google Shape;691;g147662cfba5_0_26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>
          <a:extLst>
            <a:ext uri="{FF2B5EF4-FFF2-40B4-BE49-F238E27FC236}">
              <a16:creationId xmlns:a16="http://schemas.microsoft.com/office/drawing/2014/main" id="{8214552A-1F68-0B44-A744-6E20ED799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46bf4a7775_0_15:notes">
            <a:extLst>
              <a:ext uri="{FF2B5EF4-FFF2-40B4-BE49-F238E27FC236}">
                <a16:creationId xmlns:a16="http://schemas.microsoft.com/office/drawing/2014/main" id="{F6A67C2B-6D55-3F40-6285-E233095B596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146bf4a7775_0_15:notes">
            <a:extLst>
              <a:ext uri="{FF2B5EF4-FFF2-40B4-BE49-F238E27FC236}">
                <a16:creationId xmlns:a16="http://schemas.microsoft.com/office/drawing/2014/main" id="{07152748-5689-DAF3-2926-B83CCB7AB9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75343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g147662cfba5_0_28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3" name="Google Shape;763;g147662cfba5_0_28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Google Shape;1027;g147662cfba5_0_29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8" name="Google Shape;1028;g147662cfba5_0_29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147662cfba5_0_25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147662cfba5_0_25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147662cfba5_0_2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147662cfba5_0_2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>
          <a:extLst>
            <a:ext uri="{FF2B5EF4-FFF2-40B4-BE49-F238E27FC236}">
              <a16:creationId xmlns:a16="http://schemas.microsoft.com/office/drawing/2014/main" id="{517B9C01-19CE-4193-2D6D-2155D466A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46bf4a7775_0_15:notes">
            <a:extLst>
              <a:ext uri="{FF2B5EF4-FFF2-40B4-BE49-F238E27FC236}">
                <a16:creationId xmlns:a16="http://schemas.microsoft.com/office/drawing/2014/main" id="{082FE3DB-382E-E0C8-BC18-440BF30D5FE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146bf4a7775_0_15:notes">
            <a:extLst>
              <a:ext uri="{FF2B5EF4-FFF2-40B4-BE49-F238E27FC236}">
                <a16:creationId xmlns:a16="http://schemas.microsoft.com/office/drawing/2014/main" id="{89B27485-6E91-ECC5-FCCA-A25A78E2C59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37728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" name="Google Shape;1248;g147662cfba5_0_3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9" name="Google Shape;1249;g147662cfba5_0_3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>
          <a:extLst>
            <a:ext uri="{FF2B5EF4-FFF2-40B4-BE49-F238E27FC236}">
              <a16:creationId xmlns:a16="http://schemas.microsoft.com/office/drawing/2014/main" id="{FE074A09-2D43-515D-6FD2-4C0EBFC2CD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46bf4a7775_0_15:notes">
            <a:extLst>
              <a:ext uri="{FF2B5EF4-FFF2-40B4-BE49-F238E27FC236}">
                <a16:creationId xmlns:a16="http://schemas.microsoft.com/office/drawing/2014/main" id="{40A4A3B2-1C9A-99C6-7469-94A3CF0EEC5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146bf4a7775_0_15:notes">
            <a:extLst>
              <a:ext uri="{FF2B5EF4-FFF2-40B4-BE49-F238E27FC236}">
                <a16:creationId xmlns:a16="http://schemas.microsoft.com/office/drawing/2014/main" id="{16791649-CD41-D5C6-412E-98378CF062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752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147662cfba5_0_2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147662cfba5_0_2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46bf4a777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46bf4a777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46bf4a777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146bf4a777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46bf4a7775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146bf4a7775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>
          <a:extLst>
            <a:ext uri="{FF2B5EF4-FFF2-40B4-BE49-F238E27FC236}">
              <a16:creationId xmlns:a16="http://schemas.microsoft.com/office/drawing/2014/main" id="{9CB58AFF-B399-07A2-F66C-F61027DE48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146bf4a7775_0_15:notes">
            <a:extLst>
              <a:ext uri="{FF2B5EF4-FFF2-40B4-BE49-F238E27FC236}">
                <a16:creationId xmlns:a16="http://schemas.microsoft.com/office/drawing/2014/main" id="{2DF5996F-5636-40DC-651D-B07FA68D839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146bf4a7775_0_15:notes">
            <a:extLst>
              <a:ext uri="{FF2B5EF4-FFF2-40B4-BE49-F238E27FC236}">
                <a16:creationId xmlns:a16="http://schemas.microsoft.com/office/drawing/2014/main" id="{532474C9-0D0C-5655-7FFB-7E910D00A2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4092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g147662cfba5_0_26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1" name="Google Shape;671;g147662cfba5_0_26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751125" y="217427"/>
            <a:ext cx="8141650" cy="4749035"/>
            <a:chOff x="751125" y="217427"/>
            <a:chExt cx="8141650" cy="4749035"/>
          </a:xfrm>
        </p:grpSpPr>
        <p:sp>
          <p:nvSpPr>
            <p:cNvPr id="10" name="Google Shape;10;p2"/>
            <p:cNvSpPr/>
            <p:nvPr/>
          </p:nvSpPr>
          <p:spPr>
            <a:xfrm>
              <a:off x="8430775" y="1232425"/>
              <a:ext cx="462000" cy="462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2451075" y="4517837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1536425" y="4346063"/>
              <a:ext cx="620400" cy="6204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751125" y="217427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13225" y="1543050"/>
            <a:ext cx="4892100" cy="172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13225" y="3421325"/>
            <a:ext cx="3963900" cy="4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latin typeface="Cairo"/>
                <a:ea typeface="Cairo"/>
                <a:cs typeface="Cairo"/>
                <a:sym typeface="Cair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2_1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Barlow Semi Condensed SemiBold"/>
              <a:buNone/>
              <a:defRPr sz="4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/>
          <p:nvPr/>
        </p:nvSpPr>
        <p:spPr>
          <a:xfrm>
            <a:off x="5249850" y="88700"/>
            <a:ext cx="596700" cy="5967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0"/>
          <p:cNvSpPr/>
          <p:nvPr/>
        </p:nvSpPr>
        <p:spPr>
          <a:xfrm>
            <a:off x="172400" y="318650"/>
            <a:ext cx="542700" cy="5427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body" idx="1"/>
          </p:nvPr>
        </p:nvSpPr>
        <p:spPr>
          <a:xfrm>
            <a:off x="713225" y="1650450"/>
            <a:ext cx="4627200" cy="228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" name="Google Shape;172;p24"/>
          <p:cNvGrpSpPr/>
          <p:nvPr/>
        </p:nvGrpSpPr>
        <p:grpSpPr>
          <a:xfrm>
            <a:off x="280850" y="318650"/>
            <a:ext cx="8614925" cy="4383837"/>
            <a:chOff x="280850" y="318650"/>
            <a:chExt cx="8614925" cy="4383837"/>
          </a:xfrm>
        </p:grpSpPr>
        <p:sp>
          <p:nvSpPr>
            <p:cNvPr id="173" name="Google Shape;173;p24"/>
            <p:cNvSpPr/>
            <p:nvPr/>
          </p:nvSpPr>
          <p:spPr>
            <a:xfrm>
              <a:off x="280850" y="1156613"/>
              <a:ext cx="596700" cy="596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4"/>
            <p:cNvSpPr/>
            <p:nvPr/>
          </p:nvSpPr>
          <p:spPr>
            <a:xfrm>
              <a:off x="450825" y="4331387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4"/>
            <p:cNvSpPr/>
            <p:nvPr/>
          </p:nvSpPr>
          <p:spPr>
            <a:xfrm>
              <a:off x="7995100" y="318650"/>
              <a:ext cx="620400" cy="6204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4"/>
            <p:cNvSpPr/>
            <p:nvPr/>
          </p:nvSpPr>
          <p:spPr>
            <a:xfrm>
              <a:off x="8299075" y="2992550"/>
              <a:ext cx="596700" cy="596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7" name="Google Shape;177;p24"/>
          <p:cNvSpPr txBox="1">
            <a:spLocks noGrp="1"/>
          </p:cNvSpPr>
          <p:nvPr>
            <p:ph type="subTitle" idx="1"/>
          </p:nvPr>
        </p:nvSpPr>
        <p:spPr>
          <a:xfrm>
            <a:off x="2388415" y="1570925"/>
            <a:ext cx="33303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24"/>
          <p:cNvSpPr txBox="1">
            <a:spLocks noGrp="1"/>
          </p:cNvSpPr>
          <p:nvPr>
            <p:ph type="subTitle" idx="2"/>
          </p:nvPr>
        </p:nvSpPr>
        <p:spPr>
          <a:xfrm>
            <a:off x="2388415" y="2738912"/>
            <a:ext cx="33303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4"/>
          <p:cNvSpPr txBox="1">
            <a:spLocks noGrp="1"/>
          </p:cNvSpPr>
          <p:nvPr>
            <p:ph type="subTitle" idx="3"/>
          </p:nvPr>
        </p:nvSpPr>
        <p:spPr>
          <a:xfrm>
            <a:off x="2388415" y="3906899"/>
            <a:ext cx="33303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4"/>
          <p:cNvSpPr txBox="1">
            <a:spLocks noGrp="1"/>
          </p:cNvSpPr>
          <p:nvPr>
            <p:ph type="subTitle" idx="4"/>
          </p:nvPr>
        </p:nvSpPr>
        <p:spPr>
          <a:xfrm>
            <a:off x="2388425" y="1232825"/>
            <a:ext cx="3330300" cy="490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181" name="Google Shape;181;p24"/>
          <p:cNvSpPr txBox="1">
            <a:spLocks noGrp="1"/>
          </p:cNvSpPr>
          <p:nvPr>
            <p:ph type="subTitle" idx="5"/>
          </p:nvPr>
        </p:nvSpPr>
        <p:spPr>
          <a:xfrm>
            <a:off x="2388425" y="2400812"/>
            <a:ext cx="3330300" cy="490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182" name="Google Shape;182;p24"/>
          <p:cNvSpPr txBox="1">
            <a:spLocks noGrp="1"/>
          </p:cNvSpPr>
          <p:nvPr>
            <p:ph type="subTitle" idx="6"/>
          </p:nvPr>
        </p:nvSpPr>
        <p:spPr>
          <a:xfrm>
            <a:off x="2388425" y="3568800"/>
            <a:ext cx="3330300" cy="490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183" name="Google Shape;183;p24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Barlow Semi Condensed SemiBold"/>
              <a:buNone/>
              <a:defRPr sz="4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BLANK_1_1_1_2_1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Google Shape;185;p25"/>
          <p:cNvGrpSpPr/>
          <p:nvPr/>
        </p:nvGrpSpPr>
        <p:grpSpPr>
          <a:xfrm>
            <a:off x="8245225" y="353949"/>
            <a:ext cx="481925" cy="4461040"/>
            <a:chOff x="8245225" y="353949"/>
            <a:chExt cx="481925" cy="4461040"/>
          </a:xfrm>
        </p:grpSpPr>
        <p:grpSp>
          <p:nvGrpSpPr>
            <p:cNvPr id="186" name="Google Shape;186;p25"/>
            <p:cNvGrpSpPr/>
            <p:nvPr/>
          </p:nvGrpSpPr>
          <p:grpSpPr>
            <a:xfrm>
              <a:off x="8245225" y="353949"/>
              <a:ext cx="371100" cy="913901"/>
              <a:chOff x="8245225" y="353949"/>
              <a:chExt cx="371100" cy="913901"/>
            </a:xfrm>
          </p:grpSpPr>
          <p:sp>
            <p:nvSpPr>
              <p:cNvPr id="187" name="Google Shape;187;p25"/>
              <p:cNvSpPr/>
              <p:nvPr/>
            </p:nvSpPr>
            <p:spPr>
              <a:xfrm>
                <a:off x="8245225" y="1007750"/>
                <a:ext cx="260100" cy="2601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25"/>
              <p:cNvSpPr/>
              <p:nvPr/>
            </p:nvSpPr>
            <p:spPr>
              <a:xfrm>
                <a:off x="8245225" y="353949"/>
                <a:ext cx="371100" cy="3711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82D9C8">
                      <a:alpha val="54901"/>
                      <a:alpha val="40830"/>
                    </a:srgbClr>
                  </a:gs>
                  <a:gs pos="100000">
                    <a:srgbClr val="D9D9D9">
                      <a:alpha val="71764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9" name="Google Shape;189;p25"/>
            <p:cNvSpPr/>
            <p:nvPr/>
          </p:nvSpPr>
          <p:spPr>
            <a:xfrm>
              <a:off x="8314350" y="4402190"/>
              <a:ext cx="412800" cy="412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0" name="Google Shape;190;p25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Barlow Semi Condensed SemiBold"/>
              <a:buNone/>
              <a:defRPr sz="4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grpSp>
        <p:nvGrpSpPr>
          <p:cNvPr id="191" name="Google Shape;191;p25"/>
          <p:cNvGrpSpPr/>
          <p:nvPr/>
        </p:nvGrpSpPr>
        <p:grpSpPr>
          <a:xfrm>
            <a:off x="113000" y="343612"/>
            <a:ext cx="2320200" cy="4607586"/>
            <a:chOff x="113000" y="343612"/>
            <a:chExt cx="2320200" cy="4607586"/>
          </a:xfrm>
        </p:grpSpPr>
        <p:sp>
          <p:nvSpPr>
            <p:cNvPr id="192" name="Google Shape;192;p25"/>
            <p:cNvSpPr/>
            <p:nvPr/>
          </p:nvSpPr>
          <p:spPr>
            <a:xfrm>
              <a:off x="321425" y="343612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5"/>
            <p:cNvSpPr/>
            <p:nvPr/>
          </p:nvSpPr>
          <p:spPr>
            <a:xfrm>
              <a:off x="113000" y="2608425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5"/>
            <p:cNvSpPr/>
            <p:nvPr/>
          </p:nvSpPr>
          <p:spPr>
            <a:xfrm>
              <a:off x="2221700" y="4739698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5"/>
            <p:cNvSpPr/>
            <p:nvPr/>
          </p:nvSpPr>
          <p:spPr>
            <a:xfrm>
              <a:off x="607475" y="2396923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6" name="Google Shape;196;p25"/>
          <p:cNvSpPr txBox="1">
            <a:spLocks noGrp="1"/>
          </p:cNvSpPr>
          <p:nvPr>
            <p:ph type="subTitle" idx="1"/>
          </p:nvPr>
        </p:nvSpPr>
        <p:spPr>
          <a:xfrm>
            <a:off x="829650" y="3137199"/>
            <a:ext cx="24219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197" name="Google Shape;197;p25"/>
          <p:cNvSpPr txBox="1">
            <a:spLocks noGrp="1"/>
          </p:cNvSpPr>
          <p:nvPr>
            <p:ph type="subTitle" idx="2"/>
          </p:nvPr>
        </p:nvSpPr>
        <p:spPr>
          <a:xfrm>
            <a:off x="829650" y="3545673"/>
            <a:ext cx="24219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25"/>
          <p:cNvSpPr txBox="1">
            <a:spLocks noGrp="1"/>
          </p:cNvSpPr>
          <p:nvPr>
            <p:ph type="subTitle" idx="3"/>
          </p:nvPr>
        </p:nvSpPr>
        <p:spPr>
          <a:xfrm>
            <a:off x="3361050" y="3545673"/>
            <a:ext cx="24219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25"/>
          <p:cNvSpPr txBox="1">
            <a:spLocks noGrp="1"/>
          </p:cNvSpPr>
          <p:nvPr>
            <p:ph type="subTitle" idx="4"/>
          </p:nvPr>
        </p:nvSpPr>
        <p:spPr>
          <a:xfrm>
            <a:off x="5892450" y="3545673"/>
            <a:ext cx="2421900" cy="4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25"/>
          <p:cNvSpPr txBox="1">
            <a:spLocks noGrp="1"/>
          </p:cNvSpPr>
          <p:nvPr>
            <p:ph type="subTitle" idx="5"/>
          </p:nvPr>
        </p:nvSpPr>
        <p:spPr>
          <a:xfrm>
            <a:off x="3361050" y="3137199"/>
            <a:ext cx="24219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201" name="Google Shape;201;p25"/>
          <p:cNvSpPr txBox="1">
            <a:spLocks noGrp="1"/>
          </p:cNvSpPr>
          <p:nvPr>
            <p:ph type="subTitle" idx="6"/>
          </p:nvPr>
        </p:nvSpPr>
        <p:spPr>
          <a:xfrm>
            <a:off x="5892450" y="3137199"/>
            <a:ext cx="24219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"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Google Shape;235;p28"/>
          <p:cNvGrpSpPr/>
          <p:nvPr/>
        </p:nvGrpSpPr>
        <p:grpSpPr>
          <a:xfrm>
            <a:off x="347988" y="3255988"/>
            <a:ext cx="8364800" cy="690600"/>
            <a:chOff x="347988" y="3255988"/>
            <a:chExt cx="8364800" cy="690600"/>
          </a:xfrm>
        </p:grpSpPr>
        <p:sp>
          <p:nvSpPr>
            <p:cNvPr id="236" name="Google Shape;236;p28"/>
            <p:cNvSpPr/>
            <p:nvPr/>
          </p:nvSpPr>
          <p:spPr>
            <a:xfrm>
              <a:off x="347988" y="3255988"/>
              <a:ext cx="345300" cy="3453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8"/>
            <p:cNvSpPr/>
            <p:nvPr/>
          </p:nvSpPr>
          <p:spPr>
            <a:xfrm>
              <a:off x="8367488" y="3601288"/>
              <a:ext cx="345300" cy="3453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8" name="Google Shape;238;p28"/>
          <p:cNvSpPr txBox="1">
            <a:spLocks noGrp="1"/>
          </p:cNvSpPr>
          <p:nvPr>
            <p:ph type="subTitle" idx="1"/>
          </p:nvPr>
        </p:nvSpPr>
        <p:spPr>
          <a:xfrm>
            <a:off x="1943094" y="4003162"/>
            <a:ext cx="24765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28"/>
          <p:cNvSpPr txBox="1">
            <a:spLocks noGrp="1"/>
          </p:cNvSpPr>
          <p:nvPr>
            <p:ph type="subTitle" idx="2"/>
          </p:nvPr>
        </p:nvSpPr>
        <p:spPr>
          <a:xfrm>
            <a:off x="5821794" y="1637037"/>
            <a:ext cx="24765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28"/>
          <p:cNvSpPr txBox="1">
            <a:spLocks noGrp="1"/>
          </p:cNvSpPr>
          <p:nvPr>
            <p:ph type="subTitle" idx="3"/>
          </p:nvPr>
        </p:nvSpPr>
        <p:spPr>
          <a:xfrm>
            <a:off x="5821794" y="1266238"/>
            <a:ext cx="2476500" cy="3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241" name="Google Shape;241;p28"/>
          <p:cNvSpPr txBox="1">
            <a:spLocks noGrp="1"/>
          </p:cNvSpPr>
          <p:nvPr>
            <p:ph type="subTitle" idx="4"/>
          </p:nvPr>
        </p:nvSpPr>
        <p:spPr>
          <a:xfrm>
            <a:off x="1943094" y="3632362"/>
            <a:ext cx="2476500" cy="3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242" name="Google Shape;242;p28"/>
          <p:cNvSpPr txBox="1">
            <a:spLocks noGrp="1"/>
          </p:cNvSpPr>
          <p:nvPr>
            <p:ph type="subTitle" idx="5"/>
          </p:nvPr>
        </p:nvSpPr>
        <p:spPr>
          <a:xfrm>
            <a:off x="1943094" y="1637031"/>
            <a:ext cx="24765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28"/>
          <p:cNvSpPr txBox="1">
            <a:spLocks noGrp="1"/>
          </p:cNvSpPr>
          <p:nvPr>
            <p:ph type="subTitle" idx="6"/>
          </p:nvPr>
        </p:nvSpPr>
        <p:spPr>
          <a:xfrm flipH="1">
            <a:off x="1943169" y="1266238"/>
            <a:ext cx="2476500" cy="3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244" name="Google Shape;244;p28"/>
          <p:cNvSpPr txBox="1">
            <a:spLocks noGrp="1"/>
          </p:cNvSpPr>
          <p:nvPr>
            <p:ph type="subTitle" idx="7"/>
          </p:nvPr>
        </p:nvSpPr>
        <p:spPr>
          <a:xfrm>
            <a:off x="5821794" y="4003163"/>
            <a:ext cx="24765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5" name="Google Shape;245;p28"/>
          <p:cNvSpPr txBox="1">
            <a:spLocks noGrp="1"/>
          </p:cNvSpPr>
          <p:nvPr>
            <p:ph type="subTitle" idx="8"/>
          </p:nvPr>
        </p:nvSpPr>
        <p:spPr>
          <a:xfrm>
            <a:off x="5821794" y="3632376"/>
            <a:ext cx="2476500" cy="3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246" name="Google Shape;246;p28"/>
          <p:cNvSpPr txBox="1">
            <a:spLocks noGrp="1"/>
          </p:cNvSpPr>
          <p:nvPr>
            <p:ph type="subTitle" idx="9"/>
          </p:nvPr>
        </p:nvSpPr>
        <p:spPr>
          <a:xfrm>
            <a:off x="1943094" y="2820097"/>
            <a:ext cx="24765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28"/>
          <p:cNvSpPr txBox="1">
            <a:spLocks noGrp="1"/>
          </p:cNvSpPr>
          <p:nvPr>
            <p:ph type="subTitle" idx="13"/>
          </p:nvPr>
        </p:nvSpPr>
        <p:spPr>
          <a:xfrm>
            <a:off x="1943094" y="2449300"/>
            <a:ext cx="2476500" cy="3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248" name="Google Shape;248;p28"/>
          <p:cNvSpPr txBox="1">
            <a:spLocks noGrp="1"/>
          </p:cNvSpPr>
          <p:nvPr>
            <p:ph type="subTitle" idx="14"/>
          </p:nvPr>
        </p:nvSpPr>
        <p:spPr>
          <a:xfrm>
            <a:off x="5821794" y="2820100"/>
            <a:ext cx="24765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28"/>
          <p:cNvSpPr txBox="1">
            <a:spLocks noGrp="1"/>
          </p:cNvSpPr>
          <p:nvPr>
            <p:ph type="subTitle" idx="15"/>
          </p:nvPr>
        </p:nvSpPr>
        <p:spPr>
          <a:xfrm>
            <a:off x="5821794" y="2449307"/>
            <a:ext cx="2476500" cy="3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250" name="Google Shape;250;p28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Barlow Semi Condensed SemiBold"/>
              <a:buNone/>
              <a:defRPr sz="4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Google Shape;267;p31"/>
          <p:cNvGrpSpPr/>
          <p:nvPr/>
        </p:nvGrpSpPr>
        <p:grpSpPr>
          <a:xfrm>
            <a:off x="751125" y="80862"/>
            <a:ext cx="8211450" cy="4734604"/>
            <a:chOff x="751125" y="80862"/>
            <a:chExt cx="8211450" cy="4734604"/>
          </a:xfrm>
        </p:grpSpPr>
        <p:sp>
          <p:nvSpPr>
            <p:cNvPr id="268" name="Google Shape;268;p31"/>
            <p:cNvSpPr/>
            <p:nvPr/>
          </p:nvSpPr>
          <p:spPr>
            <a:xfrm>
              <a:off x="8414725" y="4173637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1"/>
            <p:cNvSpPr/>
            <p:nvPr/>
          </p:nvSpPr>
          <p:spPr>
            <a:xfrm>
              <a:off x="8585575" y="4616866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1"/>
            <p:cNvSpPr/>
            <p:nvPr/>
          </p:nvSpPr>
          <p:spPr>
            <a:xfrm>
              <a:off x="5007325" y="307913"/>
              <a:ext cx="596700" cy="596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1"/>
            <p:cNvSpPr/>
            <p:nvPr/>
          </p:nvSpPr>
          <p:spPr>
            <a:xfrm>
              <a:off x="8685675" y="240761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31"/>
            <p:cNvSpPr/>
            <p:nvPr/>
          </p:nvSpPr>
          <p:spPr>
            <a:xfrm>
              <a:off x="2156825" y="398630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31"/>
            <p:cNvSpPr/>
            <p:nvPr/>
          </p:nvSpPr>
          <p:spPr>
            <a:xfrm>
              <a:off x="3530875" y="80862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31"/>
            <p:cNvSpPr/>
            <p:nvPr/>
          </p:nvSpPr>
          <p:spPr>
            <a:xfrm>
              <a:off x="751125" y="693123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31"/>
            <p:cNvSpPr/>
            <p:nvPr/>
          </p:nvSpPr>
          <p:spPr>
            <a:xfrm>
              <a:off x="5330625" y="3986300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6" name="Google Shape;276;p31"/>
          <p:cNvSpPr/>
          <p:nvPr/>
        </p:nvSpPr>
        <p:spPr>
          <a:xfrm>
            <a:off x="398075" y="3009298"/>
            <a:ext cx="211500" cy="2115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" name="Google Shape;278;p32"/>
          <p:cNvGrpSpPr/>
          <p:nvPr/>
        </p:nvGrpSpPr>
        <p:grpSpPr>
          <a:xfrm>
            <a:off x="156675" y="549112"/>
            <a:ext cx="2261763" cy="3863251"/>
            <a:chOff x="3069025" y="549112"/>
            <a:chExt cx="2261763" cy="3863251"/>
          </a:xfrm>
        </p:grpSpPr>
        <p:sp>
          <p:nvSpPr>
            <p:cNvPr id="279" name="Google Shape;279;p32"/>
            <p:cNvSpPr/>
            <p:nvPr/>
          </p:nvSpPr>
          <p:spPr>
            <a:xfrm>
              <a:off x="3069025" y="549112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32"/>
            <p:cNvSpPr/>
            <p:nvPr/>
          </p:nvSpPr>
          <p:spPr>
            <a:xfrm>
              <a:off x="3440125" y="3367512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32"/>
            <p:cNvSpPr/>
            <p:nvPr/>
          </p:nvSpPr>
          <p:spPr>
            <a:xfrm>
              <a:off x="3069025" y="3791963"/>
              <a:ext cx="620400" cy="6204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32"/>
            <p:cNvSpPr/>
            <p:nvPr/>
          </p:nvSpPr>
          <p:spPr>
            <a:xfrm>
              <a:off x="3749625" y="1613374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32"/>
            <p:cNvSpPr/>
            <p:nvPr/>
          </p:nvSpPr>
          <p:spPr>
            <a:xfrm>
              <a:off x="5119288" y="1232862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4" name="Google Shape;284;p32"/>
          <p:cNvSpPr/>
          <p:nvPr/>
        </p:nvSpPr>
        <p:spPr>
          <a:xfrm>
            <a:off x="7838950" y="929419"/>
            <a:ext cx="596700" cy="5967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32"/>
          <p:cNvSpPr/>
          <p:nvPr/>
        </p:nvSpPr>
        <p:spPr>
          <a:xfrm>
            <a:off x="7838950" y="1657342"/>
            <a:ext cx="276900" cy="276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32"/>
          <p:cNvSpPr/>
          <p:nvPr/>
        </p:nvSpPr>
        <p:spPr>
          <a:xfrm>
            <a:off x="5794325" y="3994043"/>
            <a:ext cx="391800" cy="3918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32"/>
          <p:cNvSpPr/>
          <p:nvPr/>
        </p:nvSpPr>
        <p:spPr>
          <a:xfrm>
            <a:off x="7168375" y="621068"/>
            <a:ext cx="371100" cy="3711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D9D9D9">
                  <a:alpha val="71764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32"/>
          <p:cNvSpPr/>
          <p:nvPr/>
        </p:nvSpPr>
        <p:spPr>
          <a:xfrm>
            <a:off x="4388625" y="700867"/>
            <a:ext cx="211500" cy="2115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oogle Shape;17;p3"/>
          <p:cNvGrpSpPr/>
          <p:nvPr/>
        </p:nvGrpSpPr>
        <p:grpSpPr>
          <a:xfrm>
            <a:off x="270025" y="343602"/>
            <a:ext cx="8391750" cy="2754570"/>
            <a:chOff x="270025" y="343602"/>
            <a:chExt cx="8391750" cy="2754570"/>
          </a:xfrm>
        </p:grpSpPr>
        <p:sp>
          <p:nvSpPr>
            <p:cNvPr id="18" name="Google Shape;18;p3"/>
            <p:cNvSpPr/>
            <p:nvPr/>
          </p:nvSpPr>
          <p:spPr>
            <a:xfrm>
              <a:off x="8199775" y="788750"/>
              <a:ext cx="462000" cy="462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270025" y="839948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>
              <a:off x="354950" y="343602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607475" y="2886673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1884450" y="3112725"/>
            <a:ext cx="5375100" cy="79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 idx="2" hasCustomPrompt="1"/>
          </p:nvPr>
        </p:nvSpPr>
        <p:spPr>
          <a:xfrm>
            <a:off x="3341700" y="1343050"/>
            <a:ext cx="2460600" cy="147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2998800" y="3755850"/>
            <a:ext cx="3146400" cy="85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oogle Shape;43;p7"/>
          <p:cNvGrpSpPr/>
          <p:nvPr/>
        </p:nvGrpSpPr>
        <p:grpSpPr>
          <a:xfrm>
            <a:off x="342125" y="168400"/>
            <a:ext cx="8480400" cy="4831975"/>
            <a:chOff x="342125" y="168400"/>
            <a:chExt cx="8480400" cy="4831975"/>
          </a:xfrm>
        </p:grpSpPr>
        <p:sp>
          <p:nvSpPr>
            <p:cNvPr id="44" name="Google Shape;44;p7"/>
            <p:cNvSpPr/>
            <p:nvPr/>
          </p:nvSpPr>
          <p:spPr>
            <a:xfrm>
              <a:off x="758750" y="4528999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7"/>
            <p:cNvSpPr/>
            <p:nvPr/>
          </p:nvSpPr>
          <p:spPr>
            <a:xfrm>
              <a:off x="607475" y="4130248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7"/>
            <p:cNvSpPr/>
            <p:nvPr/>
          </p:nvSpPr>
          <p:spPr>
            <a:xfrm>
              <a:off x="342125" y="168400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7"/>
            <p:cNvSpPr/>
            <p:nvPr/>
          </p:nvSpPr>
          <p:spPr>
            <a:xfrm>
              <a:off x="8430725" y="4608575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713225" y="1650450"/>
            <a:ext cx="3523800" cy="247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Barlow Semi Condensed SemiBold"/>
              <a:buNone/>
              <a:defRPr sz="4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3"/>
          <p:cNvSpPr txBox="1">
            <a:spLocks noGrp="1"/>
          </p:cNvSpPr>
          <p:nvPr>
            <p:ph type="title" hasCustomPrompt="1"/>
          </p:nvPr>
        </p:nvSpPr>
        <p:spPr>
          <a:xfrm>
            <a:off x="4359025" y="600556"/>
            <a:ext cx="705000" cy="65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r>
              <a:t>xx%</a:t>
            </a:r>
          </a:p>
        </p:txBody>
      </p:sp>
      <p:sp>
        <p:nvSpPr>
          <p:cNvPr id="79" name="Google Shape;79;p13"/>
          <p:cNvSpPr txBox="1">
            <a:spLocks noGrp="1"/>
          </p:cNvSpPr>
          <p:nvPr>
            <p:ph type="subTitle" idx="1"/>
          </p:nvPr>
        </p:nvSpPr>
        <p:spPr>
          <a:xfrm>
            <a:off x="5341300" y="845093"/>
            <a:ext cx="3089400" cy="521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2" hasCustomPrompt="1"/>
          </p:nvPr>
        </p:nvSpPr>
        <p:spPr>
          <a:xfrm>
            <a:off x="4358950" y="1418536"/>
            <a:ext cx="705000" cy="65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3"/>
          <p:cNvSpPr txBox="1">
            <a:spLocks noGrp="1"/>
          </p:cNvSpPr>
          <p:nvPr>
            <p:ph type="subTitle" idx="3"/>
          </p:nvPr>
        </p:nvSpPr>
        <p:spPr>
          <a:xfrm>
            <a:off x="5341300" y="1655217"/>
            <a:ext cx="3089400" cy="521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title" idx="4" hasCustomPrompt="1"/>
          </p:nvPr>
        </p:nvSpPr>
        <p:spPr>
          <a:xfrm>
            <a:off x="4358950" y="2236815"/>
            <a:ext cx="705000" cy="65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r>
              <a:t>xx%</a:t>
            </a:r>
          </a:p>
        </p:txBody>
      </p:sp>
      <p:sp>
        <p:nvSpPr>
          <p:cNvPr id="83" name="Google Shape;83;p13"/>
          <p:cNvSpPr txBox="1">
            <a:spLocks noGrp="1"/>
          </p:cNvSpPr>
          <p:nvPr>
            <p:ph type="subTitle" idx="5"/>
          </p:nvPr>
        </p:nvSpPr>
        <p:spPr>
          <a:xfrm>
            <a:off x="5341300" y="2465340"/>
            <a:ext cx="3089400" cy="521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title" idx="6" hasCustomPrompt="1"/>
          </p:nvPr>
        </p:nvSpPr>
        <p:spPr>
          <a:xfrm>
            <a:off x="4358950" y="3055095"/>
            <a:ext cx="705000" cy="65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r>
              <a:t>xx%</a:t>
            </a:r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7"/>
          </p:nvPr>
        </p:nvSpPr>
        <p:spPr>
          <a:xfrm>
            <a:off x="5341300" y="3275464"/>
            <a:ext cx="3089400" cy="521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title" idx="8" hasCustomPrompt="1"/>
          </p:nvPr>
        </p:nvSpPr>
        <p:spPr>
          <a:xfrm>
            <a:off x="4358950" y="3873375"/>
            <a:ext cx="705000" cy="65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4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Barlow Semi Condensed SemiBold"/>
              <a:buNone/>
              <a:defRPr sz="30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r>
              <a:t>xx%</a:t>
            </a:r>
          </a:p>
        </p:txBody>
      </p:sp>
      <p:sp>
        <p:nvSpPr>
          <p:cNvPr id="87" name="Google Shape;87;p13"/>
          <p:cNvSpPr txBox="1">
            <a:spLocks noGrp="1"/>
          </p:cNvSpPr>
          <p:nvPr>
            <p:ph type="subTitle" idx="9"/>
          </p:nvPr>
        </p:nvSpPr>
        <p:spPr>
          <a:xfrm>
            <a:off x="5341300" y="4085588"/>
            <a:ext cx="3089400" cy="5214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title" idx="13"/>
          </p:nvPr>
        </p:nvSpPr>
        <p:spPr>
          <a:xfrm>
            <a:off x="713225" y="1794600"/>
            <a:ext cx="3060600" cy="15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4"/>
          </p:nvPr>
        </p:nvSpPr>
        <p:spPr>
          <a:xfrm>
            <a:off x="5341300" y="465693"/>
            <a:ext cx="3089400" cy="44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subTitle" idx="15"/>
          </p:nvPr>
        </p:nvSpPr>
        <p:spPr>
          <a:xfrm>
            <a:off x="5341300" y="1288049"/>
            <a:ext cx="3089400" cy="44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ubTitle" idx="16"/>
          </p:nvPr>
        </p:nvSpPr>
        <p:spPr>
          <a:xfrm>
            <a:off x="5341300" y="2110404"/>
            <a:ext cx="3089400" cy="44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subTitle" idx="17"/>
          </p:nvPr>
        </p:nvSpPr>
        <p:spPr>
          <a:xfrm>
            <a:off x="5341300" y="2932759"/>
            <a:ext cx="3089400" cy="44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subTitle" idx="18"/>
          </p:nvPr>
        </p:nvSpPr>
        <p:spPr>
          <a:xfrm>
            <a:off x="5341300" y="3755114"/>
            <a:ext cx="3089400" cy="4449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Barlow Semi Condensed SemiBold"/>
              <a:buNone/>
              <a:defRPr sz="2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9pPr>
          </a:lstStyle>
          <a:p>
            <a:endParaRPr/>
          </a:p>
        </p:txBody>
      </p:sp>
      <p:grpSp>
        <p:nvGrpSpPr>
          <p:cNvPr id="94" name="Google Shape;94;p13"/>
          <p:cNvGrpSpPr/>
          <p:nvPr/>
        </p:nvGrpSpPr>
        <p:grpSpPr>
          <a:xfrm>
            <a:off x="8271827" y="359625"/>
            <a:ext cx="736373" cy="3701536"/>
            <a:chOff x="8271827" y="359625"/>
            <a:chExt cx="736373" cy="3701536"/>
          </a:xfrm>
        </p:grpSpPr>
        <p:sp>
          <p:nvSpPr>
            <p:cNvPr id="95" name="Google Shape;95;p13"/>
            <p:cNvSpPr/>
            <p:nvPr/>
          </p:nvSpPr>
          <p:spPr>
            <a:xfrm>
              <a:off x="8551188" y="3784261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8271827" y="3240923"/>
              <a:ext cx="460200" cy="4602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8411500" y="359625"/>
              <a:ext cx="596700" cy="596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8411500" y="1087548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" name="Google Shape;99;p13"/>
          <p:cNvGrpSpPr/>
          <p:nvPr/>
        </p:nvGrpSpPr>
        <p:grpSpPr>
          <a:xfrm>
            <a:off x="289275" y="153213"/>
            <a:ext cx="3970600" cy="3850262"/>
            <a:chOff x="289275" y="153213"/>
            <a:chExt cx="3970600" cy="3850262"/>
          </a:xfrm>
        </p:grpSpPr>
        <p:sp>
          <p:nvSpPr>
            <p:cNvPr id="100" name="Google Shape;100;p13"/>
            <p:cNvSpPr/>
            <p:nvPr/>
          </p:nvSpPr>
          <p:spPr>
            <a:xfrm>
              <a:off x="3663175" y="153213"/>
              <a:ext cx="596700" cy="596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289275" y="628910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289275" y="153215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70700" y="331005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625838" y="3791975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4"/>
          <p:cNvGrpSpPr/>
          <p:nvPr/>
        </p:nvGrpSpPr>
        <p:grpSpPr>
          <a:xfrm>
            <a:off x="1653963" y="313275"/>
            <a:ext cx="7102475" cy="4566650"/>
            <a:chOff x="1653963" y="313275"/>
            <a:chExt cx="7102475" cy="4566650"/>
          </a:xfrm>
        </p:grpSpPr>
        <p:sp>
          <p:nvSpPr>
            <p:cNvPr id="107" name="Google Shape;107;p14"/>
            <p:cNvSpPr/>
            <p:nvPr/>
          </p:nvSpPr>
          <p:spPr>
            <a:xfrm>
              <a:off x="1653963" y="313275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4"/>
            <p:cNvSpPr/>
            <p:nvPr/>
          </p:nvSpPr>
          <p:spPr>
            <a:xfrm>
              <a:off x="8213738" y="4337225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14"/>
          <p:cNvSpPr txBox="1">
            <a:spLocks noGrp="1"/>
          </p:cNvSpPr>
          <p:nvPr>
            <p:ph type="title"/>
          </p:nvPr>
        </p:nvSpPr>
        <p:spPr>
          <a:xfrm>
            <a:off x="1020594" y="3191050"/>
            <a:ext cx="71028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4"/>
          <p:cNvSpPr txBox="1">
            <a:spLocks noGrp="1"/>
          </p:cNvSpPr>
          <p:nvPr>
            <p:ph type="subTitle" idx="1"/>
          </p:nvPr>
        </p:nvSpPr>
        <p:spPr>
          <a:xfrm>
            <a:off x="1020606" y="1420550"/>
            <a:ext cx="7102800" cy="185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_1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oogle Shape;121;p16"/>
          <p:cNvGrpSpPr/>
          <p:nvPr/>
        </p:nvGrpSpPr>
        <p:grpSpPr>
          <a:xfrm>
            <a:off x="266313" y="204098"/>
            <a:ext cx="2553513" cy="4836025"/>
            <a:chOff x="266313" y="204098"/>
            <a:chExt cx="2553513" cy="4836025"/>
          </a:xfrm>
        </p:grpSpPr>
        <p:sp>
          <p:nvSpPr>
            <p:cNvPr id="122" name="Google Shape;122;p16"/>
            <p:cNvSpPr/>
            <p:nvPr/>
          </p:nvSpPr>
          <p:spPr>
            <a:xfrm>
              <a:off x="266313" y="204098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6"/>
            <p:cNvSpPr/>
            <p:nvPr/>
          </p:nvSpPr>
          <p:spPr>
            <a:xfrm>
              <a:off x="2542925" y="4763223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" name="Google Shape;124;p16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Barlow Semi Condensed SemiBold"/>
              <a:buNone/>
              <a:defRPr sz="4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CUSTOM_1_1_1_1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oogle Shape;126;p17"/>
          <p:cNvGrpSpPr/>
          <p:nvPr/>
        </p:nvGrpSpPr>
        <p:grpSpPr>
          <a:xfrm>
            <a:off x="143275" y="87225"/>
            <a:ext cx="8710625" cy="1202110"/>
            <a:chOff x="143275" y="87225"/>
            <a:chExt cx="8710625" cy="1202110"/>
          </a:xfrm>
        </p:grpSpPr>
        <p:sp>
          <p:nvSpPr>
            <p:cNvPr id="127" name="Google Shape;127;p17"/>
            <p:cNvSpPr/>
            <p:nvPr/>
          </p:nvSpPr>
          <p:spPr>
            <a:xfrm>
              <a:off x="143275" y="791334"/>
              <a:ext cx="498000" cy="498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25500" y="479010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8311200" y="248625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527600" y="87225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17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Barlow Semi Condensed SemiBold"/>
              <a:buNone/>
              <a:defRPr sz="4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1_1_1_1_1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18"/>
          <p:cNvGrpSpPr/>
          <p:nvPr/>
        </p:nvGrpSpPr>
        <p:grpSpPr>
          <a:xfrm>
            <a:off x="215225" y="755250"/>
            <a:ext cx="8758200" cy="4258497"/>
            <a:chOff x="215225" y="755250"/>
            <a:chExt cx="8758200" cy="4258497"/>
          </a:xfrm>
        </p:grpSpPr>
        <p:sp>
          <p:nvSpPr>
            <p:cNvPr id="134" name="Google Shape;134;p18"/>
            <p:cNvSpPr/>
            <p:nvPr/>
          </p:nvSpPr>
          <p:spPr>
            <a:xfrm>
              <a:off x="215225" y="4515747"/>
              <a:ext cx="498000" cy="498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8"/>
            <p:cNvSpPr/>
            <p:nvPr/>
          </p:nvSpPr>
          <p:spPr>
            <a:xfrm>
              <a:off x="297450" y="4203423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8"/>
            <p:cNvSpPr/>
            <p:nvPr/>
          </p:nvSpPr>
          <p:spPr>
            <a:xfrm>
              <a:off x="8430725" y="1104400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8"/>
            <p:cNvSpPr/>
            <p:nvPr/>
          </p:nvSpPr>
          <p:spPr>
            <a:xfrm>
              <a:off x="8430725" y="755250"/>
              <a:ext cx="252600" cy="252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8" name="Google Shape;138;p18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14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Barlow Semi Condensed SemiBold"/>
              <a:buNone/>
              <a:defRPr sz="4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Barlow Semi Condensed SemiBold"/>
              <a:buNone/>
              <a:defRPr sz="44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228675"/>
            <a:ext cx="7717500" cy="33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●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○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iro"/>
              <a:buChar char="■"/>
              <a:defRPr>
                <a:solidFill>
                  <a:schemeClr val="dk1"/>
                </a:solidFill>
                <a:latin typeface="Cairo"/>
                <a:ea typeface="Cairo"/>
                <a:cs typeface="Cairo"/>
                <a:sym typeface="Cai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  <p:sldLayoutId id="2147483658" r:id="rId4"/>
    <p:sldLayoutId id="2147483659" r:id="rId5"/>
    <p:sldLayoutId id="2147483660" r:id="rId6"/>
    <p:sldLayoutId id="2147483662" r:id="rId7"/>
    <p:sldLayoutId id="2147483663" r:id="rId8"/>
    <p:sldLayoutId id="2147483664" r:id="rId9"/>
    <p:sldLayoutId id="2147483666" r:id="rId10"/>
    <p:sldLayoutId id="2147483670" r:id="rId11"/>
    <p:sldLayoutId id="2147483671" r:id="rId12"/>
    <p:sldLayoutId id="2147483674" r:id="rId13"/>
    <p:sldLayoutId id="2147483677" r:id="rId14"/>
    <p:sldLayoutId id="2147483678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9" name="Google Shape;299;p36"/>
          <p:cNvGrpSpPr/>
          <p:nvPr/>
        </p:nvGrpSpPr>
        <p:grpSpPr>
          <a:xfrm>
            <a:off x="751125" y="599012"/>
            <a:ext cx="6836175" cy="3929988"/>
            <a:chOff x="751125" y="599012"/>
            <a:chExt cx="6836175" cy="3929988"/>
          </a:xfrm>
        </p:grpSpPr>
        <p:grpSp>
          <p:nvGrpSpPr>
            <p:cNvPr id="300" name="Google Shape;300;p36"/>
            <p:cNvGrpSpPr/>
            <p:nvPr/>
          </p:nvGrpSpPr>
          <p:grpSpPr>
            <a:xfrm>
              <a:off x="751125" y="599012"/>
              <a:ext cx="6836175" cy="3929988"/>
              <a:chOff x="751125" y="599012"/>
              <a:chExt cx="6836175" cy="3929988"/>
            </a:xfrm>
          </p:grpSpPr>
          <p:sp>
            <p:nvSpPr>
              <p:cNvPr id="301" name="Google Shape;301;p36"/>
              <p:cNvSpPr/>
              <p:nvPr/>
            </p:nvSpPr>
            <p:spPr>
              <a:xfrm>
                <a:off x="7217850" y="599012"/>
                <a:ext cx="276900" cy="2769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36"/>
              <p:cNvSpPr/>
              <p:nvPr/>
            </p:nvSpPr>
            <p:spPr>
              <a:xfrm>
                <a:off x="7388700" y="1042241"/>
                <a:ext cx="198600" cy="1986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31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36"/>
              <p:cNvSpPr/>
              <p:nvPr/>
            </p:nvSpPr>
            <p:spPr>
              <a:xfrm>
                <a:off x="4201450" y="921675"/>
                <a:ext cx="596700" cy="5967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36"/>
              <p:cNvSpPr/>
              <p:nvPr/>
            </p:nvSpPr>
            <p:spPr>
              <a:xfrm>
                <a:off x="4201450" y="1649598"/>
                <a:ext cx="276900" cy="2769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36"/>
              <p:cNvSpPr/>
              <p:nvPr/>
            </p:nvSpPr>
            <p:spPr>
              <a:xfrm>
                <a:off x="2156825" y="3986300"/>
                <a:ext cx="391800" cy="3918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31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36"/>
              <p:cNvSpPr/>
              <p:nvPr/>
            </p:nvSpPr>
            <p:spPr>
              <a:xfrm>
                <a:off x="3530875" y="613324"/>
                <a:ext cx="371100" cy="3711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82D9C8">
                      <a:alpha val="54901"/>
                      <a:alpha val="40830"/>
                    </a:srgbClr>
                  </a:gs>
                  <a:gs pos="100000">
                    <a:srgbClr val="D9D9D9">
                      <a:alpha val="71764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36"/>
              <p:cNvSpPr/>
              <p:nvPr/>
            </p:nvSpPr>
            <p:spPr>
              <a:xfrm>
                <a:off x="751125" y="693123"/>
                <a:ext cx="211500" cy="2115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82D9C8">
                      <a:alpha val="54901"/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36"/>
              <p:cNvSpPr/>
              <p:nvPr/>
            </p:nvSpPr>
            <p:spPr>
              <a:xfrm>
                <a:off x="5330625" y="3986300"/>
                <a:ext cx="542700" cy="5427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82D9C8">
                      <a:alpha val="54901"/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09" name="Google Shape;309;p36"/>
            <p:cNvSpPr/>
            <p:nvPr/>
          </p:nvSpPr>
          <p:spPr>
            <a:xfrm>
              <a:off x="5038325" y="2085173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0" name="Google Shape;310;p36"/>
          <p:cNvSpPr txBox="1">
            <a:spLocks noGrp="1"/>
          </p:cNvSpPr>
          <p:nvPr>
            <p:ph type="ctrTitle"/>
          </p:nvPr>
        </p:nvSpPr>
        <p:spPr>
          <a:xfrm>
            <a:off x="713224" y="1448516"/>
            <a:ext cx="6675475" cy="172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500"/>
              <a:t>SELF-SUSTAINED </a:t>
            </a:r>
            <a:br>
              <a:rPr lang="en-GB" sz="4500"/>
            </a:br>
            <a:r>
              <a:rPr lang="en-GB" sz="4500"/>
              <a:t>MOISTURE-INVOLVED ELECTRICITY GENERATION</a:t>
            </a:r>
          </a:p>
        </p:txBody>
      </p:sp>
      <p:sp>
        <p:nvSpPr>
          <p:cNvPr id="311" name="Google Shape;311;p36"/>
          <p:cNvSpPr txBox="1">
            <a:spLocks noGrp="1"/>
          </p:cNvSpPr>
          <p:nvPr>
            <p:ph type="subTitle" idx="1"/>
          </p:nvPr>
        </p:nvSpPr>
        <p:spPr>
          <a:xfrm>
            <a:off x="713225" y="3421325"/>
            <a:ext cx="4908642" cy="41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Arnav GUPTA, Oberon JOHNSON, Matvey NIKONOROV</a:t>
            </a:r>
            <a:endParaRPr/>
          </a:p>
        </p:txBody>
      </p:sp>
      <p:sp>
        <p:nvSpPr>
          <p:cNvPr id="312" name="Google Shape;312;p36"/>
          <p:cNvSpPr/>
          <p:nvPr/>
        </p:nvSpPr>
        <p:spPr>
          <a:xfrm>
            <a:off x="6417275" y="1745675"/>
            <a:ext cx="498000" cy="4980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36"/>
          <p:cNvSpPr/>
          <p:nvPr/>
        </p:nvSpPr>
        <p:spPr>
          <a:xfrm>
            <a:off x="8103400" y="3091925"/>
            <a:ext cx="741900" cy="741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36"/>
          <p:cNvSpPr/>
          <p:nvPr/>
        </p:nvSpPr>
        <p:spPr>
          <a:xfrm>
            <a:off x="7534475" y="4529000"/>
            <a:ext cx="445800" cy="4458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36"/>
          <p:cNvSpPr/>
          <p:nvPr/>
        </p:nvSpPr>
        <p:spPr>
          <a:xfrm>
            <a:off x="8027750" y="2112866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6"/>
          <p:cNvSpPr/>
          <p:nvPr/>
        </p:nvSpPr>
        <p:spPr>
          <a:xfrm>
            <a:off x="6080400" y="2992062"/>
            <a:ext cx="276900" cy="276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36"/>
          <p:cNvSpPr/>
          <p:nvPr/>
        </p:nvSpPr>
        <p:spPr>
          <a:xfrm>
            <a:off x="7014650" y="3570191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2" descr="European school Mol | Meertalig en multicultureel onderwijs voor een  succesvolle toekomst">
            <a:extLst>
              <a:ext uri="{FF2B5EF4-FFF2-40B4-BE49-F238E27FC236}">
                <a16:creationId xmlns:a16="http://schemas.microsoft.com/office/drawing/2014/main" id="{87CBD5A5-B349-9D99-926E-89D6E14270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312" y="0"/>
            <a:ext cx="1310160" cy="44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>
          <a:extLst>
            <a:ext uri="{FF2B5EF4-FFF2-40B4-BE49-F238E27FC236}">
              <a16:creationId xmlns:a16="http://schemas.microsoft.com/office/drawing/2014/main" id="{5270DBCC-F325-A3BF-DC4C-4CCDCCAE0C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Google Shape;391;p40">
            <a:extLst>
              <a:ext uri="{FF2B5EF4-FFF2-40B4-BE49-F238E27FC236}">
                <a16:creationId xmlns:a16="http://schemas.microsoft.com/office/drawing/2014/main" id="{C01B8646-C44F-4320-9C13-53F0FBB4E643}"/>
              </a:ext>
            </a:extLst>
          </p:cNvPr>
          <p:cNvGrpSpPr/>
          <p:nvPr/>
        </p:nvGrpSpPr>
        <p:grpSpPr>
          <a:xfrm>
            <a:off x="1795100" y="268150"/>
            <a:ext cx="5110325" cy="2844574"/>
            <a:chOff x="1795100" y="268150"/>
            <a:chExt cx="5110325" cy="2844574"/>
          </a:xfrm>
        </p:grpSpPr>
        <p:sp>
          <p:nvSpPr>
            <p:cNvPr id="392" name="Google Shape;392;p40">
              <a:extLst>
                <a:ext uri="{FF2B5EF4-FFF2-40B4-BE49-F238E27FC236}">
                  <a16:creationId xmlns:a16="http://schemas.microsoft.com/office/drawing/2014/main" id="{BB3E657C-FA44-F5FF-3B6B-5133BE90777D}"/>
                </a:ext>
              </a:extLst>
            </p:cNvPr>
            <p:cNvSpPr/>
            <p:nvPr/>
          </p:nvSpPr>
          <p:spPr>
            <a:xfrm>
              <a:off x="6145275" y="1520200"/>
              <a:ext cx="620400" cy="6204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>
              <a:extLst>
                <a:ext uri="{FF2B5EF4-FFF2-40B4-BE49-F238E27FC236}">
                  <a16:creationId xmlns:a16="http://schemas.microsoft.com/office/drawing/2014/main" id="{A57ED7C1-1812-578F-48E8-274C38F49A4B}"/>
                </a:ext>
              </a:extLst>
            </p:cNvPr>
            <p:cNvSpPr/>
            <p:nvPr/>
          </p:nvSpPr>
          <p:spPr>
            <a:xfrm>
              <a:off x="1795100" y="2720925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>
              <a:extLst>
                <a:ext uri="{FF2B5EF4-FFF2-40B4-BE49-F238E27FC236}">
                  <a16:creationId xmlns:a16="http://schemas.microsoft.com/office/drawing/2014/main" id="{F134455D-6691-7BEA-6D67-624944E9D1E3}"/>
                </a:ext>
              </a:extLst>
            </p:cNvPr>
            <p:cNvSpPr/>
            <p:nvPr/>
          </p:nvSpPr>
          <p:spPr>
            <a:xfrm>
              <a:off x="4055550" y="268150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>
              <a:extLst>
                <a:ext uri="{FF2B5EF4-FFF2-40B4-BE49-F238E27FC236}">
                  <a16:creationId xmlns:a16="http://schemas.microsoft.com/office/drawing/2014/main" id="{56F708FC-52A1-7620-BED1-781F5B1ECCB6}"/>
                </a:ext>
              </a:extLst>
            </p:cNvPr>
            <p:cNvSpPr/>
            <p:nvPr/>
          </p:nvSpPr>
          <p:spPr>
            <a:xfrm>
              <a:off x="2998875" y="165440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>
              <a:extLst>
                <a:ext uri="{FF2B5EF4-FFF2-40B4-BE49-F238E27FC236}">
                  <a16:creationId xmlns:a16="http://schemas.microsoft.com/office/drawing/2014/main" id="{706B954D-AEAF-DBA5-74E6-95935385E4A9}"/>
                </a:ext>
              </a:extLst>
            </p:cNvPr>
            <p:cNvSpPr/>
            <p:nvPr/>
          </p:nvSpPr>
          <p:spPr>
            <a:xfrm>
              <a:off x="3254013" y="2136325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>
              <a:extLst>
                <a:ext uri="{FF2B5EF4-FFF2-40B4-BE49-F238E27FC236}">
                  <a16:creationId xmlns:a16="http://schemas.microsoft.com/office/drawing/2014/main" id="{F4A06245-83BE-4416-A0A2-0406E84F76DB}"/>
                </a:ext>
              </a:extLst>
            </p:cNvPr>
            <p:cNvSpPr/>
            <p:nvPr/>
          </p:nvSpPr>
          <p:spPr>
            <a:xfrm>
              <a:off x="6443425" y="2340738"/>
              <a:ext cx="462000" cy="462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>
              <a:extLst>
                <a:ext uri="{FF2B5EF4-FFF2-40B4-BE49-F238E27FC236}">
                  <a16:creationId xmlns:a16="http://schemas.microsoft.com/office/drawing/2014/main" id="{E8A06179-0612-4129-757F-C6D52B119741}"/>
                </a:ext>
              </a:extLst>
            </p:cNvPr>
            <p:cNvSpPr/>
            <p:nvPr/>
          </p:nvSpPr>
          <p:spPr>
            <a:xfrm>
              <a:off x="4678875" y="774562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9" name="Google Shape;399;p40">
            <a:extLst>
              <a:ext uri="{FF2B5EF4-FFF2-40B4-BE49-F238E27FC236}">
                <a16:creationId xmlns:a16="http://schemas.microsoft.com/office/drawing/2014/main" id="{14E871EF-C736-38E1-2504-9AA730E9A46F}"/>
              </a:ext>
            </a:extLst>
          </p:cNvPr>
          <p:cNvSpPr/>
          <p:nvPr/>
        </p:nvSpPr>
        <p:spPr>
          <a:xfrm>
            <a:off x="3730800" y="1240950"/>
            <a:ext cx="1682400" cy="168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40">
            <a:extLst>
              <a:ext uri="{FF2B5EF4-FFF2-40B4-BE49-F238E27FC236}">
                <a16:creationId xmlns:a16="http://schemas.microsoft.com/office/drawing/2014/main" id="{FB584BDF-3D7D-DEEE-10D8-DF568720A9E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84450" y="3112724"/>
            <a:ext cx="5375100" cy="137198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Barlow Semi Condensed"/>
                <a:cs typeface="Barlow Semi Condensed"/>
                <a:sym typeface="Barlow Semi Condensed"/>
              </a:rPr>
              <a:t>DESIGN &amp; </a:t>
            </a:r>
            <a:br>
              <a:rPr lang="en" b="1">
                <a:latin typeface="Barlow Semi Condensed"/>
                <a:cs typeface="Barlow Semi Condensed"/>
                <a:sym typeface="Barlow Semi Condensed"/>
              </a:rPr>
            </a:br>
            <a:r>
              <a:rPr lang="en" b="1">
                <a:latin typeface="Barlow Semi Condensed"/>
                <a:cs typeface="Barlow Semi Condensed"/>
                <a:sym typeface="Barlow Semi Condensed"/>
              </a:rPr>
              <a:t>ITERATIONS</a:t>
            </a:r>
            <a:endParaRPr b="1"/>
          </a:p>
        </p:txBody>
      </p:sp>
      <p:sp>
        <p:nvSpPr>
          <p:cNvPr id="401" name="Google Shape;401;p40">
            <a:extLst>
              <a:ext uri="{FF2B5EF4-FFF2-40B4-BE49-F238E27FC236}">
                <a16:creationId xmlns:a16="http://schemas.microsoft.com/office/drawing/2014/main" id="{03DE9646-82A2-BC5E-6224-85EF90125509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3341700" y="1343050"/>
            <a:ext cx="2460600" cy="147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03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03" name="Google Shape;403;p40">
            <a:extLst>
              <a:ext uri="{FF2B5EF4-FFF2-40B4-BE49-F238E27FC236}">
                <a16:creationId xmlns:a16="http://schemas.microsoft.com/office/drawing/2014/main" id="{EE317C46-3B48-876F-02FA-26DB488710A5}"/>
              </a:ext>
            </a:extLst>
          </p:cNvPr>
          <p:cNvSpPr/>
          <p:nvPr/>
        </p:nvSpPr>
        <p:spPr>
          <a:xfrm>
            <a:off x="1071175" y="1093650"/>
            <a:ext cx="498000" cy="4980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40">
            <a:extLst>
              <a:ext uri="{FF2B5EF4-FFF2-40B4-BE49-F238E27FC236}">
                <a16:creationId xmlns:a16="http://schemas.microsoft.com/office/drawing/2014/main" id="{509AD320-6EC8-73BF-745C-E243675B8B9D}"/>
              </a:ext>
            </a:extLst>
          </p:cNvPr>
          <p:cNvSpPr/>
          <p:nvPr/>
        </p:nvSpPr>
        <p:spPr>
          <a:xfrm>
            <a:off x="8103400" y="3091925"/>
            <a:ext cx="741900" cy="741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40">
            <a:extLst>
              <a:ext uri="{FF2B5EF4-FFF2-40B4-BE49-F238E27FC236}">
                <a16:creationId xmlns:a16="http://schemas.microsoft.com/office/drawing/2014/main" id="{8FA268DB-62FB-2014-1D4C-BACF9B169428}"/>
              </a:ext>
            </a:extLst>
          </p:cNvPr>
          <p:cNvSpPr/>
          <p:nvPr/>
        </p:nvSpPr>
        <p:spPr>
          <a:xfrm>
            <a:off x="7534475" y="4529000"/>
            <a:ext cx="445800" cy="4458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40">
            <a:extLst>
              <a:ext uri="{FF2B5EF4-FFF2-40B4-BE49-F238E27FC236}">
                <a16:creationId xmlns:a16="http://schemas.microsoft.com/office/drawing/2014/main" id="{D96AD970-C0AA-03B7-0952-C3E5378FF1C3}"/>
              </a:ext>
            </a:extLst>
          </p:cNvPr>
          <p:cNvSpPr/>
          <p:nvPr/>
        </p:nvSpPr>
        <p:spPr>
          <a:xfrm>
            <a:off x="8027750" y="2112866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40">
            <a:extLst>
              <a:ext uri="{FF2B5EF4-FFF2-40B4-BE49-F238E27FC236}">
                <a16:creationId xmlns:a16="http://schemas.microsoft.com/office/drawing/2014/main" id="{C1886BF2-1DFB-E019-88AF-172D822F59DC}"/>
              </a:ext>
            </a:extLst>
          </p:cNvPr>
          <p:cNvSpPr/>
          <p:nvPr/>
        </p:nvSpPr>
        <p:spPr>
          <a:xfrm>
            <a:off x="913500" y="4207812"/>
            <a:ext cx="276900" cy="276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40">
            <a:extLst>
              <a:ext uri="{FF2B5EF4-FFF2-40B4-BE49-F238E27FC236}">
                <a16:creationId xmlns:a16="http://schemas.microsoft.com/office/drawing/2014/main" id="{7138AA6C-B6A1-C65A-C9EE-1620B3A84D79}"/>
              </a:ext>
            </a:extLst>
          </p:cNvPr>
          <p:cNvSpPr/>
          <p:nvPr/>
        </p:nvSpPr>
        <p:spPr>
          <a:xfrm>
            <a:off x="8729150" y="4330391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4042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00EF9387-4B03-AE28-1492-46D8BC5D9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779" y="1732088"/>
            <a:ext cx="2190747" cy="184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42" name="Google Shape;542;p45"/>
          <p:cNvGrpSpPr/>
          <p:nvPr/>
        </p:nvGrpSpPr>
        <p:grpSpPr>
          <a:xfrm>
            <a:off x="853925" y="730274"/>
            <a:ext cx="7527925" cy="3955127"/>
            <a:chOff x="853925" y="730274"/>
            <a:chExt cx="7527925" cy="3955127"/>
          </a:xfrm>
        </p:grpSpPr>
        <p:sp>
          <p:nvSpPr>
            <p:cNvPr id="543" name="Google Shape;543;p45"/>
            <p:cNvSpPr/>
            <p:nvPr/>
          </p:nvSpPr>
          <p:spPr>
            <a:xfrm>
              <a:off x="8104950" y="1655798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5"/>
            <p:cNvSpPr/>
            <p:nvPr/>
          </p:nvSpPr>
          <p:spPr>
            <a:xfrm>
              <a:off x="1101825" y="2660897"/>
              <a:ext cx="498000" cy="498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5"/>
            <p:cNvSpPr/>
            <p:nvPr/>
          </p:nvSpPr>
          <p:spPr>
            <a:xfrm>
              <a:off x="7199425" y="730274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45"/>
            <p:cNvSpPr/>
            <p:nvPr/>
          </p:nvSpPr>
          <p:spPr>
            <a:xfrm>
              <a:off x="853925" y="3225698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45"/>
            <p:cNvSpPr/>
            <p:nvPr/>
          </p:nvSpPr>
          <p:spPr>
            <a:xfrm>
              <a:off x="3324775" y="1227700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45"/>
            <p:cNvSpPr/>
            <p:nvPr/>
          </p:nvSpPr>
          <p:spPr>
            <a:xfrm>
              <a:off x="7989075" y="4082098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45"/>
            <p:cNvSpPr/>
            <p:nvPr/>
          </p:nvSpPr>
          <p:spPr>
            <a:xfrm flipH="1">
              <a:off x="5487238" y="4113349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45"/>
            <p:cNvSpPr/>
            <p:nvPr/>
          </p:nvSpPr>
          <p:spPr>
            <a:xfrm flipH="1">
              <a:off x="5188950" y="3553391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45"/>
            <p:cNvSpPr/>
            <p:nvPr/>
          </p:nvSpPr>
          <p:spPr>
            <a:xfrm>
              <a:off x="928300" y="1303162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45"/>
            <p:cNvSpPr/>
            <p:nvPr/>
          </p:nvSpPr>
          <p:spPr>
            <a:xfrm>
              <a:off x="2211900" y="4293601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5" name="Google Shape;555;p45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Barlow Semi Condensed"/>
                <a:ea typeface="Barlow Semi Condensed"/>
                <a:cs typeface="Barlow Semi Condensed"/>
                <a:sym typeface="Barlow Semi Condensed"/>
              </a:rPr>
              <a:t>DESIGN #1</a:t>
            </a:r>
            <a:endParaRPr/>
          </a:p>
        </p:txBody>
      </p:sp>
      <p:sp>
        <p:nvSpPr>
          <p:cNvPr id="557" name="Google Shape;557;p45"/>
          <p:cNvSpPr txBox="1"/>
          <p:nvPr/>
        </p:nvSpPr>
        <p:spPr>
          <a:xfrm>
            <a:off x="713263" y="1673200"/>
            <a:ext cx="25467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COTTON PAD</a:t>
            </a:r>
            <a:endParaRPr sz="2200">
              <a:solidFill>
                <a:schemeClr val="accent1"/>
              </a:solidFill>
              <a:latin typeface="Barlow Semi Condensed SemiBold"/>
              <a:ea typeface="Barlow Semi Condensed SemiBold"/>
              <a:cs typeface="Barlow Semi Condensed SemiBold"/>
              <a:sym typeface="Barlow Semi Condensed SemiBold"/>
            </a:endParaRPr>
          </a:p>
        </p:txBody>
      </p:sp>
      <p:sp>
        <p:nvSpPr>
          <p:cNvPr id="559" name="Google Shape;559;p45"/>
          <p:cNvSpPr txBox="1"/>
          <p:nvPr/>
        </p:nvSpPr>
        <p:spPr>
          <a:xfrm>
            <a:off x="713263" y="3133046"/>
            <a:ext cx="25467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err="1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NaCL</a:t>
            </a:r>
            <a:r>
              <a:rPr lang="en"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 Solution</a:t>
            </a:r>
            <a:endParaRPr sz="2200">
              <a:solidFill>
                <a:schemeClr val="accent1"/>
              </a:solidFill>
              <a:latin typeface="Barlow Semi Condensed SemiBold"/>
              <a:ea typeface="Barlow Semi Condensed SemiBold"/>
              <a:cs typeface="Barlow Semi Condensed SemiBold"/>
              <a:sym typeface="Barlow Semi Condensed SemiBold"/>
            </a:endParaRPr>
          </a:p>
        </p:txBody>
      </p:sp>
      <p:sp>
        <p:nvSpPr>
          <p:cNvPr id="561" name="Google Shape;561;p45"/>
          <p:cNvSpPr txBox="1"/>
          <p:nvPr/>
        </p:nvSpPr>
        <p:spPr>
          <a:xfrm>
            <a:off x="5884037" y="1673200"/>
            <a:ext cx="25467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ALUMINIUM</a:t>
            </a:r>
            <a:endParaRPr sz="2200">
              <a:solidFill>
                <a:schemeClr val="accent1"/>
              </a:solidFill>
              <a:latin typeface="Barlow Semi Condensed SemiBold"/>
              <a:ea typeface="Barlow Semi Condensed SemiBold"/>
              <a:cs typeface="Barlow Semi Condensed SemiBold"/>
              <a:sym typeface="Barlow Semi Condensed SemiBold"/>
            </a:endParaRPr>
          </a:p>
        </p:txBody>
      </p:sp>
      <p:cxnSp>
        <p:nvCxnSpPr>
          <p:cNvPr id="602" name="Google Shape;602;p45"/>
          <p:cNvCxnSpPr>
            <a:cxnSpLocks/>
            <a:stCxn id="557" idx="3"/>
          </p:cNvCxnSpPr>
          <p:nvPr/>
        </p:nvCxnSpPr>
        <p:spPr>
          <a:xfrm>
            <a:off x="3259963" y="1899400"/>
            <a:ext cx="1009478" cy="385138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03" name="Google Shape;603;p45"/>
          <p:cNvCxnSpPr>
            <a:cxnSpLocks/>
            <a:stCxn id="559" idx="3"/>
          </p:cNvCxnSpPr>
          <p:nvPr/>
        </p:nvCxnSpPr>
        <p:spPr>
          <a:xfrm flipV="1">
            <a:off x="3259963" y="2545915"/>
            <a:ext cx="976018" cy="813331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04" name="Google Shape;604;p45"/>
          <p:cNvCxnSpPr>
            <a:cxnSpLocks/>
            <a:stCxn id="561" idx="1"/>
          </p:cNvCxnSpPr>
          <p:nvPr/>
        </p:nvCxnSpPr>
        <p:spPr>
          <a:xfrm rot="10800000" flipV="1">
            <a:off x="4917831" y="1899400"/>
            <a:ext cx="966206" cy="420344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>
          <a:extLst>
            <a:ext uri="{FF2B5EF4-FFF2-40B4-BE49-F238E27FC236}">
              <a16:creationId xmlns:a16="http://schemas.microsoft.com/office/drawing/2014/main" id="{61C099B0-109D-52E4-CC75-A5CCBD21B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03FCE82-2485-F1A4-78DF-E2AEC5CA3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456" y="1239730"/>
            <a:ext cx="2289042" cy="305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42" name="Google Shape;542;p45">
            <a:extLst>
              <a:ext uri="{FF2B5EF4-FFF2-40B4-BE49-F238E27FC236}">
                <a16:creationId xmlns:a16="http://schemas.microsoft.com/office/drawing/2014/main" id="{D702AB18-2D66-8B45-A4C4-FB793F22FC1B}"/>
              </a:ext>
            </a:extLst>
          </p:cNvPr>
          <p:cNvGrpSpPr/>
          <p:nvPr/>
        </p:nvGrpSpPr>
        <p:grpSpPr>
          <a:xfrm>
            <a:off x="853925" y="730274"/>
            <a:ext cx="7527925" cy="3955127"/>
            <a:chOff x="853925" y="730274"/>
            <a:chExt cx="7527925" cy="3955127"/>
          </a:xfrm>
        </p:grpSpPr>
        <p:sp>
          <p:nvSpPr>
            <p:cNvPr id="543" name="Google Shape;543;p45">
              <a:extLst>
                <a:ext uri="{FF2B5EF4-FFF2-40B4-BE49-F238E27FC236}">
                  <a16:creationId xmlns:a16="http://schemas.microsoft.com/office/drawing/2014/main" id="{5CE8419A-3AB7-AFED-8FB2-D64B8B16C4DC}"/>
                </a:ext>
              </a:extLst>
            </p:cNvPr>
            <p:cNvSpPr/>
            <p:nvPr/>
          </p:nvSpPr>
          <p:spPr>
            <a:xfrm>
              <a:off x="8104950" y="1655798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5">
              <a:extLst>
                <a:ext uri="{FF2B5EF4-FFF2-40B4-BE49-F238E27FC236}">
                  <a16:creationId xmlns:a16="http://schemas.microsoft.com/office/drawing/2014/main" id="{48E52455-1BEB-B08A-B029-7CCE20D0B3CB}"/>
                </a:ext>
              </a:extLst>
            </p:cNvPr>
            <p:cNvSpPr/>
            <p:nvPr/>
          </p:nvSpPr>
          <p:spPr>
            <a:xfrm>
              <a:off x="1101825" y="2660897"/>
              <a:ext cx="498000" cy="498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5">
              <a:extLst>
                <a:ext uri="{FF2B5EF4-FFF2-40B4-BE49-F238E27FC236}">
                  <a16:creationId xmlns:a16="http://schemas.microsoft.com/office/drawing/2014/main" id="{C9BA7B4A-89D9-830B-BC78-44B8C06B4E35}"/>
                </a:ext>
              </a:extLst>
            </p:cNvPr>
            <p:cNvSpPr/>
            <p:nvPr/>
          </p:nvSpPr>
          <p:spPr>
            <a:xfrm>
              <a:off x="7199425" y="730274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45">
              <a:extLst>
                <a:ext uri="{FF2B5EF4-FFF2-40B4-BE49-F238E27FC236}">
                  <a16:creationId xmlns:a16="http://schemas.microsoft.com/office/drawing/2014/main" id="{95BFACC1-D5B1-58F9-8D41-CE5AF21CA2A7}"/>
                </a:ext>
              </a:extLst>
            </p:cNvPr>
            <p:cNvSpPr/>
            <p:nvPr/>
          </p:nvSpPr>
          <p:spPr>
            <a:xfrm>
              <a:off x="853925" y="3225698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45">
              <a:extLst>
                <a:ext uri="{FF2B5EF4-FFF2-40B4-BE49-F238E27FC236}">
                  <a16:creationId xmlns:a16="http://schemas.microsoft.com/office/drawing/2014/main" id="{D47F5976-1317-8E48-EACC-D2FE80F7BC35}"/>
                </a:ext>
              </a:extLst>
            </p:cNvPr>
            <p:cNvSpPr/>
            <p:nvPr/>
          </p:nvSpPr>
          <p:spPr>
            <a:xfrm>
              <a:off x="3324775" y="1227700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45">
              <a:extLst>
                <a:ext uri="{FF2B5EF4-FFF2-40B4-BE49-F238E27FC236}">
                  <a16:creationId xmlns:a16="http://schemas.microsoft.com/office/drawing/2014/main" id="{99EC856B-4A9B-798C-7902-8BA875BAF1D6}"/>
                </a:ext>
              </a:extLst>
            </p:cNvPr>
            <p:cNvSpPr/>
            <p:nvPr/>
          </p:nvSpPr>
          <p:spPr>
            <a:xfrm>
              <a:off x="7989075" y="4082098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45">
              <a:extLst>
                <a:ext uri="{FF2B5EF4-FFF2-40B4-BE49-F238E27FC236}">
                  <a16:creationId xmlns:a16="http://schemas.microsoft.com/office/drawing/2014/main" id="{49611288-A5A8-EE91-78FB-A1FD161FBE48}"/>
                </a:ext>
              </a:extLst>
            </p:cNvPr>
            <p:cNvSpPr/>
            <p:nvPr/>
          </p:nvSpPr>
          <p:spPr>
            <a:xfrm flipH="1">
              <a:off x="5487238" y="4113349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45">
              <a:extLst>
                <a:ext uri="{FF2B5EF4-FFF2-40B4-BE49-F238E27FC236}">
                  <a16:creationId xmlns:a16="http://schemas.microsoft.com/office/drawing/2014/main" id="{C452B19E-71C5-2266-941E-AB53337ACF81}"/>
                </a:ext>
              </a:extLst>
            </p:cNvPr>
            <p:cNvSpPr/>
            <p:nvPr/>
          </p:nvSpPr>
          <p:spPr>
            <a:xfrm flipH="1">
              <a:off x="5188950" y="3553391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45">
              <a:extLst>
                <a:ext uri="{FF2B5EF4-FFF2-40B4-BE49-F238E27FC236}">
                  <a16:creationId xmlns:a16="http://schemas.microsoft.com/office/drawing/2014/main" id="{FC3CF601-A070-D656-C9C5-E7A5F282DFC2}"/>
                </a:ext>
              </a:extLst>
            </p:cNvPr>
            <p:cNvSpPr/>
            <p:nvPr/>
          </p:nvSpPr>
          <p:spPr>
            <a:xfrm flipH="1">
              <a:off x="5440138" y="2284538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45">
              <a:extLst>
                <a:ext uri="{FF2B5EF4-FFF2-40B4-BE49-F238E27FC236}">
                  <a16:creationId xmlns:a16="http://schemas.microsoft.com/office/drawing/2014/main" id="{8BE15ECB-0264-020C-8167-373A18FE3B3D}"/>
                </a:ext>
              </a:extLst>
            </p:cNvPr>
            <p:cNvSpPr/>
            <p:nvPr/>
          </p:nvSpPr>
          <p:spPr>
            <a:xfrm>
              <a:off x="928300" y="1303162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45">
              <a:extLst>
                <a:ext uri="{FF2B5EF4-FFF2-40B4-BE49-F238E27FC236}">
                  <a16:creationId xmlns:a16="http://schemas.microsoft.com/office/drawing/2014/main" id="{9A6C523A-21AE-CB50-5105-CCB953CE529D}"/>
                </a:ext>
              </a:extLst>
            </p:cNvPr>
            <p:cNvSpPr/>
            <p:nvPr/>
          </p:nvSpPr>
          <p:spPr>
            <a:xfrm>
              <a:off x="3670875" y="2217998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45">
              <a:extLst>
                <a:ext uri="{FF2B5EF4-FFF2-40B4-BE49-F238E27FC236}">
                  <a16:creationId xmlns:a16="http://schemas.microsoft.com/office/drawing/2014/main" id="{50FE283E-DCA1-4BE6-07D9-2796B6D30625}"/>
                </a:ext>
              </a:extLst>
            </p:cNvPr>
            <p:cNvSpPr/>
            <p:nvPr/>
          </p:nvSpPr>
          <p:spPr>
            <a:xfrm>
              <a:off x="2211900" y="4293601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5" name="Google Shape;555;p45">
            <a:extLst>
              <a:ext uri="{FF2B5EF4-FFF2-40B4-BE49-F238E27FC236}">
                <a16:creationId xmlns:a16="http://schemas.microsoft.com/office/drawing/2014/main" id="{23FFD99D-35C0-3341-A11E-DE514B41324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Barlow Semi Condensed"/>
                <a:ea typeface="Barlow Semi Condensed"/>
                <a:cs typeface="Barlow Semi Condensed"/>
                <a:sym typeface="Barlow Semi Condensed"/>
              </a:rPr>
              <a:t>DESIGN #2</a:t>
            </a:r>
            <a:endParaRPr/>
          </a:p>
        </p:txBody>
      </p:sp>
      <p:sp>
        <p:nvSpPr>
          <p:cNvPr id="557" name="Google Shape;557;p45">
            <a:extLst>
              <a:ext uri="{FF2B5EF4-FFF2-40B4-BE49-F238E27FC236}">
                <a16:creationId xmlns:a16="http://schemas.microsoft.com/office/drawing/2014/main" id="{D512DF29-A35D-5F5A-0B35-D410F4DD042D}"/>
              </a:ext>
            </a:extLst>
          </p:cNvPr>
          <p:cNvSpPr txBox="1"/>
          <p:nvPr/>
        </p:nvSpPr>
        <p:spPr>
          <a:xfrm>
            <a:off x="713263" y="1673200"/>
            <a:ext cx="25467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COTTON PAD</a:t>
            </a:r>
            <a:endParaRPr sz="2200">
              <a:solidFill>
                <a:schemeClr val="accent1"/>
              </a:solidFill>
              <a:latin typeface="Barlow Semi Condensed SemiBold"/>
              <a:ea typeface="Barlow Semi Condensed SemiBold"/>
              <a:cs typeface="Barlow Semi Condensed SemiBold"/>
              <a:sym typeface="Barlow Semi Condensed SemiBold"/>
            </a:endParaRPr>
          </a:p>
        </p:txBody>
      </p:sp>
      <p:sp>
        <p:nvSpPr>
          <p:cNvPr id="559" name="Google Shape;559;p45">
            <a:extLst>
              <a:ext uri="{FF2B5EF4-FFF2-40B4-BE49-F238E27FC236}">
                <a16:creationId xmlns:a16="http://schemas.microsoft.com/office/drawing/2014/main" id="{4D1B3BDF-B508-F1AC-A917-C00E54E1F36B}"/>
              </a:ext>
            </a:extLst>
          </p:cNvPr>
          <p:cNvSpPr txBox="1"/>
          <p:nvPr/>
        </p:nvSpPr>
        <p:spPr>
          <a:xfrm>
            <a:off x="713263" y="3133046"/>
            <a:ext cx="25467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NaCl Solution</a:t>
            </a:r>
            <a:endParaRPr sz="2200">
              <a:solidFill>
                <a:schemeClr val="accent1"/>
              </a:solidFill>
              <a:latin typeface="Barlow Semi Condensed SemiBold"/>
              <a:ea typeface="Barlow Semi Condensed SemiBold"/>
              <a:cs typeface="Barlow Semi Condensed SemiBold"/>
              <a:sym typeface="Barlow Semi Condensed SemiBold"/>
            </a:endParaRPr>
          </a:p>
        </p:txBody>
      </p:sp>
      <p:sp>
        <p:nvSpPr>
          <p:cNvPr id="561" name="Google Shape;561;p45">
            <a:extLst>
              <a:ext uri="{FF2B5EF4-FFF2-40B4-BE49-F238E27FC236}">
                <a16:creationId xmlns:a16="http://schemas.microsoft.com/office/drawing/2014/main" id="{C7A55EF8-B1C7-04B3-660D-07A269F3BB4C}"/>
              </a:ext>
            </a:extLst>
          </p:cNvPr>
          <p:cNvSpPr txBox="1"/>
          <p:nvPr/>
        </p:nvSpPr>
        <p:spPr>
          <a:xfrm>
            <a:off x="5884037" y="1673200"/>
            <a:ext cx="25467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ALUMINIUM</a:t>
            </a:r>
            <a:endParaRPr sz="2200">
              <a:solidFill>
                <a:schemeClr val="accent1"/>
              </a:solidFill>
              <a:latin typeface="Barlow Semi Condensed SemiBold"/>
              <a:ea typeface="Barlow Semi Condensed SemiBold"/>
              <a:cs typeface="Barlow Semi Condensed SemiBold"/>
              <a:sym typeface="Barlow Semi Condensed SemiBold"/>
            </a:endParaRPr>
          </a:p>
        </p:txBody>
      </p:sp>
      <p:cxnSp>
        <p:nvCxnSpPr>
          <p:cNvPr id="602" name="Google Shape;602;p45">
            <a:extLst>
              <a:ext uri="{FF2B5EF4-FFF2-40B4-BE49-F238E27FC236}">
                <a16:creationId xmlns:a16="http://schemas.microsoft.com/office/drawing/2014/main" id="{662DC5EA-C68F-D157-2B6B-74F36B4BE003}"/>
              </a:ext>
            </a:extLst>
          </p:cNvPr>
          <p:cNvCxnSpPr>
            <a:cxnSpLocks/>
            <a:stCxn id="557" idx="3"/>
          </p:cNvCxnSpPr>
          <p:nvPr/>
        </p:nvCxnSpPr>
        <p:spPr>
          <a:xfrm>
            <a:off x="3259963" y="1899400"/>
            <a:ext cx="1060367" cy="814603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03" name="Google Shape;603;p45">
            <a:extLst>
              <a:ext uri="{FF2B5EF4-FFF2-40B4-BE49-F238E27FC236}">
                <a16:creationId xmlns:a16="http://schemas.microsoft.com/office/drawing/2014/main" id="{435755C7-E2C4-722A-3F20-7CE269E2C58A}"/>
              </a:ext>
            </a:extLst>
          </p:cNvPr>
          <p:cNvCxnSpPr>
            <a:cxnSpLocks/>
            <a:stCxn id="559" idx="3"/>
          </p:cNvCxnSpPr>
          <p:nvPr/>
        </p:nvCxnSpPr>
        <p:spPr>
          <a:xfrm flipV="1">
            <a:off x="3259963" y="3158897"/>
            <a:ext cx="1148486" cy="200349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04" name="Google Shape;604;p45">
            <a:extLst>
              <a:ext uri="{FF2B5EF4-FFF2-40B4-BE49-F238E27FC236}">
                <a16:creationId xmlns:a16="http://schemas.microsoft.com/office/drawing/2014/main" id="{ACFF6347-B541-E4C8-1BE0-263E7A956BDD}"/>
              </a:ext>
            </a:extLst>
          </p:cNvPr>
          <p:cNvCxnSpPr>
            <a:cxnSpLocks/>
            <a:stCxn id="561" idx="1"/>
          </p:cNvCxnSpPr>
          <p:nvPr/>
        </p:nvCxnSpPr>
        <p:spPr>
          <a:xfrm rot="10800000" flipV="1">
            <a:off x="4890783" y="1899399"/>
            <a:ext cx="993255" cy="1118501"/>
          </a:xfrm>
          <a:prstGeom prst="curvedConnector2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</p:spTree>
    <p:extLst>
      <p:ext uri="{BB962C8B-B14F-4D97-AF65-F5344CB8AC3E}">
        <p14:creationId xmlns:p14="http://schemas.microsoft.com/office/powerpoint/2010/main" val="190960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>
          <a:extLst>
            <a:ext uri="{FF2B5EF4-FFF2-40B4-BE49-F238E27FC236}">
              <a16:creationId xmlns:a16="http://schemas.microsoft.com/office/drawing/2014/main" id="{01C31CF5-1F81-007D-8734-6309507BB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FEA9645D-F4BF-45DF-53DC-FB9FCC24A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947" y="1269192"/>
            <a:ext cx="2526702" cy="33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42" name="Google Shape;542;p45">
            <a:extLst>
              <a:ext uri="{FF2B5EF4-FFF2-40B4-BE49-F238E27FC236}">
                <a16:creationId xmlns:a16="http://schemas.microsoft.com/office/drawing/2014/main" id="{28083DBA-BFF3-CDA5-B4C4-87B6EFD35089}"/>
              </a:ext>
            </a:extLst>
          </p:cNvPr>
          <p:cNvGrpSpPr/>
          <p:nvPr/>
        </p:nvGrpSpPr>
        <p:grpSpPr>
          <a:xfrm>
            <a:off x="853925" y="730274"/>
            <a:ext cx="7527925" cy="3955127"/>
            <a:chOff x="853925" y="730274"/>
            <a:chExt cx="7527925" cy="3955127"/>
          </a:xfrm>
        </p:grpSpPr>
        <p:sp>
          <p:nvSpPr>
            <p:cNvPr id="543" name="Google Shape;543;p45">
              <a:extLst>
                <a:ext uri="{FF2B5EF4-FFF2-40B4-BE49-F238E27FC236}">
                  <a16:creationId xmlns:a16="http://schemas.microsoft.com/office/drawing/2014/main" id="{3A3317DB-5222-E432-7F8B-0AC4AF648489}"/>
                </a:ext>
              </a:extLst>
            </p:cNvPr>
            <p:cNvSpPr/>
            <p:nvPr/>
          </p:nvSpPr>
          <p:spPr>
            <a:xfrm>
              <a:off x="8104950" y="1655798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5">
              <a:extLst>
                <a:ext uri="{FF2B5EF4-FFF2-40B4-BE49-F238E27FC236}">
                  <a16:creationId xmlns:a16="http://schemas.microsoft.com/office/drawing/2014/main" id="{FA47BCE7-A5F5-7CD7-B9B6-6D93D17DD974}"/>
                </a:ext>
              </a:extLst>
            </p:cNvPr>
            <p:cNvSpPr/>
            <p:nvPr/>
          </p:nvSpPr>
          <p:spPr>
            <a:xfrm>
              <a:off x="1101825" y="2660897"/>
              <a:ext cx="498000" cy="498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45">
              <a:extLst>
                <a:ext uri="{FF2B5EF4-FFF2-40B4-BE49-F238E27FC236}">
                  <a16:creationId xmlns:a16="http://schemas.microsoft.com/office/drawing/2014/main" id="{F7B468D8-0C57-E0B6-232F-2E4F223698B8}"/>
                </a:ext>
              </a:extLst>
            </p:cNvPr>
            <p:cNvSpPr/>
            <p:nvPr/>
          </p:nvSpPr>
          <p:spPr>
            <a:xfrm>
              <a:off x="7199425" y="730274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45">
              <a:extLst>
                <a:ext uri="{FF2B5EF4-FFF2-40B4-BE49-F238E27FC236}">
                  <a16:creationId xmlns:a16="http://schemas.microsoft.com/office/drawing/2014/main" id="{7889335E-CA92-3281-8AFD-5A78885271D2}"/>
                </a:ext>
              </a:extLst>
            </p:cNvPr>
            <p:cNvSpPr/>
            <p:nvPr/>
          </p:nvSpPr>
          <p:spPr>
            <a:xfrm>
              <a:off x="853925" y="3225698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45">
              <a:extLst>
                <a:ext uri="{FF2B5EF4-FFF2-40B4-BE49-F238E27FC236}">
                  <a16:creationId xmlns:a16="http://schemas.microsoft.com/office/drawing/2014/main" id="{911993D9-C073-3CF2-0AF6-57D34406B00D}"/>
                </a:ext>
              </a:extLst>
            </p:cNvPr>
            <p:cNvSpPr/>
            <p:nvPr/>
          </p:nvSpPr>
          <p:spPr>
            <a:xfrm>
              <a:off x="7989075" y="4082098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45">
              <a:extLst>
                <a:ext uri="{FF2B5EF4-FFF2-40B4-BE49-F238E27FC236}">
                  <a16:creationId xmlns:a16="http://schemas.microsoft.com/office/drawing/2014/main" id="{37275A7D-DB3E-0446-01D4-4AB123D294C8}"/>
                </a:ext>
              </a:extLst>
            </p:cNvPr>
            <p:cNvSpPr/>
            <p:nvPr/>
          </p:nvSpPr>
          <p:spPr>
            <a:xfrm flipH="1">
              <a:off x="5440138" y="2284538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45">
              <a:extLst>
                <a:ext uri="{FF2B5EF4-FFF2-40B4-BE49-F238E27FC236}">
                  <a16:creationId xmlns:a16="http://schemas.microsoft.com/office/drawing/2014/main" id="{0305C030-450C-51DA-138E-B2350CE1AF0C}"/>
                </a:ext>
              </a:extLst>
            </p:cNvPr>
            <p:cNvSpPr/>
            <p:nvPr/>
          </p:nvSpPr>
          <p:spPr>
            <a:xfrm>
              <a:off x="928300" y="1303162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45">
              <a:extLst>
                <a:ext uri="{FF2B5EF4-FFF2-40B4-BE49-F238E27FC236}">
                  <a16:creationId xmlns:a16="http://schemas.microsoft.com/office/drawing/2014/main" id="{018D1AD4-2752-8A7C-6FF6-D459149FC2B6}"/>
                </a:ext>
              </a:extLst>
            </p:cNvPr>
            <p:cNvSpPr/>
            <p:nvPr/>
          </p:nvSpPr>
          <p:spPr>
            <a:xfrm>
              <a:off x="2211900" y="4293601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5" name="Google Shape;555;p45">
            <a:extLst>
              <a:ext uri="{FF2B5EF4-FFF2-40B4-BE49-F238E27FC236}">
                <a16:creationId xmlns:a16="http://schemas.microsoft.com/office/drawing/2014/main" id="{D8039A86-77DA-9CC4-C9F0-D1B08B7EF1A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Barlow Semi Condensed"/>
                <a:ea typeface="Barlow Semi Condensed"/>
                <a:cs typeface="Barlow Semi Condensed"/>
                <a:sym typeface="Barlow Semi Condensed"/>
              </a:rPr>
              <a:t>DESIGN #3</a:t>
            </a:r>
            <a:endParaRPr/>
          </a:p>
        </p:txBody>
      </p:sp>
      <p:sp>
        <p:nvSpPr>
          <p:cNvPr id="557" name="Google Shape;557;p45">
            <a:extLst>
              <a:ext uri="{FF2B5EF4-FFF2-40B4-BE49-F238E27FC236}">
                <a16:creationId xmlns:a16="http://schemas.microsoft.com/office/drawing/2014/main" id="{F74498BD-499B-3A25-92A9-18E3BA82466D}"/>
              </a:ext>
            </a:extLst>
          </p:cNvPr>
          <p:cNvSpPr txBox="1"/>
          <p:nvPr/>
        </p:nvSpPr>
        <p:spPr>
          <a:xfrm>
            <a:off x="713263" y="1673200"/>
            <a:ext cx="25467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COTTON PAD</a:t>
            </a:r>
            <a:endParaRPr sz="2200">
              <a:solidFill>
                <a:schemeClr val="accent1"/>
              </a:solidFill>
              <a:latin typeface="Barlow Semi Condensed SemiBold"/>
              <a:ea typeface="Barlow Semi Condensed SemiBold"/>
              <a:cs typeface="Barlow Semi Condensed SemiBold"/>
              <a:sym typeface="Barlow Semi Condensed SemiBold"/>
            </a:endParaRPr>
          </a:p>
        </p:txBody>
      </p:sp>
      <p:sp>
        <p:nvSpPr>
          <p:cNvPr id="559" name="Google Shape;559;p45">
            <a:extLst>
              <a:ext uri="{FF2B5EF4-FFF2-40B4-BE49-F238E27FC236}">
                <a16:creationId xmlns:a16="http://schemas.microsoft.com/office/drawing/2014/main" id="{D640FB4C-A09D-7522-53E8-6170848385CE}"/>
              </a:ext>
            </a:extLst>
          </p:cNvPr>
          <p:cNvSpPr txBox="1"/>
          <p:nvPr/>
        </p:nvSpPr>
        <p:spPr>
          <a:xfrm>
            <a:off x="724658" y="3855898"/>
            <a:ext cx="25467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MULTIMETER</a:t>
            </a:r>
            <a:endParaRPr sz="2200">
              <a:solidFill>
                <a:schemeClr val="accent1"/>
              </a:solidFill>
              <a:latin typeface="Barlow Semi Condensed SemiBold"/>
              <a:ea typeface="Barlow Semi Condensed SemiBold"/>
              <a:cs typeface="Barlow Semi Condensed SemiBold"/>
              <a:sym typeface="Barlow Semi Condensed SemiBold"/>
            </a:endParaRPr>
          </a:p>
        </p:txBody>
      </p:sp>
      <p:sp>
        <p:nvSpPr>
          <p:cNvPr id="561" name="Google Shape;561;p45">
            <a:extLst>
              <a:ext uri="{FF2B5EF4-FFF2-40B4-BE49-F238E27FC236}">
                <a16:creationId xmlns:a16="http://schemas.microsoft.com/office/drawing/2014/main" id="{C571BC4F-4AB1-949D-67FF-C78E47C38744}"/>
              </a:ext>
            </a:extLst>
          </p:cNvPr>
          <p:cNvSpPr txBox="1"/>
          <p:nvPr/>
        </p:nvSpPr>
        <p:spPr>
          <a:xfrm>
            <a:off x="5884036" y="1673200"/>
            <a:ext cx="2769309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WOODEN STRUCTURE</a:t>
            </a:r>
            <a:endParaRPr sz="2200">
              <a:solidFill>
                <a:schemeClr val="accent1"/>
              </a:solidFill>
              <a:latin typeface="Barlow Semi Condensed SemiBold"/>
              <a:ea typeface="Barlow Semi Condensed SemiBold"/>
              <a:cs typeface="Barlow Semi Condensed SemiBold"/>
              <a:sym typeface="Barlow Semi Condensed SemiBold"/>
            </a:endParaRPr>
          </a:p>
        </p:txBody>
      </p:sp>
      <p:sp>
        <p:nvSpPr>
          <p:cNvPr id="563" name="Google Shape;563;p45">
            <a:extLst>
              <a:ext uri="{FF2B5EF4-FFF2-40B4-BE49-F238E27FC236}">
                <a16:creationId xmlns:a16="http://schemas.microsoft.com/office/drawing/2014/main" id="{1B9A0684-A37B-7051-7700-6157D3397E9A}"/>
              </a:ext>
            </a:extLst>
          </p:cNvPr>
          <p:cNvSpPr txBox="1"/>
          <p:nvPr/>
        </p:nvSpPr>
        <p:spPr>
          <a:xfrm>
            <a:off x="5884014" y="3133046"/>
            <a:ext cx="25467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ALUMINIUM</a:t>
            </a:r>
            <a:endParaRPr sz="2200">
              <a:solidFill>
                <a:schemeClr val="accent1"/>
              </a:solidFill>
              <a:latin typeface="Barlow Semi Condensed SemiBold"/>
              <a:ea typeface="Barlow Semi Condensed SemiBold"/>
              <a:cs typeface="Barlow Semi Condensed SemiBold"/>
              <a:sym typeface="Barlow Semi Condensed SemiBold"/>
            </a:endParaRPr>
          </a:p>
        </p:txBody>
      </p:sp>
      <p:cxnSp>
        <p:nvCxnSpPr>
          <p:cNvPr id="602" name="Google Shape;602;p45">
            <a:extLst>
              <a:ext uri="{FF2B5EF4-FFF2-40B4-BE49-F238E27FC236}">
                <a16:creationId xmlns:a16="http://schemas.microsoft.com/office/drawing/2014/main" id="{CA69F63B-3BF3-FA3D-9BA1-2152F4126628}"/>
              </a:ext>
            </a:extLst>
          </p:cNvPr>
          <p:cNvCxnSpPr>
            <a:cxnSpLocks/>
            <a:stCxn id="557" idx="3"/>
          </p:cNvCxnSpPr>
          <p:nvPr/>
        </p:nvCxnSpPr>
        <p:spPr>
          <a:xfrm>
            <a:off x="3259963" y="1899400"/>
            <a:ext cx="932896" cy="472093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03" name="Google Shape;603;p45">
            <a:extLst>
              <a:ext uri="{FF2B5EF4-FFF2-40B4-BE49-F238E27FC236}">
                <a16:creationId xmlns:a16="http://schemas.microsoft.com/office/drawing/2014/main" id="{BB0DD16F-2358-14D2-B7C7-8014AC413F5B}"/>
              </a:ext>
            </a:extLst>
          </p:cNvPr>
          <p:cNvCxnSpPr>
            <a:cxnSpLocks/>
            <a:stCxn id="559" idx="3"/>
          </p:cNvCxnSpPr>
          <p:nvPr/>
        </p:nvCxnSpPr>
        <p:spPr>
          <a:xfrm flipV="1">
            <a:off x="3271358" y="3800318"/>
            <a:ext cx="1300642" cy="28178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04" name="Google Shape;604;p45">
            <a:extLst>
              <a:ext uri="{FF2B5EF4-FFF2-40B4-BE49-F238E27FC236}">
                <a16:creationId xmlns:a16="http://schemas.microsoft.com/office/drawing/2014/main" id="{67E79FD5-2500-2876-8FBE-D394F1E28883}"/>
              </a:ext>
            </a:extLst>
          </p:cNvPr>
          <p:cNvCxnSpPr>
            <a:cxnSpLocks/>
            <a:stCxn id="561" idx="1"/>
          </p:cNvCxnSpPr>
          <p:nvPr/>
        </p:nvCxnSpPr>
        <p:spPr>
          <a:xfrm rot="10800000" flipV="1">
            <a:off x="4661212" y="1899400"/>
            <a:ext cx="1222824" cy="4524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05" name="Google Shape;605;p45">
            <a:extLst>
              <a:ext uri="{FF2B5EF4-FFF2-40B4-BE49-F238E27FC236}">
                <a16:creationId xmlns:a16="http://schemas.microsoft.com/office/drawing/2014/main" id="{6D294826-A44B-3880-41C2-E23B0865AC2B}"/>
              </a:ext>
            </a:extLst>
          </p:cNvPr>
          <p:cNvCxnSpPr>
            <a:cxnSpLocks/>
            <a:stCxn id="563" idx="1"/>
          </p:cNvCxnSpPr>
          <p:nvPr/>
        </p:nvCxnSpPr>
        <p:spPr>
          <a:xfrm rot="10800000">
            <a:off x="4259766" y="2545916"/>
            <a:ext cx="1624248" cy="813331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8" name="Google Shape;559;p45">
            <a:extLst>
              <a:ext uri="{FF2B5EF4-FFF2-40B4-BE49-F238E27FC236}">
                <a16:creationId xmlns:a16="http://schemas.microsoft.com/office/drawing/2014/main" id="{E8E98F5A-7C57-AB1C-01D6-B902CF94A170}"/>
              </a:ext>
            </a:extLst>
          </p:cNvPr>
          <p:cNvSpPr txBox="1"/>
          <p:nvPr/>
        </p:nvSpPr>
        <p:spPr>
          <a:xfrm>
            <a:off x="5926075" y="2486530"/>
            <a:ext cx="25467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PVA GLUE</a:t>
            </a:r>
            <a:endParaRPr sz="2200">
              <a:solidFill>
                <a:schemeClr val="accent1"/>
              </a:solidFill>
              <a:latin typeface="Barlow Semi Condensed SemiBold"/>
              <a:ea typeface="Barlow Semi Condensed SemiBold"/>
              <a:cs typeface="Barlow Semi Condensed SemiBold"/>
              <a:sym typeface="Barlow Semi Condensed SemiBold"/>
            </a:endParaRPr>
          </a:p>
        </p:txBody>
      </p:sp>
      <p:cxnSp>
        <p:nvCxnSpPr>
          <p:cNvPr id="9" name="Google Shape;603;p45">
            <a:extLst>
              <a:ext uri="{FF2B5EF4-FFF2-40B4-BE49-F238E27FC236}">
                <a16:creationId xmlns:a16="http://schemas.microsoft.com/office/drawing/2014/main" id="{095ACB6E-B620-3BC0-9CA4-8FB7B96A08FE}"/>
              </a:ext>
            </a:extLst>
          </p:cNvPr>
          <p:cNvCxnSpPr>
            <a:cxnSpLocks/>
            <a:stCxn id="8" idx="1"/>
            <a:endCxn id="551" idx="5"/>
          </p:cNvCxnSpPr>
          <p:nvPr/>
        </p:nvCxnSpPr>
        <p:spPr>
          <a:xfrm rot="10800000">
            <a:off x="5494485" y="2601292"/>
            <a:ext cx="431591" cy="111438"/>
          </a:xfrm>
          <a:prstGeom prst="curvedConnector2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5" name="Google Shape;559;p45">
            <a:extLst>
              <a:ext uri="{FF2B5EF4-FFF2-40B4-BE49-F238E27FC236}">
                <a16:creationId xmlns:a16="http://schemas.microsoft.com/office/drawing/2014/main" id="{F657FAC7-4995-F330-D9F9-B6C983A8FFD1}"/>
              </a:ext>
            </a:extLst>
          </p:cNvPr>
          <p:cNvSpPr txBox="1"/>
          <p:nvPr/>
        </p:nvSpPr>
        <p:spPr>
          <a:xfrm>
            <a:off x="731246" y="2884578"/>
            <a:ext cx="2546700" cy="4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accent1"/>
                </a:solidFill>
                <a:latin typeface="Barlow Semi Condensed SemiBold"/>
                <a:ea typeface="Barlow Semi Condensed SemiBold"/>
                <a:cs typeface="Barlow Semi Condensed SemiBold"/>
                <a:sym typeface="Barlow Semi Condensed SemiBold"/>
              </a:rPr>
              <a:t>NaCl Solution</a:t>
            </a:r>
            <a:endParaRPr sz="2200">
              <a:solidFill>
                <a:schemeClr val="accent1"/>
              </a:solidFill>
              <a:latin typeface="Barlow Semi Condensed SemiBold"/>
              <a:ea typeface="Barlow Semi Condensed SemiBold"/>
              <a:cs typeface="Barlow Semi Condensed SemiBold"/>
              <a:sym typeface="Barlow Semi Condensed SemiBold"/>
            </a:endParaRPr>
          </a:p>
        </p:txBody>
      </p:sp>
      <p:cxnSp>
        <p:nvCxnSpPr>
          <p:cNvPr id="16" name="Google Shape;603;p45">
            <a:extLst>
              <a:ext uri="{FF2B5EF4-FFF2-40B4-BE49-F238E27FC236}">
                <a16:creationId xmlns:a16="http://schemas.microsoft.com/office/drawing/2014/main" id="{A29396A8-3554-20F4-68A7-019FF4C8B23E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3277946" y="2523153"/>
            <a:ext cx="840241" cy="587625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oval" w="med" len="med"/>
          </a:ln>
        </p:spPr>
      </p:cxnSp>
    </p:spTree>
    <p:extLst>
      <p:ext uri="{BB962C8B-B14F-4D97-AF65-F5344CB8AC3E}">
        <p14:creationId xmlns:p14="http://schemas.microsoft.com/office/powerpoint/2010/main" val="840011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>
          <a:extLst>
            <a:ext uri="{FF2B5EF4-FFF2-40B4-BE49-F238E27FC236}">
              <a16:creationId xmlns:a16="http://schemas.microsoft.com/office/drawing/2014/main" id="{B2AC3F57-31F7-82A5-5674-802907AA9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Google Shape;391;p40">
            <a:extLst>
              <a:ext uri="{FF2B5EF4-FFF2-40B4-BE49-F238E27FC236}">
                <a16:creationId xmlns:a16="http://schemas.microsoft.com/office/drawing/2014/main" id="{55BE2F81-9DFD-599F-7996-5D790566E11D}"/>
              </a:ext>
            </a:extLst>
          </p:cNvPr>
          <p:cNvGrpSpPr/>
          <p:nvPr/>
        </p:nvGrpSpPr>
        <p:grpSpPr>
          <a:xfrm>
            <a:off x="1795100" y="268150"/>
            <a:ext cx="5110325" cy="2844574"/>
            <a:chOff x="1795100" y="268150"/>
            <a:chExt cx="5110325" cy="2844574"/>
          </a:xfrm>
        </p:grpSpPr>
        <p:sp>
          <p:nvSpPr>
            <p:cNvPr id="392" name="Google Shape;392;p40">
              <a:extLst>
                <a:ext uri="{FF2B5EF4-FFF2-40B4-BE49-F238E27FC236}">
                  <a16:creationId xmlns:a16="http://schemas.microsoft.com/office/drawing/2014/main" id="{BD66B983-60F9-86E2-510D-67A0A907EE0F}"/>
                </a:ext>
              </a:extLst>
            </p:cNvPr>
            <p:cNvSpPr/>
            <p:nvPr/>
          </p:nvSpPr>
          <p:spPr>
            <a:xfrm>
              <a:off x="6145275" y="1520200"/>
              <a:ext cx="620400" cy="6204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>
              <a:extLst>
                <a:ext uri="{FF2B5EF4-FFF2-40B4-BE49-F238E27FC236}">
                  <a16:creationId xmlns:a16="http://schemas.microsoft.com/office/drawing/2014/main" id="{0575F081-6950-C65B-2BBD-BFE5C4B5770B}"/>
                </a:ext>
              </a:extLst>
            </p:cNvPr>
            <p:cNvSpPr/>
            <p:nvPr/>
          </p:nvSpPr>
          <p:spPr>
            <a:xfrm>
              <a:off x="1795100" y="2720925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>
              <a:extLst>
                <a:ext uri="{FF2B5EF4-FFF2-40B4-BE49-F238E27FC236}">
                  <a16:creationId xmlns:a16="http://schemas.microsoft.com/office/drawing/2014/main" id="{A8F550CB-ACF1-E663-301B-B3E432EE01FB}"/>
                </a:ext>
              </a:extLst>
            </p:cNvPr>
            <p:cNvSpPr/>
            <p:nvPr/>
          </p:nvSpPr>
          <p:spPr>
            <a:xfrm>
              <a:off x="4055550" y="268150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>
              <a:extLst>
                <a:ext uri="{FF2B5EF4-FFF2-40B4-BE49-F238E27FC236}">
                  <a16:creationId xmlns:a16="http://schemas.microsoft.com/office/drawing/2014/main" id="{2FD3AA2A-8265-AB48-E5B5-CF666F47AC62}"/>
                </a:ext>
              </a:extLst>
            </p:cNvPr>
            <p:cNvSpPr/>
            <p:nvPr/>
          </p:nvSpPr>
          <p:spPr>
            <a:xfrm>
              <a:off x="2998875" y="165440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>
              <a:extLst>
                <a:ext uri="{FF2B5EF4-FFF2-40B4-BE49-F238E27FC236}">
                  <a16:creationId xmlns:a16="http://schemas.microsoft.com/office/drawing/2014/main" id="{C9F946C3-F55D-7CF1-F8C6-740B5B386FCF}"/>
                </a:ext>
              </a:extLst>
            </p:cNvPr>
            <p:cNvSpPr/>
            <p:nvPr/>
          </p:nvSpPr>
          <p:spPr>
            <a:xfrm>
              <a:off x="3254013" y="2136325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>
              <a:extLst>
                <a:ext uri="{FF2B5EF4-FFF2-40B4-BE49-F238E27FC236}">
                  <a16:creationId xmlns:a16="http://schemas.microsoft.com/office/drawing/2014/main" id="{B1D1DCF1-F582-CF4B-100F-D76CAA94E474}"/>
                </a:ext>
              </a:extLst>
            </p:cNvPr>
            <p:cNvSpPr/>
            <p:nvPr/>
          </p:nvSpPr>
          <p:spPr>
            <a:xfrm>
              <a:off x="6443425" y="2340738"/>
              <a:ext cx="462000" cy="462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>
              <a:extLst>
                <a:ext uri="{FF2B5EF4-FFF2-40B4-BE49-F238E27FC236}">
                  <a16:creationId xmlns:a16="http://schemas.microsoft.com/office/drawing/2014/main" id="{A0B935F7-1F6E-A52E-40AB-8AF6B77742CC}"/>
                </a:ext>
              </a:extLst>
            </p:cNvPr>
            <p:cNvSpPr/>
            <p:nvPr/>
          </p:nvSpPr>
          <p:spPr>
            <a:xfrm>
              <a:off x="4678875" y="774562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9" name="Google Shape;399;p40">
            <a:extLst>
              <a:ext uri="{FF2B5EF4-FFF2-40B4-BE49-F238E27FC236}">
                <a16:creationId xmlns:a16="http://schemas.microsoft.com/office/drawing/2014/main" id="{0EA219EB-549D-A202-215C-591B217137AB}"/>
              </a:ext>
            </a:extLst>
          </p:cNvPr>
          <p:cNvSpPr/>
          <p:nvPr/>
        </p:nvSpPr>
        <p:spPr>
          <a:xfrm>
            <a:off x="3730800" y="1240950"/>
            <a:ext cx="1682400" cy="168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40">
            <a:extLst>
              <a:ext uri="{FF2B5EF4-FFF2-40B4-BE49-F238E27FC236}">
                <a16:creationId xmlns:a16="http://schemas.microsoft.com/office/drawing/2014/main" id="{AFD2541F-2BF9-249C-4679-5441A9ACFF6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84450" y="3112725"/>
            <a:ext cx="5375100" cy="78982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Barlow Semi Condensed"/>
                <a:cs typeface="Barlow Semi Condensed"/>
                <a:sym typeface="Barlow Semi Condensed"/>
              </a:rPr>
              <a:t>RESULTS</a:t>
            </a:r>
            <a:endParaRPr b="1"/>
          </a:p>
        </p:txBody>
      </p:sp>
      <p:sp>
        <p:nvSpPr>
          <p:cNvPr id="401" name="Google Shape;401;p40">
            <a:extLst>
              <a:ext uri="{FF2B5EF4-FFF2-40B4-BE49-F238E27FC236}">
                <a16:creationId xmlns:a16="http://schemas.microsoft.com/office/drawing/2014/main" id="{23E9D8FF-FE93-EF01-37D6-23B94027F197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3341700" y="1343050"/>
            <a:ext cx="2460600" cy="147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04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03" name="Google Shape;403;p40">
            <a:extLst>
              <a:ext uri="{FF2B5EF4-FFF2-40B4-BE49-F238E27FC236}">
                <a16:creationId xmlns:a16="http://schemas.microsoft.com/office/drawing/2014/main" id="{57FD4979-E468-D883-9C28-882E89FDBA7A}"/>
              </a:ext>
            </a:extLst>
          </p:cNvPr>
          <p:cNvSpPr/>
          <p:nvPr/>
        </p:nvSpPr>
        <p:spPr>
          <a:xfrm>
            <a:off x="1071175" y="1093650"/>
            <a:ext cx="498000" cy="4980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40">
            <a:extLst>
              <a:ext uri="{FF2B5EF4-FFF2-40B4-BE49-F238E27FC236}">
                <a16:creationId xmlns:a16="http://schemas.microsoft.com/office/drawing/2014/main" id="{852A46FC-0289-2BAB-F3D2-E06D5DD8B4A8}"/>
              </a:ext>
            </a:extLst>
          </p:cNvPr>
          <p:cNvSpPr/>
          <p:nvPr/>
        </p:nvSpPr>
        <p:spPr>
          <a:xfrm>
            <a:off x="8103400" y="3091925"/>
            <a:ext cx="741900" cy="741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40">
            <a:extLst>
              <a:ext uri="{FF2B5EF4-FFF2-40B4-BE49-F238E27FC236}">
                <a16:creationId xmlns:a16="http://schemas.microsoft.com/office/drawing/2014/main" id="{D54CCE6B-2FD8-0153-33EC-26BB5E77A291}"/>
              </a:ext>
            </a:extLst>
          </p:cNvPr>
          <p:cNvSpPr/>
          <p:nvPr/>
        </p:nvSpPr>
        <p:spPr>
          <a:xfrm>
            <a:off x="7534475" y="4529000"/>
            <a:ext cx="445800" cy="4458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40">
            <a:extLst>
              <a:ext uri="{FF2B5EF4-FFF2-40B4-BE49-F238E27FC236}">
                <a16:creationId xmlns:a16="http://schemas.microsoft.com/office/drawing/2014/main" id="{00703C7D-4C05-82F0-74F0-ABA548FD3331}"/>
              </a:ext>
            </a:extLst>
          </p:cNvPr>
          <p:cNvSpPr/>
          <p:nvPr/>
        </p:nvSpPr>
        <p:spPr>
          <a:xfrm>
            <a:off x="8027750" y="2112866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40">
            <a:extLst>
              <a:ext uri="{FF2B5EF4-FFF2-40B4-BE49-F238E27FC236}">
                <a16:creationId xmlns:a16="http://schemas.microsoft.com/office/drawing/2014/main" id="{787CBE59-C057-20B6-3041-BF187CD8BA60}"/>
              </a:ext>
            </a:extLst>
          </p:cNvPr>
          <p:cNvSpPr/>
          <p:nvPr/>
        </p:nvSpPr>
        <p:spPr>
          <a:xfrm>
            <a:off x="913500" y="4207812"/>
            <a:ext cx="276900" cy="276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40">
            <a:extLst>
              <a:ext uri="{FF2B5EF4-FFF2-40B4-BE49-F238E27FC236}">
                <a16:creationId xmlns:a16="http://schemas.microsoft.com/office/drawing/2014/main" id="{F46DD404-25FF-FA7E-8279-968708BEB0ED}"/>
              </a:ext>
            </a:extLst>
          </p:cNvPr>
          <p:cNvSpPr/>
          <p:nvPr/>
        </p:nvSpPr>
        <p:spPr>
          <a:xfrm>
            <a:off x="8729150" y="4330391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21216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3" name="Google Shape;693;p49"/>
          <p:cNvGrpSpPr/>
          <p:nvPr/>
        </p:nvGrpSpPr>
        <p:grpSpPr>
          <a:xfrm>
            <a:off x="713225" y="630362"/>
            <a:ext cx="7273150" cy="3953088"/>
            <a:chOff x="713225" y="630362"/>
            <a:chExt cx="7273150" cy="3953088"/>
          </a:xfrm>
        </p:grpSpPr>
        <p:sp>
          <p:nvSpPr>
            <p:cNvPr id="694" name="Google Shape;694;p49"/>
            <p:cNvSpPr/>
            <p:nvPr/>
          </p:nvSpPr>
          <p:spPr>
            <a:xfrm>
              <a:off x="4294475" y="630362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49"/>
            <p:cNvSpPr/>
            <p:nvPr/>
          </p:nvSpPr>
          <p:spPr>
            <a:xfrm>
              <a:off x="1814475" y="1575791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6" name="Google Shape;696;p49"/>
            <p:cNvSpPr/>
            <p:nvPr/>
          </p:nvSpPr>
          <p:spPr>
            <a:xfrm>
              <a:off x="911825" y="1376750"/>
              <a:ext cx="596700" cy="596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49"/>
            <p:cNvSpPr/>
            <p:nvPr/>
          </p:nvSpPr>
          <p:spPr>
            <a:xfrm>
              <a:off x="4694275" y="946400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49"/>
            <p:cNvSpPr/>
            <p:nvPr/>
          </p:nvSpPr>
          <p:spPr>
            <a:xfrm>
              <a:off x="1663175" y="188395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49"/>
            <p:cNvSpPr/>
            <p:nvPr/>
          </p:nvSpPr>
          <p:spPr>
            <a:xfrm>
              <a:off x="7242425" y="1536654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49"/>
            <p:cNvSpPr/>
            <p:nvPr/>
          </p:nvSpPr>
          <p:spPr>
            <a:xfrm>
              <a:off x="4179575" y="114685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49"/>
            <p:cNvSpPr/>
            <p:nvPr/>
          </p:nvSpPr>
          <p:spPr>
            <a:xfrm>
              <a:off x="713225" y="4384850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2" name="Google Shape;702;p49"/>
            <p:cNvSpPr/>
            <p:nvPr/>
          </p:nvSpPr>
          <p:spPr>
            <a:xfrm>
              <a:off x="7774875" y="1376760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3" name="Google Shape;703;p49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</a:t>
            </a:r>
            <a:endParaRPr/>
          </a:p>
        </p:txBody>
      </p:sp>
      <p:graphicFrame>
        <p:nvGraphicFramePr>
          <p:cNvPr id="704" name="Google Shape;704;p49"/>
          <p:cNvGraphicFramePr/>
          <p:nvPr>
            <p:extLst>
              <p:ext uri="{D42A27DB-BD31-4B8C-83A1-F6EECF244321}">
                <p14:modId xmlns:p14="http://schemas.microsoft.com/office/powerpoint/2010/main" val="944831067"/>
              </p:ext>
            </p:extLst>
          </p:nvPr>
        </p:nvGraphicFramePr>
        <p:xfrm>
          <a:off x="1005188" y="2112225"/>
          <a:ext cx="7133625" cy="2165940"/>
        </p:xfrm>
        <a:graphic>
          <a:graphicData uri="http://schemas.openxmlformats.org/drawingml/2006/table">
            <a:tbl>
              <a:tblPr>
                <a:noFill/>
                <a:tableStyleId>{C67F26B5-DF16-4D45-B438-18D468030E4F}</a:tableStyleId>
              </a:tblPr>
              <a:tblGrid>
                <a:gridCol w="1355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77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>
                        <a:solidFill>
                          <a:schemeClr val="accent1"/>
                        </a:solidFill>
                        <a:latin typeface="Barlow Semi Condensed SemiBold"/>
                        <a:ea typeface="Barlow Semi Condensed SemiBold"/>
                        <a:cs typeface="Barlow Semi Condensed SemiBold"/>
                        <a:sym typeface="Barlow Semi Condensed SemiBol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accent1"/>
                          </a:solidFill>
                          <a:latin typeface="Barlow Semi Condensed SemiBold"/>
                          <a:ea typeface="Barlow Semi Condensed SemiBold"/>
                          <a:cs typeface="Barlow Semi Condensed SemiBold"/>
                        </a:rPr>
                        <a:t>Voltage</a:t>
                      </a:r>
                      <a:endParaRPr lang="en" sz="2200">
                        <a:solidFill>
                          <a:schemeClr val="accent1"/>
                        </a:solidFill>
                        <a:latin typeface="Barlow Semi Condensed SemiBold"/>
                        <a:ea typeface="Barlow Semi Condensed SemiBold"/>
                        <a:cs typeface="Barlow Semi Condensed SemiBold"/>
                        <a:sym typeface="Barlow Semi Condensed SemiBol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accent1"/>
                          </a:solidFill>
                          <a:latin typeface="Barlow Semi Condensed SemiBold"/>
                          <a:ea typeface="Barlow Semi Condensed SemiBold"/>
                          <a:cs typeface="Barlow Semi Condensed SemiBold"/>
                        </a:rPr>
                        <a:t>Current</a:t>
                      </a:r>
                      <a:endParaRPr sz="2200">
                        <a:solidFill>
                          <a:schemeClr val="accent1"/>
                        </a:solidFill>
                        <a:latin typeface="Barlow Semi Condensed SemiBold"/>
                        <a:ea typeface="Barlow Semi Condensed SemiBold"/>
                        <a:cs typeface="Barlow Semi Condensed SemiBold"/>
                        <a:sym typeface="Barlow Semi Condensed SemiBol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accent1"/>
                          </a:solidFill>
                          <a:latin typeface="Barlow Semi Condensed SemiBold"/>
                          <a:ea typeface="Barlow Semi Condensed SemiBold"/>
                          <a:cs typeface="Barlow Semi Condensed SemiBold"/>
                        </a:rPr>
                        <a:t>Area</a:t>
                      </a:r>
                      <a:endParaRPr sz="2200">
                        <a:solidFill>
                          <a:schemeClr val="accent1"/>
                        </a:solidFill>
                        <a:latin typeface="Barlow Semi Condensed SemiBold"/>
                        <a:ea typeface="Barlow Semi Condensed SemiBold"/>
                        <a:cs typeface="Barlow Semi Condensed SemiBold"/>
                        <a:sym typeface="Barlow Semi Condensed SemiBol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1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rlow Semi Condensed"/>
                          <a:ea typeface="Barlow Semi Condensed"/>
                          <a:cs typeface="Barlow Semi Condensed"/>
                        </a:rPr>
                        <a:t>Design</a:t>
                      </a:r>
                      <a:r>
                        <a:rPr lang="en" sz="2200">
                          <a:solidFill>
                            <a:schemeClr val="dk1"/>
                          </a:solidFill>
                          <a:latin typeface="Barlow Semi Condensed"/>
                          <a:ea typeface="Barlow Semi Condensed"/>
                          <a:cs typeface="Barlow Semi Condensed"/>
                          <a:sym typeface="Barlow Semi Condensed"/>
                        </a:rPr>
                        <a:t> 1</a:t>
                      </a:r>
                      <a:endParaRPr sz="2200">
                        <a:solidFill>
                          <a:schemeClr val="dk1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ea typeface="Cairo"/>
                          <a:cs typeface="Cairo"/>
                        </a:rPr>
                        <a:t>0.5V</a:t>
                      </a:r>
                      <a:endParaRPr lang="en">
                        <a:solidFill>
                          <a:schemeClr val="dk2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cs typeface="Cairo"/>
                        </a:rPr>
                        <a:t>2 microamps</a:t>
                      </a:r>
                      <a:endParaRPr>
                        <a:sym typeface="Cai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cs typeface="Cairo"/>
                        </a:rPr>
                        <a:t>18 cm2</a:t>
                      </a:r>
                      <a:endParaRPr lang="en" baseline="0">
                        <a:solidFill>
                          <a:schemeClr val="dk2"/>
                        </a:solidFill>
                        <a:latin typeface="Cairo"/>
                        <a:cs typeface="Cairo"/>
                        <a:sym typeface="Cai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rlow Semi Condensed"/>
                          <a:ea typeface="Barlow Semi Condensed"/>
                          <a:cs typeface="Barlow Semi Condensed"/>
                        </a:rPr>
                        <a:t>Design</a:t>
                      </a:r>
                      <a:r>
                        <a:rPr lang="en" sz="2200">
                          <a:solidFill>
                            <a:schemeClr val="dk1"/>
                          </a:solidFill>
                          <a:latin typeface="Barlow Semi Condensed"/>
                          <a:ea typeface="Barlow Semi Condensed"/>
                          <a:cs typeface="Barlow Semi Condensed"/>
                          <a:sym typeface="Barlow Semi Condensed"/>
                        </a:rPr>
                        <a:t> 2</a:t>
                      </a:r>
                      <a:endParaRPr sz="2200">
                        <a:solidFill>
                          <a:schemeClr val="dk1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ea typeface="Cairo"/>
                          <a:cs typeface="Cairo"/>
                        </a:rPr>
                        <a:t>0.3V</a:t>
                      </a:r>
                      <a:endParaRPr lang="en">
                        <a:solidFill>
                          <a:schemeClr val="dk2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cs typeface="Cairo"/>
                        </a:rPr>
                        <a:t>1 microamp</a:t>
                      </a:r>
                      <a:endParaRPr>
                        <a:sym typeface="Cai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cs typeface="Cairo"/>
                        </a:rPr>
                        <a:t>10 square cm</a:t>
                      </a:r>
                      <a:endParaRPr>
                        <a:sym typeface="Cai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Barlow Semi Condensed"/>
                          <a:ea typeface="Barlow Semi Condensed"/>
                          <a:cs typeface="Barlow Semi Condensed"/>
                        </a:rPr>
                        <a:t>Design</a:t>
                      </a:r>
                      <a:r>
                        <a:rPr lang="en" sz="2200">
                          <a:solidFill>
                            <a:schemeClr val="dk1"/>
                          </a:solidFill>
                          <a:latin typeface="Barlow Semi Condensed"/>
                          <a:ea typeface="Barlow Semi Condensed"/>
                          <a:cs typeface="Barlow Semi Condensed"/>
                          <a:sym typeface="Barlow Semi Condensed"/>
                        </a:rPr>
                        <a:t> 3</a:t>
                      </a:r>
                      <a:endParaRPr sz="2200">
                        <a:solidFill>
                          <a:schemeClr val="dk1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ea typeface="Cairo"/>
                          <a:cs typeface="Cairo"/>
                        </a:rPr>
                        <a:t>0.7V</a:t>
                      </a:r>
                      <a:endParaRPr lang="en">
                        <a:solidFill>
                          <a:schemeClr val="dk2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cs typeface="Cairo"/>
                        </a:rPr>
                        <a:t>8 microamps</a:t>
                      </a:r>
                      <a:endParaRPr>
                        <a:sym typeface="Cai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cs typeface="Cairo"/>
                        </a:rPr>
                        <a:t>30 square cm</a:t>
                      </a:r>
                      <a:endParaRPr>
                        <a:sym typeface="Cairo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705" name="Google Shape;705;p49"/>
          <p:cNvGrpSpPr/>
          <p:nvPr/>
        </p:nvGrpSpPr>
        <p:grpSpPr>
          <a:xfrm>
            <a:off x="6315475" y="307791"/>
            <a:ext cx="1188988" cy="709534"/>
            <a:chOff x="926050" y="1575791"/>
            <a:chExt cx="1188988" cy="709534"/>
          </a:xfrm>
        </p:grpSpPr>
        <p:sp>
          <p:nvSpPr>
            <p:cNvPr id="706" name="Google Shape;706;p49"/>
            <p:cNvSpPr/>
            <p:nvPr/>
          </p:nvSpPr>
          <p:spPr>
            <a:xfrm>
              <a:off x="926050" y="1575791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49"/>
            <p:cNvSpPr/>
            <p:nvPr/>
          </p:nvSpPr>
          <p:spPr>
            <a:xfrm>
              <a:off x="1723238" y="1893525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08" name="Google Shape;708;p49"/>
          <p:cNvSpPr/>
          <p:nvPr/>
        </p:nvSpPr>
        <p:spPr>
          <a:xfrm>
            <a:off x="8350850" y="108750"/>
            <a:ext cx="596700" cy="5967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>
          <a:extLst>
            <a:ext uri="{FF2B5EF4-FFF2-40B4-BE49-F238E27FC236}">
              <a16:creationId xmlns:a16="http://schemas.microsoft.com/office/drawing/2014/main" id="{35F39BC9-0F3B-BA57-E1B0-A523D5E879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Google Shape;391;p40">
            <a:extLst>
              <a:ext uri="{FF2B5EF4-FFF2-40B4-BE49-F238E27FC236}">
                <a16:creationId xmlns:a16="http://schemas.microsoft.com/office/drawing/2014/main" id="{EC9CF109-7CF2-9068-E796-B842ADB5E516}"/>
              </a:ext>
            </a:extLst>
          </p:cNvPr>
          <p:cNvGrpSpPr/>
          <p:nvPr/>
        </p:nvGrpSpPr>
        <p:grpSpPr>
          <a:xfrm>
            <a:off x="1795100" y="268150"/>
            <a:ext cx="5110325" cy="2844574"/>
            <a:chOff x="1795100" y="268150"/>
            <a:chExt cx="5110325" cy="2844574"/>
          </a:xfrm>
        </p:grpSpPr>
        <p:sp>
          <p:nvSpPr>
            <p:cNvPr id="392" name="Google Shape;392;p40">
              <a:extLst>
                <a:ext uri="{FF2B5EF4-FFF2-40B4-BE49-F238E27FC236}">
                  <a16:creationId xmlns:a16="http://schemas.microsoft.com/office/drawing/2014/main" id="{56DDA70B-2969-3146-226B-73D980564AF0}"/>
                </a:ext>
              </a:extLst>
            </p:cNvPr>
            <p:cNvSpPr/>
            <p:nvPr/>
          </p:nvSpPr>
          <p:spPr>
            <a:xfrm>
              <a:off x="6145275" y="1520200"/>
              <a:ext cx="620400" cy="6204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>
              <a:extLst>
                <a:ext uri="{FF2B5EF4-FFF2-40B4-BE49-F238E27FC236}">
                  <a16:creationId xmlns:a16="http://schemas.microsoft.com/office/drawing/2014/main" id="{BACE0A17-4B38-00EF-45A2-E8ACB0069851}"/>
                </a:ext>
              </a:extLst>
            </p:cNvPr>
            <p:cNvSpPr/>
            <p:nvPr/>
          </p:nvSpPr>
          <p:spPr>
            <a:xfrm>
              <a:off x="1795100" y="2720925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>
              <a:extLst>
                <a:ext uri="{FF2B5EF4-FFF2-40B4-BE49-F238E27FC236}">
                  <a16:creationId xmlns:a16="http://schemas.microsoft.com/office/drawing/2014/main" id="{1633155C-AF08-B730-DBC1-B136875E417E}"/>
                </a:ext>
              </a:extLst>
            </p:cNvPr>
            <p:cNvSpPr/>
            <p:nvPr/>
          </p:nvSpPr>
          <p:spPr>
            <a:xfrm>
              <a:off x="4055550" y="268150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>
              <a:extLst>
                <a:ext uri="{FF2B5EF4-FFF2-40B4-BE49-F238E27FC236}">
                  <a16:creationId xmlns:a16="http://schemas.microsoft.com/office/drawing/2014/main" id="{866C5620-432D-1602-426B-DD9393D9C7C6}"/>
                </a:ext>
              </a:extLst>
            </p:cNvPr>
            <p:cNvSpPr/>
            <p:nvPr/>
          </p:nvSpPr>
          <p:spPr>
            <a:xfrm>
              <a:off x="2998875" y="165440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>
              <a:extLst>
                <a:ext uri="{FF2B5EF4-FFF2-40B4-BE49-F238E27FC236}">
                  <a16:creationId xmlns:a16="http://schemas.microsoft.com/office/drawing/2014/main" id="{B11BE528-878F-A394-EC72-138A60C9459B}"/>
                </a:ext>
              </a:extLst>
            </p:cNvPr>
            <p:cNvSpPr/>
            <p:nvPr/>
          </p:nvSpPr>
          <p:spPr>
            <a:xfrm>
              <a:off x="3254013" y="2136325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>
              <a:extLst>
                <a:ext uri="{FF2B5EF4-FFF2-40B4-BE49-F238E27FC236}">
                  <a16:creationId xmlns:a16="http://schemas.microsoft.com/office/drawing/2014/main" id="{DF06FB84-15DF-25CF-8CE9-A40C712AEEDB}"/>
                </a:ext>
              </a:extLst>
            </p:cNvPr>
            <p:cNvSpPr/>
            <p:nvPr/>
          </p:nvSpPr>
          <p:spPr>
            <a:xfrm>
              <a:off x="6443425" y="2340738"/>
              <a:ext cx="462000" cy="462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>
              <a:extLst>
                <a:ext uri="{FF2B5EF4-FFF2-40B4-BE49-F238E27FC236}">
                  <a16:creationId xmlns:a16="http://schemas.microsoft.com/office/drawing/2014/main" id="{24851CDC-946C-D27E-DFE1-4076303FA818}"/>
                </a:ext>
              </a:extLst>
            </p:cNvPr>
            <p:cNvSpPr/>
            <p:nvPr/>
          </p:nvSpPr>
          <p:spPr>
            <a:xfrm>
              <a:off x="4678875" y="774562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9" name="Google Shape;399;p40">
            <a:extLst>
              <a:ext uri="{FF2B5EF4-FFF2-40B4-BE49-F238E27FC236}">
                <a16:creationId xmlns:a16="http://schemas.microsoft.com/office/drawing/2014/main" id="{5C22801F-031A-8587-5089-6C8BD01FCD73}"/>
              </a:ext>
            </a:extLst>
          </p:cNvPr>
          <p:cNvSpPr/>
          <p:nvPr/>
        </p:nvSpPr>
        <p:spPr>
          <a:xfrm>
            <a:off x="3730800" y="1240950"/>
            <a:ext cx="1682400" cy="168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40">
            <a:extLst>
              <a:ext uri="{FF2B5EF4-FFF2-40B4-BE49-F238E27FC236}">
                <a16:creationId xmlns:a16="http://schemas.microsoft.com/office/drawing/2014/main" id="{8F7A518A-6771-4678-A0FB-BA3F1F77EE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84450" y="3112724"/>
            <a:ext cx="5375100" cy="137198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Barlow Semi Condensed"/>
                <a:cs typeface="Barlow Semi Condensed"/>
                <a:sym typeface="Barlow Semi Condensed"/>
              </a:rPr>
              <a:t>DISCUSSION &amp; CONCLUSION</a:t>
            </a:r>
            <a:endParaRPr b="1"/>
          </a:p>
        </p:txBody>
      </p:sp>
      <p:sp>
        <p:nvSpPr>
          <p:cNvPr id="401" name="Google Shape;401;p40">
            <a:extLst>
              <a:ext uri="{FF2B5EF4-FFF2-40B4-BE49-F238E27FC236}">
                <a16:creationId xmlns:a16="http://schemas.microsoft.com/office/drawing/2014/main" id="{00415223-6C06-3D5B-2666-F506562CC775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3341700" y="1343050"/>
            <a:ext cx="2460600" cy="147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05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03" name="Google Shape;403;p40">
            <a:extLst>
              <a:ext uri="{FF2B5EF4-FFF2-40B4-BE49-F238E27FC236}">
                <a16:creationId xmlns:a16="http://schemas.microsoft.com/office/drawing/2014/main" id="{98A0D9C0-08E5-A486-6AE1-AD4FA31990C0}"/>
              </a:ext>
            </a:extLst>
          </p:cNvPr>
          <p:cNvSpPr/>
          <p:nvPr/>
        </p:nvSpPr>
        <p:spPr>
          <a:xfrm>
            <a:off x="1071175" y="1093650"/>
            <a:ext cx="498000" cy="4980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40">
            <a:extLst>
              <a:ext uri="{FF2B5EF4-FFF2-40B4-BE49-F238E27FC236}">
                <a16:creationId xmlns:a16="http://schemas.microsoft.com/office/drawing/2014/main" id="{576C657D-3A91-E07E-44A3-E5A37931CE3B}"/>
              </a:ext>
            </a:extLst>
          </p:cNvPr>
          <p:cNvSpPr/>
          <p:nvPr/>
        </p:nvSpPr>
        <p:spPr>
          <a:xfrm>
            <a:off x="8103400" y="3091925"/>
            <a:ext cx="741900" cy="741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40">
            <a:extLst>
              <a:ext uri="{FF2B5EF4-FFF2-40B4-BE49-F238E27FC236}">
                <a16:creationId xmlns:a16="http://schemas.microsoft.com/office/drawing/2014/main" id="{F3AB4153-DE92-35C4-544B-82218C336013}"/>
              </a:ext>
            </a:extLst>
          </p:cNvPr>
          <p:cNvSpPr/>
          <p:nvPr/>
        </p:nvSpPr>
        <p:spPr>
          <a:xfrm>
            <a:off x="7534475" y="4529000"/>
            <a:ext cx="445800" cy="4458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40">
            <a:extLst>
              <a:ext uri="{FF2B5EF4-FFF2-40B4-BE49-F238E27FC236}">
                <a16:creationId xmlns:a16="http://schemas.microsoft.com/office/drawing/2014/main" id="{743113C7-9DB0-95B0-500A-BB69F0772A29}"/>
              </a:ext>
            </a:extLst>
          </p:cNvPr>
          <p:cNvSpPr/>
          <p:nvPr/>
        </p:nvSpPr>
        <p:spPr>
          <a:xfrm>
            <a:off x="8027750" y="2112866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40">
            <a:extLst>
              <a:ext uri="{FF2B5EF4-FFF2-40B4-BE49-F238E27FC236}">
                <a16:creationId xmlns:a16="http://schemas.microsoft.com/office/drawing/2014/main" id="{DAE425C5-F5FB-E5B8-83FC-984BF09FFF1A}"/>
              </a:ext>
            </a:extLst>
          </p:cNvPr>
          <p:cNvSpPr/>
          <p:nvPr/>
        </p:nvSpPr>
        <p:spPr>
          <a:xfrm>
            <a:off x="913500" y="4207812"/>
            <a:ext cx="276900" cy="276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40">
            <a:extLst>
              <a:ext uri="{FF2B5EF4-FFF2-40B4-BE49-F238E27FC236}">
                <a16:creationId xmlns:a16="http://schemas.microsoft.com/office/drawing/2014/main" id="{6D9D5B20-5B16-A34E-97C1-987F3E05DEF9}"/>
              </a:ext>
            </a:extLst>
          </p:cNvPr>
          <p:cNvSpPr/>
          <p:nvPr/>
        </p:nvSpPr>
        <p:spPr>
          <a:xfrm>
            <a:off x="8729150" y="4330391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2488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5" name="Google Shape;765;p52"/>
          <p:cNvGrpSpPr/>
          <p:nvPr/>
        </p:nvGrpSpPr>
        <p:grpSpPr>
          <a:xfrm>
            <a:off x="1490850" y="539504"/>
            <a:ext cx="6876650" cy="4009183"/>
            <a:chOff x="1490850" y="539504"/>
            <a:chExt cx="6876650" cy="4009183"/>
          </a:xfrm>
        </p:grpSpPr>
        <p:grpSp>
          <p:nvGrpSpPr>
            <p:cNvPr id="766" name="Google Shape;766;p52"/>
            <p:cNvGrpSpPr/>
            <p:nvPr/>
          </p:nvGrpSpPr>
          <p:grpSpPr>
            <a:xfrm>
              <a:off x="7787425" y="539504"/>
              <a:ext cx="580075" cy="4009183"/>
              <a:chOff x="7787425" y="539504"/>
              <a:chExt cx="580075" cy="4009183"/>
            </a:xfrm>
          </p:grpSpPr>
          <p:sp>
            <p:nvSpPr>
              <p:cNvPr id="767" name="Google Shape;767;p52"/>
              <p:cNvSpPr/>
              <p:nvPr/>
            </p:nvSpPr>
            <p:spPr>
              <a:xfrm>
                <a:off x="8090600" y="4271787"/>
                <a:ext cx="276900" cy="2769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52"/>
              <p:cNvSpPr/>
              <p:nvPr/>
            </p:nvSpPr>
            <p:spPr>
              <a:xfrm>
                <a:off x="7787425" y="2049125"/>
                <a:ext cx="198600" cy="1986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52"/>
              <p:cNvSpPr/>
              <p:nvPr/>
            </p:nvSpPr>
            <p:spPr>
              <a:xfrm>
                <a:off x="7787425" y="539504"/>
                <a:ext cx="391800" cy="3918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82D9C8">
                      <a:alpha val="54901"/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52"/>
              <p:cNvSpPr/>
              <p:nvPr/>
            </p:nvSpPr>
            <p:spPr>
              <a:xfrm>
                <a:off x="7901675" y="2475850"/>
                <a:ext cx="391800" cy="3918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31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" name="Google Shape;771;p52"/>
              <p:cNvSpPr/>
              <p:nvPr/>
            </p:nvSpPr>
            <p:spPr>
              <a:xfrm>
                <a:off x="8168900" y="1007750"/>
                <a:ext cx="198600" cy="1986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2" name="Google Shape;772;p52"/>
            <p:cNvGrpSpPr/>
            <p:nvPr/>
          </p:nvGrpSpPr>
          <p:grpSpPr>
            <a:xfrm>
              <a:off x="1490850" y="1057025"/>
              <a:ext cx="3081150" cy="3349635"/>
              <a:chOff x="1490850" y="1057025"/>
              <a:chExt cx="3081150" cy="3349635"/>
            </a:xfrm>
          </p:grpSpPr>
          <p:sp>
            <p:nvSpPr>
              <p:cNvPr id="773" name="Google Shape;773;p52"/>
              <p:cNvSpPr/>
              <p:nvPr/>
            </p:nvSpPr>
            <p:spPr>
              <a:xfrm>
                <a:off x="4373400" y="2233541"/>
                <a:ext cx="198600" cy="1986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31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52"/>
              <p:cNvSpPr/>
              <p:nvPr/>
            </p:nvSpPr>
            <p:spPr>
              <a:xfrm>
                <a:off x="3646700" y="1057025"/>
                <a:ext cx="596700" cy="5967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52"/>
              <p:cNvSpPr/>
              <p:nvPr/>
            </p:nvSpPr>
            <p:spPr>
              <a:xfrm>
                <a:off x="3981600" y="2506837"/>
                <a:ext cx="391800" cy="3918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31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52"/>
              <p:cNvSpPr/>
              <p:nvPr/>
            </p:nvSpPr>
            <p:spPr>
              <a:xfrm>
                <a:off x="1490850" y="3380810"/>
                <a:ext cx="211500" cy="2115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82D9C8">
                      <a:alpha val="54901"/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" name="Google Shape;777;p52"/>
              <p:cNvSpPr/>
              <p:nvPr/>
            </p:nvSpPr>
            <p:spPr>
              <a:xfrm>
                <a:off x="3435125" y="3556537"/>
                <a:ext cx="391800" cy="3918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31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52"/>
              <p:cNvSpPr/>
              <p:nvPr/>
            </p:nvSpPr>
            <p:spPr>
              <a:xfrm>
                <a:off x="4243400" y="4195160"/>
                <a:ext cx="211500" cy="2115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82D9C8">
                      <a:alpha val="54901"/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79" name="Google Shape;779;p52"/>
          <p:cNvSpPr/>
          <p:nvPr/>
        </p:nvSpPr>
        <p:spPr>
          <a:xfrm>
            <a:off x="945126" y="1926717"/>
            <a:ext cx="746100" cy="74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2" name="Google Shape;782;p52"/>
          <p:cNvSpPr/>
          <p:nvPr/>
        </p:nvSpPr>
        <p:spPr>
          <a:xfrm>
            <a:off x="4823851" y="1926717"/>
            <a:ext cx="746100" cy="74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3" name="Google Shape;783;p52"/>
          <p:cNvSpPr/>
          <p:nvPr/>
        </p:nvSpPr>
        <p:spPr>
          <a:xfrm>
            <a:off x="4823851" y="3112480"/>
            <a:ext cx="746100" cy="74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4" name="Google Shape;784;p52"/>
          <p:cNvSpPr/>
          <p:nvPr/>
        </p:nvSpPr>
        <p:spPr>
          <a:xfrm>
            <a:off x="945151" y="3115167"/>
            <a:ext cx="746100" cy="746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5" name="Google Shape;785;p52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</a:t>
            </a:r>
            <a:endParaRPr/>
          </a:p>
        </p:txBody>
      </p:sp>
      <p:sp>
        <p:nvSpPr>
          <p:cNvPr id="787" name="Google Shape;787;p52"/>
          <p:cNvSpPr txBox="1">
            <a:spLocks noGrp="1"/>
          </p:cNvSpPr>
          <p:nvPr>
            <p:ph type="subTitle" idx="2"/>
          </p:nvPr>
        </p:nvSpPr>
        <p:spPr>
          <a:xfrm>
            <a:off x="5821794" y="2234524"/>
            <a:ext cx="24765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Household Materials</a:t>
            </a:r>
            <a:endParaRPr/>
          </a:p>
        </p:txBody>
      </p:sp>
      <p:sp>
        <p:nvSpPr>
          <p:cNvPr id="788" name="Google Shape;788;p52"/>
          <p:cNvSpPr txBox="1">
            <a:spLocks noGrp="1"/>
          </p:cNvSpPr>
          <p:nvPr>
            <p:ph type="subTitle" idx="3"/>
          </p:nvPr>
        </p:nvSpPr>
        <p:spPr>
          <a:xfrm>
            <a:off x="5821794" y="1863725"/>
            <a:ext cx="2476500" cy="3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MATERAILS</a:t>
            </a:r>
            <a:endParaRPr/>
          </a:p>
        </p:txBody>
      </p:sp>
      <p:sp>
        <p:nvSpPr>
          <p:cNvPr id="790" name="Google Shape;790;p52"/>
          <p:cNvSpPr txBox="1">
            <a:spLocks noGrp="1"/>
          </p:cNvSpPr>
          <p:nvPr>
            <p:ph type="subTitle" idx="5"/>
          </p:nvPr>
        </p:nvSpPr>
        <p:spPr>
          <a:xfrm>
            <a:off x="1943094" y="2234518"/>
            <a:ext cx="24765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Current: max </a:t>
            </a:r>
            <a:r>
              <a:rPr lang="en-GB"/>
              <a:t>80 µA</a:t>
            </a:r>
            <a:endParaRPr lang="en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Voltage: max 0.7 V</a:t>
            </a:r>
            <a:endParaRPr/>
          </a:p>
        </p:txBody>
      </p:sp>
      <p:sp>
        <p:nvSpPr>
          <p:cNvPr id="791" name="Google Shape;791;p52"/>
          <p:cNvSpPr txBox="1">
            <a:spLocks noGrp="1"/>
          </p:cNvSpPr>
          <p:nvPr>
            <p:ph type="subTitle" idx="6"/>
          </p:nvPr>
        </p:nvSpPr>
        <p:spPr>
          <a:xfrm flipH="1">
            <a:off x="1943169" y="1863725"/>
            <a:ext cx="2476500" cy="3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POWER OUTPUT</a:t>
            </a:r>
            <a:endParaRPr/>
          </a:p>
        </p:txBody>
      </p:sp>
      <p:sp>
        <p:nvSpPr>
          <p:cNvPr id="792" name="Google Shape;792;p52"/>
          <p:cNvSpPr txBox="1">
            <a:spLocks noGrp="1"/>
          </p:cNvSpPr>
          <p:nvPr>
            <p:ph type="subTitle" idx="7"/>
          </p:nvPr>
        </p:nvSpPr>
        <p:spPr>
          <a:xfrm>
            <a:off x="1943094" y="3417574"/>
            <a:ext cx="24765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Issues</a:t>
            </a:r>
            <a:endParaRPr/>
          </a:p>
        </p:txBody>
      </p:sp>
      <p:sp>
        <p:nvSpPr>
          <p:cNvPr id="793" name="Google Shape;793;p52"/>
          <p:cNvSpPr txBox="1">
            <a:spLocks noGrp="1"/>
          </p:cNvSpPr>
          <p:nvPr>
            <p:ph type="subTitle" idx="8"/>
          </p:nvPr>
        </p:nvSpPr>
        <p:spPr>
          <a:xfrm>
            <a:off x="1943094" y="3046787"/>
            <a:ext cx="2476500" cy="3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SCABILITY</a:t>
            </a:r>
            <a:endParaRPr/>
          </a:p>
        </p:txBody>
      </p:sp>
      <p:sp>
        <p:nvSpPr>
          <p:cNvPr id="796" name="Google Shape;796;p52"/>
          <p:cNvSpPr txBox="1">
            <a:spLocks noGrp="1"/>
          </p:cNvSpPr>
          <p:nvPr>
            <p:ph type="subTitle" idx="14"/>
          </p:nvPr>
        </p:nvSpPr>
        <p:spPr>
          <a:xfrm>
            <a:off x="5821794" y="3417587"/>
            <a:ext cx="2476500" cy="52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Atmospheric Moisture Levels</a:t>
            </a:r>
            <a:endParaRPr/>
          </a:p>
        </p:txBody>
      </p:sp>
      <p:sp>
        <p:nvSpPr>
          <p:cNvPr id="797" name="Google Shape;797;p52"/>
          <p:cNvSpPr txBox="1">
            <a:spLocks noGrp="1"/>
          </p:cNvSpPr>
          <p:nvPr>
            <p:ph type="subTitle" idx="15"/>
          </p:nvPr>
        </p:nvSpPr>
        <p:spPr>
          <a:xfrm>
            <a:off x="5821794" y="3046794"/>
            <a:ext cx="2476500" cy="37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HUMIDITY</a:t>
            </a:r>
            <a:endParaRPr/>
          </a:p>
        </p:txBody>
      </p:sp>
      <p:grpSp>
        <p:nvGrpSpPr>
          <p:cNvPr id="807" name="Google Shape;807;p52"/>
          <p:cNvGrpSpPr/>
          <p:nvPr/>
        </p:nvGrpSpPr>
        <p:grpSpPr>
          <a:xfrm>
            <a:off x="1145512" y="2123350"/>
            <a:ext cx="345328" cy="352833"/>
            <a:chOff x="-24353875" y="3147725"/>
            <a:chExt cx="289875" cy="296175"/>
          </a:xfrm>
        </p:grpSpPr>
        <p:sp>
          <p:nvSpPr>
            <p:cNvPr id="808" name="Google Shape;808;p52"/>
            <p:cNvSpPr/>
            <p:nvPr/>
          </p:nvSpPr>
          <p:spPr>
            <a:xfrm>
              <a:off x="-24238100" y="3271375"/>
              <a:ext cx="52025" cy="51225"/>
            </a:xfrm>
            <a:custGeom>
              <a:avLst/>
              <a:gdLst/>
              <a:ahLst/>
              <a:cxnLst/>
              <a:rect l="l" t="t" r="r" b="b"/>
              <a:pathLst>
                <a:path w="2081" h="2049" extrusionOk="0">
                  <a:moveTo>
                    <a:pt x="1041" y="1"/>
                  </a:moveTo>
                  <a:cubicBezTo>
                    <a:pt x="505" y="1"/>
                    <a:pt x="32" y="473"/>
                    <a:pt x="32" y="1040"/>
                  </a:cubicBezTo>
                  <a:cubicBezTo>
                    <a:pt x="1" y="1576"/>
                    <a:pt x="473" y="2049"/>
                    <a:pt x="1041" y="2049"/>
                  </a:cubicBezTo>
                  <a:cubicBezTo>
                    <a:pt x="1639" y="2049"/>
                    <a:pt x="2080" y="1576"/>
                    <a:pt x="2080" y="1040"/>
                  </a:cubicBezTo>
                  <a:cubicBezTo>
                    <a:pt x="2080" y="442"/>
                    <a:pt x="1608" y="1"/>
                    <a:pt x="10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52"/>
            <p:cNvSpPr/>
            <p:nvPr/>
          </p:nvSpPr>
          <p:spPr>
            <a:xfrm>
              <a:off x="-24353875" y="3147725"/>
              <a:ext cx="289875" cy="296175"/>
            </a:xfrm>
            <a:custGeom>
              <a:avLst/>
              <a:gdLst/>
              <a:ahLst/>
              <a:cxnLst/>
              <a:rect l="l" t="t" r="r" b="b"/>
              <a:pathLst>
                <a:path w="11595" h="11847" extrusionOk="0">
                  <a:moveTo>
                    <a:pt x="5672" y="757"/>
                  </a:moveTo>
                  <a:cubicBezTo>
                    <a:pt x="6144" y="757"/>
                    <a:pt x="6680" y="1544"/>
                    <a:pt x="7026" y="2710"/>
                  </a:cubicBezTo>
                  <a:cubicBezTo>
                    <a:pt x="6585" y="2867"/>
                    <a:pt x="6176" y="3025"/>
                    <a:pt x="5672" y="3214"/>
                  </a:cubicBezTo>
                  <a:cubicBezTo>
                    <a:pt x="5262" y="3025"/>
                    <a:pt x="4789" y="2836"/>
                    <a:pt x="4348" y="2710"/>
                  </a:cubicBezTo>
                  <a:cubicBezTo>
                    <a:pt x="4695" y="1481"/>
                    <a:pt x="5199" y="757"/>
                    <a:pt x="5672" y="757"/>
                  </a:cubicBezTo>
                  <a:close/>
                  <a:moveTo>
                    <a:pt x="4191" y="3372"/>
                  </a:moveTo>
                  <a:cubicBezTo>
                    <a:pt x="4411" y="3466"/>
                    <a:pt x="4632" y="3529"/>
                    <a:pt x="4852" y="3624"/>
                  </a:cubicBezTo>
                  <a:cubicBezTo>
                    <a:pt x="4159" y="3970"/>
                    <a:pt x="4726" y="3655"/>
                    <a:pt x="4065" y="4096"/>
                  </a:cubicBezTo>
                  <a:lnTo>
                    <a:pt x="4191" y="3372"/>
                  </a:lnTo>
                  <a:close/>
                  <a:moveTo>
                    <a:pt x="7184" y="3372"/>
                  </a:moveTo>
                  <a:lnTo>
                    <a:pt x="7310" y="4096"/>
                  </a:lnTo>
                  <a:cubicBezTo>
                    <a:pt x="6585" y="3655"/>
                    <a:pt x="7184" y="4002"/>
                    <a:pt x="6522" y="3624"/>
                  </a:cubicBezTo>
                  <a:cubicBezTo>
                    <a:pt x="6743" y="3529"/>
                    <a:pt x="6995" y="3466"/>
                    <a:pt x="7184" y="3372"/>
                  </a:cubicBezTo>
                  <a:close/>
                  <a:moveTo>
                    <a:pt x="9191" y="3001"/>
                  </a:moveTo>
                  <a:cubicBezTo>
                    <a:pt x="9631" y="3001"/>
                    <a:pt x="10026" y="3084"/>
                    <a:pt x="10177" y="3340"/>
                  </a:cubicBezTo>
                  <a:cubicBezTo>
                    <a:pt x="10208" y="3435"/>
                    <a:pt x="10240" y="3529"/>
                    <a:pt x="10208" y="3655"/>
                  </a:cubicBezTo>
                  <a:cubicBezTo>
                    <a:pt x="9925" y="3687"/>
                    <a:pt x="9673" y="3907"/>
                    <a:pt x="9515" y="4159"/>
                  </a:cubicBezTo>
                  <a:cubicBezTo>
                    <a:pt x="9358" y="4474"/>
                    <a:pt x="9295" y="4852"/>
                    <a:pt x="9452" y="5104"/>
                  </a:cubicBezTo>
                  <a:cubicBezTo>
                    <a:pt x="9358" y="5230"/>
                    <a:pt x="9263" y="5356"/>
                    <a:pt x="9137" y="5482"/>
                  </a:cubicBezTo>
                  <a:cubicBezTo>
                    <a:pt x="8791" y="5167"/>
                    <a:pt x="8444" y="4884"/>
                    <a:pt x="8034" y="4600"/>
                  </a:cubicBezTo>
                  <a:cubicBezTo>
                    <a:pt x="8003" y="4128"/>
                    <a:pt x="7940" y="3655"/>
                    <a:pt x="7845" y="3183"/>
                  </a:cubicBezTo>
                  <a:cubicBezTo>
                    <a:pt x="8174" y="3100"/>
                    <a:pt x="8710" y="3001"/>
                    <a:pt x="9191" y="3001"/>
                  </a:cubicBezTo>
                  <a:close/>
                  <a:moveTo>
                    <a:pt x="2994" y="3119"/>
                  </a:moveTo>
                  <a:cubicBezTo>
                    <a:pt x="3151" y="3151"/>
                    <a:pt x="3309" y="3151"/>
                    <a:pt x="3466" y="3214"/>
                  </a:cubicBezTo>
                  <a:cubicBezTo>
                    <a:pt x="3403" y="3655"/>
                    <a:pt x="3309" y="4128"/>
                    <a:pt x="3277" y="4632"/>
                  </a:cubicBezTo>
                  <a:cubicBezTo>
                    <a:pt x="2899" y="4915"/>
                    <a:pt x="2490" y="5230"/>
                    <a:pt x="2174" y="5514"/>
                  </a:cubicBezTo>
                  <a:cubicBezTo>
                    <a:pt x="1733" y="5010"/>
                    <a:pt x="851" y="3939"/>
                    <a:pt x="1166" y="3340"/>
                  </a:cubicBezTo>
                  <a:cubicBezTo>
                    <a:pt x="1198" y="3277"/>
                    <a:pt x="1261" y="3183"/>
                    <a:pt x="1387" y="3151"/>
                  </a:cubicBezTo>
                  <a:cubicBezTo>
                    <a:pt x="1576" y="3372"/>
                    <a:pt x="1859" y="3529"/>
                    <a:pt x="2174" y="3529"/>
                  </a:cubicBezTo>
                  <a:cubicBezTo>
                    <a:pt x="2521" y="3529"/>
                    <a:pt x="2836" y="3372"/>
                    <a:pt x="2994" y="3119"/>
                  </a:cubicBezTo>
                  <a:close/>
                  <a:moveTo>
                    <a:pt x="3277" y="5482"/>
                  </a:moveTo>
                  <a:lnTo>
                    <a:pt x="3277" y="5482"/>
                  </a:lnTo>
                  <a:cubicBezTo>
                    <a:pt x="3246" y="6144"/>
                    <a:pt x="3246" y="5986"/>
                    <a:pt x="3277" y="6428"/>
                  </a:cubicBezTo>
                  <a:cubicBezTo>
                    <a:pt x="3088" y="6270"/>
                    <a:pt x="2899" y="6112"/>
                    <a:pt x="2742" y="5955"/>
                  </a:cubicBezTo>
                  <a:cubicBezTo>
                    <a:pt x="2899" y="5797"/>
                    <a:pt x="3088" y="5640"/>
                    <a:pt x="3277" y="5482"/>
                  </a:cubicBezTo>
                  <a:close/>
                  <a:moveTo>
                    <a:pt x="8097" y="5514"/>
                  </a:moveTo>
                  <a:cubicBezTo>
                    <a:pt x="8286" y="5671"/>
                    <a:pt x="8475" y="5829"/>
                    <a:pt x="8633" y="5986"/>
                  </a:cubicBezTo>
                  <a:cubicBezTo>
                    <a:pt x="8475" y="6144"/>
                    <a:pt x="8286" y="6301"/>
                    <a:pt x="8097" y="6459"/>
                  </a:cubicBezTo>
                  <a:lnTo>
                    <a:pt x="8097" y="5514"/>
                  </a:lnTo>
                  <a:close/>
                  <a:moveTo>
                    <a:pt x="5703" y="4002"/>
                  </a:moveTo>
                  <a:cubicBezTo>
                    <a:pt x="6333" y="4317"/>
                    <a:pt x="6743" y="4569"/>
                    <a:pt x="7373" y="5010"/>
                  </a:cubicBezTo>
                  <a:cubicBezTo>
                    <a:pt x="7436" y="5671"/>
                    <a:pt x="7436" y="6238"/>
                    <a:pt x="7373" y="6963"/>
                  </a:cubicBezTo>
                  <a:cubicBezTo>
                    <a:pt x="6837" y="7310"/>
                    <a:pt x="6333" y="7625"/>
                    <a:pt x="5703" y="7940"/>
                  </a:cubicBezTo>
                  <a:cubicBezTo>
                    <a:pt x="5073" y="7625"/>
                    <a:pt x="4537" y="7373"/>
                    <a:pt x="4002" y="6963"/>
                  </a:cubicBezTo>
                  <a:cubicBezTo>
                    <a:pt x="3907" y="6270"/>
                    <a:pt x="3907" y="5671"/>
                    <a:pt x="4002" y="5010"/>
                  </a:cubicBezTo>
                  <a:cubicBezTo>
                    <a:pt x="4600" y="4600"/>
                    <a:pt x="5041" y="4317"/>
                    <a:pt x="5703" y="4002"/>
                  </a:cubicBezTo>
                  <a:close/>
                  <a:moveTo>
                    <a:pt x="4065" y="7845"/>
                  </a:moveTo>
                  <a:cubicBezTo>
                    <a:pt x="4506" y="8097"/>
                    <a:pt x="4254" y="8003"/>
                    <a:pt x="4852" y="8318"/>
                  </a:cubicBezTo>
                  <a:cubicBezTo>
                    <a:pt x="4632" y="8381"/>
                    <a:pt x="4380" y="8507"/>
                    <a:pt x="4191" y="8538"/>
                  </a:cubicBezTo>
                  <a:lnTo>
                    <a:pt x="4065" y="7845"/>
                  </a:lnTo>
                  <a:close/>
                  <a:moveTo>
                    <a:pt x="7278" y="7845"/>
                  </a:moveTo>
                  <a:cubicBezTo>
                    <a:pt x="7247" y="8066"/>
                    <a:pt x="7215" y="8318"/>
                    <a:pt x="7152" y="8538"/>
                  </a:cubicBezTo>
                  <a:cubicBezTo>
                    <a:pt x="6900" y="8475"/>
                    <a:pt x="6711" y="8381"/>
                    <a:pt x="6491" y="8318"/>
                  </a:cubicBezTo>
                  <a:cubicBezTo>
                    <a:pt x="6837" y="8097"/>
                    <a:pt x="6869" y="8097"/>
                    <a:pt x="7278" y="7845"/>
                  </a:cubicBezTo>
                  <a:close/>
                  <a:moveTo>
                    <a:pt x="2237" y="6459"/>
                  </a:moveTo>
                  <a:cubicBezTo>
                    <a:pt x="2584" y="6774"/>
                    <a:pt x="2931" y="7058"/>
                    <a:pt x="3340" y="7310"/>
                  </a:cubicBezTo>
                  <a:cubicBezTo>
                    <a:pt x="3372" y="7845"/>
                    <a:pt x="3435" y="8255"/>
                    <a:pt x="3529" y="8727"/>
                  </a:cubicBezTo>
                  <a:cubicBezTo>
                    <a:pt x="3008" y="8861"/>
                    <a:pt x="2544" y="8927"/>
                    <a:pt x="2165" y="8927"/>
                  </a:cubicBezTo>
                  <a:cubicBezTo>
                    <a:pt x="1650" y="8927"/>
                    <a:pt x="1293" y="8806"/>
                    <a:pt x="1166" y="8570"/>
                  </a:cubicBezTo>
                  <a:cubicBezTo>
                    <a:pt x="851" y="8003"/>
                    <a:pt x="1733" y="6932"/>
                    <a:pt x="2237" y="6459"/>
                  </a:cubicBezTo>
                  <a:close/>
                  <a:moveTo>
                    <a:pt x="9137" y="6459"/>
                  </a:moveTo>
                  <a:cubicBezTo>
                    <a:pt x="9610" y="6932"/>
                    <a:pt x="10523" y="8003"/>
                    <a:pt x="10177" y="8570"/>
                  </a:cubicBezTo>
                  <a:cubicBezTo>
                    <a:pt x="10032" y="8806"/>
                    <a:pt x="9678" y="8927"/>
                    <a:pt x="9169" y="8927"/>
                  </a:cubicBezTo>
                  <a:cubicBezTo>
                    <a:pt x="8794" y="8927"/>
                    <a:pt x="8335" y="8861"/>
                    <a:pt x="7814" y="8727"/>
                  </a:cubicBezTo>
                  <a:cubicBezTo>
                    <a:pt x="7940" y="8318"/>
                    <a:pt x="8003" y="7845"/>
                    <a:pt x="8034" y="7310"/>
                  </a:cubicBezTo>
                  <a:cubicBezTo>
                    <a:pt x="8444" y="7058"/>
                    <a:pt x="8822" y="6743"/>
                    <a:pt x="9137" y="6459"/>
                  </a:cubicBezTo>
                  <a:close/>
                  <a:moveTo>
                    <a:pt x="5640" y="8696"/>
                  </a:moveTo>
                  <a:cubicBezTo>
                    <a:pt x="6081" y="8885"/>
                    <a:pt x="6554" y="9074"/>
                    <a:pt x="6995" y="9200"/>
                  </a:cubicBezTo>
                  <a:cubicBezTo>
                    <a:pt x="6680" y="10429"/>
                    <a:pt x="6176" y="11185"/>
                    <a:pt x="5672" y="11185"/>
                  </a:cubicBezTo>
                  <a:cubicBezTo>
                    <a:pt x="5609" y="11185"/>
                    <a:pt x="5482" y="11090"/>
                    <a:pt x="5356" y="11059"/>
                  </a:cubicBezTo>
                  <a:cubicBezTo>
                    <a:pt x="5482" y="10775"/>
                    <a:pt x="5451" y="10460"/>
                    <a:pt x="5293" y="10177"/>
                  </a:cubicBezTo>
                  <a:cubicBezTo>
                    <a:pt x="5136" y="9862"/>
                    <a:pt x="4821" y="9736"/>
                    <a:pt x="4474" y="9673"/>
                  </a:cubicBezTo>
                  <a:cubicBezTo>
                    <a:pt x="4411" y="9515"/>
                    <a:pt x="4348" y="9357"/>
                    <a:pt x="4317" y="9200"/>
                  </a:cubicBezTo>
                  <a:cubicBezTo>
                    <a:pt x="4726" y="9042"/>
                    <a:pt x="5167" y="8885"/>
                    <a:pt x="5640" y="8696"/>
                  </a:cubicBezTo>
                  <a:close/>
                  <a:moveTo>
                    <a:pt x="5640" y="1"/>
                  </a:moveTo>
                  <a:cubicBezTo>
                    <a:pt x="4758" y="1"/>
                    <a:pt x="4065" y="1072"/>
                    <a:pt x="3655" y="2489"/>
                  </a:cubicBezTo>
                  <a:cubicBezTo>
                    <a:pt x="3498" y="2426"/>
                    <a:pt x="3340" y="2395"/>
                    <a:pt x="3214" y="2395"/>
                  </a:cubicBezTo>
                  <a:cubicBezTo>
                    <a:pt x="3183" y="1859"/>
                    <a:pt x="2742" y="1418"/>
                    <a:pt x="2174" y="1418"/>
                  </a:cubicBezTo>
                  <a:cubicBezTo>
                    <a:pt x="1607" y="1418"/>
                    <a:pt x="1166" y="1891"/>
                    <a:pt x="1166" y="2426"/>
                  </a:cubicBezTo>
                  <a:cubicBezTo>
                    <a:pt x="883" y="2552"/>
                    <a:pt x="694" y="2710"/>
                    <a:pt x="568" y="2962"/>
                  </a:cubicBezTo>
                  <a:cubicBezTo>
                    <a:pt x="32" y="3907"/>
                    <a:pt x="977" y="5104"/>
                    <a:pt x="1702" y="5892"/>
                  </a:cubicBezTo>
                  <a:cubicBezTo>
                    <a:pt x="946" y="6743"/>
                    <a:pt x="1" y="8003"/>
                    <a:pt x="568" y="8885"/>
                  </a:cubicBezTo>
                  <a:cubicBezTo>
                    <a:pt x="879" y="9433"/>
                    <a:pt x="1519" y="9600"/>
                    <a:pt x="2210" y="9600"/>
                  </a:cubicBezTo>
                  <a:cubicBezTo>
                    <a:pt x="2710" y="9600"/>
                    <a:pt x="3237" y="9513"/>
                    <a:pt x="3687" y="9420"/>
                  </a:cubicBezTo>
                  <a:cubicBezTo>
                    <a:pt x="3718" y="9578"/>
                    <a:pt x="3750" y="9673"/>
                    <a:pt x="3844" y="9830"/>
                  </a:cubicBezTo>
                  <a:cubicBezTo>
                    <a:pt x="3403" y="10145"/>
                    <a:pt x="3246" y="10744"/>
                    <a:pt x="3529" y="11216"/>
                  </a:cubicBezTo>
                  <a:cubicBezTo>
                    <a:pt x="3718" y="11531"/>
                    <a:pt x="4065" y="11720"/>
                    <a:pt x="4411" y="11720"/>
                  </a:cubicBezTo>
                  <a:cubicBezTo>
                    <a:pt x="4600" y="11720"/>
                    <a:pt x="4789" y="11689"/>
                    <a:pt x="4947" y="11563"/>
                  </a:cubicBezTo>
                  <a:cubicBezTo>
                    <a:pt x="5167" y="11720"/>
                    <a:pt x="5419" y="11846"/>
                    <a:pt x="5703" y="11846"/>
                  </a:cubicBezTo>
                  <a:cubicBezTo>
                    <a:pt x="6585" y="11846"/>
                    <a:pt x="7278" y="10775"/>
                    <a:pt x="7688" y="9357"/>
                  </a:cubicBezTo>
                  <a:cubicBezTo>
                    <a:pt x="8143" y="9478"/>
                    <a:pt x="8678" y="9576"/>
                    <a:pt x="9184" y="9576"/>
                  </a:cubicBezTo>
                  <a:cubicBezTo>
                    <a:pt x="9868" y="9576"/>
                    <a:pt x="10499" y="9397"/>
                    <a:pt x="10807" y="8853"/>
                  </a:cubicBezTo>
                  <a:cubicBezTo>
                    <a:pt x="11374" y="7908"/>
                    <a:pt x="10429" y="6680"/>
                    <a:pt x="9673" y="5892"/>
                  </a:cubicBezTo>
                  <a:cubicBezTo>
                    <a:pt x="9799" y="5797"/>
                    <a:pt x="9862" y="5671"/>
                    <a:pt x="9988" y="5545"/>
                  </a:cubicBezTo>
                  <a:cubicBezTo>
                    <a:pt x="10145" y="5640"/>
                    <a:pt x="10271" y="5671"/>
                    <a:pt x="10429" y="5671"/>
                  </a:cubicBezTo>
                  <a:cubicBezTo>
                    <a:pt x="10775" y="5671"/>
                    <a:pt x="11122" y="5482"/>
                    <a:pt x="11311" y="5167"/>
                  </a:cubicBezTo>
                  <a:cubicBezTo>
                    <a:pt x="11594" y="4632"/>
                    <a:pt x="11437" y="4002"/>
                    <a:pt x="10933" y="3750"/>
                  </a:cubicBezTo>
                  <a:cubicBezTo>
                    <a:pt x="10964" y="3466"/>
                    <a:pt x="10901" y="3183"/>
                    <a:pt x="10775" y="2962"/>
                  </a:cubicBezTo>
                  <a:cubicBezTo>
                    <a:pt x="10457" y="2432"/>
                    <a:pt x="9842" y="2259"/>
                    <a:pt x="9179" y="2259"/>
                  </a:cubicBezTo>
                  <a:cubicBezTo>
                    <a:pt x="8661" y="2259"/>
                    <a:pt x="8113" y="2365"/>
                    <a:pt x="7656" y="2489"/>
                  </a:cubicBezTo>
                  <a:cubicBezTo>
                    <a:pt x="7278" y="1072"/>
                    <a:pt x="6585" y="1"/>
                    <a:pt x="56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8" name="Google Shape;818;p52"/>
          <p:cNvSpPr/>
          <p:nvPr/>
        </p:nvSpPr>
        <p:spPr>
          <a:xfrm>
            <a:off x="6839250" y="689825"/>
            <a:ext cx="441600" cy="441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" name="Google Shape;6222;p81">
            <a:extLst>
              <a:ext uri="{FF2B5EF4-FFF2-40B4-BE49-F238E27FC236}">
                <a16:creationId xmlns:a16="http://schemas.microsoft.com/office/drawing/2014/main" id="{1700A70F-848F-7CC3-0E8F-1E5973C4F33F}"/>
              </a:ext>
            </a:extLst>
          </p:cNvPr>
          <p:cNvGrpSpPr/>
          <p:nvPr/>
        </p:nvGrpSpPr>
        <p:grpSpPr>
          <a:xfrm>
            <a:off x="5037797" y="2123350"/>
            <a:ext cx="351786" cy="326274"/>
            <a:chOff x="-62511900" y="4129100"/>
            <a:chExt cx="304050" cy="282000"/>
          </a:xfrm>
          <a:solidFill>
            <a:srgbClr val="D5F5E7"/>
          </a:solidFill>
        </p:grpSpPr>
        <p:sp>
          <p:nvSpPr>
            <p:cNvPr id="9" name="Google Shape;6223;p81">
              <a:extLst>
                <a:ext uri="{FF2B5EF4-FFF2-40B4-BE49-F238E27FC236}">
                  <a16:creationId xmlns:a16="http://schemas.microsoft.com/office/drawing/2014/main" id="{D2B5B420-5046-712A-F5A6-75FAD640E656}"/>
                </a:ext>
              </a:extLst>
            </p:cNvPr>
            <p:cNvSpPr/>
            <p:nvPr/>
          </p:nvSpPr>
          <p:spPr>
            <a:xfrm>
              <a:off x="-62414225" y="4203925"/>
              <a:ext cx="206375" cy="207175"/>
            </a:xfrm>
            <a:custGeom>
              <a:avLst/>
              <a:gdLst/>
              <a:ahLst/>
              <a:cxnLst/>
              <a:rect l="l" t="t" r="r" b="b"/>
              <a:pathLst>
                <a:path w="8255" h="8287" extrusionOk="0">
                  <a:moveTo>
                    <a:pt x="4128" y="1229"/>
                  </a:moveTo>
                  <a:cubicBezTo>
                    <a:pt x="4348" y="1229"/>
                    <a:pt x="4506" y="1418"/>
                    <a:pt x="4506" y="1670"/>
                  </a:cubicBezTo>
                  <a:lnTo>
                    <a:pt x="4506" y="1922"/>
                  </a:lnTo>
                  <a:cubicBezTo>
                    <a:pt x="4978" y="2080"/>
                    <a:pt x="5356" y="2552"/>
                    <a:pt x="5356" y="3119"/>
                  </a:cubicBezTo>
                  <a:cubicBezTo>
                    <a:pt x="5356" y="3340"/>
                    <a:pt x="5136" y="3498"/>
                    <a:pt x="4947" y="3498"/>
                  </a:cubicBezTo>
                  <a:cubicBezTo>
                    <a:pt x="4726" y="3498"/>
                    <a:pt x="4506" y="3308"/>
                    <a:pt x="4506" y="3119"/>
                  </a:cubicBezTo>
                  <a:cubicBezTo>
                    <a:pt x="4506" y="2867"/>
                    <a:pt x="4317" y="2710"/>
                    <a:pt x="4128" y="2710"/>
                  </a:cubicBezTo>
                  <a:cubicBezTo>
                    <a:pt x="3939" y="2710"/>
                    <a:pt x="3687" y="2930"/>
                    <a:pt x="3687" y="3119"/>
                  </a:cubicBezTo>
                  <a:cubicBezTo>
                    <a:pt x="3718" y="3340"/>
                    <a:pt x="4033" y="3592"/>
                    <a:pt x="4411" y="3813"/>
                  </a:cubicBezTo>
                  <a:cubicBezTo>
                    <a:pt x="4821" y="4128"/>
                    <a:pt x="5388" y="4537"/>
                    <a:pt x="5388" y="5199"/>
                  </a:cubicBezTo>
                  <a:cubicBezTo>
                    <a:pt x="5388" y="5766"/>
                    <a:pt x="5041" y="6175"/>
                    <a:pt x="4569" y="6396"/>
                  </a:cubicBezTo>
                  <a:lnTo>
                    <a:pt x="4569" y="6648"/>
                  </a:lnTo>
                  <a:cubicBezTo>
                    <a:pt x="4569" y="6900"/>
                    <a:pt x="4348" y="7089"/>
                    <a:pt x="4159" y="7089"/>
                  </a:cubicBezTo>
                  <a:cubicBezTo>
                    <a:pt x="3970" y="7089"/>
                    <a:pt x="3718" y="6900"/>
                    <a:pt x="3718" y="6648"/>
                  </a:cubicBezTo>
                  <a:lnTo>
                    <a:pt x="3718" y="6396"/>
                  </a:lnTo>
                  <a:cubicBezTo>
                    <a:pt x="3245" y="6238"/>
                    <a:pt x="2899" y="5766"/>
                    <a:pt x="2899" y="5199"/>
                  </a:cubicBezTo>
                  <a:cubicBezTo>
                    <a:pt x="2899" y="4978"/>
                    <a:pt x="3088" y="4821"/>
                    <a:pt x="3308" y="4821"/>
                  </a:cubicBezTo>
                  <a:cubicBezTo>
                    <a:pt x="3498" y="4821"/>
                    <a:pt x="3687" y="5010"/>
                    <a:pt x="3687" y="5199"/>
                  </a:cubicBezTo>
                  <a:cubicBezTo>
                    <a:pt x="3687" y="5451"/>
                    <a:pt x="3876" y="5608"/>
                    <a:pt x="4128" y="5608"/>
                  </a:cubicBezTo>
                  <a:cubicBezTo>
                    <a:pt x="4348" y="5608"/>
                    <a:pt x="4506" y="5388"/>
                    <a:pt x="4506" y="5199"/>
                  </a:cubicBezTo>
                  <a:cubicBezTo>
                    <a:pt x="4506" y="4978"/>
                    <a:pt x="4191" y="4726"/>
                    <a:pt x="3844" y="4506"/>
                  </a:cubicBezTo>
                  <a:cubicBezTo>
                    <a:pt x="3403" y="4191"/>
                    <a:pt x="2867" y="3781"/>
                    <a:pt x="2867" y="3119"/>
                  </a:cubicBezTo>
                  <a:cubicBezTo>
                    <a:pt x="2867" y="2552"/>
                    <a:pt x="3214" y="2143"/>
                    <a:pt x="3687" y="1922"/>
                  </a:cubicBezTo>
                  <a:lnTo>
                    <a:pt x="3687" y="1670"/>
                  </a:lnTo>
                  <a:cubicBezTo>
                    <a:pt x="3687" y="1418"/>
                    <a:pt x="3876" y="1229"/>
                    <a:pt x="4128" y="1229"/>
                  </a:cubicBezTo>
                  <a:close/>
                  <a:moveTo>
                    <a:pt x="4128" y="0"/>
                  </a:moveTo>
                  <a:cubicBezTo>
                    <a:pt x="1828" y="0"/>
                    <a:pt x="0" y="1859"/>
                    <a:pt x="0" y="4128"/>
                  </a:cubicBezTo>
                  <a:cubicBezTo>
                    <a:pt x="0" y="6427"/>
                    <a:pt x="1828" y="8286"/>
                    <a:pt x="4128" y="8286"/>
                  </a:cubicBezTo>
                  <a:cubicBezTo>
                    <a:pt x="6396" y="8286"/>
                    <a:pt x="8255" y="6427"/>
                    <a:pt x="8255" y="4128"/>
                  </a:cubicBezTo>
                  <a:cubicBezTo>
                    <a:pt x="8255" y="1859"/>
                    <a:pt x="6396" y="0"/>
                    <a:pt x="41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6224;p81">
              <a:extLst>
                <a:ext uri="{FF2B5EF4-FFF2-40B4-BE49-F238E27FC236}">
                  <a16:creationId xmlns:a16="http://schemas.microsoft.com/office/drawing/2014/main" id="{2498D52B-EAB5-6120-7018-4A1442C448EE}"/>
                </a:ext>
              </a:extLst>
            </p:cNvPr>
            <p:cNvSpPr/>
            <p:nvPr/>
          </p:nvSpPr>
          <p:spPr>
            <a:xfrm>
              <a:off x="-62511100" y="4129100"/>
              <a:ext cx="159900" cy="74850"/>
            </a:xfrm>
            <a:custGeom>
              <a:avLst/>
              <a:gdLst/>
              <a:ahLst/>
              <a:cxnLst/>
              <a:rect l="l" t="t" r="r" b="b"/>
              <a:pathLst>
                <a:path w="6396" h="2994" extrusionOk="0">
                  <a:moveTo>
                    <a:pt x="3214" y="1"/>
                  </a:moveTo>
                  <a:cubicBezTo>
                    <a:pt x="1450" y="1"/>
                    <a:pt x="0" y="662"/>
                    <a:pt x="0" y="1513"/>
                  </a:cubicBezTo>
                  <a:cubicBezTo>
                    <a:pt x="0" y="2332"/>
                    <a:pt x="1450" y="2993"/>
                    <a:pt x="3214" y="2993"/>
                  </a:cubicBezTo>
                  <a:cubicBezTo>
                    <a:pt x="4947" y="2993"/>
                    <a:pt x="6396" y="2332"/>
                    <a:pt x="6396" y="1513"/>
                  </a:cubicBezTo>
                  <a:cubicBezTo>
                    <a:pt x="6396" y="662"/>
                    <a:pt x="4947" y="1"/>
                    <a:pt x="32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6225;p81">
              <a:extLst>
                <a:ext uri="{FF2B5EF4-FFF2-40B4-BE49-F238E27FC236}">
                  <a16:creationId xmlns:a16="http://schemas.microsoft.com/office/drawing/2014/main" id="{50277938-8B75-D86C-0EE3-AA371712172C}"/>
                </a:ext>
              </a:extLst>
            </p:cNvPr>
            <p:cNvSpPr/>
            <p:nvPr/>
          </p:nvSpPr>
          <p:spPr>
            <a:xfrm>
              <a:off x="-62511100" y="4207075"/>
              <a:ext cx="110275" cy="59875"/>
            </a:xfrm>
            <a:custGeom>
              <a:avLst/>
              <a:gdLst/>
              <a:ahLst/>
              <a:cxnLst/>
              <a:rect l="l" t="t" r="r" b="b"/>
              <a:pathLst>
                <a:path w="4411" h="2395" extrusionOk="0">
                  <a:moveTo>
                    <a:pt x="0" y="0"/>
                  </a:moveTo>
                  <a:lnTo>
                    <a:pt x="0" y="1135"/>
                  </a:lnTo>
                  <a:cubicBezTo>
                    <a:pt x="0" y="1450"/>
                    <a:pt x="347" y="1765"/>
                    <a:pt x="882" y="2017"/>
                  </a:cubicBezTo>
                  <a:cubicBezTo>
                    <a:pt x="1355" y="2237"/>
                    <a:pt x="2332" y="2395"/>
                    <a:pt x="3151" y="2395"/>
                  </a:cubicBezTo>
                  <a:lnTo>
                    <a:pt x="3308" y="2395"/>
                  </a:lnTo>
                  <a:cubicBezTo>
                    <a:pt x="3560" y="1733"/>
                    <a:pt x="3907" y="1135"/>
                    <a:pt x="4411" y="631"/>
                  </a:cubicBezTo>
                  <a:lnTo>
                    <a:pt x="4411" y="631"/>
                  </a:lnTo>
                  <a:cubicBezTo>
                    <a:pt x="4033" y="694"/>
                    <a:pt x="3623" y="757"/>
                    <a:pt x="3182" y="757"/>
                  </a:cubicBezTo>
                  <a:cubicBezTo>
                    <a:pt x="2363" y="757"/>
                    <a:pt x="1261" y="599"/>
                    <a:pt x="567" y="316"/>
                  </a:cubicBezTo>
                  <a:cubicBezTo>
                    <a:pt x="347" y="221"/>
                    <a:pt x="158" y="12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6226;p81">
              <a:extLst>
                <a:ext uri="{FF2B5EF4-FFF2-40B4-BE49-F238E27FC236}">
                  <a16:creationId xmlns:a16="http://schemas.microsoft.com/office/drawing/2014/main" id="{E409145C-E16C-F7A9-6DDD-76EE80B9C770}"/>
                </a:ext>
              </a:extLst>
            </p:cNvPr>
            <p:cNvSpPr/>
            <p:nvPr/>
          </p:nvSpPr>
          <p:spPr>
            <a:xfrm>
              <a:off x="-62511100" y="4329950"/>
              <a:ext cx="106350" cy="59875"/>
            </a:xfrm>
            <a:custGeom>
              <a:avLst/>
              <a:gdLst/>
              <a:ahLst/>
              <a:cxnLst/>
              <a:rect l="l" t="t" r="r" b="b"/>
              <a:pathLst>
                <a:path w="4254" h="2395" extrusionOk="0">
                  <a:moveTo>
                    <a:pt x="0" y="0"/>
                  </a:moveTo>
                  <a:lnTo>
                    <a:pt x="0" y="1197"/>
                  </a:lnTo>
                  <a:cubicBezTo>
                    <a:pt x="0" y="1701"/>
                    <a:pt x="1355" y="2395"/>
                    <a:pt x="3182" y="2395"/>
                  </a:cubicBezTo>
                  <a:cubicBezTo>
                    <a:pt x="3560" y="2395"/>
                    <a:pt x="3907" y="2363"/>
                    <a:pt x="4254" y="2332"/>
                  </a:cubicBezTo>
                  <a:cubicBezTo>
                    <a:pt x="3875" y="1859"/>
                    <a:pt x="3560" y="1355"/>
                    <a:pt x="3340" y="756"/>
                  </a:cubicBezTo>
                  <a:lnTo>
                    <a:pt x="3182" y="756"/>
                  </a:lnTo>
                  <a:cubicBezTo>
                    <a:pt x="2363" y="756"/>
                    <a:pt x="1261" y="599"/>
                    <a:pt x="567" y="315"/>
                  </a:cubicBezTo>
                  <a:cubicBezTo>
                    <a:pt x="347" y="252"/>
                    <a:pt x="158" y="12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6227;p81">
              <a:extLst>
                <a:ext uri="{FF2B5EF4-FFF2-40B4-BE49-F238E27FC236}">
                  <a16:creationId xmlns:a16="http://schemas.microsoft.com/office/drawing/2014/main" id="{E0A25F38-E5D0-2C2E-23D7-8340726D9F30}"/>
                </a:ext>
              </a:extLst>
            </p:cNvPr>
            <p:cNvSpPr/>
            <p:nvPr/>
          </p:nvSpPr>
          <p:spPr>
            <a:xfrm>
              <a:off x="-62511900" y="4268500"/>
              <a:ext cx="78000" cy="60675"/>
            </a:xfrm>
            <a:custGeom>
              <a:avLst/>
              <a:gdLst/>
              <a:ahLst/>
              <a:cxnLst/>
              <a:rect l="l" t="t" r="r" b="b"/>
              <a:pathLst>
                <a:path w="3120" h="2427" extrusionOk="0">
                  <a:moveTo>
                    <a:pt x="1" y="1"/>
                  </a:moveTo>
                  <a:lnTo>
                    <a:pt x="1" y="1167"/>
                  </a:lnTo>
                  <a:lnTo>
                    <a:pt x="32" y="1167"/>
                  </a:lnTo>
                  <a:cubicBezTo>
                    <a:pt x="32" y="1482"/>
                    <a:pt x="379" y="1797"/>
                    <a:pt x="914" y="2017"/>
                  </a:cubicBezTo>
                  <a:cubicBezTo>
                    <a:pt x="1387" y="2238"/>
                    <a:pt x="2332" y="2395"/>
                    <a:pt x="3120" y="2427"/>
                  </a:cubicBezTo>
                  <a:cubicBezTo>
                    <a:pt x="3057" y="2143"/>
                    <a:pt x="3025" y="1860"/>
                    <a:pt x="3025" y="1608"/>
                  </a:cubicBezTo>
                  <a:cubicBezTo>
                    <a:pt x="3025" y="1324"/>
                    <a:pt x="3088" y="1041"/>
                    <a:pt x="3120" y="757"/>
                  </a:cubicBezTo>
                  <a:cubicBezTo>
                    <a:pt x="2332" y="757"/>
                    <a:pt x="1230" y="599"/>
                    <a:pt x="536" y="316"/>
                  </a:cubicBezTo>
                  <a:cubicBezTo>
                    <a:pt x="347" y="253"/>
                    <a:pt x="158" y="12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8111;p84">
            <a:extLst>
              <a:ext uri="{FF2B5EF4-FFF2-40B4-BE49-F238E27FC236}">
                <a16:creationId xmlns:a16="http://schemas.microsoft.com/office/drawing/2014/main" id="{ADD98D22-660C-4B41-853A-D0F1D0545D36}"/>
              </a:ext>
            </a:extLst>
          </p:cNvPr>
          <p:cNvGrpSpPr/>
          <p:nvPr/>
        </p:nvGrpSpPr>
        <p:grpSpPr>
          <a:xfrm>
            <a:off x="4953617" y="3288770"/>
            <a:ext cx="486566" cy="414708"/>
            <a:chOff x="-19835275" y="3330250"/>
            <a:chExt cx="329250" cy="280625"/>
          </a:xfrm>
          <a:solidFill>
            <a:srgbClr val="D5F5E7"/>
          </a:solidFill>
        </p:grpSpPr>
        <p:sp>
          <p:nvSpPr>
            <p:cNvPr id="21" name="Google Shape;8112;p84">
              <a:extLst>
                <a:ext uri="{FF2B5EF4-FFF2-40B4-BE49-F238E27FC236}">
                  <a16:creationId xmlns:a16="http://schemas.microsoft.com/office/drawing/2014/main" id="{5BE6CC5A-1300-BEBE-EEAF-60953AC8DB10}"/>
                </a:ext>
              </a:extLst>
            </p:cNvPr>
            <p:cNvSpPr/>
            <p:nvPr/>
          </p:nvSpPr>
          <p:spPr>
            <a:xfrm>
              <a:off x="-19768325" y="3361750"/>
              <a:ext cx="197725" cy="249125"/>
            </a:xfrm>
            <a:custGeom>
              <a:avLst/>
              <a:gdLst/>
              <a:ahLst/>
              <a:cxnLst/>
              <a:rect l="l" t="t" r="r" b="b"/>
              <a:pathLst>
                <a:path w="7909" h="9965" extrusionOk="0">
                  <a:moveTo>
                    <a:pt x="3927" y="1"/>
                  </a:moveTo>
                  <a:cubicBezTo>
                    <a:pt x="3797" y="1"/>
                    <a:pt x="3671" y="56"/>
                    <a:pt x="3624" y="166"/>
                  </a:cubicBezTo>
                  <a:lnTo>
                    <a:pt x="1103" y="5302"/>
                  </a:lnTo>
                  <a:cubicBezTo>
                    <a:pt x="1" y="7412"/>
                    <a:pt x="1607" y="9964"/>
                    <a:pt x="3970" y="9964"/>
                  </a:cubicBezTo>
                  <a:cubicBezTo>
                    <a:pt x="6333" y="9964"/>
                    <a:pt x="7908" y="7412"/>
                    <a:pt x="6837" y="5302"/>
                  </a:cubicBezTo>
                  <a:lnTo>
                    <a:pt x="4254" y="166"/>
                  </a:lnTo>
                  <a:cubicBezTo>
                    <a:pt x="4191" y="56"/>
                    <a:pt x="4057" y="1"/>
                    <a:pt x="39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113;p84">
              <a:extLst>
                <a:ext uri="{FF2B5EF4-FFF2-40B4-BE49-F238E27FC236}">
                  <a16:creationId xmlns:a16="http://schemas.microsoft.com/office/drawing/2014/main" id="{0EB857C2-ABEB-F4B8-0FA7-9A6AC3FC8D60}"/>
                </a:ext>
              </a:extLst>
            </p:cNvPr>
            <p:cNvSpPr/>
            <p:nvPr/>
          </p:nvSpPr>
          <p:spPr>
            <a:xfrm>
              <a:off x="-19622625" y="3330250"/>
              <a:ext cx="116600" cy="189250"/>
            </a:xfrm>
            <a:custGeom>
              <a:avLst/>
              <a:gdLst/>
              <a:ahLst/>
              <a:cxnLst/>
              <a:rect l="l" t="t" r="r" b="b"/>
              <a:pathLst>
                <a:path w="4664" h="7570" extrusionOk="0">
                  <a:moveTo>
                    <a:pt x="1683" y="1"/>
                  </a:moveTo>
                  <a:cubicBezTo>
                    <a:pt x="1553" y="1"/>
                    <a:pt x="1419" y="56"/>
                    <a:pt x="1356" y="166"/>
                  </a:cubicBezTo>
                  <a:lnTo>
                    <a:pt x="1" y="2939"/>
                  </a:lnTo>
                  <a:lnTo>
                    <a:pt x="1608" y="6215"/>
                  </a:lnTo>
                  <a:cubicBezTo>
                    <a:pt x="1828" y="6625"/>
                    <a:pt x="1954" y="7097"/>
                    <a:pt x="1986" y="7570"/>
                  </a:cubicBezTo>
                  <a:cubicBezTo>
                    <a:pt x="3687" y="7381"/>
                    <a:pt x="4664" y="5585"/>
                    <a:pt x="3876" y="4010"/>
                  </a:cubicBezTo>
                  <a:lnTo>
                    <a:pt x="1986" y="166"/>
                  </a:lnTo>
                  <a:cubicBezTo>
                    <a:pt x="1938" y="56"/>
                    <a:pt x="1812" y="1"/>
                    <a:pt x="168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8114;p84">
              <a:extLst>
                <a:ext uri="{FF2B5EF4-FFF2-40B4-BE49-F238E27FC236}">
                  <a16:creationId xmlns:a16="http://schemas.microsoft.com/office/drawing/2014/main" id="{43B6BE8F-0D83-AA1E-EAAE-3694FD87959F}"/>
                </a:ext>
              </a:extLst>
            </p:cNvPr>
            <p:cNvSpPr/>
            <p:nvPr/>
          </p:nvSpPr>
          <p:spPr>
            <a:xfrm>
              <a:off x="-19835275" y="3330250"/>
              <a:ext cx="116600" cy="189250"/>
            </a:xfrm>
            <a:custGeom>
              <a:avLst/>
              <a:gdLst/>
              <a:ahLst/>
              <a:cxnLst/>
              <a:rect l="l" t="t" r="r" b="b"/>
              <a:pathLst>
                <a:path w="4664" h="7570" extrusionOk="0">
                  <a:moveTo>
                    <a:pt x="2982" y="1"/>
                  </a:moveTo>
                  <a:cubicBezTo>
                    <a:pt x="2852" y="1"/>
                    <a:pt x="2726" y="56"/>
                    <a:pt x="2679" y="166"/>
                  </a:cubicBezTo>
                  <a:lnTo>
                    <a:pt x="788" y="4010"/>
                  </a:lnTo>
                  <a:cubicBezTo>
                    <a:pt x="1" y="5522"/>
                    <a:pt x="977" y="7381"/>
                    <a:pt x="2679" y="7570"/>
                  </a:cubicBezTo>
                  <a:cubicBezTo>
                    <a:pt x="2710" y="7097"/>
                    <a:pt x="2868" y="6593"/>
                    <a:pt x="3057" y="6152"/>
                  </a:cubicBezTo>
                  <a:lnTo>
                    <a:pt x="4663" y="2876"/>
                  </a:lnTo>
                  <a:lnTo>
                    <a:pt x="3309" y="166"/>
                  </a:lnTo>
                  <a:cubicBezTo>
                    <a:pt x="3246" y="56"/>
                    <a:pt x="3112" y="1"/>
                    <a:pt x="29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4" name="Google Shape;8290;p85">
            <a:extLst>
              <a:ext uri="{FF2B5EF4-FFF2-40B4-BE49-F238E27FC236}">
                <a16:creationId xmlns:a16="http://schemas.microsoft.com/office/drawing/2014/main" id="{92CE526F-F90D-6285-EF1F-C1A2CADADA15}"/>
              </a:ext>
            </a:extLst>
          </p:cNvPr>
          <p:cNvGrpSpPr/>
          <p:nvPr/>
        </p:nvGrpSpPr>
        <p:grpSpPr>
          <a:xfrm>
            <a:off x="1143470" y="3286058"/>
            <a:ext cx="394713" cy="421927"/>
            <a:chOff x="-2312225" y="3238300"/>
            <a:chExt cx="274125" cy="293025"/>
          </a:xfrm>
          <a:solidFill>
            <a:srgbClr val="D5F5E7"/>
          </a:solidFill>
        </p:grpSpPr>
        <p:sp>
          <p:nvSpPr>
            <p:cNvPr id="25" name="Google Shape;8291;p85">
              <a:extLst>
                <a:ext uri="{FF2B5EF4-FFF2-40B4-BE49-F238E27FC236}">
                  <a16:creationId xmlns:a16="http://schemas.microsoft.com/office/drawing/2014/main" id="{2DB60EA4-E012-83DD-E8D3-5C01573A456A}"/>
                </a:ext>
              </a:extLst>
            </p:cNvPr>
            <p:cNvSpPr/>
            <p:nvPr/>
          </p:nvSpPr>
          <p:spPr>
            <a:xfrm>
              <a:off x="-2241325" y="3289500"/>
              <a:ext cx="203225" cy="241825"/>
            </a:xfrm>
            <a:custGeom>
              <a:avLst/>
              <a:gdLst/>
              <a:ahLst/>
              <a:cxnLst/>
              <a:rect l="l" t="t" r="r" b="b"/>
              <a:pathLst>
                <a:path w="8129" h="9673" extrusionOk="0">
                  <a:moveTo>
                    <a:pt x="2458" y="0"/>
                  </a:moveTo>
                  <a:cubicBezTo>
                    <a:pt x="2174" y="0"/>
                    <a:pt x="1954" y="221"/>
                    <a:pt x="1954" y="504"/>
                  </a:cubicBezTo>
                  <a:lnTo>
                    <a:pt x="1954" y="2836"/>
                  </a:lnTo>
                  <a:lnTo>
                    <a:pt x="1954" y="5167"/>
                  </a:lnTo>
                  <a:lnTo>
                    <a:pt x="914" y="4128"/>
                  </a:lnTo>
                  <a:cubicBezTo>
                    <a:pt x="820" y="4033"/>
                    <a:pt x="693" y="3986"/>
                    <a:pt x="567" y="3986"/>
                  </a:cubicBezTo>
                  <a:cubicBezTo>
                    <a:pt x="441" y="3986"/>
                    <a:pt x="315" y="4033"/>
                    <a:pt x="221" y="4128"/>
                  </a:cubicBezTo>
                  <a:cubicBezTo>
                    <a:pt x="0" y="4317"/>
                    <a:pt x="0" y="4632"/>
                    <a:pt x="221" y="4852"/>
                  </a:cubicBezTo>
                  <a:lnTo>
                    <a:pt x="2678" y="7310"/>
                  </a:lnTo>
                  <a:lnTo>
                    <a:pt x="2678" y="8664"/>
                  </a:lnTo>
                  <a:cubicBezTo>
                    <a:pt x="2678" y="9200"/>
                    <a:pt x="3151" y="9672"/>
                    <a:pt x="3718" y="9672"/>
                  </a:cubicBezTo>
                  <a:lnTo>
                    <a:pt x="6459" y="9672"/>
                  </a:lnTo>
                  <a:cubicBezTo>
                    <a:pt x="7026" y="9672"/>
                    <a:pt x="7499" y="9200"/>
                    <a:pt x="7499" y="8664"/>
                  </a:cubicBezTo>
                  <a:lnTo>
                    <a:pt x="7499" y="8066"/>
                  </a:lnTo>
                  <a:cubicBezTo>
                    <a:pt x="7688" y="7656"/>
                    <a:pt x="7845" y="7278"/>
                    <a:pt x="7940" y="6837"/>
                  </a:cubicBezTo>
                  <a:cubicBezTo>
                    <a:pt x="8034" y="6396"/>
                    <a:pt x="8129" y="5986"/>
                    <a:pt x="8129" y="5514"/>
                  </a:cubicBezTo>
                  <a:lnTo>
                    <a:pt x="8129" y="3308"/>
                  </a:lnTo>
                  <a:cubicBezTo>
                    <a:pt x="8129" y="3025"/>
                    <a:pt x="7877" y="2773"/>
                    <a:pt x="7625" y="2773"/>
                  </a:cubicBezTo>
                  <a:cubicBezTo>
                    <a:pt x="7341" y="2773"/>
                    <a:pt x="7089" y="3025"/>
                    <a:pt x="7089" y="3308"/>
                  </a:cubicBezTo>
                  <a:lnTo>
                    <a:pt x="7089" y="3812"/>
                  </a:lnTo>
                  <a:cubicBezTo>
                    <a:pt x="7089" y="4002"/>
                    <a:pt x="6931" y="4159"/>
                    <a:pt x="6742" y="4159"/>
                  </a:cubicBezTo>
                  <a:cubicBezTo>
                    <a:pt x="6553" y="4159"/>
                    <a:pt x="6396" y="4002"/>
                    <a:pt x="6396" y="3812"/>
                  </a:cubicBezTo>
                  <a:lnTo>
                    <a:pt x="6396" y="2615"/>
                  </a:lnTo>
                  <a:cubicBezTo>
                    <a:pt x="6396" y="2363"/>
                    <a:pt x="6144" y="2111"/>
                    <a:pt x="5892" y="2111"/>
                  </a:cubicBezTo>
                  <a:cubicBezTo>
                    <a:pt x="5608" y="2111"/>
                    <a:pt x="5356" y="2363"/>
                    <a:pt x="5356" y="2615"/>
                  </a:cubicBezTo>
                  <a:cubicBezTo>
                    <a:pt x="5357" y="2615"/>
                    <a:pt x="5358" y="2615"/>
                    <a:pt x="5359" y="2615"/>
                  </a:cubicBezTo>
                  <a:cubicBezTo>
                    <a:pt x="5418" y="2615"/>
                    <a:pt x="5419" y="3769"/>
                    <a:pt x="5419" y="3781"/>
                  </a:cubicBezTo>
                  <a:lnTo>
                    <a:pt x="5419" y="3781"/>
                  </a:lnTo>
                  <a:cubicBezTo>
                    <a:pt x="5419" y="3970"/>
                    <a:pt x="5262" y="4128"/>
                    <a:pt x="5041" y="4128"/>
                  </a:cubicBezTo>
                  <a:cubicBezTo>
                    <a:pt x="4852" y="4128"/>
                    <a:pt x="4695" y="3970"/>
                    <a:pt x="4695" y="3781"/>
                  </a:cubicBezTo>
                  <a:lnTo>
                    <a:pt x="4695" y="2584"/>
                  </a:lnTo>
                  <a:cubicBezTo>
                    <a:pt x="4695" y="2332"/>
                    <a:pt x="4474" y="2080"/>
                    <a:pt x="4191" y="2080"/>
                  </a:cubicBezTo>
                  <a:cubicBezTo>
                    <a:pt x="3907" y="2080"/>
                    <a:pt x="3686" y="2332"/>
                    <a:pt x="3686" y="2584"/>
                  </a:cubicBezTo>
                  <a:lnTo>
                    <a:pt x="3686" y="3781"/>
                  </a:lnTo>
                  <a:cubicBezTo>
                    <a:pt x="3686" y="3970"/>
                    <a:pt x="3529" y="4128"/>
                    <a:pt x="3308" y="4128"/>
                  </a:cubicBezTo>
                  <a:cubicBezTo>
                    <a:pt x="3119" y="4128"/>
                    <a:pt x="2962" y="3970"/>
                    <a:pt x="2962" y="3781"/>
                  </a:cubicBezTo>
                  <a:lnTo>
                    <a:pt x="2962" y="504"/>
                  </a:lnTo>
                  <a:cubicBezTo>
                    <a:pt x="2962" y="221"/>
                    <a:pt x="2741" y="0"/>
                    <a:pt x="24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292;p85">
              <a:extLst>
                <a:ext uri="{FF2B5EF4-FFF2-40B4-BE49-F238E27FC236}">
                  <a16:creationId xmlns:a16="http://schemas.microsoft.com/office/drawing/2014/main" id="{4945B619-C030-4891-FA68-340012923A77}"/>
                </a:ext>
              </a:extLst>
            </p:cNvPr>
            <p:cNvSpPr/>
            <p:nvPr/>
          </p:nvSpPr>
          <p:spPr>
            <a:xfrm>
              <a:off x="-2312225" y="3238300"/>
              <a:ext cx="241825" cy="241050"/>
            </a:xfrm>
            <a:custGeom>
              <a:avLst/>
              <a:gdLst/>
              <a:ahLst/>
              <a:cxnLst/>
              <a:rect l="l" t="t" r="r" b="b"/>
              <a:pathLst>
                <a:path w="9673" h="9642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lnTo>
                    <a:pt x="1" y="1733"/>
                  </a:lnTo>
                  <a:cubicBezTo>
                    <a:pt x="1" y="1922"/>
                    <a:pt x="158" y="2080"/>
                    <a:pt x="379" y="2080"/>
                  </a:cubicBezTo>
                  <a:lnTo>
                    <a:pt x="726" y="2080"/>
                  </a:lnTo>
                  <a:lnTo>
                    <a:pt x="726" y="7562"/>
                  </a:lnTo>
                  <a:lnTo>
                    <a:pt x="379" y="7562"/>
                  </a:lnTo>
                  <a:cubicBezTo>
                    <a:pt x="158" y="7562"/>
                    <a:pt x="1" y="7719"/>
                    <a:pt x="1" y="7908"/>
                  </a:cubicBezTo>
                  <a:lnTo>
                    <a:pt x="1" y="9294"/>
                  </a:lnTo>
                  <a:cubicBezTo>
                    <a:pt x="1" y="9484"/>
                    <a:pt x="158" y="9641"/>
                    <a:pt x="379" y="9641"/>
                  </a:cubicBezTo>
                  <a:lnTo>
                    <a:pt x="1734" y="9641"/>
                  </a:lnTo>
                  <a:cubicBezTo>
                    <a:pt x="1954" y="9641"/>
                    <a:pt x="2112" y="9484"/>
                    <a:pt x="2112" y="9294"/>
                  </a:cubicBezTo>
                  <a:lnTo>
                    <a:pt x="2112" y="8916"/>
                  </a:lnTo>
                  <a:lnTo>
                    <a:pt x="4160" y="8916"/>
                  </a:lnTo>
                  <a:lnTo>
                    <a:pt x="3435" y="8223"/>
                  </a:lnTo>
                  <a:lnTo>
                    <a:pt x="2112" y="8223"/>
                  </a:lnTo>
                  <a:lnTo>
                    <a:pt x="2112" y="7877"/>
                  </a:lnTo>
                  <a:cubicBezTo>
                    <a:pt x="2112" y="7688"/>
                    <a:pt x="1954" y="7530"/>
                    <a:pt x="1734" y="7530"/>
                  </a:cubicBezTo>
                  <a:lnTo>
                    <a:pt x="1387" y="7530"/>
                  </a:lnTo>
                  <a:lnTo>
                    <a:pt x="1387" y="2080"/>
                  </a:lnTo>
                  <a:lnTo>
                    <a:pt x="1734" y="2080"/>
                  </a:lnTo>
                  <a:cubicBezTo>
                    <a:pt x="1954" y="2080"/>
                    <a:pt x="2112" y="1922"/>
                    <a:pt x="2112" y="1733"/>
                  </a:cubicBezTo>
                  <a:lnTo>
                    <a:pt x="2112" y="1387"/>
                  </a:lnTo>
                  <a:lnTo>
                    <a:pt x="7562" y="1387"/>
                  </a:lnTo>
                  <a:lnTo>
                    <a:pt x="7562" y="1733"/>
                  </a:lnTo>
                  <a:cubicBezTo>
                    <a:pt x="7562" y="1922"/>
                    <a:pt x="7720" y="2080"/>
                    <a:pt x="7940" y="2080"/>
                  </a:cubicBezTo>
                  <a:lnTo>
                    <a:pt x="8287" y="2080"/>
                  </a:lnTo>
                  <a:lnTo>
                    <a:pt x="8287" y="3592"/>
                  </a:lnTo>
                  <a:cubicBezTo>
                    <a:pt x="8444" y="3498"/>
                    <a:pt x="8602" y="3466"/>
                    <a:pt x="8791" y="3466"/>
                  </a:cubicBezTo>
                  <a:cubicBezTo>
                    <a:pt x="8885" y="3466"/>
                    <a:pt x="8917" y="3466"/>
                    <a:pt x="8948" y="3498"/>
                  </a:cubicBezTo>
                  <a:lnTo>
                    <a:pt x="8948" y="2080"/>
                  </a:lnTo>
                  <a:lnTo>
                    <a:pt x="9326" y="2080"/>
                  </a:lnTo>
                  <a:cubicBezTo>
                    <a:pt x="9515" y="2080"/>
                    <a:pt x="9673" y="1922"/>
                    <a:pt x="9673" y="1733"/>
                  </a:cubicBezTo>
                  <a:lnTo>
                    <a:pt x="9673" y="347"/>
                  </a:lnTo>
                  <a:cubicBezTo>
                    <a:pt x="9673" y="158"/>
                    <a:pt x="9515" y="1"/>
                    <a:pt x="9326" y="1"/>
                  </a:cubicBezTo>
                  <a:lnTo>
                    <a:pt x="7940" y="1"/>
                  </a:lnTo>
                  <a:cubicBezTo>
                    <a:pt x="7751" y="1"/>
                    <a:pt x="7562" y="158"/>
                    <a:pt x="7562" y="347"/>
                  </a:cubicBezTo>
                  <a:lnTo>
                    <a:pt x="7562" y="694"/>
                  </a:lnTo>
                  <a:lnTo>
                    <a:pt x="2112" y="694"/>
                  </a:lnTo>
                  <a:lnTo>
                    <a:pt x="2112" y="347"/>
                  </a:lnTo>
                  <a:cubicBezTo>
                    <a:pt x="2112" y="158"/>
                    <a:pt x="1954" y="1"/>
                    <a:pt x="17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0" name="Google Shape;1030;p58"/>
          <p:cNvGrpSpPr/>
          <p:nvPr/>
        </p:nvGrpSpPr>
        <p:grpSpPr>
          <a:xfrm>
            <a:off x="805800" y="747750"/>
            <a:ext cx="7384100" cy="1840748"/>
            <a:chOff x="805800" y="747750"/>
            <a:chExt cx="7384100" cy="1840748"/>
          </a:xfrm>
        </p:grpSpPr>
        <p:sp>
          <p:nvSpPr>
            <p:cNvPr id="1031" name="Google Shape;1031;p58"/>
            <p:cNvSpPr/>
            <p:nvPr/>
          </p:nvSpPr>
          <p:spPr>
            <a:xfrm>
              <a:off x="5740688" y="1605900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58"/>
            <p:cNvSpPr/>
            <p:nvPr/>
          </p:nvSpPr>
          <p:spPr>
            <a:xfrm>
              <a:off x="5211200" y="120140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58"/>
            <p:cNvSpPr/>
            <p:nvPr/>
          </p:nvSpPr>
          <p:spPr>
            <a:xfrm>
              <a:off x="2136150" y="1750628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58"/>
            <p:cNvSpPr/>
            <p:nvPr/>
          </p:nvSpPr>
          <p:spPr>
            <a:xfrm>
              <a:off x="3316675" y="2134837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58"/>
            <p:cNvSpPr/>
            <p:nvPr/>
          </p:nvSpPr>
          <p:spPr>
            <a:xfrm>
              <a:off x="805800" y="2224985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58"/>
            <p:cNvSpPr/>
            <p:nvPr/>
          </p:nvSpPr>
          <p:spPr>
            <a:xfrm>
              <a:off x="5161700" y="1923325"/>
              <a:ext cx="513000" cy="5133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58"/>
            <p:cNvSpPr/>
            <p:nvPr/>
          </p:nvSpPr>
          <p:spPr>
            <a:xfrm>
              <a:off x="6955050" y="2376998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58"/>
            <p:cNvSpPr/>
            <p:nvPr/>
          </p:nvSpPr>
          <p:spPr>
            <a:xfrm>
              <a:off x="7798100" y="74775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9" name="Google Shape;1039;p58"/>
          <p:cNvSpPr/>
          <p:nvPr/>
        </p:nvSpPr>
        <p:spPr>
          <a:xfrm>
            <a:off x="6018975" y="1834476"/>
            <a:ext cx="722400" cy="72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0" name="Google Shape;1040;p58"/>
          <p:cNvSpPr/>
          <p:nvPr/>
        </p:nvSpPr>
        <p:spPr>
          <a:xfrm>
            <a:off x="2418600" y="1834463"/>
            <a:ext cx="722400" cy="72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1" name="Google Shape;1041;p58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14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Barlow Semi Condensed"/>
                <a:ea typeface="Barlow Semi Condensed"/>
                <a:cs typeface="Barlow Semi Condensed"/>
                <a:sym typeface="Barlow Semi Condensed"/>
              </a:rPr>
              <a:t>PROS &amp; CONS</a:t>
            </a:r>
            <a:endParaRPr/>
          </a:p>
        </p:txBody>
      </p:sp>
      <p:graphicFrame>
        <p:nvGraphicFramePr>
          <p:cNvPr id="1042" name="Google Shape;1042;p58"/>
          <p:cNvGraphicFramePr/>
          <p:nvPr>
            <p:extLst>
              <p:ext uri="{D42A27DB-BD31-4B8C-83A1-F6EECF244321}">
                <p14:modId xmlns:p14="http://schemas.microsoft.com/office/powerpoint/2010/main" val="349547241"/>
              </p:ext>
            </p:extLst>
          </p:nvPr>
        </p:nvGraphicFramePr>
        <p:xfrm>
          <a:off x="950900" y="2721630"/>
          <a:ext cx="7239000" cy="1886950"/>
        </p:xfrm>
        <a:graphic>
          <a:graphicData uri="http://schemas.openxmlformats.org/drawingml/2006/table">
            <a:tbl>
              <a:tblPr>
                <a:noFill/>
                <a:tableStyleId>{C67F26B5-DF16-4D45-B438-18D468030E4F}</a:tableStyleId>
              </a:tblPr>
              <a:tblGrid>
                <a:gridCol w="361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9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7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accent1"/>
                          </a:solidFill>
                          <a:latin typeface="Barlow Semi Condensed SemiBold"/>
                          <a:ea typeface="Barlow Semi Condensed SemiBold"/>
                          <a:cs typeface="Barlow Semi Condensed SemiBold"/>
                          <a:sym typeface="Barlow Semi Condensed SemiBold"/>
                        </a:rPr>
                        <a:t>CONS</a:t>
                      </a:r>
                      <a:endParaRPr sz="2200">
                        <a:solidFill>
                          <a:schemeClr val="accent1"/>
                        </a:solidFill>
                        <a:latin typeface="Barlow Semi Condensed SemiBold"/>
                        <a:ea typeface="Barlow Semi Condensed SemiBold"/>
                        <a:cs typeface="Barlow Semi Condensed SemiBold"/>
                        <a:sym typeface="Barlow Semi Condensed SemiBold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accent1"/>
                          </a:solidFill>
                          <a:latin typeface="Barlow Semi Condensed SemiBold"/>
                          <a:ea typeface="Barlow Semi Condensed SemiBold"/>
                          <a:cs typeface="Barlow Semi Condensed SemiBold"/>
                          <a:sym typeface="Barlow Semi Condensed SemiBold"/>
                        </a:rPr>
                        <a:t>PROS</a:t>
                      </a:r>
                      <a:endParaRPr sz="2200">
                        <a:solidFill>
                          <a:schemeClr val="accent1"/>
                        </a:solidFill>
                        <a:latin typeface="Barlow Semi Condensed SemiBold"/>
                        <a:ea typeface="Barlow Semi Condensed SemiBold"/>
                        <a:cs typeface="Barlow Semi Condensed SemiBold"/>
                        <a:sym typeface="Barlow Semi Condensed SemiBold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725"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Cairo"/>
                        <a:buChar char="●"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ea typeface="Cairo"/>
                          <a:cs typeface="Cairo"/>
                          <a:sym typeface="Cairo"/>
                        </a:rPr>
                        <a:t>Low Power Output</a:t>
                      </a:r>
                      <a:endParaRPr>
                        <a:solidFill>
                          <a:schemeClr val="dk2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Cairo"/>
                        <a:buChar char="●"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ea typeface="Cairo"/>
                          <a:cs typeface="Cairo"/>
                          <a:sym typeface="Cairo"/>
                        </a:rPr>
                        <a:t>Continuous Operation</a:t>
                      </a:r>
                      <a:endParaRPr>
                        <a:solidFill>
                          <a:schemeClr val="dk2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4725"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Cairo"/>
                        <a:buChar char="●"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ea typeface="Cairo"/>
                          <a:cs typeface="Cairo"/>
                          <a:sym typeface="Cairo"/>
                        </a:rPr>
                        <a:t>Limited Research &amp; Development</a:t>
                      </a:r>
                      <a:endParaRPr>
                        <a:solidFill>
                          <a:schemeClr val="dk2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Cairo"/>
                        <a:buChar char="●"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ea typeface="Cairo"/>
                          <a:cs typeface="Cairo"/>
                          <a:sym typeface="Cairo"/>
                        </a:rPr>
                        <a:t>Renewable and Eco-Friendly Energy Source</a:t>
                      </a:r>
                      <a:endParaRPr>
                        <a:solidFill>
                          <a:schemeClr val="dk2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4725"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Cairo"/>
                        <a:buChar char="●"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ea typeface="Cairo"/>
                          <a:cs typeface="Cairo"/>
                          <a:sym typeface="Cairo"/>
                        </a:rPr>
                        <a:t>Environmental Dependence</a:t>
                      </a:r>
                      <a:endParaRPr>
                        <a:solidFill>
                          <a:schemeClr val="dk2"/>
                        </a:solidFill>
                        <a:latin typeface="Cairo"/>
                        <a:ea typeface="Cairo"/>
                        <a:cs typeface="Cairo"/>
                        <a:sym typeface="Cairo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400"/>
                        <a:buFont typeface="Cairo"/>
                        <a:buChar char="●"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airo"/>
                          <a:ea typeface="Cairo"/>
                          <a:cs typeface="Cairo"/>
                          <a:sym typeface="Cairo"/>
                        </a:rPr>
                        <a:t>Low-Cost Materials</a:t>
                      </a: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043" name="Google Shape;1043;p58"/>
          <p:cNvGrpSpPr/>
          <p:nvPr/>
        </p:nvGrpSpPr>
        <p:grpSpPr>
          <a:xfrm>
            <a:off x="6189440" y="2004730"/>
            <a:ext cx="381316" cy="381316"/>
            <a:chOff x="1492675" y="4992125"/>
            <a:chExt cx="481825" cy="481825"/>
          </a:xfrm>
        </p:grpSpPr>
        <p:sp>
          <p:nvSpPr>
            <p:cNvPr id="1044" name="Google Shape;1044;p58"/>
            <p:cNvSpPr/>
            <p:nvPr/>
          </p:nvSpPr>
          <p:spPr>
            <a:xfrm>
              <a:off x="149267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728" y="5990"/>
                  </a:moveTo>
                  <a:cubicBezTo>
                    <a:pt x="13161" y="5990"/>
                    <a:pt x="13595" y="6156"/>
                    <a:pt x="13925" y="6487"/>
                  </a:cubicBezTo>
                  <a:cubicBezTo>
                    <a:pt x="14587" y="7149"/>
                    <a:pt x="14587" y="8221"/>
                    <a:pt x="13928" y="8884"/>
                  </a:cubicBezTo>
                  <a:lnTo>
                    <a:pt x="10028" y="12780"/>
                  </a:lnTo>
                  <a:cubicBezTo>
                    <a:pt x="9709" y="13100"/>
                    <a:pt x="9278" y="13280"/>
                    <a:pt x="8830" y="13280"/>
                  </a:cubicBezTo>
                  <a:lnTo>
                    <a:pt x="8815" y="13280"/>
                  </a:lnTo>
                  <a:cubicBezTo>
                    <a:pt x="8811" y="13280"/>
                    <a:pt x="8807" y="13280"/>
                    <a:pt x="8804" y="13280"/>
                  </a:cubicBezTo>
                  <a:cubicBezTo>
                    <a:pt x="8362" y="13280"/>
                    <a:pt x="7936" y="13103"/>
                    <a:pt x="7622" y="12789"/>
                  </a:cubicBezTo>
                  <a:lnTo>
                    <a:pt x="5346" y="10528"/>
                  </a:lnTo>
                  <a:cubicBezTo>
                    <a:pt x="4632" y="9877"/>
                    <a:pt x="4605" y="8760"/>
                    <a:pt x="5288" y="8077"/>
                  </a:cubicBezTo>
                  <a:cubicBezTo>
                    <a:pt x="5620" y="7745"/>
                    <a:pt x="6053" y="7581"/>
                    <a:pt x="6485" y="7581"/>
                  </a:cubicBezTo>
                  <a:cubicBezTo>
                    <a:pt x="6944" y="7581"/>
                    <a:pt x="7402" y="7766"/>
                    <a:pt x="7737" y="8134"/>
                  </a:cubicBezTo>
                  <a:lnTo>
                    <a:pt x="8812" y="9206"/>
                  </a:lnTo>
                  <a:lnTo>
                    <a:pt x="11531" y="6487"/>
                  </a:lnTo>
                  <a:cubicBezTo>
                    <a:pt x="11861" y="6156"/>
                    <a:pt x="12294" y="5990"/>
                    <a:pt x="12728" y="5990"/>
                  </a:cubicBezTo>
                  <a:close/>
                  <a:moveTo>
                    <a:pt x="9637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3" y="4686"/>
                    <a:pt x="1" y="7098"/>
                    <a:pt x="1" y="9637"/>
                  </a:cubicBezTo>
                  <a:cubicBezTo>
                    <a:pt x="1" y="12175"/>
                    <a:pt x="1013" y="14587"/>
                    <a:pt x="2849" y="16424"/>
                  </a:cubicBezTo>
                  <a:cubicBezTo>
                    <a:pt x="4686" y="18261"/>
                    <a:pt x="7095" y="19273"/>
                    <a:pt x="9637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58" y="14587"/>
                    <a:pt x="19273" y="12175"/>
                    <a:pt x="19273" y="9637"/>
                  </a:cubicBezTo>
                  <a:cubicBezTo>
                    <a:pt x="19273" y="7098"/>
                    <a:pt x="18258" y="4686"/>
                    <a:pt x="16421" y="2849"/>
                  </a:cubicBezTo>
                  <a:cubicBezTo>
                    <a:pt x="14584" y="1012"/>
                    <a:pt x="12175" y="1"/>
                    <a:pt x="96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45" name="Google Shape;1045;p58"/>
            <p:cNvSpPr/>
            <p:nvPr/>
          </p:nvSpPr>
          <p:spPr>
            <a:xfrm>
              <a:off x="1639625" y="5170175"/>
              <a:ext cx="190100" cy="125750"/>
            </a:xfrm>
            <a:custGeom>
              <a:avLst/>
              <a:gdLst/>
              <a:ahLst/>
              <a:cxnLst/>
              <a:rect l="l" t="t" r="r" b="b"/>
              <a:pathLst>
                <a:path w="7604" h="5030" extrusionOk="0">
                  <a:moveTo>
                    <a:pt x="6852" y="0"/>
                  </a:moveTo>
                  <a:cubicBezTo>
                    <a:pt x="6851" y="0"/>
                    <a:pt x="6850" y="0"/>
                    <a:pt x="6848" y="0"/>
                  </a:cubicBezTo>
                  <a:cubicBezTo>
                    <a:pt x="6698" y="0"/>
                    <a:pt x="6556" y="57"/>
                    <a:pt x="6451" y="163"/>
                  </a:cubicBezTo>
                  <a:lnTo>
                    <a:pt x="3334" y="3279"/>
                  </a:lnTo>
                  <a:cubicBezTo>
                    <a:pt x="3224" y="3391"/>
                    <a:pt x="3080" y="3447"/>
                    <a:pt x="2935" y="3447"/>
                  </a:cubicBezTo>
                  <a:cubicBezTo>
                    <a:pt x="2791" y="3447"/>
                    <a:pt x="2646" y="3391"/>
                    <a:pt x="2536" y="3279"/>
                  </a:cubicBezTo>
                  <a:cubicBezTo>
                    <a:pt x="2533" y="3279"/>
                    <a:pt x="2533" y="3279"/>
                    <a:pt x="2530" y="3276"/>
                  </a:cubicBezTo>
                  <a:cubicBezTo>
                    <a:pt x="2521" y="3267"/>
                    <a:pt x="2509" y="3255"/>
                    <a:pt x="2497" y="3246"/>
                  </a:cubicBezTo>
                  <a:lnTo>
                    <a:pt x="1061" y="1810"/>
                  </a:lnTo>
                  <a:cubicBezTo>
                    <a:pt x="948" y="1678"/>
                    <a:pt x="789" y="1611"/>
                    <a:pt x="629" y="1611"/>
                  </a:cubicBezTo>
                  <a:cubicBezTo>
                    <a:pt x="486" y="1611"/>
                    <a:pt x="342" y="1666"/>
                    <a:pt x="233" y="1777"/>
                  </a:cubicBezTo>
                  <a:cubicBezTo>
                    <a:pt x="1" y="2009"/>
                    <a:pt x="16" y="2391"/>
                    <a:pt x="266" y="2605"/>
                  </a:cubicBezTo>
                  <a:lnTo>
                    <a:pt x="2542" y="4869"/>
                  </a:lnTo>
                  <a:cubicBezTo>
                    <a:pt x="2645" y="4972"/>
                    <a:pt x="2782" y="5029"/>
                    <a:pt x="2926" y="5029"/>
                  </a:cubicBezTo>
                  <a:cubicBezTo>
                    <a:pt x="2929" y="5029"/>
                    <a:pt x="2933" y="5029"/>
                    <a:pt x="2937" y="5029"/>
                  </a:cubicBezTo>
                  <a:lnTo>
                    <a:pt x="2943" y="5029"/>
                  </a:lnTo>
                  <a:cubicBezTo>
                    <a:pt x="3096" y="5029"/>
                    <a:pt x="3241" y="4969"/>
                    <a:pt x="3352" y="4860"/>
                  </a:cubicBezTo>
                  <a:lnTo>
                    <a:pt x="7249" y="964"/>
                  </a:lnTo>
                  <a:cubicBezTo>
                    <a:pt x="7603" y="606"/>
                    <a:pt x="7352" y="0"/>
                    <a:pt x="68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046" name="Google Shape;1046;p58"/>
          <p:cNvGrpSpPr/>
          <p:nvPr/>
        </p:nvGrpSpPr>
        <p:grpSpPr>
          <a:xfrm>
            <a:off x="2589137" y="2005108"/>
            <a:ext cx="381364" cy="381364"/>
            <a:chOff x="2085525" y="4992125"/>
            <a:chExt cx="481825" cy="481825"/>
          </a:xfrm>
        </p:grpSpPr>
        <p:sp>
          <p:nvSpPr>
            <p:cNvPr id="1047" name="Google Shape;1047;p58"/>
            <p:cNvSpPr/>
            <p:nvPr/>
          </p:nvSpPr>
          <p:spPr>
            <a:xfrm>
              <a:off x="2244150" y="5152125"/>
              <a:ext cx="164500" cy="161825"/>
            </a:xfrm>
            <a:custGeom>
              <a:avLst/>
              <a:gdLst/>
              <a:ahLst/>
              <a:cxnLst/>
              <a:rect l="l" t="t" r="r" b="b"/>
              <a:pathLst>
                <a:path w="6580" h="6473" extrusionOk="0">
                  <a:moveTo>
                    <a:pt x="618" y="1"/>
                  </a:moveTo>
                  <a:cubicBezTo>
                    <a:pt x="474" y="1"/>
                    <a:pt x="329" y="56"/>
                    <a:pt x="220" y="165"/>
                  </a:cubicBezTo>
                  <a:cubicBezTo>
                    <a:pt x="3" y="385"/>
                    <a:pt x="0" y="737"/>
                    <a:pt x="214" y="957"/>
                  </a:cubicBezTo>
                  <a:lnTo>
                    <a:pt x="2093" y="2836"/>
                  </a:lnTo>
                  <a:cubicBezTo>
                    <a:pt x="2313" y="3059"/>
                    <a:pt x="2313" y="3414"/>
                    <a:pt x="2093" y="3637"/>
                  </a:cubicBezTo>
                  <a:lnTo>
                    <a:pt x="214" y="5516"/>
                  </a:lnTo>
                  <a:cubicBezTo>
                    <a:pt x="0" y="5736"/>
                    <a:pt x="3" y="6088"/>
                    <a:pt x="220" y="6308"/>
                  </a:cubicBezTo>
                  <a:cubicBezTo>
                    <a:pt x="329" y="6418"/>
                    <a:pt x="474" y="6473"/>
                    <a:pt x="618" y="6473"/>
                  </a:cubicBezTo>
                  <a:cubicBezTo>
                    <a:pt x="760" y="6473"/>
                    <a:pt x="902" y="6420"/>
                    <a:pt x="1012" y="6314"/>
                  </a:cubicBezTo>
                  <a:lnTo>
                    <a:pt x="1018" y="6308"/>
                  </a:lnTo>
                  <a:lnTo>
                    <a:pt x="2897" y="4495"/>
                  </a:lnTo>
                  <a:cubicBezTo>
                    <a:pt x="3007" y="4390"/>
                    <a:pt x="3148" y="4337"/>
                    <a:pt x="3290" y="4337"/>
                  </a:cubicBezTo>
                  <a:cubicBezTo>
                    <a:pt x="3431" y="4337"/>
                    <a:pt x="3573" y="4390"/>
                    <a:pt x="3683" y="4495"/>
                  </a:cubicBezTo>
                  <a:lnTo>
                    <a:pt x="5562" y="6308"/>
                  </a:lnTo>
                  <a:lnTo>
                    <a:pt x="5568" y="6314"/>
                  </a:lnTo>
                  <a:cubicBezTo>
                    <a:pt x="5678" y="6420"/>
                    <a:pt x="5820" y="6473"/>
                    <a:pt x="5962" y="6473"/>
                  </a:cubicBezTo>
                  <a:cubicBezTo>
                    <a:pt x="6106" y="6473"/>
                    <a:pt x="6250" y="6418"/>
                    <a:pt x="6360" y="6308"/>
                  </a:cubicBezTo>
                  <a:cubicBezTo>
                    <a:pt x="6577" y="6088"/>
                    <a:pt x="6580" y="5736"/>
                    <a:pt x="6366" y="5516"/>
                  </a:cubicBezTo>
                  <a:lnTo>
                    <a:pt x="4487" y="3637"/>
                  </a:lnTo>
                  <a:cubicBezTo>
                    <a:pt x="4267" y="3414"/>
                    <a:pt x="4267" y="3059"/>
                    <a:pt x="4487" y="2836"/>
                  </a:cubicBezTo>
                  <a:lnTo>
                    <a:pt x="6366" y="957"/>
                  </a:lnTo>
                  <a:cubicBezTo>
                    <a:pt x="6580" y="737"/>
                    <a:pt x="6577" y="385"/>
                    <a:pt x="6360" y="165"/>
                  </a:cubicBezTo>
                  <a:cubicBezTo>
                    <a:pt x="6250" y="56"/>
                    <a:pt x="6106" y="1"/>
                    <a:pt x="5962" y="1"/>
                  </a:cubicBezTo>
                  <a:cubicBezTo>
                    <a:pt x="5820" y="1"/>
                    <a:pt x="5678" y="53"/>
                    <a:pt x="5568" y="159"/>
                  </a:cubicBezTo>
                  <a:lnTo>
                    <a:pt x="5562" y="165"/>
                  </a:lnTo>
                  <a:lnTo>
                    <a:pt x="3683" y="1978"/>
                  </a:lnTo>
                  <a:cubicBezTo>
                    <a:pt x="3573" y="2083"/>
                    <a:pt x="3431" y="2136"/>
                    <a:pt x="3290" y="2136"/>
                  </a:cubicBezTo>
                  <a:cubicBezTo>
                    <a:pt x="3148" y="2136"/>
                    <a:pt x="3007" y="2083"/>
                    <a:pt x="2897" y="1978"/>
                  </a:cubicBezTo>
                  <a:lnTo>
                    <a:pt x="1018" y="165"/>
                  </a:lnTo>
                  <a:lnTo>
                    <a:pt x="1012" y="159"/>
                  </a:lnTo>
                  <a:cubicBezTo>
                    <a:pt x="902" y="53"/>
                    <a:pt x="760" y="1"/>
                    <a:pt x="61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48" name="Google Shape;1048;p58"/>
            <p:cNvSpPr/>
            <p:nvPr/>
          </p:nvSpPr>
          <p:spPr>
            <a:xfrm>
              <a:off x="2085525" y="4992125"/>
              <a:ext cx="481825" cy="481825"/>
            </a:xfrm>
            <a:custGeom>
              <a:avLst/>
              <a:gdLst/>
              <a:ahLst/>
              <a:cxnLst/>
              <a:rect l="l" t="t" r="r" b="b"/>
              <a:pathLst>
                <a:path w="19273" h="19273" extrusionOk="0">
                  <a:moveTo>
                    <a:pt x="12313" y="5263"/>
                  </a:moveTo>
                  <a:cubicBezTo>
                    <a:pt x="12748" y="5263"/>
                    <a:pt x="13183" y="5429"/>
                    <a:pt x="13515" y="5761"/>
                  </a:cubicBezTo>
                  <a:cubicBezTo>
                    <a:pt x="14174" y="6424"/>
                    <a:pt x="14171" y="7496"/>
                    <a:pt x="13509" y="8155"/>
                  </a:cubicBezTo>
                  <a:lnTo>
                    <a:pt x="12030" y="9637"/>
                  </a:lnTo>
                  <a:lnTo>
                    <a:pt x="13512" y="11118"/>
                  </a:lnTo>
                  <a:cubicBezTo>
                    <a:pt x="14174" y="11778"/>
                    <a:pt x="14177" y="12850"/>
                    <a:pt x="13515" y="13512"/>
                  </a:cubicBezTo>
                  <a:cubicBezTo>
                    <a:pt x="13184" y="13844"/>
                    <a:pt x="12749" y="14011"/>
                    <a:pt x="12315" y="14011"/>
                  </a:cubicBezTo>
                  <a:cubicBezTo>
                    <a:pt x="11883" y="14011"/>
                    <a:pt x="11451" y="13847"/>
                    <a:pt x="11121" y="13518"/>
                  </a:cubicBezTo>
                  <a:lnTo>
                    <a:pt x="9636" y="12088"/>
                  </a:lnTo>
                  <a:lnTo>
                    <a:pt x="8152" y="13518"/>
                  </a:lnTo>
                  <a:cubicBezTo>
                    <a:pt x="7822" y="13847"/>
                    <a:pt x="7390" y="14011"/>
                    <a:pt x="6958" y="14011"/>
                  </a:cubicBezTo>
                  <a:cubicBezTo>
                    <a:pt x="6523" y="14011"/>
                    <a:pt x="6087" y="13844"/>
                    <a:pt x="5755" y="13512"/>
                  </a:cubicBezTo>
                  <a:cubicBezTo>
                    <a:pt x="5095" y="12850"/>
                    <a:pt x="5098" y="11778"/>
                    <a:pt x="5761" y="11118"/>
                  </a:cubicBezTo>
                  <a:lnTo>
                    <a:pt x="7239" y="9637"/>
                  </a:lnTo>
                  <a:lnTo>
                    <a:pt x="5758" y="8155"/>
                  </a:lnTo>
                  <a:cubicBezTo>
                    <a:pt x="5095" y="7496"/>
                    <a:pt x="5092" y="6424"/>
                    <a:pt x="5755" y="5761"/>
                  </a:cubicBezTo>
                  <a:cubicBezTo>
                    <a:pt x="6085" y="5429"/>
                    <a:pt x="6519" y="5263"/>
                    <a:pt x="6954" y="5263"/>
                  </a:cubicBezTo>
                  <a:cubicBezTo>
                    <a:pt x="7386" y="5263"/>
                    <a:pt x="7818" y="5428"/>
                    <a:pt x="8149" y="5758"/>
                  </a:cubicBezTo>
                  <a:lnTo>
                    <a:pt x="9633" y="7188"/>
                  </a:lnTo>
                  <a:lnTo>
                    <a:pt x="11118" y="5758"/>
                  </a:lnTo>
                  <a:cubicBezTo>
                    <a:pt x="11448" y="5428"/>
                    <a:pt x="11881" y="5263"/>
                    <a:pt x="12313" y="5263"/>
                  </a:cubicBezTo>
                  <a:close/>
                  <a:moveTo>
                    <a:pt x="9636" y="1"/>
                  </a:moveTo>
                  <a:cubicBezTo>
                    <a:pt x="7095" y="1"/>
                    <a:pt x="4686" y="1012"/>
                    <a:pt x="2849" y="2849"/>
                  </a:cubicBezTo>
                  <a:cubicBezTo>
                    <a:pt x="1012" y="4686"/>
                    <a:pt x="0" y="7098"/>
                    <a:pt x="0" y="9637"/>
                  </a:cubicBezTo>
                  <a:cubicBezTo>
                    <a:pt x="0" y="12175"/>
                    <a:pt x="1012" y="14587"/>
                    <a:pt x="2849" y="16424"/>
                  </a:cubicBezTo>
                  <a:cubicBezTo>
                    <a:pt x="4686" y="18261"/>
                    <a:pt x="7095" y="19273"/>
                    <a:pt x="9636" y="19273"/>
                  </a:cubicBezTo>
                  <a:cubicBezTo>
                    <a:pt x="12175" y="19273"/>
                    <a:pt x="14584" y="18261"/>
                    <a:pt x="16421" y="16424"/>
                  </a:cubicBezTo>
                  <a:cubicBezTo>
                    <a:pt x="18261" y="14587"/>
                    <a:pt x="19272" y="12175"/>
                    <a:pt x="19272" y="9637"/>
                  </a:cubicBezTo>
                  <a:cubicBezTo>
                    <a:pt x="19272" y="7098"/>
                    <a:pt x="18261" y="4686"/>
                    <a:pt x="16421" y="2849"/>
                  </a:cubicBezTo>
                  <a:cubicBezTo>
                    <a:pt x="14584" y="1012"/>
                    <a:pt x="12175" y="1"/>
                    <a:pt x="963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9" name="Google Shape;629;p47"/>
          <p:cNvGrpSpPr/>
          <p:nvPr/>
        </p:nvGrpSpPr>
        <p:grpSpPr>
          <a:xfrm>
            <a:off x="713225" y="799549"/>
            <a:ext cx="6229463" cy="985276"/>
            <a:chOff x="713225" y="799549"/>
            <a:chExt cx="6229463" cy="985276"/>
          </a:xfrm>
        </p:grpSpPr>
        <p:sp>
          <p:nvSpPr>
            <p:cNvPr id="630" name="Google Shape;630;p47"/>
            <p:cNvSpPr/>
            <p:nvPr/>
          </p:nvSpPr>
          <p:spPr>
            <a:xfrm>
              <a:off x="6665788" y="799549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47"/>
            <p:cNvSpPr/>
            <p:nvPr/>
          </p:nvSpPr>
          <p:spPr>
            <a:xfrm>
              <a:off x="4589475" y="1414166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47"/>
            <p:cNvSpPr/>
            <p:nvPr/>
          </p:nvSpPr>
          <p:spPr>
            <a:xfrm>
              <a:off x="713225" y="1023698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47"/>
            <p:cNvSpPr/>
            <p:nvPr/>
          </p:nvSpPr>
          <p:spPr>
            <a:xfrm>
              <a:off x="4074000" y="1151923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47"/>
            <p:cNvSpPr/>
            <p:nvPr/>
          </p:nvSpPr>
          <p:spPr>
            <a:xfrm>
              <a:off x="2291575" y="1242125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7"/>
            <p:cNvSpPr/>
            <p:nvPr/>
          </p:nvSpPr>
          <p:spPr>
            <a:xfrm>
              <a:off x="6005488" y="1122798"/>
              <a:ext cx="660300" cy="6603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6" name="Google Shape;636;p47"/>
          <p:cNvSpPr/>
          <p:nvPr/>
        </p:nvSpPr>
        <p:spPr>
          <a:xfrm>
            <a:off x="6542475" y="1829425"/>
            <a:ext cx="1121700" cy="1121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Google Shape;637;p47"/>
          <p:cNvSpPr/>
          <p:nvPr/>
        </p:nvSpPr>
        <p:spPr>
          <a:xfrm>
            <a:off x="4011150" y="1829425"/>
            <a:ext cx="1121700" cy="1121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8" name="Google Shape;638;p47"/>
          <p:cNvSpPr/>
          <p:nvPr/>
        </p:nvSpPr>
        <p:spPr>
          <a:xfrm>
            <a:off x="1479825" y="1829425"/>
            <a:ext cx="1121700" cy="1121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9" name="Google Shape;639;p47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640" name="Google Shape;640;p47"/>
          <p:cNvSpPr txBox="1">
            <a:spLocks noGrp="1"/>
          </p:cNvSpPr>
          <p:nvPr>
            <p:ph type="subTitle" idx="1"/>
          </p:nvPr>
        </p:nvSpPr>
        <p:spPr>
          <a:xfrm>
            <a:off x="829650" y="3137199"/>
            <a:ext cx="24219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FEASIBILITY</a:t>
            </a:r>
            <a:endParaRPr/>
          </a:p>
        </p:txBody>
      </p:sp>
      <p:sp>
        <p:nvSpPr>
          <p:cNvPr id="641" name="Google Shape;641;p47"/>
          <p:cNvSpPr txBox="1">
            <a:spLocks noGrp="1"/>
          </p:cNvSpPr>
          <p:nvPr>
            <p:ph type="subTitle" idx="2"/>
          </p:nvPr>
        </p:nvSpPr>
        <p:spPr>
          <a:xfrm>
            <a:off x="829650" y="3545673"/>
            <a:ext cx="2421900" cy="7578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Simple MEG principle, using easily attainable household materials</a:t>
            </a:r>
            <a:endParaRPr/>
          </a:p>
        </p:txBody>
      </p:sp>
      <p:sp>
        <p:nvSpPr>
          <p:cNvPr id="642" name="Google Shape;642;p47"/>
          <p:cNvSpPr txBox="1">
            <a:spLocks noGrp="1"/>
          </p:cNvSpPr>
          <p:nvPr>
            <p:ph type="subTitle" idx="3"/>
          </p:nvPr>
        </p:nvSpPr>
        <p:spPr>
          <a:xfrm>
            <a:off x="3361050" y="3545672"/>
            <a:ext cx="2421900" cy="119476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Promising voltage output however low current, revealed need for material and design improvements.</a:t>
            </a:r>
            <a:endParaRPr/>
          </a:p>
        </p:txBody>
      </p:sp>
      <p:sp>
        <p:nvSpPr>
          <p:cNvPr id="643" name="Google Shape;643;p47"/>
          <p:cNvSpPr txBox="1">
            <a:spLocks noGrp="1"/>
          </p:cNvSpPr>
          <p:nvPr>
            <p:ph type="subTitle" idx="4"/>
          </p:nvPr>
        </p:nvSpPr>
        <p:spPr>
          <a:xfrm>
            <a:off x="5892450" y="3545672"/>
            <a:ext cx="2421900" cy="79529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Serve as complementary energy sources in humid, low-light environments.</a:t>
            </a:r>
            <a:endParaRPr/>
          </a:p>
        </p:txBody>
      </p:sp>
      <p:sp>
        <p:nvSpPr>
          <p:cNvPr id="644" name="Google Shape;644;p47"/>
          <p:cNvSpPr txBox="1">
            <a:spLocks noGrp="1"/>
          </p:cNvSpPr>
          <p:nvPr>
            <p:ph type="subTitle" idx="5"/>
          </p:nvPr>
        </p:nvSpPr>
        <p:spPr>
          <a:xfrm>
            <a:off x="3361050" y="3137199"/>
            <a:ext cx="24219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</a:t>
            </a:r>
            <a:endParaRPr/>
          </a:p>
        </p:txBody>
      </p:sp>
      <p:sp>
        <p:nvSpPr>
          <p:cNvPr id="645" name="Google Shape;645;p47"/>
          <p:cNvSpPr txBox="1">
            <a:spLocks noGrp="1"/>
          </p:cNvSpPr>
          <p:nvPr>
            <p:ph type="subTitle" idx="6"/>
          </p:nvPr>
        </p:nvSpPr>
        <p:spPr>
          <a:xfrm>
            <a:off x="5892450" y="3137199"/>
            <a:ext cx="2421900" cy="48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POTENTIAL</a:t>
            </a:r>
            <a:endParaRPr/>
          </a:p>
        </p:txBody>
      </p:sp>
      <p:sp>
        <p:nvSpPr>
          <p:cNvPr id="666" name="Google Shape;666;p47"/>
          <p:cNvSpPr/>
          <p:nvPr/>
        </p:nvSpPr>
        <p:spPr>
          <a:xfrm>
            <a:off x="956375" y="232845"/>
            <a:ext cx="542700" cy="5427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7" name="Google Shape;667;p47"/>
          <p:cNvSpPr/>
          <p:nvPr/>
        </p:nvSpPr>
        <p:spPr>
          <a:xfrm>
            <a:off x="5553750" y="4340972"/>
            <a:ext cx="229200" cy="2295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8" name="Google Shape;668;p47"/>
          <p:cNvSpPr/>
          <p:nvPr/>
        </p:nvSpPr>
        <p:spPr>
          <a:xfrm>
            <a:off x="3730105" y="4570474"/>
            <a:ext cx="370500" cy="3708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oogle Shape;8318;p85">
            <a:extLst>
              <a:ext uri="{FF2B5EF4-FFF2-40B4-BE49-F238E27FC236}">
                <a16:creationId xmlns:a16="http://schemas.microsoft.com/office/drawing/2014/main" id="{0D6C466C-D0E1-19AC-5C6E-60A7A747AC4A}"/>
              </a:ext>
            </a:extLst>
          </p:cNvPr>
          <p:cNvGrpSpPr/>
          <p:nvPr/>
        </p:nvGrpSpPr>
        <p:grpSpPr>
          <a:xfrm>
            <a:off x="1719259" y="2098134"/>
            <a:ext cx="642681" cy="637499"/>
            <a:chOff x="-5613150" y="3991275"/>
            <a:chExt cx="294600" cy="292225"/>
          </a:xfrm>
          <a:solidFill>
            <a:srgbClr val="D5F5E7"/>
          </a:solidFill>
        </p:grpSpPr>
        <p:sp>
          <p:nvSpPr>
            <p:cNvPr id="3" name="Google Shape;8319;p85">
              <a:extLst>
                <a:ext uri="{FF2B5EF4-FFF2-40B4-BE49-F238E27FC236}">
                  <a16:creationId xmlns:a16="http://schemas.microsoft.com/office/drawing/2014/main" id="{631D5772-FABE-3670-D951-D4C43B1807C2}"/>
                </a:ext>
              </a:extLst>
            </p:cNvPr>
            <p:cNvSpPr/>
            <p:nvPr/>
          </p:nvSpPr>
          <p:spPr>
            <a:xfrm>
              <a:off x="-5480050" y="4046400"/>
              <a:ext cx="27600" cy="14200"/>
            </a:xfrm>
            <a:custGeom>
              <a:avLst/>
              <a:gdLst/>
              <a:ahLst/>
              <a:cxnLst/>
              <a:rect l="l" t="t" r="r" b="b"/>
              <a:pathLst>
                <a:path w="1104" h="568" extrusionOk="0">
                  <a:moveTo>
                    <a:pt x="537" y="1"/>
                  </a:moveTo>
                  <a:lnTo>
                    <a:pt x="1" y="568"/>
                  </a:lnTo>
                  <a:lnTo>
                    <a:pt x="1104" y="568"/>
                  </a:lnTo>
                  <a:lnTo>
                    <a:pt x="53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8320;p85">
              <a:extLst>
                <a:ext uri="{FF2B5EF4-FFF2-40B4-BE49-F238E27FC236}">
                  <a16:creationId xmlns:a16="http://schemas.microsoft.com/office/drawing/2014/main" id="{096A8412-D1D7-DECE-538F-BADCE14221F3}"/>
                </a:ext>
              </a:extLst>
            </p:cNvPr>
            <p:cNvSpPr/>
            <p:nvPr/>
          </p:nvSpPr>
          <p:spPr>
            <a:xfrm>
              <a:off x="-5531225" y="4042450"/>
              <a:ext cx="44125" cy="18150"/>
            </a:xfrm>
            <a:custGeom>
              <a:avLst/>
              <a:gdLst/>
              <a:ahLst/>
              <a:cxnLst/>
              <a:rect l="l" t="t" r="r" b="b"/>
              <a:pathLst>
                <a:path w="1765" h="726" extrusionOk="0">
                  <a:moveTo>
                    <a:pt x="693" y="1"/>
                  </a:moveTo>
                  <a:lnTo>
                    <a:pt x="0" y="726"/>
                  </a:lnTo>
                  <a:lnTo>
                    <a:pt x="1103" y="726"/>
                  </a:lnTo>
                  <a:lnTo>
                    <a:pt x="176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8321;p85">
              <a:extLst>
                <a:ext uri="{FF2B5EF4-FFF2-40B4-BE49-F238E27FC236}">
                  <a16:creationId xmlns:a16="http://schemas.microsoft.com/office/drawing/2014/main" id="{0B3A39DA-FB62-0382-D3B5-4FBD70E811D1}"/>
                </a:ext>
              </a:extLst>
            </p:cNvPr>
            <p:cNvSpPr/>
            <p:nvPr/>
          </p:nvSpPr>
          <p:spPr>
            <a:xfrm>
              <a:off x="-5443025" y="4077125"/>
              <a:ext cx="41775" cy="40975"/>
            </a:xfrm>
            <a:custGeom>
              <a:avLst/>
              <a:gdLst/>
              <a:ahLst/>
              <a:cxnLst/>
              <a:rect l="l" t="t" r="r" b="b"/>
              <a:pathLst>
                <a:path w="1671" h="1639" extrusionOk="0">
                  <a:moveTo>
                    <a:pt x="694" y="0"/>
                  </a:moveTo>
                  <a:lnTo>
                    <a:pt x="1" y="1638"/>
                  </a:lnTo>
                  <a:lnTo>
                    <a:pt x="1" y="1638"/>
                  </a:lnTo>
                  <a:lnTo>
                    <a:pt x="167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8322;p85">
              <a:extLst>
                <a:ext uri="{FF2B5EF4-FFF2-40B4-BE49-F238E27FC236}">
                  <a16:creationId xmlns:a16="http://schemas.microsoft.com/office/drawing/2014/main" id="{F84FFB4A-CDF2-B0F2-E657-A547B73BD041}"/>
                </a:ext>
              </a:extLst>
            </p:cNvPr>
            <p:cNvSpPr/>
            <p:nvPr/>
          </p:nvSpPr>
          <p:spPr>
            <a:xfrm>
              <a:off x="-5487925" y="4077125"/>
              <a:ext cx="43350" cy="54375"/>
            </a:xfrm>
            <a:custGeom>
              <a:avLst/>
              <a:gdLst/>
              <a:ahLst/>
              <a:cxnLst/>
              <a:rect l="l" t="t" r="r" b="b"/>
              <a:pathLst>
                <a:path w="1734" h="2175" extrusionOk="0">
                  <a:moveTo>
                    <a:pt x="1" y="0"/>
                  </a:moveTo>
                  <a:lnTo>
                    <a:pt x="852" y="2174"/>
                  </a:lnTo>
                  <a:lnTo>
                    <a:pt x="173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8323;p85">
              <a:extLst>
                <a:ext uri="{FF2B5EF4-FFF2-40B4-BE49-F238E27FC236}">
                  <a16:creationId xmlns:a16="http://schemas.microsoft.com/office/drawing/2014/main" id="{61150AF0-7CEE-8C92-6FCA-EDE8493365FE}"/>
                </a:ext>
              </a:extLst>
            </p:cNvPr>
            <p:cNvSpPr/>
            <p:nvPr/>
          </p:nvSpPr>
          <p:spPr>
            <a:xfrm>
              <a:off x="-5445375" y="4042450"/>
              <a:ext cx="44125" cy="18150"/>
            </a:xfrm>
            <a:custGeom>
              <a:avLst/>
              <a:gdLst/>
              <a:ahLst/>
              <a:cxnLst/>
              <a:rect l="l" t="t" r="r" b="b"/>
              <a:pathLst>
                <a:path w="1765" h="726" extrusionOk="0">
                  <a:moveTo>
                    <a:pt x="0" y="1"/>
                  </a:moveTo>
                  <a:lnTo>
                    <a:pt x="693" y="726"/>
                  </a:lnTo>
                  <a:lnTo>
                    <a:pt x="1764" y="726"/>
                  </a:lnTo>
                  <a:lnTo>
                    <a:pt x="11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324;p85">
              <a:extLst>
                <a:ext uri="{FF2B5EF4-FFF2-40B4-BE49-F238E27FC236}">
                  <a16:creationId xmlns:a16="http://schemas.microsoft.com/office/drawing/2014/main" id="{27AF2D5B-C4B7-F8D1-1171-0E47E56274E0}"/>
                </a:ext>
              </a:extLst>
            </p:cNvPr>
            <p:cNvSpPr/>
            <p:nvPr/>
          </p:nvSpPr>
          <p:spPr>
            <a:xfrm>
              <a:off x="-5531225" y="4077125"/>
              <a:ext cx="41750" cy="40975"/>
            </a:xfrm>
            <a:custGeom>
              <a:avLst/>
              <a:gdLst/>
              <a:ahLst/>
              <a:cxnLst/>
              <a:rect l="l" t="t" r="r" b="b"/>
              <a:pathLst>
                <a:path w="1670" h="1639" extrusionOk="0">
                  <a:moveTo>
                    <a:pt x="0" y="0"/>
                  </a:moveTo>
                  <a:lnTo>
                    <a:pt x="1670" y="1638"/>
                  </a:lnTo>
                  <a:lnTo>
                    <a:pt x="97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325;p85">
              <a:extLst>
                <a:ext uri="{FF2B5EF4-FFF2-40B4-BE49-F238E27FC236}">
                  <a16:creationId xmlns:a16="http://schemas.microsoft.com/office/drawing/2014/main" id="{2393BD9C-75DD-CB5B-1231-DE9110847CEC}"/>
                </a:ext>
              </a:extLst>
            </p:cNvPr>
            <p:cNvSpPr/>
            <p:nvPr/>
          </p:nvSpPr>
          <p:spPr>
            <a:xfrm>
              <a:off x="-5613150" y="4198400"/>
              <a:ext cx="292225" cy="33900"/>
            </a:xfrm>
            <a:custGeom>
              <a:avLst/>
              <a:gdLst/>
              <a:ahLst/>
              <a:cxnLst/>
              <a:rect l="l" t="t" r="r" b="b"/>
              <a:pathLst>
                <a:path w="11689" h="1356" extrusionOk="0">
                  <a:moveTo>
                    <a:pt x="1" y="1"/>
                  </a:moveTo>
                  <a:lnTo>
                    <a:pt x="1" y="347"/>
                  </a:lnTo>
                  <a:lnTo>
                    <a:pt x="32" y="347"/>
                  </a:lnTo>
                  <a:cubicBezTo>
                    <a:pt x="32" y="883"/>
                    <a:pt x="505" y="1356"/>
                    <a:pt x="1072" y="1356"/>
                  </a:cubicBezTo>
                  <a:lnTo>
                    <a:pt x="10681" y="1356"/>
                  </a:lnTo>
                  <a:cubicBezTo>
                    <a:pt x="11216" y="1356"/>
                    <a:pt x="11689" y="883"/>
                    <a:pt x="11689" y="347"/>
                  </a:cubicBezTo>
                  <a:lnTo>
                    <a:pt x="1168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326;p85">
              <a:extLst>
                <a:ext uri="{FF2B5EF4-FFF2-40B4-BE49-F238E27FC236}">
                  <a16:creationId xmlns:a16="http://schemas.microsoft.com/office/drawing/2014/main" id="{CC4ABD64-C6BB-DC7B-7A72-7861F0ED585B}"/>
                </a:ext>
              </a:extLst>
            </p:cNvPr>
            <p:cNvSpPr/>
            <p:nvPr/>
          </p:nvSpPr>
          <p:spPr>
            <a:xfrm>
              <a:off x="-5610775" y="3991275"/>
              <a:ext cx="292225" cy="189050"/>
            </a:xfrm>
            <a:custGeom>
              <a:avLst/>
              <a:gdLst/>
              <a:ahLst/>
              <a:cxnLst/>
              <a:rect l="l" t="t" r="r" b="b"/>
              <a:pathLst>
                <a:path w="11689" h="7562" extrusionOk="0">
                  <a:moveTo>
                    <a:pt x="7813" y="1386"/>
                  </a:moveTo>
                  <a:cubicBezTo>
                    <a:pt x="7908" y="1386"/>
                    <a:pt x="8034" y="1418"/>
                    <a:pt x="8065" y="1512"/>
                  </a:cubicBezTo>
                  <a:cubicBezTo>
                    <a:pt x="8128" y="1575"/>
                    <a:pt x="9483" y="2867"/>
                    <a:pt x="9515" y="2993"/>
                  </a:cubicBezTo>
                  <a:cubicBezTo>
                    <a:pt x="9578" y="3088"/>
                    <a:pt x="9578" y="3214"/>
                    <a:pt x="9452" y="3340"/>
                  </a:cubicBezTo>
                  <a:lnTo>
                    <a:pt x="6018" y="6774"/>
                  </a:lnTo>
                  <a:cubicBezTo>
                    <a:pt x="5943" y="6848"/>
                    <a:pt x="5862" y="6880"/>
                    <a:pt x="5783" y="6880"/>
                  </a:cubicBezTo>
                  <a:cubicBezTo>
                    <a:pt x="5696" y="6880"/>
                    <a:pt x="5612" y="6840"/>
                    <a:pt x="5545" y="6774"/>
                  </a:cubicBezTo>
                  <a:lnTo>
                    <a:pt x="2111" y="3340"/>
                  </a:lnTo>
                  <a:cubicBezTo>
                    <a:pt x="2001" y="3230"/>
                    <a:pt x="1987" y="2976"/>
                    <a:pt x="2027" y="2976"/>
                  </a:cubicBezTo>
                  <a:cubicBezTo>
                    <a:pt x="2033" y="2976"/>
                    <a:pt x="2040" y="2981"/>
                    <a:pt x="2048" y="2993"/>
                  </a:cubicBezTo>
                  <a:cubicBezTo>
                    <a:pt x="2048" y="2962"/>
                    <a:pt x="2079" y="2930"/>
                    <a:pt x="2111" y="2867"/>
                  </a:cubicBezTo>
                  <a:lnTo>
                    <a:pt x="3497" y="1512"/>
                  </a:lnTo>
                  <a:cubicBezTo>
                    <a:pt x="3560" y="1418"/>
                    <a:pt x="3655" y="1386"/>
                    <a:pt x="3718" y="1386"/>
                  </a:cubicBezTo>
                  <a:close/>
                  <a:moveTo>
                    <a:pt x="1008" y="0"/>
                  </a:moveTo>
                  <a:cubicBezTo>
                    <a:pt x="473" y="0"/>
                    <a:pt x="0" y="473"/>
                    <a:pt x="0" y="1040"/>
                  </a:cubicBezTo>
                  <a:lnTo>
                    <a:pt x="0" y="7561"/>
                  </a:lnTo>
                  <a:lnTo>
                    <a:pt x="11689" y="7561"/>
                  </a:lnTo>
                  <a:lnTo>
                    <a:pt x="11689" y="1040"/>
                  </a:lnTo>
                  <a:cubicBezTo>
                    <a:pt x="11657" y="473"/>
                    <a:pt x="11184" y="0"/>
                    <a:pt x="106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327;p85">
              <a:extLst>
                <a:ext uri="{FF2B5EF4-FFF2-40B4-BE49-F238E27FC236}">
                  <a16:creationId xmlns:a16="http://schemas.microsoft.com/office/drawing/2014/main" id="{B945EFBA-E581-0BD8-6DAC-1C34F9DAC4B2}"/>
                </a:ext>
              </a:extLst>
            </p:cNvPr>
            <p:cNvSpPr/>
            <p:nvPr/>
          </p:nvSpPr>
          <p:spPr>
            <a:xfrm>
              <a:off x="-5546975" y="4250400"/>
              <a:ext cx="160700" cy="33100"/>
            </a:xfrm>
            <a:custGeom>
              <a:avLst/>
              <a:gdLst/>
              <a:ahLst/>
              <a:cxnLst/>
              <a:rect l="l" t="t" r="r" b="b"/>
              <a:pathLst>
                <a:path w="6428" h="1324" extrusionOk="0">
                  <a:moveTo>
                    <a:pt x="1544" y="0"/>
                  </a:moveTo>
                  <a:lnTo>
                    <a:pt x="1386" y="662"/>
                  </a:lnTo>
                  <a:lnTo>
                    <a:pt x="473" y="662"/>
                  </a:lnTo>
                  <a:cubicBezTo>
                    <a:pt x="32" y="662"/>
                    <a:pt x="0" y="1323"/>
                    <a:pt x="473" y="1323"/>
                  </a:cubicBezTo>
                  <a:lnTo>
                    <a:pt x="5955" y="1323"/>
                  </a:lnTo>
                  <a:cubicBezTo>
                    <a:pt x="6427" y="1323"/>
                    <a:pt x="6427" y="662"/>
                    <a:pt x="5986" y="662"/>
                  </a:cubicBezTo>
                  <a:lnTo>
                    <a:pt x="5072" y="662"/>
                  </a:lnTo>
                  <a:lnTo>
                    <a:pt x="49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" name="Google Shape;8396;p85">
            <a:extLst>
              <a:ext uri="{FF2B5EF4-FFF2-40B4-BE49-F238E27FC236}">
                <a16:creationId xmlns:a16="http://schemas.microsoft.com/office/drawing/2014/main" id="{39F0FB8A-6552-8DE9-B8D8-F46E5BD0AACA}"/>
              </a:ext>
            </a:extLst>
          </p:cNvPr>
          <p:cNvGrpSpPr/>
          <p:nvPr/>
        </p:nvGrpSpPr>
        <p:grpSpPr>
          <a:xfrm>
            <a:off x="4161260" y="1945499"/>
            <a:ext cx="856429" cy="858615"/>
            <a:chOff x="-1591550" y="3597475"/>
            <a:chExt cx="293825" cy="294575"/>
          </a:xfrm>
          <a:solidFill>
            <a:srgbClr val="D5F5E7"/>
          </a:solidFill>
        </p:grpSpPr>
        <p:sp>
          <p:nvSpPr>
            <p:cNvPr id="17" name="Google Shape;8397;p85">
              <a:extLst>
                <a:ext uri="{FF2B5EF4-FFF2-40B4-BE49-F238E27FC236}">
                  <a16:creationId xmlns:a16="http://schemas.microsoft.com/office/drawing/2014/main" id="{F28297F3-4AB7-169C-D949-00453777DC1E}"/>
                </a:ext>
              </a:extLst>
            </p:cNvPr>
            <p:cNvSpPr/>
            <p:nvPr/>
          </p:nvSpPr>
          <p:spPr>
            <a:xfrm>
              <a:off x="-1509625" y="3597475"/>
              <a:ext cx="211900" cy="207150"/>
            </a:xfrm>
            <a:custGeom>
              <a:avLst/>
              <a:gdLst/>
              <a:ahLst/>
              <a:cxnLst/>
              <a:rect l="l" t="t" r="r" b="b"/>
              <a:pathLst>
                <a:path w="8476" h="8286" extrusionOk="0">
                  <a:moveTo>
                    <a:pt x="6105" y="1"/>
                  </a:moveTo>
                  <a:cubicBezTo>
                    <a:pt x="6014" y="1"/>
                    <a:pt x="5916" y="39"/>
                    <a:pt x="5829" y="126"/>
                  </a:cubicBezTo>
                  <a:lnTo>
                    <a:pt x="3781" y="2205"/>
                  </a:lnTo>
                  <a:cubicBezTo>
                    <a:pt x="3718" y="2268"/>
                    <a:pt x="3655" y="2363"/>
                    <a:pt x="3655" y="2426"/>
                  </a:cubicBezTo>
                  <a:lnTo>
                    <a:pt x="3655" y="4253"/>
                  </a:lnTo>
                  <a:lnTo>
                    <a:pt x="1544" y="6332"/>
                  </a:lnTo>
                  <a:cubicBezTo>
                    <a:pt x="1400" y="6270"/>
                    <a:pt x="1256" y="6242"/>
                    <a:pt x="1119" y="6242"/>
                  </a:cubicBezTo>
                  <a:cubicBezTo>
                    <a:pt x="835" y="6242"/>
                    <a:pt x="580" y="6362"/>
                    <a:pt x="410" y="6553"/>
                  </a:cubicBezTo>
                  <a:cubicBezTo>
                    <a:pt x="0" y="6931"/>
                    <a:pt x="0" y="7592"/>
                    <a:pt x="410" y="8002"/>
                  </a:cubicBezTo>
                  <a:cubicBezTo>
                    <a:pt x="599" y="8191"/>
                    <a:pt x="859" y="8286"/>
                    <a:pt x="1123" y="8286"/>
                  </a:cubicBezTo>
                  <a:cubicBezTo>
                    <a:pt x="1387" y="8286"/>
                    <a:pt x="1655" y="8191"/>
                    <a:pt x="1859" y="8002"/>
                  </a:cubicBezTo>
                  <a:cubicBezTo>
                    <a:pt x="2174" y="7687"/>
                    <a:pt x="2206" y="7214"/>
                    <a:pt x="2048" y="6868"/>
                  </a:cubicBezTo>
                  <a:lnTo>
                    <a:pt x="4128" y="4757"/>
                  </a:lnTo>
                  <a:lnTo>
                    <a:pt x="5955" y="4757"/>
                  </a:lnTo>
                  <a:cubicBezTo>
                    <a:pt x="6018" y="4757"/>
                    <a:pt x="6144" y="4725"/>
                    <a:pt x="6175" y="4662"/>
                  </a:cubicBezTo>
                  <a:lnTo>
                    <a:pt x="8286" y="2552"/>
                  </a:lnTo>
                  <a:cubicBezTo>
                    <a:pt x="8475" y="2331"/>
                    <a:pt x="8349" y="1985"/>
                    <a:pt x="8034" y="1985"/>
                  </a:cubicBezTo>
                  <a:lnTo>
                    <a:pt x="6428" y="1985"/>
                  </a:lnTo>
                  <a:lnTo>
                    <a:pt x="6428" y="346"/>
                  </a:lnTo>
                  <a:cubicBezTo>
                    <a:pt x="6428" y="140"/>
                    <a:pt x="6278" y="1"/>
                    <a:pt x="610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8398;p85">
              <a:extLst>
                <a:ext uri="{FF2B5EF4-FFF2-40B4-BE49-F238E27FC236}">
                  <a16:creationId xmlns:a16="http://schemas.microsoft.com/office/drawing/2014/main" id="{F7178467-1E99-225F-2894-2E3563A640DA}"/>
                </a:ext>
              </a:extLst>
            </p:cNvPr>
            <p:cNvSpPr/>
            <p:nvPr/>
          </p:nvSpPr>
          <p:spPr>
            <a:xfrm>
              <a:off x="-1541125" y="3719125"/>
              <a:ext cx="120525" cy="118275"/>
            </a:xfrm>
            <a:custGeom>
              <a:avLst/>
              <a:gdLst/>
              <a:ahLst/>
              <a:cxnLst/>
              <a:rect l="l" t="t" r="r" b="b"/>
              <a:pathLst>
                <a:path w="4821" h="4731" extrusionOk="0">
                  <a:moveTo>
                    <a:pt x="2340" y="1"/>
                  </a:moveTo>
                  <a:cubicBezTo>
                    <a:pt x="1722" y="1"/>
                    <a:pt x="1163" y="241"/>
                    <a:pt x="725" y="679"/>
                  </a:cubicBezTo>
                  <a:cubicBezTo>
                    <a:pt x="284" y="1120"/>
                    <a:pt x="0" y="1750"/>
                    <a:pt x="0" y="2380"/>
                  </a:cubicBezTo>
                  <a:cubicBezTo>
                    <a:pt x="0" y="3943"/>
                    <a:pt x="1211" y="4731"/>
                    <a:pt x="2420" y="4731"/>
                  </a:cubicBezTo>
                  <a:cubicBezTo>
                    <a:pt x="3622" y="4731"/>
                    <a:pt x="4821" y="3951"/>
                    <a:pt x="4821" y="2380"/>
                  </a:cubicBezTo>
                  <a:cubicBezTo>
                    <a:pt x="4821" y="2096"/>
                    <a:pt x="4758" y="1844"/>
                    <a:pt x="4663" y="1592"/>
                  </a:cubicBezTo>
                  <a:lnTo>
                    <a:pt x="4096" y="2159"/>
                  </a:lnTo>
                  <a:cubicBezTo>
                    <a:pt x="4253" y="3199"/>
                    <a:pt x="3434" y="4081"/>
                    <a:pt x="2395" y="4081"/>
                  </a:cubicBezTo>
                  <a:cubicBezTo>
                    <a:pt x="882" y="4081"/>
                    <a:pt x="126" y="2222"/>
                    <a:pt x="1197" y="1151"/>
                  </a:cubicBezTo>
                  <a:cubicBezTo>
                    <a:pt x="1522" y="827"/>
                    <a:pt x="1984" y="665"/>
                    <a:pt x="2428" y="665"/>
                  </a:cubicBezTo>
                  <a:cubicBezTo>
                    <a:pt x="2501" y="665"/>
                    <a:pt x="2575" y="670"/>
                    <a:pt x="2647" y="679"/>
                  </a:cubicBezTo>
                  <a:lnTo>
                    <a:pt x="3182" y="143"/>
                  </a:lnTo>
                  <a:cubicBezTo>
                    <a:pt x="2894" y="47"/>
                    <a:pt x="2611" y="1"/>
                    <a:pt x="23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399;p85">
              <a:extLst>
                <a:ext uri="{FF2B5EF4-FFF2-40B4-BE49-F238E27FC236}">
                  <a16:creationId xmlns:a16="http://schemas.microsoft.com/office/drawing/2014/main" id="{61E80C6E-C30A-138D-8CEB-2C604A17B570}"/>
                </a:ext>
              </a:extLst>
            </p:cNvPr>
            <p:cNvSpPr/>
            <p:nvPr/>
          </p:nvSpPr>
          <p:spPr>
            <a:xfrm>
              <a:off x="-1591550" y="3668825"/>
              <a:ext cx="222925" cy="223225"/>
            </a:xfrm>
            <a:custGeom>
              <a:avLst/>
              <a:gdLst/>
              <a:ahLst/>
              <a:cxnLst/>
              <a:rect l="l" t="t" r="r" b="b"/>
              <a:pathLst>
                <a:path w="8917" h="8929" extrusionOk="0">
                  <a:moveTo>
                    <a:pt x="4475" y="1"/>
                  </a:moveTo>
                  <a:cubicBezTo>
                    <a:pt x="3329" y="1"/>
                    <a:pt x="2187" y="454"/>
                    <a:pt x="1324" y="1336"/>
                  </a:cubicBezTo>
                  <a:cubicBezTo>
                    <a:pt x="474" y="2155"/>
                    <a:pt x="1" y="3289"/>
                    <a:pt x="1" y="4486"/>
                  </a:cubicBezTo>
                  <a:cubicBezTo>
                    <a:pt x="1" y="6912"/>
                    <a:pt x="2017" y="8929"/>
                    <a:pt x="4475" y="8929"/>
                  </a:cubicBezTo>
                  <a:cubicBezTo>
                    <a:pt x="6901" y="8929"/>
                    <a:pt x="8917" y="6912"/>
                    <a:pt x="8917" y="4486"/>
                  </a:cubicBezTo>
                  <a:cubicBezTo>
                    <a:pt x="8917" y="3604"/>
                    <a:pt x="8696" y="2817"/>
                    <a:pt x="8255" y="2124"/>
                  </a:cubicBezTo>
                  <a:cubicBezTo>
                    <a:pt x="8098" y="2218"/>
                    <a:pt x="7342" y="2943"/>
                    <a:pt x="7184" y="3100"/>
                  </a:cubicBezTo>
                  <a:cubicBezTo>
                    <a:pt x="8161" y="5148"/>
                    <a:pt x="6680" y="7511"/>
                    <a:pt x="4412" y="7511"/>
                  </a:cubicBezTo>
                  <a:cubicBezTo>
                    <a:pt x="1702" y="7511"/>
                    <a:pt x="316" y="4203"/>
                    <a:pt x="2269" y="2281"/>
                  </a:cubicBezTo>
                  <a:cubicBezTo>
                    <a:pt x="2869" y="1681"/>
                    <a:pt x="3659" y="1373"/>
                    <a:pt x="4447" y="1373"/>
                  </a:cubicBezTo>
                  <a:cubicBezTo>
                    <a:pt x="4900" y="1373"/>
                    <a:pt x="5352" y="1475"/>
                    <a:pt x="5766" y="1682"/>
                  </a:cubicBezTo>
                  <a:cubicBezTo>
                    <a:pt x="5924" y="1525"/>
                    <a:pt x="6617" y="800"/>
                    <a:pt x="6838" y="706"/>
                  </a:cubicBezTo>
                  <a:cubicBezTo>
                    <a:pt x="6115" y="233"/>
                    <a:pt x="5294" y="1"/>
                    <a:pt x="44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" name="Google Shape;8296;p85">
            <a:extLst>
              <a:ext uri="{FF2B5EF4-FFF2-40B4-BE49-F238E27FC236}">
                <a16:creationId xmlns:a16="http://schemas.microsoft.com/office/drawing/2014/main" id="{FDFB9AB7-1FCC-C1ED-463E-FDA73D28E649}"/>
              </a:ext>
            </a:extLst>
          </p:cNvPr>
          <p:cNvGrpSpPr/>
          <p:nvPr/>
        </p:nvGrpSpPr>
        <p:grpSpPr>
          <a:xfrm>
            <a:off x="6765053" y="2063322"/>
            <a:ext cx="688829" cy="681521"/>
            <a:chOff x="-1182750" y="3962900"/>
            <a:chExt cx="294575" cy="291450"/>
          </a:xfrm>
          <a:solidFill>
            <a:srgbClr val="D5F5E7"/>
          </a:solidFill>
        </p:grpSpPr>
        <p:sp>
          <p:nvSpPr>
            <p:cNvPr id="21" name="Google Shape;8297;p85">
              <a:extLst>
                <a:ext uri="{FF2B5EF4-FFF2-40B4-BE49-F238E27FC236}">
                  <a16:creationId xmlns:a16="http://schemas.microsoft.com/office/drawing/2014/main" id="{D496B172-3ED3-36D3-8FF6-940DC3E85097}"/>
                </a:ext>
              </a:extLst>
            </p:cNvPr>
            <p:cNvSpPr/>
            <p:nvPr/>
          </p:nvSpPr>
          <p:spPr>
            <a:xfrm>
              <a:off x="-1078000" y="40306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8298;p85">
              <a:extLst>
                <a:ext uri="{FF2B5EF4-FFF2-40B4-BE49-F238E27FC236}">
                  <a16:creationId xmlns:a16="http://schemas.microsoft.com/office/drawing/2014/main" id="{1EE78CD5-EC0E-65F4-F921-B9B36F2395B0}"/>
                </a:ext>
              </a:extLst>
            </p:cNvPr>
            <p:cNvSpPr/>
            <p:nvPr/>
          </p:nvSpPr>
          <p:spPr>
            <a:xfrm>
              <a:off x="-1129200" y="4099950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cubicBezTo>
                    <a:pt x="536" y="694"/>
                    <a:pt x="693" y="536"/>
                    <a:pt x="693" y="347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8299;p85">
              <a:extLst>
                <a:ext uri="{FF2B5EF4-FFF2-40B4-BE49-F238E27FC236}">
                  <a16:creationId xmlns:a16="http://schemas.microsoft.com/office/drawing/2014/main" id="{7E9FC3E7-183B-1E7C-4219-80BD274CC256}"/>
                </a:ext>
              </a:extLst>
            </p:cNvPr>
            <p:cNvSpPr/>
            <p:nvPr/>
          </p:nvSpPr>
          <p:spPr>
            <a:xfrm>
              <a:off x="-1009475" y="4081850"/>
              <a:ext cx="18125" cy="17350"/>
            </a:xfrm>
            <a:custGeom>
              <a:avLst/>
              <a:gdLst/>
              <a:ahLst/>
              <a:cxnLst/>
              <a:rect l="l" t="t" r="r" b="b"/>
              <a:pathLst>
                <a:path w="725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3"/>
                    <a:pt x="347" y="693"/>
                  </a:cubicBezTo>
                  <a:cubicBezTo>
                    <a:pt x="567" y="693"/>
                    <a:pt x="725" y="536"/>
                    <a:pt x="725" y="347"/>
                  </a:cubicBezTo>
                  <a:cubicBezTo>
                    <a:pt x="725" y="158"/>
                    <a:pt x="567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8300;p85">
              <a:extLst>
                <a:ext uri="{FF2B5EF4-FFF2-40B4-BE49-F238E27FC236}">
                  <a16:creationId xmlns:a16="http://schemas.microsoft.com/office/drawing/2014/main" id="{5EB70279-01F5-AC14-6679-7101FCCD92F7}"/>
                </a:ext>
              </a:extLst>
            </p:cNvPr>
            <p:cNvSpPr/>
            <p:nvPr/>
          </p:nvSpPr>
          <p:spPr>
            <a:xfrm>
              <a:off x="-1182750" y="4168475"/>
              <a:ext cx="292225" cy="34675"/>
            </a:xfrm>
            <a:custGeom>
              <a:avLst/>
              <a:gdLst/>
              <a:ahLst/>
              <a:cxnLst/>
              <a:rect l="l" t="t" r="r" b="b"/>
              <a:pathLst>
                <a:path w="11689" h="1387" extrusionOk="0">
                  <a:moveTo>
                    <a:pt x="0" y="1"/>
                  </a:moveTo>
                  <a:lnTo>
                    <a:pt x="0" y="347"/>
                  </a:lnTo>
                  <a:lnTo>
                    <a:pt x="63" y="347"/>
                  </a:lnTo>
                  <a:cubicBezTo>
                    <a:pt x="63" y="914"/>
                    <a:pt x="504" y="1387"/>
                    <a:pt x="1071" y="1387"/>
                  </a:cubicBezTo>
                  <a:lnTo>
                    <a:pt x="10680" y="1387"/>
                  </a:lnTo>
                  <a:cubicBezTo>
                    <a:pt x="11247" y="1387"/>
                    <a:pt x="11688" y="914"/>
                    <a:pt x="11688" y="347"/>
                  </a:cubicBezTo>
                  <a:lnTo>
                    <a:pt x="1168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8301;p85">
              <a:extLst>
                <a:ext uri="{FF2B5EF4-FFF2-40B4-BE49-F238E27FC236}">
                  <a16:creationId xmlns:a16="http://schemas.microsoft.com/office/drawing/2014/main" id="{6288264E-18B6-95F6-DBE0-FA91A3CE6D26}"/>
                </a:ext>
              </a:extLst>
            </p:cNvPr>
            <p:cNvSpPr/>
            <p:nvPr/>
          </p:nvSpPr>
          <p:spPr>
            <a:xfrm>
              <a:off x="-1117400" y="4220475"/>
              <a:ext cx="161500" cy="33875"/>
            </a:xfrm>
            <a:custGeom>
              <a:avLst/>
              <a:gdLst/>
              <a:ahLst/>
              <a:cxnLst/>
              <a:rect l="l" t="t" r="r" b="b"/>
              <a:pathLst>
                <a:path w="6460" h="1355" extrusionOk="0">
                  <a:moveTo>
                    <a:pt x="1513" y="0"/>
                  </a:moveTo>
                  <a:lnTo>
                    <a:pt x="1356" y="693"/>
                  </a:lnTo>
                  <a:lnTo>
                    <a:pt x="474" y="693"/>
                  </a:lnTo>
                  <a:cubicBezTo>
                    <a:pt x="32" y="693"/>
                    <a:pt x="1" y="1355"/>
                    <a:pt x="474" y="1355"/>
                  </a:cubicBezTo>
                  <a:lnTo>
                    <a:pt x="5924" y="1355"/>
                  </a:lnTo>
                  <a:cubicBezTo>
                    <a:pt x="6459" y="1355"/>
                    <a:pt x="6459" y="693"/>
                    <a:pt x="5987" y="693"/>
                  </a:cubicBezTo>
                  <a:lnTo>
                    <a:pt x="5073" y="693"/>
                  </a:lnTo>
                  <a:lnTo>
                    <a:pt x="491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8302;p85">
              <a:extLst>
                <a:ext uri="{FF2B5EF4-FFF2-40B4-BE49-F238E27FC236}">
                  <a16:creationId xmlns:a16="http://schemas.microsoft.com/office/drawing/2014/main" id="{E7EC2665-192A-E5B4-0A14-4B94A9247FF4}"/>
                </a:ext>
              </a:extLst>
            </p:cNvPr>
            <p:cNvSpPr/>
            <p:nvPr/>
          </p:nvSpPr>
          <p:spPr>
            <a:xfrm>
              <a:off x="-958300" y="4014100"/>
              <a:ext cx="18150" cy="17350"/>
            </a:xfrm>
            <a:custGeom>
              <a:avLst/>
              <a:gdLst/>
              <a:ahLst/>
              <a:cxnLst/>
              <a:rect l="l" t="t" r="r" b="b"/>
              <a:pathLst>
                <a:path w="726" h="694" extrusionOk="0">
                  <a:moveTo>
                    <a:pt x="348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36"/>
                    <a:pt x="158" y="694"/>
                    <a:pt x="348" y="694"/>
                  </a:cubicBezTo>
                  <a:cubicBezTo>
                    <a:pt x="568" y="694"/>
                    <a:pt x="726" y="536"/>
                    <a:pt x="726" y="347"/>
                  </a:cubicBezTo>
                  <a:cubicBezTo>
                    <a:pt x="726" y="158"/>
                    <a:pt x="568" y="1"/>
                    <a:pt x="34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8303;p85">
              <a:extLst>
                <a:ext uri="{FF2B5EF4-FFF2-40B4-BE49-F238E27FC236}">
                  <a16:creationId xmlns:a16="http://schemas.microsoft.com/office/drawing/2014/main" id="{46D31747-D45F-17E3-6244-6471314102B2}"/>
                </a:ext>
              </a:extLst>
            </p:cNvPr>
            <p:cNvSpPr/>
            <p:nvPr/>
          </p:nvSpPr>
          <p:spPr>
            <a:xfrm>
              <a:off x="-1180400" y="3962900"/>
              <a:ext cx="292225" cy="188275"/>
            </a:xfrm>
            <a:custGeom>
              <a:avLst/>
              <a:gdLst/>
              <a:ahLst/>
              <a:cxnLst/>
              <a:rect l="l" t="t" r="r" b="b"/>
              <a:pathLst>
                <a:path w="11689" h="7531" extrusionOk="0">
                  <a:moveTo>
                    <a:pt x="9232" y="1324"/>
                  </a:moveTo>
                  <a:cubicBezTo>
                    <a:pt x="9799" y="1324"/>
                    <a:pt x="10271" y="1797"/>
                    <a:pt x="10271" y="2364"/>
                  </a:cubicBezTo>
                  <a:cubicBezTo>
                    <a:pt x="10271" y="2922"/>
                    <a:pt x="9822" y="3391"/>
                    <a:pt x="9247" y="3391"/>
                  </a:cubicBezTo>
                  <a:cubicBezTo>
                    <a:pt x="9140" y="3391"/>
                    <a:pt x="9029" y="3375"/>
                    <a:pt x="8916" y="3341"/>
                  </a:cubicBezTo>
                  <a:lnTo>
                    <a:pt x="8034" y="4538"/>
                  </a:lnTo>
                  <a:cubicBezTo>
                    <a:pt x="8507" y="5199"/>
                    <a:pt x="7971" y="6144"/>
                    <a:pt x="7152" y="6144"/>
                  </a:cubicBezTo>
                  <a:cubicBezTo>
                    <a:pt x="6491" y="6144"/>
                    <a:pt x="5987" y="5514"/>
                    <a:pt x="6176" y="4790"/>
                  </a:cubicBezTo>
                  <a:lnTo>
                    <a:pt x="4978" y="3908"/>
                  </a:lnTo>
                  <a:cubicBezTo>
                    <a:pt x="4839" y="4007"/>
                    <a:pt x="4661" y="4069"/>
                    <a:pt x="4470" y="4069"/>
                  </a:cubicBezTo>
                  <a:cubicBezTo>
                    <a:pt x="4359" y="4069"/>
                    <a:pt x="4243" y="4048"/>
                    <a:pt x="4128" y="4002"/>
                  </a:cubicBezTo>
                  <a:lnTo>
                    <a:pt x="3214" y="5199"/>
                  </a:lnTo>
                  <a:cubicBezTo>
                    <a:pt x="3340" y="5357"/>
                    <a:pt x="3372" y="5546"/>
                    <a:pt x="3372" y="5735"/>
                  </a:cubicBezTo>
                  <a:cubicBezTo>
                    <a:pt x="3372" y="6302"/>
                    <a:pt x="2899" y="6775"/>
                    <a:pt x="2363" y="6775"/>
                  </a:cubicBezTo>
                  <a:cubicBezTo>
                    <a:pt x="1796" y="6775"/>
                    <a:pt x="1324" y="6302"/>
                    <a:pt x="1324" y="5735"/>
                  </a:cubicBezTo>
                  <a:cubicBezTo>
                    <a:pt x="1324" y="5199"/>
                    <a:pt x="1796" y="4727"/>
                    <a:pt x="2363" y="4727"/>
                  </a:cubicBezTo>
                  <a:cubicBezTo>
                    <a:pt x="2489" y="4727"/>
                    <a:pt x="2552" y="4758"/>
                    <a:pt x="2678" y="4758"/>
                  </a:cubicBezTo>
                  <a:lnTo>
                    <a:pt x="3592" y="3593"/>
                  </a:lnTo>
                  <a:cubicBezTo>
                    <a:pt x="3120" y="2899"/>
                    <a:pt x="3624" y="1954"/>
                    <a:pt x="4443" y="1954"/>
                  </a:cubicBezTo>
                  <a:cubicBezTo>
                    <a:pt x="5104" y="1954"/>
                    <a:pt x="5640" y="2584"/>
                    <a:pt x="5419" y="3309"/>
                  </a:cubicBezTo>
                  <a:lnTo>
                    <a:pt x="6617" y="4223"/>
                  </a:lnTo>
                  <a:cubicBezTo>
                    <a:pt x="6766" y="4116"/>
                    <a:pt x="6959" y="4038"/>
                    <a:pt x="7165" y="4038"/>
                  </a:cubicBezTo>
                  <a:cubicBezTo>
                    <a:pt x="7264" y="4038"/>
                    <a:pt x="7365" y="4056"/>
                    <a:pt x="7467" y="4097"/>
                  </a:cubicBezTo>
                  <a:lnTo>
                    <a:pt x="8381" y="2899"/>
                  </a:lnTo>
                  <a:cubicBezTo>
                    <a:pt x="8255" y="2742"/>
                    <a:pt x="8223" y="2553"/>
                    <a:pt x="8223" y="2364"/>
                  </a:cubicBezTo>
                  <a:cubicBezTo>
                    <a:pt x="8223" y="1797"/>
                    <a:pt x="8696" y="1324"/>
                    <a:pt x="9232" y="1324"/>
                  </a:cubicBezTo>
                  <a:close/>
                  <a:moveTo>
                    <a:pt x="1009" y="1"/>
                  </a:moveTo>
                  <a:cubicBezTo>
                    <a:pt x="473" y="1"/>
                    <a:pt x="1" y="474"/>
                    <a:pt x="1" y="1009"/>
                  </a:cubicBezTo>
                  <a:lnTo>
                    <a:pt x="1" y="7531"/>
                  </a:lnTo>
                  <a:lnTo>
                    <a:pt x="11689" y="7531"/>
                  </a:lnTo>
                  <a:lnTo>
                    <a:pt x="11689" y="1009"/>
                  </a:lnTo>
                  <a:cubicBezTo>
                    <a:pt x="11657" y="411"/>
                    <a:pt x="11185" y="1"/>
                    <a:pt x="106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3" name="Google Shape;413;p41"/>
          <p:cNvGrpSpPr/>
          <p:nvPr/>
        </p:nvGrpSpPr>
        <p:grpSpPr>
          <a:xfrm>
            <a:off x="378125" y="509837"/>
            <a:ext cx="8393800" cy="4143012"/>
            <a:chOff x="378125" y="509837"/>
            <a:chExt cx="8393800" cy="4143012"/>
          </a:xfrm>
        </p:grpSpPr>
        <p:sp>
          <p:nvSpPr>
            <p:cNvPr id="414" name="Google Shape;414;p41"/>
            <p:cNvSpPr/>
            <p:nvPr/>
          </p:nvSpPr>
          <p:spPr>
            <a:xfrm>
              <a:off x="378125" y="1117398"/>
              <a:ext cx="483900" cy="483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41"/>
            <p:cNvSpPr/>
            <p:nvPr/>
          </p:nvSpPr>
          <p:spPr>
            <a:xfrm>
              <a:off x="2671050" y="1179856"/>
              <a:ext cx="148800" cy="148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41"/>
            <p:cNvSpPr/>
            <p:nvPr/>
          </p:nvSpPr>
          <p:spPr>
            <a:xfrm>
              <a:off x="1273125" y="2962437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41"/>
            <p:cNvSpPr/>
            <p:nvPr/>
          </p:nvSpPr>
          <p:spPr>
            <a:xfrm>
              <a:off x="4178925" y="509837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41"/>
            <p:cNvSpPr/>
            <p:nvPr/>
          </p:nvSpPr>
          <p:spPr>
            <a:xfrm>
              <a:off x="2195725" y="4281749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41"/>
            <p:cNvSpPr/>
            <p:nvPr/>
          </p:nvSpPr>
          <p:spPr>
            <a:xfrm>
              <a:off x="7938375" y="658625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41"/>
            <p:cNvSpPr/>
            <p:nvPr/>
          </p:nvSpPr>
          <p:spPr>
            <a:xfrm>
              <a:off x="8380125" y="2745737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41"/>
            <p:cNvSpPr/>
            <p:nvPr/>
          </p:nvSpPr>
          <p:spPr>
            <a:xfrm>
              <a:off x="649500" y="3637612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41"/>
            <p:cNvSpPr/>
            <p:nvPr/>
          </p:nvSpPr>
          <p:spPr>
            <a:xfrm>
              <a:off x="7083275" y="901631"/>
              <a:ext cx="148800" cy="148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41"/>
            <p:cNvSpPr/>
            <p:nvPr/>
          </p:nvSpPr>
          <p:spPr>
            <a:xfrm>
              <a:off x="1949975" y="3859906"/>
              <a:ext cx="148800" cy="148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41"/>
            <p:cNvSpPr/>
            <p:nvPr/>
          </p:nvSpPr>
          <p:spPr>
            <a:xfrm>
              <a:off x="6635375" y="3783088"/>
              <a:ext cx="596700" cy="596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26" name="Google Shape;426;p41"/>
          <p:cNvSpPr txBox="1">
            <a:spLocks noGrp="1"/>
          </p:cNvSpPr>
          <p:nvPr>
            <p:ph type="subTitle" idx="1"/>
          </p:nvPr>
        </p:nvSpPr>
        <p:spPr>
          <a:xfrm>
            <a:off x="1020606" y="1472387"/>
            <a:ext cx="7102800" cy="21987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 sz="2400"/>
              <a:t>“</a:t>
            </a:r>
            <a:r>
              <a:rPr lang="en" sz="2400">
                <a:solidFill>
                  <a:srgbClr val="1F1F1F"/>
                </a:solidFill>
              </a:rPr>
              <a:t>It is estimated that water absorbs and releases up to 60 PW (10</a:t>
            </a:r>
            <a:r>
              <a:rPr lang="en" sz="2400" baseline="30000">
                <a:solidFill>
                  <a:srgbClr val="1F1F1F"/>
                </a:solidFill>
              </a:rPr>
              <a:t>15</a:t>
            </a:r>
            <a:r>
              <a:rPr lang="en" sz="2400">
                <a:solidFill>
                  <a:srgbClr val="1F1F1F"/>
                </a:solidFill>
              </a:rPr>
              <a:t> W) of energy per year, three orders of magnitude more than the annual global energy consumption. Moisture energy generators aim to harness this energy through various methods.</a:t>
            </a:r>
            <a:r>
              <a:rPr lang="en" sz="2400"/>
              <a:t>”</a:t>
            </a:r>
            <a:endParaRPr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>
          <a:extLst>
            <a:ext uri="{FF2B5EF4-FFF2-40B4-BE49-F238E27FC236}">
              <a16:creationId xmlns:a16="http://schemas.microsoft.com/office/drawing/2014/main" id="{AFAA4731-E104-606D-89A0-32A512EFC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Google Shape;391;p40">
            <a:extLst>
              <a:ext uri="{FF2B5EF4-FFF2-40B4-BE49-F238E27FC236}">
                <a16:creationId xmlns:a16="http://schemas.microsoft.com/office/drawing/2014/main" id="{19A6A6D1-516A-8545-3102-208F82CA727F}"/>
              </a:ext>
            </a:extLst>
          </p:cNvPr>
          <p:cNvGrpSpPr/>
          <p:nvPr/>
        </p:nvGrpSpPr>
        <p:grpSpPr>
          <a:xfrm>
            <a:off x="1795100" y="268150"/>
            <a:ext cx="5110325" cy="2844574"/>
            <a:chOff x="1795100" y="268150"/>
            <a:chExt cx="5110325" cy="2844574"/>
          </a:xfrm>
        </p:grpSpPr>
        <p:sp>
          <p:nvSpPr>
            <p:cNvPr id="392" name="Google Shape;392;p40">
              <a:extLst>
                <a:ext uri="{FF2B5EF4-FFF2-40B4-BE49-F238E27FC236}">
                  <a16:creationId xmlns:a16="http://schemas.microsoft.com/office/drawing/2014/main" id="{ED06EEB0-8A6B-45E7-381D-2A21199CF22A}"/>
                </a:ext>
              </a:extLst>
            </p:cNvPr>
            <p:cNvSpPr/>
            <p:nvPr/>
          </p:nvSpPr>
          <p:spPr>
            <a:xfrm>
              <a:off x="6145275" y="1520200"/>
              <a:ext cx="620400" cy="6204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>
              <a:extLst>
                <a:ext uri="{FF2B5EF4-FFF2-40B4-BE49-F238E27FC236}">
                  <a16:creationId xmlns:a16="http://schemas.microsoft.com/office/drawing/2014/main" id="{65860495-C81D-8AC7-E52E-E5F661B6E30D}"/>
                </a:ext>
              </a:extLst>
            </p:cNvPr>
            <p:cNvSpPr/>
            <p:nvPr/>
          </p:nvSpPr>
          <p:spPr>
            <a:xfrm>
              <a:off x="1795100" y="2720925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>
              <a:extLst>
                <a:ext uri="{FF2B5EF4-FFF2-40B4-BE49-F238E27FC236}">
                  <a16:creationId xmlns:a16="http://schemas.microsoft.com/office/drawing/2014/main" id="{AFF123D7-7EEB-0C1F-6C69-CB56977CCA1B}"/>
                </a:ext>
              </a:extLst>
            </p:cNvPr>
            <p:cNvSpPr/>
            <p:nvPr/>
          </p:nvSpPr>
          <p:spPr>
            <a:xfrm>
              <a:off x="4055550" y="268150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>
              <a:extLst>
                <a:ext uri="{FF2B5EF4-FFF2-40B4-BE49-F238E27FC236}">
                  <a16:creationId xmlns:a16="http://schemas.microsoft.com/office/drawing/2014/main" id="{A47108EA-A585-2162-DE76-0C2B7F68DCB0}"/>
                </a:ext>
              </a:extLst>
            </p:cNvPr>
            <p:cNvSpPr/>
            <p:nvPr/>
          </p:nvSpPr>
          <p:spPr>
            <a:xfrm>
              <a:off x="2998875" y="165440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>
              <a:extLst>
                <a:ext uri="{FF2B5EF4-FFF2-40B4-BE49-F238E27FC236}">
                  <a16:creationId xmlns:a16="http://schemas.microsoft.com/office/drawing/2014/main" id="{3D26763A-6BB9-A8F2-81EF-C9DCCD93D32E}"/>
                </a:ext>
              </a:extLst>
            </p:cNvPr>
            <p:cNvSpPr/>
            <p:nvPr/>
          </p:nvSpPr>
          <p:spPr>
            <a:xfrm>
              <a:off x="3254013" y="2136325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>
              <a:extLst>
                <a:ext uri="{FF2B5EF4-FFF2-40B4-BE49-F238E27FC236}">
                  <a16:creationId xmlns:a16="http://schemas.microsoft.com/office/drawing/2014/main" id="{E41967FF-433A-CC71-E824-FC6FEEC37870}"/>
                </a:ext>
              </a:extLst>
            </p:cNvPr>
            <p:cNvSpPr/>
            <p:nvPr/>
          </p:nvSpPr>
          <p:spPr>
            <a:xfrm>
              <a:off x="6443425" y="2340738"/>
              <a:ext cx="462000" cy="462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>
              <a:extLst>
                <a:ext uri="{FF2B5EF4-FFF2-40B4-BE49-F238E27FC236}">
                  <a16:creationId xmlns:a16="http://schemas.microsoft.com/office/drawing/2014/main" id="{E749BB39-8345-5629-80A3-C885526A2954}"/>
                </a:ext>
              </a:extLst>
            </p:cNvPr>
            <p:cNvSpPr/>
            <p:nvPr/>
          </p:nvSpPr>
          <p:spPr>
            <a:xfrm>
              <a:off x="4678875" y="774562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0" name="Google Shape;400;p40">
            <a:extLst>
              <a:ext uri="{FF2B5EF4-FFF2-40B4-BE49-F238E27FC236}">
                <a16:creationId xmlns:a16="http://schemas.microsoft.com/office/drawing/2014/main" id="{37CA53D6-4EFD-315D-9AB3-083214CADD7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10666" y="1884500"/>
            <a:ext cx="5923809" cy="137447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800" b="1">
                <a:latin typeface="Barlow Semi Condensed"/>
                <a:cs typeface="Barlow Semi Condensed"/>
                <a:sym typeface="Barlow Semi Condensed"/>
              </a:rPr>
              <a:t>QUESTIONS?</a:t>
            </a:r>
            <a:endParaRPr sz="8800" b="1"/>
          </a:p>
        </p:txBody>
      </p:sp>
      <p:sp>
        <p:nvSpPr>
          <p:cNvPr id="403" name="Google Shape;403;p40">
            <a:extLst>
              <a:ext uri="{FF2B5EF4-FFF2-40B4-BE49-F238E27FC236}">
                <a16:creationId xmlns:a16="http://schemas.microsoft.com/office/drawing/2014/main" id="{2799D43F-71E1-8C99-6EBF-D19BFCC68B00}"/>
              </a:ext>
            </a:extLst>
          </p:cNvPr>
          <p:cNvSpPr/>
          <p:nvPr/>
        </p:nvSpPr>
        <p:spPr>
          <a:xfrm>
            <a:off x="1071175" y="1093650"/>
            <a:ext cx="498000" cy="4980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40">
            <a:extLst>
              <a:ext uri="{FF2B5EF4-FFF2-40B4-BE49-F238E27FC236}">
                <a16:creationId xmlns:a16="http://schemas.microsoft.com/office/drawing/2014/main" id="{F07A0A65-C469-DCAF-B7F1-94DC25A917E1}"/>
              </a:ext>
            </a:extLst>
          </p:cNvPr>
          <p:cNvSpPr/>
          <p:nvPr/>
        </p:nvSpPr>
        <p:spPr>
          <a:xfrm>
            <a:off x="8103400" y="3091925"/>
            <a:ext cx="741900" cy="741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40">
            <a:extLst>
              <a:ext uri="{FF2B5EF4-FFF2-40B4-BE49-F238E27FC236}">
                <a16:creationId xmlns:a16="http://schemas.microsoft.com/office/drawing/2014/main" id="{23532119-2DFA-35AB-2269-BF7421666CF6}"/>
              </a:ext>
            </a:extLst>
          </p:cNvPr>
          <p:cNvSpPr/>
          <p:nvPr/>
        </p:nvSpPr>
        <p:spPr>
          <a:xfrm>
            <a:off x="7534475" y="4529000"/>
            <a:ext cx="445800" cy="4458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40">
            <a:extLst>
              <a:ext uri="{FF2B5EF4-FFF2-40B4-BE49-F238E27FC236}">
                <a16:creationId xmlns:a16="http://schemas.microsoft.com/office/drawing/2014/main" id="{77983EDF-DBB6-A90B-3DBB-A3E58E69B756}"/>
              </a:ext>
            </a:extLst>
          </p:cNvPr>
          <p:cNvSpPr/>
          <p:nvPr/>
        </p:nvSpPr>
        <p:spPr>
          <a:xfrm>
            <a:off x="8027750" y="2112866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40">
            <a:extLst>
              <a:ext uri="{FF2B5EF4-FFF2-40B4-BE49-F238E27FC236}">
                <a16:creationId xmlns:a16="http://schemas.microsoft.com/office/drawing/2014/main" id="{04594750-9F73-6BDB-0453-761FCB3F7935}"/>
              </a:ext>
            </a:extLst>
          </p:cNvPr>
          <p:cNvSpPr/>
          <p:nvPr/>
        </p:nvSpPr>
        <p:spPr>
          <a:xfrm>
            <a:off x="913500" y="4207812"/>
            <a:ext cx="276900" cy="276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40">
            <a:extLst>
              <a:ext uri="{FF2B5EF4-FFF2-40B4-BE49-F238E27FC236}">
                <a16:creationId xmlns:a16="http://schemas.microsoft.com/office/drawing/2014/main" id="{27BFAC52-7CE3-F406-FAAE-1C7CB5865A5B}"/>
              </a:ext>
            </a:extLst>
          </p:cNvPr>
          <p:cNvSpPr/>
          <p:nvPr/>
        </p:nvSpPr>
        <p:spPr>
          <a:xfrm>
            <a:off x="8729150" y="4330391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62168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" name="Google Shape;1251;p64"/>
          <p:cNvSpPr txBox="1">
            <a:spLocks noGrp="1"/>
          </p:cNvSpPr>
          <p:nvPr>
            <p:ph type="body" idx="1"/>
          </p:nvPr>
        </p:nvSpPr>
        <p:spPr>
          <a:xfrm>
            <a:off x="713225" y="1547612"/>
            <a:ext cx="7481900" cy="26440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Su Yang, Lei Zhang, Jianfeng Mao, </a:t>
            </a:r>
            <a:r>
              <a:rPr lang="en-GB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Jianmiao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Guo, Yang Chai, Jianhua Hao, Wei Chen &amp;</a:t>
            </a:r>
          </a:p>
          <a:p>
            <a:pPr>
              <a:buNone/>
            </a:pP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Xiaoming Tao: "Green moisture-electric generator based on supramolecular nanofiber</a:t>
            </a:r>
          </a:p>
          <a:p>
            <a:pPr>
              <a:buNone/>
            </a:pP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networks": </a:t>
            </a:r>
            <a:r>
              <a:rPr lang="en-GB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https://</a:t>
            </a:r>
            <a:r>
              <a:rPr lang="en-GB" err="1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www.nature.com</a:t>
            </a:r>
            <a:r>
              <a:rPr lang="en-GB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/articles/s41467-024-47652-3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Accessed 12-Sep-2024</a:t>
            </a:r>
            <a:endParaRPr lang="en-GB">
              <a:solidFill>
                <a:srgbClr val="103CC0"/>
              </a:solidFill>
              <a:effectLst/>
              <a:latin typeface="Times New Roman" panose="02020603050405020304" pitchFamily="18" charset="0"/>
            </a:endParaRPr>
          </a:p>
          <a:p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Peng Duan, </a:t>
            </a:r>
            <a:r>
              <a:rPr lang="en-GB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Chenxing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Wang, </a:t>
            </a:r>
            <a:r>
              <a:rPr lang="en-GB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Yinpeng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Huang, </a:t>
            </a:r>
            <a:r>
              <a:rPr lang="en-GB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Chunqiao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Fu, </a:t>
            </a:r>
            <a:r>
              <a:rPr lang="en-GB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Xulei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Lu, Yong Zhang, Yuming</a:t>
            </a:r>
          </a:p>
          <a:p>
            <a:pPr>
              <a:buNone/>
            </a:pP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Yao, Lei Chen, Qi-Chang He, </a:t>
            </a:r>
            <a:r>
              <a:rPr lang="en-GB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Linmao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Qian &amp; Tingting Yang</a:t>
            </a:r>
            <a:r>
              <a:rPr lang="en-GB">
                <a:solidFill>
                  <a:srgbClr val="000000"/>
                </a:solidFill>
                <a:effectLst/>
                <a:latin typeface="Helvetica" pitchFamily="2" charset="0"/>
              </a:rPr>
              <a:t>: 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"Moisture-based green energy</a:t>
            </a:r>
          </a:p>
          <a:p>
            <a:pPr>
              <a:buNone/>
            </a:pP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harvesting over 600 hours via supramolecular nanofiber networks":</a:t>
            </a:r>
          </a:p>
          <a:p>
            <a:pPr>
              <a:buNone/>
            </a:pPr>
            <a:r>
              <a:rPr lang="en-GB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https://</a:t>
            </a:r>
            <a:r>
              <a:rPr lang="en-GB" err="1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www.nature.com</a:t>
            </a:r>
            <a:r>
              <a:rPr lang="en-GB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/articles/s41467-024-55516-z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Accessed 09-Feb-2025</a:t>
            </a:r>
            <a:endParaRPr lang="en-GB">
              <a:solidFill>
                <a:srgbClr val="103CC0"/>
              </a:solidFill>
              <a:effectLst/>
              <a:latin typeface="Times New Roman" panose="02020603050405020304" pitchFamily="18" charset="0"/>
            </a:endParaRPr>
          </a:p>
          <a:p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"A Long Life Moisture</a:t>
            </a:r>
            <a:r>
              <a:rPr lang="en-GB">
                <a:solidFill>
                  <a:srgbClr val="000000"/>
                </a:solidFill>
                <a:effectLst/>
                <a:latin typeface="Helvetica" pitchFamily="2" charset="0"/>
              </a:rPr>
              <a:t>‐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Enabled Electric Generator Based on Ionic Hydrogels":</a:t>
            </a:r>
          </a:p>
          <a:p>
            <a:pPr>
              <a:buNone/>
            </a:pPr>
            <a:r>
              <a:rPr lang="en-GB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https://</a:t>
            </a:r>
            <a:r>
              <a:rPr lang="en-GB" err="1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onlinelibrary.wiley.com</a:t>
            </a:r>
            <a:r>
              <a:rPr lang="en-GB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/</a:t>
            </a:r>
            <a:r>
              <a:rPr lang="en-GB" err="1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doi</a:t>
            </a:r>
            <a:r>
              <a:rPr lang="en-GB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/full/10.1002/advs.202305530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Accessed 28-Aug-2024</a:t>
            </a:r>
            <a:endParaRPr lang="en-GB">
              <a:solidFill>
                <a:srgbClr val="103CC0"/>
              </a:solidFill>
              <a:effectLst/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"Humidity-Tolerant Moisture-Driven Energy Generator with </a:t>
            </a:r>
            <a:r>
              <a:rPr lang="en-GB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MXene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Nanofluidic Channels":</a:t>
            </a:r>
          </a:p>
          <a:p>
            <a:r>
              <a:rPr lang="en-GB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https://</a:t>
            </a:r>
            <a:r>
              <a:rPr lang="en-GB" err="1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pubs.acs.org</a:t>
            </a:r>
            <a:r>
              <a:rPr lang="en-GB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/</a:t>
            </a:r>
            <a:r>
              <a:rPr lang="en-GB" err="1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doi</a:t>
            </a:r>
            <a:r>
              <a:rPr lang="en-GB">
                <a:solidFill>
                  <a:srgbClr val="103CC0"/>
                </a:solidFill>
                <a:effectLst/>
                <a:latin typeface="Times New Roman" panose="02020603050405020304" pitchFamily="18" charset="0"/>
              </a:rPr>
              <a:t>/10.1021/acsnano.2c10747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Accessed 09-Feb-2025</a:t>
            </a:r>
            <a:endParaRPr lang="en-GB">
              <a:solidFill>
                <a:srgbClr val="103CC0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1252" name="Google Shape;1252;p64"/>
          <p:cNvGrpSpPr/>
          <p:nvPr/>
        </p:nvGrpSpPr>
        <p:grpSpPr>
          <a:xfrm>
            <a:off x="713225" y="848975"/>
            <a:ext cx="5775375" cy="3903948"/>
            <a:chOff x="713225" y="848975"/>
            <a:chExt cx="5775375" cy="3903948"/>
          </a:xfrm>
        </p:grpSpPr>
        <p:grpSp>
          <p:nvGrpSpPr>
            <p:cNvPr id="1253" name="Google Shape;1253;p64"/>
            <p:cNvGrpSpPr/>
            <p:nvPr/>
          </p:nvGrpSpPr>
          <p:grpSpPr>
            <a:xfrm>
              <a:off x="713225" y="1270712"/>
              <a:ext cx="5775375" cy="3482211"/>
              <a:chOff x="713225" y="1270712"/>
              <a:chExt cx="5775375" cy="3482211"/>
            </a:xfrm>
          </p:grpSpPr>
          <p:sp>
            <p:nvSpPr>
              <p:cNvPr id="1254" name="Google Shape;1254;p64"/>
              <p:cNvSpPr/>
              <p:nvPr/>
            </p:nvSpPr>
            <p:spPr>
              <a:xfrm>
                <a:off x="4389900" y="1270712"/>
                <a:ext cx="276900" cy="2769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5" name="Google Shape;1255;p64"/>
              <p:cNvSpPr/>
              <p:nvPr/>
            </p:nvSpPr>
            <p:spPr>
              <a:xfrm>
                <a:off x="5214400" y="1564416"/>
                <a:ext cx="198600" cy="1986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31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6" name="Google Shape;1256;p64"/>
              <p:cNvSpPr/>
              <p:nvPr/>
            </p:nvSpPr>
            <p:spPr>
              <a:xfrm>
                <a:off x="5356250" y="3977973"/>
                <a:ext cx="276900" cy="2769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7" name="Google Shape;1257;p64"/>
              <p:cNvSpPr/>
              <p:nvPr/>
            </p:nvSpPr>
            <p:spPr>
              <a:xfrm>
                <a:off x="948875" y="3998025"/>
                <a:ext cx="441900" cy="4419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31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8" name="Google Shape;1258;p64"/>
              <p:cNvSpPr/>
              <p:nvPr/>
            </p:nvSpPr>
            <p:spPr>
              <a:xfrm>
                <a:off x="5799500" y="3222301"/>
                <a:ext cx="322500" cy="3225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82D9C8">
                      <a:alpha val="54901"/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9" name="Google Shape;1259;p64"/>
              <p:cNvSpPr/>
              <p:nvPr/>
            </p:nvSpPr>
            <p:spPr>
              <a:xfrm>
                <a:off x="713225" y="4476023"/>
                <a:ext cx="276900" cy="2769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0" name="Google Shape;1260;p64"/>
              <p:cNvSpPr/>
              <p:nvPr/>
            </p:nvSpPr>
            <p:spPr>
              <a:xfrm>
                <a:off x="5799500" y="3654477"/>
                <a:ext cx="689100" cy="6891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82D9C8">
                      <a:alpha val="54901"/>
                      <a:alpha val="40830"/>
                    </a:srgbClr>
                  </a:gs>
                  <a:gs pos="100000">
                    <a:srgbClr val="D9D9D9">
                      <a:alpha val="71764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61" name="Google Shape;1261;p64"/>
            <p:cNvSpPr/>
            <p:nvPr/>
          </p:nvSpPr>
          <p:spPr>
            <a:xfrm>
              <a:off x="4740400" y="848975"/>
              <a:ext cx="382500" cy="382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2" name="Google Shape;1262;p64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grpSp>
        <p:nvGrpSpPr>
          <p:cNvPr id="1263" name="Google Shape;1263;p64"/>
          <p:cNvGrpSpPr/>
          <p:nvPr/>
        </p:nvGrpSpPr>
        <p:grpSpPr>
          <a:xfrm>
            <a:off x="6434625" y="397436"/>
            <a:ext cx="2476775" cy="4383127"/>
            <a:chOff x="6434625" y="397436"/>
            <a:chExt cx="2476775" cy="4383127"/>
          </a:xfrm>
        </p:grpSpPr>
        <p:sp>
          <p:nvSpPr>
            <p:cNvPr id="1264" name="Google Shape;1264;p64"/>
            <p:cNvSpPr/>
            <p:nvPr/>
          </p:nvSpPr>
          <p:spPr>
            <a:xfrm>
              <a:off x="8439025" y="3449687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64"/>
            <p:cNvSpPr/>
            <p:nvPr/>
          </p:nvSpPr>
          <p:spPr>
            <a:xfrm flipH="1">
              <a:off x="8279125" y="780863"/>
              <a:ext cx="596700" cy="596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64"/>
            <p:cNvSpPr/>
            <p:nvPr/>
          </p:nvSpPr>
          <p:spPr>
            <a:xfrm flipH="1">
              <a:off x="8634500" y="397436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64"/>
            <p:cNvSpPr/>
            <p:nvPr/>
          </p:nvSpPr>
          <p:spPr>
            <a:xfrm>
              <a:off x="7675125" y="4237863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64"/>
            <p:cNvSpPr/>
            <p:nvPr/>
          </p:nvSpPr>
          <p:spPr>
            <a:xfrm>
              <a:off x="6814275" y="4026385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64"/>
            <p:cNvSpPr/>
            <p:nvPr/>
          </p:nvSpPr>
          <p:spPr>
            <a:xfrm>
              <a:off x="7104825" y="979916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64"/>
            <p:cNvSpPr/>
            <p:nvPr/>
          </p:nvSpPr>
          <p:spPr>
            <a:xfrm>
              <a:off x="6434625" y="1870666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71" name="Google Shape;1271;p64"/>
          <p:cNvSpPr/>
          <p:nvPr/>
        </p:nvSpPr>
        <p:spPr>
          <a:xfrm>
            <a:off x="7847175" y="2385041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2" name="Google Shape;1272;p64"/>
          <p:cNvSpPr/>
          <p:nvPr/>
        </p:nvSpPr>
        <p:spPr>
          <a:xfrm flipH="1">
            <a:off x="6905775" y="2721263"/>
            <a:ext cx="596700" cy="5967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>
          <a:extLst>
            <a:ext uri="{FF2B5EF4-FFF2-40B4-BE49-F238E27FC236}">
              <a16:creationId xmlns:a16="http://schemas.microsoft.com/office/drawing/2014/main" id="{6A628681-7040-134C-CCD8-E21DF72ADD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Google Shape;391;p40">
            <a:extLst>
              <a:ext uri="{FF2B5EF4-FFF2-40B4-BE49-F238E27FC236}">
                <a16:creationId xmlns:a16="http://schemas.microsoft.com/office/drawing/2014/main" id="{264AB7FA-8F70-03A0-022D-F2AE9F74B029}"/>
              </a:ext>
            </a:extLst>
          </p:cNvPr>
          <p:cNvGrpSpPr/>
          <p:nvPr/>
        </p:nvGrpSpPr>
        <p:grpSpPr>
          <a:xfrm>
            <a:off x="1795100" y="268150"/>
            <a:ext cx="5110325" cy="2844574"/>
            <a:chOff x="1795100" y="268150"/>
            <a:chExt cx="5110325" cy="2844574"/>
          </a:xfrm>
        </p:grpSpPr>
        <p:sp>
          <p:nvSpPr>
            <p:cNvPr id="392" name="Google Shape;392;p40">
              <a:extLst>
                <a:ext uri="{FF2B5EF4-FFF2-40B4-BE49-F238E27FC236}">
                  <a16:creationId xmlns:a16="http://schemas.microsoft.com/office/drawing/2014/main" id="{EE745F12-0880-46AD-27F3-2AD58A80E591}"/>
                </a:ext>
              </a:extLst>
            </p:cNvPr>
            <p:cNvSpPr/>
            <p:nvPr/>
          </p:nvSpPr>
          <p:spPr>
            <a:xfrm>
              <a:off x="6145275" y="1520200"/>
              <a:ext cx="620400" cy="6204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>
              <a:extLst>
                <a:ext uri="{FF2B5EF4-FFF2-40B4-BE49-F238E27FC236}">
                  <a16:creationId xmlns:a16="http://schemas.microsoft.com/office/drawing/2014/main" id="{936BBB62-41AB-A159-B52D-CAAD7858F1C7}"/>
                </a:ext>
              </a:extLst>
            </p:cNvPr>
            <p:cNvSpPr/>
            <p:nvPr/>
          </p:nvSpPr>
          <p:spPr>
            <a:xfrm>
              <a:off x="1795100" y="2720925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>
              <a:extLst>
                <a:ext uri="{FF2B5EF4-FFF2-40B4-BE49-F238E27FC236}">
                  <a16:creationId xmlns:a16="http://schemas.microsoft.com/office/drawing/2014/main" id="{09733CC6-6742-2CEB-2F19-99C2A0970255}"/>
                </a:ext>
              </a:extLst>
            </p:cNvPr>
            <p:cNvSpPr/>
            <p:nvPr/>
          </p:nvSpPr>
          <p:spPr>
            <a:xfrm>
              <a:off x="4055550" y="268150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>
              <a:extLst>
                <a:ext uri="{FF2B5EF4-FFF2-40B4-BE49-F238E27FC236}">
                  <a16:creationId xmlns:a16="http://schemas.microsoft.com/office/drawing/2014/main" id="{09A3EEA5-84B0-B760-9584-3F5AC4BBAE7E}"/>
                </a:ext>
              </a:extLst>
            </p:cNvPr>
            <p:cNvSpPr/>
            <p:nvPr/>
          </p:nvSpPr>
          <p:spPr>
            <a:xfrm>
              <a:off x="2998875" y="165440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>
              <a:extLst>
                <a:ext uri="{FF2B5EF4-FFF2-40B4-BE49-F238E27FC236}">
                  <a16:creationId xmlns:a16="http://schemas.microsoft.com/office/drawing/2014/main" id="{A00B2257-3E20-C3CA-0161-9DDB0B242D50}"/>
                </a:ext>
              </a:extLst>
            </p:cNvPr>
            <p:cNvSpPr/>
            <p:nvPr/>
          </p:nvSpPr>
          <p:spPr>
            <a:xfrm>
              <a:off x="3254013" y="2136325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>
              <a:extLst>
                <a:ext uri="{FF2B5EF4-FFF2-40B4-BE49-F238E27FC236}">
                  <a16:creationId xmlns:a16="http://schemas.microsoft.com/office/drawing/2014/main" id="{79FFC689-4BC3-5E9C-FDF9-5F658912089D}"/>
                </a:ext>
              </a:extLst>
            </p:cNvPr>
            <p:cNvSpPr/>
            <p:nvPr/>
          </p:nvSpPr>
          <p:spPr>
            <a:xfrm>
              <a:off x="6443425" y="2340738"/>
              <a:ext cx="462000" cy="462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>
              <a:extLst>
                <a:ext uri="{FF2B5EF4-FFF2-40B4-BE49-F238E27FC236}">
                  <a16:creationId xmlns:a16="http://schemas.microsoft.com/office/drawing/2014/main" id="{C2FC8DE6-00F1-5ECC-11A4-C0EF188B6180}"/>
                </a:ext>
              </a:extLst>
            </p:cNvPr>
            <p:cNvSpPr/>
            <p:nvPr/>
          </p:nvSpPr>
          <p:spPr>
            <a:xfrm>
              <a:off x="4678875" y="774562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0" name="Google Shape;400;p40">
            <a:extLst>
              <a:ext uri="{FF2B5EF4-FFF2-40B4-BE49-F238E27FC236}">
                <a16:creationId xmlns:a16="http://schemas.microsoft.com/office/drawing/2014/main" id="{2E94C275-4C45-7712-26AF-7808A72DB4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84450" y="1515266"/>
            <a:ext cx="5375100" cy="79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Barlow Semi Condensed"/>
                <a:cs typeface="Barlow Semi Condensed"/>
                <a:sym typeface="Barlow Semi Condensed"/>
              </a:rPr>
              <a:t>PURPOSE</a:t>
            </a:r>
            <a:endParaRPr/>
          </a:p>
        </p:txBody>
      </p:sp>
      <p:sp>
        <p:nvSpPr>
          <p:cNvPr id="402" name="Google Shape;402;p40">
            <a:extLst>
              <a:ext uri="{FF2B5EF4-FFF2-40B4-BE49-F238E27FC236}">
                <a16:creationId xmlns:a16="http://schemas.microsoft.com/office/drawing/2014/main" id="{4BFC5616-570A-8B0C-42AC-842D92A39605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113898" y="2450817"/>
            <a:ext cx="4916204" cy="14879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Our aim was to explore Moisture Energy Generators, as a renewable energy technology that can generate electricity from water vapour in the air using ordinary household materials</a:t>
            </a:r>
            <a:endParaRPr/>
          </a:p>
        </p:txBody>
      </p:sp>
      <p:sp>
        <p:nvSpPr>
          <p:cNvPr id="403" name="Google Shape;403;p40">
            <a:extLst>
              <a:ext uri="{FF2B5EF4-FFF2-40B4-BE49-F238E27FC236}">
                <a16:creationId xmlns:a16="http://schemas.microsoft.com/office/drawing/2014/main" id="{9DA0789C-F80A-1BA6-928F-C7BA2070E0DD}"/>
              </a:ext>
            </a:extLst>
          </p:cNvPr>
          <p:cNvSpPr/>
          <p:nvPr/>
        </p:nvSpPr>
        <p:spPr>
          <a:xfrm>
            <a:off x="1071175" y="1093650"/>
            <a:ext cx="498000" cy="4980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40">
            <a:extLst>
              <a:ext uri="{FF2B5EF4-FFF2-40B4-BE49-F238E27FC236}">
                <a16:creationId xmlns:a16="http://schemas.microsoft.com/office/drawing/2014/main" id="{7C05D45E-9E91-9C04-3641-CEB30C0D9E58}"/>
              </a:ext>
            </a:extLst>
          </p:cNvPr>
          <p:cNvSpPr/>
          <p:nvPr/>
        </p:nvSpPr>
        <p:spPr>
          <a:xfrm>
            <a:off x="8103400" y="3091925"/>
            <a:ext cx="741900" cy="741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40">
            <a:extLst>
              <a:ext uri="{FF2B5EF4-FFF2-40B4-BE49-F238E27FC236}">
                <a16:creationId xmlns:a16="http://schemas.microsoft.com/office/drawing/2014/main" id="{0D6BDF24-8CA1-E81F-2C33-B774764384B0}"/>
              </a:ext>
            </a:extLst>
          </p:cNvPr>
          <p:cNvSpPr/>
          <p:nvPr/>
        </p:nvSpPr>
        <p:spPr>
          <a:xfrm>
            <a:off x="7534475" y="4529000"/>
            <a:ext cx="445800" cy="4458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40">
            <a:extLst>
              <a:ext uri="{FF2B5EF4-FFF2-40B4-BE49-F238E27FC236}">
                <a16:creationId xmlns:a16="http://schemas.microsoft.com/office/drawing/2014/main" id="{A4D8BEE6-AE9F-222E-5A1E-535E2CD38F23}"/>
              </a:ext>
            </a:extLst>
          </p:cNvPr>
          <p:cNvSpPr/>
          <p:nvPr/>
        </p:nvSpPr>
        <p:spPr>
          <a:xfrm>
            <a:off x="8027750" y="2112866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40">
            <a:extLst>
              <a:ext uri="{FF2B5EF4-FFF2-40B4-BE49-F238E27FC236}">
                <a16:creationId xmlns:a16="http://schemas.microsoft.com/office/drawing/2014/main" id="{A2B8B7F8-4CAB-2AD7-1F95-0B063A30E7F8}"/>
              </a:ext>
            </a:extLst>
          </p:cNvPr>
          <p:cNvSpPr/>
          <p:nvPr/>
        </p:nvSpPr>
        <p:spPr>
          <a:xfrm>
            <a:off x="913500" y="4207812"/>
            <a:ext cx="276900" cy="276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40">
            <a:extLst>
              <a:ext uri="{FF2B5EF4-FFF2-40B4-BE49-F238E27FC236}">
                <a16:creationId xmlns:a16="http://schemas.microsoft.com/office/drawing/2014/main" id="{42584F9C-66EC-BC97-C260-7742681CCAF2}"/>
              </a:ext>
            </a:extLst>
          </p:cNvPr>
          <p:cNvSpPr/>
          <p:nvPr/>
        </p:nvSpPr>
        <p:spPr>
          <a:xfrm>
            <a:off x="8729150" y="4330391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7993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1" name="Google Shape;431;p42"/>
          <p:cNvGrpSpPr/>
          <p:nvPr/>
        </p:nvGrpSpPr>
        <p:grpSpPr>
          <a:xfrm>
            <a:off x="846313" y="1156624"/>
            <a:ext cx="7160059" cy="2684120"/>
            <a:chOff x="846313" y="1156624"/>
            <a:chExt cx="7160059" cy="2684120"/>
          </a:xfrm>
        </p:grpSpPr>
        <p:grpSp>
          <p:nvGrpSpPr>
            <p:cNvPr id="432" name="Google Shape;432;p42"/>
            <p:cNvGrpSpPr/>
            <p:nvPr/>
          </p:nvGrpSpPr>
          <p:grpSpPr>
            <a:xfrm>
              <a:off x="846313" y="1156624"/>
              <a:ext cx="7160059" cy="2684120"/>
              <a:chOff x="846313" y="1156624"/>
              <a:chExt cx="7160059" cy="2684120"/>
            </a:xfrm>
          </p:grpSpPr>
          <p:sp>
            <p:nvSpPr>
              <p:cNvPr id="433" name="Google Shape;433;p42"/>
              <p:cNvSpPr/>
              <p:nvPr/>
            </p:nvSpPr>
            <p:spPr>
              <a:xfrm>
                <a:off x="5263543" y="3671844"/>
                <a:ext cx="168600" cy="1689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82D9C8">
                      <a:alpha val="54901"/>
                      <a:alpha val="40830"/>
                    </a:srgbClr>
                  </a:gs>
                  <a:gs pos="100000">
                    <a:srgbClr val="D9D9D9">
                      <a:alpha val="71764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42"/>
              <p:cNvSpPr/>
              <p:nvPr/>
            </p:nvSpPr>
            <p:spPr>
              <a:xfrm>
                <a:off x="5775238" y="3237887"/>
                <a:ext cx="291600" cy="2916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31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42"/>
              <p:cNvSpPr/>
              <p:nvPr/>
            </p:nvSpPr>
            <p:spPr>
              <a:xfrm>
                <a:off x="7796371" y="1156624"/>
                <a:ext cx="210000" cy="2100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82D9C8">
                      <a:alpha val="54901"/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42"/>
              <p:cNvSpPr/>
              <p:nvPr/>
            </p:nvSpPr>
            <p:spPr>
              <a:xfrm>
                <a:off x="5331675" y="2286500"/>
                <a:ext cx="291600" cy="2916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56000">
                    <a:srgbClr val="82D9C8">
                      <a:alpha val="54901"/>
                      <a:alpha val="40830"/>
                    </a:srgbClr>
                  </a:gs>
                  <a:gs pos="100000">
                    <a:srgbClr val="D9D9D9">
                      <a:alpha val="71764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42"/>
              <p:cNvSpPr/>
              <p:nvPr/>
            </p:nvSpPr>
            <p:spPr>
              <a:xfrm>
                <a:off x="846313" y="1994891"/>
                <a:ext cx="291600" cy="291600"/>
              </a:xfrm>
              <a:prstGeom prst="ellipse">
                <a:avLst/>
              </a:prstGeom>
              <a:gradFill>
                <a:gsLst>
                  <a:gs pos="0">
                    <a:srgbClr val="FFFFFF">
                      <a:alpha val="38039"/>
                      <a:alpha val="40830"/>
                    </a:srgbClr>
                  </a:gs>
                  <a:gs pos="31000">
                    <a:srgbClr val="C1ECE4">
                      <a:alpha val="40830"/>
                    </a:srgbClr>
                  </a:gs>
                  <a:gs pos="100000">
                    <a:srgbClr val="043E47">
                      <a:alpha val="34901"/>
                      <a:alpha val="4083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38" name="Google Shape;438;p42"/>
            <p:cNvSpPr/>
            <p:nvPr/>
          </p:nvSpPr>
          <p:spPr>
            <a:xfrm>
              <a:off x="5600663" y="1194813"/>
              <a:ext cx="527700" cy="527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9" name="Google Shape;439;p42"/>
          <p:cNvSpPr/>
          <p:nvPr/>
        </p:nvSpPr>
        <p:spPr>
          <a:xfrm>
            <a:off x="1322844" y="2430950"/>
            <a:ext cx="808200" cy="808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p42"/>
          <p:cNvSpPr/>
          <p:nvPr/>
        </p:nvSpPr>
        <p:spPr>
          <a:xfrm>
            <a:off x="1322844" y="3600276"/>
            <a:ext cx="808200" cy="808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42"/>
          <p:cNvSpPr/>
          <p:nvPr/>
        </p:nvSpPr>
        <p:spPr>
          <a:xfrm>
            <a:off x="1322844" y="1261625"/>
            <a:ext cx="808200" cy="808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42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Barlow Semi Condensed"/>
                <a:cs typeface="Barlow Semi Condensed"/>
                <a:sym typeface="Barlow Semi Condensed"/>
              </a:rPr>
              <a:t>PROBLEM</a:t>
            </a:r>
            <a:endParaRPr/>
          </a:p>
        </p:txBody>
      </p:sp>
      <p:sp>
        <p:nvSpPr>
          <p:cNvPr id="443" name="Google Shape;443;p42"/>
          <p:cNvSpPr txBox="1">
            <a:spLocks noGrp="1"/>
          </p:cNvSpPr>
          <p:nvPr>
            <p:ph type="subTitle" idx="1"/>
          </p:nvPr>
        </p:nvSpPr>
        <p:spPr>
          <a:xfrm>
            <a:off x="2388415" y="1570925"/>
            <a:ext cx="33303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Nearly a billion people still lack access to electricity in rural regions</a:t>
            </a:r>
            <a:endParaRPr/>
          </a:p>
        </p:txBody>
      </p:sp>
      <p:sp>
        <p:nvSpPr>
          <p:cNvPr id="444" name="Google Shape;444;p42"/>
          <p:cNvSpPr txBox="1">
            <a:spLocks noGrp="1"/>
          </p:cNvSpPr>
          <p:nvPr>
            <p:ph type="subTitle" idx="2"/>
          </p:nvPr>
        </p:nvSpPr>
        <p:spPr>
          <a:xfrm>
            <a:off x="2388415" y="2738912"/>
            <a:ext cx="33303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Solar panels need sunlight. Wind turbines need wind. </a:t>
            </a:r>
            <a:endParaRPr/>
          </a:p>
        </p:txBody>
      </p:sp>
      <p:sp>
        <p:nvSpPr>
          <p:cNvPr id="445" name="Google Shape;445;p42"/>
          <p:cNvSpPr txBox="1">
            <a:spLocks noGrp="1"/>
          </p:cNvSpPr>
          <p:nvPr>
            <p:ph type="subTitle" idx="3"/>
          </p:nvPr>
        </p:nvSpPr>
        <p:spPr>
          <a:xfrm>
            <a:off x="2388414" y="3906899"/>
            <a:ext cx="3808285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Rising temperatures and emissions are disrupting weather and ecosystems.</a:t>
            </a:r>
            <a:endParaRPr/>
          </a:p>
        </p:txBody>
      </p:sp>
      <p:sp>
        <p:nvSpPr>
          <p:cNvPr id="455" name="Google Shape;455;p42"/>
          <p:cNvSpPr txBox="1">
            <a:spLocks noGrp="1"/>
          </p:cNvSpPr>
          <p:nvPr>
            <p:ph type="subTitle" idx="4"/>
          </p:nvPr>
        </p:nvSpPr>
        <p:spPr>
          <a:xfrm>
            <a:off x="2388425" y="1232825"/>
            <a:ext cx="3739938" cy="49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INEQUALITY &amp; ACCESS</a:t>
            </a:r>
            <a:endParaRPr/>
          </a:p>
        </p:txBody>
      </p:sp>
      <p:sp>
        <p:nvSpPr>
          <p:cNvPr id="456" name="Google Shape;456;p42"/>
          <p:cNvSpPr txBox="1">
            <a:spLocks noGrp="1"/>
          </p:cNvSpPr>
          <p:nvPr>
            <p:ph type="subTitle" idx="5"/>
          </p:nvPr>
        </p:nvSpPr>
        <p:spPr>
          <a:xfrm>
            <a:off x="2388424" y="2400812"/>
            <a:ext cx="3587661" cy="49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LIMITATIONS OF RENEWABLES</a:t>
            </a:r>
            <a:endParaRPr/>
          </a:p>
        </p:txBody>
      </p:sp>
      <p:sp>
        <p:nvSpPr>
          <p:cNvPr id="457" name="Google Shape;457;p42"/>
          <p:cNvSpPr txBox="1">
            <a:spLocks noGrp="1"/>
          </p:cNvSpPr>
          <p:nvPr>
            <p:ph type="subTitle" idx="6"/>
          </p:nvPr>
        </p:nvSpPr>
        <p:spPr>
          <a:xfrm>
            <a:off x="2388425" y="3568800"/>
            <a:ext cx="3330300" cy="49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CLIMATE CHANGE</a:t>
            </a:r>
            <a:endParaRPr/>
          </a:p>
        </p:txBody>
      </p:sp>
      <p:sp>
        <p:nvSpPr>
          <p:cNvPr id="458" name="Google Shape;458;p42"/>
          <p:cNvSpPr/>
          <p:nvPr/>
        </p:nvSpPr>
        <p:spPr>
          <a:xfrm>
            <a:off x="8090293" y="2327231"/>
            <a:ext cx="168600" cy="168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D9D9D9">
                  <a:alpha val="71764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42"/>
          <p:cNvSpPr/>
          <p:nvPr/>
        </p:nvSpPr>
        <p:spPr>
          <a:xfrm>
            <a:off x="7917200" y="3989622"/>
            <a:ext cx="341700" cy="3417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42"/>
          <p:cNvSpPr/>
          <p:nvPr/>
        </p:nvSpPr>
        <p:spPr>
          <a:xfrm>
            <a:off x="7323038" y="590672"/>
            <a:ext cx="341700" cy="3417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Google Shape;461;p42"/>
          <p:cNvSpPr/>
          <p:nvPr/>
        </p:nvSpPr>
        <p:spPr>
          <a:xfrm>
            <a:off x="6694038" y="3481088"/>
            <a:ext cx="527700" cy="5277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p42"/>
          <p:cNvSpPr/>
          <p:nvPr/>
        </p:nvSpPr>
        <p:spPr>
          <a:xfrm>
            <a:off x="7100725" y="2098625"/>
            <a:ext cx="291600" cy="291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D9D9D9">
                  <a:alpha val="71764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Google Shape;463;p42"/>
          <p:cNvSpPr/>
          <p:nvPr/>
        </p:nvSpPr>
        <p:spPr>
          <a:xfrm>
            <a:off x="6196700" y="4600225"/>
            <a:ext cx="291600" cy="291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D9D9D9">
                  <a:alpha val="71764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oogle Shape;8256;p85">
            <a:extLst>
              <a:ext uri="{FF2B5EF4-FFF2-40B4-BE49-F238E27FC236}">
                <a16:creationId xmlns:a16="http://schemas.microsoft.com/office/drawing/2014/main" id="{07247663-961B-BEC4-9B06-DC15AC94AF52}"/>
              </a:ext>
            </a:extLst>
          </p:cNvPr>
          <p:cNvGrpSpPr/>
          <p:nvPr/>
        </p:nvGrpSpPr>
        <p:grpSpPr>
          <a:xfrm>
            <a:off x="1513712" y="1450130"/>
            <a:ext cx="426462" cy="418363"/>
            <a:chOff x="-1183550" y="3586525"/>
            <a:chExt cx="296175" cy="290550"/>
          </a:xfrm>
          <a:solidFill>
            <a:srgbClr val="D5F5E7"/>
          </a:solidFill>
        </p:grpSpPr>
        <p:sp>
          <p:nvSpPr>
            <p:cNvPr id="3" name="Google Shape;8257;p85">
              <a:extLst>
                <a:ext uri="{FF2B5EF4-FFF2-40B4-BE49-F238E27FC236}">
                  <a16:creationId xmlns:a16="http://schemas.microsoft.com/office/drawing/2014/main" id="{BB4600F0-6903-2072-C3F7-3F08E76EEFF4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" name="Google Shape;8258;p85">
              <a:extLst>
                <a:ext uri="{FF2B5EF4-FFF2-40B4-BE49-F238E27FC236}">
                  <a16:creationId xmlns:a16="http://schemas.microsoft.com/office/drawing/2014/main" id="{6B61CAEE-9395-65C8-1D85-52AFC28B5879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" name="Google Shape;8259;p85">
              <a:extLst>
                <a:ext uri="{FF2B5EF4-FFF2-40B4-BE49-F238E27FC236}">
                  <a16:creationId xmlns:a16="http://schemas.microsoft.com/office/drawing/2014/main" id="{E62C8129-8A7A-F6CC-9545-BA0E6C60D9F9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" name="Google Shape;8260;p85">
              <a:extLst>
                <a:ext uri="{FF2B5EF4-FFF2-40B4-BE49-F238E27FC236}">
                  <a16:creationId xmlns:a16="http://schemas.microsoft.com/office/drawing/2014/main" id="{A0194505-C5DA-2AB5-C2FA-C2E5D2B78B40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" name="Google Shape;8261;p85">
              <a:extLst>
                <a:ext uri="{FF2B5EF4-FFF2-40B4-BE49-F238E27FC236}">
                  <a16:creationId xmlns:a16="http://schemas.microsoft.com/office/drawing/2014/main" id="{9E1B19C9-AF78-B21A-FB1D-3E2AFBCAAC5D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262;p85">
              <a:extLst>
                <a:ext uri="{FF2B5EF4-FFF2-40B4-BE49-F238E27FC236}">
                  <a16:creationId xmlns:a16="http://schemas.microsoft.com/office/drawing/2014/main" id="{CA2D0931-6062-832A-265A-D7FE315E6DD0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8263;p85">
              <a:extLst>
                <a:ext uri="{FF2B5EF4-FFF2-40B4-BE49-F238E27FC236}">
                  <a16:creationId xmlns:a16="http://schemas.microsoft.com/office/drawing/2014/main" id="{CAF74410-20CF-5C30-8D43-26DEAC8E2151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8264;p85">
              <a:extLst>
                <a:ext uri="{FF2B5EF4-FFF2-40B4-BE49-F238E27FC236}">
                  <a16:creationId xmlns:a16="http://schemas.microsoft.com/office/drawing/2014/main" id="{3BAB3A11-0987-EE05-D75B-5DE980CC0005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8265;p85">
              <a:extLst>
                <a:ext uri="{FF2B5EF4-FFF2-40B4-BE49-F238E27FC236}">
                  <a16:creationId xmlns:a16="http://schemas.microsoft.com/office/drawing/2014/main" id="{E4CFD0A6-7174-0D65-09C2-941281F16334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" name="Google Shape;7851;p84">
            <a:extLst>
              <a:ext uri="{FF2B5EF4-FFF2-40B4-BE49-F238E27FC236}">
                <a16:creationId xmlns:a16="http://schemas.microsoft.com/office/drawing/2014/main" id="{982E16D2-3F35-4BC6-75F4-17274DD42393}"/>
              </a:ext>
            </a:extLst>
          </p:cNvPr>
          <p:cNvGrpSpPr/>
          <p:nvPr/>
        </p:nvGrpSpPr>
        <p:grpSpPr>
          <a:xfrm>
            <a:off x="1495417" y="2580222"/>
            <a:ext cx="453980" cy="422540"/>
            <a:chOff x="-21322300" y="4077125"/>
            <a:chExt cx="307200" cy="285925"/>
          </a:xfrm>
          <a:solidFill>
            <a:srgbClr val="D5F5E7"/>
          </a:solidFill>
        </p:grpSpPr>
        <p:sp>
          <p:nvSpPr>
            <p:cNvPr id="28" name="Google Shape;7852;p84">
              <a:extLst>
                <a:ext uri="{FF2B5EF4-FFF2-40B4-BE49-F238E27FC236}">
                  <a16:creationId xmlns:a16="http://schemas.microsoft.com/office/drawing/2014/main" id="{4411AEA1-1F7B-A67C-E831-9C2D8EBD99D3}"/>
                </a:ext>
              </a:extLst>
            </p:cNvPr>
            <p:cNvSpPr/>
            <p:nvPr/>
          </p:nvSpPr>
          <p:spPr>
            <a:xfrm>
              <a:off x="-21177375" y="4077125"/>
              <a:ext cx="17350" cy="52800"/>
            </a:xfrm>
            <a:custGeom>
              <a:avLst/>
              <a:gdLst/>
              <a:ahLst/>
              <a:cxnLst/>
              <a:rect l="l" t="t" r="r" b="b"/>
              <a:pathLst>
                <a:path w="694" h="2112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lnTo>
                    <a:pt x="0" y="1764"/>
                  </a:lnTo>
                  <a:cubicBezTo>
                    <a:pt x="0" y="1953"/>
                    <a:pt x="158" y="2111"/>
                    <a:pt x="347" y="2111"/>
                  </a:cubicBezTo>
                  <a:cubicBezTo>
                    <a:pt x="536" y="2111"/>
                    <a:pt x="693" y="1953"/>
                    <a:pt x="693" y="1764"/>
                  </a:cubicBezTo>
                  <a:lnTo>
                    <a:pt x="693" y="347"/>
                  </a:lnTo>
                  <a:cubicBezTo>
                    <a:pt x="693" y="158"/>
                    <a:pt x="536" y="0"/>
                    <a:pt x="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7853;p84">
              <a:extLst>
                <a:ext uri="{FF2B5EF4-FFF2-40B4-BE49-F238E27FC236}">
                  <a16:creationId xmlns:a16="http://schemas.microsoft.com/office/drawing/2014/main" id="{3BEC7168-BEF2-8A48-1528-30A5CB109542}"/>
                </a:ext>
              </a:extLst>
            </p:cNvPr>
            <p:cNvSpPr/>
            <p:nvPr/>
          </p:nvSpPr>
          <p:spPr>
            <a:xfrm>
              <a:off x="-21279775" y="4117475"/>
              <a:ext cx="46500" cy="44525"/>
            </a:xfrm>
            <a:custGeom>
              <a:avLst/>
              <a:gdLst/>
              <a:ahLst/>
              <a:cxnLst/>
              <a:rect l="l" t="t" r="r" b="b"/>
              <a:pathLst>
                <a:path w="1860" h="1781" extrusionOk="0">
                  <a:moveTo>
                    <a:pt x="410" y="1"/>
                  </a:moveTo>
                  <a:cubicBezTo>
                    <a:pt x="323" y="1"/>
                    <a:pt x="237" y="40"/>
                    <a:pt x="158" y="119"/>
                  </a:cubicBezTo>
                  <a:cubicBezTo>
                    <a:pt x="0" y="276"/>
                    <a:pt x="0" y="466"/>
                    <a:pt x="158" y="623"/>
                  </a:cubicBezTo>
                  <a:lnTo>
                    <a:pt x="1166" y="1663"/>
                  </a:lnTo>
                  <a:cubicBezTo>
                    <a:pt x="1261" y="1741"/>
                    <a:pt x="1355" y="1781"/>
                    <a:pt x="1446" y="1781"/>
                  </a:cubicBezTo>
                  <a:cubicBezTo>
                    <a:pt x="1536" y="1781"/>
                    <a:pt x="1623" y="1741"/>
                    <a:pt x="1702" y="1663"/>
                  </a:cubicBezTo>
                  <a:cubicBezTo>
                    <a:pt x="1859" y="1505"/>
                    <a:pt x="1859" y="1285"/>
                    <a:pt x="1702" y="1127"/>
                  </a:cubicBezTo>
                  <a:lnTo>
                    <a:pt x="662" y="119"/>
                  </a:lnTo>
                  <a:cubicBezTo>
                    <a:pt x="583" y="40"/>
                    <a:pt x="497" y="1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7854;p84">
              <a:extLst>
                <a:ext uri="{FF2B5EF4-FFF2-40B4-BE49-F238E27FC236}">
                  <a16:creationId xmlns:a16="http://schemas.microsoft.com/office/drawing/2014/main" id="{244038FE-BFEC-C68D-EB17-E3E660B9C741}"/>
                </a:ext>
              </a:extLst>
            </p:cNvPr>
            <p:cNvSpPr/>
            <p:nvPr/>
          </p:nvSpPr>
          <p:spPr>
            <a:xfrm>
              <a:off x="-21103350" y="4117475"/>
              <a:ext cx="45700" cy="44525"/>
            </a:xfrm>
            <a:custGeom>
              <a:avLst/>
              <a:gdLst/>
              <a:ahLst/>
              <a:cxnLst/>
              <a:rect l="l" t="t" r="r" b="b"/>
              <a:pathLst>
                <a:path w="1828" h="1781" extrusionOk="0">
                  <a:moveTo>
                    <a:pt x="1418" y="1"/>
                  </a:moveTo>
                  <a:cubicBezTo>
                    <a:pt x="1332" y="1"/>
                    <a:pt x="1245" y="40"/>
                    <a:pt x="1166" y="119"/>
                  </a:cubicBezTo>
                  <a:lnTo>
                    <a:pt x="158" y="1127"/>
                  </a:lnTo>
                  <a:cubicBezTo>
                    <a:pt x="1" y="1285"/>
                    <a:pt x="1" y="1474"/>
                    <a:pt x="158" y="1663"/>
                  </a:cubicBezTo>
                  <a:cubicBezTo>
                    <a:pt x="237" y="1741"/>
                    <a:pt x="331" y="1781"/>
                    <a:pt x="422" y="1781"/>
                  </a:cubicBezTo>
                  <a:cubicBezTo>
                    <a:pt x="513" y="1781"/>
                    <a:pt x="599" y="1741"/>
                    <a:pt x="662" y="1663"/>
                  </a:cubicBezTo>
                  <a:lnTo>
                    <a:pt x="1670" y="623"/>
                  </a:lnTo>
                  <a:cubicBezTo>
                    <a:pt x="1828" y="466"/>
                    <a:pt x="1828" y="276"/>
                    <a:pt x="1670" y="119"/>
                  </a:cubicBezTo>
                  <a:cubicBezTo>
                    <a:pt x="1592" y="40"/>
                    <a:pt x="1505" y="1"/>
                    <a:pt x="14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7855;p84">
              <a:extLst>
                <a:ext uri="{FF2B5EF4-FFF2-40B4-BE49-F238E27FC236}">
                  <a16:creationId xmlns:a16="http://schemas.microsoft.com/office/drawing/2014/main" id="{B6AEB729-7D97-6DBF-CFB3-39B0353FE88F}"/>
                </a:ext>
              </a:extLst>
            </p:cNvPr>
            <p:cNvSpPr/>
            <p:nvPr/>
          </p:nvSpPr>
          <p:spPr>
            <a:xfrm>
              <a:off x="-21137225" y="4103750"/>
              <a:ext cx="27600" cy="34975"/>
            </a:xfrm>
            <a:custGeom>
              <a:avLst/>
              <a:gdLst/>
              <a:ahLst/>
              <a:cxnLst/>
              <a:rect l="l" t="t" r="r" b="b"/>
              <a:pathLst>
                <a:path w="1104" h="1399" extrusionOk="0">
                  <a:moveTo>
                    <a:pt x="670" y="1"/>
                  </a:moveTo>
                  <a:cubicBezTo>
                    <a:pt x="536" y="1"/>
                    <a:pt x="417" y="89"/>
                    <a:pt x="347" y="227"/>
                  </a:cubicBezTo>
                  <a:lnTo>
                    <a:pt x="95" y="888"/>
                  </a:lnTo>
                  <a:cubicBezTo>
                    <a:pt x="1" y="1109"/>
                    <a:pt x="127" y="1298"/>
                    <a:pt x="284" y="1361"/>
                  </a:cubicBezTo>
                  <a:cubicBezTo>
                    <a:pt x="335" y="1386"/>
                    <a:pt x="386" y="1398"/>
                    <a:pt x="435" y="1398"/>
                  </a:cubicBezTo>
                  <a:cubicBezTo>
                    <a:pt x="568" y="1398"/>
                    <a:pt x="688" y="1310"/>
                    <a:pt x="757" y="1172"/>
                  </a:cubicBezTo>
                  <a:lnTo>
                    <a:pt x="1041" y="510"/>
                  </a:lnTo>
                  <a:cubicBezTo>
                    <a:pt x="1104" y="321"/>
                    <a:pt x="1041" y="101"/>
                    <a:pt x="820" y="38"/>
                  </a:cubicBezTo>
                  <a:cubicBezTo>
                    <a:pt x="769" y="13"/>
                    <a:pt x="719" y="1"/>
                    <a:pt x="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7856;p84">
              <a:extLst>
                <a:ext uri="{FF2B5EF4-FFF2-40B4-BE49-F238E27FC236}">
                  <a16:creationId xmlns:a16="http://schemas.microsoft.com/office/drawing/2014/main" id="{6CADB4D0-47CC-FF63-FF95-526572C1C6E1}"/>
                </a:ext>
              </a:extLst>
            </p:cNvPr>
            <p:cNvSpPr/>
            <p:nvPr/>
          </p:nvSpPr>
          <p:spPr>
            <a:xfrm>
              <a:off x="-21227800" y="4103750"/>
              <a:ext cx="27600" cy="34975"/>
            </a:xfrm>
            <a:custGeom>
              <a:avLst/>
              <a:gdLst/>
              <a:ahLst/>
              <a:cxnLst/>
              <a:rect l="l" t="t" r="r" b="b"/>
              <a:pathLst>
                <a:path w="1104" h="1399" extrusionOk="0">
                  <a:moveTo>
                    <a:pt x="434" y="1"/>
                  </a:moveTo>
                  <a:cubicBezTo>
                    <a:pt x="386" y="1"/>
                    <a:pt x="335" y="13"/>
                    <a:pt x="284" y="38"/>
                  </a:cubicBezTo>
                  <a:cubicBezTo>
                    <a:pt x="95" y="101"/>
                    <a:pt x="1" y="321"/>
                    <a:pt x="95" y="510"/>
                  </a:cubicBezTo>
                  <a:lnTo>
                    <a:pt x="347" y="1172"/>
                  </a:lnTo>
                  <a:cubicBezTo>
                    <a:pt x="417" y="1310"/>
                    <a:pt x="536" y="1398"/>
                    <a:pt x="670" y="1398"/>
                  </a:cubicBezTo>
                  <a:cubicBezTo>
                    <a:pt x="719" y="1398"/>
                    <a:pt x="769" y="1386"/>
                    <a:pt x="820" y="1361"/>
                  </a:cubicBezTo>
                  <a:cubicBezTo>
                    <a:pt x="1040" y="1298"/>
                    <a:pt x="1103" y="1109"/>
                    <a:pt x="1040" y="888"/>
                  </a:cubicBezTo>
                  <a:lnTo>
                    <a:pt x="757" y="227"/>
                  </a:lnTo>
                  <a:cubicBezTo>
                    <a:pt x="688" y="89"/>
                    <a:pt x="568" y="1"/>
                    <a:pt x="43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7857;p84">
              <a:extLst>
                <a:ext uri="{FF2B5EF4-FFF2-40B4-BE49-F238E27FC236}">
                  <a16:creationId xmlns:a16="http://schemas.microsoft.com/office/drawing/2014/main" id="{FC86CBA4-60A9-B6D6-50CE-2B6E922AF2C5}"/>
                </a:ext>
              </a:extLst>
            </p:cNvPr>
            <p:cNvSpPr/>
            <p:nvPr/>
          </p:nvSpPr>
          <p:spPr>
            <a:xfrm>
              <a:off x="-21319950" y="4219675"/>
              <a:ext cx="53600" cy="18150"/>
            </a:xfrm>
            <a:custGeom>
              <a:avLst/>
              <a:gdLst/>
              <a:ahLst/>
              <a:cxnLst/>
              <a:rect l="l" t="t" r="r" b="b"/>
              <a:pathLst>
                <a:path w="2144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797" y="725"/>
                  </a:lnTo>
                  <a:cubicBezTo>
                    <a:pt x="1986" y="725"/>
                    <a:pt x="2143" y="568"/>
                    <a:pt x="2143" y="347"/>
                  </a:cubicBezTo>
                  <a:cubicBezTo>
                    <a:pt x="2143" y="158"/>
                    <a:pt x="1986" y="1"/>
                    <a:pt x="17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7858;p84">
              <a:extLst>
                <a:ext uri="{FF2B5EF4-FFF2-40B4-BE49-F238E27FC236}">
                  <a16:creationId xmlns:a16="http://schemas.microsoft.com/office/drawing/2014/main" id="{DC6C3B03-8D98-6954-1EFE-7A6C3C35A815}"/>
                </a:ext>
              </a:extLst>
            </p:cNvPr>
            <p:cNvSpPr/>
            <p:nvPr/>
          </p:nvSpPr>
          <p:spPr>
            <a:xfrm>
              <a:off x="-21070275" y="4219675"/>
              <a:ext cx="54375" cy="18150"/>
            </a:xfrm>
            <a:custGeom>
              <a:avLst/>
              <a:gdLst/>
              <a:ahLst/>
              <a:cxnLst/>
              <a:rect l="l" t="t" r="r" b="b"/>
              <a:pathLst>
                <a:path w="2175" h="726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47" y="725"/>
                  </a:cubicBezTo>
                  <a:lnTo>
                    <a:pt x="1828" y="725"/>
                  </a:lnTo>
                  <a:cubicBezTo>
                    <a:pt x="2017" y="725"/>
                    <a:pt x="2175" y="568"/>
                    <a:pt x="2175" y="347"/>
                  </a:cubicBezTo>
                  <a:cubicBezTo>
                    <a:pt x="2175" y="158"/>
                    <a:pt x="2017" y="1"/>
                    <a:pt x="18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7859;p84">
              <a:extLst>
                <a:ext uri="{FF2B5EF4-FFF2-40B4-BE49-F238E27FC236}">
                  <a16:creationId xmlns:a16="http://schemas.microsoft.com/office/drawing/2014/main" id="{A072407A-E048-FFEB-88DF-0C9790F35FFB}"/>
                </a:ext>
              </a:extLst>
            </p:cNvPr>
            <p:cNvSpPr/>
            <p:nvPr/>
          </p:nvSpPr>
          <p:spPr>
            <a:xfrm>
              <a:off x="-21078925" y="4171825"/>
              <a:ext cx="37025" cy="25175"/>
            </a:xfrm>
            <a:custGeom>
              <a:avLst/>
              <a:gdLst/>
              <a:ahLst/>
              <a:cxnLst/>
              <a:rect l="l" t="t" r="r" b="b"/>
              <a:pathLst>
                <a:path w="1481" h="1007" extrusionOk="0">
                  <a:moveTo>
                    <a:pt x="1086" y="1"/>
                  </a:moveTo>
                  <a:cubicBezTo>
                    <a:pt x="1040" y="1"/>
                    <a:pt x="993" y="9"/>
                    <a:pt x="945" y="24"/>
                  </a:cubicBezTo>
                  <a:lnTo>
                    <a:pt x="284" y="308"/>
                  </a:lnTo>
                  <a:cubicBezTo>
                    <a:pt x="63" y="371"/>
                    <a:pt x="0" y="623"/>
                    <a:pt x="63" y="780"/>
                  </a:cubicBezTo>
                  <a:cubicBezTo>
                    <a:pt x="132" y="919"/>
                    <a:pt x="252" y="1006"/>
                    <a:pt x="386" y="1006"/>
                  </a:cubicBezTo>
                  <a:cubicBezTo>
                    <a:pt x="435" y="1006"/>
                    <a:pt x="485" y="995"/>
                    <a:pt x="536" y="969"/>
                  </a:cubicBezTo>
                  <a:lnTo>
                    <a:pt x="1229" y="686"/>
                  </a:lnTo>
                  <a:cubicBezTo>
                    <a:pt x="1418" y="623"/>
                    <a:pt x="1481" y="434"/>
                    <a:pt x="1418" y="213"/>
                  </a:cubicBezTo>
                  <a:cubicBezTo>
                    <a:pt x="1347" y="72"/>
                    <a:pt x="1223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7860;p84">
              <a:extLst>
                <a:ext uri="{FF2B5EF4-FFF2-40B4-BE49-F238E27FC236}">
                  <a16:creationId xmlns:a16="http://schemas.microsoft.com/office/drawing/2014/main" id="{C42EDA79-68E8-0F05-757D-930B8DDBB3FE}"/>
                </a:ext>
              </a:extLst>
            </p:cNvPr>
            <p:cNvSpPr/>
            <p:nvPr/>
          </p:nvSpPr>
          <p:spPr>
            <a:xfrm>
              <a:off x="-21294750" y="4172625"/>
              <a:ext cx="37850" cy="25150"/>
            </a:xfrm>
            <a:custGeom>
              <a:avLst/>
              <a:gdLst/>
              <a:ahLst/>
              <a:cxnLst/>
              <a:rect l="l" t="t" r="r" b="b"/>
              <a:pathLst>
                <a:path w="1514" h="1006" extrusionOk="0">
                  <a:moveTo>
                    <a:pt x="414" y="1"/>
                  </a:moveTo>
                  <a:cubicBezTo>
                    <a:pt x="263" y="1"/>
                    <a:pt x="143" y="77"/>
                    <a:pt x="95" y="244"/>
                  </a:cubicBezTo>
                  <a:cubicBezTo>
                    <a:pt x="1" y="402"/>
                    <a:pt x="127" y="622"/>
                    <a:pt x="284" y="717"/>
                  </a:cubicBezTo>
                  <a:lnTo>
                    <a:pt x="946" y="969"/>
                  </a:lnTo>
                  <a:cubicBezTo>
                    <a:pt x="997" y="994"/>
                    <a:pt x="1050" y="1006"/>
                    <a:pt x="1101" y="1006"/>
                  </a:cubicBezTo>
                  <a:cubicBezTo>
                    <a:pt x="1242" y="1006"/>
                    <a:pt x="1372" y="918"/>
                    <a:pt x="1419" y="780"/>
                  </a:cubicBezTo>
                  <a:cubicBezTo>
                    <a:pt x="1513" y="591"/>
                    <a:pt x="1419" y="402"/>
                    <a:pt x="1230" y="307"/>
                  </a:cubicBezTo>
                  <a:lnTo>
                    <a:pt x="568" y="24"/>
                  </a:lnTo>
                  <a:cubicBezTo>
                    <a:pt x="514" y="8"/>
                    <a:pt x="463" y="1"/>
                    <a:pt x="41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7861;p84">
              <a:extLst>
                <a:ext uri="{FF2B5EF4-FFF2-40B4-BE49-F238E27FC236}">
                  <a16:creationId xmlns:a16="http://schemas.microsoft.com/office/drawing/2014/main" id="{BC2139C2-38F0-7D3C-5658-FA0EB9E1CF1C}"/>
                </a:ext>
              </a:extLst>
            </p:cNvPr>
            <p:cNvSpPr/>
            <p:nvPr/>
          </p:nvSpPr>
          <p:spPr>
            <a:xfrm>
              <a:off x="-21321525" y="4328375"/>
              <a:ext cx="306425" cy="34675"/>
            </a:xfrm>
            <a:custGeom>
              <a:avLst/>
              <a:gdLst/>
              <a:ahLst/>
              <a:cxnLst/>
              <a:rect l="l" t="t" r="r" b="b"/>
              <a:pathLst>
                <a:path w="12257" h="1387" extrusionOk="0">
                  <a:moveTo>
                    <a:pt x="1844" y="0"/>
                  </a:moveTo>
                  <a:cubicBezTo>
                    <a:pt x="1403" y="0"/>
                    <a:pt x="962" y="126"/>
                    <a:pt x="568" y="378"/>
                  </a:cubicBezTo>
                  <a:cubicBezTo>
                    <a:pt x="473" y="410"/>
                    <a:pt x="379" y="504"/>
                    <a:pt x="284" y="536"/>
                  </a:cubicBezTo>
                  <a:cubicBezTo>
                    <a:pt x="95" y="630"/>
                    <a:pt x="1" y="819"/>
                    <a:pt x="95" y="1008"/>
                  </a:cubicBezTo>
                  <a:cubicBezTo>
                    <a:pt x="141" y="1147"/>
                    <a:pt x="272" y="1234"/>
                    <a:pt x="413" y="1234"/>
                  </a:cubicBezTo>
                  <a:cubicBezTo>
                    <a:pt x="464" y="1234"/>
                    <a:pt x="517" y="1223"/>
                    <a:pt x="568" y="1197"/>
                  </a:cubicBezTo>
                  <a:cubicBezTo>
                    <a:pt x="725" y="1166"/>
                    <a:pt x="883" y="1103"/>
                    <a:pt x="1009" y="1008"/>
                  </a:cubicBezTo>
                  <a:cubicBezTo>
                    <a:pt x="1261" y="835"/>
                    <a:pt x="1560" y="748"/>
                    <a:pt x="1863" y="748"/>
                  </a:cubicBezTo>
                  <a:cubicBezTo>
                    <a:pt x="2167" y="748"/>
                    <a:pt x="2474" y="835"/>
                    <a:pt x="2742" y="1008"/>
                  </a:cubicBezTo>
                  <a:cubicBezTo>
                    <a:pt x="3135" y="1260"/>
                    <a:pt x="3577" y="1386"/>
                    <a:pt x="4014" y="1386"/>
                  </a:cubicBezTo>
                  <a:cubicBezTo>
                    <a:pt x="4451" y="1386"/>
                    <a:pt x="4884" y="1260"/>
                    <a:pt x="5262" y="1008"/>
                  </a:cubicBezTo>
                  <a:cubicBezTo>
                    <a:pt x="5514" y="835"/>
                    <a:pt x="5813" y="748"/>
                    <a:pt x="6117" y="748"/>
                  </a:cubicBezTo>
                  <a:cubicBezTo>
                    <a:pt x="6420" y="748"/>
                    <a:pt x="6727" y="835"/>
                    <a:pt x="6995" y="1008"/>
                  </a:cubicBezTo>
                  <a:cubicBezTo>
                    <a:pt x="7389" y="1260"/>
                    <a:pt x="7830" y="1386"/>
                    <a:pt x="8267" y="1386"/>
                  </a:cubicBezTo>
                  <a:cubicBezTo>
                    <a:pt x="8704" y="1386"/>
                    <a:pt x="9137" y="1260"/>
                    <a:pt x="9515" y="1008"/>
                  </a:cubicBezTo>
                  <a:cubicBezTo>
                    <a:pt x="9767" y="835"/>
                    <a:pt x="10067" y="748"/>
                    <a:pt x="10374" y="748"/>
                  </a:cubicBezTo>
                  <a:cubicBezTo>
                    <a:pt x="10681" y="748"/>
                    <a:pt x="10996" y="835"/>
                    <a:pt x="11279" y="1008"/>
                  </a:cubicBezTo>
                  <a:cubicBezTo>
                    <a:pt x="11437" y="1103"/>
                    <a:pt x="11563" y="1166"/>
                    <a:pt x="11721" y="1260"/>
                  </a:cubicBezTo>
                  <a:cubicBezTo>
                    <a:pt x="11766" y="1276"/>
                    <a:pt x="11812" y="1284"/>
                    <a:pt x="11857" y="1284"/>
                  </a:cubicBezTo>
                  <a:cubicBezTo>
                    <a:pt x="11996" y="1284"/>
                    <a:pt x="12122" y="1207"/>
                    <a:pt x="12193" y="1040"/>
                  </a:cubicBezTo>
                  <a:cubicBezTo>
                    <a:pt x="12256" y="819"/>
                    <a:pt x="12193" y="567"/>
                    <a:pt x="11973" y="536"/>
                  </a:cubicBezTo>
                  <a:cubicBezTo>
                    <a:pt x="11878" y="504"/>
                    <a:pt x="11784" y="473"/>
                    <a:pt x="11658" y="378"/>
                  </a:cubicBezTo>
                  <a:cubicBezTo>
                    <a:pt x="11264" y="126"/>
                    <a:pt x="10823" y="0"/>
                    <a:pt x="10382" y="0"/>
                  </a:cubicBezTo>
                  <a:cubicBezTo>
                    <a:pt x="9941" y="0"/>
                    <a:pt x="9499" y="126"/>
                    <a:pt x="9106" y="378"/>
                  </a:cubicBezTo>
                  <a:cubicBezTo>
                    <a:pt x="8854" y="552"/>
                    <a:pt x="8546" y="638"/>
                    <a:pt x="8239" y="638"/>
                  </a:cubicBezTo>
                  <a:cubicBezTo>
                    <a:pt x="7932" y="638"/>
                    <a:pt x="7625" y="552"/>
                    <a:pt x="7373" y="378"/>
                  </a:cubicBezTo>
                  <a:cubicBezTo>
                    <a:pt x="6979" y="126"/>
                    <a:pt x="6538" y="0"/>
                    <a:pt x="6101" y="0"/>
                  </a:cubicBezTo>
                  <a:cubicBezTo>
                    <a:pt x="5664" y="0"/>
                    <a:pt x="5231" y="126"/>
                    <a:pt x="4852" y="378"/>
                  </a:cubicBezTo>
                  <a:cubicBezTo>
                    <a:pt x="4600" y="552"/>
                    <a:pt x="4293" y="638"/>
                    <a:pt x="3986" y="638"/>
                  </a:cubicBezTo>
                  <a:cubicBezTo>
                    <a:pt x="3679" y="638"/>
                    <a:pt x="3372" y="552"/>
                    <a:pt x="3120" y="378"/>
                  </a:cubicBezTo>
                  <a:cubicBezTo>
                    <a:pt x="2726" y="126"/>
                    <a:pt x="2285" y="0"/>
                    <a:pt x="1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7862;p84">
              <a:extLst>
                <a:ext uri="{FF2B5EF4-FFF2-40B4-BE49-F238E27FC236}">
                  <a16:creationId xmlns:a16="http://schemas.microsoft.com/office/drawing/2014/main" id="{C92AA833-E1CA-93D9-483F-86EF1CBE8E76}"/>
                </a:ext>
              </a:extLst>
            </p:cNvPr>
            <p:cNvSpPr/>
            <p:nvPr/>
          </p:nvSpPr>
          <p:spPr>
            <a:xfrm>
              <a:off x="-21321525" y="4292150"/>
              <a:ext cx="306425" cy="34675"/>
            </a:xfrm>
            <a:custGeom>
              <a:avLst/>
              <a:gdLst/>
              <a:ahLst/>
              <a:cxnLst/>
              <a:rect l="l" t="t" r="r" b="b"/>
              <a:pathLst>
                <a:path w="12257" h="1387" extrusionOk="0">
                  <a:moveTo>
                    <a:pt x="1844" y="0"/>
                  </a:moveTo>
                  <a:cubicBezTo>
                    <a:pt x="1403" y="0"/>
                    <a:pt x="962" y="126"/>
                    <a:pt x="568" y="378"/>
                  </a:cubicBezTo>
                  <a:cubicBezTo>
                    <a:pt x="473" y="410"/>
                    <a:pt x="379" y="504"/>
                    <a:pt x="284" y="536"/>
                  </a:cubicBezTo>
                  <a:cubicBezTo>
                    <a:pt x="95" y="599"/>
                    <a:pt x="1" y="819"/>
                    <a:pt x="95" y="1008"/>
                  </a:cubicBezTo>
                  <a:cubicBezTo>
                    <a:pt x="141" y="1147"/>
                    <a:pt x="272" y="1234"/>
                    <a:pt x="413" y="1234"/>
                  </a:cubicBezTo>
                  <a:cubicBezTo>
                    <a:pt x="464" y="1234"/>
                    <a:pt x="517" y="1223"/>
                    <a:pt x="568" y="1197"/>
                  </a:cubicBezTo>
                  <a:cubicBezTo>
                    <a:pt x="725" y="1166"/>
                    <a:pt x="883" y="1071"/>
                    <a:pt x="1009" y="1008"/>
                  </a:cubicBezTo>
                  <a:cubicBezTo>
                    <a:pt x="1261" y="835"/>
                    <a:pt x="1560" y="748"/>
                    <a:pt x="1863" y="748"/>
                  </a:cubicBezTo>
                  <a:cubicBezTo>
                    <a:pt x="2167" y="748"/>
                    <a:pt x="2474" y="835"/>
                    <a:pt x="2742" y="1008"/>
                  </a:cubicBezTo>
                  <a:cubicBezTo>
                    <a:pt x="3135" y="1260"/>
                    <a:pt x="3577" y="1386"/>
                    <a:pt x="4014" y="1386"/>
                  </a:cubicBezTo>
                  <a:cubicBezTo>
                    <a:pt x="4451" y="1386"/>
                    <a:pt x="4884" y="1260"/>
                    <a:pt x="5262" y="1008"/>
                  </a:cubicBezTo>
                  <a:cubicBezTo>
                    <a:pt x="5514" y="835"/>
                    <a:pt x="5813" y="748"/>
                    <a:pt x="6117" y="748"/>
                  </a:cubicBezTo>
                  <a:cubicBezTo>
                    <a:pt x="6420" y="748"/>
                    <a:pt x="6727" y="835"/>
                    <a:pt x="6995" y="1008"/>
                  </a:cubicBezTo>
                  <a:cubicBezTo>
                    <a:pt x="7389" y="1260"/>
                    <a:pt x="7830" y="1386"/>
                    <a:pt x="8267" y="1386"/>
                  </a:cubicBezTo>
                  <a:cubicBezTo>
                    <a:pt x="8704" y="1386"/>
                    <a:pt x="9137" y="1260"/>
                    <a:pt x="9515" y="1008"/>
                  </a:cubicBezTo>
                  <a:cubicBezTo>
                    <a:pt x="9767" y="835"/>
                    <a:pt x="10067" y="748"/>
                    <a:pt x="10374" y="748"/>
                  </a:cubicBezTo>
                  <a:cubicBezTo>
                    <a:pt x="10681" y="748"/>
                    <a:pt x="10996" y="835"/>
                    <a:pt x="11279" y="1008"/>
                  </a:cubicBezTo>
                  <a:cubicBezTo>
                    <a:pt x="11437" y="1071"/>
                    <a:pt x="11563" y="1166"/>
                    <a:pt x="11721" y="1229"/>
                  </a:cubicBezTo>
                  <a:cubicBezTo>
                    <a:pt x="11771" y="1254"/>
                    <a:pt x="11822" y="1266"/>
                    <a:pt x="11871" y="1266"/>
                  </a:cubicBezTo>
                  <a:cubicBezTo>
                    <a:pt x="12004" y="1266"/>
                    <a:pt x="12124" y="1178"/>
                    <a:pt x="12193" y="1040"/>
                  </a:cubicBezTo>
                  <a:cubicBezTo>
                    <a:pt x="12256" y="819"/>
                    <a:pt x="12193" y="599"/>
                    <a:pt x="11973" y="536"/>
                  </a:cubicBezTo>
                  <a:cubicBezTo>
                    <a:pt x="11878" y="504"/>
                    <a:pt x="11784" y="441"/>
                    <a:pt x="11658" y="378"/>
                  </a:cubicBezTo>
                  <a:cubicBezTo>
                    <a:pt x="11264" y="126"/>
                    <a:pt x="10823" y="0"/>
                    <a:pt x="10382" y="0"/>
                  </a:cubicBezTo>
                  <a:cubicBezTo>
                    <a:pt x="9941" y="0"/>
                    <a:pt x="9499" y="126"/>
                    <a:pt x="9106" y="378"/>
                  </a:cubicBezTo>
                  <a:cubicBezTo>
                    <a:pt x="8854" y="551"/>
                    <a:pt x="8546" y="638"/>
                    <a:pt x="8239" y="638"/>
                  </a:cubicBezTo>
                  <a:cubicBezTo>
                    <a:pt x="7932" y="638"/>
                    <a:pt x="7625" y="551"/>
                    <a:pt x="7373" y="378"/>
                  </a:cubicBezTo>
                  <a:cubicBezTo>
                    <a:pt x="6979" y="126"/>
                    <a:pt x="6538" y="0"/>
                    <a:pt x="6101" y="0"/>
                  </a:cubicBezTo>
                  <a:cubicBezTo>
                    <a:pt x="5664" y="0"/>
                    <a:pt x="5231" y="126"/>
                    <a:pt x="4852" y="378"/>
                  </a:cubicBezTo>
                  <a:cubicBezTo>
                    <a:pt x="4600" y="551"/>
                    <a:pt x="4293" y="638"/>
                    <a:pt x="3986" y="638"/>
                  </a:cubicBezTo>
                  <a:cubicBezTo>
                    <a:pt x="3679" y="638"/>
                    <a:pt x="3372" y="551"/>
                    <a:pt x="3120" y="378"/>
                  </a:cubicBezTo>
                  <a:cubicBezTo>
                    <a:pt x="2726" y="126"/>
                    <a:pt x="2285" y="0"/>
                    <a:pt x="18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7863;p84">
              <a:extLst>
                <a:ext uri="{FF2B5EF4-FFF2-40B4-BE49-F238E27FC236}">
                  <a16:creationId xmlns:a16="http://schemas.microsoft.com/office/drawing/2014/main" id="{4611035E-2F6D-B1E0-A1F6-F12D9CCE3300}"/>
                </a:ext>
              </a:extLst>
            </p:cNvPr>
            <p:cNvSpPr/>
            <p:nvPr/>
          </p:nvSpPr>
          <p:spPr>
            <a:xfrm>
              <a:off x="-21322300" y="4148000"/>
              <a:ext cx="307200" cy="143375"/>
            </a:xfrm>
            <a:custGeom>
              <a:avLst/>
              <a:gdLst/>
              <a:ahLst/>
              <a:cxnLst/>
              <a:rect l="l" t="t" r="r" b="b"/>
              <a:pathLst>
                <a:path w="12288" h="5735" extrusionOk="0">
                  <a:moveTo>
                    <a:pt x="6175" y="1"/>
                  </a:moveTo>
                  <a:cubicBezTo>
                    <a:pt x="4411" y="1"/>
                    <a:pt x="2962" y="1450"/>
                    <a:pt x="2962" y="3214"/>
                  </a:cubicBezTo>
                  <a:cubicBezTo>
                    <a:pt x="2962" y="3813"/>
                    <a:pt x="3151" y="4380"/>
                    <a:pt x="3434" y="4884"/>
                  </a:cubicBezTo>
                  <a:cubicBezTo>
                    <a:pt x="3308" y="4852"/>
                    <a:pt x="3245" y="4789"/>
                    <a:pt x="3119" y="4726"/>
                  </a:cubicBezTo>
                  <a:cubicBezTo>
                    <a:pt x="2725" y="4474"/>
                    <a:pt x="2284" y="4348"/>
                    <a:pt x="1843" y="4348"/>
                  </a:cubicBezTo>
                  <a:cubicBezTo>
                    <a:pt x="1402" y="4348"/>
                    <a:pt x="961" y="4474"/>
                    <a:pt x="567" y="4726"/>
                  </a:cubicBezTo>
                  <a:cubicBezTo>
                    <a:pt x="473" y="4758"/>
                    <a:pt x="347" y="4852"/>
                    <a:pt x="284" y="4884"/>
                  </a:cubicBezTo>
                  <a:cubicBezTo>
                    <a:pt x="95" y="4947"/>
                    <a:pt x="0" y="5167"/>
                    <a:pt x="95" y="5356"/>
                  </a:cubicBezTo>
                  <a:cubicBezTo>
                    <a:pt x="141" y="5495"/>
                    <a:pt x="255" y="5583"/>
                    <a:pt x="399" y="5583"/>
                  </a:cubicBezTo>
                  <a:cubicBezTo>
                    <a:pt x="451" y="5583"/>
                    <a:pt x="508" y="5571"/>
                    <a:pt x="567" y="5545"/>
                  </a:cubicBezTo>
                  <a:cubicBezTo>
                    <a:pt x="725" y="5514"/>
                    <a:pt x="882" y="5419"/>
                    <a:pt x="977" y="5356"/>
                  </a:cubicBezTo>
                  <a:cubicBezTo>
                    <a:pt x="1245" y="5183"/>
                    <a:pt x="1552" y="5097"/>
                    <a:pt x="1855" y="5097"/>
                  </a:cubicBezTo>
                  <a:cubicBezTo>
                    <a:pt x="2158" y="5097"/>
                    <a:pt x="2458" y="5183"/>
                    <a:pt x="2710" y="5356"/>
                  </a:cubicBezTo>
                  <a:cubicBezTo>
                    <a:pt x="3103" y="5608"/>
                    <a:pt x="3552" y="5735"/>
                    <a:pt x="3993" y="5735"/>
                  </a:cubicBezTo>
                  <a:cubicBezTo>
                    <a:pt x="4435" y="5735"/>
                    <a:pt x="4868" y="5608"/>
                    <a:pt x="5230" y="5356"/>
                  </a:cubicBezTo>
                  <a:cubicBezTo>
                    <a:pt x="5498" y="5183"/>
                    <a:pt x="5805" y="5097"/>
                    <a:pt x="6108" y="5097"/>
                  </a:cubicBezTo>
                  <a:cubicBezTo>
                    <a:pt x="6411" y="5097"/>
                    <a:pt x="6711" y="5183"/>
                    <a:pt x="6963" y="5356"/>
                  </a:cubicBezTo>
                  <a:cubicBezTo>
                    <a:pt x="7341" y="5608"/>
                    <a:pt x="7790" y="5735"/>
                    <a:pt x="8235" y="5735"/>
                  </a:cubicBezTo>
                  <a:cubicBezTo>
                    <a:pt x="8680" y="5735"/>
                    <a:pt x="9121" y="5608"/>
                    <a:pt x="9483" y="5356"/>
                  </a:cubicBezTo>
                  <a:cubicBezTo>
                    <a:pt x="9751" y="5183"/>
                    <a:pt x="10058" y="5097"/>
                    <a:pt x="10369" y="5097"/>
                  </a:cubicBezTo>
                  <a:cubicBezTo>
                    <a:pt x="10680" y="5097"/>
                    <a:pt x="10995" y="5183"/>
                    <a:pt x="11279" y="5356"/>
                  </a:cubicBezTo>
                  <a:cubicBezTo>
                    <a:pt x="11437" y="5419"/>
                    <a:pt x="11531" y="5514"/>
                    <a:pt x="11689" y="5577"/>
                  </a:cubicBezTo>
                  <a:cubicBezTo>
                    <a:pt x="11748" y="5602"/>
                    <a:pt x="11804" y="5614"/>
                    <a:pt x="11857" y="5614"/>
                  </a:cubicBezTo>
                  <a:cubicBezTo>
                    <a:pt x="12001" y="5614"/>
                    <a:pt x="12115" y="5526"/>
                    <a:pt x="12161" y="5388"/>
                  </a:cubicBezTo>
                  <a:cubicBezTo>
                    <a:pt x="12287" y="5167"/>
                    <a:pt x="12224" y="4947"/>
                    <a:pt x="12004" y="4884"/>
                  </a:cubicBezTo>
                  <a:cubicBezTo>
                    <a:pt x="11909" y="4852"/>
                    <a:pt x="11815" y="4789"/>
                    <a:pt x="11689" y="4726"/>
                  </a:cubicBezTo>
                  <a:cubicBezTo>
                    <a:pt x="11295" y="4474"/>
                    <a:pt x="10854" y="4348"/>
                    <a:pt x="10413" y="4348"/>
                  </a:cubicBezTo>
                  <a:cubicBezTo>
                    <a:pt x="9972" y="4348"/>
                    <a:pt x="9530" y="4474"/>
                    <a:pt x="9137" y="4726"/>
                  </a:cubicBezTo>
                  <a:lnTo>
                    <a:pt x="8916" y="4852"/>
                  </a:lnTo>
                  <a:cubicBezTo>
                    <a:pt x="9168" y="4380"/>
                    <a:pt x="9389" y="3781"/>
                    <a:pt x="9389" y="3214"/>
                  </a:cubicBezTo>
                  <a:cubicBezTo>
                    <a:pt x="9389" y="1450"/>
                    <a:pt x="7971" y="1"/>
                    <a:pt x="617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" name="Google Shape;6709;p82">
            <a:extLst>
              <a:ext uri="{FF2B5EF4-FFF2-40B4-BE49-F238E27FC236}">
                <a16:creationId xmlns:a16="http://schemas.microsoft.com/office/drawing/2014/main" id="{194AA1FC-6589-6695-E5F4-E89AFF983EE2}"/>
              </a:ext>
            </a:extLst>
          </p:cNvPr>
          <p:cNvGrpSpPr/>
          <p:nvPr/>
        </p:nvGrpSpPr>
        <p:grpSpPr>
          <a:xfrm>
            <a:off x="1563437" y="3826597"/>
            <a:ext cx="354586" cy="355557"/>
            <a:chOff x="-33645475" y="3944800"/>
            <a:chExt cx="292225" cy="293025"/>
          </a:xfrm>
          <a:solidFill>
            <a:srgbClr val="D5F5E7"/>
          </a:solidFill>
        </p:grpSpPr>
        <p:sp>
          <p:nvSpPr>
            <p:cNvPr id="41" name="Google Shape;6710;p82">
              <a:extLst>
                <a:ext uri="{FF2B5EF4-FFF2-40B4-BE49-F238E27FC236}">
                  <a16:creationId xmlns:a16="http://schemas.microsoft.com/office/drawing/2014/main" id="{8A24B83C-2851-2DC5-5447-90661D4BB91E}"/>
                </a:ext>
              </a:extLst>
            </p:cNvPr>
            <p:cNvSpPr/>
            <p:nvPr/>
          </p:nvSpPr>
          <p:spPr>
            <a:xfrm>
              <a:off x="-33549375" y="3944800"/>
              <a:ext cx="98475" cy="70900"/>
            </a:xfrm>
            <a:custGeom>
              <a:avLst/>
              <a:gdLst/>
              <a:ahLst/>
              <a:cxnLst/>
              <a:rect l="l" t="t" r="r" b="b"/>
              <a:pathLst>
                <a:path w="3939" h="2836" extrusionOk="0">
                  <a:moveTo>
                    <a:pt x="1985" y="0"/>
                  </a:moveTo>
                  <a:cubicBezTo>
                    <a:pt x="1260" y="0"/>
                    <a:pt x="473" y="946"/>
                    <a:pt x="0" y="2521"/>
                  </a:cubicBezTo>
                  <a:cubicBezTo>
                    <a:pt x="158" y="2615"/>
                    <a:pt x="284" y="2710"/>
                    <a:pt x="410" y="2836"/>
                  </a:cubicBezTo>
                  <a:cubicBezTo>
                    <a:pt x="914" y="2773"/>
                    <a:pt x="1481" y="2773"/>
                    <a:pt x="1985" y="2773"/>
                  </a:cubicBezTo>
                  <a:cubicBezTo>
                    <a:pt x="2489" y="2773"/>
                    <a:pt x="3056" y="2804"/>
                    <a:pt x="3560" y="2836"/>
                  </a:cubicBezTo>
                  <a:cubicBezTo>
                    <a:pt x="3623" y="2678"/>
                    <a:pt x="3781" y="2584"/>
                    <a:pt x="3938" y="2521"/>
                  </a:cubicBezTo>
                  <a:cubicBezTo>
                    <a:pt x="3529" y="946"/>
                    <a:pt x="2741" y="0"/>
                    <a:pt x="19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6711;p82">
              <a:extLst>
                <a:ext uri="{FF2B5EF4-FFF2-40B4-BE49-F238E27FC236}">
                  <a16:creationId xmlns:a16="http://schemas.microsoft.com/office/drawing/2014/main" id="{98AE8EFE-DD76-CC8B-EE2A-7C56470B2367}"/>
                </a:ext>
              </a:extLst>
            </p:cNvPr>
            <p:cNvSpPr/>
            <p:nvPr/>
          </p:nvSpPr>
          <p:spPr>
            <a:xfrm>
              <a:off x="-33645475" y="4041675"/>
              <a:ext cx="70900" cy="98475"/>
            </a:xfrm>
            <a:custGeom>
              <a:avLst/>
              <a:gdLst/>
              <a:ahLst/>
              <a:cxnLst/>
              <a:rect l="l" t="t" r="r" b="b"/>
              <a:pathLst>
                <a:path w="2836" h="3939" extrusionOk="0">
                  <a:moveTo>
                    <a:pt x="2521" y="0"/>
                  </a:moveTo>
                  <a:cubicBezTo>
                    <a:pt x="946" y="473"/>
                    <a:pt x="32" y="1229"/>
                    <a:pt x="32" y="1954"/>
                  </a:cubicBezTo>
                  <a:cubicBezTo>
                    <a:pt x="1" y="2710"/>
                    <a:pt x="946" y="3466"/>
                    <a:pt x="2521" y="3939"/>
                  </a:cubicBezTo>
                  <a:cubicBezTo>
                    <a:pt x="2584" y="3781"/>
                    <a:pt x="2710" y="3655"/>
                    <a:pt x="2836" y="3529"/>
                  </a:cubicBezTo>
                  <a:cubicBezTo>
                    <a:pt x="2773" y="3025"/>
                    <a:pt x="2773" y="2521"/>
                    <a:pt x="2773" y="1954"/>
                  </a:cubicBezTo>
                  <a:cubicBezTo>
                    <a:pt x="2773" y="1418"/>
                    <a:pt x="2805" y="914"/>
                    <a:pt x="2836" y="379"/>
                  </a:cubicBezTo>
                  <a:cubicBezTo>
                    <a:pt x="2679" y="316"/>
                    <a:pt x="2553" y="158"/>
                    <a:pt x="25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6712;p82">
              <a:extLst>
                <a:ext uri="{FF2B5EF4-FFF2-40B4-BE49-F238E27FC236}">
                  <a16:creationId xmlns:a16="http://schemas.microsoft.com/office/drawing/2014/main" id="{22080295-220E-3422-8675-D3FC18AD949D}"/>
                </a:ext>
              </a:extLst>
            </p:cNvPr>
            <p:cNvSpPr/>
            <p:nvPr/>
          </p:nvSpPr>
          <p:spPr>
            <a:xfrm>
              <a:off x="-33424150" y="4042450"/>
              <a:ext cx="70900" cy="52025"/>
            </a:xfrm>
            <a:custGeom>
              <a:avLst/>
              <a:gdLst/>
              <a:ahLst/>
              <a:cxnLst/>
              <a:rect l="l" t="t" r="r" b="b"/>
              <a:pathLst>
                <a:path w="2836" h="2081" extrusionOk="0">
                  <a:moveTo>
                    <a:pt x="316" y="1"/>
                  </a:moveTo>
                  <a:cubicBezTo>
                    <a:pt x="253" y="159"/>
                    <a:pt x="127" y="285"/>
                    <a:pt x="1" y="379"/>
                  </a:cubicBezTo>
                  <a:cubicBezTo>
                    <a:pt x="32" y="600"/>
                    <a:pt x="32" y="789"/>
                    <a:pt x="32" y="978"/>
                  </a:cubicBezTo>
                  <a:cubicBezTo>
                    <a:pt x="158" y="978"/>
                    <a:pt x="284" y="946"/>
                    <a:pt x="442" y="946"/>
                  </a:cubicBezTo>
                  <a:cubicBezTo>
                    <a:pt x="1387" y="946"/>
                    <a:pt x="2237" y="1387"/>
                    <a:pt x="2804" y="2080"/>
                  </a:cubicBezTo>
                  <a:lnTo>
                    <a:pt x="2804" y="1954"/>
                  </a:lnTo>
                  <a:cubicBezTo>
                    <a:pt x="2836" y="1230"/>
                    <a:pt x="1891" y="474"/>
                    <a:pt x="31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6713;p82">
              <a:extLst>
                <a:ext uri="{FF2B5EF4-FFF2-40B4-BE49-F238E27FC236}">
                  <a16:creationId xmlns:a16="http://schemas.microsoft.com/office/drawing/2014/main" id="{5F1DF334-D59C-D23B-97E5-7217ABB5EFEA}"/>
                </a:ext>
              </a:extLst>
            </p:cNvPr>
            <p:cNvSpPr/>
            <p:nvPr/>
          </p:nvSpPr>
          <p:spPr>
            <a:xfrm>
              <a:off x="-33549375" y="4165325"/>
              <a:ext cx="86650" cy="70925"/>
            </a:xfrm>
            <a:custGeom>
              <a:avLst/>
              <a:gdLst/>
              <a:ahLst/>
              <a:cxnLst/>
              <a:rect l="l" t="t" r="r" b="b"/>
              <a:pathLst>
                <a:path w="3466" h="2837" extrusionOk="0">
                  <a:moveTo>
                    <a:pt x="410" y="1"/>
                  </a:moveTo>
                  <a:cubicBezTo>
                    <a:pt x="315" y="158"/>
                    <a:pt x="158" y="284"/>
                    <a:pt x="0" y="316"/>
                  </a:cubicBezTo>
                  <a:cubicBezTo>
                    <a:pt x="473" y="1891"/>
                    <a:pt x="1260" y="2836"/>
                    <a:pt x="1985" y="2836"/>
                  </a:cubicBezTo>
                  <a:cubicBezTo>
                    <a:pt x="2489" y="2836"/>
                    <a:pt x="3056" y="2364"/>
                    <a:pt x="3466" y="1544"/>
                  </a:cubicBezTo>
                  <a:lnTo>
                    <a:pt x="3119" y="1072"/>
                  </a:lnTo>
                  <a:cubicBezTo>
                    <a:pt x="2836" y="851"/>
                    <a:pt x="2678" y="473"/>
                    <a:pt x="2521" y="95"/>
                  </a:cubicBezTo>
                  <a:lnTo>
                    <a:pt x="1985" y="95"/>
                  </a:lnTo>
                  <a:cubicBezTo>
                    <a:pt x="1418" y="95"/>
                    <a:pt x="882" y="64"/>
                    <a:pt x="41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6714;p82">
              <a:extLst>
                <a:ext uri="{FF2B5EF4-FFF2-40B4-BE49-F238E27FC236}">
                  <a16:creationId xmlns:a16="http://schemas.microsoft.com/office/drawing/2014/main" id="{A81A8D2D-793B-7CAA-813E-CEE0915BC77A}"/>
                </a:ext>
              </a:extLst>
            </p:cNvPr>
            <p:cNvSpPr/>
            <p:nvPr/>
          </p:nvSpPr>
          <p:spPr>
            <a:xfrm>
              <a:off x="-33558825" y="4030650"/>
              <a:ext cx="118950" cy="120525"/>
            </a:xfrm>
            <a:custGeom>
              <a:avLst/>
              <a:gdLst/>
              <a:ahLst/>
              <a:cxnLst/>
              <a:rect l="l" t="t" r="r" b="b"/>
              <a:pathLst>
                <a:path w="4758" h="4821" extrusionOk="0">
                  <a:moveTo>
                    <a:pt x="2395" y="0"/>
                  </a:moveTo>
                  <a:cubicBezTo>
                    <a:pt x="1922" y="0"/>
                    <a:pt x="1418" y="32"/>
                    <a:pt x="1008" y="95"/>
                  </a:cubicBezTo>
                  <a:cubicBezTo>
                    <a:pt x="977" y="599"/>
                    <a:pt x="599" y="977"/>
                    <a:pt x="63" y="1040"/>
                  </a:cubicBezTo>
                  <a:cubicBezTo>
                    <a:pt x="32" y="1450"/>
                    <a:pt x="0" y="1922"/>
                    <a:pt x="0" y="2395"/>
                  </a:cubicBezTo>
                  <a:cubicBezTo>
                    <a:pt x="0" y="2867"/>
                    <a:pt x="32" y="3340"/>
                    <a:pt x="63" y="3781"/>
                  </a:cubicBezTo>
                  <a:cubicBezTo>
                    <a:pt x="599" y="3812"/>
                    <a:pt x="977" y="4222"/>
                    <a:pt x="1008" y="4726"/>
                  </a:cubicBezTo>
                  <a:cubicBezTo>
                    <a:pt x="1449" y="4758"/>
                    <a:pt x="1922" y="4821"/>
                    <a:pt x="2395" y="4821"/>
                  </a:cubicBezTo>
                  <a:lnTo>
                    <a:pt x="2804" y="4821"/>
                  </a:lnTo>
                  <a:cubicBezTo>
                    <a:pt x="2804" y="4695"/>
                    <a:pt x="2741" y="4569"/>
                    <a:pt x="2741" y="4506"/>
                  </a:cubicBezTo>
                  <a:cubicBezTo>
                    <a:pt x="2741" y="3151"/>
                    <a:pt x="3592" y="2017"/>
                    <a:pt x="4757" y="1576"/>
                  </a:cubicBezTo>
                  <a:cubicBezTo>
                    <a:pt x="4757" y="1387"/>
                    <a:pt x="4726" y="1229"/>
                    <a:pt x="4726" y="1040"/>
                  </a:cubicBezTo>
                  <a:cubicBezTo>
                    <a:pt x="4222" y="977"/>
                    <a:pt x="3812" y="599"/>
                    <a:pt x="3781" y="95"/>
                  </a:cubicBezTo>
                  <a:cubicBezTo>
                    <a:pt x="3340" y="32"/>
                    <a:pt x="2867" y="0"/>
                    <a:pt x="23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6715;p82">
              <a:extLst>
                <a:ext uri="{FF2B5EF4-FFF2-40B4-BE49-F238E27FC236}">
                  <a16:creationId xmlns:a16="http://schemas.microsoft.com/office/drawing/2014/main" id="{FA9E42D2-485A-52CB-BBC0-134D861CD1FA}"/>
                </a:ext>
              </a:extLst>
            </p:cNvPr>
            <p:cNvSpPr/>
            <p:nvPr/>
          </p:nvSpPr>
          <p:spPr>
            <a:xfrm>
              <a:off x="-33639950" y="4129900"/>
              <a:ext cx="100825" cy="100825"/>
            </a:xfrm>
            <a:custGeom>
              <a:avLst/>
              <a:gdLst/>
              <a:ahLst/>
              <a:cxnLst/>
              <a:rect l="l" t="t" r="r" b="b"/>
              <a:pathLst>
                <a:path w="4033" h="4033" extrusionOk="0">
                  <a:moveTo>
                    <a:pt x="0" y="0"/>
                  </a:moveTo>
                  <a:lnTo>
                    <a:pt x="0" y="0"/>
                  </a:lnTo>
                  <a:cubicBezTo>
                    <a:pt x="567" y="1953"/>
                    <a:pt x="2111" y="3466"/>
                    <a:pt x="4033" y="4033"/>
                  </a:cubicBezTo>
                  <a:cubicBezTo>
                    <a:pt x="3592" y="3466"/>
                    <a:pt x="3245" y="2741"/>
                    <a:pt x="2962" y="1827"/>
                  </a:cubicBezTo>
                  <a:cubicBezTo>
                    <a:pt x="2584" y="1733"/>
                    <a:pt x="2300" y="1481"/>
                    <a:pt x="2206" y="1071"/>
                  </a:cubicBezTo>
                  <a:cubicBezTo>
                    <a:pt x="1323" y="851"/>
                    <a:pt x="567" y="44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6716;p82">
              <a:extLst>
                <a:ext uri="{FF2B5EF4-FFF2-40B4-BE49-F238E27FC236}">
                  <a16:creationId xmlns:a16="http://schemas.microsoft.com/office/drawing/2014/main" id="{C835602D-53F9-E25C-EA20-DE3316FBB6A0}"/>
                </a:ext>
              </a:extLst>
            </p:cNvPr>
            <p:cNvSpPr/>
            <p:nvPr/>
          </p:nvSpPr>
          <p:spPr>
            <a:xfrm>
              <a:off x="-33459600" y="3951875"/>
              <a:ext cx="100850" cy="100075"/>
            </a:xfrm>
            <a:custGeom>
              <a:avLst/>
              <a:gdLst/>
              <a:ahLst/>
              <a:cxnLst/>
              <a:rect l="l" t="t" r="r" b="b"/>
              <a:pathLst>
                <a:path w="4034" h="4003" extrusionOk="0">
                  <a:moveTo>
                    <a:pt x="1" y="1"/>
                  </a:moveTo>
                  <a:lnTo>
                    <a:pt x="1" y="1"/>
                  </a:lnTo>
                  <a:cubicBezTo>
                    <a:pt x="442" y="537"/>
                    <a:pt x="788" y="1293"/>
                    <a:pt x="1072" y="2206"/>
                  </a:cubicBezTo>
                  <a:cubicBezTo>
                    <a:pt x="1419" y="2238"/>
                    <a:pt x="1734" y="2553"/>
                    <a:pt x="1828" y="2962"/>
                  </a:cubicBezTo>
                  <a:cubicBezTo>
                    <a:pt x="2710" y="3183"/>
                    <a:pt x="3466" y="3592"/>
                    <a:pt x="4033" y="4002"/>
                  </a:cubicBezTo>
                  <a:cubicBezTo>
                    <a:pt x="3466" y="2080"/>
                    <a:pt x="1923" y="537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6717;p82">
              <a:extLst>
                <a:ext uri="{FF2B5EF4-FFF2-40B4-BE49-F238E27FC236}">
                  <a16:creationId xmlns:a16="http://schemas.microsoft.com/office/drawing/2014/main" id="{F4D7ED79-EE91-662B-E3FC-642BFD33AF47}"/>
                </a:ext>
              </a:extLst>
            </p:cNvPr>
            <p:cNvSpPr/>
            <p:nvPr/>
          </p:nvSpPr>
          <p:spPr>
            <a:xfrm>
              <a:off x="-33639950" y="3951100"/>
              <a:ext cx="100825" cy="100050"/>
            </a:xfrm>
            <a:custGeom>
              <a:avLst/>
              <a:gdLst/>
              <a:ahLst/>
              <a:cxnLst/>
              <a:rect l="l" t="t" r="r" b="b"/>
              <a:pathLst>
                <a:path w="4033" h="4002" extrusionOk="0">
                  <a:moveTo>
                    <a:pt x="4033" y="0"/>
                  </a:moveTo>
                  <a:lnTo>
                    <a:pt x="4033" y="0"/>
                  </a:lnTo>
                  <a:cubicBezTo>
                    <a:pt x="2111" y="536"/>
                    <a:pt x="567" y="2080"/>
                    <a:pt x="0" y="4002"/>
                  </a:cubicBezTo>
                  <a:cubicBezTo>
                    <a:pt x="567" y="3592"/>
                    <a:pt x="1323" y="3214"/>
                    <a:pt x="2206" y="2962"/>
                  </a:cubicBezTo>
                  <a:cubicBezTo>
                    <a:pt x="2300" y="2552"/>
                    <a:pt x="2615" y="2269"/>
                    <a:pt x="2962" y="2206"/>
                  </a:cubicBezTo>
                  <a:cubicBezTo>
                    <a:pt x="3214" y="1292"/>
                    <a:pt x="3592" y="505"/>
                    <a:pt x="40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6718;p82">
              <a:extLst>
                <a:ext uri="{FF2B5EF4-FFF2-40B4-BE49-F238E27FC236}">
                  <a16:creationId xmlns:a16="http://schemas.microsoft.com/office/drawing/2014/main" id="{3F2D97A7-2AE2-0936-C232-903A1D2EA2B9}"/>
                </a:ext>
              </a:extLst>
            </p:cNvPr>
            <p:cNvSpPr/>
            <p:nvPr/>
          </p:nvSpPr>
          <p:spPr>
            <a:xfrm>
              <a:off x="-33472975" y="4082625"/>
              <a:ext cx="119725" cy="155200"/>
            </a:xfrm>
            <a:custGeom>
              <a:avLst/>
              <a:gdLst/>
              <a:ahLst/>
              <a:cxnLst/>
              <a:rect l="l" t="t" r="r" b="b"/>
              <a:pathLst>
                <a:path w="4789" h="6208" extrusionOk="0">
                  <a:moveTo>
                    <a:pt x="2395" y="1355"/>
                  </a:moveTo>
                  <a:cubicBezTo>
                    <a:pt x="2930" y="1355"/>
                    <a:pt x="3403" y="1828"/>
                    <a:pt x="3403" y="2364"/>
                  </a:cubicBezTo>
                  <a:cubicBezTo>
                    <a:pt x="3403" y="2962"/>
                    <a:pt x="2930" y="3403"/>
                    <a:pt x="2395" y="3403"/>
                  </a:cubicBezTo>
                  <a:cubicBezTo>
                    <a:pt x="1827" y="3403"/>
                    <a:pt x="1355" y="2931"/>
                    <a:pt x="1355" y="2364"/>
                  </a:cubicBezTo>
                  <a:cubicBezTo>
                    <a:pt x="1355" y="1828"/>
                    <a:pt x="1827" y="1355"/>
                    <a:pt x="2395" y="1355"/>
                  </a:cubicBezTo>
                  <a:close/>
                  <a:moveTo>
                    <a:pt x="2395" y="1"/>
                  </a:moveTo>
                  <a:cubicBezTo>
                    <a:pt x="1040" y="1"/>
                    <a:pt x="0" y="1072"/>
                    <a:pt x="0" y="2427"/>
                  </a:cubicBezTo>
                  <a:cubicBezTo>
                    <a:pt x="0" y="2994"/>
                    <a:pt x="221" y="3592"/>
                    <a:pt x="630" y="4002"/>
                  </a:cubicBezTo>
                  <a:lnTo>
                    <a:pt x="2111" y="6050"/>
                  </a:lnTo>
                  <a:cubicBezTo>
                    <a:pt x="2206" y="6113"/>
                    <a:pt x="2269" y="6207"/>
                    <a:pt x="2395" y="6207"/>
                  </a:cubicBezTo>
                  <a:cubicBezTo>
                    <a:pt x="2521" y="6207"/>
                    <a:pt x="2584" y="6144"/>
                    <a:pt x="2678" y="6050"/>
                  </a:cubicBezTo>
                  <a:lnTo>
                    <a:pt x="4442" y="3592"/>
                  </a:lnTo>
                  <a:cubicBezTo>
                    <a:pt x="4663" y="3246"/>
                    <a:pt x="4757" y="2805"/>
                    <a:pt x="4757" y="2364"/>
                  </a:cubicBezTo>
                  <a:cubicBezTo>
                    <a:pt x="4789" y="1072"/>
                    <a:pt x="3686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6719;p82">
              <a:extLst>
                <a:ext uri="{FF2B5EF4-FFF2-40B4-BE49-F238E27FC236}">
                  <a16:creationId xmlns:a16="http://schemas.microsoft.com/office/drawing/2014/main" id="{BCB4EC0C-9FEF-F8EB-2F04-A83F078728D6}"/>
                </a:ext>
              </a:extLst>
            </p:cNvPr>
            <p:cNvSpPr/>
            <p:nvPr/>
          </p:nvSpPr>
          <p:spPr>
            <a:xfrm>
              <a:off x="-33421775" y="4133825"/>
              <a:ext cx="17350" cy="18150"/>
            </a:xfrm>
            <a:custGeom>
              <a:avLst/>
              <a:gdLst/>
              <a:ahLst/>
              <a:cxnLst/>
              <a:rect l="l" t="t" r="r" b="b"/>
              <a:pathLst>
                <a:path w="694" h="726" extrusionOk="0">
                  <a:moveTo>
                    <a:pt x="347" y="1"/>
                  </a:moveTo>
                  <a:cubicBezTo>
                    <a:pt x="158" y="1"/>
                    <a:pt x="0" y="158"/>
                    <a:pt x="0" y="379"/>
                  </a:cubicBezTo>
                  <a:cubicBezTo>
                    <a:pt x="0" y="568"/>
                    <a:pt x="158" y="725"/>
                    <a:pt x="347" y="725"/>
                  </a:cubicBezTo>
                  <a:cubicBezTo>
                    <a:pt x="536" y="725"/>
                    <a:pt x="693" y="568"/>
                    <a:pt x="693" y="379"/>
                  </a:cubicBez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8"/>
          <p:cNvSpPr/>
          <p:nvPr/>
        </p:nvSpPr>
        <p:spPr>
          <a:xfrm>
            <a:off x="2810950" y="1794600"/>
            <a:ext cx="371100" cy="3711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D9D9D9">
                  <a:alpha val="71764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6" name="Google Shape;336;p38"/>
          <p:cNvGrpSpPr/>
          <p:nvPr/>
        </p:nvGrpSpPr>
        <p:grpSpPr>
          <a:xfrm>
            <a:off x="3069025" y="549112"/>
            <a:ext cx="2261763" cy="3095300"/>
            <a:chOff x="3069025" y="549112"/>
            <a:chExt cx="2261763" cy="3095300"/>
          </a:xfrm>
        </p:grpSpPr>
        <p:sp>
          <p:nvSpPr>
            <p:cNvPr id="337" name="Google Shape;337;p38"/>
            <p:cNvSpPr/>
            <p:nvPr/>
          </p:nvSpPr>
          <p:spPr>
            <a:xfrm>
              <a:off x="3069025" y="549112"/>
              <a:ext cx="371100" cy="3711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D9D9D9">
                    <a:alpha val="71764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8"/>
            <p:cNvSpPr/>
            <p:nvPr/>
          </p:nvSpPr>
          <p:spPr>
            <a:xfrm>
              <a:off x="3440125" y="3367512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38"/>
            <p:cNvSpPr/>
            <p:nvPr/>
          </p:nvSpPr>
          <p:spPr>
            <a:xfrm>
              <a:off x="5119288" y="1232862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0" name="Google Shape;340;p38"/>
          <p:cNvSpPr/>
          <p:nvPr/>
        </p:nvSpPr>
        <p:spPr>
          <a:xfrm>
            <a:off x="4336300" y="3825969"/>
            <a:ext cx="750300" cy="750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38"/>
          <p:cNvSpPr/>
          <p:nvPr/>
        </p:nvSpPr>
        <p:spPr>
          <a:xfrm>
            <a:off x="4336300" y="3008066"/>
            <a:ext cx="750300" cy="750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38"/>
          <p:cNvSpPr/>
          <p:nvPr/>
        </p:nvSpPr>
        <p:spPr>
          <a:xfrm>
            <a:off x="4336300" y="2190163"/>
            <a:ext cx="750300" cy="750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38"/>
          <p:cNvSpPr/>
          <p:nvPr/>
        </p:nvSpPr>
        <p:spPr>
          <a:xfrm>
            <a:off x="4336300" y="1372259"/>
            <a:ext cx="750300" cy="750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38"/>
          <p:cNvSpPr/>
          <p:nvPr/>
        </p:nvSpPr>
        <p:spPr>
          <a:xfrm>
            <a:off x="4336150" y="554356"/>
            <a:ext cx="750300" cy="750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38"/>
          <p:cNvSpPr txBox="1">
            <a:spLocks noGrp="1"/>
          </p:cNvSpPr>
          <p:nvPr>
            <p:ph type="title"/>
          </p:nvPr>
        </p:nvSpPr>
        <p:spPr>
          <a:xfrm>
            <a:off x="4359025" y="600556"/>
            <a:ext cx="705000" cy="6582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347" name="Google Shape;347;p38"/>
          <p:cNvSpPr txBox="1">
            <a:spLocks noGrp="1"/>
          </p:cNvSpPr>
          <p:nvPr>
            <p:ph type="title" idx="2"/>
          </p:nvPr>
        </p:nvSpPr>
        <p:spPr>
          <a:xfrm>
            <a:off x="4358950" y="1418536"/>
            <a:ext cx="705000" cy="6585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349" name="Google Shape;349;p38"/>
          <p:cNvSpPr txBox="1">
            <a:spLocks noGrp="1"/>
          </p:cNvSpPr>
          <p:nvPr>
            <p:ph type="title" idx="4"/>
          </p:nvPr>
        </p:nvSpPr>
        <p:spPr>
          <a:xfrm>
            <a:off x="4358950" y="2236815"/>
            <a:ext cx="705000" cy="6585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351" name="Google Shape;351;p38"/>
          <p:cNvSpPr txBox="1">
            <a:spLocks noGrp="1"/>
          </p:cNvSpPr>
          <p:nvPr>
            <p:ph type="title" idx="6"/>
          </p:nvPr>
        </p:nvSpPr>
        <p:spPr>
          <a:xfrm>
            <a:off x="4358950" y="3055095"/>
            <a:ext cx="705000" cy="6585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353" name="Google Shape;353;p38"/>
          <p:cNvSpPr txBox="1">
            <a:spLocks noGrp="1"/>
          </p:cNvSpPr>
          <p:nvPr>
            <p:ph type="title" idx="8"/>
          </p:nvPr>
        </p:nvSpPr>
        <p:spPr>
          <a:xfrm>
            <a:off x="4358950" y="3873375"/>
            <a:ext cx="705000" cy="6585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05</a:t>
            </a:r>
            <a:endParaRPr/>
          </a:p>
        </p:txBody>
      </p:sp>
      <p:sp>
        <p:nvSpPr>
          <p:cNvPr id="355" name="Google Shape;355;p38"/>
          <p:cNvSpPr txBox="1">
            <a:spLocks noGrp="1"/>
          </p:cNvSpPr>
          <p:nvPr>
            <p:ph type="title" idx="13"/>
          </p:nvPr>
        </p:nvSpPr>
        <p:spPr>
          <a:xfrm>
            <a:off x="713225" y="1794600"/>
            <a:ext cx="3060600" cy="15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Barlow Semi Condensed"/>
                <a:ea typeface="Barlow Semi Condensed"/>
                <a:cs typeface="Barlow Semi Condensed"/>
                <a:sym typeface="Barlow Semi Condensed"/>
              </a:rPr>
              <a:t>TABLE OF </a:t>
            </a:r>
            <a:r>
              <a:rPr lang="en"/>
              <a:t>CONTENTS</a:t>
            </a:r>
            <a:endParaRPr/>
          </a:p>
        </p:txBody>
      </p:sp>
      <p:sp>
        <p:nvSpPr>
          <p:cNvPr id="356" name="Google Shape;356;p38"/>
          <p:cNvSpPr txBox="1">
            <a:spLocks noGrp="1"/>
          </p:cNvSpPr>
          <p:nvPr>
            <p:ph type="subTitle" idx="14"/>
          </p:nvPr>
        </p:nvSpPr>
        <p:spPr>
          <a:xfrm>
            <a:off x="5341300" y="697762"/>
            <a:ext cx="3089400" cy="4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/>
              <a:t>HOW MEGS WORK</a:t>
            </a:r>
            <a:endParaRPr lang="en-US"/>
          </a:p>
        </p:txBody>
      </p:sp>
      <p:sp>
        <p:nvSpPr>
          <p:cNvPr id="357" name="Google Shape;357;p38"/>
          <p:cNvSpPr txBox="1">
            <a:spLocks noGrp="1"/>
          </p:cNvSpPr>
          <p:nvPr>
            <p:ph type="subTitle" idx="15"/>
          </p:nvPr>
        </p:nvSpPr>
        <p:spPr>
          <a:xfrm>
            <a:off x="5336799" y="1402174"/>
            <a:ext cx="3683375" cy="4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GB"/>
              <a:t>MATERIALS AND KEY COMPONENTS</a:t>
            </a:r>
          </a:p>
        </p:txBody>
      </p:sp>
      <p:sp>
        <p:nvSpPr>
          <p:cNvPr id="358" name="Google Shape;358;p38"/>
          <p:cNvSpPr txBox="1">
            <a:spLocks noGrp="1"/>
          </p:cNvSpPr>
          <p:nvPr>
            <p:ph type="subTitle" idx="16"/>
          </p:nvPr>
        </p:nvSpPr>
        <p:spPr>
          <a:xfrm>
            <a:off x="5341300" y="2342473"/>
            <a:ext cx="3089400" cy="4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-GB"/>
              <a:t>DESIGNS AND ITERATIONS</a:t>
            </a:r>
          </a:p>
        </p:txBody>
      </p:sp>
      <p:sp>
        <p:nvSpPr>
          <p:cNvPr id="359" name="Google Shape;359;p38"/>
          <p:cNvSpPr txBox="1">
            <a:spLocks noGrp="1"/>
          </p:cNvSpPr>
          <p:nvPr>
            <p:ph type="subTitle" idx="17"/>
          </p:nvPr>
        </p:nvSpPr>
        <p:spPr>
          <a:xfrm>
            <a:off x="5341300" y="3164828"/>
            <a:ext cx="3089400" cy="4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</a:t>
            </a:r>
          </a:p>
        </p:txBody>
      </p:sp>
      <p:sp>
        <p:nvSpPr>
          <p:cNvPr id="360" name="Google Shape;360;p38"/>
          <p:cNvSpPr txBox="1">
            <a:spLocks noGrp="1"/>
          </p:cNvSpPr>
          <p:nvPr>
            <p:ph type="subTitle" idx="18"/>
          </p:nvPr>
        </p:nvSpPr>
        <p:spPr>
          <a:xfrm>
            <a:off x="5341299" y="3860277"/>
            <a:ext cx="3226967" cy="44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en"/>
              <a:t>DISCUSSION AND CONCLUSION</a:t>
            </a:r>
          </a:p>
        </p:txBody>
      </p:sp>
      <p:sp>
        <p:nvSpPr>
          <p:cNvPr id="361" name="Google Shape;361;p38"/>
          <p:cNvSpPr/>
          <p:nvPr/>
        </p:nvSpPr>
        <p:spPr>
          <a:xfrm>
            <a:off x="3069025" y="3791963"/>
            <a:ext cx="620400" cy="6204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38"/>
          <p:cNvSpPr/>
          <p:nvPr/>
        </p:nvSpPr>
        <p:spPr>
          <a:xfrm>
            <a:off x="1327475" y="1047644"/>
            <a:ext cx="324600" cy="324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38"/>
          <p:cNvSpPr/>
          <p:nvPr/>
        </p:nvSpPr>
        <p:spPr>
          <a:xfrm>
            <a:off x="450250" y="1288055"/>
            <a:ext cx="585600" cy="585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38"/>
          <p:cNvSpPr/>
          <p:nvPr/>
        </p:nvSpPr>
        <p:spPr>
          <a:xfrm>
            <a:off x="3749625" y="1613374"/>
            <a:ext cx="371100" cy="3711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D9D9D9">
                  <a:alpha val="71764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Google Shape;391;p40"/>
          <p:cNvGrpSpPr/>
          <p:nvPr/>
        </p:nvGrpSpPr>
        <p:grpSpPr>
          <a:xfrm>
            <a:off x="1795100" y="268150"/>
            <a:ext cx="5110325" cy="2844574"/>
            <a:chOff x="1795100" y="268150"/>
            <a:chExt cx="5110325" cy="2844574"/>
          </a:xfrm>
        </p:grpSpPr>
        <p:sp>
          <p:nvSpPr>
            <p:cNvPr id="392" name="Google Shape;392;p40"/>
            <p:cNvSpPr/>
            <p:nvPr/>
          </p:nvSpPr>
          <p:spPr>
            <a:xfrm>
              <a:off x="6145275" y="1520200"/>
              <a:ext cx="620400" cy="6204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/>
            <p:cNvSpPr/>
            <p:nvPr/>
          </p:nvSpPr>
          <p:spPr>
            <a:xfrm>
              <a:off x="1795100" y="2720925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/>
            <p:cNvSpPr/>
            <p:nvPr/>
          </p:nvSpPr>
          <p:spPr>
            <a:xfrm>
              <a:off x="4055550" y="268150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/>
            <p:cNvSpPr/>
            <p:nvPr/>
          </p:nvSpPr>
          <p:spPr>
            <a:xfrm>
              <a:off x="2998875" y="165440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/>
            <p:cNvSpPr/>
            <p:nvPr/>
          </p:nvSpPr>
          <p:spPr>
            <a:xfrm>
              <a:off x="3254013" y="2136325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/>
            <p:cNvSpPr/>
            <p:nvPr/>
          </p:nvSpPr>
          <p:spPr>
            <a:xfrm>
              <a:off x="6443425" y="2340738"/>
              <a:ext cx="462000" cy="462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/>
            <p:cNvSpPr/>
            <p:nvPr/>
          </p:nvSpPr>
          <p:spPr>
            <a:xfrm>
              <a:off x="4678875" y="774562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9" name="Google Shape;399;p40"/>
          <p:cNvSpPr/>
          <p:nvPr/>
        </p:nvSpPr>
        <p:spPr>
          <a:xfrm>
            <a:off x="3730800" y="1240950"/>
            <a:ext cx="1682400" cy="168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40"/>
          <p:cNvSpPr txBox="1">
            <a:spLocks noGrp="1"/>
          </p:cNvSpPr>
          <p:nvPr>
            <p:ph type="title"/>
          </p:nvPr>
        </p:nvSpPr>
        <p:spPr>
          <a:xfrm>
            <a:off x="1884450" y="3112725"/>
            <a:ext cx="5375100" cy="79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Barlow Semi Condensed"/>
                <a:ea typeface="Barlow Semi Condensed"/>
                <a:cs typeface="Barlow Semi Condensed"/>
                <a:sym typeface="Barlow Semi Condensed"/>
              </a:rPr>
              <a:t>HOW MEGS WORK</a:t>
            </a:r>
            <a:endParaRPr b="1"/>
          </a:p>
        </p:txBody>
      </p:sp>
      <p:sp>
        <p:nvSpPr>
          <p:cNvPr id="401" name="Google Shape;401;p40"/>
          <p:cNvSpPr txBox="1">
            <a:spLocks noGrp="1"/>
          </p:cNvSpPr>
          <p:nvPr>
            <p:ph type="title" idx="2"/>
          </p:nvPr>
        </p:nvSpPr>
        <p:spPr>
          <a:xfrm>
            <a:off x="3341700" y="1343050"/>
            <a:ext cx="2460600" cy="147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01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03" name="Google Shape;403;p40"/>
          <p:cNvSpPr/>
          <p:nvPr/>
        </p:nvSpPr>
        <p:spPr>
          <a:xfrm>
            <a:off x="1071175" y="1093650"/>
            <a:ext cx="498000" cy="4980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40"/>
          <p:cNvSpPr/>
          <p:nvPr/>
        </p:nvSpPr>
        <p:spPr>
          <a:xfrm>
            <a:off x="8103400" y="3091925"/>
            <a:ext cx="741900" cy="741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40"/>
          <p:cNvSpPr/>
          <p:nvPr/>
        </p:nvSpPr>
        <p:spPr>
          <a:xfrm>
            <a:off x="7534475" y="4529000"/>
            <a:ext cx="445800" cy="4458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40"/>
          <p:cNvSpPr/>
          <p:nvPr/>
        </p:nvSpPr>
        <p:spPr>
          <a:xfrm>
            <a:off x="8027750" y="2112866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40"/>
          <p:cNvSpPr/>
          <p:nvPr/>
        </p:nvSpPr>
        <p:spPr>
          <a:xfrm>
            <a:off x="913500" y="4207812"/>
            <a:ext cx="276900" cy="276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40"/>
          <p:cNvSpPr/>
          <p:nvPr/>
        </p:nvSpPr>
        <p:spPr>
          <a:xfrm>
            <a:off x="8729150" y="4330391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0"/>
          <p:cNvSpPr txBox="1">
            <a:spLocks noGrp="1"/>
          </p:cNvSpPr>
          <p:nvPr>
            <p:ph type="title"/>
          </p:nvPr>
        </p:nvSpPr>
        <p:spPr>
          <a:xfrm>
            <a:off x="-401741" y="1911873"/>
            <a:ext cx="5375100" cy="79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en" sz="3600">
                <a:sym typeface="Barlow Semi Condensed"/>
              </a:rPr>
              <a:t>How MEGs work</a:t>
            </a:r>
            <a:endParaRPr lang="en-US" sz="3600"/>
          </a:p>
        </p:txBody>
      </p:sp>
      <p:sp>
        <p:nvSpPr>
          <p:cNvPr id="403" name="Google Shape;403;p40"/>
          <p:cNvSpPr/>
          <p:nvPr/>
        </p:nvSpPr>
        <p:spPr>
          <a:xfrm>
            <a:off x="1071175" y="1093650"/>
            <a:ext cx="498000" cy="4980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40"/>
          <p:cNvSpPr/>
          <p:nvPr/>
        </p:nvSpPr>
        <p:spPr>
          <a:xfrm>
            <a:off x="8103400" y="3091925"/>
            <a:ext cx="741900" cy="741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40"/>
          <p:cNvSpPr/>
          <p:nvPr/>
        </p:nvSpPr>
        <p:spPr>
          <a:xfrm>
            <a:off x="7534475" y="4529000"/>
            <a:ext cx="445800" cy="4458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40"/>
          <p:cNvSpPr/>
          <p:nvPr/>
        </p:nvSpPr>
        <p:spPr>
          <a:xfrm>
            <a:off x="8027750" y="2112866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40"/>
          <p:cNvSpPr/>
          <p:nvPr/>
        </p:nvSpPr>
        <p:spPr>
          <a:xfrm>
            <a:off x="913500" y="4207812"/>
            <a:ext cx="276900" cy="276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40"/>
          <p:cNvSpPr/>
          <p:nvPr/>
        </p:nvSpPr>
        <p:spPr>
          <a:xfrm>
            <a:off x="8729150" y="4330391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" name="Picture 1" descr="A diagram of a chemistry experiment&#10;&#10;AI-generated content may be incorrect.">
            <a:extLst>
              <a:ext uri="{FF2B5EF4-FFF2-40B4-BE49-F238E27FC236}">
                <a16:creationId xmlns:a16="http://schemas.microsoft.com/office/drawing/2014/main" id="{8BA58336-35B4-540B-816B-6D14F21EF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0073" y="0"/>
            <a:ext cx="5097921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>
          <a:extLst>
            <a:ext uri="{FF2B5EF4-FFF2-40B4-BE49-F238E27FC236}">
              <a16:creationId xmlns:a16="http://schemas.microsoft.com/office/drawing/2014/main" id="{74EF4338-E6E5-BA1E-1FE6-CF0109180E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Google Shape;391;p40">
            <a:extLst>
              <a:ext uri="{FF2B5EF4-FFF2-40B4-BE49-F238E27FC236}">
                <a16:creationId xmlns:a16="http://schemas.microsoft.com/office/drawing/2014/main" id="{049916CA-293A-D538-F0EB-ACE5656ADFD5}"/>
              </a:ext>
            </a:extLst>
          </p:cNvPr>
          <p:cNvGrpSpPr/>
          <p:nvPr/>
        </p:nvGrpSpPr>
        <p:grpSpPr>
          <a:xfrm>
            <a:off x="1795100" y="268150"/>
            <a:ext cx="5110325" cy="2844574"/>
            <a:chOff x="1795100" y="268150"/>
            <a:chExt cx="5110325" cy="2844574"/>
          </a:xfrm>
        </p:grpSpPr>
        <p:sp>
          <p:nvSpPr>
            <p:cNvPr id="392" name="Google Shape;392;p40">
              <a:extLst>
                <a:ext uri="{FF2B5EF4-FFF2-40B4-BE49-F238E27FC236}">
                  <a16:creationId xmlns:a16="http://schemas.microsoft.com/office/drawing/2014/main" id="{50BCB3FF-C0B3-A2B6-B011-8B6A6F906B4F}"/>
                </a:ext>
              </a:extLst>
            </p:cNvPr>
            <p:cNvSpPr/>
            <p:nvPr/>
          </p:nvSpPr>
          <p:spPr>
            <a:xfrm>
              <a:off x="6145275" y="1520200"/>
              <a:ext cx="620400" cy="6204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40">
              <a:extLst>
                <a:ext uri="{FF2B5EF4-FFF2-40B4-BE49-F238E27FC236}">
                  <a16:creationId xmlns:a16="http://schemas.microsoft.com/office/drawing/2014/main" id="{E806FC6D-A87E-4FC7-CD74-3029F42764B7}"/>
                </a:ext>
              </a:extLst>
            </p:cNvPr>
            <p:cNvSpPr/>
            <p:nvPr/>
          </p:nvSpPr>
          <p:spPr>
            <a:xfrm>
              <a:off x="1795100" y="2720925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40">
              <a:extLst>
                <a:ext uri="{FF2B5EF4-FFF2-40B4-BE49-F238E27FC236}">
                  <a16:creationId xmlns:a16="http://schemas.microsoft.com/office/drawing/2014/main" id="{A651B396-C39B-69A6-21F6-B072518E150E}"/>
                </a:ext>
              </a:extLst>
            </p:cNvPr>
            <p:cNvSpPr/>
            <p:nvPr/>
          </p:nvSpPr>
          <p:spPr>
            <a:xfrm>
              <a:off x="4055550" y="268150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40">
              <a:extLst>
                <a:ext uri="{FF2B5EF4-FFF2-40B4-BE49-F238E27FC236}">
                  <a16:creationId xmlns:a16="http://schemas.microsoft.com/office/drawing/2014/main" id="{453763DA-E51D-C68F-9E4A-6761D71BF519}"/>
                </a:ext>
              </a:extLst>
            </p:cNvPr>
            <p:cNvSpPr/>
            <p:nvPr/>
          </p:nvSpPr>
          <p:spPr>
            <a:xfrm>
              <a:off x="2998875" y="165440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40">
              <a:extLst>
                <a:ext uri="{FF2B5EF4-FFF2-40B4-BE49-F238E27FC236}">
                  <a16:creationId xmlns:a16="http://schemas.microsoft.com/office/drawing/2014/main" id="{E004FC4E-6247-82AC-1927-B6EEAE6B6CC9}"/>
                </a:ext>
              </a:extLst>
            </p:cNvPr>
            <p:cNvSpPr/>
            <p:nvPr/>
          </p:nvSpPr>
          <p:spPr>
            <a:xfrm>
              <a:off x="3254013" y="2136325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40">
              <a:extLst>
                <a:ext uri="{FF2B5EF4-FFF2-40B4-BE49-F238E27FC236}">
                  <a16:creationId xmlns:a16="http://schemas.microsoft.com/office/drawing/2014/main" id="{23662D85-F7D2-4824-2182-D12241D566EB}"/>
                </a:ext>
              </a:extLst>
            </p:cNvPr>
            <p:cNvSpPr/>
            <p:nvPr/>
          </p:nvSpPr>
          <p:spPr>
            <a:xfrm>
              <a:off x="6443425" y="2340738"/>
              <a:ext cx="462000" cy="4620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40">
              <a:extLst>
                <a:ext uri="{FF2B5EF4-FFF2-40B4-BE49-F238E27FC236}">
                  <a16:creationId xmlns:a16="http://schemas.microsoft.com/office/drawing/2014/main" id="{54BB4B71-793E-5783-7B90-39C6448AE5F8}"/>
                </a:ext>
              </a:extLst>
            </p:cNvPr>
            <p:cNvSpPr/>
            <p:nvPr/>
          </p:nvSpPr>
          <p:spPr>
            <a:xfrm>
              <a:off x="4678875" y="774562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9" name="Google Shape;399;p40">
            <a:extLst>
              <a:ext uri="{FF2B5EF4-FFF2-40B4-BE49-F238E27FC236}">
                <a16:creationId xmlns:a16="http://schemas.microsoft.com/office/drawing/2014/main" id="{F3E3E3DC-CE2F-D22E-A2D9-2C875831BCA1}"/>
              </a:ext>
            </a:extLst>
          </p:cNvPr>
          <p:cNvSpPr/>
          <p:nvPr/>
        </p:nvSpPr>
        <p:spPr>
          <a:xfrm>
            <a:off x="3730800" y="1240950"/>
            <a:ext cx="1682400" cy="1682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40">
            <a:extLst>
              <a:ext uri="{FF2B5EF4-FFF2-40B4-BE49-F238E27FC236}">
                <a16:creationId xmlns:a16="http://schemas.microsoft.com/office/drawing/2014/main" id="{DB465620-C92A-4136-0FF1-538D2ABB4E2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84450" y="3112724"/>
            <a:ext cx="5375100" cy="137198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Barlow Semi Condensed"/>
                <a:cs typeface="Barlow Semi Condensed"/>
                <a:sym typeface="Barlow Semi Condensed"/>
              </a:rPr>
              <a:t>MATERAILS &amp; KEY COMPONENTS</a:t>
            </a:r>
            <a:endParaRPr b="1"/>
          </a:p>
        </p:txBody>
      </p:sp>
      <p:sp>
        <p:nvSpPr>
          <p:cNvPr id="401" name="Google Shape;401;p40">
            <a:extLst>
              <a:ext uri="{FF2B5EF4-FFF2-40B4-BE49-F238E27FC236}">
                <a16:creationId xmlns:a16="http://schemas.microsoft.com/office/drawing/2014/main" id="{EE54C860-8BF7-8D73-F464-8EE449BC9CC1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3341700" y="1343050"/>
            <a:ext cx="2460600" cy="147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02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03" name="Google Shape;403;p40">
            <a:extLst>
              <a:ext uri="{FF2B5EF4-FFF2-40B4-BE49-F238E27FC236}">
                <a16:creationId xmlns:a16="http://schemas.microsoft.com/office/drawing/2014/main" id="{FFC4475E-D3C6-8E42-4DE3-605CC2689A07}"/>
              </a:ext>
            </a:extLst>
          </p:cNvPr>
          <p:cNvSpPr/>
          <p:nvPr/>
        </p:nvSpPr>
        <p:spPr>
          <a:xfrm>
            <a:off x="1071175" y="1093650"/>
            <a:ext cx="498000" cy="4980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40">
            <a:extLst>
              <a:ext uri="{FF2B5EF4-FFF2-40B4-BE49-F238E27FC236}">
                <a16:creationId xmlns:a16="http://schemas.microsoft.com/office/drawing/2014/main" id="{AE1FE7FC-81D3-760E-BF3D-7D1D3CBB09D3}"/>
              </a:ext>
            </a:extLst>
          </p:cNvPr>
          <p:cNvSpPr/>
          <p:nvPr/>
        </p:nvSpPr>
        <p:spPr>
          <a:xfrm>
            <a:off x="8103400" y="3091925"/>
            <a:ext cx="741900" cy="741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40">
            <a:extLst>
              <a:ext uri="{FF2B5EF4-FFF2-40B4-BE49-F238E27FC236}">
                <a16:creationId xmlns:a16="http://schemas.microsoft.com/office/drawing/2014/main" id="{72B9212F-1FCD-AD21-38EC-52581A1B2591}"/>
              </a:ext>
            </a:extLst>
          </p:cNvPr>
          <p:cNvSpPr/>
          <p:nvPr/>
        </p:nvSpPr>
        <p:spPr>
          <a:xfrm>
            <a:off x="7534475" y="4529000"/>
            <a:ext cx="445800" cy="4458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40">
            <a:extLst>
              <a:ext uri="{FF2B5EF4-FFF2-40B4-BE49-F238E27FC236}">
                <a16:creationId xmlns:a16="http://schemas.microsoft.com/office/drawing/2014/main" id="{51FB42DA-9BC8-F8D1-CDD8-FBF12BF2B8B0}"/>
              </a:ext>
            </a:extLst>
          </p:cNvPr>
          <p:cNvSpPr/>
          <p:nvPr/>
        </p:nvSpPr>
        <p:spPr>
          <a:xfrm>
            <a:off x="8027750" y="2112866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40">
            <a:extLst>
              <a:ext uri="{FF2B5EF4-FFF2-40B4-BE49-F238E27FC236}">
                <a16:creationId xmlns:a16="http://schemas.microsoft.com/office/drawing/2014/main" id="{DF79AAB2-4F4C-83AD-8A10-D00A9EF3CFA5}"/>
              </a:ext>
            </a:extLst>
          </p:cNvPr>
          <p:cNvSpPr/>
          <p:nvPr/>
        </p:nvSpPr>
        <p:spPr>
          <a:xfrm>
            <a:off x="913500" y="4207812"/>
            <a:ext cx="276900" cy="276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40">
            <a:extLst>
              <a:ext uri="{FF2B5EF4-FFF2-40B4-BE49-F238E27FC236}">
                <a16:creationId xmlns:a16="http://schemas.microsoft.com/office/drawing/2014/main" id="{E72F5040-CFC1-9240-1402-48AF5051AA43}"/>
              </a:ext>
            </a:extLst>
          </p:cNvPr>
          <p:cNvSpPr/>
          <p:nvPr/>
        </p:nvSpPr>
        <p:spPr>
          <a:xfrm>
            <a:off x="8729150" y="4330391"/>
            <a:ext cx="198600" cy="198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4067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3" name="Google Shape;673;p48"/>
          <p:cNvGrpSpPr/>
          <p:nvPr/>
        </p:nvGrpSpPr>
        <p:grpSpPr>
          <a:xfrm>
            <a:off x="3640325" y="557460"/>
            <a:ext cx="4676000" cy="3640139"/>
            <a:chOff x="3640325" y="557460"/>
            <a:chExt cx="4676000" cy="3640139"/>
          </a:xfrm>
        </p:grpSpPr>
        <p:sp>
          <p:nvSpPr>
            <p:cNvPr id="674" name="Google Shape;674;p48"/>
            <p:cNvSpPr/>
            <p:nvPr/>
          </p:nvSpPr>
          <p:spPr>
            <a:xfrm>
              <a:off x="6475475" y="1567212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48"/>
            <p:cNvSpPr/>
            <p:nvPr/>
          </p:nvSpPr>
          <p:spPr>
            <a:xfrm>
              <a:off x="6398875" y="1110841"/>
              <a:ext cx="198600" cy="1986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48"/>
            <p:cNvSpPr/>
            <p:nvPr/>
          </p:nvSpPr>
          <p:spPr>
            <a:xfrm>
              <a:off x="3640325" y="2108425"/>
              <a:ext cx="596700" cy="596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48"/>
            <p:cNvSpPr/>
            <p:nvPr/>
          </p:nvSpPr>
          <p:spPr>
            <a:xfrm>
              <a:off x="4201450" y="1649598"/>
              <a:ext cx="276900" cy="2769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48"/>
            <p:cNvSpPr/>
            <p:nvPr/>
          </p:nvSpPr>
          <p:spPr>
            <a:xfrm>
              <a:off x="4237025" y="3805800"/>
              <a:ext cx="391800" cy="3918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31000">
                  <a:srgbClr val="C1ECE4"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48"/>
            <p:cNvSpPr/>
            <p:nvPr/>
          </p:nvSpPr>
          <p:spPr>
            <a:xfrm>
              <a:off x="7355825" y="2135413"/>
              <a:ext cx="542700" cy="5427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48"/>
            <p:cNvSpPr/>
            <p:nvPr/>
          </p:nvSpPr>
          <p:spPr>
            <a:xfrm>
              <a:off x="8104825" y="557460"/>
              <a:ext cx="211500" cy="211500"/>
            </a:xfrm>
            <a:prstGeom prst="ellipse">
              <a:avLst/>
            </a:prstGeom>
            <a:gradFill>
              <a:gsLst>
                <a:gs pos="0">
                  <a:srgbClr val="FFFFFF">
                    <a:alpha val="38039"/>
                    <a:alpha val="40830"/>
                  </a:srgbClr>
                </a:gs>
                <a:gs pos="56000">
                  <a:srgbClr val="82D9C8">
                    <a:alpha val="54901"/>
                    <a:alpha val="40830"/>
                  </a:srgbClr>
                </a:gs>
                <a:gs pos="100000">
                  <a:srgbClr val="043E47">
                    <a:alpha val="34901"/>
                    <a:alpha val="4083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82" name="Google Shape;682;p48"/>
          <p:cNvSpPr txBox="1">
            <a:spLocks noGrp="1"/>
          </p:cNvSpPr>
          <p:nvPr>
            <p:ph type="title"/>
          </p:nvPr>
        </p:nvSpPr>
        <p:spPr>
          <a:xfrm>
            <a:off x="713225" y="318650"/>
            <a:ext cx="7717500" cy="6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Barlow Semi Condensed"/>
                <a:cs typeface="Barlow Semi Condensed"/>
                <a:sym typeface="Barlow Semi Condensed"/>
              </a:rPr>
              <a:t>MATERIALS</a:t>
            </a:r>
            <a:endParaRPr/>
          </a:p>
        </p:txBody>
      </p:sp>
      <p:sp>
        <p:nvSpPr>
          <p:cNvPr id="683" name="Google Shape;683;p48"/>
          <p:cNvSpPr/>
          <p:nvPr/>
        </p:nvSpPr>
        <p:spPr>
          <a:xfrm>
            <a:off x="8600593" y="2428531"/>
            <a:ext cx="168600" cy="1689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D9D9D9">
                  <a:alpha val="71764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4" name="Google Shape;684;p48"/>
          <p:cNvSpPr/>
          <p:nvPr/>
        </p:nvSpPr>
        <p:spPr>
          <a:xfrm>
            <a:off x="8258900" y="3486672"/>
            <a:ext cx="341700" cy="3417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5" name="Google Shape;685;p48"/>
          <p:cNvSpPr/>
          <p:nvPr/>
        </p:nvSpPr>
        <p:spPr>
          <a:xfrm>
            <a:off x="7323038" y="590672"/>
            <a:ext cx="341700" cy="3417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6" name="Google Shape;686;p48"/>
          <p:cNvSpPr/>
          <p:nvPr/>
        </p:nvSpPr>
        <p:spPr>
          <a:xfrm>
            <a:off x="6374513" y="2958963"/>
            <a:ext cx="527700" cy="5277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31000">
                <a:srgbClr val="C1ECE4">
                  <a:alpha val="40830"/>
                </a:srgbClr>
              </a:gs>
              <a:gs pos="100000">
                <a:srgbClr val="043E47">
                  <a:alpha val="34901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7" name="Google Shape;687;p48"/>
          <p:cNvSpPr/>
          <p:nvPr/>
        </p:nvSpPr>
        <p:spPr>
          <a:xfrm>
            <a:off x="5549875" y="2231725"/>
            <a:ext cx="291600" cy="291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D9D9D9">
                  <a:alpha val="71764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8" name="Google Shape;688;p48"/>
          <p:cNvSpPr/>
          <p:nvPr/>
        </p:nvSpPr>
        <p:spPr>
          <a:xfrm>
            <a:off x="5832525" y="4444375"/>
            <a:ext cx="291600" cy="291600"/>
          </a:xfrm>
          <a:prstGeom prst="ellipse">
            <a:avLst/>
          </a:prstGeom>
          <a:gradFill>
            <a:gsLst>
              <a:gs pos="0">
                <a:srgbClr val="FFFFFF">
                  <a:alpha val="38039"/>
                  <a:alpha val="40830"/>
                </a:srgbClr>
              </a:gs>
              <a:gs pos="56000">
                <a:srgbClr val="82D9C8">
                  <a:alpha val="54901"/>
                  <a:alpha val="40830"/>
                </a:srgbClr>
              </a:gs>
              <a:gs pos="100000">
                <a:srgbClr val="D9D9D9">
                  <a:alpha val="71764"/>
                  <a:alpha val="4083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26" name="Picture 2" descr="Round Cotton Pad">
            <a:extLst>
              <a:ext uri="{FF2B5EF4-FFF2-40B4-BE49-F238E27FC236}">
                <a16:creationId xmlns:a16="http://schemas.microsoft.com/office/drawing/2014/main" id="{232FD2A1-0241-0137-919E-5F4DE59087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96" y="1276615"/>
            <a:ext cx="1130160" cy="113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4PK Boyle Washable PVA Kids Craft/DIY Bond Adhesive Clear Glue Non-Toxic  225ml | The Warehouse">
            <a:extLst>
              <a:ext uri="{FF2B5EF4-FFF2-40B4-BE49-F238E27FC236}">
                <a16:creationId xmlns:a16="http://schemas.microsoft.com/office/drawing/2014/main" id="{E04DC503-0263-6981-C5F3-0B3ED8F75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650" y="1276615"/>
            <a:ext cx="1130160" cy="113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elatin - Wikipedia">
            <a:extLst>
              <a:ext uri="{FF2B5EF4-FFF2-40B4-BE49-F238E27FC236}">
                <a16:creationId xmlns:a16="http://schemas.microsoft.com/office/drawing/2014/main" id="{44F2D480-2FC5-C63A-F0CB-E0D0A42CC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104" y="1276615"/>
            <a:ext cx="1568873" cy="1102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s It Safe To Put Aluminum Foil In The Bottom Of The Oven?">
            <a:extLst>
              <a:ext uri="{FF2B5EF4-FFF2-40B4-BE49-F238E27FC236}">
                <a16:creationId xmlns:a16="http://schemas.microsoft.com/office/drawing/2014/main" id="{83FA36B0-0DC2-0832-F672-C88924CC1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271" y="1276616"/>
            <a:ext cx="1657602" cy="1105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1lb Spool of 14 AWG Annealed Bare Copper Wire (80' Belgium | Ubuy">
            <a:extLst>
              <a:ext uri="{FF2B5EF4-FFF2-40B4-BE49-F238E27FC236}">
                <a16:creationId xmlns:a16="http://schemas.microsoft.com/office/drawing/2014/main" id="{AA401506-85BB-7718-B854-9B568AE1D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441" y="2604162"/>
            <a:ext cx="1135472" cy="140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hemical Composition of Table Salt">
            <a:extLst>
              <a:ext uri="{FF2B5EF4-FFF2-40B4-BE49-F238E27FC236}">
                <a16:creationId xmlns:a16="http://schemas.microsoft.com/office/drawing/2014/main" id="{D94AC60C-C576-1221-47C1-82B536861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331" y="2597431"/>
            <a:ext cx="2097922" cy="140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OSTBIT Plate holder - bamboo">
            <a:extLst>
              <a:ext uri="{FF2B5EF4-FFF2-40B4-BE49-F238E27FC236}">
                <a16:creationId xmlns:a16="http://schemas.microsoft.com/office/drawing/2014/main" id="{6EACC3F9-3025-FD7F-6FB6-9196497BC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293" y="2577367"/>
            <a:ext cx="1401498" cy="140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30+ Clip Art Of A Voltmeter Stock Illustrations, Royalty-Free Vector  Graphics &amp; Clip Art - iStock">
            <a:extLst>
              <a:ext uri="{FF2B5EF4-FFF2-40B4-BE49-F238E27FC236}">
                <a16:creationId xmlns:a16="http://schemas.microsoft.com/office/drawing/2014/main" id="{569B7FE6-B9EC-5D61-5CAE-0C3893DF6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157" y="2578477"/>
            <a:ext cx="1395896" cy="139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ubbles Case Report by Slidesgo">
  <a:themeElements>
    <a:clrScheme name="Simple Light">
      <a:dk1>
        <a:srgbClr val="353535"/>
      </a:dk1>
      <a:lt1>
        <a:srgbClr val="FFFFFF"/>
      </a:lt1>
      <a:dk2>
        <a:srgbClr val="D5F5E6"/>
      </a:dk2>
      <a:lt2>
        <a:srgbClr val="82D9C8"/>
      </a:lt2>
      <a:accent1>
        <a:srgbClr val="043E47"/>
      </a:accent1>
      <a:accent2>
        <a:srgbClr val="D9D9D9"/>
      </a:accent2>
      <a:accent3>
        <a:srgbClr val="FFE224"/>
      </a:accent3>
      <a:accent4>
        <a:srgbClr val="A0C961"/>
      </a:accent4>
      <a:accent5>
        <a:srgbClr val="014558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21</Slides>
  <Notes>21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Bubbles Case Report by Slidesgo</vt:lpstr>
      <vt:lpstr>SELF-SUSTAINED  MOISTURE-INVOLVED ELECTRICITY GENERATION</vt:lpstr>
      <vt:lpstr>PowerPoint Presentation</vt:lpstr>
      <vt:lpstr>PURPOSE</vt:lpstr>
      <vt:lpstr>PROBLEM</vt:lpstr>
      <vt:lpstr>01</vt:lpstr>
      <vt:lpstr>HOW MEGS WORK</vt:lpstr>
      <vt:lpstr>How MEGs work</vt:lpstr>
      <vt:lpstr>MATERAILS &amp; KEY COMPONENTS</vt:lpstr>
      <vt:lpstr>MATERIALS</vt:lpstr>
      <vt:lpstr>DESIGN &amp;  ITERATIONS</vt:lpstr>
      <vt:lpstr>DESIGN #1</vt:lpstr>
      <vt:lpstr>DESIGN #2</vt:lpstr>
      <vt:lpstr>DESIGN #3</vt:lpstr>
      <vt:lpstr>RESULTS</vt:lpstr>
      <vt:lpstr>RESULTS</vt:lpstr>
      <vt:lpstr>DISCUSSION &amp; CONCLUSION</vt:lpstr>
      <vt:lpstr>DISCUSSION</vt:lpstr>
      <vt:lpstr>PROS &amp; CONS</vt:lpstr>
      <vt:lpstr>CONCLUSION</vt:lpstr>
      <vt:lpstr>QUESTIONS?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2025-03-31T09:11:49Z</dcterms:modified>
</cp:coreProperties>
</file>